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2" name="グループ化 671"/>
          <p:cNvGrpSpPr/>
          <p:nvPr/>
        </p:nvGrpSpPr>
        <p:grpSpPr>
          <a:xfrm>
            <a:off x="722216" y="825520"/>
            <a:ext cx="1051560" cy="1606724"/>
            <a:chOff x="1465126" y="1048399"/>
            <a:chExt cx="1051560" cy="1606724"/>
          </a:xfrm>
        </p:grpSpPr>
        <p:grpSp>
          <p:nvGrpSpPr>
            <p:cNvPr id="673" name="グループ化 672"/>
            <p:cNvGrpSpPr/>
            <p:nvPr/>
          </p:nvGrpSpPr>
          <p:grpSpPr>
            <a:xfrm>
              <a:off x="1465126" y="1888083"/>
              <a:ext cx="1051560" cy="767040"/>
              <a:chOff x="1465126" y="2313672"/>
              <a:chExt cx="1051560" cy="767040"/>
            </a:xfrm>
          </p:grpSpPr>
          <p:sp>
            <p:nvSpPr>
              <p:cNvPr id="693" name="台形 692"/>
              <p:cNvSpPr/>
              <p:nvPr/>
            </p:nvSpPr>
            <p:spPr>
              <a:xfrm>
                <a:off x="1465126" y="2537311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4" name="フリーフォーム 693"/>
              <p:cNvSpPr/>
              <p:nvPr/>
            </p:nvSpPr>
            <p:spPr>
              <a:xfrm>
                <a:off x="1671819" y="2313672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台形 694"/>
              <p:cNvSpPr/>
              <p:nvPr/>
            </p:nvSpPr>
            <p:spPr>
              <a:xfrm rot="10800000">
                <a:off x="1801201" y="2558148"/>
                <a:ext cx="379413" cy="522563"/>
              </a:xfrm>
              <a:prstGeom prst="trapezoid">
                <a:avLst>
                  <a:gd name="adj" fmla="val 3712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フリーフォーム 695"/>
              <p:cNvSpPr/>
              <p:nvPr/>
            </p:nvSpPr>
            <p:spPr>
              <a:xfrm>
                <a:off x="1590858" y="2464761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581023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平行四辺形 696"/>
              <p:cNvSpPr/>
              <p:nvPr/>
            </p:nvSpPr>
            <p:spPr>
              <a:xfrm flipH="1">
                <a:off x="1722621" y="2464762"/>
                <a:ext cx="304799" cy="615950"/>
              </a:xfrm>
              <a:prstGeom prst="parallelogram">
                <a:avLst>
                  <a:gd name="adj" fmla="val 63465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平行四辺形 697"/>
              <p:cNvSpPr/>
              <p:nvPr/>
            </p:nvSpPr>
            <p:spPr>
              <a:xfrm>
                <a:off x="1954396" y="2464762"/>
                <a:ext cx="304799" cy="615950"/>
              </a:xfrm>
              <a:prstGeom prst="parallelogram">
                <a:avLst>
                  <a:gd name="adj" fmla="val 63465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1591609" y="1048399"/>
              <a:ext cx="798594" cy="916166"/>
              <a:chOff x="1884545" y="855156"/>
              <a:chExt cx="1018458" cy="1168399"/>
            </a:xfrm>
          </p:grpSpPr>
          <p:sp>
            <p:nvSpPr>
              <p:cNvPr id="675" name="円/楕円 674"/>
              <p:cNvSpPr/>
              <p:nvPr/>
            </p:nvSpPr>
            <p:spPr>
              <a:xfrm>
                <a:off x="1953602" y="1077405"/>
                <a:ext cx="887412" cy="746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76" name="グループ化 675"/>
              <p:cNvGrpSpPr/>
              <p:nvPr/>
            </p:nvGrpSpPr>
            <p:grpSpPr>
              <a:xfrm rot="20700000">
                <a:off x="1884545" y="1432212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91" name="円/楕円 69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2" name="円/楕円 69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77" name="グループ化 676"/>
              <p:cNvGrpSpPr/>
              <p:nvPr/>
            </p:nvGrpSpPr>
            <p:grpSpPr>
              <a:xfrm rot="900000" flipH="1">
                <a:off x="2702978" y="1432213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689" name="円/楕円 68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0" name="円/楕円 68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8" name="円/楕円 677"/>
              <p:cNvSpPr/>
              <p:nvPr/>
            </p:nvSpPr>
            <p:spPr>
              <a:xfrm>
                <a:off x="1984558" y="1077405"/>
                <a:ext cx="825500" cy="94615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9" name="円/楕円 678"/>
              <p:cNvSpPr/>
              <p:nvPr/>
            </p:nvSpPr>
            <p:spPr>
              <a:xfrm>
                <a:off x="2182995" y="855156"/>
                <a:ext cx="428625" cy="147638"/>
              </a:xfrm>
              <a:prstGeom prst="ellipse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0" name="台形 30"/>
              <p:cNvSpPr/>
              <p:nvPr/>
            </p:nvSpPr>
            <p:spPr>
              <a:xfrm>
                <a:off x="2077428" y="894844"/>
                <a:ext cx="641014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1" name="五角形 16"/>
              <p:cNvSpPr/>
              <p:nvPr/>
            </p:nvSpPr>
            <p:spPr>
              <a:xfrm rot="10800000">
                <a:off x="2336585" y="1645756"/>
                <a:ext cx="115033" cy="177775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2" name="円/楕円 681"/>
              <p:cNvSpPr/>
              <p:nvPr/>
            </p:nvSpPr>
            <p:spPr>
              <a:xfrm>
                <a:off x="2129952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3" name="円/楕円 682"/>
              <p:cNvSpPr/>
              <p:nvPr/>
            </p:nvSpPr>
            <p:spPr>
              <a:xfrm>
                <a:off x="2558139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4" name="フリーフォーム 683"/>
              <p:cNvSpPr/>
              <p:nvPr/>
            </p:nvSpPr>
            <p:spPr>
              <a:xfrm>
                <a:off x="2067457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5" name="フリーフォーム 684"/>
              <p:cNvSpPr/>
              <p:nvPr/>
            </p:nvSpPr>
            <p:spPr>
              <a:xfrm>
                <a:off x="2472373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6" name="円/楕円 685"/>
              <p:cNvSpPr/>
              <p:nvPr/>
            </p:nvSpPr>
            <p:spPr>
              <a:xfrm>
                <a:off x="2150439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7" name="円/楕円 686"/>
              <p:cNvSpPr/>
              <p:nvPr/>
            </p:nvSpPr>
            <p:spPr>
              <a:xfrm>
                <a:off x="2579064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8" name="円/楕円 110"/>
              <p:cNvSpPr/>
              <p:nvPr/>
            </p:nvSpPr>
            <p:spPr>
              <a:xfrm>
                <a:off x="2276839" y="1867504"/>
                <a:ext cx="237785" cy="4932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99" name="グループ化 698"/>
          <p:cNvGrpSpPr/>
          <p:nvPr/>
        </p:nvGrpSpPr>
        <p:grpSpPr>
          <a:xfrm>
            <a:off x="4412940" y="856638"/>
            <a:ext cx="1051560" cy="1575606"/>
            <a:chOff x="4162606" y="1079517"/>
            <a:chExt cx="1051560" cy="1575606"/>
          </a:xfrm>
        </p:grpSpPr>
        <p:grpSp>
          <p:nvGrpSpPr>
            <p:cNvPr id="700" name="グループ化 699"/>
            <p:cNvGrpSpPr/>
            <p:nvPr/>
          </p:nvGrpSpPr>
          <p:grpSpPr>
            <a:xfrm>
              <a:off x="4162606" y="1888083"/>
              <a:ext cx="1051560" cy="767040"/>
              <a:chOff x="4162606" y="2313672"/>
              <a:chExt cx="1051560" cy="767040"/>
            </a:xfrm>
          </p:grpSpPr>
          <p:sp>
            <p:nvSpPr>
              <p:cNvPr id="721" name="台形 720"/>
              <p:cNvSpPr/>
              <p:nvPr/>
            </p:nvSpPr>
            <p:spPr>
              <a:xfrm>
                <a:off x="4162606" y="2537311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2" name="フリーフォーム 721"/>
              <p:cNvSpPr/>
              <p:nvPr/>
            </p:nvSpPr>
            <p:spPr>
              <a:xfrm>
                <a:off x="4369299" y="2313672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3" name="台形 722"/>
              <p:cNvSpPr/>
              <p:nvPr/>
            </p:nvSpPr>
            <p:spPr>
              <a:xfrm rot="10800000">
                <a:off x="4544238" y="2558146"/>
                <a:ext cx="288294" cy="522563"/>
              </a:xfrm>
              <a:prstGeom prst="trapezoid">
                <a:avLst>
                  <a:gd name="adj" fmla="val 46326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4" name="フリーフォーム 723"/>
              <p:cNvSpPr/>
              <p:nvPr/>
            </p:nvSpPr>
            <p:spPr>
              <a:xfrm>
                <a:off x="4288338" y="2464761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rgbClr val="4472C4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5" name="フリーフォーム 724"/>
              <p:cNvSpPr/>
              <p:nvPr/>
            </p:nvSpPr>
            <p:spPr>
              <a:xfrm flipH="1">
                <a:off x="4468436" y="2464763"/>
                <a:ext cx="241504" cy="452433"/>
              </a:xfrm>
              <a:custGeom>
                <a:avLst/>
                <a:gdLst>
                  <a:gd name="connsiteX0" fmla="*/ 241504 w 241504"/>
                  <a:gd name="connsiteY0" fmla="*/ 0 h 452433"/>
                  <a:gd name="connsiteX1" fmla="*/ 169322 w 241504"/>
                  <a:gd name="connsiteY1" fmla="*/ 0 h 452433"/>
                  <a:gd name="connsiteX2" fmla="*/ 0 w 241504"/>
                  <a:gd name="connsiteY2" fmla="*/ 374273 h 452433"/>
                  <a:gd name="connsiteX3" fmla="*/ 36822 w 241504"/>
                  <a:gd name="connsiteY3" fmla="*/ 452433 h 452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04" h="452433">
                    <a:moveTo>
                      <a:pt x="241504" y="0"/>
                    </a:moveTo>
                    <a:lnTo>
                      <a:pt x="169322" y="0"/>
                    </a:lnTo>
                    <a:lnTo>
                      <a:pt x="0" y="374273"/>
                    </a:lnTo>
                    <a:lnTo>
                      <a:pt x="36822" y="45243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6" name="平行四辺形 725"/>
              <p:cNvSpPr/>
              <p:nvPr/>
            </p:nvSpPr>
            <p:spPr>
              <a:xfrm>
                <a:off x="4563686" y="2464762"/>
                <a:ext cx="350840" cy="615950"/>
              </a:xfrm>
              <a:prstGeom prst="parallelogram">
                <a:avLst>
                  <a:gd name="adj" fmla="val 79426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01" name="グループ化 700"/>
            <p:cNvGrpSpPr/>
            <p:nvPr/>
          </p:nvGrpSpPr>
          <p:grpSpPr>
            <a:xfrm>
              <a:off x="4311214" y="1079517"/>
              <a:ext cx="754345" cy="885047"/>
              <a:chOff x="4609735" y="894843"/>
              <a:chExt cx="962026" cy="1128712"/>
            </a:xfrm>
          </p:grpSpPr>
          <p:grpSp>
            <p:nvGrpSpPr>
              <p:cNvPr id="702" name="グループ化 701"/>
              <p:cNvGrpSpPr/>
              <p:nvPr/>
            </p:nvGrpSpPr>
            <p:grpSpPr>
              <a:xfrm>
                <a:off x="4609735" y="1432213"/>
                <a:ext cx="96202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715" name="グループ化 714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719" name="円/楕円 71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20" name="円/楕円 71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16" name="グループ化 715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717" name="円/楕円 71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18" name="円/楕円 71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03" name="円/楕円 702"/>
              <p:cNvSpPr/>
              <p:nvPr/>
            </p:nvSpPr>
            <p:spPr>
              <a:xfrm>
                <a:off x="4712129" y="1052006"/>
                <a:ext cx="757238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4" name="五角形 16"/>
              <p:cNvSpPr/>
              <p:nvPr/>
            </p:nvSpPr>
            <p:spPr>
              <a:xfrm rot="10800000">
                <a:off x="4960046" y="1585707"/>
                <a:ext cx="261404" cy="247348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5" name="台形 30"/>
              <p:cNvSpPr/>
              <p:nvPr/>
            </p:nvSpPr>
            <p:spPr>
              <a:xfrm>
                <a:off x="4901206" y="894843"/>
                <a:ext cx="384587" cy="259063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6" name="月 705"/>
              <p:cNvSpPr/>
              <p:nvPr/>
            </p:nvSpPr>
            <p:spPr>
              <a:xfrm rot="5400000">
                <a:off x="4858966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7" name="月 706"/>
              <p:cNvSpPr/>
              <p:nvPr/>
            </p:nvSpPr>
            <p:spPr>
              <a:xfrm rot="5400000">
                <a:off x="5254254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8" name="円/楕円 707"/>
              <p:cNvSpPr/>
              <p:nvPr/>
            </p:nvSpPr>
            <p:spPr>
              <a:xfrm>
                <a:off x="482760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9" name="円/楕円 708"/>
              <p:cNvSpPr/>
              <p:nvPr/>
            </p:nvSpPr>
            <p:spPr>
              <a:xfrm>
                <a:off x="482760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0" name="円/楕円 709"/>
              <p:cNvSpPr/>
              <p:nvPr/>
            </p:nvSpPr>
            <p:spPr>
              <a:xfrm>
                <a:off x="485064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1" name="円/楕円 710"/>
              <p:cNvSpPr/>
              <p:nvPr/>
            </p:nvSpPr>
            <p:spPr>
              <a:xfrm>
                <a:off x="522765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2" name="円/楕円 711"/>
              <p:cNvSpPr/>
              <p:nvPr/>
            </p:nvSpPr>
            <p:spPr>
              <a:xfrm>
                <a:off x="522765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円/楕円 712"/>
              <p:cNvSpPr/>
              <p:nvPr/>
            </p:nvSpPr>
            <p:spPr>
              <a:xfrm>
                <a:off x="525069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4" name="円/楕円 110"/>
              <p:cNvSpPr/>
              <p:nvPr/>
            </p:nvSpPr>
            <p:spPr>
              <a:xfrm>
                <a:off x="4969587" y="1867505"/>
                <a:ext cx="237785" cy="5285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27" name="グループ化 726"/>
          <p:cNvGrpSpPr/>
          <p:nvPr/>
        </p:nvGrpSpPr>
        <p:grpSpPr>
          <a:xfrm>
            <a:off x="6319535" y="856950"/>
            <a:ext cx="1051560" cy="1575293"/>
            <a:chOff x="5311956" y="1079829"/>
            <a:chExt cx="1051560" cy="1575293"/>
          </a:xfrm>
        </p:grpSpPr>
        <p:grpSp>
          <p:nvGrpSpPr>
            <p:cNvPr id="728" name="グループ化 727"/>
            <p:cNvGrpSpPr/>
            <p:nvPr/>
          </p:nvGrpSpPr>
          <p:grpSpPr>
            <a:xfrm>
              <a:off x="5311956" y="1888083"/>
              <a:ext cx="1051560" cy="767039"/>
              <a:chOff x="5311956" y="2313672"/>
              <a:chExt cx="1051560" cy="767039"/>
            </a:xfrm>
          </p:grpSpPr>
          <p:sp>
            <p:nvSpPr>
              <p:cNvPr id="768" name="台形 767"/>
              <p:cNvSpPr/>
              <p:nvPr/>
            </p:nvSpPr>
            <p:spPr>
              <a:xfrm>
                <a:off x="5311956" y="2537311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9" name="フリーフォーム 768"/>
              <p:cNvSpPr/>
              <p:nvPr/>
            </p:nvSpPr>
            <p:spPr>
              <a:xfrm>
                <a:off x="5518649" y="2313672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0" name="台形 769"/>
              <p:cNvSpPr/>
              <p:nvPr/>
            </p:nvSpPr>
            <p:spPr>
              <a:xfrm rot="10800000">
                <a:off x="5626633" y="2512384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1" name="フリーフォーム 770"/>
              <p:cNvSpPr/>
              <p:nvPr/>
            </p:nvSpPr>
            <p:spPr>
              <a:xfrm>
                <a:off x="5437686" y="2464761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2" name="フリーフォーム 771"/>
              <p:cNvSpPr/>
              <p:nvPr/>
            </p:nvSpPr>
            <p:spPr>
              <a:xfrm flipH="1">
                <a:off x="5560240" y="2455236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729" name="グループ化 728"/>
            <p:cNvGrpSpPr/>
            <p:nvPr/>
          </p:nvGrpSpPr>
          <p:grpSpPr>
            <a:xfrm>
              <a:off x="5416325" y="1079829"/>
              <a:ext cx="842822" cy="884736"/>
              <a:chOff x="5980312" y="895240"/>
              <a:chExt cx="1074862" cy="1128315"/>
            </a:xfrm>
          </p:grpSpPr>
          <p:sp>
            <p:nvSpPr>
              <p:cNvPr id="730" name="フリーフォーム 729"/>
              <p:cNvSpPr/>
              <p:nvPr/>
            </p:nvSpPr>
            <p:spPr>
              <a:xfrm>
                <a:off x="6006508" y="895240"/>
                <a:ext cx="903963" cy="812206"/>
              </a:xfrm>
              <a:custGeom>
                <a:avLst/>
                <a:gdLst>
                  <a:gd name="connsiteX0" fmla="*/ 155943 w 903963"/>
                  <a:gd name="connsiteY0" fmla="*/ 1150 h 812206"/>
                  <a:gd name="connsiteX1" fmla="*/ 306287 w 903963"/>
                  <a:gd name="connsiteY1" fmla="*/ 75984 h 812206"/>
                  <a:gd name="connsiteX2" fmla="*/ 312334 w 903963"/>
                  <a:gd name="connsiteY2" fmla="*/ 93969 h 812206"/>
                  <a:gd name="connsiteX3" fmla="*/ 314648 w 903963"/>
                  <a:gd name="connsiteY3" fmla="*/ 91889 h 812206"/>
                  <a:gd name="connsiteX4" fmla="*/ 507088 w 903963"/>
                  <a:gd name="connsiteY4" fmla="*/ 33734 h 812206"/>
                  <a:gd name="connsiteX5" fmla="*/ 824232 w 903963"/>
                  <a:gd name="connsiteY5" fmla="*/ 241708 h 812206"/>
                  <a:gd name="connsiteX6" fmla="*/ 837118 w 903963"/>
                  <a:gd name="connsiteY6" fmla="*/ 282778 h 812206"/>
                  <a:gd name="connsiteX7" fmla="*/ 872775 w 903963"/>
                  <a:gd name="connsiteY7" fmla="*/ 339142 h 812206"/>
                  <a:gd name="connsiteX8" fmla="*/ 903963 w 903963"/>
                  <a:gd name="connsiteY8" fmla="*/ 471687 h 812206"/>
                  <a:gd name="connsiteX9" fmla="*/ 507088 w 903963"/>
                  <a:gd name="connsiteY9" fmla="*/ 812206 h 812206"/>
                  <a:gd name="connsiteX10" fmla="*/ 110213 w 903963"/>
                  <a:gd name="connsiteY10" fmla="*/ 471687 h 812206"/>
                  <a:gd name="connsiteX11" fmla="*/ 141402 w 903963"/>
                  <a:gd name="connsiteY11" fmla="*/ 339142 h 812206"/>
                  <a:gd name="connsiteX12" fmla="*/ 177058 w 903963"/>
                  <a:gd name="connsiteY12" fmla="*/ 282778 h 812206"/>
                  <a:gd name="connsiteX13" fmla="*/ 189945 w 903963"/>
                  <a:gd name="connsiteY13" fmla="*/ 241708 h 812206"/>
                  <a:gd name="connsiteX14" fmla="*/ 200288 w 903963"/>
                  <a:gd name="connsiteY14" fmla="*/ 224842 h 812206"/>
                  <a:gd name="connsiteX15" fmla="*/ 163602 w 903963"/>
                  <a:gd name="connsiteY15" fmla="*/ 192460 h 812206"/>
                  <a:gd name="connsiteX16" fmla="*/ 2 w 903963"/>
                  <a:gd name="connsiteY16" fmla="*/ 171989 h 812206"/>
                  <a:gd name="connsiteX17" fmla="*/ 0 w 903963"/>
                  <a:gd name="connsiteY17" fmla="*/ 171988 h 812206"/>
                  <a:gd name="connsiteX18" fmla="*/ 207524 w 903963"/>
                  <a:gd name="connsiteY18" fmla="*/ 116382 h 812206"/>
                  <a:gd name="connsiteX19" fmla="*/ 242539 w 903963"/>
                  <a:gd name="connsiteY19" fmla="*/ 147268 h 812206"/>
                  <a:gd name="connsiteX20" fmla="*/ 230211 w 903963"/>
                  <a:gd name="connsiteY20" fmla="*/ 119907 h 812206"/>
                  <a:gd name="connsiteX21" fmla="*/ 98764 w 903963"/>
                  <a:gd name="connsiteY21" fmla="*/ 20379 h 812206"/>
                  <a:gd name="connsiteX22" fmla="*/ 98763 w 903963"/>
                  <a:gd name="connsiteY22" fmla="*/ 20377 h 812206"/>
                  <a:gd name="connsiteX23" fmla="*/ 155943 w 903963"/>
                  <a:gd name="connsiteY23" fmla="*/ 1150 h 812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3963" h="812206">
                    <a:moveTo>
                      <a:pt x="155943" y="1150"/>
                    </a:moveTo>
                    <a:cubicBezTo>
                      <a:pt x="214695" y="-6140"/>
                      <a:pt x="274824" y="21487"/>
                      <a:pt x="306287" y="75984"/>
                    </a:cubicBezTo>
                    <a:lnTo>
                      <a:pt x="312334" y="93969"/>
                    </a:lnTo>
                    <a:lnTo>
                      <a:pt x="314648" y="91889"/>
                    </a:lnTo>
                    <a:cubicBezTo>
                      <a:pt x="369581" y="55173"/>
                      <a:pt x="435804" y="33734"/>
                      <a:pt x="507088" y="33734"/>
                    </a:cubicBezTo>
                    <a:cubicBezTo>
                      <a:pt x="649657" y="33734"/>
                      <a:pt x="771981" y="119490"/>
                      <a:pt x="824232" y="241708"/>
                    </a:cubicBezTo>
                    <a:lnTo>
                      <a:pt x="837118" y="282778"/>
                    </a:lnTo>
                    <a:lnTo>
                      <a:pt x="872775" y="339142"/>
                    </a:lnTo>
                    <a:cubicBezTo>
                      <a:pt x="892858" y="379881"/>
                      <a:pt x="903963" y="424671"/>
                      <a:pt x="903963" y="471687"/>
                    </a:cubicBezTo>
                    <a:cubicBezTo>
                      <a:pt x="903963" y="659750"/>
                      <a:pt x="726276" y="812206"/>
                      <a:pt x="507088" y="812206"/>
                    </a:cubicBezTo>
                    <a:cubicBezTo>
                      <a:pt x="287900" y="812206"/>
                      <a:pt x="110213" y="659750"/>
                      <a:pt x="110213" y="471687"/>
                    </a:cubicBezTo>
                    <a:cubicBezTo>
                      <a:pt x="110213" y="424671"/>
                      <a:pt x="121319" y="379881"/>
                      <a:pt x="141402" y="339142"/>
                    </a:cubicBezTo>
                    <a:lnTo>
                      <a:pt x="177058" y="282778"/>
                    </a:lnTo>
                    <a:lnTo>
                      <a:pt x="189945" y="241708"/>
                    </a:lnTo>
                    <a:lnTo>
                      <a:pt x="200288" y="224842"/>
                    </a:lnTo>
                    <a:lnTo>
                      <a:pt x="163602" y="192460"/>
                    </a:lnTo>
                    <a:cubicBezTo>
                      <a:pt x="114059" y="163856"/>
                      <a:pt x="55064" y="156474"/>
                      <a:pt x="2" y="171989"/>
                    </a:cubicBezTo>
                    <a:lnTo>
                      <a:pt x="0" y="171988"/>
                    </a:lnTo>
                    <a:cubicBezTo>
                      <a:pt x="41951" y="99327"/>
                      <a:pt x="134863" y="74431"/>
                      <a:pt x="207524" y="116382"/>
                    </a:cubicBezTo>
                    <a:lnTo>
                      <a:pt x="242539" y="147268"/>
                    </a:lnTo>
                    <a:lnTo>
                      <a:pt x="230211" y="119907"/>
                    </a:lnTo>
                    <a:cubicBezTo>
                      <a:pt x="201607" y="70365"/>
                      <a:pt x="154207" y="34474"/>
                      <a:pt x="98764" y="20379"/>
                    </a:cubicBezTo>
                    <a:lnTo>
                      <a:pt x="98763" y="20377"/>
                    </a:lnTo>
                    <a:cubicBezTo>
                      <a:pt x="116929" y="9890"/>
                      <a:pt x="136359" y="3580"/>
                      <a:pt x="155943" y="115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31" name="グループ化 730"/>
              <p:cNvGrpSpPr/>
              <p:nvPr/>
            </p:nvGrpSpPr>
            <p:grpSpPr>
              <a:xfrm>
                <a:off x="5980312" y="1318539"/>
                <a:ext cx="1074862" cy="287338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762" name="グループ化 761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766" name="円/楕円 76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7" name="円/楕円 76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63" name="グループ化 762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764" name="円/楕円 763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65" name="円/楕円 764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32" name="五角形 16"/>
              <p:cNvSpPr/>
              <p:nvPr/>
            </p:nvSpPr>
            <p:spPr>
              <a:xfrm rot="10800000">
                <a:off x="6051582" y="1140605"/>
                <a:ext cx="932322" cy="88295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33" name="グループ化 732"/>
              <p:cNvGrpSpPr/>
              <p:nvPr/>
            </p:nvGrpSpPr>
            <p:grpSpPr>
              <a:xfrm>
                <a:off x="6158724" y="1117046"/>
                <a:ext cx="718038" cy="121189"/>
                <a:chOff x="4144475" y="2302101"/>
                <a:chExt cx="1552855" cy="262087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747" name="角丸四角形 746"/>
                <p:cNvSpPr/>
                <p:nvPr/>
              </p:nvSpPr>
              <p:spPr>
                <a:xfrm>
                  <a:off x="4144475" y="2329558"/>
                  <a:ext cx="1552855" cy="20716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8" name="角丸四角形 747"/>
                <p:cNvSpPr/>
                <p:nvPr/>
              </p:nvSpPr>
              <p:spPr>
                <a:xfrm rot="18000000">
                  <a:off x="411859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9" name="角丸四角形 748"/>
                <p:cNvSpPr/>
                <p:nvPr/>
              </p:nvSpPr>
              <p:spPr>
                <a:xfrm rot="18000000">
                  <a:off x="4222125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0" name="角丸四角形 749"/>
                <p:cNvSpPr/>
                <p:nvPr/>
              </p:nvSpPr>
              <p:spPr>
                <a:xfrm rot="18000000">
                  <a:off x="4325656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1" name="角丸四角形 750"/>
                <p:cNvSpPr/>
                <p:nvPr/>
              </p:nvSpPr>
              <p:spPr>
                <a:xfrm rot="18000000">
                  <a:off x="4429184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2" name="角丸四角形 751"/>
                <p:cNvSpPr/>
                <p:nvPr/>
              </p:nvSpPr>
              <p:spPr>
                <a:xfrm rot="18000000">
                  <a:off x="453055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3" name="角丸四角形 752"/>
                <p:cNvSpPr/>
                <p:nvPr/>
              </p:nvSpPr>
              <p:spPr>
                <a:xfrm rot="18000000">
                  <a:off x="463408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4" name="角丸四角形 753"/>
                <p:cNvSpPr/>
                <p:nvPr/>
              </p:nvSpPr>
              <p:spPr>
                <a:xfrm rot="18000000">
                  <a:off x="473761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5" name="角丸四角形 754"/>
                <p:cNvSpPr/>
                <p:nvPr/>
              </p:nvSpPr>
              <p:spPr>
                <a:xfrm rot="18000000">
                  <a:off x="484114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6" name="角丸四角形 755"/>
                <p:cNvSpPr/>
                <p:nvPr/>
              </p:nvSpPr>
              <p:spPr>
                <a:xfrm rot="18000000">
                  <a:off x="494727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7" name="角丸四角形 756"/>
                <p:cNvSpPr/>
                <p:nvPr/>
              </p:nvSpPr>
              <p:spPr>
                <a:xfrm rot="18000000">
                  <a:off x="505080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8" name="角丸四角形 757"/>
                <p:cNvSpPr/>
                <p:nvPr/>
              </p:nvSpPr>
              <p:spPr>
                <a:xfrm rot="18000000">
                  <a:off x="515433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59" name="角丸四角形 758"/>
                <p:cNvSpPr/>
                <p:nvPr/>
              </p:nvSpPr>
              <p:spPr>
                <a:xfrm rot="18000000">
                  <a:off x="525786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0" name="角丸四角形 759"/>
                <p:cNvSpPr/>
                <p:nvPr/>
              </p:nvSpPr>
              <p:spPr>
                <a:xfrm rot="18000000">
                  <a:off x="5359229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61" name="角丸四角形 760"/>
                <p:cNvSpPr/>
                <p:nvPr/>
              </p:nvSpPr>
              <p:spPr>
                <a:xfrm rot="18000000">
                  <a:off x="546275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4" name="二等辺三角形 87"/>
              <p:cNvSpPr/>
              <p:nvPr/>
            </p:nvSpPr>
            <p:spPr>
              <a:xfrm rot="8100000">
                <a:off x="6493365" y="980665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5" name="二等辺三角形 87"/>
              <p:cNvSpPr/>
              <p:nvPr/>
            </p:nvSpPr>
            <p:spPr>
              <a:xfrm rot="13500000">
                <a:off x="6637433" y="980666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6" name="円/楕円 735"/>
              <p:cNvSpPr/>
              <p:nvPr/>
            </p:nvSpPr>
            <p:spPr>
              <a:xfrm>
                <a:off x="6556163" y="1098044"/>
                <a:ext cx="159544" cy="1543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7" name="円/楕円 736"/>
              <p:cNvSpPr/>
              <p:nvPr/>
            </p:nvSpPr>
            <p:spPr>
              <a:xfrm>
                <a:off x="6237727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8" name="円/楕円 737"/>
              <p:cNvSpPr/>
              <p:nvPr/>
            </p:nvSpPr>
            <p:spPr>
              <a:xfrm>
                <a:off x="6281063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9" name="フリーフォーム 738"/>
              <p:cNvSpPr/>
              <p:nvPr/>
            </p:nvSpPr>
            <p:spPr>
              <a:xfrm>
                <a:off x="6238309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0" name="円/楕円 739"/>
              <p:cNvSpPr/>
              <p:nvPr/>
            </p:nvSpPr>
            <p:spPr>
              <a:xfrm>
                <a:off x="6193518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1" name="円/楕円 740"/>
              <p:cNvSpPr/>
              <p:nvPr/>
            </p:nvSpPr>
            <p:spPr>
              <a:xfrm>
                <a:off x="6596502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2" name="円/楕円 741"/>
              <p:cNvSpPr/>
              <p:nvPr/>
            </p:nvSpPr>
            <p:spPr>
              <a:xfrm>
                <a:off x="6639838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3" name="フリーフォーム 742"/>
              <p:cNvSpPr/>
              <p:nvPr/>
            </p:nvSpPr>
            <p:spPr>
              <a:xfrm>
                <a:off x="6597084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4" name="円/楕円 743"/>
              <p:cNvSpPr/>
              <p:nvPr/>
            </p:nvSpPr>
            <p:spPr>
              <a:xfrm>
                <a:off x="6552293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5" name="円/楕円 744"/>
              <p:cNvSpPr/>
              <p:nvPr/>
            </p:nvSpPr>
            <p:spPr>
              <a:xfrm>
                <a:off x="6405920" y="1595454"/>
                <a:ext cx="213850" cy="13332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6" name="フリーフォーム 745"/>
              <p:cNvSpPr/>
              <p:nvPr/>
            </p:nvSpPr>
            <p:spPr>
              <a:xfrm>
                <a:off x="6287192" y="1772900"/>
                <a:ext cx="434844" cy="14397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773" name="グループ化 772"/>
          <p:cNvGrpSpPr/>
          <p:nvPr/>
        </p:nvGrpSpPr>
        <p:grpSpPr>
          <a:xfrm>
            <a:off x="8171099" y="777982"/>
            <a:ext cx="1107283" cy="1654258"/>
            <a:chOff x="6665376" y="1000861"/>
            <a:chExt cx="1107283" cy="1654258"/>
          </a:xfrm>
        </p:grpSpPr>
        <p:grpSp>
          <p:nvGrpSpPr>
            <p:cNvPr id="774" name="グループ化 773"/>
            <p:cNvGrpSpPr/>
            <p:nvPr/>
          </p:nvGrpSpPr>
          <p:grpSpPr>
            <a:xfrm>
              <a:off x="6665376" y="1888083"/>
              <a:ext cx="1107283" cy="767036"/>
              <a:chOff x="6665376" y="2313672"/>
              <a:chExt cx="1107283" cy="767036"/>
            </a:xfrm>
          </p:grpSpPr>
          <p:sp>
            <p:nvSpPr>
              <p:cNvPr id="793" name="台形 792"/>
              <p:cNvSpPr/>
              <p:nvPr/>
            </p:nvSpPr>
            <p:spPr>
              <a:xfrm>
                <a:off x="7090314" y="2313672"/>
                <a:ext cx="257407" cy="223639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台形 793"/>
              <p:cNvSpPr/>
              <p:nvPr/>
            </p:nvSpPr>
            <p:spPr>
              <a:xfrm>
                <a:off x="6665376" y="2537311"/>
                <a:ext cx="1107283" cy="543397"/>
              </a:xfrm>
              <a:prstGeom prst="trapezoid">
                <a:avLst>
                  <a:gd name="adj" fmla="val 23861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5" name="片側の 2 つの角を丸めた四角形 794"/>
              <p:cNvSpPr/>
              <p:nvPr/>
            </p:nvSpPr>
            <p:spPr>
              <a:xfrm>
                <a:off x="6794677" y="2472871"/>
                <a:ext cx="848680" cy="607837"/>
              </a:xfrm>
              <a:prstGeom prst="round2SameRect">
                <a:avLst>
                  <a:gd name="adj1" fmla="val 12358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6" name="台形 795"/>
              <p:cNvSpPr/>
              <p:nvPr/>
            </p:nvSpPr>
            <p:spPr>
              <a:xfrm rot="10800000">
                <a:off x="6973369" y="2475249"/>
                <a:ext cx="491296" cy="605458"/>
              </a:xfrm>
              <a:prstGeom prst="trapezoid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97" name="グループ化 796"/>
              <p:cNvGrpSpPr/>
              <p:nvPr/>
            </p:nvGrpSpPr>
            <p:grpSpPr>
              <a:xfrm>
                <a:off x="6916611" y="2472871"/>
                <a:ext cx="604813" cy="607837"/>
                <a:chOff x="4369594" y="2351260"/>
                <a:chExt cx="604813" cy="607837"/>
              </a:xfrm>
              <a:solidFill>
                <a:srgbClr val="002060"/>
              </a:solidFill>
            </p:grpSpPr>
            <p:sp>
              <p:nvSpPr>
                <p:cNvPr id="798" name="平行四辺形 797"/>
                <p:cNvSpPr/>
                <p:nvPr/>
              </p:nvSpPr>
              <p:spPr>
                <a:xfrm>
                  <a:off x="4757713" y="2351260"/>
                  <a:ext cx="216694" cy="607837"/>
                </a:xfrm>
                <a:prstGeom prst="parallelogram">
                  <a:avLst>
                    <a:gd name="adj" fmla="val 5154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9" name="平行四辺形 798"/>
                <p:cNvSpPr/>
                <p:nvPr/>
              </p:nvSpPr>
              <p:spPr>
                <a:xfrm flipH="1">
                  <a:off x="4369594" y="2351260"/>
                  <a:ext cx="216694" cy="607837"/>
                </a:xfrm>
                <a:prstGeom prst="parallelogram">
                  <a:avLst>
                    <a:gd name="adj" fmla="val 5154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775" name="グループ化 774"/>
            <p:cNvGrpSpPr/>
            <p:nvPr/>
          </p:nvGrpSpPr>
          <p:grpSpPr>
            <a:xfrm>
              <a:off x="6737663" y="1000861"/>
              <a:ext cx="962709" cy="963704"/>
              <a:chOff x="7631585" y="794530"/>
              <a:chExt cx="1227756" cy="1229025"/>
            </a:xfrm>
          </p:grpSpPr>
          <p:sp>
            <p:nvSpPr>
              <p:cNvPr id="776" name="円/楕円 775"/>
              <p:cNvSpPr/>
              <p:nvPr/>
            </p:nvSpPr>
            <p:spPr>
              <a:xfrm>
                <a:off x="7728495" y="980574"/>
                <a:ext cx="1027544" cy="93978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77" name="グループ化 776"/>
              <p:cNvGrpSpPr/>
              <p:nvPr/>
            </p:nvGrpSpPr>
            <p:grpSpPr>
              <a:xfrm>
                <a:off x="7631585" y="1432211"/>
                <a:ext cx="122775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787" name="グループ化 786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791" name="円/楕円 79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2" name="円/楕円 79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8" name="グループ化 787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789" name="円/楕円 78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0" name="円/楕円 78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778" name="円/楕円 777"/>
              <p:cNvSpPr/>
              <p:nvPr/>
            </p:nvSpPr>
            <p:spPr>
              <a:xfrm>
                <a:off x="7752545" y="1052006"/>
                <a:ext cx="985837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79" name="台形 30"/>
              <p:cNvSpPr/>
              <p:nvPr/>
            </p:nvSpPr>
            <p:spPr>
              <a:xfrm>
                <a:off x="7890239" y="794530"/>
                <a:ext cx="704055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0" name="フリーフォーム 779"/>
              <p:cNvSpPr/>
              <p:nvPr/>
            </p:nvSpPr>
            <p:spPr>
              <a:xfrm>
                <a:off x="7732713" y="1239871"/>
                <a:ext cx="1026638" cy="389402"/>
              </a:xfrm>
              <a:custGeom>
                <a:avLst/>
                <a:gdLst>
                  <a:gd name="connsiteX0" fmla="*/ 731289 w 1026638"/>
                  <a:gd name="connsiteY0" fmla="*/ 47110 h 389402"/>
                  <a:gd name="connsiteX1" fmla="*/ 583698 w 1026638"/>
                  <a:gd name="connsiteY1" fmla="*/ 194701 h 389402"/>
                  <a:gd name="connsiteX2" fmla="*/ 731289 w 1026638"/>
                  <a:gd name="connsiteY2" fmla="*/ 342292 h 389402"/>
                  <a:gd name="connsiteX3" fmla="*/ 878880 w 1026638"/>
                  <a:gd name="connsiteY3" fmla="*/ 194701 h 389402"/>
                  <a:gd name="connsiteX4" fmla="*/ 731289 w 1026638"/>
                  <a:gd name="connsiteY4" fmla="*/ 47110 h 389402"/>
                  <a:gd name="connsiteX5" fmla="*/ 295520 w 1026638"/>
                  <a:gd name="connsiteY5" fmla="*/ 47110 h 389402"/>
                  <a:gd name="connsiteX6" fmla="*/ 147929 w 1026638"/>
                  <a:gd name="connsiteY6" fmla="*/ 194701 h 389402"/>
                  <a:gd name="connsiteX7" fmla="*/ 295520 w 1026638"/>
                  <a:gd name="connsiteY7" fmla="*/ 342292 h 389402"/>
                  <a:gd name="connsiteX8" fmla="*/ 443111 w 1026638"/>
                  <a:gd name="connsiteY8" fmla="*/ 194701 h 389402"/>
                  <a:gd name="connsiteX9" fmla="*/ 295520 w 1026638"/>
                  <a:gd name="connsiteY9" fmla="*/ 47110 h 389402"/>
                  <a:gd name="connsiteX10" fmla="*/ 295520 w 1026638"/>
                  <a:gd name="connsiteY10" fmla="*/ 0 h 389402"/>
                  <a:gd name="connsiteX11" fmla="*/ 433194 w 1026638"/>
                  <a:gd name="connsiteY11" fmla="*/ 57027 h 389402"/>
                  <a:gd name="connsiteX12" fmla="*/ 468075 w 1026638"/>
                  <a:gd name="connsiteY12" fmla="*/ 108762 h 389402"/>
                  <a:gd name="connsiteX13" fmla="*/ 486845 w 1026638"/>
                  <a:gd name="connsiteY13" fmla="*/ 96107 h 389402"/>
                  <a:gd name="connsiteX14" fmla="*/ 512750 w 1026638"/>
                  <a:gd name="connsiteY14" fmla="*/ 90877 h 389402"/>
                  <a:gd name="connsiteX15" fmla="*/ 538655 w 1026638"/>
                  <a:gd name="connsiteY15" fmla="*/ 96107 h 389402"/>
                  <a:gd name="connsiteX16" fmla="*/ 558325 w 1026638"/>
                  <a:gd name="connsiteY16" fmla="*/ 109369 h 389402"/>
                  <a:gd name="connsiteX17" fmla="*/ 593615 w 1026638"/>
                  <a:gd name="connsiteY17" fmla="*/ 57027 h 389402"/>
                  <a:gd name="connsiteX18" fmla="*/ 731289 w 1026638"/>
                  <a:gd name="connsiteY18" fmla="*/ 0 h 389402"/>
                  <a:gd name="connsiteX19" fmla="*/ 910690 w 1026638"/>
                  <a:gd name="connsiteY19" fmla="*/ 118915 h 389402"/>
                  <a:gd name="connsiteX20" fmla="*/ 918860 w 1026638"/>
                  <a:gd name="connsiteY20" fmla="*/ 159384 h 389402"/>
                  <a:gd name="connsiteX21" fmla="*/ 997197 w 1026638"/>
                  <a:gd name="connsiteY21" fmla="*/ 159384 h 389402"/>
                  <a:gd name="connsiteX22" fmla="*/ 1026638 w 1026638"/>
                  <a:gd name="connsiteY22" fmla="*/ 188825 h 389402"/>
                  <a:gd name="connsiteX23" fmla="*/ 1026637 w 1026638"/>
                  <a:gd name="connsiteY23" fmla="*/ 188825 h 389402"/>
                  <a:gd name="connsiteX24" fmla="*/ 997196 w 1026638"/>
                  <a:gd name="connsiteY24" fmla="*/ 218266 h 389402"/>
                  <a:gd name="connsiteX25" fmla="*/ 921233 w 1026638"/>
                  <a:gd name="connsiteY25" fmla="*/ 218265 h 389402"/>
                  <a:gd name="connsiteX26" fmla="*/ 910690 w 1026638"/>
                  <a:gd name="connsiteY26" fmla="*/ 270487 h 389402"/>
                  <a:gd name="connsiteX27" fmla="*/ 731289 w 1026638"/>
                  <a:gd name="connsiteY27" fmla="*/ 389402 h 389402"/>
                  <a:gd name="connsiteX28" fmla="*/ 536588 w 1026638"/>
                  <a:gd name="connsiteY28" fmla="*/ 194701 h 389402"/>
                  <a:gd name="connsiteX29" fmla="*/ 544740 w 1026638"/>
                  <a:gd name="connsiteY29" fmla="*/ 154324 h 389402"/>
                  <a:gd name="connsiteX30" fmla="*/ 536280 w 1026638"/>
                  <a:gd name="connsiteY30" fmla="*/ 133899 h 389402"/>
                  <a:gd name="connsiteX31" fmla="*/ 512750 w 1026638"/>
                  <a:gd name="connsiteY31" fmla="*/ 124153 h 389402"/>
                  <a:gd name="connsiteX32" fmla="*/ 489221 w 1026638"/>
                  <a:gd name="connsiteY32" fmla="*/ 133899 h 389402"/>
                  <a:gd name="connsiteX33" fmla="*/ 481640 w 1026638"/>
                  <a:gd name="connsiteY33" fmla="*/ 152199 h 389402"/>
                  <a:gd name="connsiteX34" fmla="*/ 490221 w 1026638"/>
                  <a:gd name="connsiteY34" fmla="*/ 194701 h 389402"/>
                  <a:gd name="connsiteX35" fmla="*/ 295520 w 1026638"/>
                  <a:gd name="connsiteY35" fmla="*/ 389402 h 389402"/>
                  <a:gd name="connsiteX36" fmla="*/ 116119 w 1026638"/>
                  <a:gd name="connsiteY36" fmla="*/ 270487 h 389402"/>
                  <a:gd name="connsiteX37" fmla="*/ 105576 w 1026638"/>
                  <a:gd name="connsiteY37" fmla="*/ 218266 h 389402"/>
                  <a:gd name="connsiteX38" fmla="*/ 29441 w 1026638"/>
                  <a:gd name="connsiteY38" fmla="*/ 218265 h 389402"/>
                  <a:gd name="connsiteX39" fmla="*/ 8623 w 1026638"/>
                  <a:gd name="connsiteY39" fmla="*/ 209642 h 389402"/>
                  <a:gd name="connsiteX40" fmla="*/ 0 w 1026638"/>
                  <a:gd name="connsiteY40" fmla="*/ 188825 h 389402"/>
                  <a:gd name="connsiteX41" fmla="*/ 8623 w 1026638"/>
                  <a:gd name="connsiteY41" fmla="*/ 168007 h 389402"/>
                  <a:gd name="connsiteX42" fmla="*/ 29441 w 1026638"/>
                  <a:gd name="connsiteY42" fmla="*/ 159384 h 389402"/>
                  <a:gd name="connsiteX43" fmla="*/ 107949 w 1026638"/>
                  <a:gd name="connsiteY43" fmla="*/ 159384 h 389402"/>
                  <a:gd name="connsiteX44" fmla="*/ 116119 w 1026638"/>
                  <a:gd name="connsiteY44" fmla="*/ 118915 h 389402"/>
                  <a:gd name="connsiteX45" fmla="*/ 295520 w 1026638"/>
                  <a:gd name="connsiteY45" fmla="*/ 0 h 38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26638" h="389402">
                    <a:moveTo>
                      <a:pt x="731289" y="47110"/>
                    </a:moveTo>
                    <a:cubicBezTo>
                      <a:pt x="649777" y="47110"/>
                      <a:pt x="583698" y="113189"/>
                      <a:pt x="583698" y="194701"/>
                    </a:cubicBezTo>
                    <a:cubicBezTo>
                      <a:pt x="583698" y="276213"/>
                      <a:pt x="649777" y="342292"/>
                      <a:pt x="731289" y="342292"/>
                    </a:cubicBezTo>
                    <a:cubicBezTo>
                      <a:pt x="812801" y="342292"/>
                      <a:pt x="878880" y="276213"/>
                      <a:pt x="878880" y="194701"/>
                    </a:cubicBezTo>
                    <a:cubicBezTo>
                      <a:pt x="878880" y="113189"/>
                      <a:pt x="812801" y="47110"/>
                      <a:pt x="731289" y="47110"/>
                    </a:cubicBezTo>
                    <a:close/>
                    <a:moveTo>
                      <a:pt x="295520" y="47110"/>
                    </a:moveTo>
                    <a:cubicBezTo>
                      <a:pt x="214008" y="47110"/>
                      <a:pt x="147929" y="113189"/>
                      <a:pt x="147929" y="194701"/>
                    </a:cubicBezTo>
                    <a:cubicBezTo>
                      <a:pt x="147929" y="276213"/>
                      <a:pt x="214008" y="342292"/>
                      <a:pt x="295520" y="342292"/>
                    </a:cubicBezTo>
                    <a:cubicBezTo>
                      <a:pt x="377032" y="342292"/>
                      <a:pt x="443111" y="276213"/>
                      <a:pt x="443111" y="194701"/>
                    </a:cubicBezTo>
                    <a:cubicBezTo>
                      <a:pt x="443111" y="113189"/>
                      <a:pt x="377032" y="47110"/>
                      <a:pt x="295520" y="47110"/>
                    </a:cubicBezTo>
                    <a:close/>
                    <a:moveTo>
                      <a:pt x="295520" y="0"/>
                    </a:moveTo>
                    <a:cubicBezTo>
                      <a:pt x="349285" y="0"/>
                      <a:pt x="397960" y="21793"/>
                      <a:pt x="433194" y="57027"/>
                    </a:cubicBezTo>
                    <a:lnTo>
                      <a:pt x="468075" y="108762"/>
                    </a:lnTo>
                    <a:lnTo>
                      <a:pt x="486845" y="96107"/>
                    </a:lnTo>
                    <a:cubicBezTo>
                      <a:pt x="494807" y="92739"/>
                      <a:pt x="503561" y="90877"/>
                      <a:pt x="512750" y="90877"/>
                    </a:cubicBezTo>
                    <a:cubicBezTo>
                      <a:pt x="521939" y="90877"/>
                      <a:pt x="530693" y="92739"/>
                      <a:pt x="538655" y="96107"/>
                    </a:cubicBezTo>
                    <a:lnTo>
                      <a:pt x="558325" y="109369"/>
                    </a:lnTo>
                    <a:lnTo>
                      <a:pt x="593615" y="57027"/>
                    </a:lnTo>
                    <a:cubicBezTo>
                      <a:pt x="628849" y="21793"/>
                      <a:pt x="677524" y="0"/>
                      <a:pt x="731289" y="0"/>
                    </a:cubicBezTo>
                    <a:cubicBezTo>
                      <a:pt x="811936" y="0"/>
                      <a:pt x="881132" y="49034"/>
                      <a:pt x="910690" y="118915"/>
                    </a:cubicBezTo>
                    <a:lnTo>
                      <a:pt x="918860" y="159384"/>
                    </a:lnTo>
                    <a:lnTo>
                      <a:pt x="997197" y="159384"/>
                    </a:lnTo>
                    <a:cubicBezTo>
                      <a:pt x="1013457" y="159384"/>
                      <a:pt x="1026638" y="172565"/>
                      <a:pt x="1026638" y="188825"/>
                    </a:cubicBezTo>
                    <a:lnTo>
                      <a:pt x="1026637" y="188825"/>
                    </a:lnTo>
                    <a:cubicBezTo>
                      <a:pt x="1026637" y="205085"/>
                      <a:pt x="1013456" y="218266"/>
                      <a:pt x="997196" y="218266"/>
                    </a:cubicBezTo>
                    <a:lnTo>
                      <a:pt x="921233" y="218265"/>
                    </a:lnTo>
                    <a:lnTo>
                      <a:pt x="910690" y="270487"/>
                    </a:lnTo>
                    <a:cubicBezTo>
                      <a:pt x="881132" y="340368"/>
                      <a:pt x="811936" y="389402"/>
                      <a:pt x="731289" y="389402"/>
                    </a:cubicBezTo>
                    <a:cubicBezTo>
                      <a:pt x="623759" y="389402"/>
                      <a:pt x="536588" y="302231"/>
                      <a:pt x="536588" y="194701"/>
                    </a:cubicBezTo>
                    <a:lnTo>
                      <a:pt x="544740" y="154324"/>
                    </a:lnTo>
                    <a:lnTo>
                      <a:pt x="536280" y="133899"/>
                    </a:lnTo>
                    <a:cubicBezTo>
                      <a:pt x="530258" y="127878"/>
                      <a:pt x="521939" y="124153"/>
                      <a:pt x="512750" y="124153"/>
                    </a:cubicBezTo>
                    <a:cubicBezTo>
                      <a:pt x="503561" y="124153"/>
                      <a:pt x="495242" y="127878"/>
                      <a:pt x="489221" y="133899"/>
                    </a:cubicBezTo>
                    <a:lnTo>
                      <a:pt x="481640" y="152199"/>
                    </a:lnTo>
                    <a:lnTo>
                      <a:pt x="490221" y="194701"/>
                    </a:lnTo>
                    <a:cubicBezTo>
                      <a:pt x="490221" y="302231"/>
                      <a:pt x="403050" y="389402"/>
                      <a:pt x="295520" y="389402"/>
                    </a:cubicBezTo>
                    <a:cubicBezTo>
                      <a:pt x="214872" y="389402"/>
                      <a:pt x="145677" y="340368"/>
                      <a:pt x="116119" y="270487"/>
                    </a:cubicBezTo>
                    <a:lnTo>
                      <a:pt x="105576" y="218266"/>
                    </a:lnTo>
                    <a:lnTo>
                      <a:pt x="29441" y="218265"/>
                    </a:lnTo>
                    <a:cubicBezTo>
                      <a:pt x="21311" y="218265"/>
                      <a:pt x="13951" y="214970"/>
                      <a:pt x="8623" y="209642"/>
                    </a:cubicBezTo>
                    <a:lnTo>
                      <a:pt x="0" y="188825"/>
                    </a:lnTo>
                    <a:lnTo>
                      <a:pt x="8623" y="168007"/>
                    </a:lnTo>
                    <a:cubicBezTo>
                      <a:pt x="13951" y="162679"/>
                      <a:pt x="21311" y="159384"/>
                      <a:pt x="29441" y="159384"/>
                    </a:cubicBezTo>
                    <a:lnTo>
                      <a:pt x="107949" y="159384"/>
                    </a:lnTo>
                    <a:lnTo>
                      <a:pt x="116119" y="118915"/>
                    </a:lnTo>
                    <a:cubicBezTo>
                      <a:pt x="145677" y="49034"/>
                      <a:pt x="214872" y="0"/>
                      <a:pt x="2955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1" name="フリーフォーム 780"/>
              <p:cNvSpPr/>
              <p:nvPr/>
            </p:nvSpPr>
            <p:spPr>
              <a:xfrm>
                <a:off x="8145897" y="1569614"/>
                <a:ext cx="199132" cy="145912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2" name="円/楕円 781"/>
              <p:cNvSpPr/>
              <p:nvPr/>
            </p:nvSpPr>
            <p:spPr>
              <a:xfrm>
                <a:off x="7986929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3" name="円/楕円 782"/>
              <p:cNvSpPr/>
              <p:nvPr/>
            </p:nvSpPr>
            <p:spPr>
              <a:xfrm>
                <a:off x="8427836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4" name="円/楕円 6"/>
              <p:cNvSpPr/>
              <p:nvPr/>
            </p:nvSpPr>
            <p:spPr>
              <a:xfrm>
                <a:off x="7870793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5" name="円/楕円 6"/>
              <p:cNvSpPr/>
              <p:nvPr/>
            </p:nvSpPr>
            <p:spPr>
              <a:xfrm flipH="1">
                <a:off x="8307522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86" name="円/楕円 6"/>
              <p:cNvSpPr/>
              <p:nvPr/>
            </p:nvSpPr>
            <p:spPr>
              <a:xfrm rot="10800000" flipH="1">
                <a:off x="7973164" y="1749405"/>
                <a:ext cx="538205" cy="154758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00" name="グループ化 799"/>
          <p:cNvGrpSpPr/>
          <p:nvPr/>
        </p:nvGrpSpPr>
        <p:grpSpPr>
          <a:xfrm>
            <a:off x="2612740" y="823264"/>
            <a:ext cx="1011242" cy="1608979"/>
            <a:chOff x="2915540" y="1046143"/>
            <a:chExt cx="1011242" cy="1608979"/>
          </a:xfrm>
        </p:grpSpPr>
        <p:grpSp>
          <p:nvGrpSpPr>
            <p:cNvPr id="801" name="グループ化 800"/>
            <p:cNvGrpSpPr/>
            <p:nvPr/>
          </p:nvGrpSpPr>
          <p:grpSpPr>
            <a:xfrm>
              <a:off x="2915540" y="1888083"/>
              <a:ext cx="1011242" cy="767039"/>
              <a:chOff x="2915540" y="2313672"/>
              <a:chExt cx="1011242" cy="767039"/>
            </a:xfrm>
          </p:grpSpPr>
          <p:sp>
            <p:nvSpPr>
              <p:cNvPr id="821" name="台形 820"/>
              <p:cNvSpPr/>
              <p:nvPr/>
            </p:nvSpPr>
            <p:spPr>
              <a:xfrm>
                <a:off x="2915540" y="2565428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2" name="台形 821"/>
              <p:cNvSpPr/>
              <p:nvPr/>
            </p:nvSpPr>
            <p:spPr>
              <a:xfrm>
                <a:off x="3297738" y="2313672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3" name="台形 822"/>
              <p:cNvSpPr/>
              <p:nvPr/>
            </p:nvSpPr>
            <p:spPr>
              <a:xfrm rot="10800000">
                <a:off x="3242961" y="2464757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rgbClr val="00B0F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4" name="台形 823"/>
              <p:cNvSpPr/>
              <p:nvPr/>
            </p:nvSpPr>
            <p:spPr>
              <a:xfrm rot="10800000" flipV="1">
                <a:off x="3348235" y="2537312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5" name="フリーフォーム 824"/>
              <p:cNvSpPr/>
              <p:nvPr/>
            </p:nvSpPr>
            <p:spPr>
              <a:xfrm>
                <a:off x="3027861" y="2464760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6" name="台形 825"/>
              <p:cNvSpPr/>
              <p:nvPr/>
            </p:nvSpPr>
            <p:spPr>
              <a:xfrm rot="10800000">
                <a:off x="3348235" y="2436638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27" name="グループ化 826"/>
              <p:cNvGrpSpPr/>
              <p:nvPr/>
            </p:nvGrpSpPr>
            <p:grpSpPr>
              <a:xfrm>
                <a:off x="3241182" y="2436641"/>
                <a:ext cx="360161" cy="100671"/>
                <a:chOff x="1410096" y="2292812"/>
                <a:chExt cx="360161" cy="100671"/>
              </a:xfrm>
              <a:solidFill>
                <a:srgbClr val="00B0F0"/>
              </a:solidFill>
            </p:grpSpPr>
            <p:sp>
              <p:nvSpPr>
                <p:cNvPr id="830" name="平行四辺形 829"/>
                <p:cNvSpPr/>
                <p:nvPr/>
              </p:nvSpPr>
              <p:spPr>
                <a:xfrm>
                  <a:off x="1410096" y="229281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1" name="平行四辺形 830"/>
                <p:cNvSpPr/>
                <p:nvPr/>
              </p:nvSpPr>
              <p:spPr>
                <a:xfrm flipH="1">
                  <a:off x="1590076" y="229281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28" name="平行四辺形 14"/>
              <p:cNvSpPr/>
              <p:nvPr/>
            </p:nvSpPr>
            <p:spPr>
              <a:xfrm flipH="1">
                <a:off x="3178077" y="2464761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29" name="平行四辺形 14"/>
              <p:cNvSpPr/>
              <p:nvPr/>
            </p:nvSpPr>
            <p:spPr>
              <a:xfrm>
                <a:off x="3391201" y="2464761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802" name="グループ化 801"/>
            <p:cNvGrpSpPr/>
            <p:nvPr/>
          </p:nvGrpSpPr>
          <p:grpSpPr>
            <a:xfrm>
              <a:off x="3000953" y="1046143"/>
              <a:ext cx="840416" cy="893024"/>
              <a:chOff x="3098982" y="859271"/>
              <a:chExt cx="1071794" cy="1138886"/>
            </a:xfrm>
          </p:grpSpPr>
          <p:sp>
            <p:nvSpPr>
              <p:cNvPr id="803" name="星 32 802"/>
              <p:cNvSpPr/>
              <p:nvPr/>
            </p:nvSpPr>
            <p:spPr>
              <a:xfrm>
                <a:off x="3169627" y="859271"/>
                <a:ext cx="930504" cy="974506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04" name="グループ化 803"/>
              <p:cNvGrpSpPr/>
              <p:nvPr/>
            </p:nvGrpSpPr>
            <p:grpSpPr>
              <a:xfrm>
                <a:off x="3098982" y="1432213"/>
                <a:ext cx="1071794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815" name="グループ化 814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819" name="円/楕円 81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20" name="円/楕円 81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16" name="グループ化 815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817" name="円/楕円 81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8" name="円/楕円 81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05" name="角丸四角形 804"/>
              <p:cNvSpPr/>
              <p:nvPr/>
            </p:nvSpPr>
            <p:spPr>
              <a:xfrm>
                <a:off x="3222129" y="1002795"/>
                <a:ext cx="825500" cy="995362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6" name="円/楕円 805"/>
              <p:cNvSpPr/>
              <p:nvPr/>
            </p:nvSpPr>
            <p:spPr>
              <a:xfrm>
                <a:off x="3270416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7" name="円/楕円 806"/>
              <p:cNvSpPr/>
              <p:nvPr/>
            </p:nvSpPr>
            <p:spPr>
              <a:xfrm>
                <a:off x="3499121" y="1739087"/>
                <a:ext cx="263572" cy="104775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8" name="フリーフォーム 807"/>
              <p:cNvSpPr/>
              <p:nvPr/>
            </p:nvSpPr>
            <p:spPr>
              <a:xfrm>
                <a:off x="3486460" y="1723640"/>
                <a:ext cx="287346" cy="144210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09" name="円/楕円 808"/>
              <p:cNvSpPr/>
              <p:nvPr/>
            </p:nvSpPr>
            <p:spPr>
              <a:xfrm>
                <a:off x="3387320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0" name="円/楕円 809"/>
              <p:cNvSpPr/>
              <p:nvPr/>
            </p:nvSpPr>
            <p:spPr>
              <a:xfrm>
                <a:off x="3691897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1" name="円/楕円 810"/>
              <p:cNvSpPr/>
              <p:nvPr/>
            </p:nvSpPr>
            <p:spPr>
              <a:xfrm>
                <a:off x="3808801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2" name="円/楕円 811"/>
              <p:cNvSpPr/>
              <p:nvPr/>
            </p:nvSpPr>
            <p:spPr>
              <a:xfrm>
                <a:off x="3528744" y="1570454"/>
                <a:ext cx="199468" cy="11168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3" name="月 812"/>
              <p:cNvSpPr/>
              <p:nvPr/>
            </p:nvSpPr>
            <p:spPr>
              <a:xfrm rot="5400000">
                <a:off x="3384412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4" name="月 813"/>
              <p:cNvSpPr/>
              <p:nvPr/>
            </p:nvSpPr>
            <p:spPr>
              <a:xfrm rot="5400000">
                <a:off x="3803536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32" name="グループ化 831"/>
          <p:cNvGrpSpPr/>
          <p:nvPr/>
        </p:nvGrpSpPr>
        <p:grpSpPr>
          <a:xfrm>
            <a:off x="722216" y="2758808"/>
            <a:ext cx="1051560" cy="1611267"/>
            <a:chOff x="1465126" y="2800782"/>
            <a:chExt cx="1051560" cy="1611267"/>
          </a:xfrm>
        </p:grpSpPr>
        <p:grpSp>
          <p:nvGrpSpPr>
            <p:cNvPr id="833" name="グループ化 832"/>
            <p:cNvGrpSpPr/>
            <p:nvPr/>
          </p:nvGrpSpPr>
          <p:grpSpPr>
            <a:xfrm>
              <a:off x="1465126" y="3645009"/>
              <a:ext cx="1051560" cy="767040"/>
              <a:chOff x="1465126" y="3887789"/>
              <a:chExt cx="1051560" cy="767040"/>
            </a:xfrm>
          </p:grpSpPr>
          <p:grpSp>
            <p:nvGrpSpPr>
              <p:cNvPr id="853" name="グループ化 852"/>
              <p:cNvGrpSpPr/>
              <p:nvPr/>
            </p:nvGrpSpPr>
            <p:grpSpPr>
              <a:xfrm>
                <a:off x="1590858" y="3887789"/>
                <a:ext cx="800100" cy="767040"/>
                <a:chOff x="1590858" y="2313672"/>
                <a:chExt cx="800100" cy="767040"/>
              </a:xfrm>
            </p:grpSpPr>
            <p:sp>
              <p:nvSpPr>
                <p:cNvPr id="871" name="フリーフォーム 870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2" name="台形 871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フリーフォーム 872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4" name="平行四辺形 873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5" name="平行四辺形 874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54" name="グループ化 853"/>
              <p:cNvGrpSpPr/>
              <p:nvPr/>
            </p:nvGrpSpPr>
            <p:grpSpPr>
              <a:xfrm>
                <a:off x="1465126" y="4136668"/>
                <a:ext cx="1051560" cy="492918"/>
                <a:chOff x="5830845" y="5039936"/>
                <a:chExt cx="1110502" cy="520547"/>
              </a:xfrm>
            </p:grpSpPr>
            <p:sp>
              <p:nvSpPr>
                <p:cNvPr id="855" name="二等辺三角形 854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6" name="二等辺三角形 855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7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8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9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0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61" name="グループ化 860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867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8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9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0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62" name="グループ化 861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864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5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66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63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34" name="グループ化 833"/>
            <p:cNvGrpSpPr/>
            <p:nvPr/>
          </p:nvGrpSpPr>
          <p:grpSpPr>
            <a:xfrm>
              <a:off x="1591609" y="2800782"/>
              <a:ext cx="798594" cy="916166"/>
              <a:chOff x="1884545" y="855156"/>
              <a:chExt cx="1018458" cy="1168399"/>
            </a:xfrm>
          </p:grpSpPr>
          <p:sp>
            <p:nvSpPr>
              <p:cNvPr id="835" name="円/楕円 834"/>
              <p:cNvSpPr/>
              <p:nvPr/>
            </p:nvSpPr>
            <p:spPr>
              <a:xfrm>
                <a:off x="1953602" y="1077405"/>
                <a:ext cx="887412" cy="746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36" name="グループ化 835"/>
              <p:cNvGrpSpPr/>
              <p:nvPr/>
            </p:nvGrpSpPr>
            <p:grpSpPr>
              <a:xfrm rot="20700000">
                <a:off x="1884545" y="1432212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851" name="円/楕円 85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2" name="円/楕円 85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37" name="グループ化 836"/>
              <p:cNvGrpSpPr/>
              <p:nvPr/>
            </p:nvGrpSpPr>
            <p:grpSpPr>
              <a:xfrm rot="900000" flipH="1">
                <a:off x="2702978" y="1432213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849" name="円/楕円 84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0" name="円/楕円 84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38" name="円/楕円 837"/>
              <p:cNvSpPr/>
              <p:nvPr/>
            </p:nvSpPr>
            <p:spPr>
              <a:xfrm>
                <a:off x="1984558" y="1077405"/>
                <a:ext cx="825500" cy="94615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39" name="円/楕円 838"/>
              <p:cNvSpPr/>
              <p:nvPr/>
            </p:nvSpPr>
            <p:spPr>
              <a:xfrm>
                <a:off x="2182995" y="855156"/>
                <a:ext cx="428625" cy="147638"/>
              </a:xfrm>
              <a:prstGeom prst="ellipse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0" name="台形 30"/>
              <p:cNvSpPr/>
              <p:nvPr/>
            </p:nvSpPr>
            <p:spPr>
              <a:xfrm>
                <a:off x="2077428" y="894844"/>
                <a:ext cx="641014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1" name="五角形 16"/>
              <p:cNvSpPr/>
              <p:nvPr/>
            </p:nvSpPr>
            <p:spPr>
              <a:xfrm rot="10800000">
                <a:off x="2336585" y="1645756"/>
                <a:ext cx="115033" cy="177775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2" name="円/楕円 841"/>
              <p:cNvSpPr/>
              <p:nvPr/>
            </p:nvSpPr>
            <p:spPr>
              <a:xfrm>
                <a:off x="2129952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3" name="円/楕円 842"/>
              <p:cNvSpPr/>
              <p:nvPr/>
            </p:nvSpPr>
            <p:spPr>
              <a:xfrm>
                <a:off x="2558139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フリーフォーム 843"/>
              <p:cNvSpPr/>
              <p:nvPr/>
            </p:nvSpPr>
            <p:spPr>
              <a:xfrm rot="1599860">
                <a:off x="2067457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フリーフォーム 844"/>
              <p:cNvSpPr/>
              <p:nvPr/>
            </p:nvSpPr>
            <p:spPr>
              <a:xfrm rot="20890546">
                <a:off x="2472373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6" name="円/楕円 845"/>
              <p:cNvSpPr/>
              <p:nvPr/>
            </p:nvSpPr>
            <p:spPr>
              <a:xfrm>
                <a:off x="2150439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7" name="円/楕円 846"/>
              <p:cNvSpPr/>
              <p:nvPr/>
            </p:nvSpPr>
            <p:spPr>
              <a:xfrm>
                <a:off x="2579064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8" name="円/楕円 110"/>
              <p:cNvSpPr/>
              <p:nvPr/>
            </p:nvSpPr>
            <p:spPr>
              <a:xfrm>
                <a:off x="2276839" y="1867504"/>
                <a:ext cx="237785" cy="4932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876" name="グループ化 875"/>
          <p:cNvGrpSpPr/>
          <p:nvPr/>
        </p:nvGrpSpPr>
        <p:grpSpPr>
          <a:xfrm>
            <a:off x="6315109" y="2790238"/>
            <a:ext cx="1055986" cy="1579836"/>
            <a:chOff x="5307530" y="2832212"/>
            <a:chExt cx="1055986" cy="1579836"/>
          </a:xfrm>
        </p:grpSpPr>
        <p:grpSp>
          <p:nvGrpSpPr>
            <p:cNvPr id="877" name="グループ化 876"/>
            <p:cNvGrpSpPr/>
            <p:nvPr/>
          </p:nvGrpSpPr>
          <p:grpSpPr>
            <a:xfrm>
              <a:off x="5307530" y="3645009"/>
              <a:ext cx="1055986" cy="767039"/>
              <a:chOff x="5307530" y="3887789"/>
              <a:chExt cx="1055986" cy="767039"/>
            </a:xfrm>
          </p:grpSpPr>
          <p:grpSp>
            <p:nvGrpSpPr>
              <p:cNvPr id="917" name="グループ化 916"/>
              <p:cNvGrpSpPr/>
              <p:nvPr/>
            </p:nvGrpSpPr>
            <p:grpSpPr>
              <a:xfrm>
                <a:off x="5437686" y="3887789"/>
                <a:ext cx="800100" cy="767039"/>
                <a:chOff x="5437686" y="2313672"/>
                <a:chExt cx="800100" cy="767039"/>
              </a:xfrm>
            </p:grpSpPr>
            <p:sp>
              <p:nvSpPr>
                <p:cNvPr id="935" name="フリーフォーム 934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6" name="台形 935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7" name="フリーフォーム 936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8" name="フリーフォーム 937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8" name="グループ化 917"/>
              <p:cNvGrpSpPr/>
              <p:nvPr/>
            </p:nvGrpSpPr>
            <p:grpSpPr>
              <a:xfrm>
                <a:off x="5307530" y="4155004"/>
                <a:ext cx="1055986" cy="494992"/>
                <a:chOff x="5830845" y="5039936"/>
                <a:chExt cx="1110502" cy="520547"/>
              </a:xfrm>
            </p:grpSpPr>
            <p:sp>
              <p:nvSpPr>
                <p:cNvPr id="919" name="二等辺三角形 918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0" name="二等辺三角形 919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25" name="グループ化 924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931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2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3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4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26" name="グループ化 925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28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9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30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7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878" name="グループ化 877"/>
            <p:cNvGrpSpPr/>
            <p:nvPr/>
          </p:nvGrpSpPr>
          <p:grpSpPr>
            <a:xfrm>
              <a:off x="5414112" y="2832212"/>
              <a:ext cx="842822" cy="884736"/>
              <a:chOff x="5980312" y="895240"/>
              <a:chExt cx="1074862" cy="1128315"/>
            </a:xfrm>
          </p:grpSpPr>
          <p:sp>
            <p:nvSpPr>
              <p:cNvPr id="879" name="フリーフォーム 878"/>
              <p:cNvSpPr/>
              <p:nvPr/>
            </p:nvSpPr>
            <p:spPr>
              <a:xfrm>
                <a:off x="6006508" y="895240"/>
                <a:ext cx="903963" cy="812206"/>
              </a:xfrm>
              <a:custGeom>
                <a:avLst/>
                <a:gdLst>
                  <a:gd name="connsiteX0" fmla="*/ 155943 w 903963"/>
                  <a:gd name="connsiteY0" fmla="*/ 1150 h 812206"/>
                  <a:gd name="connsiteX1" fmla="*/ 306287 w 903963"/>
                  <a:gd name="connsiteY1" fmla="*/ 75984 h 812206"/>
                  <a:gd name="connsiteX2" fmla="*/ 312334 w 903963"/>
                  <a:gd name="connsiteY2" fmla="*/ 93969 h 812206"/>
                  <a:gd name="connsiteX3" fmla="*/ 314648 w 903963"/>
                  <a:gd name="connsiteY3" fmla="*/ 91889 h 812206"/>
                  <a:gd name="connsiteX4" fmla="*/ 507088 w 903963"/>
                  <a:gd name="connsiteY4" fmla="*/ 33734 h 812206"/>
                  <a:gd name="connsiteX5" fmla="*/ 824232 w 903963"/>
                  <a:gd name="connsiteY5" fmla="*/ 241708 h 812206"/>
                  <a:gd name="connsiteX6" fmla="*/ 837118 w 903963"/>
                  <a:gd name="connsiteY6" fmla="*/ 282778 h 812206"/>
                  <a:gd name="connsiteX7" fmla="*/ 872775 w 903963"/>
                  <a:gd name="connsiteY7" fmla="*/ 339142 h 812206"/>
                  <a:gd name="connsiteX8" fmla="*/ 903963 w 903963"/>
                  <a:gd name="connsiteY8" fmla="*/ 471687 h 812206"/>
                  <a:gd name="connsiteX9" fmla="*/ 507088 w 903963"/>
                  <a:gd name="connsiteY9" fmla="*/ 812206 h 812206"/>
                  <a:gd name="connsiteX10" fmla="*/ 110213 w 903963"/>
                  <a:gd name="connsiteY10" fmla="*/ 471687 h 812206"/>
                  <a:gd name="connsiteX11" fmla="*/ 141402 w 903963"/>
                  <a:gd name="connsiteY11" fmla="*/ 339142 h 812206"/>
                  <a:gd name="connsiteX12" fmla="*/ 177058 w 903963"/>
                  <a:gd name="connsiteY12" fmla="*/ 282778 h 812206"/>
                  <a:gd name="connsiteX13" fmla="*/ 189945 w 903963"/>
                  <a:gd name="connsiteY13" fmla="*/ 241708 h 812206"/>
                  <a:gd name="connsiteX14" fmla="*/ 200288 w 903963"/>
                  <a:gd name="connsiteY14" fmla="*/ 224842 h 812206"/>
                  <a:gd name="connsiteX15" fmla="*/ 163602 w 903963"/>
                  <a:gd name="connsiteY15" fmla="*/ 192460 h 812206"/>
                  <a:gd name="connsiteX16" fmla="*/ 2 w 903963"/>
                  <a:gd name="connsiteY16" fmla="*/ 171989 h 812206"/>
                  <a:gd name="connsiteX17" fmla="*/ 0 w 903963"/>
                  <a:gd name="connsiteY17" fmla="*/ 171988 h 812206"/>
                  <a:gd name="connsiteX18" fmla="*/ 207524 w 903963"/>
                  <a:gd name="connsiteY18" fmla="*/ 116382 h 812206"/>
                  <a:gd name="connsiteX19" fmla="*/ 242539 w 903963"/>
                  <a:gd name="connsiteY19" fmla="*/ 147268 h 812206"/>
                  <a:gd name="connsiteX20" fmla="*/ 230211 w 903963"/>
                  <a:gd name="connsiteY20" fmla="*/ 119907 h 812206"/>
                  <a:gd name="connsiteX21" fmla="*/ 98764 w 903963"/>
                  <a:gd name="connsiteY21" fmla="*/ 20379 h 812206"/>
                  <a:gd name="connsiteX22" fmla="*/ 98763 w 903963"/>
                  <a:gd name="connsiteY22" fmla="*/ 20377 h 812206"/>
                  <a:gd name="connsiteX23" fmla="*/ 155943 w 903963"/>
                  <a:gd name="connsiteY23" fmla="*/ 1150 h 812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3963" h="812206">
                    <a:moveTo>
                      <a:pt x="155943" y="1150"/>
                    </a:moveTo>
                    <a:cubicBezTo>
                      <a:pt x="214695" y="-6140"/>
                      <a:pt x="274824" y="21487"/>
                      <a:pt x="306287" y="75984"/>
                    </a:cubicBezTo>
                    <a:lnTo>
                      <a:pt x="312334" y="93969"/>
                    </a:lnTo>
                    <a:lnTo>
                      <a:pt x="314648" y="91889"/>
                    </a:lnTo>
                    <a:cubicBezTo>
                      <a:pt x="369581" y="55173"/>
                      <a:pt x="435804" y="33734"/>
                      <a:pt x="507088" y="33734"/>
                    </a:cubicBezTo>
                    <a:cubicBezTo>
                      <a:pt x="649657" y="33734"/>
                      <a:pt x="771981" y="119490"/>
                      <a:pt x="824232" y="241708"/>
                    </a:cubicBezTo>
                    <a:lnTo>
                      <a:pt x="837118" y="282778"/>
                    </a:lnTo>
                    <a:lnTo>
                      <a:pt x="872775" y="339142"/>
                    </a:lnTo>
                    <a:cubicBezTo>
                      <a:pt x="892858" y="379881"/>
                      <a:pt x="903963" y="424671"/>
                      <a:pt x="903963" y="471687"/>
                    </a:cubicBezTo>
                    <a:cubicBezTo>
                      <a:pt x="903963" y="659750"/>
                      <a:pt x="726276" y="812206"/>
                      <a:pt x="507088" y="812206"/>
                    </a:cubicBezTo>
                    <a:cubicBezTo>
                      <a:pt x="287900" y="812206"/>
                      <a:pt x="110213" y="659750"/>
                      <a:pt x="110213" y="471687"/>
                    </a:cubicBezTo>
                    <a:cubicBezTo>
                      <a:pt x="110213" y="424671"/>
                      <a:pt x="121319" y="379881"/>
                      <a:pt x="141402" y="339142"/>
                    </a:cubicBezTo>
                    <a:lnTo>
                      <a:pt x="177058" y="282778"/>
                    </a:lnTo>
                    <a:lnTo>
                      <a:pt x="189945" y="241708"/>
                    </a:lnTo>
                    <a:lnTo>
                      <a:pt x="200288" y="224842"/>
                    </a:lnTo>
                    <a:lnTo>
                      <a:pt x="163602" y="192460"/>
                    </a:lnTo>
                    <a:cubicBezTo>
                      <a:pt x="114059" y="163856"/>
                      <a:pt x="55064" y="156474"/>
                      <a:pt x="2" y="171989"/>
                    </a:cubicBezTo>
                    <a:lnTo>
                      <a:pt x="0" y="171988"/>
                    </a:lnTo>
                    <a:cubicBezTo>
                      <a:pt x="41951" y="99327"/>
                      <a:pt x="134863" y="74431"/>
                      <a:pt x="207524" y="116382"/>
                    </a:cubicBezTo>
                    <a:lnTo>
                      <a:pt x="242539" y="147268"/>
                    </a:lnTo>
                    <a:lnTo>
                      <a:pt x="230211" y="119907"/>
                    </a:lnTo>
                    <a:cubicBezTo>
                      <a:pt x="201607" y="70365"/>
                      <a:pt x="154207" y="34474"/>
                      <a:pt x="98764" y="20379"/>
                    </a:cubicBezTo>
                    <a:lnTo>
                      <a:pt x="98763" y="20377"/>
                    </a:lnTo>
                    <a:cubicBezTo>
                      <a:pt x="116929" y="9890"/>
                      <a:pt x="136359" y="3580"/>
                      <a:pt x="155943" y="115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0" name="グループ化 879"/>
              <p:cNvGrpSpPr/>
              <p:nvPr/>
            </p:nvGrpSpPr>
            <p:grpSpPr>
              <a:xfrm>
                <a:off x="5980312" y="1318539"/>
                <a:ext cx="1074862" cy="287338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911" name="グループ化 910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915" name="円/楕円 91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6" name="円/楕円 91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2" name="グループ化 911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913" name="円/楕円 91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14" name="円/楕円 91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81" name="五角形 16"/>
              <p:cNvSpPr/>
              <p:nvPr/>
            </p:nvSpPr>
            <p:spPr>
              <a:xfrm rot="10800000">
                <a:off x="6051582" y="1140605"/>
                <a:ext cx="932322" cy="88295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2" name="グループ化 881"/>
              <p:cNvGrpSpPr/>
              <p:nvPr/>
            </p:nvGrpSpPr>
            <p:grpSpPr>
              <a:xfrm>
                <a:off x="6158724" y="1117046"/>
                <a:ext cx="718038" cy="121189"/>
                <a:chOff x="4144475" y="2302101"/>
                <a:chExt cx="1552855" cy="262087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896" name="角丸四角形 895"/>
                <p:cNvSpPr/>
                <p:nvPr/>
              </p:nvSpPr>
              <p:spPr>
                <a:xfrm>
                  <a:off x="4144475" y="2329558"/>
                  <a:ext cx="1552855" cy="20716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7" name="角丸四角形 896"/>
                <p:cNvSpPr/>
                <p:nvPr/>
              </p:nvSpPr>
              <p:spPr>
                <a:xfrm rot="18000000">
                  <a:off x="411859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8" name="角丸四角形 897"/>
                <p:cNvSpPr/>
                <p:nvPr/>
              </p:nvSpPr>
              <p:spPr>
                <a:xfrm rot="18000000">
                  <a:off x="4222125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9" name="角丸四角形 898"/>
                <p:cNvSpPr/>
                <p:nvPr/>
              </p:nvSpPr>
              <p:spPr>
                <a:xfrm rot="18000000">
                  <a:off x="4325656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0" name="角丸四角形 899"/>
                <p:cNvSpPr/>
                <p:nvPr/>
              </p:nvSpPr>
              <p:spPr>
                <a:xfrm rot="18000000">
                  <a:off x="4429184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角丸四角形 900"/>
                <p:cNvSpPr/>
                <p:nvPr/>
              </p:nvSpPr>
              <p:spPr>
                <a:xfrm rot="18000000">
                  <a:off x="453055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2" name="角丸四角形 901"/>
                <p:cNvSpPr/>
                <p:nvPr/>
              </p:nvSpPr>
              <p:spPr>
                <a:xfrm rot="18000000">
                  <a:off x="463408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角丸四角形 902"/>
                <p:cNvSpPr/>
                <p:nvPr/>
              </p:nvSpPr>
              <p:spPr>
                <a:xfrm rot="18000000">
                  <a:off x="473761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4" name="角丸四角形 903"/>
                <p:cNvSpPr/>
                <p:nvPr/>
              </p:nvSpPr>
              <p:spPr>
                <a:xfrm rot="18000000">
                  <a:off x="484114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5" name="角丸四角形 904"/>
                <p:cNvSpPr/>
                <p:nvPr/>
              </p:nvSpPr>
              <p:spPr>
                <a:xfrm rot="18000000">
                  <a:off x="494727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6" name="角丸四角形 905"/>
                <p:cNvSpPr/>
                <p:nvPr/>
              </p:nvSpPr>
              <p:spPr>
                <a:xfrm rot="18000000">
                  <a:off x="505080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7" name="角丸四角形 906"/>
                <p:cNvSpPr/>
                <p:nvPr/>
              </p:nvSpPr>
              <p:spPr>
                <a:xfrm rot="18000000">
                  <a:off x="515433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8" name="角丸四角形 907"/>
                <p:cNvSpPr/>
                <p:nvPr/>
              </p:nvSpPr>
              <p:spPr>
                <a:xfrm rot="18000000">
                  <a:off x="525786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9" name="角丸四角形 908"/>
                <p:cNvSpPr/>
                <p:nvPr/>
              </p:nvSpPr>
              <p:spPr>
                <a:xfrm rot="18000000">
                  <a:off x="5359229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角丸四角形 909"/>
                <p:cNvSpPr/>
                <p:nvPr/>
              </p:nvSpPr>
              <p:spPr>
                <a:xfrm rot="18000000">
                  <a:off x="546275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3" name="二等辺三角形 87"/>
              <p:cNvSpPr/>
              <p:nvPr/>
            </p:nvSpPr>
            <p:spPr>
              <a:xfrm rot="8100000">
                <a:off x="6493365" y="980665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4" name="二等辺三角形 87"/>
              <p:cNvSpPr/>
              <p:nvPr/>
            </p:nvSpPr>
            <p:spPr>
              <a:xfrm rot="13500000">
                <a:off x="6637433" y="980666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5" name="円/楕円 884"/>
              <p:cNvSpPr/>
              <p:nvPr/>
            </p:nvSpPr>
            <p:spPr>
              <a:xfrm>
                <a:off x="6556163" y="1098044"/>
                <a:ext cx="159544" cy="1543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6" name="円/楕円 885"/>
              <p:cNvSpPr/>
              <p:nvPr/>
            </p:nvSpPr>
            <p:spPr>
              <a:xfrm>
                <a:off x="6237727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7" name="円/楕円 886"/>
              <p:cNvSpPr/>
              <p:nvPr/>
            </p:nvSpPr>
            <p:spPr>
              <a:xfrm>
                <a:off x="6281063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8" name="フリーフォーム 887"/>
              <p:cNvSpPr/>
              <p:nvPr/>
            </p:nvSpPr>
            <p:spPr>
              <a:xfrm>
                <a:off x="6238309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9" name="円/楕円 888"/>
              <p:cNvSpPr/>
              <p:nvPr/>
            </p:nvSpPr>
            <p:spPr>
              <a:xfrm rot="862609">
                <a:off x="6193518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0" name="円/楕円 889"/>
              <p:cNvSpPr/>
              <p:nvPr/>
            </p:nvSpPr>
            <p:spPr>
              <a:xfrm>
                <a:off x="6596502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1" name="円/楕円 890"/>
              <p:cNvSpPr/>
              <p:nvPr/>
            </p:nvSpPr>
            <p:spPr>
              <a:xfrm>
                <a:off x="6639838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2" name="フリーフォーム 891"/>
              <p:cNvSpPr/>
              <p:nvPr/>
            </p:nvSpPr>
            <p:spPr>
              <a:xfrm>
                <a:off x="6597084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3" name="円/楕円 892"/>
              <p:cNvSpPr/>
              <p:nvPr/>
            </p:nvSpPr>
            <p:spPr>
              <a:xfrm rot="20571552">
                <a:off x="6552293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4" name="円/楕円 893"/>
              <p:cNvSpPr/>
              <p:nvPr/>
            </p:nvSpPr>
            <p:spPr>
              <a:xfrm>
                <a:off x="6405920" y="1595454"/>
                <a:ext cx="213850" cy="13332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5" name="フリーフォーム 894"/>
              <p:cNvSpPr/>
              <p:nvPr/>
            </p:nvSpPr>
            <p:spPr>
              <a:xfrm>
                <a:off x="6331319" y="1788753"/>
                <a:ext cx="346589" cy="5830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39" name="グループ化 938"/>
          <p:cNvGrpSpPr/>
          <p:nvPr/>
        </p:nvGrpSpPr>
        <p:grpSpPr>
          <a:xfrm>
            <a:off x="8166398" y="2711270"/>
            <a:ext cx="1116681" cy="1681033"/>
            <a:chOff x="6660675" y="2753244"/>
            <a:chExt cx="1116681" cy="1681033"/>
          </a:xfrm>
        </p:grpSpPr>
        <p:grpSp>
          <p:nvGrpSpPr>
            <p:cNvPr id="940" name="グループ化 939"/>
            <p:cNvGrpSpPr/>
            <p:nvPr/>
          </p:nvGrpSpPr>
          <p:grpSpPr>
            <a:xfrm>
              <a:off x="6660675" y="3645009"/>
              <a:ext cx="1116681" cy="789268"/>
              <a:chOff x="6660675" y="3887789"/>
              <a:chExt cx="1116681" cy="789268"/>
            </a:xfrm>
          </p:grpSpPr>
          <p:grpSp>
            <p:nvGrpSpPr>
              <p:cNvPr id="959" name="グループ化 958"/>
              <p:cNvGrpSpPr/>
              <p:nvPr/>
            </p:nvGrpSpPr>
            <p:grpSpPr>
              <a:xfrm>
                <a:off x="6794677" y="3887789"/>
                <a:ext cx="848680" cy="767036"/>
                <a:chOff x="6794677" y="2313672"/>
                <a:chExt cx="848680" cy="767036"/>
              </a:xfrm>
            </p:grpSpPr>
            <p:sp>
              <p:nvSpPr>
                <p:cNvPr id="977" name="台形 976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8" name="片側の 2 つの角を丸めた四角形 977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79" name="台形 978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80" name="グループ化 979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981" name="平行四辺形 980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82" name="平行四辺形 981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60" name="グループ化 959"/>
              <p:cNvGrpSpPr/>
              <p:nvPr/>
            </p:nvGrpSpPr>
            <p:grpSpPr>
              <a:xfrm>
                <a:off x="6660675" y="4153614"/>
                <a:ext cx="1116681" cy="523443"/>
                <a:chOff x="5830845" y="5039936"/>
                <a:chExt cx="1110502" cy="520547"/>
              </a:xfrm>
            </p:grpSpPr>
            <p:sp>
              <p:nvSpPr>
                <p:cNvPr id="961" name="二等辺三角形 960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2" name="二等辺三角形 961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3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4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5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6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67" name="グループ化 966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973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4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5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6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970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1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2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69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941" name="グループ化 940"/>
            <p:cNvGrpSpPr/>
            <p:nvPr/>
          </p:nvGrpSpPr>
          <p:grpSpPr>
            <a:xfrm>
              <a:off x="6737661" y="2753244"/>
              <a:ext cx="962709" cy="963704"/>
              <a:chOff x="7631585" y="794530"/>
              <a:chExt cx="1227756" cy="1229025"/>
            </a:xfrm>
          </p:grpSpPr>
          <p:sp>
            <p:nvSpPr>
              <p:cNvPr id="942" name="円/楕円 941"/>
              <p:cNvSpPr/>
              <p:nvPr/>
            </p:nvSpPr>
            <p:spPr>
              <a:xfrm>
                <a:off x="7728495" y="980574"/>
                <a:ext cx="1027544" cy="93978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3" name="グループ化 942"/>
              <p:cNvGrpSpPr/>
              <p:nvPr/>
            </p:nvGrpSpPr>
            <p:grpSpPr>
              <a:xfrm>
                <a:off x="7631585" y="1432211"/>
                <a:ext cx="122775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953" name="グループ化 952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957" name="円/楕円 95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8" name="円/楕円 95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54" name="グループ化 953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955" name="円/楕円 95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6" name="円/楕円 95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44" name="円/楕円 943"/>
              <p:cNvSpPr/>
              <p:nvPr/>
            </p:nvSpPr>
            <p:spPr>
              <a:xfrm>
                <a:off x="7752545" y="1052006"/>
                <a:ext cx="985837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5" name="台形 30"/>
              <p:cNvSpPr/>
              <p:nvPr/>
            </p:nvSpPr>
            <p:spPr>
              <a:xfrm>
                <a:off x="7890239" y="794530"/>
                <a:ext cx="704055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6" name="フリーフォーム 945"/>
              <p:cNvSpPr/>
              <p:nvPr/>
            </p:nvSpPr>
            <p:spPr>
              <a:xfrm>
                <a:off x="7732713" y="1239871"/>
                <a:ext cx="1026638" cy="389402"/>
              </a:xfrm>
              <a:custGeom>
                <a:avLst/>
                <a:gdLst>
                  <a:gd name="connsiteX0" fmla="*/ 731289 w 1026638"/>
                  <a:gd name="connsiteY0" fmla="*/ 47110 h 389402"/>
                  <a:gd name="connsiteX1" fmla="*/ 583698 w 1026638"/>
                  <a:gd name="connsiteY1" fmla="*/ 194701 h 389402"/>
                  <a:gd name="connsiteX2" fmla="*/ 731289 w 1026638"/>
                  <a:gd name="connsiteY2" fmla="*/ 342292 h 389402"/>
                  <a:gd name="connsiteX3" fmla="*/ 878880 w 1026638"/>
                  <a:gd name="connsiteY3" fmla="*/ 194701 h 389402"/>
                  <a:gd name="connsiteX4" fmla="*/ 731289 w 1026638"/>
                  <a:gd name="connsiteY4" fmla="*/ 47110 h 389402"/>
                  <a:gd name="connsiteX5" fmla="*/ 295520 w 1026638"/>
                  <a:gd name="connsiteY5" fmla="*/ 47110 h 389402"/>
                  <a:gd name="connsiteX6" fmla="*/ 147929 w 1026638"/>
                  <a:gd name="connsiteY6" fmla="*/ 194701 h 389402"/>
                  <a:gd name="connsiteX7" fmla="*/ 295520 w 1026638"/>
                  <a:gd name="connsiteY7" fmla="*/ 342292 h 389402"/>
                  <a:gd name="connsiteX8" fmla="*/ 443111 w 1026638"/>
                  <a:gd name="connsiteY8" fmla="*/ 194701 h 389402"/>
                  <a:gd name="connsiteX9" fmla="*/ 295520 w 1026638"/>
                  <a:gd name="connsiteY9" fmla="*/ 47110 h 389402"/>
                  <a:gd name="connsiteX10" fmla="*/ 295520 w 1026638"/>
                  <a:gd name="connsiteY10" fmla="*/ 0 h 389402"/>
                  <a:gd name="connsiteX11" fmla="*/ 433194 w 1026638"/>
                  <a:gd name="connsiteY11" fmla="*/ 57027 h 389402"/>
                  <a:gd name="connsiteX12" fmla="*/ 468075 w 1026638"/>
                  <a:gd name="connsiteY12" fmla="*/ 108762 h 389402"/>
                  <a:gd name="connsiteX13" fmla="*/ 486845 w 1026638"/>
                  <a:gd name="connsiteY13" fmla="*/ 96107 h 389402"/>
                  <a:gd name="connsiteX14" fmla="*/ 512750 w 1026638"/>
                  <a:gd name="connsiteY14" fmla="*/ 90877 h 389402"/>
                  <a:gd name="connsiteX15" fmla="*/ 538655 w 1026638"/>
                  <a:gd name="connsiteY15" fmla="*/ 96107 h 389402"/>
                  <a:gd name="connsiteX16" fmla="*/ 558325 w 1026638"/>
                  <a:gd name="connsiteY16" fmla="*/ 109369 h 389402"/>
                  <a:gd name="connsiteX17" fmla="*/ 593615 w 1026638"/>
                  <a:gd name="connsiteY17" fmla="*/ 57027 h 389402"/>
                  <a:gd name="connsiteX18" fmla="*/ 731289 w 1026638"/>
                  <a:gd name="connsiteY18" fmla="*/ 0 h 389402"/>
                  <a:gd name="connsiteX19" fmla="*/ 910690 w 1026638"/>
                  <a:gd name="connsiteY19" fmla="*/ 118915 h 389402"/>
                  <a:gd name="connsiteX20" fmla="*/ 918860 w 1026638"/>
                  <a:gd name="connsiteY20" fmla="*/ 159384 h 389402"/>
                  <a:gd name="connsiteX21" fmla="*/ 997197 w 1026638"/>
                  <a:gd name="connsiteY21" fmla="*/ 159384 h 389402"/>
                  <a:gd name="connsiteX22" fmla="*/ 1026638 w 1026638"/>
                  <a:gd name="connsiteY22" fmla="*/ 188825 h 389402"/>
                  <a:gd name="connsiteX23" fmla="*/ 1026637 w 1026638"/>
                  <a:gd name="connsiteY23" fmla="*/ 188825 h 389402"/>
                  <a:gd name="connsiteX24" fmla="*/ 997196 w 1026638"/>
                  <a:gd name="connsiteY24" fmla="*/ 218266 h 389402"/>
                  <a:gd name="connsiteX25" fmla="*/ 921233 w 1026638"/>
                  <a:gd name="connsiteY25" fmla="*/ 218265 h 389402"/>
                  <a:gd name="connsiteX26" fmla="*/ 910690 w 1026638"/>
                  <a:gd name="connsiteY26" fmla="*/ 270487 h 389402"/>
                  <a:gd name="connsiteX27" fmla="*/ 731289 w 1026638"/>
                  <a:gd name="connsiteY27" fmla="*/ 389402 h 389402"/>
                  <a:gd name="connsiteX28" fmla="*/ 536588 w 1026638"/>
                  <a:gd name="connsiteY28" fmla="*/ 194701 h 389402"/>
                  <a:gd name="connsiteX29" fmla="*/ 544740 w 1026638"/>
                  <a:gd name="connsiteY29" fmla="*/ 154324 h 389402"/>
                  <a:gd name="connsiteX30" fmla="*/ 536280 w 1026638"/>
                  <a:gd name="connsiteY30" fmla="*/ 133899 h 389402"/>
                  <a:gd name="connsiteX31" fmla="*/ 512750 w 1026638"/>
                  <a:gd name="connsiteY31" fmla="*/ 124153 h 389402"/>
                  <a:gd name="connsiteX32" fmla="*/ 489221 w 1026638"/>
                  <a:gd name="connsiteY32" fmla="*/ 133899 h 389402"/>
                  <a:gd name="connsiteX33" fmla="*/ 481640 w 1026638"/>
                  <a:gd name="connsiteY33" fmla="*/ 152199 h 389402"/>
                  <a:gd name="connsiteX34" fmla="*/ 490221 w 1026638"/>
                  <a:gd name="connsiteY34" fmla="*/ 194701 h 389402"/>
                  <a:gd name="connsiteX35" fmla="*/ 295520 w 1026638"/>
                  <a:gd name="connsiteY35" fmla="*/ 389402 h 389402"/>
                  <a:gd name="connsiteX36" fmla="*/ 116119 w 1026638"/>
                  <a:gd name="connsiteY36" fmla="*/ 270487 h 389402"/>
                  <a:gd name="connsiteX37" fmla="*/ 105576 w 1026638"/>
                  <a:gd name="connsiteY37" fmla="*/ 218266 h 389402"/>
                  <a:gd name="connsiteX38" fmla="*/ 29441 w 1026638"/>
                  <a:gd name="connsiteY38" fmla="*/ 218265 h 389402"/>
                  <a:gd name="connsiteX39" fmla="*/ 8623 w 1026638"/>
                  <a:gd name="connsiteY39" fmla="*/ 209642 h 389402"/>
                  <a:gd name="connsiteX40" fmla="*/ 0 w 1026638"/>
                  <a:gd name="connsiteY40" fmla="*/ 188825 h 389402"/>
                  <a:gd name="connsiteX41" fmla="*/ 8623 w 1026638"/>
                  <a:gd name="connsiteY41" fmla="*/ 168007 h 389402"/>
                  <a:gd name="connsiteX42" fmla="*/ 29441 w 1026638"/>
                  <a:gd name="connsiteY42" fmla="*/ 159384 h 389402"/>
                  <a:gd name="connsiteX43" fmla="*/ 107949 w 1026638"/>
                  <a:gd name="connsiteY43" fmla="*/ 159384 h 389402"/>
                  <a:gd name="connsiteX44" fmla="*/ 116119 w 1026638"/>
                  <a:gd name="connsiteY44" fmla="*/ 118915 h 389402"/>
                  <a:gd name="connsiteX45" fmla="*/ 295520 w 1026638"/>
                  <a:gd name="connsiteY45" fmla="*/ 0 h 38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26638" h="389402">
                    <a:moveTo>
                      <a:pt x="731289" y="47110"/>
                    </a:moveTo>
                    <a:cubicBezTo>
                      <a:pt x="649777" y="47110"/>
                      <a:pt x="583698" y="113189"/>
                      <a:pt x="583698" y="194701"/>
                    </a:cubicBezTo>
                    <a:cubicBezTo>
                      <a:pt x="583698" y="276213"/>
                      <a:pt x="649777" y="342292"/>
                      <a:pt x="731289" y="342292"/>
                    </a:cubicBezTo>
                    <a:cubicBezTo>
                      <a:pt x="812801" y="342292"/>
                      <a:pt x="878880" y="276213"/>
                      <a:pt x="878880" y="194701"/>
                    </a:cubicBezTo>
                    <a:cubicBezTo>
                      <a:pt x="878880" y="113189"/>
                      <a:pt x="812801" y="47110"/>
                      <a:pt x="731289" y="47110"/>
                    </a:cubicBezTo>
                    <a:close/>
                    <a:moveTo>
                      <a:pt x="295520" y="47110"/>
                    </a:moveTo>
                    <a:cubicBezTo>
                      <a:pt x="214008" y="47110"/>
                      <a:pt x="147929" y="113189"/>
                      <a:pt x="147929" y="194701"/>
                    </a:cubicBezTo>
                    <a:cubicBezTo>
                      <a:pt x="147929" y="276213"/>
                      <a:pt x="214008" y="342292"/>
                      <a:pt x="295520" y="342292"/>
                    </a:cubicBezTo>
                    <a:cubicBezTo>
                      <a:pt x="377032" y="342292"/>
                      <a:pt x="443111" y="276213"/>
                      <a:pt x="443111" y="194701"/>
                    </a:cubicBezTo>
                    <a:cubicBezTo>
                      <a:pt x="443111" y="113189"/>
                      <a:pt x="377032" y="47110"/>
                      <a:pt x="295520" y="47110"/>
                    </a:cubicBezTo>
                    <a:close/>
                    <a:moveTo>
                      <a:pt x="295520" y="0"/>
                    </a:moveTo>
                    <a:cubicBezTo>
                      <a:pt x="349285" y="0"/>
                      <a:pt x="397960" y="21793"/>
                      <a:pt x="433194" y="57027"/>
                    </a:cubicBezTo>
                    <a:lnTo>
                      <a:pt x="468075" y="108762"/>
                    </a:lnTo>
                    <a:lnTo>
                      <a:pt x="486845" y="96107"/>
                    </a:lnTo>
                    <a:cubicBezTo>
                      <a:pt x="494807" y="92739"/>
                      <a:pt x="503561" y="90877"/>
                      <a:pt x="512750" y="90877"/>
                    </a:cubicBezTo>
                    <a:cubicBezTo>
                      <a:pt x="521939" y="90877"/>
                      <a:pt x="530693" y="92739"/>
                      <a:pt x="538655" y="96107"/>
                    </a:cubicBezTo>
                    <a:lnTo>
                      <a:pt x="558325" y="109369"/>
                    </a:lnTo>
                    <a:lnTo>
                      <a:pt x="593615" y="57027"/>
                    </a:lnTo>
                    <a:cubicBezTo>
                      <a:pt x="628849" y="21793"/>
                      <a:pt x="677524" y="0"/>
                      <a:pt x="731289" y="0"/>
                    </a:cubicBezTo>
                    <a:cubicBezTo>
                      <a:pt x="811936" y="0"/>
                      <a:pt x="881132" y="49034"/>
                      <a:pt x="910690" y="118915"/>
                    </a:cubicBezTo>
                    <a:lnTo>
                      <a:pt x="918860" y="159384"/>
                    </a:lnTo>
                    <a:lnTo>
                      <a:pt x="997197" y="159384"/>
                    </a:lnTo>
                    <a:cubicBezTo>
                      <a:pt x="1013457" y="159384"/>
                      <a:pt x="1026638" y="172565"/>
                      <a:pt x="1026638" y="188825"/>
                    </a:cubicBezTo>
                    <a:lnTo>
                      <a:pt x="1026637" y="188825"/>
                    </a:lnTo>
                    <a:cubicBezTo>
                      <a:pt x="1026637" y="205085"/>
                      <a:pt x="1013456" y="218266"/>
                      <a:pt x="997196" y="218266"/>
                    </a:cubicBezTo>
                    <a:lnTo>
                      <a:pt x="921233" y="218265"/>
                    </a:lnTo>
                    <a:lnTo>
                      <a:pt x="910690" y="270487"/>
                    </a:lnTo>
                    <a:cubicBezTo>
                      <a:pt x="881132" y="340368"/>
                      <a:pt x="811936" y="389402"/>
                      <a:pt x="731289" y="389402"/>
                    </a:cubicBezTo>
                    <a:cubicBezTo>
                      <a:pt x="623759" y="389402"/>
                      <a:pt x="536588" y="302231"/>
                      <a:pt x="536588" y="194701"/>
                    </a:cubicBezTo>
                    <a:lnTo>
                      <a:pt x="544740" y="154324"/>
                    </a:lnTo>
                    <a:lnTo>
                      <a:pt x="536280" y="133899"/>
                    </a:lnTo>
                    <a:cubicBezTo>
                      <a:pt x="530258" y="127878"/>
                      <a:pt x="521939" y="124153"/>
                      <a:pt x="512750" y="124153"/>
                    </a:cubicBezTo>
                    <a:cubicBezTo>
                      <a:pt x="503561" y="124153"/>
                      <a:pt x="495242" y="127878"/>
                      <a:pt x="489221" y="133899"/>
                    </a:cubicBezTo>
                    <a:lnTo>
                      <a:pt x="481640" y="152199"/>
                    </a:lnTo>
                    <a:lnTo>
                      <a:pt x="490221" y="194701"/>
                    </a:lnTo>
                    <a:cubicBezTo>
                      <a:pt x="490221" y="302231"/>
                      <a:pt x="403050" y="389402"/>
                      <a:pt x="295520" y="389402"/>
                    </a:cubicBezTo>
                    <a:cubicBezTo>
                      <a:pt x="214872" y="389402"/>
                      <a:pt x="145677" y="340368"/>
                      <a:pt x="116119" y="270487"/>
                    </a:cubicBezTo>
                    <a:lnTo>
                      <a:pt x="105576" y="218266"/>
                    </a:lnTo>
                    <a:lnTo>
                      <a:pt x="29441" y="218265"/>
                    </a:lnTo>
                    <a:cubicBezTo>
                      <a:pt x="21311" y="218265"/>
                      <a:pt x="13951" y="214970"/>
                      <a:pt x="8623" y="209642"/>
                    </a:cubicBezTo>
                    <a:lnTo>
                      <a:pt x="0" y="188825"/>
                    </a:lnTo>
                    <a:lnTo>
                      <a:pt x="8623" y="168007"/>
                    </a:lnTo>
                    <a:cubicBezTo>
                      <a:pt x="13951" y="162679"/>
                      <a:pt x="21311" y="159384"/>
                      <a:pt x="29441" y="159384"/>
                    </a:cubicBezTo>
                    <a:lnTo>
                      <a:pt x="107949" y="159384"/>
                    </a:lnTo>
                    <a:lnTo>
                      <a:pt x="116119" y="118915"/>
                    </a:lnTo>
                    <a:cubicBezTo>
                      <a:pt x="145677" y="49034"/>
                      <a:pt x="214872" y="0"/>
                      <a:pt x="2955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7" name="フリーフォーム 946"/>
              <p:cNvSpPr/>
              <p:nvPr/>
            </p:nvSpPr>
            <p:spPr>
              <a:xfrm>
                <a:off x="8145897" y="1569614"/>
                <a:ext cx="199132" cy="145912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8" name="円/楕円 947"/>
              <p:cNvSpPr/>
              <p:nvPr/>
            </p:nvSpPr>
            <p:spPr>
              <a:xfrm>
                <a:off x="7986929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9" name="円/楕円 948"/>
              <p:cNvSpPr/>
              <p:nvPr/>
            </p:nvSpPr>
            <p:spPr>
              <a:xfrm>
                <a:off x="8427836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0" name="円/楕円 6"/>
              <p:cNvSpPr/>
              <p:nvPr/>
            </p:nvSpPr>
            <p:spPr>
              <a:xfrm rot="1638623">
                <a:off x="7870793" y="1172815"/>
                <a:ext cx="312902" cy="94763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1" name="円/楕円 6"/>
              <p:cNvSpPr/>
              <p:nvPr/>
            </p:nvSpPr>
            <p:spPr>
              <a:xfrm rot="20373908" flipH="1">
                <a:off x="8307522" y="1172815"/>
                <a:ext cx="312902" cy="94763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2" name="円/楕円 6"/>
              <p:cNvSpPr/>
              <p:nvPr/>
            </p:nvSpPr>
            <p:spPr>
              <a:xfrm rot="10800000" flipH="1">
                <a:off x="8041970" y="1731434"/>
                <a:ext cx="400592" cy="82932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83" name="グループ化 982"/>
          <p:cNvGrpSpPr/>
          <p:nvPr/>
        </p:nvGrpSpPr>
        <p:grpSpPr>
          <a:xfrm>
            <a:off x="2606867" y="2756552"/>
            <a:ext cx="1022987" cy="1620532"/>
            <a:chOff x="2909667" y="2798526"/>
            <a:chExt cx="1022987" cy="1620532"/>
          </a:xfrm>
        </p:grpSpPr>
        <p:grpSp>
          <p:nvGrpSpPr>
            <p:cNvPr id="984" name="グループ化 983"/>
            <p:cNvGrpSpPr/>
            <p:nvPr/>
          </p:nvGrpSpPr>
          <p:grpSpPr>
            <a:xfrm>
              <a:off x="2909667" y="3645009"/>
              <a:ext cx="1022987" cy="774049"/>
              <a:chOff x="2909667" y="3887789"/>
              <a:chExt cx="1022987" cy="774049"/>
            </a:xfrm>
          </p:grpSpPr>
          <p:grpSp>
            <p:nvGrpSpPr>
              <p:cNvPr id="1004" name="グループ化 1003"/>
              <p:cNvGrpSpPr/>
              <p:nvPr/>
            </p:nvGrpSpPr>
            <p:grpSpPr>
              <a:xfrm>
                <a:off x="3027861" y="3887789"/>
                <a:ext cx="786607" cy="767039"/>
                <a:chOff x="3027861" y="2313672"/>
                <a:chExt cx="786607" cy="767039"/>
              </a:xfrm>
            </p:grpSpPr>
            <p:sp>
              <p:nvSpPr>
                <p:cNvPr id="1022" name="台形 1021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3" name="台形 1022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4" name="台形 1023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5" name="フリーフォーム 1024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6" name="台形 1025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27" name="グループ化 1026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1030" name="平行四辺形 1029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1" name="平行四辺形 1030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28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9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05" name="グループ化 1004"/>
              <p:cNvGrpSpPr/>
              <p:nvPr/>
            </p:nvGrpSpPr>
            <p:grpSpPr>
              <a:xfrm>
                <a:off x="2909667" y="4182314"/>
                <a:ext cx="1022987" cy="479524"/>
                <a:chOff x="5830845" y="5039936"/>
                <a:chExt cx="1110502" cy="520547"/>
              </a:xfrm>
            </p:grpSpPr>
            <p:sp>
              <p:nvSpPr>
                <p:cNvPr id="1006" name="二等辺三角形 1005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7" name="二等辺三角形 1006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8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9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0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1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12" name="グループ化 1011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1018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9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0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21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13" name="グループ化 1012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15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6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7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14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985" name="グループ化 984"/>
            <p:cNvGrpSpPr/>
            <p:nvPr/>
          </p:nvGrpSpPr>
          <p:grpSpPr>
            <a:xfrm>
              <a:off x="3000952" y="2798526"/>
              <a:ext cx="840416" cy="893024"/>
              <a:chOff x="3098982" y="859271"/>
              <a:chExt cx="1071794" cy="1138886"/>
            </a:xfrm>
          </p:grpSpPr>
          <p:sp>
            <p:nvSpPr>
              <p:cNvPr id="986" name="星 32 985"/>
              <p:cNvSpPr/>
              <p:nvPr/>
            </p:nvSpPr>
            <p:spPr>
              <a:xfrm>
                <a:off x="3169627" y="859271"/>
                <a:ext cx="930504" cy="974506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87" name="グループ化 986"/>
              <p:cNvGrpSpPr/>
              <p:nvPr/>
            </p:nvGrpSpPr>
            <p:grpSpPr>
              <a:xfrm>
                <a:off x="3098982" y="1432213"/>
                <a:ext cx="1071794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998" name="グループ化 997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002" name="円/楕円 100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3" name="円/楕円 100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99" name="グループ化 998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000" name="円/楕円 99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01" name="円/楕円 100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88" name="角丸四角形 987"/>
              <p:cNvSpPr/>
              <p:nvPr/>
            </p:nvSpPr>
            <p:spPr>
              <a:xfrm>
                <a:off x="3222129" y="1002795"/>
                <a:ext cx="825500" cy="995362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89" name="円/楕円 988"/>
              <p:cNvSpPr/>
              <p:nvPr/>
            </p:nvSpPr>
            <p:spPr>
              <a:xfrm>
                <a:off x="3270416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0" name="円/楕円 989"/>
              <p:cNvSpPr/>
              <p:nvPr/>
            </p:nvSpPr>
            <p:spPr>
              <a:xfrm>
                <a:off x="3499121" y="1739087"/>
                <a:ext cx="263572" cy="104775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1" name="フリーフォーム 990"/>
              <p:cNvSpPr/>
              <p:nvPr/>
            </p:nvSpPr>
            <p:spPr>
              <a:xfrm>
                <a:off x="3486460" y="1723640"/>
                <a:ext cx="287346" cy="144210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2" name="円/楕円 991"/>
              <p:cNvSpPr/>
              <p:nvPr/>
            </p:nvSpPr>
            <p:spPr>
              <a:xfrm>
                <a:off x="3387320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3" name="円/楕円 992"/>
              <p:cNvSpPr/>
              <p:nvPr/>
            </p:nvSpPr>
            <p:spPr>
              <a:xfrm>
                <a:off x="3691897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4" name="円/楕円 993"/>
              <p:cNvSpPr/>
              <p:nvPr/>
            </p:nvSpPr>
            <p:spPr>
              <a:xfrm>
                <a:off x="3808801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5" name="円/楕円 994"/>
              <p:cNvSpPr/>
              <p:nvPr/>
            </p:nvSpPr>
            <p:spPr>
              <a:xfrm>
                <a:off x="3528744" y="1570454"/>
                <a:ext cx="199468" cy="11168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月 995"/>
              <p:cNvSpPr/>
              <p:nvPr/>
            </p:nvSpPr>
            <p:spPr>
              <a:xfrm rot="5973915">
                <a:off x="3384412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月 996"/>
              <p:cNvSpPr/>
              <p:nvPr/>
            </p:nvSpPr>
            <p:spPr>
              <a:xfrm rot="5030828">
                <a:off x="3803535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32" name="グループ化 1031"/>
          <p:cNvGrpSpPr/>
          <p:nvPr/>
        </p:nvGrpSpPr>
        <p:grpSpPr>
          <a:xfrm>
            <a:off x="4412940" y="2789926"/>
            <a:ext cx="1046460" cy="1580149"/>
            <a:chOff x="4162606" y="2831900"/>
            <a:chExt cx="1046460" cy="1580149"/>
          </a:xfrm>
        </p:grpSpPr>
        <p:grpSp>
          <p:nvGrpSpPr>
            <p:cNvPr id="1033" name="グループ化 1032"/>
            <p:cNvGrpSpPr/>
            <p:nvPr/>
          </p:nvGrpSpPr>
          <p:grpSpPr>
            <a:xfrm>
              <a:off x="4162606" y="3645009"/>
              <a:ext cx="1046460" cy="767040"/>
              <a:chOff x="4162606" y="3887789"/>
              <a:chExt cx="1046460" cy="767040"/>
            </a:xfrm>
          </p:grpSpPr>
          <p:grpSp>
            <p:nvGrpSpPr>
              <p:cNvPr id="1054" name="グループ化 1053"/>
              <p:cNvGrpSpPr/>
              <p:nvPr/>
            </p:nvGrpSpPr>
            <p:grpSpPr>
              <a:xfrm>
                <a:off x="4288338" y="3887789"/>
                <a:ext cx="800100" cy="767040"/>
                <a:chOff x="4288338" y="2313672"/>
                <a:chExt cx="800100" cy="767040"/>
              </a:xfrm>
            </p:grpSpPr>
            <p:sp>
              <p:nvSpPr>
                <p:cNvPr id="1072" name="フリーフォーム 1071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3" name="台形 1072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4" name="フリーフォーム 1073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6" name="平行四辺形 1075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55" name="グループ化 1054"/>
              <p:cNvGrpSpPr/>
              <p:nvPr/>
            </p:nvGrpSpPr>
            <p:grpSpPr>
              <a:xfrm>
                <a:off x="4162606" y="4137863"/>
                <a:ext cx="1046460" cy="490527"/>
                <a:chOff x="5830845" y="5039936"/>
                <a:chExt cx="1110502" cy="520547"/>
              </a:xfrm>
            </p:grpSpPr>
            <p:sp>
              <p:nvSpPr>
                <p:cNvPr id="1056" name="二等辺三角形 1055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7" name="二等辺三角形 1056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8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9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0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61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62" name="グループ化 1061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1068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9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0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71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63" name="グループ化 1062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065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6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67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064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34" name="グループ化 1033"/>
            <p:cNvGrpSpPr/>
            <p:nvPr/>
          </p:nvGrpSpPr>
          <p:grpSpPr>
            <a:xfrm>
              <a:off x="4308664" y="2831900"/>
              <a:ext cx="754345" cy="885047"/>
              <a:chOff x="4609735" y="894843"/>
              <a:chExt cx="962026" cy="1128712"/>
            </a:xfrm>
          </p:grpSpPr>
          <p:grpSp>
            <p:nvGrpSpPr>
              <p:cNvPr id="1037" name="グループ化 1036"/>
              <p:cNvGrpSpPr/>
              <p:nvPr/>
            </p:nvGrpSpPr>
            <p:grpSpPr>
              <a:xfrm>
                <a:off x="4609735" y="1432213"/>
                <a:ext cx="96202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048" name="グループ化 1047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052" name="円/楕円 105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3" name="円/楕円 105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049" name="グループ化 1048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050" name="円/楕円 104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51" name="円/楕円 105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38" name="円/楕円 1037"/>
              <p:cNvSpPr/>
              <p:nvPr/>
            </p:nvSpPr>
            <p:spPr>
              <a:xfrm>
                <a:off x="4712129" y="1052006"/>
                <a:ext cx="757238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9" name="五角形 16"/>
              <p:cNvSpPr/>
              <p:nvPr/>
            </p:nvSpPr>
            <p:spPr>
              <a:xfrm rot="10800000">
                <a:off x="4960046" y="1585707"/>
                <a:ext cx="261404" cy="247348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0" name="台形 30"/>
              <p:cNvSpPr/>
              <p:nvPr/>
            </p:nvSpPr>
            <p:spPr>
              <a:xfrm>
                <a:off x="4901206" y="894843"/>
                <a:ext cx="384587" cy="259063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1" name="円/楕円 1040"/>
              <p:cNvSpPr/>
              <p:nvPr/>
            </p:nvSpPr>
            <p:spPr>
              <a:xfrm>
                <a:off x="482760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2" name="円/楕円 1041"/>
              <p:cNvSpPr/>
              <p:nvPr/>
            </p:nvSpPr>
            <p:spPr>
              <a:xfrm>
                <a:off x="482760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3" name="円/楕円 1042"/>
              <p:cNvSpPr/>
              <p:nvPr/>
            </p:nvSpPr>
            <p:spPr>
              <a:xfrm>
                <a:off x="485064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4" name="円/楕円 1043"/>
              <p:cNvSpPr/>
              <p:nvPr/>
            </p:nvSpPr>
            <p:spPr>
              <a:xfrm>
                <a:off x="522765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5" name="円/楕円 1044"/>
              <p:cNvSpPr/>
              <p:nvPr/>
            </p:nvSpPr>
            <p:spPr>
              <a:xfrm>
                <a:off x="522765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6" name="円/楕円 1045"/>
              <p:cNvSpPr/>
              <p:nvPr/>
            </p:nvSpPr>
            <p:spPr>
              <a:xfrm>
                <a:off x="525069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47" name="円/楕円 110"/>
              <p:cNvSpPr/>
              <p:nvPr/>
            </p:nvSpPr>
            <p:spPr>
              <a:xfrm>
                <a:off x="4969587" y="1867505"/>
                <a:ext cx="237785" cy="5285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035" name="月 1034"/>
            <p:cNvSpPr/>
            <p:nvPr/>
          </p:nvSpPr>
          <p:spPr>
            <a:xfrm rot="6169913">
              <a:off x="4494160" y="3092838"/>
              <a:ext cx="45719" cy="197235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6" name="月 1035"/>
            <p:cNvSpPr/>
            <p:nvPr/>
          </p:nvSpPr>
          <p:spPr>
            <a:xfrm rot="4500000">
              <a:off x="4814930" y="3092634"/>
              <a:ext cx="45719" cy="197235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7" name="グループ化 1076"/>
          <p:cNvGrpSpPr/>
          <p:nvPr/>
        </p:nvGrpSpPr>
        <p:grpSpPr>
          <a:xfrm>
            <a:off x="681698" y="4662005"/>
            <a:ext cx="1092078" cy="1794927"/>
            <a:chOff x="1424608" y="4619794"/>
            <a:chExt cx="1092078" cy="1794927"/>
          </a:xfrm>
        </p:grpSpPr>
        <p:grpSp>
          <p:nvGrpSpPr>
            <p:cNvPr id="1078" name="グループ化 1077"/>
            <p:cNvGrpSpPr/>
            <p:nvPr/>
          </p:nvGrpSpPr>
          <p:grpSpPr>
            <a:xfrm>
              <a:off x="1424608" y="5445224"/>
              <a:ext cx="1092078" cy="969497"/>
              <a:chOff x="1424608" y="5445224"/>
              <a:chExt cx="1092078" cy="969497"/>
            </a:xfrm>
          </p:grpSpPr>
          <p:grpSp>
            <p:nvGrpSpPr>
              <p:cNvPr id="1098" name="グループ化 1097"/>
              <p:cNvGrpSpPr/>
              <p:nvPr/>
            </p:nvGrpSpPr>
            <p:grpSpPr>
              <a:xfrm>
                <a:off x="1465126" y="5445224"/>
                <a:ext cx="1051560" cy="767040"/>
                <a:chOff x="1465126" y="2313672"/>
                <a:chExt cx="1051560" cy="767040"/>
              </a:xfrm>
            </p:grpSpPr>
            <p:sp>
              <p:nvSpPr>
                <p:cNvPr id="1119" name="台形 1118"/>
                <p:cNvSpPr/>
                <p:nvPr/>
              </p:nvSpPr>
              <p:spPr>
                <a:xfrm>
                  <a:off x="1465126" y="2537311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0" name="フリーフォーム 1119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1" name="台形 1120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2" name="フリーフォーム 1121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3" name="平行四辺形 1122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4" name="平行四辺形 1123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99" name="グループ化 1098"/>
              <p:cNvGrpSpPr/>
              <p:nvPr/>
            </p:nvGrpSpPr>
            <p:grpSpPr>
              <a:xfrm>
                <a:off x="1424608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1100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1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2" name="角丸四角形 1101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3" name="角丸四角形 1102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4" name="角丸四角形 1103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5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6" name="角丸四角形 1105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7" name="角丸四角形 1106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8" name="角丸四角形 1107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9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0" name="角丸四角形 1109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1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2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3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4" name="角丸四角形 1113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5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6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7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8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79" name="グループ化 1078"/>
            <p:cNvGrpSpPr/>
            <p:nvPr/>
          </p:nvGrpSpPr>
          <p:grpSpPr>
            <a:xfrm>
              <a:off x="1590435" y="4619794"/>
              <a:ext cx="798594" cy="916166"/>
              <a:chOff x="1884545" y="855156"/>
              <a:chExt cx="1018458" cy="1168399"/>
            </a:xfrm>
          </p:grpSpPr>
          <p:sp>
            <p:nvSpPr>
              <p:cNvPr id="1080" name="円/楕円 1079"/>
              <p:cNvSpPr/>
              <p:nvPr/>
            </p:nvSpPr>
            <p:spPr>
              <a:xfrm>
                <a:off x="1953602" y="1077405"/>
                <a:ext cx="887412" cy="746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81" name="グループ化 1080"/>
              <p:cNvGrpSpPr/>
              <p:nvPr/>
            </p:nvGrpSpPr>
            <p:grpSpPr>
              <a:xfrm rot="20700000">
                <a:off x="1884545" y="1432212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096" name="円/楕円 109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7" name="円/楕円 109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82" name="グループ化 1081"/>
              <p:cNvGrpSpPr/>
              <p:nvPr/>
            </p:nvGrpSpPr>
            <p:grpSpPr>
              <a:xfrm rot="900000" flipH="1">
                <a:off x="2702978" y="1432213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094" name="円/楕円 1093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5" name="円/楕円 1094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3" name="円/楕円 1082"/>
              <p:cNvSpPr/>
              <p:nvPr/>
            </p:nvSpPr>
            <p:spPr>
              <a:xfrm>
                <a:off x="1984558" y="1077405"/>
                <a:ext cx="825500" cy="94615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円/楕円 1083"/>
              <p:cNvSpPr/>
              <p:nvPr/>
            </p:nvSpPr>
            <p:spPr>
              <a:xfrm>
                <a:off x="2182995" y="855156"/>
                <a:ext cx="428625" cy="147638"/>
              </a:xfrm>
              <a:prstGeom prst="ellipse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5" name="台形 30"/>
              <p:cNvSpPr/>
              <p:nvPr/>
            </p:nvSpPr>
            <p:spPr>
              <a:xfrm>
                <a:off x="2077428" y="894844"/>
                <a:ext cx="641014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6" name="五角形 16"/>
              <p:cNvSpPr/>
              <p:nvPr/>
            </p:nvSpPr>
            <p:spPr>
              <a:xfrm rot="10800000">
                <a:off x="2336585" y="1645756"/>
                <a:ext cx="115033" cy="177775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>
                <a:off x="2129952" y="1480929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円/楕円 1087"/>
              <p:cNvSpPr/>
              <p:nvPr/>
            </p:nvSpPr>
            <p:spPr>
              <a:xfrm>
                <a:off x="2558139" y="1480929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フリーフォーム 1088"/>
              <p:cNvSpPr/>
              <p:nvPr/>
            </p:nvSpPr>
            <p:spPr>
              <a:xfrm>
                <a:off x="2067457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フリーフォーム 1089"/>
              <p:cNvSpPr/>
              <p:nvPr/>
            </p:nvSpPr>
            <p:spPr>
              <a:xfrm>
                <a:off x="2472373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>
                <a:off x="2150439" y="1510601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>
                <a:off x="2579064" y="1510601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3" name="円/楕円 110"/>
              <p:cNvSpPr/>
              <p:nvPr/>
            </p:nvSpPr>
            <p:spPr>
              <a:xfrm>
                <a:off x="2276839" y="1867504"/>
                <a:ext cx="237785" cy="85558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25" name="グループ化 1124"/>
          <p:cNvGrpSpPr/>
          <p:nvPr/>
        </p:nvGrpSpPr>
        <p:grpSpPr>
          <a:xfrm>
            <a:off x="4339238" y="4693123"/>
            <a:ext cx="1125262" cy="1763809"/>
            <a:chOff x="4088904" y="4650912"/>
            <a:chExt cx="1125262" cy="1763809"/>
          </a:xfrm>
        </p:grpSpPr>
        <p:grpSp>
          <p:nvGrpSpPr>
            <p:cNvPr id="1126" name="グループ化 1125"/>
            <p:cNvGrpSpPr/>
            <p:nvPr/>
          </p:nvGrpSpPr>
          <p:grpSpPr>
            <a:xfrm>
              <a:off x="4088904" y="5445224"/>
              <a:ext cx="1125262" cy="969497"/>
              <a:chOff x="4088904" y="5445224"/>
              <a:chExt cx="1125262" cy="969497"/>
            </a:xfrm>
          </p:grpSpPr>
          <p:grpSp>
            <p:nvGrpSpPr>
              <p:cNvPr id="1147" name="グループ化 1146"/>
              <p:cNvGrpSpPr/>
              <p:nvPr/>
            </p:nvGrpSpPr>
            <p:grpSpPr>
              <a:xfrm>
                <a:off x="4162606" y="5445224"/>
                <a:ext cx="1051560" cy="767040"/>
                <a:chOff x="4162606" y="2313672"/>
                <a:chExt cx="1051560" cy="767040"/>
              </a:xfrm>
            </p:grpSpPr>
            <p:sp>
              <p:nvSpPr>
                <p:cNvPr id="1168" name="台形 1167"/>
                <p:cNvSpPr/>
                <p:nvPr/>
              </p:nvSpPr>
              <p:spPr>
                <a:xfrm>
                  <a:off x="4162606" y="2537311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9" name="フリーフォーム 1168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0" name="台形 1169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1" name="フリーフォーム 1170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2" name="フリーフォーム 1171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3" name="平行四辺形 1172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8" name="グループ化 1147"/>
              <p:cNvGrpSpPr/>
              <p:nvPr/>
            </p:nvGrpSpPr>
            <p:grpSpPr>
              <a:xfrm>
                <a:off x="4088904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1149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0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1" name="角丸四角形 1150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2" name="角丸四角形 1151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3" name="角丸四角形 1152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4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5" name="角丸四角形 1154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6" name="角丸四角形 1155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7" name="角丸四角形 1156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8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9" name="角丸四角形 1158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0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1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2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3" name="角丸四角形 1162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4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5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6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7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27" name="グループ化 1126"/>
            <p:cNvGrpSpPr/>
            <p:nvPr/>
          </p:nvGrpSpPr>
          <p:grpSpPr>
            <a:xfrm>
              <a:off x="4310040" y="4650912"/>
              <a:ext cx="754345" cy="885047"/>
              <a:chOff x="4609735" y="894843"/>
              <a:chExt cx="962026" cy="1128712"/>
            </a:xfrm>
          </p:grpSpPr>
          <p:grpSp>
            <p:nvGrpSpPr>
              <p:cNvPr id="1128" name="グループ化 1127"/>
              <p:cNvGrpSpPr/>
              <p:nvPr/>
            </p:nvGrpSpPr>
            <p:grpSpPr>
              <a:xfrm>
                <a:off x="4609735" y="1432213"/>
                <a:ext cx="96202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141" name="グループ化 1140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145" name="円/楕円 114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6" name="円/楕円 114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42" name="グループ化 1141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143" name="円/楕円 114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144" name="円/楕円 114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29" name="円/楕円 1128"/>
              <p:cNvSpPr/>
              <p:nvPr/>
            </p:nvSpPr>
            <p:spPr>
              <a:xfrm>
                <a:off x="4712129" y="1052006"/>
                <a:ext cx="757238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0" name="五角形 16"/>
              <p:cNvSpPr/>
              <p:nvPr/>
            </p:nvSpPr>
            <p:spPr>
              <a:xfrm rot="10800000">
                <a:off x="4960046" y="1585707"/>
                <a:ext cx="261404" cy="247348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1" name="台形 30"/>
              <p:cNvSpPr/>
              <p:nvPr/>
            </p:nvSpPr>
            <p:spPr>
              <a:xfrm>
                <a:off x="4901206" y="894843"/>
                <a:ext cx="384587" cy="259063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2" name="月 1131"/>
              <p:cNvSpPr/>
              <p:nvPr/>
            </p:nvSpPr>
            <p:spPr>
              <a:xfrm rot="5400000">
                <a:off x="4858966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3" name="月 1132"/>
              <p:cNvSpPr/>
              <p:nvPr/>
            </p:nvSpPr>
            <p:spPr>
              <a:xfrm rot="5400000">
                <a:off x="5254254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4" name="円/楕円 1133"/>
              <p:cNvSpPr/>
              <p:nvPr/>
            </p:nvSpPr>
            <p:spPr>
              <a:xfrm>
                <a:off x="482760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5" name="円/楕円 1134"/>
              <p:cNvSpPr/>
              <p:nvPr/>
            </p:nvSpPr>
            <p:spPr>
              <a:xfrm>
                <a:off x="482760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6" name="円/楕円 1135"/>
              <p:cNvSpPr/>
              <p:nvPr/>
            </p:nvSpPr>
            <p:spPr>
              <a:xfrm>
                <a:off x="4850642" y="1507171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7" name="円/楕円 1136"/>
              <p:cNvSpPr/>
              <p:nvPr/>
            </p:nvSpPr>
            <p:spPr>
              <a:xfrm>
                <a:off x="522765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8" name="円/楕円 1137"/>
              <p:cNvSpPr/>
              <p:nvPr/>
            </p:nvSpPr>
            <p:spPr>
              <a:xfrm>
                <a:off x="522765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9" name="円/楕円 1138"/>
              <p:cNvSpPr/>
              <p:nvPr/>
            </p:nvSpPr>
            <p:spPr>
              <a:xfrm>
                <a:off x="5250692" y="1507171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0" name="円/楕円 110"/>
              <p:cNvSpPr/>
              <p:nvPr/>
            </p:nvSpPr>
            <p:spPr>
              <a:xfrm>
                <a:off x="4969588" y="1867505"/>
                <a:ext cx="237785" cy="85558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174" name="グループ化 1173"/>
          <p:cNvGrpSpPr/>
          <p:nvPr/>
        </p:nvGrpSpPr>
        <p:grpSpPr>
          <a:xfrm>
            <a:off x="6248611" y="4693435"/>
            <a:ext cx="1122484" cy="1763497"/>
            <a:chOff x="5241032" y="4651224"/>
            <a:chExt cx="1122484" cy="1763497"/>
          </a:xfrm>
        </p:grpSpPr>
        <p:grpSp>
          <p:nvGrpSpPr>
            <p:cNvPr id="1175" name="グループ化 1174"/>
            <p:cNvGrpSpPr/>
            <p:nvPr/>
          </p:nvGrpSpPr>
          <p:grpSpPr>
            <a:xfrm>
              <a:off x="5241032" y="5445224"/>
              <a:ext cx="1122484" cy="969497"/>
              <a:chOff x="5241032" y="5445224"/>
              <a:chExt cx="1122484" cy="969497"/>
            </a:xfrm>
          </p:grpSpPr>
          <p:grpSp>
            <p:nvGrpSpPr>
              <p:cNvPr id="1215" name="グループ化 1214"/>
              <p:cNvGrpSpPr/>
              <p:nvPr/>
            </p:nvGrpSpPr>
            <p:grpSpPr>
              <a:xfrm>
                <a:off x="5311956" y="5445224"/>
                <a:ext cx="1051560" cy="767039"/>
                <a:chOff x="5311956" y="2313672"/>
                <a:chExt cx="1051560" cy="767039"/>
              </a:xfrm>
            </p:grpSpPr>
            <p:sp>
              <p:nvSpPr>
                <p:cNvPr id="1236" name="台形 1235"/>
                <p:cNvSpPr/>
                <p:nvPr/>
              </p:nvSpPr>
              <p:spPr>
                <a:xfrm>
                  <a:off x="5311956" y="2537311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7" name="フリーフォーム 1236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8" name="台形 1237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216" name="グループ化 1215"/>
              <p:cNvGrpSpPr/>
              <p:nvPr/>
            </p:nvGrpSpPr>
            <p:grpSpPr>
              <a:xfrm>
                <a:off x="5241032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1217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8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19" name="角丸四角形 1218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0" name="角丸四角形 1219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1" name="角丸四角形 1220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2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3" name="角丸四角形 1222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4" name="角丸四角形 1223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5" name="角丸四角形 1224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6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7" name="角丸四角形 1226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8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9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0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1" name="角丸四角形 1230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2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3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4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5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176" name="グループ化 1175"/>
            <p:cNvGrpSpPr/>
            <p:nvPr/>
          </p:nvGrpSpPr>
          <p:grpSpPr>
            <a:xfrm>
              <a:off x="5415151" y="4651224"/>
              <a:ext cx="842822" cy="884736"/>
              <a:chOff x="5980312" y="895240"/>
              <a:chExt cx="1074862" cy="1128315"/>
            </a:xfrm>
          </p:grpSpPr>
          <p:sp>
            <p:nvSpPr>
              <p:cNvPr id="1177" name="フリーフォーム 1176"/>
              <p:cNvSpPr/>
              <p:nvPr/>
            </p:nvSpPr>
            <p:spPr>
              <a:xfrm>
                <a:off x="6006508" y="895240"/>
                <a:ext cx="903963" cy="812206"/>
              </a:xfrm>
              <a:custGeom>
                <a:avLst/>
                <a:gdLst>
                  <a:gd name="connsiteX0" fmla="*/ 155943 w 903963"/>
                  <a:gd name="connsiteY0" fmla="*/ 1150 h 812206"/>
                  <a:gd name="connsiteX1" fmla="*/ 306287 w 903963"/>
                  <a:gd name="connsiteY1" fmla="*/ 75984 h 812206"/>
                  <a:gd name="connsiteX2" fmla="*/ 312334 w 903963"/>
                  <a:gd name="connsiteY2" fmla="*/ 93969 h 812206"/>
                  <a:gd name="connsiteX3" fmla="*/ 314648 w 903963"/>
                  <a:gd name="connsiteY3" fmla="*/ 91889 h 812206"/>
                  <a:gd name="connsiteX4" fmla="*/ 507088 w 903963"/>
                  <a:gd name="connsiteY4" fmla="*/ 33734 h 812206"/>
                  <a:gd name="connsiteX5" fmla="*/ 824232 w 903963"/>
                  <a:gd name="connsiteY5" fmla="*/ 241708 h 812206"/>
                  <a:gd name="connsiteX6" fmla="*/ 837118 w 903963"/>
                  <a:gd name="connsiteY6" fmla="*/ 282778 h 812206"/>
                  <a:gd name="connsiteX7" fmla="*/ 872775 w 903963"/>
                  <a:gd name="connsiteY7" fmla="*/ 339142 h 812206"/>
                  <a:gd name="connsiteX8" fmla="*/ 903963 w 903963"/>
                  <a:gd name="connsiteY8" fmla="*/ 471687 h 812206"/>
                  <a:gd name="connsiteX9" fmla="*/ 507088 w 903963"/>
                  <a:gd name="connsiteY9" fmla="*/ 812206 h 812206"/>
                  <a:gd name="connsiteX10" fmla="*/ 110213 w 903963"/>
                  <a:gd name="connsiteY10" fmla="*/ 471687 h 812206"/>
                  <a:gd name="connsiteX11" fmla="*/ 141402 w 903963"/>
                  <a:gd name="connsiteY11" fmla="*/ 339142 h 812206"/>
                  <a:gd name="connsiteX12" fmla="*/ 177058 w 903963"/>
                  <a:gd name="connsiteY12" fmla="*/ 282778 h 812206"/>
                  <a:gd name="connsiteX13" fmla="*/ 189945 w 903963"/>
                  <a:gd name="connsiteY13" fmla="*/ 241708 h 812206"/>
                  <a:gd name="connsiteX14" fmla="*/ 200288 w 903963"/>
                  <a:gd name="connsiteY14" fmla="*/ 224842 h 812206"/>
                  <a:gd name="connsiteX15" fmla="*/ 163602 w 903963"/>
                  <a:gd name="connsiteY15" fmla="*/ 192460 h 812206"/>
                  <a:gd name="connsiteX16" fmla="*/ 2 w 903963"/>
                  <a:gd name="connsiteY16" fmla="*/ 171989 h 812206"/>
                  <a:gd name="connsiteX17" fmla="*/ 0 w 903963"/>
                  <a:gd name="connsiteY17" fmla="*/ 171988 h 812206"/>
                  <a:gd name="connsiteX18" fmla="*/ 207524 w 903963"/>
                  <a:gd name="connsiteY18" fmla="*/ 116382 h 812206"/>
                  <a:gd name="connsiteX19" fmla="*/ 242539 w 903963"/>
                  <a:gd name="connsiteY19" fmla="*/ 147268 h 812206"/>
                  <a:gd name="connsiteX20" fmla="*/ 230211 w 903963"/>
                  <a:gd name="connsiteY20" fmla="*/ 119907 h 812206"/>
                  <a:gd name="connsiteX21" fmla="*/ 98764 w 903963"/>
                  <a:gd name="connsiteY21" fmla="*/ 20379 h 812206"/>
                  <a:gd name="connsiteX22" fmla="*/ 98763 w 903963"/>
                  <a:gd name="connsiteY22" fmla="*/ 20377 h 812206"/>
                  <a:gd name="connsiteX23" fmla="*/ 155943 w 903963"/>
                  <a:gd name="connsiteY23" fmla="*/ 1150 h 812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3963" h="812206">
                    <a:moveTo>
                      <a:pt x="155943" y="1150"/>
                    </a:moveTo>
                    <a:cubicBezTo>
                      <a:pt x="214695" y="-6140"/>
                      <a:pt x="274824" y="21487"/>
                      <a:pt x="306287" y="75984"/>
                    </a:cubicBezTo>
                    <a:lnTo>
                      <a:pt x="312334" y="93969"/>
                    </a:lnTo>
                    <a:lnTo>
                      <a:pt x="314648" y="91889"/>
                    </a:lnTo>
                    <a:cubicBezTo>
                      <a:pt x="369581" y="55173"/>
                      <a:pt x="435804" y="33734"/>
                      <a:pt x="507088" y="33734"/>
                    </a:cubicBezTo>
                    <a:cubicBezTo>
                      <a:pt x="649657" y="33734"/>
                      <a:pt x="771981" y="119490"/>
                      <a:pt x="824232" y="241708"/>
                    </a:cubicBezTo>
                    <a:lnTo>
                      <a:pt x="837118" y="282778"/>
                    </a:lnTo>
                    <a:lnTo>
                      <a:pt x="872775" y="339142"/>
                    </a:lnTo>
                    <a:cubicBezTo>
                      <a:pt x="892858" y="379881"/>
                      <a:pt x="903963" y="424671"/>
                      <a:pt x="903963" y="471687"/>
                    </a:cubicBezTo>
                    <a:cubicBezTo>
                      <a:pt x="903963" y="659750"/>
                      <a:pt x="726276" y="812206"/>
                      <a:pt x="507088" y="812206"/>
                    </a:cubicBezTo>
                    <a:cubicBezTo>
                      <a:pt x="287900" y="812206"/>
                      <a:pt x="110213" y="659750"/>
                      <a:pt x="110213" y="471687"/>
                    </a:cubicBezTo>
                    <a:cubicBezTo>
                      <a:pt x="110213" y="424671"/>
                      <a:pt x="121319" y="379881"/>
                      <a:pt x="141402" y="339142"/>
                    </a:cubicBezTo>
                    <a:lnTo>
                      <a:pt x="177058" y="282778"/>
                    </a:lnTo>
                    <a:lnTo>
                      <a:pt x="189945" y="241708"/>
                    </a:lnTo>
                    <a:lnTo>
                      <a:pt x="200288" y="224842"/>
                    </a:lnTo>
                    <a:lnTo>
                      <a:pt x="163602" y="192460"/>
                    </a:lnTo>
                    <a:cubicBezTo>
                      <a:pt x="114059" y="163856"/>
                      <a:pt x="55064" y="156474"/>
                      <a:pt x="2" y="171989"/>
                    </a:cubicBezTo>
                    <a:lnTo>
                      <a:pt x="0" y="171988"/>
                    </a:lnTo>
                    <a:cubicBezTo>
                      <a:pt x="41951" y="99327"/>
                      <a:pt x="134863" y="74431"/>
                      <a:pt x="207524" y="116382"/>
                    </a:cubicBezTo>
                    <a:lnTo>
                      <a:pt x="242539" y="147268"/>
                    </a:lnTo>
                    <a:lnTo>
                      <a:pt x="230211" y="119907"/>
                    </a:lnTo>
                    <a:cubicBezTo>
                      <a:pt x="201607" y="70365"/>
                      <a:pt x="154207" y="34474"/>
                      <a:pt x="98764" y="20379"/>
                    </a:cubicBezTo>
                    <a:lnTo>
                      <a:pt x="98763" y="20377"/>
                    </a:lnTo>
                    <a:cubicBezTo>
                      <a:pt x="116929" y="9890"/>
                      <a:pt x="136359" y="3580"/>
                      <a:pt x="155943" y="115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78" name="グループ化 1177"/>
              <p:cNvGrpSpPr/>
              <p:nvPr/>
            </p:nvGrpSpPr>
            <p:grpSpPr>
              <a:xfrm>
                <a:off x="5980312" y="1318539"/>
                <a:ext cx="1074862" cy="287338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209" name="グループ化 1208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213" name="円/楕円 121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4" name="円/楕円 121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10" name="グループ化 1209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211" name="円/楕円 121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12" name="円/楕円 121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179" name="五角形 16"/>
              <p:cNvSpPr/>
              <p:nvPr/>
            </p:nvSpPr>
            <p:spPr>
              <a:xfrm rot="10800000">
                <a:off x="6051582" y="1140605"/>
                <a:ext cx="932322" cy="88295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80" name="グループ化 1179"/>
              <p:cNvGrpSpPr/>
              <p:nvPr/>
            </p:nvGrpSpPr>
            <p:grpSpPr>
              <a:xfrm>
                <a:off x="6158724" y="1117046"/>
                <a:ext cx="718038" cy="121189"/>
                <a:chOff x="4144475" y="2302101"/>
                <a:chExt cx="1552855" cy="262087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1194" name="角丸四角形 1193"/>
                <p:cNvSpPr/>
                <p:nvPr/>
              </p:nvSpPr>
              <p:spPr>
                <a:xfrm>
                  <a:off x="4144475" y="2329558"/>
                  <a:ext cx="1552855" cy="20716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5" name="角丸四角形 1194"/>
                <p:cNvSpPr/>
                <p:nvPr/>
              </p:nvSpPr>
              <p:spPr>
                <a:xfrm rot="18000000">
                  <a:off x="411859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6" name="角丸四角形 1195"/>
                <p:cNvSpPr/>
                <p:nvPr/>
              </p:nvSpPr>
              <p:spPr>
                <a:xfrm rot="18000000">
                  <a:off x="4222125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7" name="角丸四角形 1196"/>
                <p:cNvSpPr/>
                <p:nvPr/>
              </p:nvSpPr>
              <p:spPr>
                <a:xfrm rot="18000000">
                  <a:off x="4325656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8" name="角丸四角形 1197"/>
                <p:cNvSpPr/>
                <p:nvPr/>
              </p:nvSpPr>
              <p:spPr>
                <a:xfrm rot="18000000">
                  <a:off x="4429184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99" name="角丸四角形 1198"/>
                <p:cNvSpPr/>
                <p:nvPr/>
              </p:nvSpPr>
              <p:spPr>
                <a:xfrm rot="18000000">
                  <a:off x="453055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0" name="角丸四角形 1199"/>
                <p:cNvSpPr/>
                <p:nvPr/>
              </p:nvSpPr>
              <p:spPr>
                <a:xfrm rot="18000000">
                  <a:off x="463408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1" name="角丸四角形 1200"/>
                <p:cNvSpPr/>
                <p:nvPr/>
              </p:nvSpPr>
              <p:spPr>
                <a:xfrm rot="18000000">
                  <a:off x="473761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2" name="角丸四角形 1201"/>
                <p:cNvSpPr/>
                <p:nvPr/>
              </p:nvSpPr>
              <p:spPr>
                <a:xfrm rot="18000000">
                  <a:off x="484114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3" name="角丸四角形 1202"/>
                <p:cNvSpPr/>
                <p:nvPr/>
              </p:nvSpPr>
              <p:spPr>
                <a:xfrm rot="18000000">
                  <a:off x="494727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4" name="角丸四角形 1203"/>
                <p:cNvSpPr/>
                <p:nvPr/>
              </p:nvSpPr>
              <p:spPr>
                <a:xfrm rot="18000000">
                  <a:off x="505080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5" name="角丸四角形 1204"/>
                <p:cNvSpPr/>
                <p:nvPr/>
              </p:nvSpPr>
              <p:spPr>
                <a:xfrm rot="18000000">
                  <a:off x="515433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6" name="角丸四角形 1205"/>
                <p:cNvSpPr/>
                <p:nvPr/>
              </p:nvSpPr>
              <p:spPr>
                <a:xfrm rot="18000000">
                  <a:off x="525786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7" name="角丸四角形 1206"/>
                <p:cNvSpPr/>
                <p:nvPr/>
              </p:nvSpPr>
              <p:spPr>
                <a:xfrm rot="18000000">
                  <a:off x="5359229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08" name="角丸四角形 1207"/>
                <p:cNvSpPr/>
                <p:nvPr/>
              </p:nvSpPr>
              <p:spPr>
                <a:xfrm rot="18000000">
                  <a:off x="546275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81" name="二等辺三角形 87"/>
              <p:cNvSpPr/>
              <p:nvPr/>
            </p:nvSpPr>
            <p:spPr>
              <a:xfrm rot="8100000">
                <a:off x="6493365" y="980665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2" name="二等辺三角形 87"/>
              <p:cNvSpPr/>
              <p:nvPr/>
            </p:nvSpPr>
            <p:spPr>
              <a:xfrm rot="13500000">
                <a:off x="6637433" y="980666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3" name="円/楕円 1182"/>
              <p:cNvSpPr/>
              <p:nvPr/>
            </p:nvSpPr>
            <p:spPr>
              <a:xfrm>
                <a:off x="6556163" y="1098044"/>
                <a:ext cx="159544" cy="1543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4" name="円/楕円 1183"/>
              <p:cNvSpPr/>
              <p:nvPr/>
            </p:nvSpPr>
            <p:spPr>
              <a:xfrm>
                <a:off x="6237727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5" name="円/楕円 1184"/>
              <p:cNvSpPr/>
              <p:nvPr/>
            </p:nvSpPr>
            <p:spPr>
              <a:xfrm>
                <a:off x="6281063" y="1445636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6" name="フリーフォーム 1185"/>
              <p:cNvSpPr/>
              <p:nvPr/>
            </p:nvSpPr>
            <p:spPr>
              <a:xfrm>
                <a:off x="6238309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7" name="円/楕円 1186"/>
              <p:cNvSpPr/>
              <p:nvPr/>
            </p:nvSpPr>
            <p:spPr>
              <a:xfrm>
                <a:off x="6193518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8" name="円/楕円 1187"/>
              <p:cNvSpPr/>
              <p:nvPr/>
            </p:nvSpPr>
            <p:spPr>
              <a:xfrm>
                <a:off x="6596502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89" name="円/楕円 1188"/>
              <p:cNvSpPr/>
              <p:nvPr/>
            </p:nvSpPr>
            <p:spPr>
              <a:xfrm>
                <a:off x="6639838" y="1445636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0" name="フリーフォーム 1189"/>
              <p:cNvSpPr/>
              <p:nvPr/>
            </p:nvSpPr>
            <p:spPr>
              <a:xfrm>
                <a:off x="6597084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1" name="円/楕円 1190"/>
              <p:cNvSpPr/>
              <p:nvPr/>
            </p:nvSpPr>
            <p:spPr>
              <a:xfrm>
                <a:off x="6552293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2" name="円/楕円 1191"/>
              <p:cNvSpPr/>
              <p:nvPr/>
            </p:nvSpPr>
            <p:spPr>
              <a:xfrm>
                <a:off x="6405920" y="1595454"/>
                <a:ext cx="213850" cy="13332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93" name="フリーフォーム 1192"/>
              <p:cNvSpPr/>
              <p:nvPr/>
            </p:nvSpPr>
            <p:spPr>
              <a:xfrm>
                <a:off x="6332644" y="1788753"/>
                <a:ext cx="343939" cy="11908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41" name="グループ化 1240"/>
          <p:cNvGrpSpPr/>
          <p:nvPr/>
        </p:nvGrpSpPr>
        <p:grpSpPr>
          <a:xfrm>
            <a:off x="8125493" y="4615773"/>
            <a:ext cx="1152889" cy="1841159"/>
            <a:chOff x="6619770" y="4573562"/>
            <a:chExt cx="1152889" cy="1841159"/>
          </a:xfrm>
        </p:grpSpPr>
        <p:grpSp>
          <p:nvGrpSpPr>
            <p:cNvPr id="1242" name="グループ化 1241"/>
            <p:cNvGrpSpPr/>
            <p:nvPr/>
          </p:nvGrpSpPr>
          <p:grpSpPr>
            <a:xfrm>
              <a:off x="6619770" y="5445224"/>
              <a:ext cx="1152889" cy="969497"/>
              <a:chOff x="6619770" y="5445224"/>
              <a:chExt cx="1152889" cy="969497"/>
            </a:xfrm>
          </p:grpSpPr>
          <p:grpSp>
            <p:nvGrpSpPr>
              <p:cNvPr id="1261" name="グループ化 1260"/>
              <p:cNvGrpSpPr/>
              <p:nvPr/>
            </p:nvGrpSpPr>
            <p:grpSpPr>
              <a:xfrm>
                <a:off x="6665376" y="5445224"/>
                <a:ext cx="1107283" cy="767036"/>
                <a:chOff x="6665376" y="2313672"/>
                <a:chExt cx="1107283" cy="767036"/>
              </a:xfrm>
            </p:grpSpPr>
            <p:sp>
              <p:nvSpPr>
                <p:cNvPr id="1282" name="台形 1281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3" name="台形 1282"/>
                <p:cNvSpPr/>
                <p:nvPr/>
              </p:nvSpPr>
              <p:spPr>
                <a:xfrm>
                  <a:off x="6665376" y="2537311"/>
                  <a:ext cx="1107283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4" name="片側の 2 つの角を丸めた四角形 1283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5" name="台形 1284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286" name="グループ化 1285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1287" name="平行四辺形 1286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88" name="平行四辺形 1287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262" name="グループ化 1261"/>
              <p:cNvGrpSpPr/>
              <p:nvPr/>
            </p:nvGrpSpPr>
            <p:grpSpPr>
              <a:xfrm>
                <a:off x="6619770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1263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4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5" name="角丸四角形 1264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6" name="角丸四角形 1265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7" name="角丸四角形 1266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8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9" name="角丸四角形 1268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0" name="角丸四角形 1269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1" name="角丸四角形 1270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2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3" name="角丸四角形 1272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4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5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6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7" name="角丸四角形 1276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8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79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0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1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43" name="グループ化 1242"/>
            <p:cNvGrpSpPr/>
            <p:nvPr/>
          </p:nvGrpSpPr>
          <p:grpSpPr>
            <a:xfrm>
              <a:off x="6734316" y="4573562"/>
              <a:ext cx="962709" cy="963704"/>
              <a:chOff x="7631585" y="794530"/>
              <a:chExt cx="1227756" cy="1229025"/>
            </a:xfrm>
          </p:grpSpPr>
          <p:sp>
            <p:nvSpPr>
              <p:cNvPr id="1244" name="円/楕円 1243"/>
              <p:cNvSpPr/>
              <p:nvPr/>
            </p:nvSpPr>
            <p:spPr>
              <a:xfrm>
                <a:off x="7728495" y="980574"/>
                <a:ext cx="1027544" cy="93978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45" name="グループ化 1244"/>
              <p:cNvGrpSpPr/>
              <p:nvPr/>
            </p:nvGrpSpPr>
            <p:grpSpPr>
              <a:xfrm>
                <a:off x="7631585" y="1432211"/>
                <a:ext cx="122775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255" name="グループ化 1254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259" name="円/楕円 125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60" name="円/楕円 125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256" name="グループ化 1255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257" name="円/楕円 125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58" name="円/楕円 125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46" name="円/楕円 1245"/>
              <p:cNvSpPr/>
              <p:nvPr/>
            </p:nvSpPr>
            <p:spPr>
              <a:xfrm>
                <a:off x="7752545" y="1052006"/>
                <a:ext cx="985837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7" name="台形 30"/>
              <p:cNvSpPr/>
              <p:nvPr/>
            </p:nvSpPr>
            <p:spPr>
              <a:xfrm>
                <a:off x="7890239" y="794530"/>
                <a:ext cx="704055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8" name="フリーフォーム 1247"/>
              <p:cNvSpPr/>
              <p:nvPr/>
            </p:nvSpPr>
            <p:spPr>
              <a:xfrm>
                <a:off x="7732713" y="1239871"/>
                <a:ext cx="1026638" cy="389402"/>
              </a:xfrm>
              <a:custGeom>
                <a:avLst/>
                <a:gdLst>
                  <a:gd name="connsiteX0" fmla="*/ 731289 w 1026638"/>
                  <a:gd name="connsiteY0" fmla="*/ 47110 h 389402"/>
                  <a:gd name="connsiteX1" fmla="*/ 583698 w 1026638"/>
                  <a:gd name="connsiteY1" fmla="*/ 194701 h 389402"/>
                  <a:gd name="connsiteX2" fmla="*/ 731289 w 1026638"/>
                  <a:gd name="connsiteY2" fmla="*/ 342292 h 389402"/>
                  <a:gd name="connsiteX3" fmla="*/ 878880 w 1026638"/>
                  <a:gd name="connsiteY3" fmla="*/ 194701 h 389402"/>
                  <a:gd name="connsiteX4" fmla="*/ 731289 w 1026638"/>
                  <a:gd name="connsiteY4" fmla="*/ 47110 h 389402"/>
                  <a:gd name="connsiteX5" fmla="*/ 295520 w 1026638"/>
                  <a:gd name="connsiteY5" fmla="*/ 47110 h 389402"/>
                  <a:gd name="connsiteX6" fmla="*/ 147929 w 1026638"/>
                  <a:gd name="connsiteY6" fmla="*/ 194701 h 389402"/>
                  <a:gd name="connsiteX7" fmla="*/ 295520 w 1026638"/>
                  <a:gd name="connsiteY7" fmla="*/ 342292 h 389402"/>
                  <a:gd name="connsiteX8" fmla="*/ 443111 w 1026638"/>
                  <a:gd name="connsiteY8" fmla="*/ 194701 h 389402"/>
                  <a:gd name="connsiteX9" fmla="*/ 295520 w 1026638"/>
                  <a:gd name="connsiteY9" fmla="*/ 47110 h 389402"/>
                  <a:gd name="connsiteX10" fmla="*/ 295520 w 1026638"/>
                  <a:gd name="connsiteY10" fmla="*/ 0 h 389402"/>
                  <a:gd name="connsiteX11" fmla="*/ 433194 w 1026638"/>
                  <a:gd name="connsiteY11" fmla="*/ 57027 h 389402"/>
                  <a:gd name="connsiteX12" fmla="*/ 468075 w 1026638"/>
                  <a:gd name="connsiteY12" fmla="*/ 108762 h 389402"/>
                  <a:gd name="connsiteX13" fmla="*/ 486845 w 1026638"/>
                  <a:gd name="connsiteY13" fmla="*/ 96107 h 389402"/>
                  <a:gd name="connsiteX14" fmla="*/ 512750 w 1026638"/>
                  <a:gd name="connsiteY14" fmla="*/ 90877 h 389402"/>
                  <a:gd name="connsiteX15" fmla="*/ 538655 w 1026638"/>
                  <a:gd name="connsiteY15" fmla="*/ 96107 h 389402"/>
                  <a:gd name="connsiteX16" fmla="*/ 558325 w 1026638"/>
                  <a:gd name="connsiteY16" fmla="*/ 109369 h 389402"/>
                  <a:gd name="connsiteX17" fmla="*/ 593615 w 1026638"/>
                  <a:gd name="connsiteY17" fmla="*/ 57027 h 389402"/>
                  <a:gd name="connsiteX18" fmla="*/ 731289 w 1026638"/>
                  <a:gd name="connsiteY18" fmla="*/ 0 h 389402"/>
                  <a:gd name="connsiteX19" fmla="*/ 910690 w 1026638"/>
                  <a:gd name="connsiteY19" fmla="*/ 118915 h 389402"/>
                  <a:gd name="connsiteX20" fmla="*/ 918860 w 1026638"/>
                  <a:gd name="connsiteY20" fmla="*/ 159384 h 389402"/>
                  <a:gd name="connsiteX21" fmla="*/ 997197 w 1026638"/>
                  <a:gd name="connsiteY21" fmla="*/ 159384 h 389402"/>
                  <a:gd name="connsiteX22" fmla="*/ 1026638 w 1026638"/>
                  <a:gd name="connsiteY22" fmla="*/ 188825 h 389402"/>
                  <a:gd name="connsiteX23" fmla="*/ 1026637 w 1026638"/>
                  <a:gd name="connsiteY23" fmla="*/ 188825 h 389402"/>
                  <a:gd name="connsiteX24" fmla="*/ 997196 w 1026638"/>
                  <a:gd name="connsiteY24" fmla="*/ 218266 h 389402"/>
                  <a:gd name="connsiteX25" fmla="*/ 921233 w 1026638"/>
                  <a:gd name="connsiteY25" fmla="*/ 218265 h 389402"/>
                  <a:gd name="connsiteX26" fmla="*/ 910690 w 1026638"/>
                  <a:gd name="connsiteY26" fmla="*/ 270487 h 389402"/>
                  <a:gd name="connsiteX27" fmla="*/ 731289 w 1026638"/>
                  <a:gd name="connsiteY27" fmla="*/ 389402 h 389402"/>
                  <a:gd name="connsiteX28" fmla="*/ 536588 w 1026638"/>
                  <a:gd name="connsiteY28" fmla="*/ 194701 h 389402"/>
                  <a:gd name="connsiteX29" fmla="*/ 544740 w 1026638"/>
                  <a:gd name="connsiteY29" fmla="*/ 154324 h 389402"/>
                  <a:gd name="connsiteX30" fmla="*/ 536280 w 1026638"/>
                  <a:gd name="connsiteY30" fmla="*/ 133899 h 389402"/>
                  <a:gd name="connsiteX31" fmla="*/ 512750 w 1026638"/>
                  <a:gd name="connsiteY31" fmla="*/ 124153 h 389402"/>
                  <a:gd name="connsiteX32" fmla="*/ 489221 w 1026638"/>
                  <a:gd name="connsiteY32" fmla="*/ 133899 h 389402"/>
                  <a:gd name="connsiteX33" fmla="*/ 481640 w 1026638"/>
                  <a:gd name="connsiteY33" fmla="*/ 152199 h 389402"/>
                  <a:gd name="connsiteX34" fmla="*/ 490221 w 1026638"/>
                  <a:gd name="connsiteY34" fmla="*/ 194701 h 389402"/>
                  <a:gd name="connsiteX35" fmla="*/ 295520 w 1026638"/>
                  <a:gd name="connsiteY35" fmla="*/ 389402 h 389402"/>
                  <a:gd name="connsiteX36" fmla="*/ 116119 w 1026638"/>
                  <a:gd name="connsiteY36" fmla="*/ 270487 h 389402"/>
                  <a:gd name="connsiteX37" fmla="*/ 105576 w 1026638"/>
                  <a:gd name="connsiteY37" fmla="*/ 218266 h 389402"/>
                  <a:gd name="connsiteX38" fmla="*/ 29441 w 1026638"/>
                  <a:gd name="connsiteY38" fmla="*/ 218265 h 389402"/>
                  <a:gd name="connsiteX39" fmla="*/ 8623 w 1026638"/>
                  <a:gd name="connsiteY39" fmla="*/ 209642 h 389402"/>
                  <a:gd name="connsiteX40" fmla="*/ 0 w 1026638"/>
                  <a:gd name="connsiteY40" fmla="*/ 188825 h 389402"/>
                  <a:gd name="connsiteX41" fmla="*/ 8623 w 1026638"/>
                  <a:gd name="connsiteY41" fmla="*/ 168007 h 389402"/>
                  <a:gd name="connsiteX42" fmla="*/ 29441 w 1026638"/>
                  <a:gd name="connsiteY42" fmla="*/ 159384 h 389402"/>
                  <a:gd name="connsiteX43" fmla="*/ 107949 w 1026638"/>
                  <a:gd name="connsiteY43" fmla="*/ 159384 h 389402"/>
                  <a:gd name="connsiteX44" fmla="*/ 116119 w 1026638"/>
                  <a:gd name="connsiteY44" fmla="*/ 118915 h 389402"/>
                  <a:gd name="connsiteX45" fmla="*/ 295520 w 1026638"/>
                  <a:gd name="connsiteY45" fmla="*/ 0 h 38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26638" h="389402">
                    <a:moveTo>
                      <a:pt x="731289" y="47110"/>
                    </a:moveTo>
                    <a:cubicBezTo>
                      <a:pt x="649777" y="47110"/>
                      <a:pt x="583698" y="113189"/>
                      <a:pt x="583698" y="194701"/>
                    </a:cubicBezTo>
                    <a:cubicBezTo>
                      <a:pt x="583698" y="276213"/>
                      <a:pt x="649777" y="342292"/>
                      <a:pt x="731289" y="342292"/>
                    </a:cubicBezTo>
                    <a:cubicBezTo>
                      <a:pt x="812801" y="342292"/>
                      <a:pt x="878880" y="276213"/>
                      <a:pt x="878880" y="194701"/>
                    </a:cubicBezTo>
                    <a:cubicBezTo>
                      <a:pt x="878880" y="113189"/>
                      <a:pt x="812801" y="47110"/>
                      <a:pt x="731289" y="47110"/>
                    </a:cubicBezTo>
                    <a:close/>
                    <a:moveTo>
                      <a:pt x="295520" y="47110"/>
                    </a:moveTo>
                    <a:cubicBezTo>
                      <a:pt x="214008" y="47110"/>
                      <a:pt x="147929" y="113189"/>
                      <a:pt x="147929" y="194701"/>
                    </a:cubicBezTo>
                    <a:cubicBezTo>
                      <a:pt x="147929" y="276213"/>
                      <a:pt x="214008" y="342292"/>
                      <a:pt x="295520" y="342292"/>
                    </a:cubicBezTo>
                    <a:cubicBezTo>
                      <a:pt x="377032" y="342292"/>
                      <a:pt x="443111" y="276213"/>
                      <a:pt x="443111" y="194701"/>
                    </a:cubicBezTo>
                    <a:cubicBezTo>
                      <a:pt x="443111" y="113189"/>
                      <a:pt x="377032" y="47110"/>
                      <a:pt x="295520" y="47110"/>
                    </a:cubicBezTo>
                    <a:close/>
                    <a:moveTo>
                      <a:pt x="295520" y="0"/>
                    </a:moveTo>
                    <a:cubicBezTo>
                      <a:pt x="349285" y="0"/>
                      <a:pt x="397960" y="21793"/>
                      <a:pt x="433194" y="57027"/>
                    </a:cubicBezTo>
                    <a:lnTo>
                      <a:pt x="468075" y="108762"/>
                    </a:lnTo>
                    <a:lnTo>
                      <a:pt x="486845" y="96107"/>
                    </a:lnTo>
                    <a:cubicBezTo>
                      <a:pt x="494807" y="92739"/>
                      <a:pt x="503561" y="90877"/>
                      <a:pt x="512750" y="90877"/>
                    </a:cubicBezTo>
                    <a:cubicBezTo>
                      <a:pt x="521939" y="90877"/>
                      <a:pt x="530693" y="92739"/>
                      <a:pt x="538655" y="96107"/>
                    </a:cubicBezTo>
                    <a:lnTo>
                      <a:pt x="558325" y="109369"/>
                    </a:lnTo>
                    <a:lnTo>
                      <a:pt x="593615" y="57027"/>
                    </a:lnTo>
                    <a:cubicBezTo>
                      <a:pt x="628849" y="21793"/>
                      <a:pt x="677524" y="0"/>
                      <a:pt x="731289" y="0"/>
                    </a:cubicBezTo>
                    <a:cubicBezTo>
                      <a:pt x="811936" y="0"/>
                      <a:pt x="881132" y="49034"/>
                      <a:pt x="910690" y="118915"/>
                    </a:cubicBezTo>
                    <a:lnTo>
                      <a:pt x="918860" y="159384"/>
                    </a:lnTo>
                    <a:lnTo>
                      <a:pt x="997197" y="159384"/>
                    </a:lnTo>
                    <a:cubicBezTo>
                      <a:pt x="1013457" y="159384"/>
                      <a:pt x="1026638" y="172565"/>
                      <a:pt x="1026638" y="188825"/>
                    </a:cubicBezTo>
                    <a:lnTo>
                      <a:pt x="1026637" y="188825"/>
                    </a:lnTo>
                    <a:cubicBezTo>
                      <a:pt x="1026637" y="205085"/>
                      <a:pt x="1013456" y="218266"/>
                      <a:pt x="997196" y="218266"/>
                    </a:cubicBezTo>
                    <a:lnTo>
                      <a:pt x="921233" y="218265"/>
                    </a:lnTo>
                    <a:lnTo>
                      <a:pt x="910690" y="270487"/>
                    </a:lnTo>
                    <a:cubicBezTo>
                      <a:pt x="881132" y="340368"/>
                      <a:pt x="811936" y="389402"/>
                      <a:pt x="731289" y="389402"/>
                    </a:cubicBezTo>
                    <a:cubicBezTo>
                      <a:pt x="623759" y="389402"/>
                      <a:pt x="536588" y="302231"/>
                      <a:pt x="536588" y="194701"/>
                    </a:cubicBezTo>
                    <a:lnTo>
                      <a:pt x="544740" y="154324"/>
                    </a:lnTo>
                    <a:lnTo>
                      <a:pt x="536280" y="133899"/>
                    </a:lnTo>
                    <a:cubicBezTo>
                      <a:pt x="530258" y="127878"/>
                      <a:pt x="521939" y="124153"/>
                      <a:pt x="512750" y="124153"/>
                    </a:cubicBezTo>
                    <a:cubicBezTo>
                      <a:pt x="503561" y="124153"/>
                      <a:pt x="495242" y="127878"/>
                      <a:pt x="489221" y="133899"/>
                    </a:cubicBezTo>
                    <a:lnTo>
                      <a:pt x="481640" y="152199"/>
                    </a:lnTo>
                    <a:lnTo>
                      <a:pt x="490221" y="194701"/>
                    </a:lnTo>
                    <a:cubicBezTo>
                      <a:pt x="490221" y="302231"/>
                      <a:pt x="403050" y="389402"/>
                      <a:pt x="295520" y="389402"/>
                    </a:cubicBezTo>
                    <a:cubicBezTo>
                      <a:pt x="214872" y="389402"/>
                      <a:pt x="145677" y="340368"/>
                      <a:pt x="116119" y="270487"/>
                    </a:cubicBezTo>
                    <a:lnTo>
                      <a:pt x="105576" y="218266"/>
                    </a:lnTo>
                    <a:lnTo>
                      <a:pt x="29441" y="218265"/>
                    </a:lnTo>
                    <a:cubicBezTo>
                      <a:pt x="21311" y="218265"/>
                      <a:pt x="13951" y="214970"/>
                      <a:pt x="8623" y="209642"/>
                    </a:cubicBezTo>
                    <a:lnTo>
                      <a:pt x="0" y="188825"/>
                    </a:lnTo>
                    <a:lnTo>
                      <a:pt x="8623" y="168007"/>
                    </a:lnTo>
                    <a:cubicBezTo>
                      <a:pt x="13951" y="162679"/>
                      <a:pt x="21311" y="159384"/>
                      <a:pt x="29441" y="159384"/>
                    </a:cubicBezTo>
                    <a:lnTo>
                      <a:pt x="107949" y="159384"/>
                    </a:lnTo>
                    <a:lnTo>
                      <a:pt x="116119" y="118915"/>
                    </a:lnTo>
                    <a:cubicBezTo>
                      <a:pt x="145677" y="49034"/>
                      <a:pt x="214872" y="0"/>
                      <a:pt x="2955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9" name="フリーフォーム 1248"/>
              <p:cNvSpPr/>
              <p:nvPr/>
            </p:nvSpPr>
            <p:spPr>
              <a:xfrm>
                <a:off x="8145897" y="1569614"/>
                <a:ext cx="199132" cy="145912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0" name="円/楕円 1249"/>
              <p:cNvSpPr/>
              <p:nvPr/>
            </p:nvSpPr>
            <p:spPr>
              <a:xfrm>
                <a:off x="7986929" y="1423213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1" name="円/楕円 1250"/>
              <p:cNvSpPr/>
              <p:nvPr/>
            </p:nvSpPr>
            <p:spPr>
              <a:xfrm>
                <a:off x="8427836" y="1423213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2" name="円/楕円 6"/>
              <p:cNvSpPr/>
              <p:nvPr/>
            </p:nvSpPr>
            <p:spPr>
              <a:xfrm>
                <a:off x="7870793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3" name="円/楕円 6"/>
              <p:cNvSpPr/>
              <p:nvPr/>
            </p:nvSpPr>
            <p:spPr>
              <a:xfrm flipH="1">
                <a:off x="8307522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4" name="円/楕円 6"/>
              <p:cNvSpPr/>
              <p:nvPr/>
            </p:nvSpPr>
            <p:spPr>
              <a:xfrm rot="10800000" flipH="1">
                <a:off x="8094203" y="1797629"/>
                <a:ext cx="296128" cy="58307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289" name="グループ化 1288"/>
          <p:cNvGrpSpPr/>
          <p:nvPr/>
        </p:nvGrpSpPr>
        <p:grpSpPr>
          <a:xfrm>
            <a:off x="2561968" y="4659749"/>
            <a:ext cx="1062014" cy="1797183"/>
            <a:chOff x="2864768" y="4617538"/>
            <a:chExt cx="1062014" cy="1797183"/>
          </a:xfrm>
        </p:grpSpPr>
        <p:grpSp>
          <p:nvGrpSpPr>
            <p:cNvPr id="1290" name="グループ化 1289"/>
            <p:cNvGrpSpPr/>
            <p:nvPr/>
          </p:nvGrpSpPr>
          <p:grpSpPr>
            <a:xfrm>
              <a:off x="2864768" y="5445224"/>
              <a:ext cx="1062014" cy="969497"/>
              <a:chOff x="2864768" y="5445224"/>
              <a:chExt cx="1062014" cy="969497"/>
            </a:xfrm>
          </p:grpSpPr>
          <p:grpSp>
            <p:nvGrpSpPr>
              <p:cNvPr id="1310" name="グループ化 1309"/>
              <p:cNvGrpSpPr/>
              <p:nvPr/>
            </p:nvGrpSpPr>
            <p:grpSpPr>
              <a:xfrm>
                <a:off x="2915540" y="5445224"/>
                <a:ext cx="1011242" cy="767039"/>
                <a:chOff x="2915540" y="2313672"/>
                <a:chExt cx="1011242" cy="767039"/>
              </a:xfrm>
            </p:grpSpPr>
            <p:sp>
              <p:nvSpPr>
                <p:cNvPr id="1331" name="台形 1330"/>
                <p:cNvSpPr/>
                <p:nvPr/>
              </p:nvSpPr>
              <p:spPr>
                <a:xfrm>
                  <a:off x="2915540" y="2565428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2" name="台形 1331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3" name="台形 1332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4" name="台形 1333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5" name="フリーフォーム 1334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6" name="台形 1335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337" name="グループ化 1336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1340" name="平行四辺形 1339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41" name="平行四辺形 1340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38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9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11" name="グループ化 1310"/>
              <p:cNvGrpSpPr/>
              <p:nvPr/>
            </p:nvGrpSpPr>
            <p:grpSpPr>
              <a:xfrm>
                <a:off x="2864768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1312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3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4" name="角丸四角形 1313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5" name="角丸四角形 1314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6" name="角丸四角形 1315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7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8" name="角丸四角形 1317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19" name="角丸四角形 1318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0" name="角丸四角形 1319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1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2" name="角丸四角形 1321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3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4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5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6" name="角丸四角形 1325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7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8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29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0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291" name="グループ化 1290"/>
            <p:cNvGrpSpPr/>
            <p:nvPr/>
          </p:nvGrpSpPr>
          <p:grpSpPr>
            <a:xfrm>
              <a:off x="2999779" y="4617538"/>
              <a:ext cx="840416" cy="893024"/>
              <a:chOff x="3098982" y="859271"/>
              <a:chExt cx="1071794" cy="1138886"/>
            </a:xfrm>
          </p:grpSpPr>
          <p:sp>
            <p:nvSpPr>
              <p:cNvPr id="1292" name="星 32 1291"/>
              <p:cNvSpPr/>
              <p:nvPr/>
            </p:nvSpPr>
            <p:spPr>
              <a:xfrm>
                <a:off x="3169627" y="859271"/>
                <a:ext cx="930504" cy="974506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93" name="グループ化 1292"/>
              <p:cNvGrpSpPr/>
              <p:nvPr/>
            </p:nvGrpSpPr>
            <p:grpSpPr>
              <a:xfrm>
                <a:off x="3098982" y="1432213"/>
                <a:ext cx="1071794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304" name="グループ化 1303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308" name="円/楕円 130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9" name="円/楕円 130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305" name="グループ化 1304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306" name="円/楕円 130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307" name="円/楕円 130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294" name="角丸四角形 1293"/>
              <p:cNvSpPr/>
              <p:nvPr/>
            </p:nvSpPr>
            <p:spPr>
              <a:xfrm>
                <a:off x="3222129" y="1002795"/>
                <a:ext cx="825500" cy="995362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5" name="円/楕円 1294"/>
              <p:cNvSpPr/>
              <p:nvPr/>
            </p:nvSpPr>
            <p:spPr>
              <a:xfrm>
                <a:off x="3270416" y="1431870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6" name="円/楕円 1295"/>
              <p:cNvSpPr/>
              <p:nvPr/>
            </p:nvSpPr>
            <p:spPr>
              <a:xfrm>
                <a:off x="3499121" y="1769721"/>
                <a:ext cx="263572" cy="104775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7" name="フリーフォーム 1296"/>
              <p:cNvSpPr/>
              <p:nvPr/>
            </p:nvSpPr>
            <p:spPr>
              <a:xfrm>
                <a:off x="3486461" y="1754275"/>
                <a:ext cx="287346" cy="144210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8" name="円/楕円 1297"/>
              <p:cNvSpPr/>
              <p:nvPr/>
            </p:nvSpPr>
            <p:spPr>
              <a:xfrm>
                <a:off x="3387320" y="1453208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99" name="円/楕円 1298"/>
              <p:cNvSpPr/>
              <p:nvPr/>
            </p:nvSpPr>
            <p:spPr>
              <a:xfrm>
                <a:off x="3691897" y="1431870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0" name="円/楕円 1299"/>
              <p:cNvSpPr/>
              <p:nvPr/>
            </p:nvSpPr>
            <p:spPr>
              <a:xfrm>
                <a:off x="3808801" y="1453208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1" name="円/楕円 1300"/>
              <p:cNvSpPr/>
              <p:nvPr/>
            </p:nvSpPr>
            <p:spPr>
              <a:xfrm>
                <a:off x="3528744" y="1570454"/>
                <a:ext cx="199468" cy="11168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2" name="月 1301"/>
              <p:cNvSpPr/>
              <p:nvPr/>
            </p:nvSpPr>
            <p:spPr>
              <a:xfrm rot="5195209">
                <a:off x="3384412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03" name="月 1302"/>
              <p:cNvSpPr/>
              <p:nvPr/>
            </p:nvSpPr>
            <p:spPr>
              <a:xfrm rot="5852383">
                <a:off x="3803535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22216" y="825520"/>
            <a:ext cx="1051560" cy="1606724"/>
            <a:chOff x="1465126" y="1048399"/>
            <a:chExt cx="1051560" cy="1606724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1465126" y="1888083"/>
              <a:ext cx="1051560" cy="767040"/>
              <a:chOff x="1465126" y="2313672"/>
              <a:chExt cx="1051560" cy="767040"/>
            </a:xfrm>
          </p:grpSpPr>
          <p:sp>
            <p:nvSpPr>
              <p:cNvPr id="23" name="台形 22"/>
              <p:cNvSpPr/>
              <p:nvPr/>
            </p:nvSpPr>
            <p:spPr>
              <a:xfrm>
                <a:off x="1465126" y="2537311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フリーフォーム 23"/>
              <p:cNvSpPr/>
              <p:nvPr/>
            </p:nvSpPr>
            <p:spPr>
              <a:xfrm>
                <a:off x="1671819" y="2313672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台形 24"/>
              <p:cNvSpPr/>
              <p:nvPr/>
            </p:nvSpPr>
            <p:spPr>
              <a:xfrm rot="10800000">
                <a:off x="1801201" y="2558148"/>
                <a:ext cx="379413" cy="522563"/>
              </a:xfrm>
              <a:prstGeom prst="trapezoid">
                <a:avLst>
                  <a:gd name="adj" fmla="val 3712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フリーフォーム 25"/>
              <p:cNvSpPr/>
              <p:nvPr/>
            </p:nvSpPr>
            <p:spPr>
              <a:xfrm>
                <a:off x="1590858" y="2464761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581023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平行四辺形 26"/>
              <p:cNvSpPr/>
              <p:nvPr/>
            </p:nvSpPr>
            <p:spPr>
              <a:xfrm flipH="1">
                <a:off x="1722621" y="2464762"/>
                <a:ext cx="304799" cy="615950"/>
              </a:xfrm>
              <a:prstGeom prst="parallelogram">
                <a:avLst>
                  <a:gd name="adj" fmla="val 63465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平行四辺形 27"/>
              <p:cNvSpPr/>
              <p:nvPr/>
            </p:nvSpPr>
            <p:spPr>
              <a:xfrm>
                <a:off x="1954396" y="2464762"/>
                <a:ext cx="304799" cy="615950"/>
              </a:xfrm>
              <a:prstGeom prst="parallelogram">
                <a:avLst>
                  <a:gd name="adj" fmla="val 63465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591609" y="1048399"/>
              <a:ext cx="798594" cy="916166"/>
              <a:chOff x="1884545" y="855156"/>
              <a:chExt cx="1018458" cy="1168399"/>
            </a:xfrm>
          </p:grpSpPr>
          <p:sp>
            <p:nvSpPr>
              <p:cNvPr id="5" name="円/楕円 4"/>
              <p:cNvSpPr/>
              <p:nvPr/>
            </p:nvSpPr>
            <p:spPr>
              <a:xfrm>
                <a:off x="1953602" y="1077405"/>
                <a:ext cx="887412" cy="746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 rot="20700000">
                <a:off x="1884545" y="1432212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21" name="円/楕円 2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" name="円/楕円 2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" name="グループ化 6"/>
              <p:cNvGrpSpPr/>
              <p:nvPr/>
            </p:nvGrpSpPr>
            <p:grpSpPr>
              <a:xfrm rot="900000" flipH="1">
                <a:off x="2702978" y="1432213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9" name="円/楕円 1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円/楕円 1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" name="円/楕円 7"/>
              <p:cNvSpPr/>
              <p:nvPr/>
            </p:nvSpPr>
            <p:spPr>
              <a:xfrm>
                <a:off x="1984558" y="1077405"/>
                <a:ext cx="825500" cy="94615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" name="円/楕円 8"/>
              <p:cNvSpPr/>
              <p:nvPr/>
            </p:nvSpPr>
            <p:spPr>
              <a:xfrm>
                <a:off x="2182995" y="855156"/>
                <a:ext cx="428625" cy="147638"/>
              </a:xfrm>
              <a:prstGeom prst="ellipse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" name="台形 30"/>
              <p:cNvSpPr/>
              <p:nvPr/>
            </p:nvSpPr>
            <p:spPr>
              <a:xfrm>
                <a:off x="2077428" y="894844"/>
                <a:ext cx="641014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五角形 16"/>
              <p:cNvSpPr/>
              <p:nvPr/>
            </p:nvSpPr>
            <p:spPr>
              <a:xfrm rot="10800000">
                <a:off x="2336585" y="1645756"/>
                <a:ext cx="115033" cy="177775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円/楕円 11"/>
              <p:cNvSpPr/>
              <p:nvPr/>
            </p:nvSpPr>
            <p:spPr>
              <a:xfrm>
                <a:off x="2129952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円/楕円 12"/>
              <p:cNvSpPr/>
              <p:nvPr/>
            </p:nvSpPr>
            <p:spPr>
              <a:xfrm>
                <a:off x="2558139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フリーフォーム 13"/>
              <p:cNvSpPr/>
              <p:nvPr/>
            </p:nvSpPr>
            <p:spPr>
              <a:xfrm>
                <a:off x="2067457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フリーフォーム 14"/>
              <p:cNvSpPr/>
              <p:nvPr/>
            </p:nvSpPr>
            <p:spPr>
              <a:xfrm>
                <a:off x="2472373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円/楕円 15"/>
              <p:cNvSpPr/>
              <p:nvPr/>
            </p:nvSpPr>
            <p:spPr>
              <a:xfrm>
                <a:off x="2150439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円/楕円 16"/>
              <p:cNvSpPr/>
              <p:nvPr/>
            </p:nvSpPr>
            <p:spPr>
              <a:xfrm>
                <a:off x="2579064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円/楕円 110"/>
              <p:cNvSpPr/>
              <p:nvPr/>
            </p:nvSpPr>
            <p:spPr>
              <a:xfrm>
                <a:off x="2276839" y="1867504"/>
                <a:ext cx="237785" cy="4932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4412940" y="856638"/>
            <a:ext cx="1051560" cy="1575606"/>
            <a:chOff x="4162606" y="1079517"/>
            <a:chExt cx="1051560" cy="1575606"/>
          </a:xfrm>
        </p:grpSpPr>
        <p:grpSp>
          <p:nvGrpSpPr>
            <p:cNvPr id="30" name="グループ化 29"/>
            <p:cNvGrpSpPr/>
            <p:nvPr/>
          </p:nvGrpSpPr>
          <p:grpSpPr>
            <a:xfrm>
              <a:off x="4162606" y="1888083"/>
              <a:ext cx="1051560" cy="767040"/>
              <a:chOff x="4162606" y="2313672"/>
              <a:chExt cx="1051560" cy="767040"/>
            </a:xfrm>
          </p:grpSpPr>
          <p:sp>
            <p:nvSpPr>
              <p:cNvPr id="51" name="台形 50"/>
              <p:cNvSpPr/>
              <p:nvPr/>
            </p:nvSpPr>
            <p:spPr>
              <a:xfrm>
                <a:off x="4162606" y="2537311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rgbClr val="4472C4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" name="フリーフォーム 51"/>
              <p:cNvSpPr/>
              <p:nvPr/>
            </p:nvSpPr>
            <p:spPr>
              <a:xfrm>
                <a:off x="4369299" y="2313672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3" name="台形 52"/>
              <p:cNvSpPr/>
              <p:nvPr/>
            </p:nvSpPr>
            <p:spPr>
              <a:xfrm rot="10800000">
                <a:off x="4544238" y="2558146"/>
                <a:ext cx="288294" cy="522563"/>
              </a:xfrm>
              <a:prstGeom prst="trapezoid">
                <a:avLst>
                  <a:gd name="adj" fmla="val 46326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フリーフォーム 53"/>
              <p:cNvSpPr/>
              <p:nvPr/>
            </p:nvSpPr>
            <p:spPr>
              <a:xfrm>
                <a:off x="4288338" y="2464761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rgbClr val="4472C4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5" name="フリーフォーム 54"/>
              <p:cNvSpPr/>
              <p:nvPr/>
            </p:nvSpPr>
            <p:spPr>
              <a:xfrm flipH="1">
                <a:off x="4468436" y="2464763"/>
                <a:ext cx="241504" cy="452433"/>
              </a:xfrm>
              <a:custGeom>
                <a:avLst/>
                <a:gdLst>
                  <a:gd name="connsiteX0" fmla="*/ 241504 w 241504"/>
                  <a:gd name="connsiteY0" fmla="*/ 0 h 452433"/>
                  <a:gd name="connsiteX1" fmla="*/ 169322 w 241504"/>
                  <a:gd name="connsiteY1" fmla="*/ 0 h 452433"/>
                  <a:gd name="connsiteX2" fmla="*/ 0 w 241504"/>
                  <a:gd name="connsiteY2" fmla="*/ 374273 h 452433"/>
                  <a:gd name="connsiteX3" fmla="*/ 36822 w 241504"/>
                  <a:gd name="connsiteY3" fmla="*/ 452433 h 4524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1504" h="452433">
                    <a:moveTo>
                      <a:pt x="241504" y="0"/>
                    </a:moveTo>
                    <a:lnTo>
                      <a:pt x="169322" y="0"/>
                    </a:lnTo>
                    <a:lnTo>
                      <a:pt x="0" y="374273"/>
                    </a:lnTo>
                    <a:lnTo>
                      <a:pt x="36822" y="452433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平行四辺形 55"/>
              <p:cNvSpPr/>
              <p:nvPr/>
            </p:nvSpPr>
            <p:spPr>
              <a:xfrm>
                <a:off x="4563686" y="2464762"/>
                <a:ext cx="350840" cy="615950"/>
              </a:xfrm>
              <a:prstGeom prst="parallelogram">
                <a:avLst>
                  <a:gd name="adj" fmla="val 79426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4311214" y="1079517"/>
              <a:ext cx="754345" cy="885047"/>
              <a:chOff x="4609735" y="894843"/>
              <a:chExt cx="962026" cy="1128712"/>
            </a:xfrm>
          </p:grpSpPr>
          <p:grpSp>
            <p:nvGrpSpPr>
              <p:cNvPr id="32" name="グループ化 31"/>
              <p:cNvGrpSpPr/>
              <p:nvPr/>
            </p:nvGrpSpPr>
            <p:grpSpPr>
              <a:xfrm>
                <a:off x="4609735" y="1432213"/>
                <a:ext cx="96202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45" name="グループ化 44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49" name="円/楕円 4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" name="円/楕円 4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6" name="グループ化 45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47" name="円/楕円 4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8" name="円/楕円 4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3" name="円/楕円 32"/>
              <p:cNvSpPr/>
              <p:nvPr/>
            </p:nvSpPr>
            <p:spPr>
              <a:xfrm>
                <a:off x="4712129" y="1052006"/>
                <a:ext cx="757238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五角形 16"/>
              <p:cNvSpPr/>
              <p:nvPr/>
            </p:nvSpPr>
            <p:spPr>
              <a:xfrm rot="10800000">
                <a:off x="4960046" y="1585707"/>
                <a:ext cx="261404" cy="247348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5" name="台形 30"/>
              <p:cNvSpPr/>
              <p:nvPr/>
            </p:nvSpPr>
            <p:spPr>
              <a:xfrm>
                <a:off x="4901206" y="894843"/>
                <a:ext cx="384587" cy="259063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" name="月 35"/>
              <p:cNvSpPr/>
              <p:nvPr/>
            </p:nvSpPr>
            <p:spPr>
              <a:xfrm rot="5400000">
                <a:off x="4858966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" name="月 36"/>
              <p:cNvSpPr/>
              <p:nvPr/>
            </p:nvSpPr>
            <p:spPr>
              <a:xfrm rot="5400000">
                <a:off x="5254254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" name="円/楕円 37"/>
              <p:cNvSpPr/>
              <p:nvPr/>
            </p:nvSpPr>
            <p:spPr>
              <a:xfrm>
                <a:off x="482760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482760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485064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522765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" name="円/楕円 41"/>
              <p:cNvSpPr/>
              <p:nvPr/>
            </p:nvSpPr>
            <p:spPr>
              <a:xfrm>
                <a:off x="522765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525069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" name="円/楕円 110"/>
              <p:cNvSpPr/>
              <p:nvPr/>
            </p:nvSpPr>
            <p:spPr>
              <a:xfrm>
                <a:off x="4969587" y="1867505"/>
                <a:ext cx="237785" cy="5285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6319535" y="856950"/>
            <a:ext cx="1051560" cy="1575293"/>
            <a:chOff x="5311956" y="1079829"/>
            <a:chExt cx="1051560" cy="1575293"/>
          </a:xfrm>
        </p:grpSpPr>
        <p:grpSp>
          <p:nvGrpSpPr>
            <p:cNvPr id="58" name="グループ化 57"/>
            <p:cNvGrpSpPr/>
            <p:nvPr/>
          </p:nvGrpSpPr>
          <p:grpSpPr>
            <a:xfrm>
              <a:off x="5311956" y="1888083"/>
              <a:ext cx="1051560" cy="767039"/>
              <a:chOff x="5311956" y="2313672"/>
              <a:chExt cx="1051560" cy="767039"/>
            </a:xfrm>
          </p:grpSpPr>
          <p:sp>
            <p:nvSpPr>
              <p:cNvPr id="98" name="台形 97"/>
              <p:cNvSpPr/>
              <p:nvPr/>
            </p:nvSpPr>
            <p:spPr>
              <a:xfrm>
                <a:off x="5311956" y="2537311"/>
                <a:ext cx="1051560" cy="543397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" name="フリーフォーム 98"/>
              <p:cNvSpPr/>
              <p:nvPr/>
            </p:nvSpPr>
            <p:spPr>
              <a:xfrm>
                <a:off x="5518649" y="2313672"/>
                <a:ext cx="638175" cy="579713"/>
              </a:xfrm>
              <a:custGeom>
                <a:avLst/>
                <a:gdLst>
                  <a:gd name="connsiteX0" fmla="*/ 250427 w 638175"/>
                  <a:gd name="connsiteY0" fmla="*/ 0 h 579713"/>
                  <a:gd name="connsiteX1" fmla="*/ 387747 w 638175"/>
                  <a:gd name="connsiteY1" fmla="*/ 0 h 579713"/>
                  <a:gd name="connsiteX2" fmla="*/ 425519 w 638175"/>
                  <a:gd name="connsiteY2" fmla="*/ 151088 h 579713"/>
                  <a:gd name="connsiteX3" fmla="*/ 566736 w 638175"/>
                  <a:gd name="connsiteY3" fmla="*/ 151088 h 579713"/>
                  <a:gd name="connsiteX4" fmla="*/ 638175 w 638175"/>
                  <a:gd name="connsiteY4" fmla="*/ 222527 h 579713"/>
                  <a:gd name="connsiteX5" fmla="*/ 638175 w 638175"/>
                  <a:gd name="connsiteY5" fmla="*/ 508274 h 579713"/>
                  <a:gd name="connsiteX6" fmla="*/ 566736 w 638175"/>
                  <a:gd name="connsiteY6" fmla="*/ 579713 h 579713"/>
                  <a:gd name="connsiteX7" fmla="*/ 71439 w 638175"/>
                  <a:gd name="connsiteY7" fmla="*/ 579713 h 579713"/>
                  <a:gd name="connsiteX8" fmla="*/ 0 w 638175"/>
                  <a:gd name="connsiteY8" fmla="*/ 508274 h 579713"/>
                  <a:gd name="connsiteX9" fmla="*/ 0 w 638175"/>
                  <a:gd name="connsiteY9" fmla="*/ 222527 h 579713"/>
                  <a:gd name="connsiteX10" fmla="*/ 71439 w 638175"/>
                  <a:gd name="connsiteY10" fmla="*/ 151088 h 579713"/>
                  <a:gd name="connsiteX11" fmla="*/ 212655 w 638175"/>
                  <a:gd name="connsiteY11" fmla="*/ 151088 h 579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38175" h="579713">
                    <a:moveTo>
                      <a:pt x="250427" y="0"/>
                    </a:moveTo>
                    <a:lnTo>
                      <a:pt x="387747" y="0"/>
                    </a:lnTo>
                    <a:lnTo>
                      <a:pt x="425519" y="151088"/>
                    </a:lnTo>
                    <a:lnTo>
                      <a:pt x="566736" y="151088"/>
                    </a:lnTo>
                    <a:cubicBezTo>
                      <a:pt x="606191" y="151088"/>
                      <a:pt x="638175" y="183072"/>
                      <a:pt x="638175" y="222527"/>
                    </a:cubicBezTo>
                    <a:lnTo>
                      <a:pt x="638175" y="508274"/>
                    </a:lnTo>
                    <a:cubicBezTo>
                      <a:pt x="638175" y="547729"/>
                      <a:pt x="606191" y="579713"/>
                      <a:pt x="566736" y="579713"/>
                    </a:cubicBezTo>
                    <a:lnTo>
                      <a:pt x="71439" y="579713"/>
                    </a:lnTo>
                    <a:cubicBezTo>
                      <a:pt x="31984" y="579713"/>
                      <a:pt x="0" y="547729"/>
                      <a:pt x="0" y="508274"/>
                    </a:cubicBezTo>
                    <a:lnTo>
                      <a:pt x="0" y="222527"/>
                    </a:lnTo>
                    <a:cubicBezTo>
                      <a:pt x="0" y="183072"/>
                      <a:pt x="31984" y="151088"/>
                      <a:pt x="71439" y="151088"/>
                    </a:cubicBezTo>
                    <a:lnTo>
                      <a:pt x="212655" y="151088"/>
                    </a:ln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0" name="台形 99"/>
              <p:cNvSpPr/>
              <p:nvPr/>
            </p:nvSpPr>
            <p:spPr>
              <a:xfrm rot="10800000">
                <a:off x="5626633" y="2512384"/>
                <a:ext cx="422206" cy="404811"/>
              </a:xfrm>
              <a:prstGeom prst="trapezoid">
                <a:avLst>
                  <a:gd name="adj" fmla="val 46326"/>
                </a:avLst>
              </a:prstGeom>
              <a:solidFill>
                <a:srgbClr val="E7E6E6">
                  <a:lumMod val="1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" name="フリーフォーム 100"/>
              <p:cNvSpPr/>
              <p:nvPr/>
            </p:nvSpPr>
            <p:spPr>
              <a:xfrm>
                <a:off x="5437686" y="2464761"/>
                <a:ext cx="800100" cy="615950"/>
              </a:xfrm>
              <a:custGeom>
                <a:avLst/>
                <a:gdLst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581023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  <a:gd name="connsiteX0" fmla="*/ 102660 w 800100"/>
                  <a:gd name="connsiteY0" fmla="*/ 0 h 615950"/>
                  <a:gd name="connsiteX1" fmla="*/ 190228 w 800100"/>
                  <a:gd name="connsiteY1" fmla="*/ 0 h 615950"/>
                  <a:gd name="connsiteX2" fmla="*/ 403225 w 800100"/>
                  <a:gd name="connsiteY2" fmla="*/ 400048 h 615950"/>
                  <a:gd name="connsiteX3" fmla="*/ 616222 w 800100"/>
                  <a:gd name="connsiteY3" fmla="*/ 0 h 615950"/>
                  <a:gd name="connsiteX4" fmla="*/ 697440 w 800100"/>
                  <a:gd name="connsiteY4" fmla="*/ 0 h 615950"/>
                  <a:gd name="connsiteX5" fmla="*/ 800100 w 800100"/>
                  <a:gd name="connsiteY5" fmla="*/ 102660 h 615950"/>
                  <a:gd name="connsiteX6" fmla="*/ 800100 w 800100"/>
                  <a:gd name="connsiteY6" fmla="*/ 615950 h 615950"/>
                  <a:gd name="connsiteX7" fmla="*/ 0 w 800100"/>
                  <a:gd name="connsiteY7" fmla="*/ 615950 h 615950"/>
                  <a:gd name="connsiteX8" fmla="*/ 0 w 800100"/>
                  <a:gd name="connsiteY8" fmla="*/ 102660 h 615950"/>
                  <a:gd name="connsiteX9" fmla="*/ 102660 w 800100"/>
                  <a:gd name="connsiteY9" fmla="*/ 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0100" h="615950">
                    <a:moveTo>
                      <a:pt x="102660" y="0"/>
                    </a:moveTo>
                    <a:lnTo>
                      <a:pt x="190228" y="0"/>
                    </a:lnTo>
                    <a:lnTo>
                      <a:pt x="403225" y="400048"/>
                    </a:lnTo>
                    <a:lnTo>
                      <a:pt x="616222" y="0"/>
                    </a:lnTo>
                    <a:lnTo>
                      <a:pt x="697440" y="0"/>
                    </a:lnTo>
                    <a:cubicBezTo>
                      <a:pt x="754138" y="0"/>
                      <a:pt x="800100" y="45962"/>
                      <a:pt x="800100" y="102660"/>
                    </a:cubicBezTo>
                    <a:lnTo>
                      <a:pt x="800100" y="615950"/>
                    </a:lnTo>
                    <a:lnTo>
                      <a:pt x="0" y="615950"/>
                    </a:lnTo>
                    <a:lnTo>
                      <a:pt x="0" y="102660"/>
                    </a:lnTo>
                    <a:cubicBezTo>
                      <a:pt x="0" y="45962"/>
                      <a:pt x="45962" y="0"/>
                      <a:pt x="102660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フリーフォーム 101"/>
              <p:cNvSpPr/>
              <p:nvPr/>
            </p:nvSpPr>
            <p:spPr>
              <a:xfrm flipH="1">
                <a:off x="5560240" y="2455236"/>
                <a:ext cx="554992" cy="438149"/>
              </a:xfrm>
              <a:custGeom>
                <a:avLst/>
                <a:gdLst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27025 w 607215"/>
                  <a:gd name="connsiteY10" fmla="*/ 393700 h 393700"/>
                  <a:gd name="connsiteX11" fmla="*/ 316963 w 607215"/>
                  <a:gd name="connsiteY11" fmla="*/ 371811 h 393700"/>
                  <a:gd name="connsiteX12" fmla="*/ 546890 w 607215"/>
                  <a:gd name="connsiteY12" fmla="*/ 234950 h 393700"/>
                  <a:gd name="connsiteX13" fmla="*/ 467515 w 607215"/>
                  <a:gd name="connsiteY13" fmla="*/ 174625 h 393700"/>
                  <a:gd name="connsiteX14" fmla="*/ 607215 w 607215"/>
                  <a:gd name="connsiteY14" fmla="*/ 136525 h 393700"/>
                  <a:gd name="connsiteX15" fmla="*/ 562765 w 607215"/>
                  <a:gd name="connsiteY15" fmla="*/ 3175 h 393700"/>
                  <a:gd name="connsiteX0" fmla="*/ 461165 w 607215"/>
                  <a:gd name="connsiteY0" fmla="*/ 0 h 393700"/>
                  <a:gd name="connsiteX1" fmla="*/ 303608 w 607215"/>
                  <a:gd name="connsiteY1" fmla="*/ 342757 h 393700"/>
                  <a:gd name="connsiteX2" fmla="*/ 146050 w 607215"/>
                  <a:gd name="connsiteY2" fmla="*/ 0 h 393700"/>
                  <a:gd name="connsiteX3" fmla="*/ 44450 w 607215"/>
                  <a:gd name="connsiteY3" fmla="*/ 3175 h 393700"/>
                  <a:gd name="connsiteX4" fmla="*/ 0 w 607215"/>
                  <a:gd name="connsiteY4" fmla="*/ 136525 h 393700"/>
                  <a:gd name="connsiteX5" fmla="*/ 139700 w 607215"/>
                  <a:gd name="connsiteY5" fmla="*/ 174625 h 393700"/>
                  <a:gd name="connsiteX6" fmla="*/ 60325 w 607215"/>
                  <a:gd name="connsiteY6" fmla="*/ 234950 h 393700"/>
                  <a:gd name="connsiteX7" fmla="*/ 290252 w 607215"/>
                  <a:gd name="connsiteY7" fmla="*/ 371811 h 393700"/>
                  <a:gd name="connsiteX8" fmla="*/ 280190 w 607215"/>
                  <a:gd name="connsiteY8" fmla="*/ 393700 h 393700"/>
                  <a:gd name="connsiteX9" fmla="*/ 303608 w 607215"/>
                  <a:gd name="connsiteY9" fmla="*/ 379761 h 393700"/>
                  <a:gd name="connsiteX10" fmla="*/ 316963 w 607215"/>
                  <a:gd name="connsiteY10" fmla="*/ 371811 h 393700"/>
                  <a:gd name="connsiteX11" fmla="*/ 546890 w 607215"/>
                  <a:gd name="connsiteY11" fmla="*/ 234950 h 393700"/>
                  <a:gd name="connsiteX12" fmla="*/ 467515 w 607215"/>
                  <a:gd name="connsiteY12" fmla="*/ 174625 h 393700"/>
                  <a:gd name="connsiteX13" fmla="*/ 607215 w 607215"/>
                  <a:gd name="connsiteY13" fmla="*/ 136525 h 393700"/>
                  <a:gd name="connsiteX14" fmla="*/ 562765 w 607215"/>
                  <a:gd name="connsiteY14" fmla="*/ 3175 h 393700"/>
                  <a:gd name="connsiteX15" fmla="*/ 461165 w 607215"/>
                  <a:gd name="connsiteY15" fmla="*/ 0 h 393700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316963 w 607215"/>
                  <a:gd name="connsiteY9" fmla="*/ 371811 h 379761"/>
                  <a:gd name="connsiteX10" fmla="*/ 546890 w 607215"/>
                  <a:gd name="connsiteY10" fmla="*/ 234950 h 379761"/>
                  <a:gd name="connsiteX11" fmla="*/ 467515 w 607215"/>
                  <a:gd name="connsiteY11" fmla="*/ 174625 h 379761"/>
                  <a:gd name="connsiteX12" fmla="*/ 607215 w 607215"/>
                  <a:gd name="connsiteY12" fmla="*/ 136525 h 379761"/>
                  <a:gd name="connsiteX13" fmla="*/ 562765 w 607215"/>
                  <a:gd name="connsiteY13" fmla="*/ 3175 h 379761"/>
                  <a:gd name="connsiteX14" fmla="*/ 461165 w 607215"/>
                  <a:gd name="connsiteY14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290252 w 607215"/>
                  <a:gd name="connsiteY7" fmla="*/ 371811 h 379761"/>
                  <a:gd name="connsiteX8" fmla="*/ 303608 w 607215"/>
                  <a:gd name="connsiteY8" fmla="*/ 379761 h 379761"/>
                  <a:gd name="connsiteX9" fmla="*/ 546890 w 607215"/>
                  <a:gd name="connsiteY9" fmla="*/ 234950 h 379761"/>
                  <a:gd name="connsiteX10" fmla="*/ 467515 w 607215"/>
                  <a:gd name="connsiteY10" fmla="*/ 174625 h 379761"/>
                  <a:gd name="connsiteX11" fmla="*/ 607215 w 607215"/>
                  <a:gd name="connsiteY11" fmla="*/ 136525 h 379761"/>
                  <a:gd name="connsiteX12" fmla="*/ 562765 w 607215"/>
                  <a:gd name="connsiteY12" fmla="*/ 3175 h 379761"/>
                  <a:gd name="connsiteX13" fmla="*/ 461165 w 607215"/>
                  <a:gd name="connsiteY13" fmla="*/ 0 h 379761"/>
                  <a:gd name="connsiteX0" fmla="*/ 461165 w 607215"/>
                  <a:gd name="connsiteY0" fmla="*/ 0 h 379761"/>
                  <a:gd name="connsiteX1" fmla="*/ 303608 w 607215"/>
                  <a:gd name="connsiteY1" fmla="*/ 342757 h 379761"/>
                  <a:gd name="connsiteX2" fmla="*/ 146050 w 607215"/>
                  <a:gd name="connsiteY2" fmla="*/ 0 h 379761"/>
                  <a:gd name="connsiteX3" fmla="*/ 44450 w 607215"/>
                  <a:gd name="connsiteY3" fmla="*/ 3175 h 379761"/>
                  <a:gd name="connsiteX4" fmla="*/ 0 w 607215"/>
                  <a:gd name="connsiteY4" fmla="*/ 136525 h 379761"/>
                  <a:gd name="connsiteX5" fmla="*/ 139700 w 607215"/>
                  <a:gd name="connsiteY5" fmla="*/ 174625 h 379761"/>
                  <a:gd name="connsiteX6" fmla="*/ 60325 w 607215"/>
                  <a:gd name="connsiteY6" fmla="*/ 234950 h 379761"/>
                  <a:gd name="connsiteX7" fmla="*/ 303608 w 607215"/>
                  <a:gd name="connsiteY7" fmla="*/ 379761 h 379761"/>
                  <a:gd name="connsiteX8" fmla="*/ 546890 w 607215"/>
                  <a:gd name="connsiteY8" fmla="*/ 234950 h 379761"/>
                  <a:gd name="connsiteX9" fmla="*/ 467515 w 607215"/>
                  <a:gd name="connsiteY9" fmla="*/ 174625 h 379761"/>
                  <a:gd name="connsiteX10" fmla="*/ 607215 w 607215"/>
                  <a:gd name="connsiteY10" fmla="*/ 136525 h 379761"/>
                  <a:gd name="connsiteX11" fmla="*/ 562765 w 607215"/>
                  <a:gd name="connsiteY11" fmla="*/ 3175 h 379761"/>
                  <a:gd name="connsiteX12" fmla="*/ 461165 w 607215"/>
                  <a:gd name="connsiteY12" fmla="*/ 0 h 379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07215" h="379761">
                    <a:moveTo>
                      <a:pt x="461165" y="0"/>
                    </a:moveTo>
                    <a:lnTo>
                      <a:pt x="303608" y="342757"/>
                    </a:lnTo>
                    <a:lnTo>
                      <a:pt x="146050" y="0"/>
                    </a:lnTo>
                    <a:lnTo>
                      <a:pt x="44450" y="3175"/>
                    </a:lnTo>
                    <a:lnTo>
                      <a:pt x="0" y="136525"/>
                    </a:lnTo>
                    <a:lnTo>
                      <a:pt x="139700" y="174625"/>
                    </a:lnTo>
                    <a:lnTo>
                      <a:pt x="60325" y="234950"/>
                    </a:lnTo>
                    <a:lnTo>
                      <a:pt x="303608" y="379761"/>
                    </a:lnTo>
                    <a:lnTo>
                      <a:pt x="546890" y="234950"/>
                    </a:lnTo>
                    <a:lnTo>
                      <a:pt x="467515" y="174625"/>
                    </a:lnTo>
                    <a:lnTo>
                      <a:pt x="607215" y="136525"/>
                    </a:lnTo>
                    <a:lnTo>
                      <a:pt x="562765" y="3175"/>
                    </a:lnTo>
                    <a:lnTo>
                      <a:pt x="46116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9" name="グループ化 58"/>
            <p:cNvGrpSpPr/>
            <p:nvPr/>
          </p:nvGrpSpPr>
          <p:grpSpPr>
            <a:xfrm>
              <a:off x="5416325" y="1079829"/>
              <a:ext cx="842822" cy="884736"/>
              <a:chOff x="5980312" y="895240"/>
              <a:chExt cx="1074862" cy="1128315"/>
            </a:xfrm>
          </p:grpSpPr>
          <p:sp>
            <p:nvSpPr>
              <p:cNvPr id="60" name="フリーフォーム 59"/>
              <p:cNvSpPr/>
              <p:nvPr/>
            </p:nvSpPr>
            <p:spPr>
              <a:xfrm>
                <a:off x="6006508" y="895240"/>
                <a:ext cx="903963" cy="812206"/>
              </a:xfrm>
              <a:custGeom>
                <a:avLst/>
                <a:gdLst>
                  <a:gd name="connsiteX0" fmla="*/ 155943 w 903963"/>
                  <a:gd name="connsiteY0" fmla="*/ 1150 h 812206"/>
                  <a:gd name="connsiteX1" fmla="*/ 306287 w 903963"/>
                  <a:gd name="connsiteY1" fmla="*/ 75984 h 812206"/>
                  <a:gd name="connsiteX2" fmla="*/ 312334 w 903963"/>
                  <a:gd name="connsiteY2" fmla="*/ 93969 h 812206"/>
                  <a:gd name="connsiteX3" fmla="*/ 314648 w 903963"/>
                  <a:gd name="connsiteY3" fmla="*/ 91889 h 812206"/>
                  <a:gd name="connsiteX4" fmla="*/ 507088 w 903963"/>
                  <a:gd name="connsiteY4" fmla="*/ 33734 h 812206"/>
                  <a:gd name="connsiteX5" fmla="*/ 824232 w 903963"/>
                  <a:gd name="connsiteY5" fmla="*/ 241708 h 812206"/>
                  <a:gd name="connsiteX6" fmla="*/ 837118 w 903963"/>
                  <a:gd name="connsiteY6" fmla="*/ 282778 h 812206"/>
                  <a:gd name="connsiteX7" fmla="*/ 872775 w 903963"/>
                  <a:gd name="connsiteY7" fmla="*/ 339142 h 812206"/>
                  <a:gd name="connsiteX8" fmla="*/ 903963 w 903963"/>
                  <a:gd name="connsiteY8" fmla="*/ 471687 h 812206"/>
                  <a:gd name="connsiteX9" fmla="*/ 507088 w 903963"/>
                  <a:gd name="connsiteY9" fmla="*/ 812206 h 812206"/>
                  <a:gd name="connsiteX10" fmla="*/ 110213 w 903963"/>
                  <a:gd name="connsiteY10" fmla="*/ 471687 h 812206"/>
                  <a:gd name="connsiteX11" fmla="*/ 141402 w 903963"/>
                  <a:gd name="connsiteY11" fmla="*/ 339142 h 812206"/>
                  <a:gd name="connsiteX12" fmla="*/ 177058 w 903963"/>
                  <a:gd name="connsiteY12" fmla="*/ 282778 h 812206"/>
                  <a:gd name="connsiteX13" fmla="*/ 189945 w 903963"/>
                  <a:gd name="connsiteY13" fmla="*/ 241708 h 812206"/>
                  <a:gd name="connsiteX14" fmla="*/ 200288 w 903963"/>
                  <a:gd name="connsiteY14" fmla="*/ 224842 h 812206"/>
                  <a:gd name="connsiteX15" fmla="*/ 163602 w 903963"/>
                  <a:gd name="connsiteY15" fmla="*/ 192460 h 812206"/>
                  <a:gd name="connsiteX16" fmla="*/ 2 w 903963"/>
                  <a:gd name="connsiteY16" fmla="*/ 171989 h 812206"/>
                  <a:gd name="connsiteX17" fmla="*/ 0 w 903963"/>
                  <a:gd name="connsiteY17" fmla="*/ 171988 h 812206"/>
                  <a:gd name="connsiteX18" fmla="*/ 207524 w 903963"/>
                  <a:gd name="connsiteY18" fmla="*/ 116382 h 812206"/>
                  <a:gd name="connsiteX19" fmla="*/ 242539 w 903963"/>
                  <a:gd name="connsiteY19" fmla="*/ 147268 h 812206"/>
                  <a:gd name="connsiteX20" fmla="*/ 230211 w 903963"/>
                  <a:gd name="connsiteY20" fmla="*/ 119907 h 812206"/>
                  <a:gd name="connsiteX21" fmla="*/ 98764 w 903963"/>
                  <a:gd name="connsiteY21" fmla="*/ 20379 h 812206"/>
                  <a:gd name="connsiteX22" fmla="*/ 98763 w 903963"/>
                  <a:gd name="connsiteY22" fmla="*/ 20377 h 812206"/>
                  <a:gd name="connsiteX23" fmla="*/ 155943 w 903963"/>
                  <a:gd name="connsiteY23" fmla="*/ 1150 h 812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3963" h="812206">
                    <a:moveTo>
                      <a:pt x="155943" y="1150"/>
                    </a:moveTo>
                    <a:cubicBezTo>
                      <a:pt x="214695" y="-6140"/>
                      <a:pt x="274824" y="21487"/>
                      <a:pt x="306287" y="75984"/>
                    </a:cubicBezTo>
                    <a:lnTo>
                      <a:pt x="312334" y="93969"/>
                    </a:lnTo>
                    <a:lnTo>
                      <a:pt x="314648" y="91889"/>
                    </a:lnTo>
                    <a:cubicBezTo>
                      <a:pt x="369581" y="55173"/>
                      <a:pt x="435804" y="33734"/>
                      <a:pt x="507088" y="33734"/>
                    </a:cubicBezTo>
                    <a:cubicBezTo>
                      <a:pt x="649657" y="33734"/>
                      <a:pt x="771981" y="119490"/>
                      <a:pt x="824232" y="241708"/>
                    </a:cubicBezTo>
                    <a:lnTo>
                      <a:pt x="837118" y="282778"/>
                    </a:lnTo>
                    <a:lnTo>
                      <a:pt x="872775" y="339142"/>
                    </a:lnTo>
                    <a:cubicBezTo>
                      <a:pt x="892858" y="379881"/>
                      <a:pt x="903963" y="424671"/>
                      <a:pt x="903963" y="471687"/>
                    </a:cubicBezTo>
                    <a:cubicBezTo>
                      <a:pt x="903963" y="659750"/>
                      <a:pt x="726276" y="812206"/>
                      <a:pt x="507088" y="812206"/>
                    </a:cubicBezTo>
                    <a:cubicBezTo>
                      <a:pt x="287900" y="812206"/>
                      <a:pt x="110213" y="659750"/>
                      <a:pt x="110213" y="471687"/>
                    </a:cubicBezTo>
                    <a:cubicBezTo>
                      <a:pt x="110213" y="424671"/>
                      <a:pt x="121319" y="379881"/>
                      <a:pt x="141402" y="339142"/>
                    </a:cubicBezTo>
                    <a:lnTo>
                      <a:pt x="177058" y="282778"/>
                    </a:lnTo>
                    <a:lnTo>
                      <a:pt x="189945" y="241708"/>
                    </a:lnTo>
                    <a:lnTo>
                      <a:pt x="200288" y="224842"/>
                    </a:lnTo>
                    <a:lnTo>
                      <a:pt x="163602" y="192460"/>
                    </a:lnTo>
                    <a:cubicBezTo>
                      <a:pt x="114059" y="163856"/>
                      <a:pt x="55064" y="156474"/>
                      <a:pt x="2" y="171989"/>
                    </a:cubicBezTo>
                    <a:lnTo>
                      <a:pt x="0" y="171988"/>
                    </a:lnTo>
                    <a:cubicBezTo>
                      <a:pt x="41951" y="99327"/>
                      <a:pt x="134863" y="74431"/>
                      <a:pt x="207524" y="116382"/>
                    </a:cubicBezTo>
                    <a:lnTo>
                      <a:pt x="242539" y="147268"/>
                    </a:lnTo>
                    <a:lnTo>
                      <a:pt x="230211" y="119907"/>
                    </a:lnTo>
                    <a:cubicBezTo>
                      <a:pt x="201607" y="70365"/>
                      <a:pt x="154207" y="34474"/>
                      <a:pt x="98764" y="20379"/>
                    </a:cubicBezTo>
                    <a:lnTo>
                      <a:pt x="98763" y="20377"/>
                    </a:lnTo>
                    <a:cubicBezTo>
                      <a:pt x="116929" y="9890"/>
                      <a:pt x="136359" y="3580"/>
                      <a:pt x="155943" y="115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5980312" y="1318539"/>
                <a:ext cx="1074862" cy="287338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92" name="グループ化 91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96" name="円/楕円 9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7" name="円/楕円 9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3" name="グループ化 92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94" name="円/楕円 93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5" name="円/楕円 94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2" name="五角形 16"/>
              <p:cNvSpPr/>
              <p:nvPr/>
            </p:nvSpPr>
            <p:spPr>
              <a:xfrm rot="10800000">
                <a:off x="6051582" y="1140605"/>
                <a:ext cx="932322" cy="88295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3" name="グループ化 62"/>
              <p:cNvGrpSpPr/>
              <p:nvPr/>
            </p:nvGrpSpPr>
            <p:grpSpPr>
              <a:xfrm>
                <a:off x="6158724" y="1117046"/>
                <a:ext cx="718038" cy="121189"/>
                <a:chOff x="4144475" y="2302101"/>
                <a:chExt cx="1552855" cy="262087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77" name="角丸四角形 76"/>
                <p:cNvSpPr/>
                <p:nvPr/>
              </p:nvSpPr>
              <p:spPr>
                <a:xfrm>
                  <a:off x="4144475" y="2329558"/>
                  <a:ext cx="1552855" cy="20716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角丸四角形 77"/>
                <p:cNvSpPr/>
                <p:nvPr/>
              </p:nvSpPr>
              <p:spPr>
                <a:xfrm rot="18000000">
                  <a:off x="411859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" name="角丸四角形 78"/>
                <p:cNvSpPr/>
                <p:nvPr/>
              </p:nvSpPr>
              <p:spPr>
                <a:xfrm rot="18000000">
                  <a:off x="4222125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0" name="角丸四角形 79"/>
                <p:cNvSpPr/>
                <p:nvPr/>
              </p:nvSpPr>
              <p:spPr>
                <a:xfrm rot="18000000">
                  <a:off x="4325656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1" name="角丸四角形 80"/>
                <p:cNvSpPr/>
                <p:nvPr/>
              </p:nvSpPr>
              <p:spPr>
                <a:xfrm rot="18000000">
                  <a:off x="4429184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角丸四角形 81"/>
                <p:cNvSpPr/>
                <p:nvPr/>
              </p:nvSpPr>
              <p:spPr>
                <a:xfrm rot="18000000">
                  <a:off x="453055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角丸四角形 82"/>
                <p:cNvSpPr/>
                <p:nvPr/>
              </p:nvSpPr>
              <p:spPr>
                <a:xfrm rot="18000000">
                  <a:off x="463408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角丸四角形 83"/>
                <p:cNvSpPr/>
                <p:nvPr/>
              </p:nvSpPr>
              <p:spPr>
                <a:xfrm rot="18000000">
                  <a:off x="473761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>
                <a:xfrm rot="18000000">
                  <a:off x="484114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>
                <a:xfrm rot="18000000">
                  <a:off x="494727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角丸四角形 86"/>
                <p:cNvSpPr/>
                <p:nvPr/>
              </p:nvSpPr>
              <p:spPr>
                <a:xfrm rot="18000000">
                  <a:off x="505080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角丸四角形 87"/>
                <p:cNvSpPr/>
                <p:nvPr/>
              </p:nvSpPr>
              <p:spPr>
                <a:xfrm rot="18000000">
                  <a:off x="515433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" name="角丸四角形 88"/>
                <p:cNvSpPr/>
                <p:nvPr/>
              </p:nvSpPr>
              <p:spPr>
                <a:xfrm rot="18000000">
                  <a:off x="525786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" name="角丸四角形 89"/>
                <p:cNvSpPr/>
                <p:nvPr/>
              </p:nvSpPr>
              <p:spPr>
                <a:xfrm rot="18000000">
                  <a:off x="5359229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>
                <a:xfrm rot="18000000">
                  <a:off x="546275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" name="二等辺三角形 87"/>
              <p:cNvSpPr/>
              <p:nvPr/>
            </p:nvSpPr>
            <p:spPr>
              <a:xfrm rot="8100000">
                <a:off x="6493365" y="980665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5" name="二等辺三角形 87"/>
              <p:cNvSpPr/>
              <p:nvPr/>
            </p:nvSpPr>
            <p:spPr>
              <a:xfrm rot="13500000">
                <a:off x="6637433" y="980666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6" name="円/楕円 65"/>
              <p:cNvSpPr/>
              <p:nvPr/>
            </p:nvSpPr>
            <p:spPr>
              <a:xfrm>
                <a:off x="6556163" y="1098044"/>
                <a:ext cx="159544" cy="1543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7" name="円/楕円 66"/>
              <p:cNvSpPr/>
              <p:nvPr/>
            </p:nvSpPr>
            <p:spPr>
              <a:xfrm>
                <a:off x="6237727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円/楕円 67"/>
              <p:cNvSpPr/>
              <p:nvPr/>
            </p:nvSpPr>
            <p:spPr>
              <a:xfrm>
                <a:off x="6281063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フリーフォーム 68"/>
              <p:cNvSpPr/>
              <p:nvPr/>
            </p:nvSpPr>
            <p:spPr>
              <a:xfrm>
                <a:off x="6238309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円/楕円 69"/>
              <p:cNvSpPr/>
              <p:nvPr/>
            </p:nvSpPr>
            <p:spPr>
              <a:xfrm>
                <a:off x="6193518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円/楕円 70"/>
              <p:cNvSpPr/>
              <p:nvPr/>
            </p:nvSpPr>
            <p:spPr>
              <a:xfrm>
                <a:off x="6596502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2" name="円/楕円 71"/>
              <p:cNvSpPr/>
              <p:nvPr/>
            </p:nvSpPr>
            <p:spPr>
              <a:xfrm>
                <a:off x="6639838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フリーフォーム 72"/>
              <p:cNvSpPr/>
              <p:nvPr/>
            </p:nvSpPr>
            <p:spPr>
              <a:xfrm>
                <a:off x="6597084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4" name="円/楕円 73"/>
              <p:cNvSpPr/>
              <p:nvPr/>
            </p:nvSpPr>
            <p:spPr>
              <a:xfrm>
                <a:off x="6552293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5" name="円/楕円 74"/>
              <p:cNvSpPr/>
              <p:nvPr/>
            </p:nvSpPr>
            <p:spPr>
              <a:xfrm>
                <a:off x="6405920" y="1595454"/>
                <a:ext cx="213850" cy="13332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6" name="フリーフォーム 75"/>
              <p:cNvSpPr/>
              <p:nvPr/>
            </p:nvSpPr>
            <p:spPr>
              <a:xfrm>
                <a:off x="6287192" y="1772900"/>
                <a:ext cx="434844" cy="14397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03" name="グループ化 102"/>
          <p:cNvGrpSpPr/>
          <p:nvPr/>
        </p:nvGrpSpPr>
        <p:grpSpPr>
          <a:xfrm>
            <a:off x="8171099" y="777982"/>
            <a:ext cx="1107283" cy="1654258"/>
            <a:chOff x="6665376" y="1000861"/>
            <a:chExt cx="1107283" cy="1654258"/>
          </a:xfrm>
        </p:grpSpPr>
        <p:grpSp>
          <p:nvGrpSpPr>
            <p:cNvPr id="104" name="グループ化 103"/>
            <p:cNvGrpSpPr/>
            <p:nvPr/>
          </p:nvGrpSpPr>
          <p:grpSpPr>
            <a:xfrm>
              <a:off x="6665376" y="1888083"/>
              <a:ext cx="1107283" cy="767036"/>
              <a:chOff x="6665376" y="2313672"/>
              <a:chExt cx="1107283" cy="767036"/>
            </a:xfrm>
          </p:grpSpPr>
          <p:sp>
            <p:nvSpPr>
              <p:cNvPr id="123" name="台形 122"/>
              <p:cNvSpPr/>
              <p:nvPr/>
            </p:nvSpPr>
            <p:spPr>
              <a:xfrm>
                <a:off x="7090314" y="2313672"/>
                <a:ext cx="257407" cy="223639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4" name="台形 123"/>
              <p:cNvSpPr/>
              <p:nvPr/>
            </p:nvSpPr>
            <p:spPr>
              <a:xfrm>
                <a:off x="6665376" y="2537311"/>
                <a:ext cx="1107283" cy="543397"/>
              </a:xfrm>
              <a:prstGeom prst="trapezoid">
                <a:avLst>
                  <a:gd name="adj" fmla="val 23861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5" name="片側の 2 つの角を丸めた四角形 124"/>
              <p:cNvSpPr/>
              <p:nvPr/>
            </p:nvSpPr>
            <p:spPr>
              <a:xfrm>
                <a:off x="6794677" y="2472871"/>
                <a:ext cx="848680" cy="607837"/>
              </a:xfrm>
              <a:prstGeom prst="round2SameRect">
                <a:avLst>
                  <a:gd name="adj1" fmla="val 12358"/>
                  <a:gd name="adj2" fmla="val 0"/>
                </a:avLst>
              </a:prstGeom>
              <a:solidFill>
                <a:srgbClr val="5B9BD5">
                  <a:lumMod val="20000"/>
                  <a:lumOff val="8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26" name="台形 125"/>
              <p:cNvSpPr/>
              <p:nvPr/>
            </p:nvSpPr>
            <p:spPr>
              <a:xfrm rot="10800000">
                <a:off x="6973369" y="2475249"/>
                <a:ext cx="491296" cy="605458"/>
              </a:xfrm>
              <a:prstGeom prst="trapezoid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27" name="グループ化 126"/>
              <p:cNvGrpSpPr/>
              <p:nvPr/>
            </p:nvGrpSpPr>
            <p:grpSpPr>
              <a:xfrm>
                <a:off x="6916611" y="2472871"/>
                <a:ext cx="604813" cy="607837"/>
                <a:chOff x="4369594" y="2351260"/>
                <a:chExt cx="604813" cy="607837"/>
              </a:xfrm>
              <a:solidFill>
                <a:srgbClr val="002060"/>
              </a:solidFill>
            </p:grpSpPr>
            <p:sp>
              <p:nvSpPr>
                <p:cNvPr id="128" name="平行四辺形 127"/>
                <p:cNvSpPr/>
                <p:nvPr/>
              </p:nvSpPr>
              <p:spPr>
                <a:xfrm>
                  <a:off x="4757713" y="2351260"/>
                  <a:ext cx="216694" cy="607837"/>
                </a:xfrm>
                <a:prstGeom prst="parallelogram">
                  <a:avLst>
                    <a:gd name="adj" fmla="val 5154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9" name="平行四辺形 128"/>
                <p:cNvSpPr/>
                <p:nvPr/>
              </p:nvSpPr>
              <p:spPr>
                <a:xfrm flipH="1">
                  <a:off x="4369594" y="2351260"/>
                  <a:ext cx="216694" cy="607837"/>
                </a:xfrm>
                <a:prstGeom prst="parallelogram">
                  <a:avLst>
                    <a:gd name="adj" fmla="val 5154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05" name="グループ化 104"/>
            <p:cNvGrpSpPr/>
            <p:nvPr/>
          </p:nvGrpSpPr>
          <p:grpSpPr>
            <a:xfrm>
              <a:off x="6737663" y="1000861"/>
              <a:ext cx="962709" cy="963704"/>
              <a:chOff x="7631585" y="794530"/>
              <a:chExt cx="1227756" cy="1229025"/>
            </a:xfrm>
          </p:grpSpPr>
          <p:sp>
            <p:nvSpPr>
              <p:cNvPr id="106" name="円/楕円 105"/>
              <p:cNvSpPr/>
              <p:nvPr/>
            </p:nvSpPr>
            <p:spPr>
              <a:xfrm>
                <a:off x="7728495" y="980574"/>
                <a:ext cx="1027544" cy="93978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>
                <a:off x="7631585" y="1432211"/>
                <a:ext cx="122775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17" name="グループ化 116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21" name="円/楕円 12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2" name="円/楕円 12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18" name="グループ化 117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19" name="円/楕円 11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0" name="円/楕円 11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08" name="円/楕円 107"/>
              <p:cNvSpPr/>
              <p:nvPr/>
            </p:nvSpPr>
            <p:spPr>
              <a:xfrm>
                <a:off x="7752545" y="1052006"/>
                <a:ext cx="985837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台形 30"/>
              <p:cNvSpPr/>
              <p:nvPr/>
            </p:nvSpPr>
            <p:spPr>
              <a:xfrm>
                <a:off x="7890239" y="794530"/>
                <a:ext cx="704055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フリーフォーム 109"/>
              <p:cNvSpPr/>
              <p:nvPr/>
            </p:nvSpPr>
            <p:spPr>
              <a:xfrm>
                <a:off x="7732713" y="1239871"/>
                <a:ext cx="1026638" cy="389402"/>
              </a:xfrm>
              <a:custGeom>
                <a:avLst/>
                <a:gdLst>
                  <a:gd name="connsiteX0" fmla="*/ 731289 w 1026638"/>
                  <a:gd name="connsiteY0" fmla="*/ 47110 h 389402"/>
                  <a:gd name="connsiteX1" fmla="*/ 583698 w 1026638"/>
                  <a:gd name="connsiteY1" fmla="*/ 194701 h 389402"/>
                  <a:gd name="connsiteX2" fmla="*/ 731289 w 1026638"/>
                  <a:gd name="connsiteY2" fmla="*/ 342292 h 389402"/>
                  <a:gd name="connsiteX3" fmla="*/ 878880 w 1026638"/>
                  <a:gd name="connsiteY3" fmla="*/ 194701 h 389402"/>
                  <a:gd name="connsiteX4" fmla="*/ 731289 w 1026638"/>
                  <a:gd name="connsiteY4" fmla="*/ 47110 h 389402"/>
                  <a:gd name="connsiteX5" fmla="*/ 295520 w 1026638"/>
                  <a:gd name="connsiteY5" fmla="*/ 47110 h 389402"/>
                  <a:gd name="connsiteX6" fmla="*/ 147929 w 1026638"/>
                  <a:gd name="connsiteY6" fmla="*/ 194701 h 389402"/>
                  <a:gd name="connsiteX7" fmla="*/ 295520 w 1026638"/>
                  <a:gd name="connsiteY7" fmla="*/ 342292 h 389402"/>
                  <a:gd name="connsiteX8" fmla="*/ 443111 w 1026638"/>
                  <a:gd name="connsiteY8" fmla="*/ 194701 h 389402"/>
                  <a:gd name="connsiteX9" fmla="*/ 295520 w 1026638"/>
                  <a:gd name="connsiteY9" fmla="*/ 47110 h 389402"/>
                  <a:gd name="connsiteX10" fmla="*/ 295520 w 1026638"/>
                  <a:gd name="connsiteY10" fmla="*/ 0 h 389402"/>
                  <a:gd name="connsiteX11" fmla="*/ 433194 w 1026638"/>
                  <a:gd name="connsiteY11" fmla="*/ 57027 h 389402"/>
                  <a:gd name="connsiteX12" fmla="*/ 468075 w 1026638"/>
                  <a:gd name="connsiteY12" fmla="*/ 108762 h 389402"/>
                  <a:gd name="connsiteX13" fmla="*/ 486845 w 1026638"/>
                  <a:gd name="connsiteY13" fmla="*/ 96107 h 389402"/>
                  <a:gd name="connsiteX14" fmla="*/ 512750 w 1026638"/>
                  <a:gd name="connsiteY14" fmla="*/ 90877 h 389402"/>
                  <a:gd name="connsiteX15" fmla="*/ 538655 w 1026638"/>
                  <a:gd name="connsiteY15" fmla="*/ 96107 h 389402"/>
                  <a:gd name="connsiteX16" fmla="*/ 558325 w 1026638"/>
                  <a:gd name="connsiteY16" fmla="*/ 109369 h 389402"/>
                  <a:gd name="connsiteX17" fmla="*/ 593615 w 1026638"/>
                  <a:gd name="connsiteY17" fmla="*/ 57027 h 389402"/>
                  <a:gd name="connsiteX18" fmla="*/ 731289 w 1026638"/>
                  <a:gd name="connsiteY18" fmla="*/ 0 h 389402"/>
                  <a:gd name="connsiteX19" fmla="*/ 910690 w 1026638"/>
                  <a:gd name="connsiteY19" fmla="*/ 118915 h 389402"/>
                  <a:gd name="connsiteX20" fmla="*/ 918860 w 1026638"/>
                  <a:gd name="connsiteY20" fmla="*/ 159384 h 389402"/>
                  <a:gd name="connsiteX21" fmla="*/ 997197 w 1026638"/>
                  <a:gd name="connsiteY21" fmla="*/ 159384 h 389402"/>
                  <a:gd name="connsiteX22" fmla="*/ 1026638 w 1026638"/>
                  <a:gd name="connsiteY22" fmla="*/ 188825 h 389402"/>
                  <a:gd name="connsiteX23" fmla="*/ 1026637 w 1026638"/>
                  <a:gd name="connsiteY23" fmla="*/ 188825 h 389402"/>
                  <a:gd name="connsiteX24" fmla="*/ 997196 w 1026638"/>
                  <a:gd name="connsiteY24" fmla="*/ 218266 h 389402"/>
                  <a:gd name="connsiteX25" fmla="*/ 921233 w 1026638"/>
                  <a:gd name="connsiteY25" fmla="*/ 218265 h 389402"/>
                  <a:gd name="connsiteX26" fmla="*/ 910690 w 1026638"/>
                  <a:gd name="connsiteY26" fmla="*/ 270487 h 389402"/>
                  <a:gd name="connsiteX27" fmla="*/ 731289 w 1026638"/>
                  <a:gd name="connsiteY27" fmla="*/ 389402 h 389402"/>
                  <a:gd name="connsiteX28" fmla="*/ 536588 w 1026638"/>
                  <a:gd name="connsiteY28" fmla="*/ 194701 h 389402"/>
                  <a:gd name="connsiteX29" fmla="*/ 544740 w 1026638"/>
                  <a:gd name="connsiteY29" fmla="*/ 154324 h 389402"/>
                  <a:gd name="connsiteX30" fmla="*/ 536280 w 1026638"/>
                  <a:gd name="connsiteY30" fmla="*/ 133899 h 389402"/>
                  <a:gd name="connsiteX31" fmla="*/ 512750 w 1026638"/>
                  <a:gd name="connsiteY31" fmla="*/ 124153 h 389402"/>
                  <a:gd name="connsiteX32" fmla="*/ 489221 w 1026638"/>
                  <a:gd name="connsiteY32" fmla="*/ 133899 h 389402"/>
                  <a:gd name="connsiteX33" fmla="*/ 481640 w 1026638"/>
                  <a:gd name="connsiteY33" fmla="*/ 152199 h 389402"/>
                  <a:gd name="connsiteX34" fmla="*/ 490221 w 1026638"/>
                  <a:gd name="connsiteY34" fmla="*/ 194701 h 389402"/>
                  <a:gd name="connsiteX35" fmla="*/ 295520 w 1026638"/>
                  <a:gd name="connsiteY35" fmla="*/ 389402 h 389402"/>
                  <a:gd name="connsiteX36" fmla="*/ 116119 w 1026638"/>
                  <a:gd name="connsiteY36" fmla="*/ 270487 h 389402"/>
                  <a:gd name="connsiteX37" fmla="*/ 105576 w 1026638"/>
                  <a:gd name="connsiteY37" fmla="*/ 218266 h 389402"/>
                  <a:gd name="connsiteX38" fmla="*/ 29441 w 1026638"/>
                  <a:gd name="connsiteY38" fmla="*/ 218265 h 389402"/>
                  <a:gd name="connsiteX39" fmla="*/ 8623 w 1026638"/>
                  <a:gd name="connsiteY39" fmla="*/ 209642 h 389402"/>
                  <a:gd name="connsiteX40" fmla="*/ 0 w 1026638"/>
                  <a:gd name="connsiteY40" fmla="*/ 188825 h 389402"/>
                  <a:gd name="connsiteX41" fmla="*/ 8623 w 1026638"/>
                  <a:gd name="connsiteY41" fmla="*/ 168007 h 389402"/>
                  <a:gd name="connsiteX42" fmla="*/ 29441 w 1026638"/>
                  <a:gd name="connsiteY42" fmla="*/ 159384 h 389402"/>
                  <a:gd name="connsiteX43" fmla="*/ 107949 w 1026638"/>
                  <a:gd name="connsiteY43" fmla="*/ 159384 h 389402"/>
                  <a:gd name="connsiteX44" fmla="*/ 116119 w 1026638"/>
                  <a:gd name="connsiteY44" fmla="*/ 118915 h 389402"/>
                  <a:gd name="connsiteX45" fmla="*/ 295520 w 1026638"/>
                  <a:gd name="connsiteY45" fmla="*/ 0 h 38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26638" h="389402">
                    <a:moveTo>
                      <a:pt x="731289" y="47110"/>
                    </a:moveTo>
                    <a:cubicBezTo>
                      <a:pt x="649777" y="47110"/>
                      <a:pt x="583698" y="113189"/>
                      <a:pt x="583698" y="194701"/>
                    </a:cubicBezTo>
                    <a:cubicBezTo>
                      <a:pt x="583698" y="276213"/>
                      <a:pt x="649777" y="342292"/>
                      <a:pt x="731289" y="342292"/>
                    </a:cubicBezTo>
                    <a:cubicBezTo>
                      <a:pt x="812801" y="342292"/>
                      <a:pt x="878880" y="276213"/>
                      <a:pt x="878880" y="194701"/>
                    </a:cubicBezTo>
                    <a:cubicBezTo>
                      <a:pt x="878880" y="113189"/>
                      <a:pt x="812801" y="47110"/>
                      <a:pt x="731289" y="47110"/>
                    </a:cubicBezTo>
                    <a:close/>
                    <a:moveTo>
                      <a:pt x="295520" y="47110"/>
                    </a:moveTo>
                    <a:cubicBezTo>
                      <a:pt x="214008" y="47110"/>
                      <a:pt x="147929" y="113189"/>
                      <a:pt x="147929" y="194701"/>
                    </a:cubicBezTo>
                    <a:cubicBezTo>
                      <a:pt x="147929" y="276213"/>
                      <a:pt x="214008" y="342292"/>
                      <a:pt x="295520" y="342292"/>
                    </a:cubicBezTo>
                    <a:cubicBezTo>
                      <a:pt x="377032" y="342292"/>
                      <a:pt x="443111" y="276213"/>
                      <a:pt x="443111" y="194701"/>
                    </a:cubicBezTo>
                    <a:cubicBezTo>
                      <a:pt x="443111" y="113189"/>
                      <a:pt x="377032" y="47110"/>
                      <a:pt x="295520" y="47110"/>
                    </a:cubicBezTo>
                    <a:close/>
                    <a:moveTo>
                      <a:pt x="295520" y="0"/>
                    </a:moveTo>
                    <a:cubicBezTo>
                      <a:pt x="349285" y="0"/>
                      <a:pt x="397960" y="21793"/>
                      <a:pt x="433194" y="57027"/>
                    </a:cubicBezTo>
                    <a:lnTo>
                      <a:pt x="468075" y="108762"/>
                    </a:lnTo>
                    <a:lnTo>
                      <a:pt x="486845" y="96107"/>
                    </a:lnTo>
                    <a:cubicBezTo>
                      <a:pt x="494807" y="92739"/>
                      <a:pt x="503561" y="90877"/>
                      <a:pt x="512750" y="90877"/>
                    </a:cubicBezTo>
                    <a:cubicBezTo>
                      <a:pt x="521939" y="90877"/>
                      <a:pt x="530693" y="92739"/>
                      <a:pt x="538655" y="96107"/>
                    </a:cubicBezTo>
                    <a:lnTo>
                      <a:pt x="558325" y="109369"/>
                    </a:lnTo>
                    <a:lnTo>
                      <a:pt x="593615" y="57027"/>
                    </a:lnTo>
                    <a:cubicBezTo>
                      <a:pt x="628849" y="21793"/>
                      <a:pt x="677524" y="0"/>
                      <a:pt x="731289" y="0"/>
                    </a:cubicBezTo>
                    <a:cubicBezTo>
                      <a:pt x="811936" y="0"/>
                      <a:pt x="881132" y="49034"/>
                      <a:pt x="910690" y="118915"/>
                    </a:cubicBezTo>
                    <a:lnTo>
                      <a:pt x="918860" y="159384"/>
                    </a:lnTo>
                    <a:lnTo>
                      <a:pt x="997197" y="159384"/>
                    </a:lnTo>
                    <a:cubicBezTo>
                      <a:pt x="1013457" y="159384"/>
                      <a:pt x="1026638" y="172565"/>
                      <a:pt x="1026638" y="188825"/>
                    </a:cubicBezTo>
                    <a:lnTo>
                      <a:pt x="1026637" y="188825"/>
                    </a:lnTo>
                    <a:cubicBezTo>
                      <a:pt x="1026637" y="205085"/>
                      <a:pt x="1013456" y="218266"/>
                      <a:pt x="997196" y="218266"/>
                    </a:cubicBezTo>
                    <a:lnTo>
                      <a:pt x="921233" y="218265"/>
                    </a:lnTo>
                    <a:lnTo>
                      <a:pt x="910690" y="270487"/>
                    </a:lnTo>
                    <a:cubicBezTo>
                      <a:pt x="881132" y="340368"/>
                      <a:pt x="811936" y="389402"/>
                      <a:pt x="731289" y="389402"/>
                    </a:cubicBezTo>
                    <a:cubicBezTo>
                      <a:pt x="623759" y="389402"/>
                      <a:pt x="536588" y="302231"/>
                      <a:pt x="536588" y="194701"/>
                    </a:cubicBezTo>
                    <a:lnTo>
                      <a:pt x="544740" y="154324"/>
                    </a:lnTo>
                    <a:lnTo>
                      <a:pt x="536280" y="133899"/>
                    </a:lnTo>
                    <a:cubicBezTo>
                      <a:pt x="530258" y="127878"/>
                      <a:pt x="521939" y="124153"/>
                      <a:pt x="512750" y="124153"/>
                    </a:cubicBezTo>
                    <a:cubicBezTo>
                      <a:pt x="503561" y="124153"/>
                      <a:pt x="495242" y="127878"/>
                      <a:pt x="489221" y="133899"/>
                    </a:cubicBezTo>
                    <a:lnTo>
                      <a:pt x="481640" y="152199"/>
                    </a:lnTo>
                    <a:lnTo>
                      <a:pt x="490221" y="194701"/>
                    </a:lnTo>
                    <a:cubicBezTo>
                      <a:pt x="490221" y="302231"/>
                      <a:pt x="403050" y="389402"/>
                      <a:pt x="295520" y="389402"/>
                    </a:cubicBezTo>
                    <a:cubicBezTo>
                      <a:pt x="214872" y="389402"/>
                      <a:pt x="145677" y="340368"/>
                      <a:pt x="116119" y="270487"/>
                    </a:cubicBezTo>
                    <a:lnTo>
                      <a:pt x="105576" y="218266"/>
                    </a:lnTo>
                    <a:lnTo>
                      <a:pt x="29441" y="218265"/>
                    </a:lnTo>
                    <a:cubicBezTo>
                      <a:pt x="21311" y="218265"/>
                      <a:pt x="13951" y="214970"/>
                      <a:pt x="8623" y="209642"/>
                    </a:cubicBezTo>
                    <a:lnTo>
                      <a:pt x="0" y="188825"/>
                    </a:lnTo>
                    <a:lnTo>
                      <a:pt x="8623" y="168007"/>
                    </a:lnTo>
                    <a:cubicBezTo>
                      <a:pt x="13951" y="162679"/>
                      <a:pt x="21311" y="159384"/>
                      <a:pt x="29441" y="159384"/>
                    </a:cubicBezTo>
                    <a:lnTo>
                      <a:pt x="107949" y="159384"/>
                    </a:lnTo>
                    <a:lnTo>
                      <a:pt x="116119" y="118915"/>
                    </a:lnTo>
                    <a:cubicBezTo>
                      <a:pt x="145677" y="49034"/>
                      <a:pt x="214872" y="0"/>
                      <a:pt x="2955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1" name="フリーフォーム 110"/>
              <p:cNvSpPr/>
              <p:nvPr/>
            </p:nvSpPr>
            <p:spPr>
              <a:xfrm>
                <a:off x="8145897" y="1569614"/>
                <a:ext cx="199132" cy="145912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" name="円/楕円 111"/>
              <p:cNvSpPr/>
              <p:nvPr/>
            </p:nvSpPr>
            <p:spPr>
              <a:xfrm>
                <a:off x="7986929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8427836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円/楕円 6"/>
              <p:cNvSpPr/>
              <p:nvPr/>
            </p:nvSpPr>
            <p:spPr>
              <a:xfrm>
                <a:off x="7870793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5" name="円/楕円 6"/>
              <p:cNvSpPr/>
              <p:nvPr/>
            </p:nvSpPr>
            <p:spPr>
              <a:xfrm flipH="1">
                <a:off x="8307522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6" name="円/楕円 6"/>
              <p:cNvSpPr/>
              <p:nvPr/>
            </p:nvSpPr>
            <p:spPr>
              <a:xfrm rot="10800000" flipH="1">
                <a:off x="7973164" y="1749405"/>
                <a:ext cx="538205" cy="154758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0" name="グループ化 129"/>
          <p:cNvGrpSpPr/>
          <p:nvPr/>
        </p:nvGrpSpPr>
        <p:grpSpPr>
          <a:xfrm>
            <a:off x="2612740" y="823264"/>
            <a:ext cx="1011242" cy="1608979"/>
            <a:chOff x="2915540" y="1046143"/>
            <a:chExt cx="1011242" cy="1608979"/>
          </a:xfrm>
        </p:grpSpPr>
        <p:grpSp>
          <p:nvGrpSpPr>
            <p:cNvPr id="131" name="グループ化 130"/>
            <p:cNvGrpSpPr/>
            <p:nvPr/>
          </p:nvGrpSpPr>
          <p:grpSpPr>
            <a:xfrm>
              <a:off x="2915540" y="1888083"/>
              <a:ext cx="1011242" cy="767039"/>
              <a:chOff x="2915540" y="2313672"/>
              <a:chExt cx="1011242" cy="767039"/>
            </a:xfrm>
          </p:grpSpPr>
          <p:sp>
            <p:nvSpPr>
              <p:cNvPr id="151" name="台形 150"/>
              <p:cNvSpPr/>
              <p:nvPr/>
            </p:nvSpPr>
            <p:spPr>
              <a:xfrm>
                <a:off x="2915540" y="2565428"/>
                <a:ext cx="1011242" cy="515280"/>
              </a:xfrm>
              <a:prstGeom prst="trapezoid">
                <a:avLst>
                  <a:gd name="adj" fmla="val 23861"/>
                </a:avLst>
              </a:pr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2" name="台形 151"/>
              <p:cNvSpPr/>
              <p:nvPr/>
            </p:nvSpPr>
            <p:spPr>
              <a:xfrm>
                <a:off x="3297738" y="2313672"/>
                <a:ext cx="250825" cy="223640"/>
              </a:xfrm>
              <a:prstGeom prst="trapezoid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3" name="台形 152"/>
              <p:cNvSpPr/>
              <p:nvPr/>
            </p:nvSpPr>
            <p:spPr>
              <a:xfrm rot="10800000">
                <a:off x="3242961" y="2464757"/>
                <a:ext cx="356402" cy="615951"/>
              </a:xfrm>
              <a:prstGeom prst="trapezoid">
                <a:avLst>
                  <a:gd name="adj" fmla="val 37172"/>
                </a:avLst>
              </a:prstGeom>
              <a:solidFill>
                <a:srgbClr val="00B0F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4" name="台形 153"/>
              <p:cNvSpPr/>
              <p:nvPr/>
            </p:nvSpPr>
            <p:spPr>
              <a:xfrm rot="10800000" flipV="1">
                <a:off x="3348235" y="2537312"/>
                <a:ext cx="148236" cy="543396"/>
              </a:xfrm>
              <a:prstGeom prst="trapezoid">
                <a:avLst>
                  <a:gd name="adj" fmla="val 32110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5" name="フリーフォーム 154"/>
              <p:cNvSpPr/>
              <p:nvPr/>
            </p:nvSpPr>
            <p:spPr>
              <a:xfrm>
                <a:off x="3027861" y="2464760"/>
                <a:ext cx="786607" cy="615951"/>
              </a:xfrm>
              <a:custGeom>
                <a:avLst/>
                <a:gdLst>
                  <a:gd name="connsiteX0" fmla="*/ 153458 w 786607"/>
                  <a:gd name="connsiteY0" fmla="*/ 0 h 615951"/>
                  <a:gd name="connsiteX1" fmla="*/ 183743 w 786607"/>
                  <a:gd name="connsiteY1" fmla="*/ 0 h 615951"/>
                  <a:gd name="connsiteX2" fmla="*/ 393304 w 786607"/>
                  <a:gd name="connsiteY2" fmla="*/ 577849 h 615951"/>
                  <a:gd name="connsiteX3" fmla="*/ 602865 w 786607"/>
                  <a:gd name="connsiteY3" fmla="*/ 0 h 615951"/>
                  <a:gd name="connsiteX4" fmla="*/ 633149 w 786607"/>
                  <a:gd name="connsiteY4" fmla="*/ 0 h 615951"/>
                  <a:gd name="connsiteX5" fmla="*/ 786607 w 786607"/>
                  <a:gd name="connsiteY5" fmla="*/ 153458 h 615951"/>
                  <a:gd name="connsiteX6" fmla="*/ 786607 w 786607"/>
                  <a:gd name="connsiteY6" fmla="*/ 615951 h 615951"/>
                  <a:gd name="connsiteX7" fmla="*/ 0 w 786607"/>
                  <a:gd name="connsiteY7" fmla="*/ 615951 h 615951"/>
                  <a:gd name="connsiteX8" fmla="*/ 0 w 786607"/>
                  <a:gd name="connsiteY8" fmla="*/ 153458 h 615951"/>
                  <a:gd name="connsiteX9" fmla="*/ 153458 w 786607"/>
                  <a:gd name="connsiteY9" fmla="*/ 0 h 615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86607" h="615951">
                    <a:moveTo>
                      <a:pt x="153458" y="0"/>
                    </a:moveTo>
                    <a:lnTo>
                      <a:pt x="183743" y="0"/>
                    </a:lnTo>
                    <a:lnTo>
                      <a:pt x="393304" y="577849"/>
                    </a:lnTo>
                    <a:lnTo>
                      <a:pt x="602865" y="0"/>
                    </a:lnTo>
                    <a:lnTo>
                      <a:pt x="633149" y="0"/>
                    </a:lnTo>
                    <a:cubicBezTo>
                      <a:pt x="717902" y="0"/>
                      <a:pt x="786607" y="68705"/>
                      <a:pt x="786607" y="153458"/>
                    </a:cubicBezTo>
                    <a:lnTo>
                      <a:pt x="786607" y="615951"/>
                    </a:lnTo>
                    <a:lnTo>
                      <a:pt x="0" y="615951"/>
                    </a:lnTo>
                    <a:lnTo>
                      <a:pt x="0" y="153458"/>
                    </a:lnTo>
                    <a:cubicBezTo>
                      <a:pt x="0" y="68705"/>
                      <a:pt x="68705" y="0"/>
                      <a:pt x="153458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6" name="台形 155"/>
              <p:cNvSpPr/>
              <p:nvPr/>
            </p:nvSpPr>
            <p:spPr>
              <a:xfrm rot="10800000">
                <a:off x="3348235" y="2436638"/>
                <a:ext cx="148236" cy="121510"/>
              </a:xfrm>
              <a:prstGeom prst="trapezoid">
                <a:avLst>
                  <a:gd name="adj" fmla="val 40678"/>
                </a:avLst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7" name="グループ化 156"/>
              <p:cNvGrpSpPr/>
              <p:nvPr/>
            </p:nvGrpSpPr>
            <p:grpSpPr>
              <a:xfrm>
                <a:off x="3241182" y="2436641"/>
                <a:ext cx="360161" cy="100671"/>
                <a:chOff x="1410096" y="2292812"/>
                <a:chExt cx="360161" cy="100671"/>
              </a:xfrm>
              <a:solidFill>
                <a:srgbClr val="00B0F0"/>
              </a:solidFill>
            </p:grpSpPr>
            <p:sp>
              <p:nvSpPr>
                <p:cNvPr id="160" name="平行四辺形 159"/>
                <p:cNvSpPr/>
                <p:nvPr/>
              </p:nvSpPr>
              <p:spPr>
                <a:xfrm>
                  <a:off x="1410096" y="229281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平行四辺形 160"/>
                <p:cNvSpPr/>
                <p:nvPr/>
              </p:nvSpPr>
              <p:spPr>
                <a:xfrm flipH="1">
                  <a:off x="1590076" y="2292812"/>
                  <a:ext cx="180181" cy="100671"/>
                </a:xfrm>
                <a:prstGeom prst="parallelogram">
                  <a:avLst>
                    <a:gd name="adj" fmla="val 45656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8" name="平行四辺形 14"/>
              <p:cNvSpPr/>
              <p:nvPr/>
            </p:nvSpPr>
            <p:spPr>
              <a:xfrm flipH="1">
                <a:off x="3178077" y="2464761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59" name="平行四辺形 14"/>
              <p:cNvSpPr/>
              <p:nvPr/>
            </p:nvSpPr>
            <p:spPr>
              <a:xfrm>
                <a:off x="3391201" y="2464761"/>
                <a:ext cx="273050" cy="615950"/>
              </a:xfrm>
              <a:custGeom>
                <a:avLst/>
                <a:gdLst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128623 w 333375"/>
                  <a:gd name="connsiteY3" fmla="*/ 615950 h 615950"/>
                  <a:gd name="connsiteX4" fmla="*/ 0 w 333375"/>
                  <a:gd name="connsiteY4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8257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28623 w 333375"/>
                  <a:gd name="connsiteY4" fmla="*/ 615950 h 615950"/>
                  <a:gd name="connsiteX5" fmla="*/ 0 w 333375"/>
                  <a:gd name="connsiteY5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193675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1286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90523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14287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12725 w 333375"/>
                  <a:gd name="connsiteY3" fmla="*/ 200025 h 615950"/>
                  <a:gd name="connsiteX4" fmla="*/ 285750 w 333375"/>
                  <a:gd name="connsiteY4" fmla="*/ 250825 h 615950"/>
                  <a:gd name="connsiteX5" fmla="*/ 61948 w 333375"/>
                  <a:gd name="connsiteY5" fmla="*/ 615950 h 615950"/>
                  <a:gd name="connsiteX6" fmla="*/ 0 w 333375"/>
                  <a:gd name="connsiteY6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266700 w 333375"/>
                  <a:gd name="connsiteY3" fmla="*/ 101600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33375"/>
                  <a:gd name="connsiteY0" fmla="*/ 615950 h 615950"/>
                  <a:gd name="connsiteX1" fmla="*/ 204752 w 333375"/>
                  <a:gd name="connsiteY1" fmla="*/ 0 h 615950"/>
                  <a:gd name="connsiteX2" fmla="*/ 333375 w 333375"/>
                  <a:gd name="connsiteY2" fmla="*/ 0 h 615950"/>
                  <a:gd name="connsiteX3" fmla="*/ 314325 w 333375"/>
                  <a:gd name="connsiteY3" fmla="*/ 174625 h 615950"/>
                  <a:gd name="connsiteX4" fmla="*/ 212725 w 333375"/>
                  <a:gd name="connsiteY4" fmla="*/ 200025 h 615950"/>
                  <a:gd name="connsiteX5" fmla="*/ 285750 w 333375"/>
                  <a:gd name="connsiteY5" fmla="*/ 250825 h 615950"/>
                  <a:gd name="connsiteX6" fmla="*/ 61948 w 333375"/>
                  <a:gd name="connsiteY6" fmla="*/ 615950 h 615950"/>
                  <a:gd name="connsiteX7" fmla="*/ 0 w 333375"/>
                  <a:gd name="connsiteY7" fmla="*/ 615950 h 615950"/>
                  <a:gd name="connsiteX0" fmla="*/ 0 w 314325"/>
                  <a:gd name="connsiteY0" fmla="*/ 615950 h 615950"/>
                  <a:gd name="connsiteX1" fmla="*/ 204752 w 314325"/>
                  <a:gd name="connsiteY1" fmla="*/ 0 h 615950"/>
                  <a:gd name="connsiteX2" fmla="*/ 314325 w 314325"/>
                  <a:gd name="connsiteY2" fmla="*/ 0 h 615950"/>
                  <a:gd name="connsiteX3" fmla="*/ 314325 w 314325"/>
                  <a:gd name="connsiteY3" fmla="*/ 174625 h 615950"/>
                  <a:gd name="connsiteX4" fmla="*/ 212725 w 314325"/>
                  <a:gd name="connsiteY4" fmla="*/ 200025 h 615950"/>
                  <a:gd name="connsiteX5" fmla="*/ 285750 w 314325"/>
                  <a:gd name="connsiteY5" fmla="*/ 250825 h 615950"/>
                  <a:gd name="connsiteX6" fmla="*/ 61948 w 314325"/>
                  <a:gd name="connsiteY6" fmla="*/ 615950 h 615950"/>
                  <a:gd name="connsiteX7" fmla="*/ 0 w 314325"/>
                  <a:gd name="connsiteY7" fmla="*/ 615950 h 61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325" h="615950">
                    <a:moveTo>
                      <a:pt x="0" y="615950"/>
                    </a:moveTo>
                    <a:lnTo>
                      <a:pt x="204752" y="0"/>
                    </a:lnTo>
                    <a:lnTo>
                      <a:pt x="314325" y="0"/>
                    </a:lnTo>
                    <a:lnTo>
                      <a:pt x="314325" y="174625"/>
                    </a:lnTo>
                    <a:lnTo>
                      <a:pt x="212725" y="200025"/>
                    </a:lnTo>
                    <a:lnTo>
                      <a:pt x="285750" y="250825"/>
                    </a:lnTo>
                    <a:lnTo>
                      <a:pt x="61948" y="615950"/>
                    </a:lnTo>
                    <a:lnTo>
                      <a:pt x="0" y="61595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32" name="グループ化 131"/>
            <p:cNvGrpSpPr/>
            <p:nvPr/>
          </p:nvGrpSpPr>
          <p:grpSpPr>
            <a:xfrm>
              <a:off x="3000953" y="1046143"/>
              <a:ext cx="840416" cy="893024"/>
              <a:chOff x="3098982" y="859271"/>
              <a:chExt cx="1071794" cy="1138886"/>
            </a:xfrm>
          </p:grpSpPr>
          <p:sp>
            <p:nvSpPr>
              <p:cNvPr id="133" name="星 32 132"/>
              <p:cNvSpPr/>
              <p:nvPr/>
            </p:nvSpPr>
            <p:spPr>
              <a:xfrm>
                <a:off x="3169627" y="859271"/>
                <a:ext cx="930504" cy="974506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4" name="グループ化 133"/>
              <p:cNvGrpSpPr/>
              <p:nvPr/>
            </p:nvGrpSpPr>
            <p:grpSpPr>
              <a:xfrm>
                <a:off x="3098982" y="1432213"/>
                <a:ext cx="1071794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145" name="グループ化 144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49" name="円/楕円 14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50" name="円/楕円 14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46" name="グループ化 145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147" name="円/楕円 14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8" name="円/楕円 14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35" name="角丸四角形 134"/>
              <p:cNvSpPr/>
              <p:nvPr/>
            </p:nvSpPr>
            <p:spPr>
              <a:xfrm>
                <a:off x="3222129" y="1002795"/>
                <a:ext cx="825500" cy="995362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135"/>
              <p:cNvSpPr/>
              <p:nvPr/>
            </p:nvSpPr>
            <p:spPr>
              <a:xfrm>
                <a:off x="3270416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136"/>
              <p:cNvSpPr/>
              <p:nvPr/>
            </p:nvSpPr>
            <p:spPr>
              <a:xfrm>
                <a:off x="3499121" y="1739087"/>
                <a:ext cx="263572" cy="104775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フリーフォーム 137"/>
              <p:cNvSpPr/>
              <p:nvPr/>
            </p:nvSpPr>
            <p:spPr>
              <a:xfrm>
                <a:off x="3486460" y="1723640"/>
                <a:ext cx="287346" cy="144210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138"/>
              <p:cNvSpPr/>
              <p:nvPr/>
            </p:nvSpPr>
            <p:spPr>
              <a:xfrm>
                <a:off x="3387320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139"/>
              <p:cNvSpPr/>
              <p:nvPr/>
            </p:nvSpPr>
            <p:spPr>
              <a:xfrm>
                <a:off x="3691897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140"/>
              <p:cNvSpPr/>
              <p:nvPr/>
            </p:nvSpPr>
            <p:spPr>
              <a:xfrm>
                <a:off x="3808801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3528744" y="1570454"/>
                <a:ext cx="199468" cy="11168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月 142"/>
              <p:cNvSpPr/>
              <p:nvPr/>
            </p:nvSpPr>
            <p:spPr>
              <a:xfrm rot="5400000">
                <a:off x="3384412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4" name="月 143"/>
              <p:cNvSpPr/>
              <p:nvPr/>
            </p:nvSpPr>
            <p:spPr>
              <a:xfrm rot="5400000">
                <a:off x="3803536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62" name="グループ化 161"/>
          <p:cNvGrpSpPr/>
          <p:nvPr/>
        </p:nvGrpSpPr>
        <p:grpSpPr>
          <a:xfrm>
            <a:off x="722216" y="2758808"/>
            <a:ext cx="1051560" cy="1611267"/>
            <a:chOff x="1465126" y="2800782"/>
            <a:chExt cx="1051560" cy="1611267"/>
          </a:xfrm>
        </p:grpSpPr>
        <p:grpSp>
          <p:nvGrpSpPr>
            <p:cNvPr id="163" name="グループ化 162"/>
            <p:cNvGrpSpPr/>
            <p:nvPr/>
          </p:nvGrpSpPr>
          <p:grpSpPr>
            <a:xfrm>
              <a:off x="1465126" y="3645009"/>
              <a:ext cx="1051560" cy="767040"/>
              <a:chOff x="1465126" y="3887789"/>
              <a:chExt cx="1051560" cy="767040"/>
            </a:xfrm>
          </p:grpSpPr>
          <p:grpSp>
            <p:nvGrpSpPr>
              <p:cNvPr id="183" name="グループ化 182"/>
              <p:cNvGrpSpPr/>
              <p:nvPr/>
            </p:nvGrpSpPr>
            <p:grpSpPr>
              <a:xfrm>
                <a:off x="1590858" y="3887789"/>
                <a:ext cx="800100" cy="767040"/>
                <a:chOff x="1590858" y="2313672"/>
                <a:chExt cx="800100" cy="767040"/>
              </a:xfrm>
            </p:grpSpPr>
            <p:sp>
              <p:nvSpPr>
                <p:cNvPr id="201" name="フリーフォーム 200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2" name="台形 201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4" name="平行四辺形 203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5" name="平行四辺形 204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4" name="グループ化 183"/>
              <p:cNvGrpSpPr/>
              <p:nvPr/>
            </p:nvGrpSpPr>
            <p:grpSpPr>
              <a:xfrm>
                <a:off x="1465126" y="4136668"/>
                <a:ext cx="1051560" cy="492918"/>
                <a:chOff x="5830845" y="5039936"/>
                <a:chExt cx="1110502" cy="520547"/>
              </a:xfrm>
            </p:grpSpPr>
            <p:sp>
              <p:nvSpPr>
                <p:cNvPr id="185" name="二等辺三角形 184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6" name="二等辺三角形 185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8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91" name="グループ化 190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197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8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9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00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2" name="グループ化 191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194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6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3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64" name="グループ化 163"/>
            <p:cNvGrpSpPr/>
            <p:nvPr/>
          </p:nvGrpSpPr>
          <p:grpSpPr>
            <a:xfrm>
              <a:off x="1591609" y="2800782"/>
              <a:ext cx="798594" cy="916166"/>
              <a:chOff x="1884545" y="855156"/>
              <a:chExt cx="1018458" cy="1168399"/>
            </a:xfrm>
          </p:grpSpPr>
          <p:sp>
            <p:nvSpPr>
              <p:cNvPr id="165" name="円/楕円 164"/>
              <p:cNvSpPr/>
              <p:nvPr/>
            </p:nvSpPr>
            <p:spPr>
              <a:xfrm>
                <a:off x="1953602" y="1077405"/>
                <a:ext cx="887412" cy="746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6" name="グループ化 165"/>
              <p:cNvGrpSpPr/>
              <p:nvPr/>
            </p:nvGrpSpPr>
            <p:grpSpPr>
              <a:xfrm rot="20700000">
                <a:off x="1884545" y="1432212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81" name="円/楕円 180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2" name="円/楕円 181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7" name="グループ化 166"/>
              <p:cNvGrpSpPr/>
              <p:nvPr/>
            </p:nvGrpSpPr>
            <p:grpSpPr>
              <a:xfrm rot="900000" flipH="1">
                <a:off x="2702978" y="1432213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179" name="円/楕円 178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0" name="円/楕円 179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68" name="円/楕円 167"/>
              <p:cNvSpPr/>
              <p:nvPr/>
            </p:nvSpPr>
            <p:spPr>
              <a:xfrm>
                <a:off x="1984558" y="1077405"/>
                <a:ext cx="825500" cy="94615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9" name="円/楕円 168"/>
              <p:cNvSpPr/>
              <p:nvPr/>
            </p:nvSpPr>
            <p:spPr>
              <a:xfrm>
                <a:off x="2182995" y="855156"/>
                <a:ext cx="428625" cy="147638"/>
              </a:xfrm>
              <a:prstGeom prst="ellipse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0" name="台形 30"/>
              <p:cNvSpPr/>
              <p:nvPr/>
            </p:nvSpPr>
            <p:spPr>
              <a:xfrm>
                <a:off x="2077428" y="894844"/>
                <a:ext cx="641014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1" name="五角形 16"/>
              <p:cNvSpPr/>
              <p:nvPr/>
            </p:nvSpPr>
            <p:spPr>
              <a:xfrm rot="10800000">
                <a:off x="2336585" y="1645756"/>
                <a:ext cx="115033" cy="177775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2" name="円/楕円 171"/>
              <p:cNvSpPr/>
              <p:nvPr/>
            </p:nvSpPr>
            <p:spPr>
              <a:xfrm>
                <a:off x="2129952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3" name="円/楕円 172"/>
              <p:cNvSpPr/>
              <p:nvPr/>
            </p:nvSpPr>
            <p:spPr>
              <a:xfrm>
                <a:off x="2558139" y="1452094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フリーフォーム 173"/>
              <p:cNvSpPr/>
              <p:nvPr/>
            </p:nvSpPr>
            <p:spPr>
              <a:xfrm rot="1599860">
                <a:off x="2067457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フリーフォーム 174"/>
              <p:cNvSpPr/>
              <p:nvPr/>
            </p:nvSpPr>
            <p:spPr>
              <a:xfrm rot="20890546">
                <a:off x="2472373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175"/>
              <p:cNvSpPr/>
              <p:nvPr/>
            </p:nvSpPr>
            <p:spPr>
              <a:xfrm>
                <a:off x="2150439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7" name="円/楕円 176"/>
              <p:cNvSpPr/>
              <p:nvPr/>
            </p:nvSpPr>
            <p:spPr>
              <a:xfrm>
                <a:off x="2579064" y="1481766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8" name="円/楕円 110"/>
              <p:cNvSpPr/>
              <p:nvPr/>
            </p:nvSpPr>
            <p:spPr>
              <a:xfrm>
                <a:off x="2276839" y="1867504"/>
                <a:ext cx="237785" cy="4932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06" name="グループ化 205"/>
          <p:cNvGrpSpPr/>
          <p:nvPr/>
        </p:nvGrpSpPr>
        <p:grpSpPr>
          <a:xfrm>
            <a:off x="6315109" y="2790238"/>
            <a:ext cx="1055986" cy="1579836"/>
            <a:chOff x="5307530" y="2832212"/>
            <a:chExt cx="1055986" cy="1579836"/>
          </a:xfrm>
        </p:grpSpPr>
        <p:grpSp>
          <p:nvGrpSpPr>
            <p:cNvPr id="207" name="グループ化 206"/>
            <p:cNvGrpSpPr/>
            <p:nvPr/>
          </p:nvGrpSpPr>
          <p:grpSpPr>
            <a:xfrm>
              <a:off x="5307530" y="3645009"/>
              <a:ext cx="1055986" cy="767039"/>
              <a:chOff x="5307530" y="3887789"/>
              <a:chExt cx="1055986" cy="767039"/>
            </a:xfrm>
          </p:grpSpPr>
          <p:grpSp>
            <p:nvGrpSpPr>
              <p:cNvPr id="247" name="グループ化 246"/>
              <p:cNvGrpSpPr/>
              <p:nvPr/>
            </p:nvGrpSpPr>
            <p:grpSpPr>
              <a:xfrm>
                <a:off x="5437686" y="3887789"/>
                <a:ext cx="800100" cy="767039"/>
                <a:chOff x="5437686" y="2313672"/>
                <a:chExt cx="800100" cy="767039"/>
              </a:xfrm>
            </p:grpSpPr>
            <p:sp>
              <p:nvSpPr>
                <p:cNvPr id="265" name="フリーフォーム 264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6" name="台形 265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7" name="フリーフォーム 266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68" name="フリーフォーム 267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48" name="グループ化 247"/>
              <p:cNvGrpSpPr/>
              <p:nvPr/>
            </p:nvGrpSpPr>
            <p:grpSpPr>
              <a:xfrm>
                <a:off x="5307530" y="4155004"/>
                <a:ext cx="1055986" cy="494992"/>
                <a:chOff x="5830845" y="5039936"/>
                <a:chExt cx="1110502" cy="520547"/>
              </a:xfrm>
            </p:grpSpPr>
            <p:sp>
              <p:nvSpPr>
                <p:cNvPr id="249" name="二等辺三角形 248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二等辺三角形 249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3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4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261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3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4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56" name="グループ化 255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258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0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7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08" name="グループ化 207"/>
            <p:cNvGrpSpPr/>
            <p:nvPr/>
          </p:nvGrpSpPr>
          <p:grpSpPr>
            <a:xfrm>
              <a:off x="5414112" y="2832212"/>
              <a:ext cx="842822" cy="884736"/>
              <a:chOff x="5980312" y="895240"/>
              <a:chExt cx="1074862" cy="1128315"/>
            </a:xfrm>
          </p:grpSpPr>
          <p:sp>
            <p:nvSpPr>
              <p:cNvPr id="209" name="フリーフォーム 208"/>
              <p:cNvSpPr/>
              <p:nvPr/>
            </p:nvSpPr>
            <p:spPr>
              <a:xfrm>
                <a:off x="6006508" y="895240"/>
                <a:ext cx="903963" cy="812206"/>
              </a:xfrm>
              <a:custGeom>
                <a:avLst/>
                <a:gdLst>
                  <a:gd name="connsiteX0" fmla="*/ 155943 w 903963"/>
                  <a:gd name="connsiteY0" fmla="*/ 1150 h 812206"/>
                  <a:gd name="connsiteX1" fmla="*/ 306287 w 903963"/>
                  <a:gd name="connsiteY1" fmla="*/ 75984 h 812206"/>
                  <a:gd name="connsiteX2" fmla="*/ 312334 w 903963"/>
                  <a:gd name="connsiteY2" fmla="*/ 93969 h 812206"/>
                  <a:gd name="connsiteX3" fmla="*/ 314648 w 903963"/>
                  <a:gd name="connsiteY3" fmla="*/ 91889 h 812206"/>
                  <a:gd name="connsiteX4" fmla="*/ 507088 w 903963"/>
                  <a:gd name="connsiteY4" fmla="*/ 33734 h 812206"/>
                  <a:gd name="connsiteX5" fmla="*/ 824232 w 903963"/>
                  <a:gd name="connsiteY5" fmla="*/ 241708 h 812206"/>
                  <a:gd name="connsiteX6" fmla="*/ 837118 w 903963"/>
                  <a:gd name="connsiteY6" fmla="*/ 282778 h 812206"/>
                  <a:gd name="connsiteX7" fmla="*/ 872775 w 903963"/>
                  <a:gd name="connsiteY7" fmla="*/ 339142 h 812206"/>
                  <a:gd name="connsiteX8" fmla="*/ 903963 w 903963"/>
                  <a:gd name="connsiteY8" fmla="*/ 471687 h 812206"/>
                  <a:gd name="connsiteX9" fmla="*/ 507088 w 903963"/>
                  <a:gd name="connsiteY9" fmla="*/ 812206 h 812206"/>
                  <a:gd name="connsiteX10" fmla="*/ 110213 w 903963"/>
                  <a:gd name="connsiteY10" fmla="*/ 471687 h 812206"/>
                  <a:gd name="connsiteX11" fmla="*/ 141402 w 903963"/>
                  <a:gd name="connsiteY11" fmla="*/ 339142 h 812206"/>
                  <a:gd name="connsiteX12" fmla="*/ 177058 w 903963"/>
                  <a:gd name="connsiteY12" fmla="*/ 282778 h 812206"/>
                  <a:gd name="connsiteX13" fmla="*/ 189945 w 903963"/>
                  <a:gd name="connsiteY13" fmla="*/ 241708 h 812206"/>
                  <a:gd name="connsiteX14" fmla="*/ 200288 w 903963"/>
                  <a:gd name="connsiteY14" fmla="*/ 224842 h 812206"/>
                  <a:gd name="connsiteX15" fmla="*/ 163602 w 903963"/>
                  <a:gd name="connsiteY15" fmla="*/ 192460 h 812206"/>
                  <a:gd name="connsiteX16" fmla="*/ 2 w 903963"/>
                  <a:gd name="connsiteY16" fmla="*/ 171989 h 812206"/>
                  <a:gd name="connsiteX17" fmla="*/ 0 w 903963"/>
                  <a:gd name="connsiteY17" fmla="*/ 171988 h 812206"/>
                  <a:gd name="connsiteX18" fmla="*/ 207524 w 903963"/>
                  <a:gd name="connsiteY18" fmla="*/ 116382 h 812206"/>
                  <a:gd name="connsiteX19" fmla="*/ 242539 w 903963"/>
                  <a:gd name="connsiteY19" fmla="*/ 147268 h 812206"/>
                  <a:gd name="connsiteX20" fmla="*/ 230211 w 903963"/>
                  <a:gd name="connsiteY20" fmla="*/ 119907 h 812206"/>
                  <a:gd name="connsiteX21" fmla="*/ 98764 w 903963"/>
                  <a:gd name="connsiteY21" fmla="*/ 20379 h 812206"/>
                  <a:gd name="connsiteX22" fmla="*/ 98763 w 903963"/>
                  <a:gd name="connsiteY22" fmla="*/ 20377 h 812206"/>
                  <a:gd name="connsiteX23" fmla="*/ 155943 w 903963"/>
                  <a:gd name="connsiteY23" fmla="*/ 1150 h 812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3963" h="812206">
                    <a:moveTo>
                      <a:pt x="155943" y="1150"/>
                    </a:moveTo>
                    <a:cubicBezTo>
                      <a:pt x="214695" y="-6140"/>
                      <a:pt x="274824" y="21487"/>
                      <a:pt x="306287" y="75984"/>
                    </a:cubicBezTo>
                    <a:lnTo>
                      <a:pt x="312334" y="93969"/>
                    </a:lnTo>
                    <a:lnTo>
                      <a:pt x="314648" y="91889"/>
                    </a:lnTo>
                    <a:cubicBezTo>
                      <a:pt x="369581" y="55173"/>
                      <a:pt x="435804" y="33734"/>
                      <a:pt x="507088" y="33734"/>
                    </a:cubicBezTo>
                    <a:cubicBezTo>
                      <a:pt x="649657" y="33734"/>
                      <a:pt x="771981" y="119490"/>
                      <a:pt x="824232" y="241708"/>
                    </a:cubicBezTo>
                    <a:lnTo>
                      <a:pt x="837118" y="282778"/>
                    </a:lnTo>
                    <a:lnTo>
                      <a:pt x="872775" y="339142"/>
                    </a:lnTo>
                    <a:cubicBezTo>
                      <a:pt x="892858" y="379881"/>
                      <a:pt x="903963" y="424671"/>
                      <a:pt x="903963" y="471687"/>
                    </a:cubicBezTo>
                    <a:cubicBezTo>
                      <a:pt x="903963" y="659750"/>
                      <a:pt x="726276" y="812206"/>
                      <a:pt x="507088" y="812206"/>
                    </a:cubicBezTo>
                    <a:cubicBezTo>
                      <a:pt x="287900" y="812206"/>
                      <a:pt x="110213" y="659750"/>
                      <a:pt x="110213" y="471687"/>
                    </a:cubicBezTo>
                    <a:cubicBezTo>
                      <a:pt x="110213" y="424671"/>
                      <a:pt x="121319" y="379881"/>
                      <a:pt x="141402" y="339142"/>
                    </a:cubicBezTo>
                    <a:lnTo>
                      <a:pt x="177058" y="282778"/>
                    </a:lnTo>
                    <a:lnTo>
                      <a:pt x="189945" y="241708"/>
                    </a:lnTo>
                    <a:lnTo>
                      <a:pt x="200288" y="224842"/>
                    </a:lnTo>
                    <a:lnTo>
                      <a:pt x="163602" y="192460"/>
                    </a:lnTo>
                    <a:cubicBezTo>
                      <a:pt x="114059" y="163856"/>
                      <a:pt x="55064" y="156474"/>
                      <a:pt x="2" y="171989"/>
                    </a:cubicBezTo>
                    <a:lnTo>
                      <a:pt x="0" y="171988"/>
                    </a:lnTo>
                    <a:cubicBezTo>
                      <a:pt x="41951" y="99327"/>
                      <a:pt x="134863" y="74431"/>
                      <a:pt x="207524" y="116382"/>
                    </a:cubicBezTo>
                    <a:lnTo>
                      <a:pt x="242539" y="147268"/>
                    </a:lnTo>
                    <a:lnTo>
                      <a:pt x="230211" y="119907"/>
                    </a:lnTo>
                    <a:cubicBezTo>
                      <a:pt x="201607" y="70365"/>
                      <a:pt x="154207" y="34474"/>
                      <a:pt x="98764" y="20379"/>
                    </a:cubicBezTo>
                    <a:lnTo>
                      <a:pt x="98763" y="20377"/>
                    </a:lnTo>
                    <a:cubicBezTo>
                      <a:pt x="116929" y="9890"/>
                      <a:pt x="136359" y="3580"/>
                      <a:pt x="155943" y="115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0" name="グループ化 209"/>
              <p:cNvGrpSpPr/>
              <p:nvPr/>
            </p:nvGrpSpPr>
            <p:grpSpPr>
              <a:xfrm>
                <a:off x="5980312" y="1318539"/>
                <a:ext cx="1074862" cy="287338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241" name="グループ化 240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245" name="円/楕円 24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6" name="円/楕円 24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2" name="グループ化 241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243" name="円/楕円 24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4" name="円/楕円 24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11" name="五角形 16"/>
              <p:cNvSpPr/>
              <p:nvPr/>
            </p:nvSpPr>
            <p:spPr>
              <a:xfrm rot="10800000">
                <a:off x="6051582" y="1140605"/>
                <a:ext cx="932322" cy="88295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12" name="グループ化 211"/>
              <p:cNvGrpSpPr/>
              <p:nvPr/>
            </p:nvGrpSpPr>
            <p:grpSpPr>
              <a:xfrm>
                <a:off x="6158724" y="1117046"/>
                <a:ext cx="718038" cy="121189"/>
                <a:chOff x="4144475" y="2302101"/>
                <a:chExt cx="1552855" cy="262087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226" name="角丸四角形 225"/>
                <p:cNvSpPr/>
                <p:nvPr/>
              </p:nvSpPr>
              <p:spPr>
                <a:xfrm>
                  <a:off x="4144475" y="2329558"/>
                  <a:ext cx="1552855" cy="20716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7" name="角丸四角形 226"/>
                <p:cNvSpPr/>
                <p:nvPr/>
              </p:nvSpPr>
              <p:spPr>
                <a:xfrm rot="18000000">
                  <a:off x="411859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角丸四角形 227"/>
                <p:cNvSpPr/>
                <p:nvPr/>
              </p:nvSpPr>
              <p:spPr>
                <a:xfrm rot="18000000">
                  <a:off x="4222125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角丸四角形 228"/>
                <p:cNvSpPr/>
                <p:nvPr/>
              </p:nvSpPr>
              <p:spPr>
                <a:xfrm rot="18000000">
                  <a:off x="4325656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角丸四角形 229"/>
                <p:cNvSpPr/>
                <p:nvPr/>
              </p:nvSpPr>
              <p:spPr>
                <a:xfrm rot="18000000">
                  <a:off x="4429184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角丸四角形 230"/>
                <p:cNvSpPr/>
                <p:nvPr/>
              </p:nvSpPr>
              <p:spPr>
                <a:xfrm rot="18000000">
                  <a:off x="453055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角丸四角形 231"/>
                <p:cNvSpPr/>
                <p:nvPr/>
              </p:nvSpPr>
              <p:spPr>
                <a:xfrm rot="18000000">
                  <a:off x="463408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角丸四角形 232"/>
                <p:cNvSpPr/>
                <p:nvPr/>
              </p:nvSpPr>
              <p:spPr>
                <a:xfrm rot="18000000">
                  <a:off x="473761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4" name="角丸四角形 233"/>
                <p:cNvSpPr/>
                <p:nvPr/>
              </p:nvSpPr>
              <p:spPr>
                <a:xfrm rot="18000000">
                  <a:off x="484114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5" name="角丸四角形 234"/>
                <p:cNvSpPr/>
                <p:nvPr/>
              </p:nvSpPr>
              <p:spPr>
                <a:xfrm rot="18000000">
                  <a:off x="494727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6" name="角丸四角形 235"/>
                <p:cNvSpPr/>
                <p:nvPr/>
              </p:nvSpPr>
              <p:spPr>
                <a:xfrm rot="18000000">
                  <a:off x="505080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7" name="角丸四角形 236"/>
                <p:cNvSpPr/>
                <p:nvPr/>
              </p:nvSpPr>
              <p:spPr>
                <a:xfrm rot="18000000">
                  <a:off x="515433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8" name="角丸四角形 237"/>
                <p:cNvSpPr/>
                <p:nvPr/>
              </p:nvSpPr>
              <p:spPr>
                <a:xfrm rot="18000000">
                  <a:off x="525786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角丸四角形 238"/>
                <p:cNvSpPr/>
                <p:nvPr/>
              </p:nvSpPr>
              <p:spPr>
                <a:xfrm rot="18000000">
                  <a:off x="5359229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0" name="角丸四角形 239"/>
                <p:cNvSpPr/>
                <p:nvPr/>
              </p:nvSpPr>
              <p:spPr>
                <a:xfrm rot="18000000">
                  <a:off x="546275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3" name="二等辺三角形 87"/>
              <p:cNvSpPr/>
              <p:nvPr/>
            </p:nvSpPr>
            <p:spPr>
              <a:xfrm rot="8100000">
                <a:off x="6493365" y="980665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4" name="二等辺三角形 87"/>
              <p:cNvSpPr/>
              <p:nvPr/>
            </p:nvSpPr>
            <p:spPr>
              <a:xfrm rot="13500000">
                <a:off x="6637433" y="980666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6556163" y="1098044"/>
                <a:ext cx="159544" cy="1543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円/楕円 215"/>
              <p:cNvSpPr/>
              <p:nvPr/>
            </p:nvSpPr>
            <p:spPr>
              <a:xfrm>
                <a:off x="6237727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6281063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フリーフォーム 217"/>
              <p:cNvSpPr/>
              <p:nvPr/>
            </p:nvSpPr>
            <p:spPr>
              <a:xfrm>
                <a:off x="6238309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>
              <a:xfrm rot="862609">
                <a:off x="6193518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円/楕円 219"/>
              <p:cNvSpPr/>
              <p:nvPr/>
            </p:nvSpPr>
            <p:spPr>
              <a:xfrm>
                <a:off x="6596502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円/楕円 220"/>
              <p:cNvSpPr/>
              <p:nvPr/>
            </p:nvSpPr>
            <p:spPr>
              <a:xfrm>
                <a:off x="6639838" y="1406229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フリーフォーム 221"/>
              <p:cNvSpPr/>
              <p:nvPr/>
            </p:nvSpPr>
            <p:spPr>
              <a:xfrm>
                <a:off x="6597084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円/楕円 222"/>
              <p:cNvSpPr/>
              <p:nvPr/>
            </p:nvSpPr>
            <p:spPr>
              <a:xfrm rot="20571552">
                <a:off x="6552293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円/楕円 223"/>
              <p:cNvSpPr/>
              <p:nvPr/>
            </p:nvSpPr>
            <p:spPr>
              <a:xfrm>
                <a:off x="6405920" y="1595454"/>
                <a:ext cx="213850" cy="13332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フリーフォーム 224"/>
              <p:cNvSpPr/>
              <p:nvPr/>
            </p:nvSpPr>
            <p:spPr>
              <a:xfrm>
                <a:off x="6331319" y="1788753"/>
                <a:ext cx="346589" cy="5830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69" name="グループ化 268"/>
          <p:cNvGrpSpPr/>
          <p:nvPr/>
        </p:nvGrpSpPr>
        <p:grpSpPr>
          <a:xfrm>
            <a:off x="8166398" y="2711270"/>
            <a:ext cx="1116681" cy="1681033"/>
            <a:chOff x="6660675" y="2753244"/>
            <a:chExt cx="1116681" cy="1681033"/>
          </a:xfrm>
        </p:grpSpPr>
        <p:grpSp>
          <p:nvGrpSpPr>
            <p:cNvPr id="270" name="グループ化 269"/>
            <p:cNvGrpSpPr/>
            <p:nvPr/>
          </p:nvGrpSpPr>
          <p:grpSpPr>
            <a:xfrm>
              <a:off x="6660675" y="3645009"/>
              <a:ext cx="1116681" cy="789268"/>
              <a:chOff x="6660675" y="3887789"/>
              <a:chExt cx="1116681" cy="789268"/>
            </a:xfrm>
          </p:grpSpPr>
          <p:grpSp>
            <p:nvGrpSpPr>
              <p:cNvPr id="289" name="グループ化 288"/>
              <p:cNvGrpSpPr/>
              <p:nvPr/>
            </p:nvGrpSpPr>
            <p:grpSpPr>
              <a:xfrm>
                <a:off x="6794677" y="3887789"/>
                <a:ext cx="848680" cy="767036"/>
                <a:chOff x="6794677" y="2313672"/>
                <a:chExt cx="848680" cy="767036"/>
              </a:xfrm>
            </p:grpSpPr>
            <p:sp>
              <p:nvSpPr>
                <p:cNvPr id="307" name="台形 306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8" name="片側の 2 つの角を丸めた四角形 307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9" name="台形 308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0" name="グループ化 309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311" name="平行四辺形 310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2" name="平行四辺形 311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0" name="グループ化 289"/>
              <p:cNvGrpSpPr/>
              <p:nvPr/>
            </p:nvGrpSpPr>
            <p:grpSpPr>
              <a:xfrm>
                <a:off x="6660675" y="4153614"/>
                <a:ext cx="1116681" cy="523443"/>
                <a:chOff x="5830845" y="5039936"/>
                <a:chExt cx="1110502" cy="520547"/>
              </a:xfrm>
            </p:grpSpPr>
            <p:sp>
              <p:nvSpPr>
                <p:cNvPr id="291" name="二等辺三角形 290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二等辺三角形 291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5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6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97" name="グループ化 296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303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4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6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98" name="グループ化 297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00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1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2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99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71" name="グループ化 270"/>
            <p:cNvGrpSpPr/>
            <p:nvPr/>
          </p:nvGrpSpPr>
          <p:grpSpPr>
            <a:xfrm>
              <a:off x="6737661" y="2753244"/>
              <a:ext cx="962709" cy="963704"/>
              <a:chOff x="7631585" y="794530"/>
              <a:chExt cx="1227756" cy="1229025"/>
            </a:xfrm>
          </p:grpSpPr>
          <p:sp>
            <p:nvSpPr>
              <p:cNvPr id="272" name="円/楕円 271"/>
              <p:cNvSpPr/>
              <p:nvPr/>
            </p:nvSpPr>
            <p:spPr>
              <a:xfrm>
                <a:off x="7728495" y="980574"/>
                <a:ext cx="1027544" cy="93978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73" name="グループ化 272"/>
              <p:cNvGrpSpPr/>
              <p:nvPr/>
            </p:nvGrpSpPr>
            <p:grpSpPr>
              <a:xfrm>
                <a:off x="7631585" y="1432211"/>
                <a:ext cx="122775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283" name="グループ化 282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287" name="円/楕円 28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8" name="円/楕円 28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84" name="グループ化 283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285" name="円/楕円 28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86" name="円/楕円 28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74" name="円/楕円 273"/>
              <p:cNvSpPr/>
              <p:nvPr/>
            </p:nvSpPr>
            <p:spPr>
              <a:xfrm>
                <a:off x="7752545" y="1052006"/>
                <a:ext cx="985837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5" name="台形 30"/>
              <p:cNvSpPr/>
              <p:nvPr/>
            </p:nvSpPr>
            <p:spPr>
              <a:xfrm>
                <a:off x="7890239" y="794530"/>
                <a:ext cx="704055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6" name="フリーフォーム 275"/>
              <p:cNvSpPr/>
              <p:nvPr/>
            </p:nvSpPr>
            <p:spPr>
              <a:xfrm>
                <a:off x="7732713" y="1239871"/>
                <a:ext cx="1026638" cy="389402"/>
              </a:xfrm>
              <a:custGeom>
                <a:avLst/>
                <a:gdLst>
                  <a:gd name="connsiteX0" fmla="*/ 731289 w 1026638"/>
                  <a:gd name="connsiteY0" fmla="*/ 47110 h 389402"/>
                  <a:gd name="connsiteX1" fmla="*/ 583698 w 1026638"/>
                  <a:gd name="connsiteY1" fmla="*/ 194701 h 389402"/>
                  <a:gd name="connsiteX2" fmla="*/ 731289 w 1026638"/>
                  <a:gd name="connsiteY2" fmla="*/ 342292 h 389402"/>
                  <a:gd name="connsiteX3" fmla="*/ 878880 w 1026638"/>
                  <a:gd name="connsiteY3" fmla="*/ 194701 h 389402"/>
                  <a:gd name="connsiteX4" fmla="*/ 731289 w 1026638"/>
                  <a:gd name="connsiteY4" fmla="*/ 47110 h 389402"/>
                  <a:gd name="connsiteX5" fmla="*/ 295520 w 1026638"/>
                  <a:gd name="connsiteY5" fmla="*/ 47110 h 389402"/>
                  <a:gd name="connsiteX6" fmla="*/ 147929 w 1026638"/>
                  <a:gd name="connsiteY6" fmla="*/ 194701 h 389402"/>
                  <a:gd name="connsiteX7" fmla="*/ 295520 w 1026638"/>
                  <a:gd name="connsiteY7" fmla="*/ 342292 h 389402"/>
                  <a:gd name="connsiteX8" fmla="*/ 443111 w 1026638"/>
                  <a:gd name="connsiteY8" fmla="*/ 194701 h 389402"/>
                  <a:gd name="connsiteX9" fmla="*/ 295520 w 1026638"/>
                  <a:gd name="connsiteY9" fmla="*/ 47110 h 389402"/>
                  <a:gd name="connsiteX10" fmla="*/ 295520 w 1026638"/>
                  <a:gd name="connsiteY10" fmla="*/ 0 h 389402"/>
                  <a:gd name="connsiteX11" fmla="*/ 433194 w 1026638"/>
                  <a:gd name="connsiteY11" fmla="*/ 57027 h 389402"/>
                  <a:gd name="connsiteX12" fmla="*/ 468075 w 1026638"/>
                  <a:gd name="connsiteY12" fmla="*/ 108762 h 389402"/>
                  <a:gd name="connsiteX13" fmla="*/ 486845 w 1026638"/>
                  <a:gd name="connsiteY13" fmla="*/ 96107 h 389402"/>
                  <a:gd name="connsiteX14" fmla="*/ 512750 w 1026638"/>
                  <a:gd name="connsiteY14" fmla="*/ 90877 h 389402"/>
                  <a:gd name="connsiteX15" fmla="*/ 538655 w 1026638"/>
                  <a:gd name="connsiteY15" fmla="*/ 96107 h 389402"/>
                  <a:gd name="connsiteX16" fmla="*/ 558325 w 1026638"/>
                  <a:gd name="connsiteY16" fmla="*/ 109369 h 389402"/>
                  <a:gd name="connsiteX17" fmla="*/ 593615 w 1026638"/>
                  <a:gd name="connsiteY17" fmla="*/ 57027 h 389402"/>
                  <a:gd name="connsiteX18" fmla="*/ 731289 w 1026638"/>
                  <a:gd name="connsiteY18" fmla="*/ 0 h 389402"/>
                  <a:gd name="connsiteX19" fmla="*/ 910690 w 1026638"/>
                  <a:gd name="connsiteY19" fmla="*/ 118915 h 389402"/>
                  <a:gd name="connsiteX20" fmla="*/ 918860 w 1026638"/>
                  <a:gd name="connsiteY20" fmla="*/ 159384 h 389402"/>
                  <a:gd name="connsiteX21" fmla="*/ 997197 w 1026638"/>
                  <a:gd name="connsiteY21" fmla="*/ 159384 h 389402"/>
                  <a:gd name="connsiteX22" fmla="*/ 1026638 w 1026638"/>
                  <a:gd name="connsiteY22" fmla="*/ 188825 h 389402"/>
                  <a:gd name="connsiteX23" fmla="*/ 1026637 w 1026638"/>
                  <a:gd name="connsiteY23" fmla="*/ 188825 h 389402"/>
                  <a:gd name="connsiteX24" fmla="*/ 997196 w 1026638"/>
                  <a:gd name="connsiteY24" fmla="*/ 218266 h 389402"/>
                  <a:gd name="connsiteX25" fmla="*/ 921233 w 1026638"/>
                  <a:gd name="connsiteY25" fmla="*/ 218265 h 389402"/>
                  <a:gd name="connsiteX26" fmla="*/ 910690 w 1026638"/>
                  <a:gd name="connsiteY26" fmla="*/ 270487 h 389402"/>
                  <a:gd name="connsiteX27" fmla="*/ 731289 w 1026638"/>
                  <a:gd name="connsiteY27" fmla="*/ 389402 h 389402"/>
                  <a:gd name="connsiteX28" fmla="*/ 536588 w 1026638"/>
                  <a:gd name="connsiteY28" fmla="*/ 194701 h 389402"/>
                  <a:gd name="connsiteX29" fmla="*/ 544740 w 1026638"/>
                  <a:gd name="connsiteY29" fmla="*/ 154324 h 389402"/>
                  <a:gd name="connsiteX30" fmla="*/ 536280 w 1026638"/>
                  <a:gd name="connsiteY30" fmla="*/ 133899 h 389402"/>
                  <a:gd name="connsiteX31" fmla="*/ 512750 w 1026638"/>
                  <a:gd name="connsiteY31" fmla="*/ 124153 h 389402"/>
                  <a:gd name="connsiteX32" fmla="*/ 489221 w 1026638"/>
                  <a:gd name="connsiteY32" fmla="*/ 133899 h 389402"/>
                  <a:gd name="connsiteX33" fmla="*/ 481640 w 1026638"/>
                  <a:gd name="connsiteY33" fmla="*/ 152199 h 389402"/>
                  <a:gd name="connsiteX34" fmla="*/ 490221 w 1026638"/>
                  <a:gd name="connsiteY34" fmla="*/ 194701 h 389402"/>
                  <a:gd name="connsiteX35" fmla="*/ 295520 w 1026638"/>
                  <a:gd name="connsiteY35" fmla="*/ 389402 h 389402"/>
                  <a:gd name="connsiteX36" fmla="*/ 116119 w 1026638"/>
                  <a:gd name="connsiteY36" fmla="*/ 270487 h 389402"/>
                  <a:gd name="connsiteX37" fmla="*/ 105576 w 1026638"/>
                  <a:gd name="connsiteY37" fmla="*/ 218266 h 389402"/>
                  <a:gd name="connsiteX38" fmla="*/ 29441 w 1026638"/>
                  <a:gd name="connsiteY38" fmla="*/ 218265 h 389402"/>
                  <a:gd name="connsiteX39" fmla="*/ 8623 w 1026638"/>
                  <a:gd name="connsiteY39" fmla="*/ 209642 h 389402"/>
                  <a:gd name="connsiteX40" fmla="*/ 0 w 1026638"/>
                  <a:gd name="connsiteY40" fmla="*/ 188825 h 389402"/>
                  <a:gd name="connsiteX41" fmla="*/ 8623 w 1026638"/>
                  <a:gd name="connsiteY41" fmla="*/ 168007 h 389402"/>
                  <a:gd name="connsiteX42" fmla="*/ 29441 w 1026638"/>
                  <a:gd name="connsiteY42" fmla="*/ 159384 h 389402"/>
                  <a:gd name="connsiteX43" fmla="*/ 107949 w 1026638"/>
                  <a:gd name="connsiteY43" fmla="*/ 159384 h 389402"/>
                  <a:gd name="connsiteX44" fmla="*/ 116119 w 1026638"/>
                  <a:gd name="connsiteY44" fmla="*/ 118915 h 389402"/>
                  <a:gd name="connsiteX45" fmla="*/ 295520 w 1026638"/>
                  <a:gd name="connsiteY45" fmla="*/ 0 h 38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26638" h="389402">
                    <a:moveTo>
                      <a:pt x="731289" y="47110"/>
                    </a:moveTo>
                    <a:cubicBezTo>
                      <a:pt x="649777" y="47110"/>
                      <a:pt x="583698" y="113189"/>
                      <a:pt x="583698" y="194701"/>
                    </a:cubicBezTo>
                    <a:cubicBezTo>
                      <a:pt x="583698" y="276213"/>
                      <a:pt x="649777" y="342292"/>
                      <a:pt x="731289" y="342292"/>
                    </a:cubicBezTo>
                    <a:cubicBezTo>
                      <a:pt x="812801" y="342292"/>
                      <a:pt x="878880" y="276213"/>
                      <a:pt x="878880" y="194701"/>
                    </a:cubicBezTo>
                    <a:cubicBezTo>
                      <a:pt x="878880" y="113189"/>
                      <a:pt x="812801" y="47110"/>
                      <a:pt x="731289" y="47110"/>
                    </a:cubicBezTo>
                    <a:close/>
                    <a:moveTo>
                      <a:pt x="295520" y="47110"/>
                    </a:moveTo>
                    <a:cubicBezTo>
                      <a:pt x="214008" y="47110"/>
                      <a:pt x="147929" y="113189"/>
                      <a:pt x="147929" y="194701"/>
                    </a:cubicBezTo>
                    <a:cubicBezTo>
                      <a:pt x="147929" y="276213"/>
                      <a:pt x="214008" y="342292"/>
                      <a:pt x="295520" y="342292"/>
                    </a:cubicBezTo>
                    <a:cubicBezTo>
                      <a:pt x="377032" y="342292"/>
                      <a:pt x="443111" y="276213"/>
                      <a:pt x="443111" y="194701"/>
                    </a:cubicBezTo>
                    <a:cubicBezTo>
                      <a:pt x="443111" y="113189"/>
                      <a:pt x="377032" y="47110"/>
                      <a:pt x="295520" y="47110"/>
                    </a:cubicBezTo>
                    <a:close/>
                    <a:moveTo>
                      <a:pt x="295520" y="0"/>
                    </a:moveTo>
                    <a:cubicBezTo>
                      <a:pt x="349285" y="0"/>
                      <a:pt x="397960" y="21793"/>
                      <a:pt x="433194" y="57027"/>
                    </a:cubicBezTo>
                    <a:lnTo>
                      <a:pt x="468075" y="108762"/>
                    </a:lnTo>
                    <a:lnTo>
                      <a:pt x="486845" y="96107"/>
                    </a:lnTo>
                    <a:cubicBezTo>
                      <a:pt x="494807" y="92739"/>
                      <a:pt x="503561" y="90877"/>
                      <a:pt x="512750" y="90877"/>
                    </a:cubicBezTo>
                    <a:cubicBezTo>
                      <a:pt x="521939" y="90877"/>
                      <a:pt x="530693" y="92739"/>
                      <a:pt x="538655" y="96107"/>
                    </a:cubicBezTo>
                    <a:lnTo>
                      <a:pt x="558325" y="109369"/>
                    </a:lnTo>
                    <a:lnTo>
                      <a:pt x="593615" y="57027"/>
                    </a:lnTo>
                    <a:cubicBezTo>
                      <a:pt x="628849" y="21793"/>
                      <a:pt x="677524" y="0"/>
                      <a:pt x="731289" y="0"/>
                    </a:cubicBezTo>
                    <a:cubicBezTo>
                      <a:pt x="811936" y="0"/>
                      <a:pt x="881132" y="49034"/>
                      <a:pt x="910690" y="118915"/>
                    </a:cubicBezTo>
                    <a:lnTo>
                      <a:pt x="918860" y="159384"/>
                    </a:lnTo>
                    <a:lnTo>
                      <a:pt x="997197" y="159384"/>
                    </a:lnTo>
                    <a:cubicBezTo>
                      <a:pt x="1013457" y="159384"/>
                      <a:pt x="1026638" y="172565"/>
                      <a:pt x="1026638" y="188825"/>
                    </a:cubicBezTo>
                    <a:lnTo>
                      <a:pt x="1026637" y="188825"/>
                    </a:lnTo>
                    <a:cubicBezTo>
                      <a:pt x="1026637" y="205085"/>
                      <a:pt x="1013456" y="218266"/>
                      <a:pt x="997196" y="218266"/>
                    </a:cubicBezTo>
                    <a:lnTo>
                      <a:pt x="921233" y="218265"/>
                    </a:lnTo>
                    <a:lnTo>
                      <a:pt x="910690" y="270487"/>
                    </a:lnTo>
                    <a:cubicBezTo>
                      <a:pt x="881132" y="340368"/>
                      <a:pt x="811936" y="389402"/>
                      <a:pt x="731289" y="389402"/>
                    </a:cubicBezTo>
                    <a:cubicBezTo>
                      <a:pt x="623759" y="389402"/>
                      <a:pt x="536588" y="302231"/>
                      <a:pt x="536588" y="194701"/>
                    </a:cubicBezTo>
                    <a:lnTo>
                      <a:pt x="544740" y="154324"/>
                    </a:lnTo>
                    <a:lnTo>
                      <a:pt x="536280" y="133899"/>
                    </a:lnTo>
                    <a:cubicBezTo>
                      <a:pt x="530258" y="127878"/>
                      <a:pt x="521939" y="124153"/>
                      <a:pt x="512750" y="124153"/>
                    </a:cubicBezTo>
                    <a:cubicBezTo>
                      <a:pt x="503561" y="124153"/>
                      <a:pt x="495242" y="127878"/>
                      <a:pt x="489221" y="133899"/>
                    </a:cubicBezTo>
                    <a:lnTo>
                      <a:pt x="481640" y="152199"/>
                    </a:lnTo>
                    <a:lnTo>
                      <a:pt x="490221" y="194701"/>
                    </a:lnTo>
                    <a:cubicBezTo>
                      <a:pt x="490221" y="302231"/>
                      <a:pt x="403050" y="389402"/>
                      <a:pt x="295520" y="389402"/>
                    </a:cubicBezTo>
                    <a:cubicBezTo>
                      <a:pt x="214872" y="389402"/>
                      <a:pt x="145677" y="340368"/>
                      <a:pt x="116119" y="270487"/>
                    </a:cubicBezTo>
                    <a:lnTo>
                      <a:pt x="105576" y="218266"/>
                    </a:lnTo>
                    <a:lnTo>
                      <a:pt x="29441" y="218265"/>
                    </a:lnTo>
                    <a:cubicBezTo>
                      <a:pt x="21311" y="218265"/>
                      <a:pt x="13951" y="214970"/>
                      <a:pt x="8623" y="209642"/>
                    </a:cubicBezTo>
                    <a:lnTo>
                      <a:pt x="0" y="188825"/>
                    </a:lnTo>
                    <a:lnTo>
                      <a:pt x="8623" y="168007"/>
                    </a:lnTo>
                    <a:cubicBezTo>
                      <a:pt x="13951" y="162679"/>
                      <a:pt x="21311" y="159384"/>
                      <a:pt x="29441" y="159384"/>
                    </a:cubicBezTo>
                    <a:lnTo>
                      <a:pt x="107949" y="159384"/>
                    </a:lnTo>
                    <a:lnTo>
                      <a:pt x="116119" y="118915"/>
                    </a:lnTo>
                    <a:cubicBezTo>
                      <a:pt x="145677" y="49034"/>
                      <a:pt x="214872" y="0"/>
                      <a:pt x="2955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7" name="フリーフォーム 276"/>
              <p:cNvSpPr/>
              <p:nvPr/>
            </p:nvSpPr>
            <p:spPr>
              <a:xfrm>
                <a:off x="8145897" y="1569614"/>
                <a:ext cx="199132" cy="145912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8" name="円/楕円 277"/>
              <p:cNvSpPr/>
              <p:nvPr/>
            </p:nvSpPr>
            <p:spPr>
              <a:xfrm>
                <a:off x="7986929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79" name="円/楕円 278"/>
              <p:cNvSpPr/>
              <p:nvPr/>
            </p:nvSpPr>
            <p:spPr>
              <a:xfrm>
                <a:off x="8427836" y="1378520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0" name="円/楕円 6"/>
              <p:cNvSpPr/>
              <p:nvPr/>
            </p:nvSpPr>
            <p:spPr>
              <a:xfrm rot="1638623">
                <a:off x="7870793" y="1172815"/>
                <a:ext cx="312902" cy="94763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1" name="円/楕円 6"/>
              <p:cNvSpPr/>
              <p:nvPr/>
            </p:nvSpPr>
            <p:spPr>
              <a:xfrm rot="20373908" flipH="1">
                <a:off x="8307522" y="1172815"/>
                <a:ext cx="312902" cy="94763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82" name="円/楕円 6"/>
              <p:cNvSpPr/>
              <p:nvPr/>
            </p:nvSpPr>
            <p:spPr>
              <a:xfrm rot="10800000" flipH="1">
                <a:off x="8041970" y="1731434"/>
                <a:ext cx="400592" cy="82932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13" name="グループ化 312"/>
          <p:cNvGrpSpPr/>
          <p:nvPr/>
        </p:nvGrpSpPr>
        <p:grpSpPr>
          <a:xfrm>
            <a:off x="2606867" y="2756552"/>
            <a:ext cx="1022987" cy="1620532"/>
            <a:chOff x="2909667" y="2798526"/>
            <a:chExt cx="1022987" cy="1620532"/>
          </a:xfrm>
        </p:grpSpPr>
        <p:grpSp>
          <p:nvGrpSpPr>
            <p:cNvPr id="314" name="グループ化 313"/>
            <p:cNvGrpSpPr/>
            <p:nvPr/>
          </p:nvGrpSpPr>
          <p:grpSpPr>
            <a:xfrm>
              <a:off x="2909667" y="3645009"/>
              <a:ext cx="1022987" cy="774049"/>
              <a:chOff x="2909667" y="3887789"/>
              <a:chExt cx="1022987" cy="774049"/>
            </a:xfrm>
          </p:grpSpPr>
          <p:grpSp>
            <p:nvGrpSpPr>
              <p:cNvPr id="334" name="グループ化 333"/>
              <p:cNvGrpSpPr/>
              <p:nvPr/>
            </p:nvGrpSpPr>
            <p:grpSpPr>
              <a:xfrm>
                <a:off x="3027861" y="3887789"/>
                <a:ext cx="786607" cy="767039"/>
                <a:chOff x="3027861" y="2313672"/>
                <a:chExt cx="786607" cy="767039"/>
              </a:xfrm>
            </p:grpSpPr>
            <p:sp>
              <p:nvSpPr>
                <p:cNvPr id="352" name="台形 351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3" name="台形 352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台形 353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5" name="フリーフォーム 354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6" name="台形 355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57" name="グループ化 356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360" name="平行四辺形 359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1" name="平行四辺形 360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58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9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35" name="グループ化 334"/>
              <p:cNvGrpSpPr/>
              <p:nvPr/>
            </p:nvGrpSpPr>
            <p:grpSpPr>
              <a:xfrm>
                <a:off x="2909667" y="4182314"/>
                <a:ext cx="1022987" cy="479524"/>
                <a:chOff x="5830845" y="5039936"/>
                <a:chExt cx="1110502" cy="520547"/>
              </a:xfrm>
            </p:grpSpPr>
            <p:sp>
              <p:nvSpPr>
                <p:cNvPr id="336" name="二等辺三角形 335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7" name="二等辺三角形 336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8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39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42" name="グループ化 341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348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1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3" name="グループ化 342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45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6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7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4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15" name="グループ化 314"/>
            <p:cNvGrpSpPr/>
            <p:nvPr/>
          </p:nvGrpSpPr>
          <p:grpSpPr>
            <a:xfrm>
              <a:off x="3000952" y="2798526"/>
              <a:ext cx="840416" cy="893024"/>
              <a:chOff x="3098982" y="859271"/>
              <a:chExt cx="1071794" cy="1138886"/>
            </a:xfrm>
          </p:grpSpPr>
          <p:sp>
            <p:nvSpPr>
              <p:cNvPr id="316" name="星 32 315"/>
              <p:cNvSpPr/>
              <p:nvPr/>
            </p:nvSpPr>
            <p:spPr>
              <a:xfrm>
                <a:off x="3169627" y="859271"/>
                <a:ext cx="930504" cy="974506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17" name="グループ化 316"/>
              <p:cNvGrpSpPr/>
              <p:nvPr/>
            </p:nvGrpSpPr>
            <p:grpSpPr>
              <a:xfrm>
                <a:off x="3098982" y="1432213"/>
                <a:ext cx="1071794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328" name="グループ化 327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332" name="円/楕円 33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3" name="円/楕円 33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9" name="グループ化 328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330" name="円/楕円 32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1" name="円/楕円 33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18" name="角丸四角形 317"/>
              <p:cNvSpPr/>
              <p:nvPr/>
            </p:nvSpPr>
            <p:spPr>
              <a:xfrm>
                <a:off x="3222129" y="1002795"/>
                <a:ext cx="825500" cy="995362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9" name="円/楕円 318"/>
              <p:cNvSpPr/>
              <p:nvPr/>
            </p:nvSpPr>
            <p:spPr>
              <a:xfrm>
                <a:off x="3270416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0" name="円/楕円 319"/>
              <p:cNvSpPr/>
              <p:nvPr/>
            </p:nvSpPr>
            <p:spPr>
              <a:xfrm>
                <a:off x="3499121" y="1739087"/>
                <a:ext cx="263572" cy="104775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1" name="フリーフォーム 320"/>
              <p:cNvSpPr/>
              <p:nvPr/>
            </p:nvSpPr>
            <p:spPr>
              <a:xfrm>
                <a:off x="3486460" y="1723640"/>
                <a:ext cx="287346" cy="144210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2" name="円/楕円 321"/>
              <p:cNvSpPr/>
              <p:nvPr/>
            </p:nvSpPr>
            <p:spPr>
              <a:xfrm>
                <a:off x="3387320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3" name="円/楕円 322"/>
              <p:cNvSpPr/>
              <p:nvPr/>
            </p:nvSpPr>
            <p:spPr>
              <a:xfrm>
                <a:off x="3691897" y="1399105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4" name="円/楕円 323"/>
              <p:cNvSpPr/>
              <p:nvPr/>
            </p:nvSpPr>
            <p:spPr>
              <a:xfrm>
                <a:off x="3808801" y="1420442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5" name="円/楕円 324"/>
              <p:cNvSpPr/>
              <p:nvPr/>
            </p:nvSpPr>
            <p:spPr>
              <a:xfrm>
                <a:off x="3528744" y="1570454"/>
                <a:ext cx="199468" cy="11168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6" name="月 325"/>
              <p:cNvSpPr/>
              <p:nvPr/>
            </p:nvSpPr>
            <p:spPr>
              <a:xfrm rot="5973915">
                <a:off x="3384412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27" name="月 326"/>
              <p:cNvSpPr/>
              <p:nvPr/>
            </p:nvSpPr>
            <p:spPr>
              <a:xfrm rot="5030828">
                <a:off x="3803535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362" name="グループ化 361"/>
          <p:cNvGrpSpPr/>
          <p:nvPr/>
        </p:nvGrpSpPr>
        <p:grpSpPr>
          <a:xfrm>
            <a:off x="4412940" y="2789926"/>
            <a:ext cx="1046460" cy="1580149"/>
            <a:chOff x="4162606" y="2831900"/>
            <a:chExt cx="1046460" cy="1580149"/>
          </a:xfrm>
        </p:grpSpPr>
        <p:grpSp>
          <p:nvGrpSpPr>
            <p:cNvPr id="363" name="グループ化 362"/>
            <p:cNvGrpSpPr/>
            <p:nvPr/>
          </p:nvGrpSpPr>
          <p:grpSpPr>
            <a:xfrm>
              <a:off x="4162606" y="3645009"/>
              <a:ext cx="1046460" cy="767040"/>
              <a:chOff x="4162606" y="3887789"/>
              <a:chExt cx="1046460" cy="767040"/>
            </a:xfrm>
          </p:grpSpPr>
          <p:grpSp>
            <p:nvGrpSpPr>
              <p:cNvPr id="384" name="グループ化 383"/>
              <p:cNvGrpSpPr/>
              <p:nvPr/>
            </p:nvGrpSpPr>
            <p:grpSpPr>
              <a:xfrm>
                <a:off x="4288338" y="3887789"/>
                <a:ext cx="800100" cy="767040"/>
                <a:chOff x="4288338" y="2313672"/>
                <a:chExt cx="800100" cy="767040"/>
              </a:xfrm>
            </p:grpSpPr>
            <p:sp>
              <p:nvSpPr>
                <p:cNvPr id="402" name="フリーフォーム 401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台形 402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4" name="フリーフォーム 403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フリーフォーム 404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6" name="平行四辺形 405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5" name="グループ化 384"/>
              <p:cNvGrpSpPr/>
              <p:nvPr/>
            </p:nvGrpSpPr>
            <p:grpSpPr>
              <a:xfrm>
                <a:off x="4162606" y="4137863"/>
                <a:ext cx="1046460" cy="490527"/>
                <a:chOff x="5830845" y="5039936"/>
                <a:chExt cx="1110502" cy="520547"/>
              </a:xfrm>
            </p:grpSpPr>
            <p:sp>
              <p:nvSpPr>
                <p:cNvPr id="386" name="二等辺三角形 385"/>
                <p:cNvSpPr/>
                <p:nvPr/>
              </p:nvSpPr>
              <p:spPr>
                <a:xfrm>
                  <a:off x="5830845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7" name="二等辺三角形 386"/>
                <p:cNvSpPr/>
                <p:nvPr/>
              </p:nvSpPr>
              <p:spPr>
                <a:xfrm flipH="1">
                  <a:off x="6603207" y="5039936"/>
                  <a:ext cx="338140" cy="452437"/>
                </a:xfrm>
                <a:prstGeom prst="triangle">
                  <a:avLst>
                    <a:gd name="adj" fmla="val 38572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8" name="角丸四角形 31"/>
                <p:cNvSpPr/>
                <p:nvPr/>
              </p:nvSpPr>
              <p:spPr>
                <a:xfrm rot="20696925">
                  <a:off x="5879370" y="5339354"/>
                  <a:ext cx="788790" cy="221129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29"/>
                    <a:gd name="connsiteX1" fmla="*/ 110565 w 788790"/>
                    <a:gd name="connsiteY1" fmla="*/ 0 h 221129"/>
                    <a:gd name="connsiteX2" fmla="*/ 678225 w 788790"/>
                    <a:gd name="connsiteY2" fmla="*/ 0 h 221129"/>
                    <a:gd name="connsiteX3" fmla="*/ 788790 w 788790"/>
                    <a:gd name="connsiteY3" fmla="*/ 110565 h 221129"/>
                    <a:gd name="connsiteX4" fmla="*/ 788789 w 788790"/>
                    <a:gd name="connsiteY4" fmla="*/ 110565 h 221129"/>
                    <a:gd name="connsiteX5" fmla="*/ 110565 w 788790"/>
                    <a:gd name="connsiteY5" fmla="*/ 221129 h 221129"/>
                    <a:gd name="connsiteX6" fmla="*/ 0 w 788790"/>
                    <a:gd name="connsiteY6" fmla="*/ 110564 h 221129"/>
                    <a:gd name="connsiteX7" fmla="*/ 0 w 788790"/>
                    <a:gd name="connsiteY7" fmla="*/ 110565 h 221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88790" h="221129">
                      <a:moveTo>
                        <a:pt x="0" y="110565"/>
                      </a:move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675751" y="128992"/>
                        <a:pt x="242030" y="221129"/>
                        <a:pt x="110565" y="221129"/>
                      </a:cubicBezTo>
                      <a:cubicBezTo>
                        <a:pt x="49502" y="221129"/>
                        <a:pt x="0" y="171627"/>
                        <a:pt x="0" y="110564"/>
                      </a:cubicBezTo>
                      <a:lnTo>
                        <a:pt x="0" y="11056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9" name="角丸四角形 31"/>
                <p:cNvSpPr/>
                <p:nvPr/>
              </p:nvSpPr>
              <p:spPr>
                <a:xfrm rot="20696925">
                  <a:off x="5907938" y="5429360"/>
                  <a:ext cx="690732" cy="1209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3119" h="137153">
                      <a:moveTo>
                        <a:pt x="777751" y="0"/>
                      </a:moveTo>
                      <a:cubicBezTo>
                        <a:pt x="781959" y="8162"/>
                        <a:pt x="783119" y="17239"/>
                        <a:pt x="783119" y="26589"/>
                      </a:cubicBezTo>
                      <a:lnTo>
                        <a:pt x="783118" y="26589"/>
                      </a:lnTo>
                      <a:cubicBezTo>
                        <a:pt x="670080" y="45016"/>
                        <a:pt x="236359" y="137153"/>
                        <a:pt x="104894" y="137153"/>
                      </a:cubicBezTo>
                      <a:cubicBezTo>
                        <a:pt x="53723" y="137153"/>
                        <a:pt x="10671" y="102390"/>
                        <a:pt x="0" y="54676"/>
                      </a:cubicBezTo>
                      <a:cubicBezTo>
                        <a:pt x="19522" y="84877"/>
                        <a:pt x="55070" y="103848"/>
                        <a:pt x="95337" y="103848"/>
                      </a:cubicBezTo>
                      <a:cubicBezTo>
                        <a:pt x="222843" y="103848"/>
                        <a:pt x="617263" y="27466"/>
                        <a:pt x="777751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0" name="角丸四角形 32"/>
                <p:cNvSpPr/>
                <p:nvPr/>
              </p:nvSpPr>
              <p:spPr>
                <a:xfrm rot="900000">
                  <a:off x="6076859" y="5336012"/>
                  <a:ext cx="814618" cy="221130"/>
                </a:xfrm>
                <a:custGeom>
                  <a:avLst/>
                  <a:gdLst>
                    <a:gd name="connsiteX0" fmla="*/ 0 w 788789"/>
                    <a:gd name="connsiteY0" fmla="*/ 110565 h 221129"/>
                    <a:gd name="connsiteX1" fmla="*/ 110565 w 788789"/>
                    <a:gd name="connsiteY1" fmla="*/ 0 h 221129"/>
                    <a:gd name="connsiteX2" fmla="*/ 678225 w 788789"/>
                    <a:gd name="connsiteY2" fmla="*/ 0 h 221129"/>
                    <a:gd name="connsiteX3" fmla="*/ 788790 w 788789"/>
                    <a:gd name="connsiteY3" fmla="*/ 110565 h 221129"/>
                    <a:gd name="connsiteX4" fmla="*/ 788789 w 788789"/>
                    <a:gd name="connsiteY4" fmla="*/ 110565 h 221129"/>
                    <a:gd name="connsiteX5" fmla="*/ 678224 w 788789"/>
                    <a:gd name="connsiteY5" fmla="*/ 221130 h 221129"/>
                    <a:gd name="connsiteX6" fmla="*/ 110565 w 788789"/>
                    <a:gd name="connsiteY6" fmla="*/ 221129 h 221129"/>
                    <a:gd name="connsiteX7" fmla="*/ 0 w 788789"/>
                    <a:gd name="connsiteY7" fmla="*/ 110564 h 221129"/>
                    <a:gd name="connsiteX8" fmla="*/ 0 w 788789"/>
                    <a:gd name="connsiteY8" fmla="*/ 110565 h 221129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0 w 788790"/>
                    <a:gd name="connsiteY6" fmla="*/ 110564 h 221130"/>
                    <a:gd name="connsiteX7" fmla="*/ 0 w 788790"/>
                    <a:gd name="connsiteY7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0 w 788790"/>
                    <a:gd name="connsiteY7" fmla="*/ 110564 h 221130"/>
                    <a:gd name="connsiteX8" fmla="*/ 0 w 788790"/>
                    <a:gd name="connsiteY8" fmla="*/ 110565 h 221130"/>
                    <a:gd name="connsiteX0" fmla="*/ 0 w 788790"/>
                    <a:gd name="connsiteY0" fmla="*/ 110565 h 221130"/>
                    <a:gd name="connsiteX1" fmla="*/ 110565 w 788790"/>
                    <a:gd name="connsiteY1" fmla="*/ 0 h 221130"/>
                    <a:gd name="connsiteX2" fmla="*/ 678225 w 788790"/>
                    <a:gd name="connsiteY2" fmla="*/ 0 h 221130"/>
                    <a:gd name="connsiteX3" fmla="*/ 788790 w 788790"/>
                    <a:gd name="connsiteY3" fmla="*/ 110565 h 221130"/>
                    <a:gd name="connsiteX4" fmla="*/ 788789 w 788790"/>
                    <a:gd name="connsiteY4" fmla="*/ 110565 h 221130"/>
                    <a:gd name="connsiteX5" fmla="*/ 678224 w 788790"/>
                    <a:gd name="connsiteY5" fmla="*/ 221130 h 221130"/>
                    <a:gd name="connsiteX6" fmla="*/ 60004 w 788790"/>
                    <a:gd name="connsiteY6" fmla="*/ 122317 h 221130"/>
                    <a:gd name="connsiteX7" fmla="*/ 29698 w 788790"/>
                    <a:gd name="connsiteY7" fmla="*/ 115912 h 221130"/>
                    <a:gd name="connsiteX8" fmla="*/ 0 w 788790"/>
                    <a:gd name="connsiteY8" fmla="*/ 110564 h 221130"/>
                    <a:gd name="connsiteX9" fmla="*/ 0 w 788790"/>
                    <a:gd name="connsiteY9" fmla="*/ 110565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118239 w 788790"/>
                    <a:gd name="connsiteY9" fmla="*/ 207352 h 221130"/>
                    <a:gd name="connsiteX0" fmla="*/ 29698 w 788790"/>
                    <a:gd name="connsiteY0" fmla="*/ 115912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9696 w 788790"/>
                    <a:gd name="connsiteY0" fmla="*/ 158426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0" fmla="*/ 2418 w 788790"/>
                    <a:gd name="connsiteY0" fmla="*/ 157975 h 221130"/>
                    <a:gd name="connsiteX1" fmla="*/ 0 w 788790"/>
                    <a:gd name="connsiteY1" fmla="*/ 110564 h 221130"/>
                    <a:gd name="connsiteX2" fmla="*/ 0 w 788790"/>
                    <a:gd name="connsiteY2" fmla="*/ 110565 h 221130"/>
                    <a:gd name="connsiteX3" fmla="*/ 110565 w 788790"/>
                    <a:gd name="connsiteY3" fmla="*/ 0 h 221130"/>
                    <a:gd name="connsiteX4" fmla="*/ 678225 w 788790"/>
                    <a:gd name="connsiteY4" fmla="*/ 0 h 221130"/>
                    <a:gd name="connsiteX5" fmla="*/ 788790 w 788790"/>
                    <a:gd name="connsiteY5" fmla="*/ 110565 h 221130"/>
                    <a:gd name="connsiteX6" fmla="*/ 788789 w 788790"/>
                    <a:gd name="connsiteY6" fmla="*/ 110565 h 221130"/>
                    <a:gd name="connsiteX7" fmla="*/ 678224 w 788790"/>
                    <a:gd name="connsiteY7" fmla="*/ 221130 h 221130"/>
                    <a:gd name="connsiteX8" fmla="*/ 60004 w 788790"/>
                    <a:gd name="connsiteY8" fmla="*/ 122317 h 221130"/>
                    <a:gd name="connsiteX9" fmla="*/ 2418 w 788790"/>
                    <a:gd name="connsiteY9" fmla="*/ 157975 h 221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8790" h="221130">
                      <a:moveTo>
                        <a:pt x="2418" y="157975"/>
                      </a:moveTo>
                      <a:lnTo>
                        <a:pt x="0" y="110564"/>
                      </a:lnTo>
                      <a:lnTo>
                        <a:pt x="0" y="110565"/>
                      </a:lnTo>
                      <a:cubicBezTo>
                        <a:pt x="0" y="49502"/>
                        <a:pt x="49502" y="0"/>
                        <a:pt x="110565" y="0"/>
                      </a:cubicBezTo>
                      <a:lnTo>
                        <a:pt x="678225" y="0"/>
                      </a:lnTo>
                      <a:cubicBezTo>
                        <a:pt x="739288" y="0"/>
                        <a:pt x="788790" y="49502"/>
                        <a:pt x="788790" y="110565"/>
                      </a:cubicBezTo>
                      <a:lnTo>
                        <a:pt x="788789" y="110565"/>
                      </a:lnTo>
                      <a:cubicBezTo>
                        <a:pt x="788789" y="171628"/>
                        <a:pt x="739287" y="221130"/>
                        <a:pt x="678224" y="221130"/>
                      </a:cubicBezTo>
                      <a:lnTo>
                        <a:pt x="60004" y="122317"/>
                      </a:lnTo>
                      <a:lnTo>
                        <a:pt x="2418" y="157975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1" name="角丸四角形 32"/>
                <p:cNvSpPr/>
                <p:nvPr/>
              </p:nvSpPr>
              <p:spPr>
                <a:xfrm rot="900000">
                  <a:off x="6117260" y="5431581"/>
                  <a:ext cx="752648" cy="110851"/>
                </a:xfrm>
                <a:custGeom>
                  <a:avLst/>
                  <a:gdLst>
                    <a:gd name="connsiteX0" fmla="*/ 12309 w 814224"/>
                    <a:gd name="connsiteY0" fmla="*/ 0 h 111385"/>
                    <a:gd name="connsiteX1" fmla="*/ 709767 w 814224"/>
                    <a:gd name="connsiteY1" fmla="*/ 70490 h 111385"/>
                    <a:gd name="connsiteX2" fmla="*/ 814165 w 814224"/>
                    <a:gd name="connsiteY2" fmla="*/ 534 h 111385"/>
                    <a:gd name="connsiteX3" fmla="*/ 814224 w 814224"/>
                    <a:gd name="connsiteY3" fmla="*/ 820 h 111385"/>
                    <a:gd name="connsiteX4" fmla="*/ 814223 w 814224"/>
                    <a:gd name="connsiteY4" fmla="*/ 820 h 111385"/>
                    <a:gd name="connsiteX5" fmla="*/ 700038 w 814224"/>
                    <a:gd name="connsiteY5" fmla="*/ 111385 h 111385"/>
                    <a:gd name="connsiteX6" fmla="*/ 61576 w 814224"/>
                    <a:gd name="connsiteY6" fmla="*/ 12572 h 111385"/>
                    <a:gd name="connsiteX7" fmla="*/ 0 w 814224"/>
                    <a:gd name="connsiteY7" fmla="*/ 8293 h 111385"/>
                    <a:gd name="connsiteX8" fmla="*/ 12309 w 814224"/>
                    <a:gd name="connsiteY8" fmla="*/ 0 h 111385"/>
                    <a:gd name="connsiteX0" fmla="*/ 0 w 801915"/>
                    <a:gd name="connsiteY0" fmla="*/ 0 h 111385"/>
                    <a:gd name="connsiteX1" fmla="*/ 697458 w 801915"/>
                    <a:gd name="connsiteY1" fmla="*/ 70490 h 111385"/>
                    <a:gd name="connsiteX2" fmla="*/ 801856 w 801915"/>
                    <a:gd name="connsiteY2" fmla="*/ 534 h 111385"/>
                    <a:gd name="connsiteX3" fmla="*/ 801915 w 801915"/>
                    <a:gd name="connsiteY3" fmla="*/ 820 h 111385"/>
                    <a:gd name="connsiteX4" fmla="*/ 801914 w 801915"/>
                    <a:gd name="connsiteY4" fmla="*/ 820 h 111385"/>
                    <a:gd name="connsiteX5" fmla="*/ 687729 w 801915"/>
                    <a:gd name="connsiteY5" fmla="*/ 111385 h 111385"/>
                    <a:gd name="connsiteX6" fmla="*/ 49267 w 801915"/>
                    <a:gd name="connsiteY6" fmla="*/ 12572 h 111385"/>
                    <a:gd name="connsiteX7" fmla="*/ 0 w 801915"/>
                    <a:gd name="connsiteY7" fmla="*/ 0 h 111385"/>
                    <a:gd name="connsiteX0" fmla="*/ 0 w 752648"/>
                    <a:gd name="connsiteY0" fmla="*/ 12038 h 110851"/>
                    <a:gd name="connsiteX1" fmla="*/ 648191 w 752648"/>
                    <a:gd name="connsiteY1" fmla="*/ 69956 h 110851"/>
                    <a:gd name="connsiteX2" fmla="*/ 752589 w 752648"/>
                    <a:gd name="connsiteY2" fmla="*/ 0 h 110851"/>
                    <a:gd name="connsiteX3" fmla="*/ 752648 w 752648"/>
                    <a:gd name="connsiteY3" fmla="*/ 286 h 110851"/>
                    <a:gd name="connsiteX4" fmla="*/ 752647 w 752648"/>
                    <a:gd name="connsiteY4" fmla="*/ 286 h 110851"/>
                    <a:gd name="connsiteX5" fmla="*/ 638462 w 752648"/>
                    <a:gd name="connsiteY5" fmla="*/ 110851 h 110851"/>
                    <a:gd name="connsiteX6" fmla="*/ 0 w 752648"/>
                    <a:gd name="connsiteY6" fmla="*/ 12038 h 11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52648" h="110851">
                      <a:moveTo>
                        <a:pt x="0" y="12038"/>
                      </a:moveTo>
                      <a:lnTo>
                        <a:pt x="648191" y="69956"/>
                      </a:lnTo>
                      <a:cubicBezTo>
                        <a:pt x="695492" y="67455"/>
                        <a:pt x="735234" y="39579"/>
                        <a:pt x="752589" y="0"/>
                      </a:cubicBezTo>
                      <a:cubicBezTo>
                        <a:pt x="752648" y="95"/>
                        <a:pt x="752648" y="191"/>
                        <a:pt x="752648" y="286"/>
                      </a:cubicBezTo>
                      <a:lnTo>
                        <a:pt x="752647" y="286"/>
                      </a:lnTo>
                      <a:cubicBezTo>
                        <a:pt x="752648" y="61349"/>
                        <a:pt x="701525" y="110851"/>
                        <a:pt x="638462" y="110851"/>
                      </a:cubicBezTo>
                      <a:lnTo>
                        <a:pt x="0" y="12038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2" name="グループ化 391"/>
                <p:cNvGrpSpPr/>
                <p:nvPr/>
              </p:nvGrpSpPr>
              <p:grpSpPr>
                <a:xfrm>
                  <a:off x="6506588" y="5325912"/>
                  <a:ext cx="153693" cy="144125"/>
                  <a:chOff x="6517757" y="4869160"/>
                  <a:chExt cx="153693" cy="144125"/>
                </a:xfrm>
              </p:grpSpPr>
              <p:sp>
                <p:nvSpPr>
                  <p:cNvPr id="398" name="円/楕円 14"/>
                  <p:cNvSpPr/>
                  <p:nvPr/>
                </p:nvSpPr>
                <p:spPr>
                  <a:xfrm rot="20700000">
                    <a:off x="6623802" y="4869160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9" name="円/楕円 14"/>
                  <p:cNvSpPr/>
                  <p:nvPr/>
                </p:nvSpPr>
                <p:spPr>
                  <a:xfrm rot="20700000">
                    <a:off x="6597313" y="4878509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0" name="円/楕円 14"/>
                  <p:cNvSpPr/>
                  <p:nvPr/>
                </p:nvSpPr>
                <p:spPr>
                  <a:xfrm rot="20700000">
                    <a:off x="6569622" y="4888633"/>
                    <a:ext cx="47648" cy="124652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1" name="円/楕円 14"/>
                  <p:cNvSpPr/>
                  <p:nvPr/>
                </p:nvSpPr>
                <p:spPr>
                  <a:xfrm rot="20700000">
                    <a:off x="6517757" y="4877172"/>
                    <a:ext cx="67102" cy="11938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1493"/>
                      <a:gd name="connsiteY0" fmla="*/ 36762 h 231679"/>
                      <a:gd name="connsiteX1" fmla="*/ 101493 w 101493"/>
                      <a:gd name="connsiteY1" fmla="*/ 132012 h 231679"/>
                      <a:gd name="connsiteX2" fmla="*/ 65084 w 101493"/>
                      <a:gd name="connsiteY2" fmla="*/ 227262 h 231679"/>
                      <a:gd name="connsiteX3" fmla="*/ 0 w 101493"/>
                      <a:gd name="connsiteY3" fmla="*/ 0 h 231679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  <a:gd name="connsiteX0" fmla="*/ 65084 w 102549"/>
                      <a:gd name="connsiteY0" fmla="*/ 36762 h 228010"/>
                      <a:gd name="connsiteX1" fmla="*/ 101493 w 102549"/>
                      <a:gd name="connsiteY1" fmla="*/ 132012 h 228010"/>
                      <a:gd name="connsiteX2" fmla="*/ 65084 w 102549"/>
                      <a:gd name="connsiteY2" fmla="*/ 227262 h 228010"/>
                      <a:gd name="connsiteX3" fmla="*/ 0 w 102549"/>
                      <a:gd name="connsiteY3" fmla="*/ 0 h 228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2549" h="228010">
                        <a:moveTo>
                          <a:pt x="65084" y="36762"/>
                        </a:moveTo>
                        <a:cubicBezTo>
                          <a:pt x="85192" y="36762"/>
                          <a:pt x="101493" y="79407"/>
                          <a:pt x="101493" y="132012"/>
                        </a:cubicBezTo>
                        <a:cubicBezTo>
                          <a:pt x="101493" y="184617"/>
                          <a:pt x="112257" y="234765"/>
                          <a:pt x="65084" y="227262"/>
                        </a:cubicBezTo>
                        <a:cubicBezTo>
                          <a:pt x="17911" y="219759"/>
                          <a:pt x="80276" y="160770"/>
                          <a:pt x="0" y="0"/>
                        </a:cubicBezTo>
                      </a:path>
                    </a:pathLst>
                  </a:custGeom>
                  <a:solidFill>
                    <a:srgbClr val="ED7D31">
                      <a:lumMod val="75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93" name="グループ化 392"/>
                <p:cNvGrpSpPr/>
                <p:nvPr/>
              </p:nvGrpSpPr>
              <p:grpSpPr>
                <a:xfrm>
                  <a:off x="6569622" y="5309200"/>
                  <a:ext cx="101828" cy="144125"/>
                  <a:chOff x="4548465" y="2812436"/>
                  <a:chExt cx="155618" cy="220259"/>
                </a:xfrm>
                <a:solidFill>
                  <a:srgbClr val="ED7D31">
                    <a:lumMod val="40000"/>
                    <a:lumOff val="60000"/>
                  </a:srgbClr>
                </a:solidFill>
              </p:grpSpPr>
              <p:sp>
                <p:nvSpPr>
                  <p:cNvPr id="395" name="円/楕円 14"/>
                  <p:cNvSpPr/>
                  <p:nvPr/>
                </p:nvSpPr>
                <p:spPr>
                  <a:xfrm rot="20700000">
                    <a:off x="4631265" y="2812436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6" name="円/楕円 14"/>
                  <p:cNvSpPr/>
                  <p:nvPr/>
                </p:nvSpPr>
                <p:spPr>
                  <a:xfrm rot="20700000">
                    <a:off x="4590784" y="2826724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7" name="円/楕円 14"/>
                  <p:cNvSpPr/>
                  <p:nvPr/>
                </p:nvSpPr>
                <p:spPr>
                  <a:xfrm rot="20700000">
                    <a:off x="4548465" y="2842195"/>
                    <a:ext cx="72818" cy="190500"/>
                  </a:xfrm>
                  <a:custGeom>
                    <a:avLst/>
                    <a:gdLst>
                      <a:gd name="connsiteX0" fmla="*/ 0 w 72818"/>
                      <a:gd name="connsiteY0" fmla="*/ 95250 h 190500"/>
                      <a:gd name="connsiteX1" fmla="*/ 36409 w 72818"/>
                      <a:gd name="connsiteY1" fmla="*/ 0 h 190500"/>
                      <a:gd name="connsiteX2" fmla="*/ 72818 w 72818"/>
                      <a:gd name="connsiteY2" fmla="*/ 95250 h 190500"/>
                      <a:gd name="connsiteX3" fmla="*/ 36409 w 72818"/>
                      <a:gd name="connsiteY3" fmla="*/ 190500 h 190500"/>
                      <a:gd name="connsiteX4" fmla="*/ 0 w 72818"/>
                      <a:gd name="connsiteY4" fmla="*/ 95250 h 190500"/>
                      <a:gd name="connsiteX0" fmla="*/ 36409 w 127849"/>
                      <a:gd name="connsiteY0" fmla="*/ 0 h 190500"/>
                      <a:gd name="connsiteX1" fmla="*/ 72818 w 127849"/>
                      <a:gd name="connsiteY1" fmla="*/ 95250 h 190500"/>
                      <a:gd name="connsiteX2" fmla="*/ 36409 w 127849"/>
                      <a:gd name="connsiteY2" fmla="*/ 190500 h 190500"/>
                      <a:gd name="connsiteX3" fmla="*/ 0 w 127849"/>
                      <a:gd name="connsiteY3" fmla="*/ 95250 h 190500"/>
                      <a:gd name="connsiteX4" fmla="*/ 127849 w 127849"/>
                      <a:gd name="connsiteY4" fmla="*/ 91440 h 190500"/>
                      <a:gd name="connsiteX0" fmla="*/ 36409 w 72818"/>
                      <a:gd name="connsiteY0" fmla="*/ 0 h 190500"/>
                      <a:gd name="connsiteX1" fmla="*/ 72818 w 72818"/>
                      <a:gd name="connsiteY1" fmla="*/ 95250 h 190500"/>
                      <a:gd name="connsiteX2" fmla="*/ 36409 w 72818"/>
                      <a:gd name="connsiteY2" fmla="*/ 190500 h 190500"/>
                      <a:gd name="connsiteX3" fmla="*/ 0 w 72818"/>
                      <a:gd name="connsiteY3" fmla="*/ 95250 h 1905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2818" h="190500">
                        <a:moveTo>
                          <a:pt x="36409" y="0"/>
                        </a:moveTo>
                        <a:cubicBezTo>
                          <a:pt x="56517" y="0"/>
                          <a:pt x="72818" y="42645"/>
                          <a:pt x="72818" y="95250"/>
                        </a:cubicBezTo>
                        <a:cubicBezTo>
                          <a:pt x="72818" y="147855"/>
                          <a:pt x="56517" y="190500"/>
                          <a:pt x="36409" y="190500"/>
                        </a:cubicBezTo>
                        <a:cubicBezTo>
                          <a:pt x="16301" y="190500"/>
                          <a:pt x="0" y="147855"/>
                          <a:pt x="0" y="95250"/>
                        </a:cubicBezTo>
                      </a:path>
                    </a:pathLst>
                  </a:cu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94" name="円/楕円 14"/>
                <p:cNvSpPr/>
                <p:nvPr/>
              </p:nvSpPr>
              <p:spPr>
                <a:xfrm rot="20700000">
                  <a:off x="6517757" y="5317212"/>
                  <a:ext cx="67102" cy="119380"/>
                </a:xfrm>
                <a:custGeom>
                  <a:avLst/>
                  <a:gdLst>
                    <a:gd name="connsiteX0" fmla="*/ 0 w 72818"/>
                    <a:gd name="connsiteY0" fmla="*/ 95250 h 190500"/>
                    <a:gd name="connsiteX1" fmla="*/ 36409 w 72818"/>
                    <a:gd name="connsiteY1" fmla="*/ 0 h 190500"/>
                    <a:gd name="connsiteX2" fmla="*/ 72818 w 72818"/>
                    <a:gd name="connsiteY2" fmla="*/ 95250 h 190500"/>
                    <a:gd name="connsiteX3" fmla="*/ 36409 w 72818"/>
                    <a:gd name="connsiteY3" fmla="*/ 190500 h 190500"/>
                    <a:gd name="connsiteX4" fmla="*/ 0 w 72818"/>
                    <a:gd name="connsiteY4" fmla="*/ 95250 h 190500"/>
                    <a:gd name="connsiteX0" fmla="*/ 36409 w 127849"/>
                    <a:gd name="connsiteY0" fmla="*/ 0 h 190500"/>
                    <a:gd name="connsiteX1" fmla="*/ 72818 w 127849"/>
                    <a:gd name="connsiteY1" fmla="*/ 95250 h 190500"/>
                    <a:gd name="connsiteX2" fmla="*/ 36409 w 127849"/>
                    <a:gd name="connsiteY2" fmla="*/ 190500 h 190500"/>
                    <a:gd name="connsiteX3" fmla="*/ 0 w 127849"/>
                    <a:gd name="connsiteY3" fmla="*/ 95250 h 190500"/>
                    <a:gd name="connsiteX4" fmla="*/ 127849 w 127849"/>
                    <a:gd name="connsiteY4" fmla="*/ 91440 h 190500"/>
                    <a:gd name="connsiteX0" fmla="*/ 36409 w 72818"/>
                    <a:gd name="connsiteY0" fmla="*/ 0 h 190500"/>
                    <a:gd name="connsiteX1" fmla="*/ 72818 w 72818"/>
                    <a:gd name="connsiteY1" fmla="*/ 95250 h 190500"/>
                    <a:gd name="connsiteX2" fmla="*/ 36409 w 72818"/>
                    <a:gd name="connsiteY2" fmla="*/ 190500 h 190500"/>
                    <a:gd name="connsiteX3" fmla="*/ 0 w 72818"/>
                    <a:gd name="connsiteY3" fmla="*/ 95250 h 190500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1493"/>
                    <a:gd name="connsiteY0" fmla="*/ 36762 h 231679"/>
                    <a:gd name="connsiteX1" fmla="*/ 101493 w 101493"/>
                    <a:gd name="connsiteY1" fmla="*/ 132012 h 231679"/>
                    <a:gd name="connsiteX2" fmla="*/ 65084 w 101493"/>
                    <a:gd name="connsiteY2" fmla="*/ 227262 h 231679"/>
                    <a:gd name="connsiteX3" fmla="*/ 0 w 101493"/>
                    <a:gd name="connsiteY3" fmla="*/ 0 h 231679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  <a:gd name="connsiteX0" fmla="*/ 65084 w 102549"/>
                    <a:gd name="connsiteY0" fmla="*/ 36762 h 228010"/>
                    <a:gd name="connsiteX1" fmla="*/ 101493 w 102549"/>
                    <a:gd name="connsiteY1" fmla="*/ 132012 h 228010"/>
                    <a:gd name="connsiteX2" fmla="*/ 65084 w 102549"/>
                    <a:gd name="connsiteY2" fmla="*/ 227262 h 228010"/>
                    <a:gd name="connsiteX3" fmla="*/ 0 w 102549"/>
                    <a:gd name="connsiteY3" fmla="*/ 0 h 228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549" h="228010">
                      <a:moveTo>
                        <a:pt x="65084" y="36762"/>
                      </a:moveTo>
                      <a:cubicBezTo>
                        <a:pt x="85192" y="36762"/>
                        <a:pt x="101493" y="79407"/>
                        <a:pt x="101493" y="132012"/>
                      </a:cubicBezTo>
                      <a:cubicBezTo>
                        <a:pt x="101493" y="184617"/>
                        <a:pt x="112257" y="234765"/>
                        <a:pt x="65084" y="227262"/>
                      </a:cubicBezTo>
                      <a:cubicBezTo>
                        <a:pt x="17911" y="219759"/>
                        <a:pt x="80276" y="160770"/>
                        <a:pt x="0" y="0"/>
                      </a:cubicBez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364" name="グループ化 363"/>
            <p:cNvGrpSpPr/>
            <p:nvPr/>
          </p:nvGrpSpPr>
          <p:grpSpPr>
            <a:xfrm>
              <a:off x="4308664" y="2831900"/>
              <a:ext cx="754345" cy="885047"/>
              <a:chOff x="4609735" y="894843"/>
              <a:chExt cx="962026" cy="1128712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>
                <a:off x="4609735" y="1432213"/>
                <a:ext cx="96202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378" name="グループ化 377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382" name="円/楕円 381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3" name="円/楕円 382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9" name="グループ化 378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380" name="円/楕円 379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1" name="円/楕円 380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368" name="円/楕円 367"/>
              <p:cNvSpPr/>
              <p:nvPr/>
            </p:nvSpPr>
            <p:spPr>
              <a:xfrm>
                <a:off x="4712129" y="1052006"/>
                <a:ext cx="757238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69" name="五角形 16"/>
              <p:cNvSpPr/>
              <p:nvPr/>
            </p:nvSpPr>
            <p:spPr>
              <a:xfrm rot="10800000">
                <a:off x="4960046" y="1585707"/>
                <a:ext cx="261404" cy="247348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0" name="台形 30"/>
              <p:cNvSpPr/>
              <p:nvPr/>
            </p:nvSpPr>
            <p:spPr>
              <a:xfrm>
                <a:off x="4901206" y="894843"/>
                <a:ext cx="384587" cy="259063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1" name="円/楕円 370"/>
              <p:cNvSpPr/>
              <p:nvPr/>
            </p:nvSpPr>
            <p:spPr>
              <a:xfrm>
                <a:off x="482760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2" name="円/楕円 371"/>
              <p:cNvSpPr/>
              <p:nvPr/>
            </p:nvSpPr>
            <p:spPr>
              <a:xfrm>
                <a:off x="482760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3" name="円/楕円 372"/>
              <p:cNvSpPr/>
              <p:nvPr/>
            </p:nvSpPr>
            <p:spPr>
              <a:xfrm>
                <a:off x="485064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4" name="円/楕円 373"/>
              <p:cNvSpPr/>
              <p:nvPr/>
            </p:nvSpPr>
            <p:spPr>
              <a:xfrm>
                <a:off x="522765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5" name="円/楕円 374"/>
              <p:cNvSpPr/>
              <p:nvPr/>
            </p:nvSpPr>
            <p:spPr>
              <a:xfrm>
                <a:off x="522765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375"/>
              <p:cNvSpPr/>
              <p:nvPr/>
            </p:nvSpPr>
            <p:spPr>
              <a:xfrm>
                <a:off x="5250692" y="1480932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110"/>
              <p:cNvSpPr/>
              <p:nvPr/>
            </p:nvSpPr>
            <p:spPr>
              <a:xfrm>
                <a:off x="4969587" y="1867505"/>
                <a:ext cx="237785" cy="52857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65" name="月 364"/>
            <p:cNvSpPr/>
            <p:nvPr/>
          </p:nvSpPr>
          <p:spPr>
            <a:xfrm rot="6169913">
              <a:off x="4494160" y="3092838"/>
              <a:ext cx="45719" cy="197235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66" name="月 365"/>
            <p:cNvSpPr/>
            <p:nvPr/>
          </p:nvSpPr>
          <p:spPr>
            <a:xfrm rot="4500000">
              <a:off x="4814930" y="3092634"/>
              <a:ext cx="45719" cy="197235"/>
            </a:xfrm>
            <a:prstGeom prst="moon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07" name="グループ化 406"/>
          <p:cNvGrpSpPr/>
          <p:nvPr/>
        </p:nvGrpSpPr>
        <p:grpSpPr>
          <a:xfrm>
            <a:off x="681698" y="4662005"/>
            <a:ext cx="1092078" cy="1794927"/>
            <a:chOff x="1424608" y="4619794"/>
            <a:chExt cx="1092078" cy="1794927"/>
          </a:xfrm>
        </p:grpSpPr>
        <p:grpSp>
          <p:nvGrpSpPr>
            <p:cNvPr id="408" name="グループ化 407"/>
            <p:cNvGrpSpPr/>
            <p:nvPr/>
          </p:nvGrpSpPr>
          <p:grpSpPr>
            <a:xfrm>
              <a:off x="1424608" y="5445224"/>
              <a:ext cx="1092078" cy="969497"/>
              <a:chOff x="1424608" y="5445224"/>
              <a:chExt cx="1092078" cy="969497"/>
            </a:xfrm>
          </p:grpSpPr>
          <p:grpSp>
            <p:nvGrpSpPr>
              <p:cNvPr id="428" name="グループ化 427"/>
              <p:cNvGrpSpPr/>
              <p:nvPr/>
            </p:nvGrpSpPr>
            <p:grpSpPr>
              <a:xfrm>
                <a:off x="1465126" y="5445224"/>
                <a:ext cx="1051560" cy="767040"/>
                <a:chOff x="1465126" y="2313672"/>
                <a:chExt cx="1051560" cy="767040"/>
              </a:xfrm>
            </p:grpSpPr>
            <p:sp>
              <p:nvSpPr>
                <p:cNvPr id="449" name="台形 448"/>
                <p:cNvSpPr/>
                <p:nvPr/>
              </p:nvSpPr>
              <p:spPr>
                <a:xfrm>
                  <a:off x="1465126" y="2537311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0" name="フリーフォーム 449"/>
                <p:cNvSpPr/>
                <p:nvPr/>
              </p:nvSpPr>
              <p:spPr>
                <a:xfrm>
                  <a:off x="167181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1" name="台形 450"/>
                <p:cNvSpPr/>
                <p:nvPr/>
              </p:nvSpPr>
              <p:spPr>
                <a:xfrm rot="10800000">
                  <a:off x="1801201" y="2558148"/>
                  <a:ext cx="379413" cy="522563"/>
                </a:xfrm>
                <a:prstGeom prst="trapezoid">
                  <a:avLst>
                    <a:gd name="adj" fmla="val 3712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2" name="フリーフォーム 451"/>
                <p:cNvSpPr/>
                <p:nvPr/>
              </p:nvSpPr>
              <p:spPr>
                <a:xfrm>
                  <a:off x="159085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581023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3" name="平行四辺形 452"/>
                <p:cNvSpPr/>
                <p:nvPr/>
              </p:nvSpPr>
              <p:spPr>
                <a:xfrm flipH="1">
                  <a:off x="1722621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54" name="平行四辺形 453"/>
                <p:cNvSpPr/>
                <p:nvPr/>
              </p:nvSpPr>
              <p:spPr>
                <a:xfrm>
                  <a:off x="1954396" y="2464762"/>
                  <a:ext cx="304799" cy="615950"/>
                </a:xfrm>
                <a:prstGeom prst="parallelogram">
                  <a:avLst>
                    <a:gd name="adj" fmla="val 63465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29" name="グループ化 428"/>
              <p:cNvGrpSpPr/>
              <p:nvPr/>
            </p:nvGrpSpPr>
            <p:grpSpPr>
              <a:xfrm>
                <a:off x="1424608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430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1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2" name="角丸四角形 431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3" name="角丸四角形 432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4" name="角丸四角形 433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5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6" name="角丸四角形 435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7" name="角丸四角形 436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8" name="角丸四角形 437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39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0" name="角丸四角形 439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1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2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3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4" name="角丸四角形 443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5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6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7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8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09" name="グループ化 408"/>
            <p:cNvGrpSpPr/>
            <p:nvPr/>
          </p:nvGrpSpPr>
          <p:grpSpPr>
            <a:xfrm>
              <a:off x="1590435" y="4619794"/>
              <a:ext cx="798594" cy="916166"/>
              <a:chOff x="1884545" y="855156"/>
              <a:chExt cx="1018458" cy="1168399"/>
            </a:xfrm>
          </p:grpSpPr>
          <p:sp>
            <p:nvSpPr>
              <p:cNvPr id="410" name="円/楕円 409"/>
              <p:cNvSpPr/>
              <p:nvPr/>
            </p:nvSpPr>
            <p:spPr>
              <a:xfrm>
                <a:off x="1953602" y="1077405"/>
                <a:ext cx="887412" cy="746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1" name="グループ化 410"/>
              <p:cNvGrpSpPr/>
              <p:nvPr/>
            </p:nvGrpSpPr>
            <p:grpSpPr>
              <a:xfrm rot="20700000">
                <a:off x="1884545" y="1432212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426" name="円/楕円 425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円/楕円 426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12" name="グループ化 411"/>
              <p:cNvGrpSpPr/>
              <p:nvPr/>
            </p:nvGrpSpPr>
            <p:grpSpPr>
              <a:xfrm rot="900000" flipH="1">
                <a:off x="2702978" y="1432213"/>
                <a:ext cx="200025" cy="257174"/>
                <a:chOff x="354807" y="2970062"/>
                <a:chExt cx="200025" cy="257174"/>
              </a:xfrm>
              <a:solidFill>
                <a:srgbClr val="ED7D31">
                  <a:lumMod val="40000"/>
                  <a:lumOff val="60000"/>
                </a:srgbClr>
              </a:solidFill>
            </p:grpSpPr>
            <p:sp>
              <p:nvSpPr>
                <p:cNvPr id="424" name="円/楕円 423"/>
                <p:cNvSpPr/>
                <p:nvPr/>
              </p:nvSpPr>
              <p:spPr>
                <a:xfrm>
                  <a:off x="354807" y="2970062"/>
                  <a:ext cx="200025" cy="257174"/>
                </a:xfrm>
                <a:prstGeom prst="ellipse">
                  <a:avLst/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5" name="円/楕円 424"/>
                <p:cNvSpPr/>
                <p:nvPr/>
              </p:nvSpPr>
              <p:spPr>
                <a:xfrm>
                  <a:off x="390731" y="3016250"/>
                  <a:ext cx="128178" cy="164798"/>
                </a:xfrm>
                <a:prstGeom prst="ellipse">
                  <a:avLst/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3" name="円/楕円 412"/>
              <p:cNvSpPr/>
              <p:nvPr/>
            </p:nvSpPr>
            <p:spPr>
              <a:xfrm>
                <a:off x="1984558" y="1077405"/>
                <a:ext cx="825500" cy="946150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4" name="円/楕円 413"/>
              <p:cNvSpPr/>
              <p:nvPr/>
            </p:nvSpPr>
            <p:spPr>
              <a:xfrm>
                <a:off x="2182995" y="855156"/>
                <a:ext cx="428625" cy="147638"/>
              </a:xfrm>
              <a:prstGeom prst="ellipse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5" name="台形 30"/>
              <p:cNvSpPr/>
              <p:nvPr/>
            </p:nvSpPr>
            <p:spPr>
              <a:xfrm>
                <a:off x="2077428" y="894844"/>
                <a:ext cx="641014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00206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6" name="五角形 16"/>
              <p:cNvSpPr/>
              <p:nvPr/>
            </p:nvSpPr>
            <p:spPr>
              <a:xfrm rot="10800000">
                <a:off x="2336585" y="1645756"/>
                <a:ext cx="115033" cy="177775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7" name="円/楕円 416"/>
              <p:cNvSpPr/>
              <p:nvPr/>
            </p:nvSpPr>
            <p:spPr>
              <a:xfrm>
                <a:off x="2129952" y="1480929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8" name="円/楕円 417"/>
              <p:cNvSpPr/>
              <p:nvPr/>
            </p:nvSpPr>
            <p:spPr>
              <a:xfrm>
                <a:off x="2558139" y="1480929"/>
                <a:ext cx="100518" cy="171372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19" name="フリーフォーム 418"/>
              <p:cNvSpPr/>
              <p:nvPr/>
            </p:nvSpPr>
            <p:spPr>
              <a:xfrm>
                <a:off x="2067457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0" name="フリーフォーム 419"/>
              <p:cNvSpPr/>
              <p:nvPr/>
            </p:nvSpPr>
            <p:spPr>
              <a:xfrm>
                <a:off x="2472373" y="1292263"/>
                <a:ext cx="268732" cy="114892"/>
              </a:xfrm>
              <a:custGeom>
                <a:avLst/>
                <a:gdLst>
                  <a:gd name="connsiteX0" fmla="*/ 333807 w 664250"/>
                  <a:gd name="connsiteY0" fmla="*/ 8 h 283991"/>
                  <a:gd name="connsiteX1" fmla="*/ 664250 w 664250"/>
                  <a:gd name="connsiteY1" fmla="*/ 240521 h 283991"/>
                  <a:gd name="connsiteX2" fmla="*/ 532860 w 664250"/>
                  <a:gd name="connsiteY2" fmla="*/ 283991 h 283991"/>
                  <a:gd name="connsiteX3" fmla="*/ 332829 w 664250"/>
                  <a:gd name="connsiteY3" fmla="*/ 138399 h 283991"/>
                  <a:gd name="connsiteX4" fmla="*/ 130762 w 664250"/>
                  <a:gd name="connsiteY4" fmla="*/ 281152 h 283991"/>
                  <a:gd name="connsiteX5" fmla="*/ 0 w 664250"/>
                  <a:gd name="connsiteY5" fmla="*/ 235830 h 283991"/>
                  <a:gd name="connsiteX6" fmla="*/ 333807 w 664250"/>
                  <a:gd name="connsiteY6" fmla="*/ 8 h 283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4250" h="283991">
                    <a:moveTo>
                      <a:pt x="333807" y="8"/>
                    </a:moveTo>
                    <a:cubicBezTo>
                      <a:pt x="484119" y="1069"/>
                      <a:pt x="617036" y="97813"/>
                      <a:pt x="664250" y="240521"/>
                    </a:cubicBezTo>
                    <a:lnTo>
                      <a:pt x="532860" y="283991"/>
                    </a:lnTo>
                    <a:cubicBezTo>
                      <a:pt x="504279" y="197604"/>
                      <a:pt x="423819" y="139041"/>
                      <a:pt x="332829" y="138399"/>
                    </a:cubicBezTo>
                    <a:cubicBezTo>
                      <a:pt x="241839" y="137756"/>
                      <a:pt x="160560" y="195177"/>
                      <a:pt x="130762" y="281152"/>
                    </a:cubicBezTo>
                    <a:lnTo>
                      <a:pt x="0" y="235830"/>
                    </a:lnTo>
                    <a:cubicBezTo>
                      <a:pt x="49225" y="93803"/>
                      <a:pt x="183495" y="-1053"/>
                      <a:pt x="333807" y="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1" name="円/楕円 420"/>
              <p:cNvSpPr/>
              <p:nvPr/>
            </p:nvSpPr>
            <p:spPr>
              <a:xfrm>
                <a:off x="2150439" y="1510601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2" name="円/楕円 421"/>
              <p:cNvSpPr/>
              <p:nvPr/>
            </p:nvSpPr>
            <p:spPr>
              <a:xfrm>
                <a:off x="2579064" y="1510601"/>
                <a:ext cx="59544" cy="8101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3" name="円/楕円 110"/>
              <p:cNvSpPr/>
              <p:nvPr/>
            </p:nvSpPr>
            <p:spPr>
              <a:xfrm>
                <a:off x="2276839" y="1867504"/>
                <a:ext cx="237785" cy="85558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55" name="グループ化 454"/>
          <p:cNvGrpSpPr/>
          <p:nvPr/>
        </p:nvGrpSpPr>
        <p:grpSpPr>
          <a:xfrm>
            <a:off x="4339238" y="4693123"/>
            <a:ext cx="1125262" cy="1763809"/>
            <a:chOff x="4088904" y="4650912"/>
            <a:chExt cx="1125262" cy="1763809"/>
          </a:xfrm>
        </p:grpSpPr>
        <p:grpSp>
          <p:nvGrpSpPr>
            <p:cNvPr id="456" name="グループ化 455"/>
            <p:cNvGrpSpPr/>
            <p:nvPr/>
          </p:nvGrpSpPr>
          <p:grpSpPr>
            <a:xfrm>
              <a:off x="4088904" y="5445224"/>
              <a:ext cx="1125262" cy="969497"/>
              <a:chOff x="4088904" y="5445224"/>
              <a:chExt cx="1125262" cy="969497"/>
            </a:xfrm>
          </p:grpSpPr>
          <p:grpSp>
            <p:nvGrpSpPr>
              <p:cNvPr id="477" name="グループ化 476"/>
              <p:cNvGrpSpPr/>
              <p:nvPr/>
            </p:nvGrpSpPr>
            <p:grpSpPr>
              <a:xfrm>
                <a:off x="4162606" y="5445224"/>
                <a:ext cx="1051560" cy="767040"/>
                <a:chOff x="4162606" y="2313672"/>
                <a:chExt cx="1051560" cy="767040"/>
              </a:xfrm>
            </p:grpSpPr>
            <p:sp>
              <p:nvSpPr>
                <p:cNvPr id="498" name="台形 497"/>
                <p:cNvSpPr/>
                <p:nvPr/>
              </p:nvSpPr>
              <p:spPr>
                <a:xfrm>
                  <a:off x="4162606" y="2537311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9" name="フリーフォーム 498"/>
                <p:cNvSpPr/>
                <p:nvPr/>
              </p:nvSpPr>
              <p:spPr>
                <a:xfrm>
                  <a:off x="436929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0" name="台形 499"/>
                <p:cNvSpPr/>
                <p:nvPr/>
              </p:nvSpPr>
              <p:spPr>
                <a:xfrm rot="10800000">
                  <a:off x="4544238" y="2558146"/>
                  <a:ext cx="288294" cy="522563"/>
                </a:xfrm>
                <a:prstGeom prst="trapezoid">
                  <a:avLst>
                    <a:gd name="adj" fmla="val 46326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1" name="フリーフォーム 500"/>
                <p:cNvSpPr/>
                <p:nvPr/>
              </p:nvSpPr>
              <p:spPr>
                <a:xfrm>
                  <a:off x="4288338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rgbClr val="4472C4">
                    <a:lumMod val="5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2" name="フリーフォーム 501"/>
                <p:cNvSpPr/>
                <p:nvPr/>
              </p:nvSpPr>
              <p:spPr>
                <a:xfrm flipH="1">
                  <a:off x="4468436" y="2464763"/>
                  <a:ext cx="241504" cy="452433"/>
                </a:xfrm>
                <a:custGeom>
                  <a:avLst/>
                  <a:gdLst>
                    <a:gd name="connsiteX0" fmla="*/ 241504 w 241504"/>
                    <a:gd name="connsiteY0" fmla="*/ 0 h 452433"/>
                    <a:gd name="connsiteX1" fmla="*/ 169322 w 241504"/>
                    <a:gd name="connsiteY1" fmla="*/ 0 h 452433"/>
                    <a:gd name="connsiteX2" fmla="*/ 0 w 241504"/>
                    <a:gd name="connsiteY2" fmla="*/ 374273 h 452433"/>
                    <a:gd name="connsiteX3" fmla="*/ 36822 w 241504"/>
                    <a:gd name="connsiteY3" fmla="*/ 452433 h 452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1504" h="452433">
                      <a:moveTo>
                        <a:pt x="241504" y="0"/>
                      </a:moveTo>
                      <a:lnTo>
                        <a:pt x="169322" y="0"/>
                      </a:lnTo>
                      <a:lnTo>
                        <a:pt x="0" y="374273"/>
                      </a:lnTo>
                      <a:lnTo>
                        <a:pt x="36822" y="452433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平行四辺形 502"/>
                <p:cNvSpPr/>
                <p:nvPr/>
              </p:nvSpPr>
              <p:spPr>
                <a:xfrm>
                  <a:off x="4563686" y="2464762"/>
                  <a:ext cx="350840" cy="615950"/>
                </a:xfrm>
                <a:prstGeom prst="parallelogram">
                  <a:avLst>
                    <a:gd name="adj" fmla="val 79426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478" name="グループ化 477"/>
              <p:cNvGrpSpPr/>
              <p:nvPr/>
            </p:nvGrpSpPr>
            <p:grpSpPr>
              <a:xfrm>
                <a:off x="4088904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479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0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1" name="角丸四角形 480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2" name="角丸四角形 481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3" name="角丸四角形 482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4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5" name="角丸四角形 484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6" name="角丸四角形 485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7" name="角丸四角形 486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8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9" name="角丸四角形 488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0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1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2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3" name="角丸四角形 492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4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5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6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97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457" name="グループ化 456"/>
            <p:cNvGrpSpPr/>
            <p:nvPr/>
          </p:nvGrpSpPr>
          <p:grpSpPr>
            <a:xfrm>
              <a:off x="4310040" y="4650912"/>
              <a:ext cx="754345" cy="885047"/>
              <a:chOff x="4609735" y="894843"/>
              <a:chExt cx="962026" cy="1128712"/>
            </a:xfrm>
          </p:grpSpPr>
          <p:grpSp>
            <p:nvGrpSpPr>
              <p:cNvPr id="458" name="グループ化 457"/>
              <p:cNvGrpSpPr/>
              <p:nvPr/>
            </p:nvGrpSpPr>
            <p:grpSpPr>
              <a:xfrm>
                <a:off x="4609735" y="1432213"/>
                <a:ext cx="96202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471" name="グループ化 470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475" name="円/楕円 474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6" name="円/楕円 475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72" name="グループ化 471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473" name="円/楕円 47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4" name="円/楕円 47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59" name="円/楕円 458"/>
              <p:cNvSpPr/>
              <p:nvPr/>
            </p:nvSpPr>
            <p:spPr>
              <a:xfrm>
                <a:off x="4712129" y="1052006"/>
                <a:ext cx="757238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0" name="五角形 16"/>
              <p:cNvSpPr/>
              <p:nvPr/>
            </p:nvSpPr>
            <p:spPr>
              <a:xfrm rot="10800000">
                <a:off x="4960046" y="1585707"/>
                <a:ext cx="261404" cy="247348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  <a:gd name="connsiteX0" fmla="*/ 2612 w 932656"/>
                  <a:gd name="connsiteY0" fmla="*/ 337257 h 885824"/>
                  <a:gd name="connsiteX1" fmla="*/ 466161 w 932656"/>
                  <a:gd name="connsiteY1" fmla="*/ 0 h 885824"/>
                  <a:gd name="connsiteX2" fmla="*/ 929710 w 932656"/>
                  <a:gd name="connsiteY2" fmla="*/ 337257 h 885824"/>
                  <a:gd name="connsiteX3" fmla="*/ 752650 w 932656"/>
                  <a:gd name="connsiteY3" fmla="*/ 882950 h 885824"/>
                  <a:gd name="connsiteX4" fmla="*/ 462666 w 932656"/>
                  <a:gd name="connsiteY4" fmla="*/ 885824 h 885824"/>
                  <a:gd name="connsiteX5" fmla="*/ 179672 w 932656"/>
                  <a:gd name="connsiteY5" fmla="*/ 882950 h 885824"/>
                  <a:gd name="connsiteX6" fmla="*/ 2612 w 932656"/>
                  <a:gd name="connsiteY6" fmla="*/ 337257 h 885824"/>
                  <a:gd name="connsiteX0" fmla="*/ 462666 w 932656"/>
                  <a:gd name="connsiteY0" fmla="*/ 885824 h 977264"/>
                  <a:gd name="connsiteX1" fmla="*/ 179672 w 932656"/>
                  <a:gd name="connsiteY1" fmla="*/ 882950 h 977264"/>
                  <a:gd name="connsiteX2" fmla="*/ 2612 w 932656"/>
                  <a:gd name="connsiteY2" fmla="*/ 337257 h 977264"/>
                  <a:gd name="connsiteX3" fmla="*/ 466161 w 932656"/>
                  <a:gd name="connsiteY3" fmla="*/ 0 h 977264"/>
                  <a:gd name="connsiteX4" fmla="*/ 929710 w 932656"/>
                  <a:gd name="connsiteY4" fmla="*/ 337257 h 977264"/>
                  <a:gd name="connsiteX5" fmla="*/ 752650 w 932656"/>
                  <a:gd name="connsiteY5" fmla="*/ 882950 h 977264"/>
                  <a:gd name="connsiteX6" fmla="*/ 554106 w 932656"/>
                  <a:gd name="connsiteY6" fmla="*/ 977264 h 977264"/>
                  <a:gd name="connsiteX0" fmla="*/ 179672 w 932656"/>
                  <a:gd name="connsiteY0" fmla="*/ 882950 h 977264"/>
                  <a:gd name="connsiteX1" fmla="*/ 2612 w 932656"/>
                  <a:gd name="connsiteY1" fmla="*/ 337257 h 977264"/>
                  <a:gd name="connsiteX2" fmla="*/ 466161 w 932656"/>
                  <a:gd name="connsiteY2" fmla="*/ 0 h 977264"/>
                  <a:gd name="connsiteX3" fmla="*/ 929710 w 932656"/>
                  <a:gd name="connsiteY3" fmla="*/ 337257 h 977264"/>
                  <a:gd name="connsiteX4" fmla="*/ 752650 w 932656"/>
                  <a:gd name="connsiteY4" fmla="*/ 882950 h 977264"/>
                  <a:gd name="connsiteX5" fmla="*/ 554106 w 932656"/>
                  <a:gd name="connsiteY5" fmla="*/ 977264 h 977264"/>
                  <a:gd name="connsiteX0" fmla="*/ 179672 w 932656"/>
                  <a:gd name="connsiteY0" fmla="*/ 882950 h 882950"/>
                  <a:gd name="connsiteX1" fmla="*/ 2612 w 932656"/>
                  <a:gd name="connsiteY1" fmla="*/ 337257 h 882950"/>
                  <a:gd name="connsiteX2" fmla="*/ 466161 w 932656"/>
                  <a:gd name="connsiteY2" fmla="*/ 0 h 882950"/>
                  <a:gd name="connsiteX3" fmla="*/ 929710 w 932656"/>
                  <a:gd name="connsiteY3" fmla="*/ 337257 h 882950"/>
                  <a:gd name="connsiteX4" fmla="*/ 752650 w 932656"/>
                  <a:gd name="connsiteY4" fmla="*/ 882950 h 882950"/>
                  <a:gd name="connsiteX0" fmla="*/ 180143 w 933127"/>
                  <a:gd name="connsiteY0" fmla="*/ 882950 h 882950"/>
                  <a:gd name="connsiteX1" fmla="*/ 3083 w 933127"/>
                  <a:gd name="connsiteY1" fmla="*/ 337257 h 882950"/>
                  <a:gd name="connsiteX2" fmla="*/ 466632 w 933127"/>
                  <a:gd name="connsiteY2" fmla="*/ 0 h 882950"/>
                  <a:gd name="connsiteX3" fmla="*/ 930181 w 933127"/>
                  <a:gd name="connsiteY3" fmla="*/ 337257 h 882950"/>
                  <a:gd name="connsiteX4" fmla="*/ 753121 w 933127"/>
                  <a:gd name="connsiteY4" fmla="*/ 882950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3127" h="882950">
                    <a:moveTo>
                      <a:pt x="180143" y="882950"/>
                    </a:moveTo>
                    <a:cubicBezTo>
                      <a:pt x="95723" y="701052"/>
                      <a:pt x="-20447" y="430255"/>
                      <a:pt x="3083" y="337257"/>
                    </a:cubicBezTo>
                    <a:cubicBezTo>
                      <a:pt x="26613" y="244259"/>
                      <a:pt x="312116" y="0"/>
                      <a:pt x="466632" y="0"/>
                    </a:cubicBezTo>
                    <a:cubicBezTo>
                      <a:pt x="665598" y="1881"/>
                      <a:pt x="906651" y="225209"/>
                      <a:pt x="930181" y="337257"/>
                    </a:cubicBezTo>
                    <a:cubicBezTo>
                      <a:pt x="953711" y="449305"/>
                      <a:pt x="830962" y="791522"/>
                      <a:pt x="753121" y="882950"/>
                    </a:cubicBez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1" name="台形 30"/>
              <p:cNvSpPr/>
              <p:nvPr/>
            </p:nvSpPr>
            <p:spPr>
              <a:xfrm>
                <a:off x="4901206" y="894843"/>
                <a:ext cx="384587" cy="259063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2" name="月 461"/>
              <p:cNvSpPr/>
              <p:nvPr/>
            </p:nvSpPr>
            <p:spPr>
              <a:xfrm rot="5400000">
                <a:off x="4858966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3" name="月 462"/>
              <p:cNvSpPr/>
              <p:nvPr/>
            </p:nvSpPr>
            <p:spPr>
              <a:xfrm rot="5400000">
                <a:off x="5254254" y="1234631"/>
                <a:ext cx="45719" cy="251537"/>
              </a:xfrm>
              <a:prstGeom prst="moon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4" name="円/楕円 463"/>
              <p:cNvSpPr/>
              <p:nvPr/>
            </p:nvSpPr>
            <p:spPr>
              <a:xfrm>
                <a:off x="482760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5" name="円/楕円 464"/>
              <p:cNvSpPr/>
              <p:nvPr/>
            </p:nvSpPr>
            <p:spPr>
              <a:xfrm>
                <a:off x="482760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6" name="円/楕円 465"/>
              <p:cNvSpPr/>
              <p:nvPr/>
            </p:nvSpPr>
            <p:spPr>
              <a:xfrm>
                <a:off x="4850642" y="1507171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7" name="円/楕円 466"/>
              <p:cNvSpPr/>
              <p:nvPr/>
            </p:nvSpPr>
            <p:spPr>
              <a:xfrm>
                <a:off x="5227652" y="1408864"/>
                <a:ext cx="124809" cy="172998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8" name="円/楕円 467"/>
              <p:cNvSpPr/>
              <p:nvPr/>
            </p:nvSpPr>
            <p:spPr>
              <a:xfrm>
                <a:off x="5227652" y="1442201"/>
                <a:ext cx="124809" cy="172998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69" name="円/楕円 468"/>
              <p:cNvSpPr/>
              <p:nvPr/>
            </p:nvSpPr>
            <p:spPr>
              <a:xfrm>
                <a:off x="5250692" y="1507171"/>
                <a:ext cx="78730" cy="76900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70" name="円/楕円 110"/>
              <p:cNvSpPr/>
              <p:nvPr/>
            </p:nvSpPr>
            <p:spPr>
              <a:xfrm>
                <a:off x="4969588" y="1867505"/>
                <a:ext cx="237785" cy="85558"/>
              </a:xfrm>
              <a:custGeom>
                <a:avLst/>
                <a:gdLst>
                  <a:gd name="connsiteX0" fmla="*/ 0 w 234525"/>
                  <a:gd name="connsiteY0" fmla="*/ 22860 h 45719"/>
                  <a:gd name="connsiteX1" fmla="*/ 117263 w 234525"/>
                  <a:gd name="connsiteY1" fmla="*/ 0 h 45719"/>
                  <a:gd name="connsiteX2" fmla="*/ 234526 w 234525"/>
                  <a:gd name="connsiteY2" fmla="*/ 22860 h 45719"/>
                  <a:gd name="connsiteX3" fmla="*/ 117263 w 234525"/>
                  <a:gd name="connsiteY3" fmla="*/ 45720 h 45719"/>
                  <a:gd name="connsiteX4" fmla="*/ 0 w 234525"/>
                  <a:gd name="connsiteY4" fmla="*/ 22860 h 45719"/>
                  <a:gd name="connsiteX0" fmla="*/ 0 w 237785"/>
                  <a:gd name="connsiteY0" fmla="*/ 2858 h 25718"/>
                  <a:gd name="connsiteX1" fmla="*/ 234526 w 237785"/>
                  <a:gd name="connsiteY1" fmla="*/ 2858 h 25718"/>
                  <a:gd name="connsiteX2" fmla="*/ 117263 w 237785"/>
                  <a:gd name="connsiteY2" fmla="*/ 25718 h 25718"/>
                  <a:gd name="connsiteX3" fmla="*/ 0 w 237785"/>
                  <a:gd name="connsiteY3" fmla="*/ 2858 h 25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37785" h="25718">
                    <a:moveTo>
                      <a:pt x="0" y="2858"/>
                    </a:moveTo>
                    <a:cubicBezTo>
                      <a:pt x="19544" y="-952"/>
                      <a:pt x="214982" y="-952"/>
                      <a:pt x="234526" y="2858"/>
                    </a:cubicBezTo>
                    <a:cubicBezTo>
                      <a:pt x="254070" y="6668"/>
                      <a:pt x="182026" y="25718"/>
                      <a:pt x="117263" y="25718"/>
                    </a:cubicBezTo>
                    <a:cubicBezTo>
                      <a:pt x="52500" y="25718"/>
                      <a:pt x="0" y="15483"/>
                      <a:pt x="0" y="28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04" name="グループ化 503"/>
          <p:cNvGrpSpPr/>
          <p:nvPr/>
        </p:nvGrpSpPr>
        <p:grpSpPr>
          <a:xfrm>
            <a:off x="6248611" y="4693435"/>
            <a:ext cx="1122484" cy="1763497"/>
            <a:chOff x="5241032" y="4651224"/>
            <a:chExt cx="1122484" cy="1763497"/>
          </a:xfrm>
        </p:grpSpPr>
        <p:grpSp>
          <p:nvGrpSpPr>
            <p:cNvPr id="505" name="グループ化 504"/>
            <p:cNvGrpSpPr/>
            <p:nvPr/>
          </p:nvGrpSpPr>
          <p:grpSpPr>
            <a:xfrm>
              <a:off x="5241032" y="5445224"/>
              <a:ext cx="1122484" cy="969497"/>
              <a:chOff x="5241032" y="5445224"/>
              <a:chExt cx="1122484" cy="969497"/>
            </a:xfrm>
          </p:grpSpPr>
          <p:grpSp>
            <p:nvGrpSpPr>
              <p:cNvPr id="545" name="グループ化 544"/>
              <p:cNvGrpSpPr/>
              <p:nvPr/>
            </p:nvGrpSpPr>
            <p:grpSpPr>
              <a:xfrm>
                <a:off x="5311956" y="5445224"/>
                <a:ext cx="1051560" cy="767039"/>
                <a:chOff x="5311956" y="2313672"/>
                <a:chExt cx="1051560" cy="767039"/>
              </a:xfrm>
            </p:grpSpPr>
            <p:sp>
              <p:nvSpPr>
                <p:cNvPr id="566" name="台形 565"/>
                <p:cNvSpPr/>
                <p:nvPr/>
              </p:nvSpPr>
              <p:spPr>
                <a:xfrm>
                  <a:off x="5311956" y="2537311"/>
                  <a:ext cx="1051560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7" name="フリーフォーム 566"/>
                <p:cNvSpPr/>
                <p:nvPr/>
              </p:nvSpPr>
              <p:spPr>
                <a:xfrm>
                  <a:off x="5518649" y="2313672"/>
                  <a:ext cx="638175" cy="579713"/>
                </a:xfrm>
                <a:custGeom>
                  <a:avLst/>
                  <a:gdLst>
                    <a:gd name="connsiteX0" fmla="*/ 250427 w 638175"/>
                    <a:gd name="connsiteY0" fmla="*/ 0 h 579713"/>
                    <a:gd name="connsiteX1" fmla="*/ 387747 w 638175"/>
                    <a:gd name="connsiteY1" fmla="*/ 0 h 579713"/>
                    <a:gd name="connsiteX2" fmla="*/ 425519 w 638175"/>
                    <a:gd name="connsiteY2" fmla="*/ 151088 h 579713"/>
                    <a:gd name="connsiteX3" fmla="*/ 566736 w 638175"/>
                    <a:gd name="connsiteY3" fmla="*/ 151088 h 579713"/>
                    <a:gd name="connsiteX4" fmla="*/ 638175 w 638175"/>
                    <a:gd name="connsiteY4" fmla="*/ 222527 h 579713"/>
                    <a:gd name="connsiteX5" fmla="*/ 638175 w 638175"/>
                    <a:gd name="connsiteY5" fmla="*/ 508274 h 579713"/>
                    <a:gd name="connsiteX6" fmla="*/ 566736 w 638175"/>
                    <a:gd name="connsiteY6" fmla="*/ 579713 h 579713"/>
                    <a:gd name="connsiteX7" fmla="*/ 71439 w 638175"/>
                    <a:gd name="connsiteY7" fmla="*/ 579713 h 579713"/>
                    <a:gd name="connsiteX8" fmla="*/ 0 w 638175"/>
                    <a:gd name="connsiteY8" fmla="*/ 508274 h 579713"/>
                    <a:gd name="connsiteX9" fmla="*/ 0 w 638175"/>
                    <a:gd name="connsiteY9" fmla="*/ 222527 h 579713"/>
                    <a:gd name="connsiteX10" fmla="*/ 71439 w 638175"/>
                    <a:gd name="connsiteY10" fmla="*/ 151088 h 579713"/>
                    <a:gd name="connsiteX11" fmla="*/ 212655 w 638175"/>
                    <a:gd name="connsiteY11" fmla="*/ 151088 h 5797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38175" h="579713">
                      <a:moveTo>
                        <a:pt x="250427" y="0"/>
                      </a:moveTo>
                      <a:lnTo>
                        <a:pt x="387747" y="0"/>
                      </a:lnTo>
                      <a:lnTo>
                        <a:pt x="425519" y="151088"/>
                      </a:lnTo>
                      <a:lnTo>
                        <a:pt x="566736" y="151088"/>
                      </a:lnTo>
                      <a:cubicBezTo>
                        <a:pt x="606191" y="151088"/>
                        <a:pt x="638175" y="183072"/>
                        <a:pt x="638175" y="222527"/>
                      </a:cubicBezTo>
                      <a:lnTo>
                        <a:pt x="638175" y="508274"/>
                      </a:lnTo>
                      <a:cubicBezTo>
                        <a:pt x="638175" y="547729"/>
                        <a:pt x="606191" y="579713"/>
                        <a:pt x="566736" y="579713"/>
                      </a:cubicBezTo>
                      <a:lnTo>
                        <a:pt x="71439" y="579713"/>
                      </a:lnTo>
                      <a:cubicBezTo>
                        <a:pt x="31984" y="579713"/>
                        <a:pt x="0" y="547729"/>
                        <a:pt x="0" y="508274"/>
                      </a:cubicBezTo>
                      <a:lnTo>
                        <a:pt x="0" y="222527"/>
                      </a:lnTo>
                      <a:cubicBezTo>
                        <a:pt x="0" y="183072"/>
                        <a:pt x="31984" y="151088"/>
                        <a:pt x="71439" y="151088"/>
                      </a:cubicBezTo>
                      <a:lnTo>
                        <a:pt x="212655" y="151088"/>
                      </a:ln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8" name="台形 567"/>
                <p:cNvSpPr/>
                <p:nvPr/>
              </p:nvSpPr>
              <p:spPr>
                <a:xfrm rot="10800000">
                  <a:off x="5626633" y="2512384"/>
                  <a:ext cx="422206" cy="404811"/>
                </a:xfrm>
                <a:prstGeom prst="trapezoid">
                  <a:avLst>
                    <a:gd name="adj" fmla="val 46326"/>
                  </a:avLst>
                </a:prstGeom>
                <a:solidFill>
                  <a:srgbClr val="E7E6E6">
                    <a:lumMod val="1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9" name="フリーフォーム 568"/>
                <p:cNvSpPr/>
                <p:nvPr/>
              </p:nvSpPr>
              <p:spPr>
                <a:xfrm>
                  <a:off x="5437686" y="2464761"/>
                  <a:ext cx="800100" cy="615950"/>
                </a:xfrm>
                <a:custGeom>
                  <a:avLst/>
                  <a:gdLst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581023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  <a:gd name="connsiteX0" fmla="*/ 102660 w 800100"/>
                    <a:gd name="connsiteY0" fmla="*/ 0 h 615950"/>
                    <a:gd name="connsiteX1" fmla="*/ 190228 w 800100"/>
                    <a:gd name="connsiteY1" fmla="*/ 0 h 615950"/>
                    <a:gd name="connsiteX2" fmla="*/ 403225 w 800100"/>
                    <a:gd name="connsiteY2" fmla="*/ 400048 h 615950"/>
                    <a:gd name="connsiteX3" fmla="*/ 616222 w 800100"/>
                    <a:gd name="connsiteY3" fmla="*/ 0 h 615950"/>
                    <a:gd name="connsiteX4" fmla="*/ 697440 w 800100"/>
                    <a:gd name="connsiteY4" fmla="*/ 0 h 615950"/>
                    <a:gd name="connsiteX5" fmla="*/ 800100 w 800100"/>
                    <a:gd name="connsiteY5" fmla="*/ 102660 h 615950"/>
                    <a:gd name="connsiteX6" fmla="*/ 800100 w 800100"/>
                    <a:gd name="connsiteY6" fmla="*/ 615950 h 615950"/>
                    <a:gd name="connsiteX7" fmla="*/ 0 w 800100"/>
                    <a:gd name="connsiteY7" fmla="*/ 615950 h 615950"/>
                    <a:gd name="connsiteX8" fmla="*/ 0 w 800100"/>
                    <a:gd name="connsiteY8" fmla="*/ 102660 h 615950"/>
                    <a:gd name="connsiteX9" fmla="*/ 102660 w 800100"/>
                    <a:gd name="connsiteY9" fmla="*/ 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00100" h="615950">
                      <a:moveTo>
                        <a:pt x="102660" y="0"/>
                      </a:moveTo>
                      <a:lnTo>
                        <a:pt x="190228" y="0"/>
                      </a:lnTo>
                      <a:lnTo>
                        <a:pt x="403225" y="400048"/>
                      </a:lnTo>
                      <a:lnTo>
                        <a:pt x="616222" y="0"/>
                      </a:lnTo>
                      <a:lnTo>
                        <a:pt x="697440" y="0"/>
                      </a:lnTo>
                      <a:cubicBezTo>
                        <a:pt x="754138" y="0"/>
                        <a:pt x="800100" y="45962"/>
                        <a:pt x="800100" y="102660"/>
                      </a:cubicBezTo>
                      <a:lnTo>
                        <a:pt x="800100" y="615950"/>
                      </a:lnTo>
                      <a:lnTo>
                        <a:pt x="0" y="615950"/>
                      </a:lnTo>
                      <a:lnTo>
                        <a:pt x="0" y="102660"/>
                      </a:lnTo>
                      <a:cubicBezTo>
                        <a:pt x="0" y="45962"/>
                        <a:pt x="45962" y="0"/>
                        <a:pt x="102660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フリーフォーム 569"/>
                <p:cNvSpPr/>
                <p:nvPr/>
              </p:nvSpPr>
              <p:spPr>
                <a:xfrm flipH="1">
                  <a:off x="5560240" y="2455236"/>
                  <a:ext cx="554992" cy="438149"/>
                </a:xfrm>
                <a:custGeom>
                  <a:avLst/>
                  <a:gdLst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27025 w 607215"/>
                    <a:gd name="connsiteY10" fmla="*/ 393700 h 393700"/>
                    <a:gd name="connsiteX11" fmla="*/ 316963 w 607215"/>
                    <a:gd name="connsiteY11" fmla="*/ 371811 h 393700"/>
                    <a:gd name="connsiteX12" fmla="*/ 546890 w 607215"/>
                    <a:gd name="connsiteY12" fmla="*/ 234950 h 393700"/>
                    <a:gd name="connsiteX13" fmla="*/ 467515 w 607215"/>
                    <a:gd name="connsiteY13" fmla="*/ 174625 h 393700"/>
                    <a:gd name="connsiteX14" fmla="*/ 607215 w 607215"/>
                    <a:gd name="connsiteY14" fmla="*/ 136525 h 393700"/>
                    <a:gd name="connsiteX15" fmla="*/ 562765 w 607215"/>
                    <a:gd name="connsiteY15" fmla="*/ 3175 h 393700"/>
                    <a:gd name="connsiteX0" fmla="*/ 461165 w 607215"/>
                    <a:gd name="connsiteY0" fmla="*/ 0 h 393700"/>
                    <a:gd name="connsiteX1" fmla="*/ 303608 w 607215"/>
                    <a:gd name="connsiteY1" fmla="*/ 342757 h 393700"/>
                    <a:gd name="connsiteX2" fmla="*/ 146050 w 607215"/>
                    <a:gd name="connsiteY2" fmla="*/ 0 h 393700"/>
                    <a:gd name="connsiteX3" fmla="*/ 44450 w 607215"/>
                    <a:gd name="connsiteY3" fmla="*/ 3175 h 393700"/>
                    <a:gd name="connsiteX4" fmla="*/ 0 w 607215"/>
                    <a:gd name="connsiteY4" fmla="*/ 136525 h 393700"/>
                    <a:gd name="connsiteX5" fmla="*/ 139700 w 607215"/>
                    <a:gd name="connsiteY5" fmla="*/ 174625 h 393700"/>
                    <a:gd name="connsiteX6" fmla="*/ 60325 w 607215"/>
                    <a:gd name="connsiteY6" fmla="*/ 234950 h 393700"/>
                    <a:gd name="connsiteX7" fmla="*/ 290252 w 607215"/>
                    <a:gd name="connsiteY7" fmla="*/ 371811 h 393700"/>
                    <a:gd name="connsiteX8" fmla="*/ 280190 w 607215"/>
                    <a:gd name="connsiteY8" fmla="*/ 393700 h 393700"/>
                    <a:gd name="connsiteX9" fmla="*/ 303608 w 607215"/>
                    <a:gd name="connsiteY9" fmla="*/ 379761 h 393700"/>
                    <a:gd name="connsiteX10" fmla="*/ 316963 w 607215"/>
                    <a:gd name="connsiteY10" fmla="*/ 371811 h 393700"/>
                    <a:gd name="connsiteX11" fmla="*/ 546890 w 607215"/>
                    <a:gd name="connsiteY11" fmla="*/ 234950 h 393700"/>
                    <a:gd name="connsiteX12" fmla="*/ 467515 w 607215"/>
                    <a:gd name="connsiteY12" fmla="*/ 174625 h 393700"/>
                    <a:gd name="connsiteX13" fmla="*/ 607215 w 607215"/>
                    <a:gd name="connsiteY13" fmla="*/ 136525 h 393700"/>
                    <a:gd name="connsiteX14" fmla="*/ 562765 w 607215"/>
                    <a:gd name="connsiteY14" fmla="*/ 3175 h 393700"/>
                    <a:gd name="connsiteX15" fmla="*/ 461165 w 607215"/>
                    <a:gd name="connsiteY15" fmla="*/ 0 h 393700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316963 w 607215"/>
                    <a:gd name="connsiteY9" fmla="*/ 371811 h 379761"/>
                    <a:gd name="connsiteX10" fmla="*/ 546890 w 607215"/>
                    <a:gd name="connsiteY10" fmla="*/ 234950 h 379761"/>
                    <a:gd name="connsiteX11" fmla="*/ 467515 w 607215"/>
                    <a:gd name="connsiteY11" fmla="*/ 174625 h 379761"/>
                    <a:gd name="connsiteX12" fmla="*/ 607215 w 607215"/>
                    <a:gd name="connsiteY12" fmla="*/ 136525 h 379761"/>
                    <a:gd name="connsiteX13" fmla="*/ 562765 w 607215"/>
                    <a:gd name="connsiteY13" fmla="*/ 3175 h 379761"/>
                    <a:gd name="connsiteX14" fmla="*/ 461165 w 607215"/>
                    <a:gd name="connsiteY14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290252 w 607215"/>
                    <a:gd name="connsiteY7" fmla="*/ 371811 h 379761"/>
                    <a:gd name="connsiteX8" fmla="*/ 303608 w 607215"/>
                    <a:gd name="connsiteY8" fmla="*/ 379761 h 379761"/>
                    <a:gd name="connsiteX9" fmla="*/ 546890 w 607215"/>
                    <a:gd name="connsiteY9" fmla="*/ 234950 h 379761"/>
                    <a:gd name="connsiteX10" fmla="*/ 467515 w 607215"/>
                    <a:gd name="connsiteY10" fmla="*/ 174625 h 379761"/>
                    <a:gd name="connsiteX11" fmla="*/ 607215 w 607215"/>
                    <a:gd name="connsiteY11" fmla="*/ 136525 h 379761"/>
                    <a:gd name="connsiteX12" fmla="*/ 562765 w 607215"/>
                    <a:gd name="connsiteY12" fmla="*/ 3175 h 379761"/>
                    <a:gd name="connsiteX13" fmla="*/ 461165 w 607215"/>
                    <a:gd name="connsiteY13" fmla="*/ 0 h 379761"/>
                    <a:gd name="connsiteX0" fmla="*/ 461165 w 607215"/>
                    <a:gd name="connsiteY0" fmla="*/ 0 h 379761"/>
                    <a:gd name="connsiteX1" fmla="*/ 303608 w 607215"/>
                    <a:gd name="connsiteY1" fmla="*/ 342757 h 379761"/>
                    <a:gd name="connsiteX2" fmla="*/ 146050 w 607215"/>
                    <a:gd name="connsiteY2" fmla="*/ 0 h 379761"/>
                    <a:gd name="connsiteX3" fmla="*/ 44450 w 607215"/>
                    <a:gd name="connsiteY3" fmla="*/ 3175 h 379761"/>
                    <a:gd name="connsiteX4" fmla="*/ 0 w 607215"/>
                    <a:gd name="connsiteY4" fmla="*/ 136525 h 379761"/>
                    <a:gd name="connsiteX5" fmla="*/ 139700 w 607215"/>
                    <a:gd name="connsiteY5" fmla="*/ 174625 h 379761"/>
                    <a:gd name="connsiteX6" fmla="*/ 60325 w 607215"/>
                    <a:gd name="connsiteY6" fmla="*/ 234950 h 379761"/>
                    <a:gd name="connsiteX7" fmla="*/ 303608 w 607215"/>
                    <a:gd name="connsiteY7" fmla="*/ 379761 h 379761"/>
                    <a:gd name="connsiteX8" fmla="*/ 546890 w 607215"/>
                    <a:gd name="connsiteY8" fmla="*/ 234950 h 379761"/>
                    <a:gd name="connsiteX9" fmla="*/ 467515 w 607215"/>
                    <a:gd name="connsiteY9" fmla="*/ 174625 h 379761"/>
                    <a:gd name="connsiteX10" fmla="*/ 607215 w 607215"/>
                    <a:gd name="connsiteY10" fmla="*/ 136525 h 379761"/>
                    <a:gd name="connsiteX11" fmla="*/ 562765 w 607215"/>
                    <a:gd name="connsiteY11" fmla="*/ 3175 h 379761"/>
                    <a:gd name="connsiteX12" fmla="*/ 461165 w 607215"/>
                    <a:gd name="connsiteY12" fmla="*/ 0 h 379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07215" h="379761">
                      <a:moveTo>
                        <a:pt x="461165" y="0"/>
                      </a:moveTo>
                      <a:lnTo>
                        <a:pt x="303608" y="342757"/>
                      </a:lnTo>
                      <a:lnTo>
                        <a:pt x="146050" y="0"/>
                      </a:lnTo>
                      <a:lnTo>
                        <a:pt x="44450" y="3175"/>
                      </a:lnTo>
                      <a:lnTo>
                        <a:pt x="0" y="136525"/>
                      </a:lnTo>
                      <a:lnTo>
                        <a:pt x="139700" y="174625"/>
                      </a:lnTo>
                      <a:lnTo>
                        <a:pt x="60325" y="234950"/>
                      </a:lnTo>
                      <a:lnTo>
                        <a:pt x="303608" y="379761"/>
                      </a:lnTo>
                      <a:lnTo>
                        <a:pt x="546890" y="234950"/>
                      </a:lnTo>
                      <a:lnTo>
                        <a:pt x="467515" y="174625"/>
                      </a:lnTo>
                      <a:lnTo>
                        <a:pt x="607215" y="136525"/>
                      </a:lnTo>
                      <a:lnTo>
                        <a:pt x="562765" y="3175"/>
                      </a:lnTo>
                      <a:lnTo>
                        <a:pt x="461165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546" name="グループ化 545"/>
              <p:cNvGrpSpPr/>
              <p:nvPr/>
            </p:nvGrpSpPr>
            <p:grpSpPr>
              <a:xfrm>
                <a:off x="5241032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547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8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角丸四角形 548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角丸四角形 549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1" name="角丸四角形 550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2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3" name="角丸四角形 552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4" name="角丸四角形 553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5" name="角丸四角形 554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6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7" name="角丸四角形 556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8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9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0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1" name="角丸四角形 560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2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3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4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5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06" name="グループ化 505"/>
            <p:cNvGrpSpPr/>
            <p:nvPr/>
          </p:nvGrpSpPr>
          <p:grpSpPr>
            <a:xfrm>
              <a:off x="5415151" y="4651224"/>
              <a:ext cx="842822" cy="884736"/>
              <a:chOff x="5980312" y="895240"/>
              <a:chExt cx="1074862" cy="1128315"/>
            </a:xfrm>
          </p:grpSpPr>
          <p:sp>
            <p:nvSpPr>
              <p:cNvPr id="507" name="フリーフォーム 506"/>
              <p:cNvSpPr/>
              <p:nvPr/>
            </p:nvSpPr>
            <p:spPr>
              <a:xfrm>
                <a:off x="6006508" y="895240"/>
                <a:ext cx="903963" cy="812206"/>
              </a:xfrm>
              <a:custGeom>
                <a:avLst/>
                <a:gdLst>
                  <a:gd name="connsiteX0" fmla="*/ 155943 w 903963"/>
                  <a:gd name="connsiteY0" fmla="*/ 1150 h 812206"/>
                  <a:gd name="connsiteX1" fmla="*/ 306287 w 903963"/>
                  <a:gd name="connsiteY1" fmla="*/ 75984 h 812206"/>
                  <a:gd name="connsiteX2" fmla="*/ 312334 w 903963"/>
                  <a:gd name="connsiteY2" fmla="*/ 93969 h 812206"/>
                  <a:gd name="connsiteX3" fmla="*/ 314648 w 903963"/>
                  <a:gd name="connsiteY3" fmla="*/ 91889 h 812206"/>
                  <a:gd name="connsiteX4" fmla="*/ 507088 w 903963"/>
                  <a:gd name="connsiteY4" fmla="*/ 33734 h 812206"/>
                  <a:gd name="connsiteX5" fmla="*/ 824232 w 903963"/>
                  <a:gd name="connsiteY5" fmla="*/ 241708 h 812206"/>
                  <a:gd name="connsiteX6" fmla="*/ 837118 w 903963"/>
                  <a:gd name="connsiteY6" fmla="*/ 282778 h 812206"/>
                  <a:gd name="connsiteX7" fmla="*/ 872775 w 903963"/>
                  <a:gd name="connsiteY7" fmla="*/ 339142 h 812206"/>
                  <a:gd name="connsiteX8" fmla="*/ 903963 w 903963"/>
                  <a:gd name="connsiteY8" fmla="*/ 471687 h 812206"/>
                  <a:gd name="connsiteX9" fmla="*/ 507088 w 903963"/>
                  <a:gd name="connsiteY9" fmla="*/ 812206 h 812206"/>
                  <a:gd name="connsiteX10" fmla="*/ 110213 w 903963"/>
                  <a:gd name="connsiteY10" fmla="*/ 471687 h 812206"/>
                  <a:gd name="connsiteX11" fmla="*/ 141402 w 903963"/>
                  <a:gd name="connsiteY11" fmla="*/ 339142 h 812206"/>
                  <a:gd name="connsiteX12" fmla="*/ 177058 w 903963"/>
                  <a:gd name="connsiteY12" fmla="*/ 282778 h 812206"/>
                  <a:gd name="connsiteX13" fmla="*/ 189945 w 903963"/>
                  <a:gd name="connsiteY13" fmla="*/ 241708 h 812206"/>
                  <a:gd name="connsiteX14" fmla="*/ 200288 w 903963"/>
                  <a:gd name="connsiteY14" fmla="*/ 224842 h 812206"/>
                  <a:gd name="connsiteX15" fmla="*/ 163602 w 903963"/>
                  <a:gd name="connsiteY15" fmla="*/ 192460 h 812206"/>
                  <a:gd name="connsiteX16" fmla="*/ 2 w 903963"/>
                  <a:gd name="connsiteY16" fmla="*/ 171989 h 812206"/>
                  <a:gd name="connsiteX17" fmla="*/ 0 w 903963"/>
                  <a:gd name="connsiteY17" fmla="*/ 171988 h 812206"/>
                  <a:gd name="connsiteX18" fmla="*/ 207524 w 903963"/>
                  <a:gd name="connsiteY18" fmla="*/ 116382 h 812206"/>
                  <a:gd name="connsiteX19" fmla="*/ 242539 w 903963"/>
                  <a:gd name="connsiteY19" fmla="*/ 147268 h 812206"/>
                  <a:gd name="connsiteX20" fmla="*/ 230211 w 903963"/>
                  <a:gd name="connsiteY20" fmla="*/ 119907 h 812206"/>
                  <a:gd name="connsiteX21" fmla="*/ 98764 w 903963"/>
                  <a:gd name="connsiteY21" fmla="*/ 20379 h 812206"/>
                  <a:gd name="connsiteX22" fmla="*/ 98763 w 903963"/>
                  <a:gd name="connsiteY22" fmla="*/ 20377 h 812206"/>
                  <a:gd name="connsiteX23" fmla="*/ 155943 w 903963"/>
                  <a:gd name="connsiteY23" fmla="*/ 1150 h 812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03963" h="812206">
                    <a:moveTo>
                      <a:pt x="155943" y="1150"/>
                    </a:moveTo>
                    <a:cubicBezTo>
                      <a:pt x="214695" y="-6140"/>
                      <a:pt x="274824" y="21487"/>
                      <a:pt x="306287" y="75984"/>
                    </a:cubicBezTo>
                    <a:lnTo>
                      <a:pt x="312334" y="93969"/>
                    </a:lnTo>
                    <a:lnTo>
                      <a:pt x="314648" y="91889"/>
                    </a:lnTo>
                    <a:cubicBezTo>
                      <a:pt x="369581" y="55173"/>
                      <a:pt x="435804" y="33734"/>
                      <a:pt x="507088" y="33734"/>
                    </a:cubicBezTo>
                    <a:cubicBezTo>
                      <a:pt x="649657" y="33734"/>
                      <a:pt x="771981" y="119490"/>
                      <a:pt x="824232" y="241708"/>
                    </a:cubicBezTo>
                    <a:lnTo>
                      <a:pt x="837118" y="282778"/>
                    </a:lnTo>
                    <a:lnTo>
                      <a:pt x="872775" y="339142"/>
                    </a:lnTo>
                    <a:cubicBezTo>
                      <a:pt x="892858" y="379881"/>
                      <a:pt x="903963" y="424671"/>
                      <a:pt x="903963" y="471687"/>
                    </a:cubicBezTo>
                    <a:cubicBezTo>
                      <a:pt x="903963" y="659750"/>
                      <a:pt x="726276" y="812206"/>
                      <a:pt x="507088" y="812206"/>
                    </a:cubicBezTo>
                    <a:cubicBezTo>
                      <a:pt x="287900" y="812206"/>
                      <a:pt x="110213" y="659750"/>
                      <a:pt x="110213" y="471687"/>
                    </a:cubicBezTo>
                    <a:cubicBezTo>
                      <a:pt x="110213" y="424671"/>
                      <a:pt x="121319" y="379881"/>
                      <a:pt x="141402" y="339142"/>
                    </a:cubicBezTo>
                    <a:lnTo>
                      <a:pt x="177058" y="282778"/>
                    </a:lnTo>
                    <a:lnTo>
                      <a:pt x="189945" y="241708"/>
                    </a:lnTo>
                    <a:lnTo>
                      <a:pt x="200288" y="224842"/>
                    </a:lnTo>
                    <a:lnTo>
                      <a:pt x="163602" y="192460"/>
                    </a:lnTo>
                    <a:cubicBezTo>
                      <a:pt x="114059" y="163856"/>
                      <a:pt x="55064" y="156474"/>
                      <a:pt x="2" y="171989"/>
                    </a:cubicBezTo>
                    <a:lnTo>
                      <a:pt x="0" y="171988"/>
                    </a:lnTo>
                    <a:cubicBezTo>
                      <a:pt x="41951" y="99327"/>
                      <a:pt x="134863" y="74431"/>
                      <a:pt x="207524" y="116382"/>
                    </a:cubicBezTo>
                    <a:lnTo>
                      <a:pt x="242539" y="147268"/>
                    </a:lnTo>
                    <a:lnTo>
                      <a:pt x="230211" y="119907"/>
                    </a:lnTo>
                    <a:cubicBezTo>
                      <a:pt x="201607" y="70365"/>
                      <a:pt x="154207" y="34474"/>
                      <a:pt x="98764" y="20379"/>
                    </a:cubicBezTo>
                    <a:lnTo>
                      <a:pt x="98763" y="20377"/>
                    </a:lnTo>
                    <a:cubicBezTo>
                      <a:pt x="116929" y="9890"/>
                      <a:pt x="136359" y="3580"/>
                      <a:pt x="155943" y="115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08" name="グループ化 507"/>
              <p:cNvGrpSpPr/>
              <p:nvPr/>
            </p:nvGrpSpPr>
            <p:grpSpPr>
              <a:xfrm>
                <a:off x="5980312" y="1318539"/>
                <a:ext cx="1074862" cy="287338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539" name="グループ化 538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543" name="円/楕円 542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4" name="円/楕円 543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40" name="グループ化 539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541" name="円/楕円 540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2" name="円/楕円 541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09" name="五角形 16"/>
              <p:cNvSpPr/>
              <p:nvPr/>
            </p:nvSpPr>
            <p:spPr>
              <a:xfrm rot="10800000">
                <a:off x="6051582" y="1140605"/>
                <a:ext cx="932322" cy="882950"/>
              </a:xfrm>
              <a:custGeom>
                <a:avLst/>
                <a:gdLst>
                  <a:gd name="connsiteX0" fmla="*/ 1 w 927100"/>
                  <a:gd name="connsiteY0" fmla="*/ 337257 h 882952"/>
                  <a:gd name="connsiteX1" fmla="*/ 463550 w 927100"/>
                  <a:gd name="connsiteY1" fmla="*/ 0 h 882952"/>
                  <a:gd name="connsiteX2" fmla="*/ 927099 w 927100"/>
                  <a:gd name="connsiteY2" fmla="*/ 337257 h 882952"/>
                  <a:gd name="connsiteX3" fmla="*/ 750039 w 927100"/>
                  <a:gd name="connsiteY3" fmla="*/ 882950 h 882952"/>
                  <a:gd name="connsiteX4" fmla="*/ 177061 w 927100"/>
                  <a:gd name="connsiteY4" fmla="*/ 882950 h 882952"/>
                  <a:gd name="connsiteX5" fmla="*/ 1 w 927100"/>
                  <a:gd name="connsiteY5" fmla="*/ 337257 h 882952"/>
                  <a:gd name="connsiteX0" fmla="*/ 0 w 927098"/>
                  <a:gd name="connsiteY0" fmla="*/ 337268 h 882961"/>
                  <a:gd name="connsiteX1" fmla="*/ 463549 w 927098"/>
                  <a:gd name="connsiteY1" fmla="*/ 11 h 882961"/>
                  <a:gd name="connsiteX2" fmla="*/ 927098 w 927098"/>
                  <a:gd name="connsiteY2" fmla="*/ 337268 h 882961"/>
                  <a:gd name="connsiteX3" fmla="*/ 750038 w 927098"/>
                  <a:gd name="connsiteY3" fmla="*/ 882961 h 882961"/>
                  <a:gd name="connsiteX4" fmla="*/ 177060 w 927098"/>
                  <a:gd name="connsiteY4" fmla="*/ 882961 h 882961"/>
                  <a:gd name="connsiteX5" fmla="*/ 0 w 927098"/>
                  <a:gd name="connsiteY5" fmla="*/ 337268 h 882961"/>
                  <a:gd name="connsiteX0" fmla="*/ 0 w 934178"/>
                  <a:gd name="connsiteY0" fmla="*/ 337268 h 882961"/>
                  <a:gd name="connsiteX1" fmla="*/ 463549 w 934178"/>
                  <a:gd name="connsiteY1" fmla="*/ 11 h 882961"/>
                  <a:gd name="connsiteX2" fmla="*/ 927098 w 934178"/>
                  <a:gd name="connsiteY2" fmla="*/ 337268 h 882961"/>
                  <a:gd name="connsiteX3" fmla="*/ 750038 w 934178"/>
                  <a:gd name="connsiteY3" fmla="*/ 882961 h 882961"/>
                  <a:gd name="connsiteX4" fmla="*/ 177060 w 934178"/>
                  <a:gd name="connsiteY4" fmla="*/ 882961 h 882961"/>
                  <a:gd name="connsiteX5" fmla="*/ 0 w 934178"/>
                  <a:gd name="connsiteY5" fmla="*/ 337268 h 882961"/>
                  <a:gd name="connsiteX0" fmla="*/ 12167 w 946345"/>
                  <a:gd name="connsiteY0" fmla="*/ 337257 h 882950"/>
                  <a:gd name="connsiteX1" fmla="*/ 475716 w 946345"/>
                  <a:gd name="connsiteY1" fmla="*/ 0 h 882950"/>
                  <a:gd name="connsiteX2" fmla="*/ 939265 w 946345"/>
                  <a:gd name="connsiteY2" fmla="*/ 337257 h 882950"/>
                  <a:gd name="connsiteX3" fmla="*/ 762205 w 946345"/>
                  <a:gd name="connsiteY3" fmla="*/ 882950 h 882950"/>
                  <a:gd name="connsiteX4" fmla="*/ 189227 w 946345"/>
                  <a:gd name="connsiteY4" fmla="*/ 882950 h 882950"/>
                  <a:gd name="connsiteX5" fmla="*/ 12167 w 946345"/>
                  <a:gd name="connsiteY5" fmla="*/ 337257 h 882950"/>
                  <a:gd name="connsiteX0" fmla="*/ 0 w 934178"/>
                  <a:gd name="connsiteY0" fmla="*/ 337257 h 882950"/>
                  <a:gd name="connsiteX1" fmla="*/ 463549 w 934178"/>
                  <a:gd name="connsiteY1" fmla="*/ 0 h 882950"/>
                  <a:gd name="connsiteX2" fmla="*/ 927098 w 934178"/>
                  <a:gd name="connsiteY2" fmla="*/ 337257 h 882950"/>
                  <a:gd name="connsiteX3" fmla="*/ 750038 w 934178"/>
                  <a:gd name="connsiteY3" fmla="*/ 882950 h 882950"/>
                  <a:gd name="connsiteX4" fmla="*/ 177060 w 934178"/>
                  <a:gd name="connsiteY4" fmla="*/ 882950 h 882950"/>
                  <a:gd name="connsiteX5" fmla="*/ 0 w 934178"/>
                  <a:gd name="connsiteY5" fmla="*/ 337257 h 882950"/>
                  <a:gd name="connsiteX0" fmla="*/ 2612 w 936790"/>
                  <a:gd name="connsiteY0" fmla="*/ 337257 h 882950"/>
                  <a:gd name="connsiteX1" fmla="*/ 466161 w 936790"/>
                  <a:gd name="connsiteY1" fmla="*/ 0 h 882950"/>
                  <a:gd name="connsiteX2" fmla="*/ 929710 w 936790"/>
                  <a:gd name="connsiteY2" fmla="*/ 337257 h 882950"/>
                  <a:gd name="connsiteX3" fmla="*/ 752650 w 936790"/>
                  <a:gd name="connsiteY3" fmla="*/ 882950 h 882950"/>
                  <a:gd name="connsiteX4" fmla="*/ 179672 w 936790"/>
                  <a:gd name="connsiteY4" fmla="*/ 882950 h 882950"/>
                  <a:gd name="connsiteX5" fmla="*/ 2612 w 936790"/>
                  <a:gd name="connsiteY5" fmla="*/ 337257 h 882950"/>
                  <a:gd name="connsiteX0" fmla="*/ 2612 w 932322"/>
                  <a:gd name="connsiteY0" fmla="*/ 337257 h 882950"/>
                  <a:gd name="connsiteX1" fmla="*/ 466161 w 932322"/>
                  <a:gd name="connsiteY1" fmla="*/ 0 h 882950"/>
                  <a:gd name="connsiteX2" fmla="*/ 929710 w 932322"/>
                  <a:gd name="connsiteY2" fmla="*/ 337257 h 882950"/>
                  <a:gd name="connsiteX3" fmla="*/ 752650 w 932322"/>
                  <a:gd name="connsiteY3" fmla="*/ 882950 h 882950"/>
                  <a:gd name="connsiteX4" fmla="*/ 179672 w 932322"/>
                  <a:gd name="connsiteY4" fmla="*/ 882950 h 882950"/>
                  <a:gd name="connsiteX5" fmla="*/ 2612 w 932322"/>
                  <a:gd name="connsiteY5" fmla="*/ 337257 h 88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2322" h="882950">
                    <a:moveTo>
                      <a:pt x="2612" y="337257"/>
                    </a:moveTo>
                    <a:cubicBezTo>
                      <a:pt x="26142" y="244259"/>
                      <a:pt x="311645" y="0"/>
                      <a:pt x="466161" y="0"/>
                    </a:cubicBezTo>
                    <a:cubicBezTo>
                      <a:pt x="665127" y="1881"/>
                      <a:pt x="906180" y="225209"/>
                      <a:pt x="929710" y="337257"/>
                    </a:cubicBezTo>
                    <a:cubicBezTo>
                      <a:pt x="953240" y="449305"/>
                      <a:pt x="811670" y="701052"/>
                      <a:pt x="752650" y="882950"/>
                    </a:cubicBezTo>
                    <a:lnTo>
                      <a:pt x="179672" y="882950"/>
                    </a:lnTo>
                    <a:cubicBezTo>
                      <a:pt x="120652" y="701052"/>
                      <a:pt x="-20918" y="430255"/>
                      <a:pt x="2612" y="337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10" name="グループ化 509"/>
              <p:cNvGrpSpPr/>
              <p:nvPr/>
            </p:nvGrpSpPr>
            <p:grpSpPr>
              <a:xfrm>
                <a:off x="6158724" y="1117046"/>
                <a:ext cx="718038" cy="121189"/>
                <a:chOff x="4144475" y="2302101"/>
                <a:chExt cx="1552855" cy="262087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524" name="角丸四角形 523"/>
                <p:cNvSpPr/>
                <p:nvPr/>
              </p:nvSpPr>
              <p:spPr>
                <a:xfrm>
                  <a:off x="4144475" y="2329558"/>
                  <a:ext cx="1552855" cy="20716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5" name="角丸四角形 524"/>
                <p:cNvSpPr/>
                <p:nvPr/>
              </p:nvSpPr>
              <p:spPr>
                <a:xfrm rot="18000000">
                  <a:off x="411859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6" name="角丸四角形 525"/>
                <p:cNvSpPr/>
                <p:nvPr/>
              </p:nvSpPr>
              <p:spPr>
                <a:xfrm rot="18000000">
                  <a:off x="4222125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7" name="角丸四角形 526"/>
                <p:cNvSpPr/>
                <p:nvPr/>
              </p:nvSpPr>
              <p:spPr>
                <a:xfrm rot="18000000">
                  <a:off x="4325656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8" name="角丸四角形 527"/>
                <p:cNvSpPr/>
                <p:nvPr/>
              </p:nvSpPr>
              <p:spPr>
                <a:xfrm rot="18000000">
                  <a:off x="4429184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9" name="角丸四角形 528"/>
                <p:cNvSpPr/>
                <p:nvPr/>
              </p:nvSpPr>
              <p:spPr>
                <a:xfrm rot="18000000">
                  <a:off x="453055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0" name="角丸四角形 529"/>
                <p:cNvSpPr/>
                <p:nvPr/>
              </p:nvSpPr>
              <p:spPr>
                <a:xfrm rot="18000000">
                  <a:off x="463408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1" name="角丸四角形 530"/>
                <p:cNvSpPr/>
                <p:nvPr/>
              </p:nvSpPr>
              <p:spPr>
                <a:xfrm rot="18000000">
                  <a:off x="473761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2" name="角丸四角形 531"/>
                <p:cNvSpPr/>
                <p:nvPr/>
              </p:nvSpPr>
              <p:spPr>
                <a:xfrm rot="18000000">
                  <a:off x="484114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3" name="角丸四角形 532"/>
                <p:cNvSpPr/>
                <p:nvPr/>
              </p:nvSpPr>
              <p:spPr>
                <a:xfrm rot="18000000">
                  <a:off x="4947273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4" name="角丸四角形 533"/>
                <p:cNvSpPr/>
                <p:nvPr/>
              </p:nvSpPr>
              <p:spPr>
                <a:xfrm rot="18000000">
                  <a:off x="5050801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5" name="角丸四角形 534"/>
                <p:cNvSpPr/>
                <p:nvPr/>
              </p:nvSpPr>
              <p:spPr>
                <a:xfrm rot="18000000">
                  <a:off x="5154332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6" name="角丸四角形 535"/>
                <p:cNvSpPr/>
                <p:nvPr/>
              </p:nvSpPr>
              <p:spPr>
                <a:xfrm rot="18000000">
                  <a:off x="5257860" y="2389256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7" name="角丸四角形 536"/>
                <p:cNvSpPr/>
                <p:nvPr/>
              </p:nvSpPr>
              <p:spPr>
                <a:xfrm rot="18000000">
                  <a:off x="5359229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8" name="角丸四角形 537"/>
                <p:cNvSpPr/>
                <p:nvPr/>
              </p:nvSpPr>
              <p:spPr>
                <a:xfrm rot="18000000">
                  <a:off x="5462757" y="2389257"/>
                  <a:ext cx="262086" cy="877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511" name="二等辺三角形 87"/>
              <p:cNvSpPr/>
              <p:nvPr/>
            </p:nvSpPr>
            <p:spPr>
              <a:xfrm rot="8100000">
                <a:off x="6493365" y="980665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2" name="二等辺三角形 87"/>
              <p:cNvSpPr/>
              <p:nvPr/>
            </p:nvSpPr>
            <p:spPr>
              <a:xfrm rot="13500000">
                <a:off x="6637433" y="980666"/>
                <a:ext cx="164898" cy="209169"/>
              </a:xfrm>
              <a:custGeom>
                <a:avLst/>
                <a:gdLst>
                  <a:gd name="connsiteX0" fmla="*/ 0 w 239360"/>
                  <a:gd name="connsiteY0" fmla="*/ 180181 h 180181"/>
                  <a:gd name="connsiteX1" fmla="*/ 119680 w 239360"/>
                  <a:gd name="connsiteY1" fmla="*/ 0 h 180181"/>
                  <a:gd name="connsiteX2" fmla="*/ 239360 w 239360"/>
                  <a:gd name="connsiteY2" fmla="*/ 180181 h 180181"/>
                  <a:gd name="connsiteX3" fmla="*/ 0 w 239360"/>
                  <a:gd name="connsiteY3" fmla="*/ 180181 h 180181"/>
                  <a:gd name="connsiteX0" fmla="*/ 3657 w 243017"/>
                  <a:gd name="connsiteY0" fmla="*/ 180181 h 197349"/>
                  <a:gd name="connsiteX1" fmla="*/ 123337 w 243017"/>
                  <a:gd name="connsiteY1" fmla="*/ 0 h 197349"/>
                  <a:gd name="connsiteX2" fmla="*/ 243017 w 243017"/>
                  <a:gd name="connsiteY2" fmla="*/ 180181 h 197349"/>
                  <a:gd name="connsiteX3" fmla="*/ 3657 w 243017"/>
                  <a:gd name="connsiteY3" fmla="*/ 180181 h 197349"/>
                  <a:gd name="connsiteX0" fmla="*/ 3657 w 245051"/>
                  <a:gd name="connsiteY0" fmla="*/ 180181 h 209152"/>
                  <a:gd name="connsiteX1" fmla="*/ 123337 w 245051"/>
                  <a:gd name="connsiteY1" fmla="*/ 0 h 209152"/>
                  <a:gd name="connsiteX2" fmla="*/ 243017 w 245051"/>
                  <a:gd name="connsiteY2" fmla="*/ 180181 h 209152"/>
                  <a:gd name="connsiteX3" fmla="*/ 3657 w 245051"/>
                  <a:gd name="connsiteY3" fmla="*/ 180181 h 209152"/>
                  <a:gd name="connsiteX0" fmla="*/ 3291 w 244458"/>
                  <a:gd name="connsiteY0" fmla="*/ 180198 h 209169"/>
                  <a:gd name="connsiteX1" fmla="*/ 122971 w 244458"/>
                  <a:gd name="connsiteY1" fmla="*/ 17 h 209169"/>
                  <a:gd name="connsiteX2" fmla="*/ 242651 w 244458"/>
                  <a:gd name="connsiteY2" fmla="*/ 180198 h 209169"/>
                  <a:gd name="connsiteX3" fmla="*/ 3291 w 244458"/>
                  <a:gd name="connsiteY3" fmla="*/ 180198 h 20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4458" h="209169">
                    <a:moveTo>
                      <a:pt x="3291" y="180198"/>
                    </a:moveTo>
                    <a:cubicBezTo>
                      <a:pt x="-21109" y="141570"/>
                      <a:pt x="97366" y="1870"/>
                      <a:pt x="122971" y="17"/>
                    </a:cubicBezTo>
                    <a:cubicBezTo>
                      <a:pt x="148576" y="-1836"/>
                      <a:pt x="259908" y="141569"/>
                      <a:pt x="242651" y="180198"/>
                    </a:cubicBezTo>
                    <a:cubicBezTo>
                      <a:pt x="225394" y="218827"/>
                      <a:pt x="27691" y="218826"/>
                      <a:pt x="3291" y="180198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3" name="円/楕円 512"/>
              <p:cNvSpPr/>
              <p:nvPr/>
            </p:nvSpPr>
            <p:spPr>
              <a:xfrm>
                <a:off x="6556163" y="1098044"/>
                <a:ext cx="159544" cy="154353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4" name="円/楕円 513"/>
              <p:cNvSpPr/>
              <p:nvPr/>
            </p:nvSpPr>
            <p:spPr>
              <a:xfrm>
                <a:off x="6237727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5" name="円/楕円 514"/>
              <p:cNvSpPr/>
              <p:nvPr/>
            </p:nvSpPr>
            <p:spPr>
              <a:xfrm>
                <a:off x="6281063" y="1445636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6" name="フリーフォーム 515"/>
              <p:cNvSpPr/>
              <p:nvPr/>
            </p:nvSpPr>
            <p:spPr>
              <a:xfrm>
                <a:off x="6238309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7" name="円/楕円 516"/>
              <p:cNvSpPr/>
              <p:nvPr/>
            </p:nvSpPr>
            <p:spPr>
              <a:xfrm>
                <a:off x="6193518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8" name="円/楕円 517"/>
              <p:cNvSpPr/>
              <p:nvPr/>
            </p:nvSpPr>
            <p:spPr>
              <a:xfrm>
                <a:off x="6596502" y="1358927"/>
                <a:ext cx="190488" cy="222936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19" name="円/楕円 518"/>
              <p:cNvSpPr/>
              <p:nvPr/>
            </p:nvSpPr>
            <p:spPr>
              <a:xfrm>
                <a:off x="6639838" y="1445636"/>
                <a:ext cx="103817" cy="10381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0" name="フリーフォーム 519"/>
              <p:cNvSpPr/>
              <p:nvPr/>
            </p:nvSpPr>
            <p:spPr>
              <a:xfrm>
                <a:off x="6597084" y="1337540"/>
                <a:ext cx="189324" cy="108095"/>
              </a:xfrm>
              <a:custGeom>
                <a:avLst/>
                <a:gdLst>
                  <a:gd name="connsiteX0" fmla="*/ 94662 w 189324"/>
                  <a:gd name="connsiteY0" fmla="*/ 0 h 134628"/>
                  <a:gd name="connsiteX1" fmla="*/ 182422 w 189324"/>
                  <a:gd name="connsiteY1" fmla="*/ 84791 h 134628"/>
                  <a:gd name="connsiteX2" fmla="*/ 189324 w 189324"/>
                  <a:gd name="connsiteY2" fmla="*/ 134628 h 134628"/>
                  <a:gd name="connsiteX3" fmla="*/ 169881 w 189324"/>
                  <a:gd name="connsiteY3" fmla="*/ 125210 h 134628"/>
                  <a:gd name="connsiteX4" fmla="*/ 94662 w 189324"/>
                  <a:gd name="connsiteY4" fmla="*/ 114300 h 134628"/>
                  <a:gd name="connsiteX5" fmla="*/ 19443 w 189324"/>
                  <a:gd name="connsiteY5" fmla="*/ 125210 h 134628"/>
                  <a:gd name="connsiteX6" fmla="*/ 0 w 189324"/>
                  <a:gd name="connsiteY6" fmla="*/ 134628 h 134628"/>
                  <a:gd name="connsiteX7" fmla="*/ 6903 w 189324"/>
                  <a:gd name="connsiteY7" fmla="*/ 84791 h 134628"/>
                  <a:gd name="connsiteX8" fmla="*/ 94662 w 189324"/>
                  <a:gd name="connsiteY8" fmla="*/ 0 h 13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9324" h="134628">
                    <a:moveTo>
                      <a:pt x="94662" y="0"/>
                    </a:moveTo>
                    <a:cubicBezTo>
                      <a:pt x="134114" y="0"/>
                      <a:pt x="167963" y="34963"/>
                      <a:pt x="182422" y="84791"/>
                    </a:cubicBezTo>
                    <a:lnTo>
                      <a:pt x="189324" y="134628"/>
                    </a:lnTo>
                    <a:lnTo>
                      <a:pt x="169881" y="125210"/>
                    </a:lnTo>
                    <a:cubicBezTo>
                      <a:pt x="146762" y="118185"/>
                      <a:pt x="121343" y="114300"/>
                      <a:pt x="94662" y="114300"/>
                    </a:cubicBezTo>
                    <a:cubicBezTo>
                      <a:pt x="67981" y="114300"/>
                      <a:pt x="42563" y="118185"/>
                      <a:pt x="19443" y="125210"/>
                    </a:cubicBezTo>
                    <a:lnTo>
                      <a:pt x="0" y="134628"/>
                    </a:lnTo>
                    <a:lnTo>
                      <a:pt x="6903" y="84791"/>
                    </a:lnTo>
                    <a:cubicBezTo>
                      <a:pt x="21362" y="34963"/>
                      <a:pt x="55211" y="0"/>
                      <a:pt x="94662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1" name="円/楕円 520"/>
              <p:cNvSpPr/>
              <p:nvPr/>
            </p:nvSpPr>
            <p:spPr>
              <a:xfrm>
                <a:off x="6552293" y="1286389"/>
                <a:ext cx="278906" cy="6566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2" name="円/楕円 521"/>
              <p:cNvSpPr/>
              <p:nvPr/>
            </p:nvSpPr>
            <p:spPr>
              <a:xfrm>
                <a:off x="6405920" y="1595454"/>
                <a:ext cx="213850" cy="133326"/>
              </a:xfrm>
              <a:prstGeom prst="ellipse">
                <a:avLst/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23" name="フリーフォーム 522"/>
              <p:cNvSpPr/>
              <p:nvPr/>
            </p:nvSpPr>
            <p:spPr>
              <a:xfrm>
                <a:off x="6332644" y="1788753"/>
                <a:ext cx="343939" cy="119086"/>
              </a:xfrm>
              <a:custGeom>
                <a:avLst/>
                <a:gdLst>
                  <a:gd name="connsiteX0" fmla="*/ 0 w 571136"/>
                  <a:gd name="connsiteY0" fmla="*/ 0 h 182550"/>
                  <a:gd name="connsiteX1" fmla="*/ 77301 w 571136"/>
                  <a:gd name="connsiteY1" fmla="*/ 18179 h 182550"/>
                  <a:gd name="connsiteX2" fmla="*/ 285568 w 571136"/>
                  <a:gd name="connsiteY2" fmla="*/ 32845 h 182550"/>
                  <a:gd name="connsiteX3" fmla="*/ 493835 w 571136"/>
                  <a:gd name="connsiteY3" fmla="*/ 18179 h 182550"/>
                  <a:gd name="connsiteX4" fmla="*/ 571136 w 571136"/>
                  <a:gd name="connsiteY4" fmla="*/ 0 h 182550"/>
                  <a:gd name="connsiteX5" fmla="*/ 549861 w 571136"/>
                  <a:gd name="connsiteY5" fmla="*/ 68565 h 182550"/>
                  <a:gd name="connsiteX6" fmla="*/ 285568 w 571136"/>
                  <a:gd name="connsiteY6" fmla="*/ 182550 h 182550"/>
                  <a:gd name="connsiteX7" fmla="*/ 21275 w 571136"/>
                  <a:gd name="connsiteY7" fmla="*/ 68565 h 182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136" h="182550">
                    <a:moveTo>
                      <a:pt x="0" y="0"/>
                    </a:moveTo>
                    <a:lnTo>
                      <a:pt x="77301" y="18179"/>
                    </a:lnTo>
                    <a:cubicBezTo>
                      <a:pt x="141314" y="27623"/>
                      <a:pt x="211693" y="32845"/>
                      <a:pt x="285568" y="32845"/>
                    </a:cubicBezTo>
                    <a:cubicBezTo>
                      <a:pt x="359444" y="32845"/>
                      <a:pt x="429822" y="27623"/>
                      <a:pt x="493835" y="18179"/>
                    </a:cubicBezTo>
                    <a:lnTo>
                      <a:pt x="571136" y="0"/>
                    </a:lnTo>
                    <a:lnTo>
                      <a:pt x="549861" y="68565"/>
                    </a:lnTo>
                    <a:cubicBezTo>
                      <a:pt x="506318" y="135549"/>
                      <a:pt x="404379" y="182550"/>
                      <a:pt x="285568" y="182550"/>
                    </a:cubicBezTo>
                    <a:cubicBezTo>
                      <a:pt x="166758" y="182550"/>
                      <a:pt x="64819" y="135549"/>
                      <a:pt x="21275" y="6856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71" name="グループ化 570"/>
          <p:cNvGrpSpPr/>
          <p:nvPr/>
        </p:nvGrpSpPr>
        <p:grpSpPr>
          <a:xfrm>
            <a:off x="8125493" y="4615773"/>
            <a:ext cx="1152889" cy="1841159"/>
            <a:chOff x="6619770" y="4573562"/>
            <a:chExt cx="1152889" cy="1841159"/>
          </a:xfrm>
        </p:grpSpPr>
        <p:grpSp>
          <p:nvGrpSpPr>
            <p:cNvPr id="572" name="グループ化 571"/>
            <p:cNvGrpSpPr/>
            <p:nvPr/>
          </p:nvGrpSpPr>
          <p:grpSpPr>
            <a:xfrm>
              <a:off x="6619770" y="5445224"/>
              <a:ext cx="1152889" cy="969497"/>
              <a:chOff x="6619770" y="5445224"/>
              <a:chExt cx="1152889" cy="969497"/>
            </a:xfrm>
          </p:grpSpPr>
          <p:grpSp>
            <p:nvGrpSpPr>
              <p:cNvPr id="591" name="グループ化 590"/>
              <p:cNvGrpSpPr/>
              <p:nvPr/>
            </p:nvGrpSpPr>
            <p:grpSpPr>
              <a:xfrm>
                <a:off x="6665376" y="5445224"/>
                <a:ext cx="1107283" cy="767036"/>
                <a:chOff x="6665376" y="2313672"/>
                <a:chExt cx="1107283" cy="767036"/>
              </a:xfrm>
            </p:grpSpPr>
            <p:sp>
              <p:nvSpPr>
                <p:cNvPr id="612" name="台形 611"/>
                <p:cNvSpPr/>
                <p:nvPr/>
              </p:nvSpPr>
              <p:spPr>
                <a:xfrm>
                  <a:off x="7090314" y="2313672"/>
                  <a:ext cx="257407" cy="223639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3" name="台形 612"/>
                <p:cNvSpPr/>
                <p:nvPr/>
              </p:nvSpPr>
              <p:spPr>
                <a:xfrm>
                  <a:off x="6665376" y="2537311"/>
                  <a:ext cx="1107283" cy="543397"/>
                </a:xfrm>
                <a:prstGeom prst="trapezoid">
                  <a:avLst>
                    <a:gd name="adj" fmla="val 23861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4" name="片側の 2 つの角を丸めた四角形 613"/>
                <p:cNvSpPr/>
                <p:nvPr/>
              </p:nvSpPr>
              <p:spPr>
                <a:xfrm>
                  <a:off x="6794677" y="2472871"/>
                  <a:ext cx="848680" cy="607837"/>
                </a:xfrm>
                <a:prstGeom prst="round2SameRect">
                  <a:avLst>
                    <a:gd name="adj1" fmla="val 12358"/>
                    <a:gd name="adj2" fmla="val 0"/>
                  </a:avLst>
                </a:prstGeom>
                <a:solidFill>
                  <a:srgbClr val="5B9BD5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5" name="台形 614"/>
                <p:cNvSpPr/>
                <p:nvPr/>
              </p:nvSpPr>
              <p:spPr>
                <a:xfrm rot="10800000">
                  <a:off x="6973369" y="2475249"/>
                  <a:ext cx="491296" cy="605458"/>
                </a:xfrm>
                <a:prstGeom prst="trapezoid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16" name="グループ化 615"/>
                <p:cNvGrpSpPr/>
                <p:nvPr/>
              </p:nvGrpSpPr>
              <p:grpSpPr>
                <a:xfrm>
                  <a:off x="6916611" y="2472871"/>
                  <a:ext cx="604813" cy="607837"/>
                  <a:chOff x="4369594" y="2351260"/>
                  <a:chExt cx="604813" cy="607837"/>
                </a:xfrm>
                <a:solidFill>
                  <a:srgbClr val="002060"/>
                </a:solidFill>
              </p:grpSpPr>
              <p:sp>
                <p:nvSpPr>
                  <p:cNvPr id="617" name="平行四辺形 616"/>
                  <p:cNvSpPr/>
                  <p:nvPr/>
                </p:nvSpPr>
                <p:spPr>
                  <a:xfrm>
                    <a:off x="4757713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18" name="平行四辺形 617"/>
                  <p:cNvSpPr/>
                  <p:nvPr/>
                </p:nvSpPr>
                <p:spPr>
                  <a:xfrm flipH="1">
                    <a:off x="4369594" y="2351260"/>
                    <a:ext cx="216694" cy="607837"/>
                  </a:xfrm>
                  <a:prstGeom prst="parallelogram">
                    <a:avLst>
                      <a:gd name="adj" fmla="val 51540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592" name="グループ化 591"/>
              <p:cNvGrpSpPr/>
              <p:nvPr/>
            </p:nvGrpSpPr>
            <p:grpSpPr>
              <a:xfrm>
                <a:off x="6619770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593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4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5" name="角丸四角形 594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6" name="角丸四角形 595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7" name="角丸四角形 596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8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99" name="角丸四角形 598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0" name="角丸四角形 599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1" name="角丸四角形 600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2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3" name="角丸四角形 602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4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5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6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7" name="角丸四角形 606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9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0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11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573" name="グループ化 572"/>
            <p:cNvGrpSpPr/>
            <p:nvPr/>
          </p:nvGrpSpPr>
          <p:grpSpPr>
            <a:xfrm>
              <a:off x="6734316" y="4573562"/>
              <a:ext cx="962709" cy="963704"/>
              <a:chOff x="7631585" y="794530"/>
              <a:chExt cx="1227756" cy="1229025"/>
            </a:xfrm>
          </p:grpSpPr>
          <p:sp>
            <p:nvSpPr>
              <p:cNvPr id="574" name="円/楕円 573"/>
              <p:cNvSpPr/>
              <p:nvPr/>
            </p:nvSpPr>
            <p:spPr>
              <a:xfrm>
                <a:off x="7728495" y="980574"/>
                <a:ext cx="1027544" cy="939788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575" name="グループ化 574"/>
              <p:cNvGrpSpPr/>
              <p:nvPr/>
            </p:nvGrpSpPr>
            <p:grpSpPr>
              <a:xfrm>
                <a:off x="7631585" y="1432211"/>
                <a:ext cx="1227756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585" name="グループ化 584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589" name="円/楕円 588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90" name="円/楕円 589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86" name="グループ化 585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587" name="円/楕円 586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8" name="円/楕円 587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76" name="円/楕円 575"/>
              <p:cNvSpPr/>
              <p:nvPr/>
            </p:nvSpPr>
            <p:spPr>
              <a:xfrm>
                <a:off x="7752545" y="1052006"/>
                <a:ext cx="985837" cy="971549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7" name="台形 30"/>
              <p:cNvSpPr/>
              <p:nvPr/>
            </p:nvSpPr>
            <p:spPr>
              <a:xfrm>
                <a:off x="7890239" y="794530"/>
                <a:ext cx="704055" cy="346075"/>
              </a:xfrm>
              <a:custGeom>
                <a:avLst/>
                <a:gdLst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0 w 641014"/>
                  <a:gd name="connsiteY4" fmla="*/ 300038 h 300038"/>
                  <a:gd name="connsiteX0" fmla="*/ 0 w 641014"/>
                  <a:gd name="connsiteY0" fmla="*/ 300038 h 300038"/>
                  <a:gd name="connsiteX1" fmla="*/ 75010 w 641014"/>
                  <a:gd name="connsiteY1" fmla="*/ 0 h 300038"/>
                  <a:gd name="connsiteX2" fmla="*/ 566005 w 641014"/>
                  <a:gd name="connsiteY2" fmla="*/ 0 h 300038"/>
                  <a:gd name="connsiteX3" fmla="*/ 641014 w 641014"/>
                  <a:gd name="connsiteY3" fmla="*/ 300038 h 300038"/>
                  <a:gd name="connsiteX4" fmla="*/ 327818 w 641014"/>
                  <a:gd name="connsiteY4" fmla="*/ 298450 h 300038"/>
                  <a:gd name="connsiteX5" fmla="*/ 0 w 641014"/>
                  <a:gd name="connsiteY5" fmla="*/ 300038 h 300038"/>
                  <a:gd name="connsiteX0" fmla="*/ 0 w 641014"/>
                  <a:gd name="connsiteY0" fmla="*/ 300038 h 346075"/>
                  <a:gd name="connsiteX1" fmla="*/ 75010 w 641014"/>
                  <a:gd name="connsiteY1" fmla="*/ 0 h 346075"/>
                  <a:gd name="connsiteX2" fmla="*/ 566005 w 641014"/>
                  <a:gd name="connsiteY2" fmla="*/ 0 h 346075"/>
                  <a:gd name="connsiteX3" fmla="*/ 641014 w 641014"/>
                  <a:gd name="connsiteY3" fmla="*/ 300038 h 346075"/>
                  <a:gd name="connsiteX4" fmla="*/ 315911 w 641014"/>
                  <a:gd name="connsiteY4" fmla="*/ 346075 h 346075"/>
                  <a:gd name="connsiteX5" fmla="*/ 0 w 641014"/>
                  <a:gd name="connsiteY5" fmla="*/ 300038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1014" h="346075">
                    <a:moveTo>
                      <a:pt x="0" y="300038"/>
                    </a:moveTo>
                    <a:lnTo>
                      <a:pt x="75010" y="0"/>
                    </a:lnTo>
                    <a:lnTo>
                      <a:pt x="566005" y="0"/>
                    </a:lnTo>
                    <a:lnTo>
                      <a:pt x="641014" y="300038"/>
                    </a:lnTo>
                    <a:lnTo>
                      <a:pt x="315911" y="346075"/>
                    </a:lnTo>
                    <a:lnTo>
                      <a:pt x="0" y="300038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8" name="フリーフォーム 577"/>
              <p:cNvSpPr/>
              <p:nvPr/>
            </p:nvSpPr>
            <p:spPr>
              <a:xfrm>
                <a:off x="7732713" y="1239871"/>
                <a:ext cx="1026638" cy="389402"/>
              </a:xfrm>
              <a:custGeom>
                <a:avLst/>
                <a:gdLst>
                  <a:gd name="connsiteX0" fmla="*/ 731289 w 1026638"/>
                  <a:gd name="connsiteY0" fmla="*/ 47110 h 389402"/>
                  <a:gd name="connsiteX1" fmla="*/ 583698 w 1026638"/>
                  <a:gd name="connsiteY1" fmla="*/ 194701 h 389402"/>
                  <a:gd name="connsiteX2" fmla="*/ 731289 w 1026638"/>
                  <a:gd name="connsiteY2" fmla="*/ 342292 h 389402"/>
                  <a:gd name="connsiteX3" fmla="*/ 878880 w 1026638"/>
                  <a:gd name="connsiteY3" fmla="*/ 194701 h 389402"/>
                  <a:gd name="connsiteX4" fmla="*/ 731289 w 1026638"/>
                  <a:gd name="connsiteY4" fmla="*/ 47110 h 389402"/>
                  <a:gd name="connsiteX5" fmla="*/ 295520 w 1026638"/>
                  <a:gd name="connsiteY5" fmla="*/ 47110 h 389402"/>
                  <a:gd name="connsiteX6" fmla="*/ 147929 w 1026638"/>
                  <a:gd name="connsiteY6" fmla="*/ 194701 h 389402"/>
                  <a:gd name="connsiteX7" fmla="*/ 295520 w 1026638"/>
                  <a:gd name="connsiteY7" fmla="*/ 342292 h 389402"/>
                  <a:gd name="connsiteX8" fmla="*/ 443111 w 1026638"/>
                  <a:gd name="connsiteY8" fmla="*/ 194701 h 389402"/>
                  <a:gd name="connsiteX9" fmla="*/ 295520 w 1026638"/>
                  <a:gd name="connsiteY9" fmla="*/ 47110 h 389402"/>
                  <a:gd name="connsiteX10" fmla="*/ 295520 w 1026638"/>
                  <a:gd name="connsiteY10" fmla="*/ 0 h 389402"/>
                  <a:gd name="connsiteX11" fmla="*/ 433194 w 1026638"/>
                  <a:gd name="connsiteY11" fmla="*/ 57027 h 389402"/>
                  <a:gd name="connsiteX12" fmla="*/ 468075 w 1026638"/>
                  <a:gd name="connsiteY12" fmla="*/ 108762 h 389402"/>
                  <a:gd name="connsiteX13" fmla="*/ 486845 w 1026638"/>
                  <a:gd name="connsiteY13" fmla="*/ 96107 h 389402"/>
                  <a:gd name="connsiteX14" fmla="*/ 512750 w 1026638"/>
                  <a:gd name="connsiteY14" fmla="*/ 90877 h 389402"/>
                  <a:gd name="connsiteX15" fmla="*/ 538655 w 1026638"/>
                  <a:gd name="connsiteY15" fmla="*/ 96107 h 389402"/>
                  <a:gd name="connsiteX16" fmla="*/ 558325 w 1026638"/>
                  <a:gd name="connsiteY16" fmla="*/ 109369 h 389402"/>
                  <a:gd name="connsiteX17" fmla="*/ 593615 w 1026638"/>
                  <a:gd name="connsiteY17" fmla="*/ 57027 h 389402"/>
                  <a:gd name="connsiteX18" fmla="*/ 731289 w 1026638"/>
                  <a:gd name="connsiteY18" fmla="*/ 0 h 389402"/>
                  <a:gd name="connsiteX19" fmla="*/ 910690 w 1026638"/>
                  <a:gd name="connsiteY19" fmla="*/ 118915 h 389402"/>
                  <a:gd name="connsiteX20" fmla="*/ 918860 w 1026638"/>
                  <a:gd name="connsiteY20" fmla="*/ 159384 h 389402"/>
                  <a:gd name="connsiteX21" fmla="*/ 997197 w 1026638"/>
                  <a:gd name="connsiteY21" fmla="*/ 159384 h 389402"/>
                  <a:gd name="connsiteX22" fmla="*/ 1026638 w 1026638"/>
                  <a:gd name="connsiteY22" fmla="*/ 188825 h 389402"/>
                  <a:gd name="connsiteX23" fmla="*/ 1026637 w 1026638"/>
                  <a:gd name="connsiteY23" fmla="*/ 188825 h 389402"/>
                  <a:gd name="connsiteX24" fmla="*/ 997196 w 1026638"/>
                  <a:gd name="connsiteY24" fmla="*/ 218266 h 389402"/>
                  <a:gd name="connsiteX25" fmla="*/ 921233 w 1026638"/>
                  <a:gd name="connsiteY25" fmla="*/ 218265 h 389402"/>
                  <a:gd name="connsiteX26" fmla="*/ 910690 w 1026638"/>
                  <a:gd name="connsiteY26" fmla="*/ 270487 h 389402"/>
                  <a:gd name="connsiteX27" fmla="*/ 731289 w 1026638"/>
                  <a:gd name="connsiteY27" fmla="*/ 389402 h 389402"/>
                  <a:gd name="connsiteX28" fmla="*/ 536588 w 1026638"/>
                  <a:gd name="connsiteY28" fmla="*/ 194701 h 389402"/>
                  <a:gd name="connsiteX29" fmla="*/ 544740 w 1026638"/>
                  <a:gd name="connsiteY29" fmla="*/ 154324 h 389402"/>
                  <a:gd name="connsiteX30" fmla="*/ 536280 w 1026638"/>
                  <a:gd name="connsiteY30" fmla="*/ 133899 h 389402"/>
                  <a:gd name="connsiteX31" fmla="*/ 512750 w 1026638"/>
                  <a:gd name="connsiteY31" fmla="*/ 124153 h 389402"/>
                  <a:gd name="connsiteX32" fmla="*/ 489221 w 1026638"/>
                  <a:gd name="connsiteY32" fmla="*/ 133899 h 389402"/>
                  <a:gd name="connsiteX33" fmla="*/ 481640 w 1026638"/>
                  <a:gd name="connsiteY33" fmla="*/ 152199 h 389402"/>
                  <a:gd name="connsiteX34" fmla="*/ 490221 w 1026638"/>
                  <a:gd name="connsiteY34" fmla="*/ 194701 h 389402"/>
                  <a:gd name="connsiteX35" fmla="*/ 295520 w 1026638"/>
                  <a:gd name="connsiteY35" fmla="*/ 389402 h 389402"/>
                  <a:gd name="connsiteX36" fmla="*/ 116119 w 1026638"/>
                  <a:gd name="connsiteY36" fmla="*/ 270487 h 389402"/>
                  <a:gd name="connsiteX37" fmla="*/ 105576 w 1026638"/>
                  <a:gd name="connsiteY37" fmla="*/ 218266 h 389402"/>
                  <a:gd name="connsiteX38" fmla="*/ 29441 w 1026638"/>
                  <a:gd name="connsiteY38" fmla="*/ 218265 h 389402"/>
                  <a:gd name="connsiteX39" fmla="*/ 8623 w 1026638"/>
                  <a:gd name="connsiteY39" fmla="*/ 209642 h 389402"/>
                  <a:gd name="connsiteX40" fmla="*/ 0 w 1026638"/>
                  <a:gd name="connsiteY40" fmla="*/ 188825 h 389402"/>
                  <a:gd name="connsiteX41" fmla="*/ 8623 w 1026638"/>
                  <a:gd name="connsiteY41" fmla="*/ 168007 h 389402"/>
                  <a:gd name="connsiteX42" fmla="*/ 29441 w 1026638"/>
                  <a:gd name="connsiteY42" fmla="*/ 159384 h 389402"/>
                  <a:gd name="connsiteX43" fmla="*/ 107949 w 1026638"/>
                  <a:gd name="connsiteY43" fmla="*/ 159384 h 389402"/>
                  <a:gd name="connsiteX44" fmla="*/ 116119 w 1026638"/>
                  <a:gd name="connsiteY44" fmla="*/ 118915 h 389402"/>
                  <a:gd name="connsiteX45" fmla="*/ 295520 w 1026638"/>
                  <a:gd name="connsiteY45" fmla="*/ 0 h 389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026638" h="389402">
                    <a:moveTo>
                      <a:pt x="731289" y="47110"/>
                    </a:moveTo>
                    <a:cubicBezTo>
                      <a:pt x="649777" y="47110"/>
                      <a:pt x="583698" y="113189"/>
                      <a:pt x="583698" y="194701"/>
                    </a:cubicBezTo>
                    <a:cubicBezTo>
                      <a:pt x="583698" y="276213"/>
                      <a:pt x="649777" y="342292"/>
                      <a:pt x="731289" y="342292"/>
                    </a:cubicBezTo>
                    <a:cubicBezTo>
                      <a:pt x="812801" y="342292"/>
                      <a:pt x="878880" y="276213"/>
                      <a:pt x="878880" y="194701"/>
                    </a:cubicBezTo>
                    <a:cubicBezTo>
                      <a:pt x="878880" y="113189"/>
                      <a:pt x="812801" y="47110"/>
                      <a:pt x="731289" y="47110"/>
                    </a:cubicBezTo>
                    <a:close/>
                    <a:moveTo>
                      <a:pt x="295520" y="47110"/>
                    </a:moveTo>
                    <a:cubicBezTo>
                      <a:pt x="214008" y="47110"/>
                      <a:pt x="147929" y="113189"/>
                      <a:pt x="147929" y="194701"/>
                    </a:cubicBezTo>
                    <a:cubicBezTo>
                      <a:pt x="147929" y="276213"/>
                      <a:pt x="214008" y="342292"/>
                      <a:pt x="295520" y="342292"/>
                    </a:cubicBezTo>
                    <a:cubicBezTo>
                      <a:pt x="377032" y="342292"/>
                      <a:pt x="443111" y="276213"/>
                      <a:pt x="443111" y="194701"/>
                    </a:cubicBezTo>
                    <a:cubicBezTo>
                      <a:pt x="443111" y="113189"/>
                      <a:pt x="377032" y="47110"/>
                      <a:pt x="295520" y="47110"/>
                    </a:cubicBezTo>
                    <a:close/>
                    <a:moveTo>
                      <a:pt x="295520" y="0"/>
                    </a:moveTo>
                    <a:cubicBezTo>
                      <a:pt x="349285" y="0"/>
                      <a:pt x="397960" y="21793"/>
                      <a:pt x="433194" y="57027"/>
                    </a:cubicBezTo>
                    <a:lnTo>
                      <a:pt x="468075" y="108762"/>
                    </a:lnTo>
                    <a:lnTo>
                      <a:pt x="486845" y="96107"/>
                    </a:lnTo>
                    <a:cubicBezTo>
                      <a:pt x="494807" y="92739"/>
                      <a:pt x="503561" y="90877"/>
                      <a:pt x="512750" y="90877"/>
                    </a:cubicBezTo>
                    <a:cubicBezTo>
                      <a:pt x="521939" y="90877"/>
                      <a:pt x="530693" y="92739"/>
                      <a:pt x="538655" y="96107"/>
                    </a:cubicBezTo>
                    <a:lnTo>
                      <a:pt x="558325" y="109369"/>
                    </a:lnTo>
                    <a:lnTo>
                      <a:pt x="593615" y="57027"/>
                    </a:lnTo>
                    <a:cubicBezTo>
                      <a:pt x="628849" y="21793"/>
                      <a:pt x="677524" y="0"/>
                      <a:pt x="731289" y="0"/>
                    </a:cubicBezTo>
                    <a:cubicBezTo>
                      <a:pt x="811936" y="0"/>
                      <a:pt x="881132" y="49034"/>
                      <a:pt x="910690" y="118915"/>
                    </a:cubicBezTo>
                    <a:lnTo>
                      <a:pt x="918860" y="159384"/>
                    </a:lnTo>
                    <a:lnTo>
                      <a:pt x="997197" y="159384"/>
                    </a:lnTo>
                    <a:cubicBezTo>
                      <a:pt x="1013457" y="159384"/>
                      <a:pt x="1026638" y="172565"/>
                      <a:pt x="1026638" y="188825"/>
                    </a:cubicBezTo>
                    <a:lnTo>
                      <a:pt x="1026637" y="188825"/>
                    </a:lnTo>
                    <a:cubicBezTo>
                      <a:pt x="1026637" y="205085"/>
                      <a:pt x="1013456" y="218266"/>
                      <a:pt x="997196" y="218266"/>
                    </a:cubicBezTo>
                    <a:lnTo>
                      <a:pt x="921233" y="218265"/>
                    </a:lnTo>
                    <a:lnTo>
                      <a:pt x="910690" y="270487"/>
                    </a:lnTo>
                    <a:cubicBezTo>
                      <a:pt x="881132" y="340368"/>
                      <a:pt x="811936" y="389402"/>
                      <a:pt x="731289" y="389402"/>
                    </a:cubicBezTo>
                    <a:cubicBezTo>
                      <a:pt x="623759" y="389402"/>
                      <a:pt x="536588" y="302231"/>
                      <a:pt x="536588" y="194701"/>
                    </a:cubicBezTo>
                    <a:lnTo>
                      <a:pt x="544740" y="154324"/>
                    </a:lnTo>
                    <a:lnTo>
                      <a:pt x="536280" y="133899"/>
                    </a:lnTo>
                    <a:cubicBezTo>
                      <a:pt x="530258" y="127878"/>
                      <a:pt x="521939" y="124153"/>
                      <a:pt x="512750" y="124153"/>
                    </a:cubicBezTo>
                    <a:cubicBezTo>
                      <a:pt x="503561" y="124153"/>
                      <a:pt x="495242" y="127878"/>
                      <a:pt x="489221" y="133899"/>
                    </a:cubicBezTo>
                    <a:lnTo>
                      <a:pt x="481640" y="152199"/>
                    </a:lnTo>
                    <a:lnTo>
                      <a:pt x="490221" y="194701"/>
                    </a:lnTo>
                    <a:cubicBezTo>
                      <a:pt x="490221" y="302231"/>
                      <a:pt x="403050" y="389402"/>
                      <a:pt x="295520" y="389402"/>
                    </a:cubicBezTo>
                    <a:cubicBezTo>
                      <a:pt x="214872" y="389402"/>
                      <a:pt x="145677" y="340368"/>
                      <a:pt x="116119" y="270487"/>
                    </a:cubicBezTo>
                    <a:lnTo>
                      <a:pt x="105576" y="218266"/>
                    </a:lnTo>
                    <a:lnTo>
                      <a:pt x="29441" y="218265"/>
                    </a:lnTo>
                    <a:cubicBezTo>
                      <a:pt x="21311" y="218265"/>
                      <a:pt x="13951" y="214970"/>
                      <a:pt x="8623" y="209642"/>
                    </a:cubicBezTo>
                    <a:lnTo>
                      <a:pt x="0" y="188825"/>
                    </a:lnTo>
                    <a:lnTo>
                      <a:pt x="8623" y="168007"/>
                    </a:lnTo>
                    <a:cubicBezTo>
                      <a:pt x="13951" y="162679"/>
                      <a:pt x="21311" y="159384"/>
                      <a:pt x="29441" y="159384"/>
                    </a:cubicBezTo>
                    <a:lnTo>
                      <a:pt x="107949" y="159384"/>
                    </a:lnTo>
                    <a:lnTo>
                      <a:pt x="116119" y="118915"/>
                    </a:lnTo>
                    <a:cubicBezTo>
                      <a:pt x="145677" y="49034"/>
                      <a:pt x="214872" y="0"/>
                      <a:pt x="295520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79" name="フリーフォーム 578"/>
              <p:cNvSpPr/>
              <p:nvPr/>
            </p:nvSpPr>
            <p:spPr>
              <a:xfrm>
                <a:off x="8145897" y="1569614"/>
                <a:ext cx="199132" cy="145912"/>
              </a:xfrm>
              <a:custGeom>
                <a:avLst/>
                <a:gdLst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99566 w 199132"/>
                  <a:gd name="connsiteY10" fmla="*/ 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10" fmla="*/ 191006 w 199132"/>
                  <a:gd name="connsiteY10" fmla="*/ 91440 h 206722"/>
                  <a:gd name="connsiteX0" fmla="*/ 99566 w 199132"/>
                  <a:gd name="connsiteY0" fmla="*/ 0 h 206722"/>
                  <a:gd name="connsiteX1" fmla="*/ 161002 w 199132"/>
                  <a:gd name="connsiteY1" fmla="*/ 60810 h 206722"/>
                  <a:gd name="connsiteX2" fmla="*/ 165039 w 199132"/>
                  <a:gd name="connsiteY2" fmla="*/ 90674 h 206722"/>
                  <a:gd name="connsiteX3" fmla="*/ 169970 w 199132"/>
                  <a:gd name="connsiteY3" fmla="*/ 92901 h 206722"/>
                  <a:gd name="connsiteX4" fmla="*/ 199132 w 199132"/>
                  <a:gd name="connsiteY4" fmla="*/ 140047 h 206722"/>
                  <a:gd name="connsiteX5" fmla="*/ 99566 w 199132"/>
                  <a:gd name="connsiteY5" fmla="*/ 206722 h 206722"/>
                  <a:gd name="connsiteX6" fmla="*/ 0 w 199132"/>
                  <a:gd name="connsiteY6" fmla="*/ 140047 h 206722"/>
                  <a:gd name="connsiteX7" fmla="*/ 29162 w 199132"/>
                  <a:gd name="connsiteY7" fmla="*/ 92901 h 206722"/>
                  <a:gd name="connsiteX8" fmla="*/ 34093 w 199132"/>
                  <a:gd name="connsiteY8" fmla="*/ 90674 h 206722"/>
                  <a:gd name="connsiteX9" fmla="*/ 38131 w 199132"/>
                  <a:gd name="connsiteY9" fmla="*/ 60810 h 206722"/>
                  <a:gd name="connsiteX0" fmla="*/ 161002 w 199132"/>
                  <a:gd name="connsiteY0" fmla="*/ 0 h 145912"/>
                  <a:gd name="connsiteX1" fmla="*/ 165039 w 199132"/>
                  <a:gd name="connsiteY1" fmla="*/ 29864 h 145912"/>
                  <a:gd name="connsiteX2" fmla="*/ 169970 w 199132"/>
                  <a:gd name="connsiteY2" fmla="*/ 32091 h 145912"/>
                  <a:gd name="connsiteX3" fmla="*/ 199132 w 199132"/>
                  <a:gd name="connsiteY3" fmla="*/ 79237 h 145912"/>
                  <a:gd name="connsiteX4" fmla="*/ 99566 w 199132"/>
                  <a:gd name="connsiteY4" fmla="*/ 145912 h 145912"/>
                  <a:gd name="connsiteX5" fmla="*/ 0 w 199132"/>
                  <a:gd name="connsiteY5" fmla="*/ 79237 h 145912"/>
                  <a:gd name="connsiteX6" fmla="*/ 29162 w 199132"/>
                  <a:gd name="connsiteY6" fmla="*/ 32091 h 145912"/>
                  <a:gd name="connsiteX7" fmla="*/ 34093 w 199132"/>
                  <a:gd name="connsiteY7" fmla="*/ 29864 h 145912"/>
                  <a:gd name="connsiteX8" fmla="*/ 38131 w 199132"/>
                  <a:gd name="connsiteY8" fmla="*/ 0 h 145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9132" h="145912">
                    <a:moveTo>
                      <a:pt x="161002" y="0"/>
                    </a:moveTo>
                    <a:lnTo>
                      <a:pt x="165039" y="29864"/>
                    </a:lnTo>
                    <a:lnTo>
                      <a:pt x="169970" y="32091"/>
                    </a:lnTo>
                    <a:cubicBezTo>
                      <a:pt x="187988" y="44156"/>
                      <a:pt x="199132" y="60825"/>
                      <a:pt x="199132" y="79237"/>
                    </a:cubicBezTo>
                    <a:cubicBezTo>
                      <a:pt x="199132" y="116061"/>
                      <a:pt x="154555" y="145912"/>
                      <a:pt x="99566" y="145912"/>
                    </a:cubicBezTo>
                    <a:cubicBezTo>
                      <a:pt x="44577" y="145912"/>
                      <a:pt x="0" y="116061"/>
                      <a:pt x="0" y="79237"/>
                    </a:cubicBezTo>
                    <a:cubicBezTo>
                      <a:pt x="0" y="60825"/>
                      <a:pt x="11144" y="44156"/>
                      <a:pt x="29162" y="32091"/>
                    </a:cubicBezTo>
                    <a:lnTo>
                      <a:pt x="34093" y="29864"/>
                    </a:lnTo>
                    <a:lnTo>
                      <a:pt x="38131" y="0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0" name="円/楕円 579"/>
              <p:cNvSpPr/>
              <p:nvPr/>
            </p:nvSpPr>
            <p:spPr>
              <a:xfrm>
                <a:off x="7986929" y="1423213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1" name="円/楕円 580"/>
              <p:cNvSpPr/>
              <p:nvPr/>
            </p:nvSpPr>
            <p:spPr>
              <a:xfrm>
                <a:off x="8427836" y="1423213"/>
                <a:ext cx="80630" cy="112104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2" name="円/楕円 6"/>
              <p:cNvSpPr/>
              <p:nvPr/>
            </p:nvSpPr>
            <p:spPr>
              <a:xfrm>
                <a:off x="7870793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3" name="円/楕円 6"/>
              <p:cNvSpPr/>
              <p:nvPr/>
            </p:nvSpPr>
            <p:spPr>
              <a:xfrm flipH="1">
                <a:off x="8307522" y="1172815"/>
                <a:ext cx="312902" cy="94764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84" name="円/楕円 6"/>
              <p:cNvSpPr/>
              <p:nvPr/>
            </p:nvSpPr>
            <p:spPr>
              <a:xfrm rot="10800000" flipH="1">
                <a:off x="8094203" y="1797629"/>
                <a:ext cx="296128" cy="58307"/>
              </a:xfrm>
              <a:custGeom>
                <a:avLst/>
                <a:gdLst>
                  <a:gd name="connsiteX0" fmla="*/ 0 w 406986"/>
                  <a:gd name="connsiteY0" fmla="*/ 29586 h 59171"/>
                  <a:gd name="connsiteX1" fmla="*/ 203493 w 406986"/>
                  <a:gd name="connsiteY1" fmla="*/ 0 h 59171"/>
                  <a:gd name="connsiteX2" fmla="*/ 406986 w 406986"/>
                  <a:gd name="connsiteY2" fmla="*/ 29586 h 59171"/>
                  <a:gd name="connsiteX3" fmla="*/ 203493 w 406986"/>
                  <a:gd name="connsiteY3" fmla="*/ 59172 h 59171"/>
                  <a:gd name="connsiteX4" fmla="*/ 0 w 406986"/>
                  <a:gd name="connsiteY4" fmla="*/ 29586 h 59171"/>
                  <a:gd name="connsiteX0" fmla="*/ 5 w 406991"/>
                  <a:gd name="connsiteY0" fmla="*/ 89118 h 118704"/>
                  <a:gd name="connsiteX1" fmla="*/ 208261 w 406991"/>
                  <a:gd name="connsiteY1" fmla="*/ 0 h 118704"/>
                  <a:gd name="connsiteX2" fmla="*/ 406991 w 406991"/>
                  <a:gd name="connsiteY2" fmla="*/ 89118 h 118704"/>
                  <a:gd name="connsiteX3" fmla="*/ 203498 w 406991"/>
                  <a:gd name="connsiteY3" fmla="*/ 118704 h 118704"/>
                  <a:gd name="connsiteX4" fmla="*/ 5 w 406991"/>
                  <a:gd name="connsiteY4" fmla="*/ 89118 h 118704"/>
                  <a:gd name="connsiteX0" fmla="*/ 0 w 406986"/>
                  <a:gd name="connsiteY0" fmla="*/ 89118 h 91915"/>
                  <a:gd name="connsiteX1" fmla="*/ 208256 w 406986"/>
                  <a:gd name="connsiteY1" fmla="*/ 0 h 91915"/>
                  <a:gd name="connsiteX2" fmla="*/ 406986 w 406986"/>
                  <a:gd name="connsiteY2" fmla="*/ 89118 h 91915"/>
                  <a:gd name="connsiteX3" fmla="*/ 208256 w 406986"/>
                  <a:gd name="connsiteY3" fmla="*/ 44885 h 91915"/>
                  <a:gd name="connsiteX4" fmla="*/ 0 w 406986"/>
                  <a:gd name="connsiteY4" fmla="*/ 89118 h 91915"/>
                  <a:gd name="connsiteX0" fmla="*/ 2553 w 409539"/>
                  <a:gd name="connsiteY0" fmla="*/ 89118 h 96713"/>
                  <a:gd name="connsiteX1" fmla="*/ 210809 w 409539"/>
                  <a:gd name="connsiteY1" fmla="*/ 0 h 96713"/>
                  <a:gd name="connsiteX2" fmla="*/ 409539 w 409539"/>
                  <a:gd name="connsiteY2" fmla="*/ 89118 h 96713"/>
                  <a:gd name="connsiteX3" fmla="*/ 210809 w 409539"/>
                  <a:gd name="connsiteY3" fmla="*/ 44885 h 96713"/>
                  <a:gd name="connsiteX4" fmla="*/ 2553 w 409539"/>
                  <a:gd name="connsiteY4" fmla="*/ 89118 h 96713"/>
                  <a:gd name="connsiteX0" fmla="*/ 2553 w 412280"/>
                  <a:gd name="connsiteY0" fmla="*/ 89118 h 96713"/>
                  <a:gd name="connsiteX1" fmla="*/ 210809 w 412280"/>
                  <a:gd name="connsiteY1" fmla="*/ 0 h 96713"/>
                  <a:gd name="connsiteX2" fmla="*/ 409539 w 412280"/>
                  <a:gd name="connsiteY2" fmla="*/ 89118 h 96713"/>
                  <a:gd name="connsiteX3" fmla="*/ 210809 w 412280"/>
                  <a:gd name="connsiteY3" fmla="*/ 44885 h 96713"/>
                  <a:gd name="connsiteX4" fmla="*/ 2553 w 412280"/>
                  <a:gd name="connsiteY4" fmla="*/ 89118 h 96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2280" h="96713">
                    <a:moveTo>
                      <a:pt x="2553" y="89118"/>
                    </a:moveTo>
                    <a:cubicBezTo>
                      <a:pt x="-18878" y="57824"/>
                      <a:pt x="98423" y="0"/>
                      <a:pt x="210809" y="0"/>
                    </a:cubicBezTo>
                    <a:cubicBezTo>
                      <a:pt x="323195" y="0"/>
                      <a:pt x="430970" y="60872"/>
                      <a:pt x="409539" y="89118"/>
                    </a:cubicBezTo>
                    <a:cubicBezTo>
                      <a:pt x="388108" y="117364"/>
                      <a:pt x="323195" y="44885"/>
                      <a:pt x="210809" y="44885"/>
                    </a:cubicBezTo>
                    <a:cubicBezTo>
                      <a:pt x="98423" y="44885"/>
                      <a:pt x="23984" y="120412"/>
                      <a:pt x="2553" y="8911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619" name="グループ化 618"/>
          <p:cNvGrpSpPr/>
          <p:nvPr/>
        </p:nvGrpSpPr>
        <p:grpSpPr>
          <a:xfrm>
            <a:off x="2561968" y="4659749"/>
            <a:ext cx="1062014" cy="1797183"/>
            <a:chOff x="2864768" y="4617538"/>
            <a:chExt cx="1062014" cy="1797183"/>
          </a:xfrm>
        </p:grpSpPr>
        <p:grpSp>
          <p:nvGrpSpPr>
            <p:cNvPr id="620" name="グループ化 619"/>
            <p:cNvGrpSpPr/>
            <p:nvPr/>
          </p:nvGrpSpPr>
          <p:grpSpPr>
            <a:xfrm>
              <a:off x="2864768" y="5445224"/>
              <a:ext cx="1062014" cy="969497"/>
              <a:chOff x="2864768" y="5445224"/>
              <a:chExt cx="1062014" cy="969497"/>
            </a:xfrm>
          </p:grpSpPr>
          <p:grpSp>
            <p:nvGrpSpPr>
              <p:cNvPr id="640" name="グループ化 639"/>
              <p:cNvGrpSpPr/>
              <p:nvPr/>
            </p:nvGrpSpPr>
            <p:grpSpPr>
              <a:xfrm>
                <a:off x="2915540" y="5445224"/>
                <a:ext cx="1011242" cy="767039"/>
                <a:chOff x="2915540" y="2313672"/>
                <a:chExt cx="1011242" cy="767039"/>
              </a:xfrm>
            </p:grpSpPr>
            <p:sp>
              <p:nvSpPr>
                <p:cNvPr id="661" name="台形 660"/>
                <p:cNvSpPr/>
                <p:nvPr/>
              </p:nvSpPr>
              <p:spPr>
                <a:xfrm>
                  <a:off x="2915540" y="2565428"/>
                  <a:ext cx="1011242" cy="515280"/>
                </a:xfrm>
                <a:prstGeom prst="trapezoid">
                  <a:avLst>
                    <a:gd name="adj" fmla="val 23861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2" name="台形 661"/>
                <p:cNvSpPr/>
                <p:nvPr/>
              </p:nvSpPr>
              <p:spPr>
                <a:xfrm>
                  <a:off x="3297738" y="2313672"/>
                  <a:ext cx="250825" cy="223640"/>
                </a:xfrm>
                <a:prstGeom prst="trapezoid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3" name="台形 662"/>
                <p:cNvSpPr/>
                <p:nvPr/>
              </p:nvSpPr>
              <p:spPr>
                <a:xfrm rot="10800000">
                  <a:off x="3242961" y="2464757"/>
                  <a:ext cx="356402" cy="615951"/>
                </a:xfrm>
                <a:prstGeom prst="trapezoid">
                  <a:avLst>
                    <a:gd name="adj" fmla="val 37172"/>
                  </a:avLst>
                </a:prstGeom>
                <a:solidFill>
                  <a:srgbClr val="00B0F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台形 663"/>
                <p:cNvSpPr/>
                <p:nvPr/>
              </p:nvSpPr>
              <p:spPr>
                <a:xfrm rot="10800000" flipV="1">
                  <a:off x="3348235" y="2537312"/>
                  <a:ext cx="148236" cy="543396"/>
                </a:xfrm>
                <a:prstGeom prst="trapezoid">
                  <a:avLst>
                    <a:gd name="adj" fmla="val 3211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フリーフォーム 664"/>
                <p:cNvSpPr/>
                <p:nvPr/>
              </p:nvSpPr>
              <p:spPr>
                <a:xfrm>
                  <a:off x="3027861" y="2464760"/>
                  <a:ext cx="786607" cy="615951"/>
                </a:xfrm>
                <a:custGeom>
                  <a:avLst/>
                  <a:gdLst>
                    <a:gd name="connsiteX0" fmla="*/ 153458 w 786607"/>
                    <a:gd name="connsiteY0" fmla="*/ 0 h 615951"/>
                    <a:gd name="connsiteX1" fmla="*/ 183743 w 786607"/>
                    <a:gd name="connsiteY1" fmla="*/ 0 h 615951"/>
                    <a:gd name="connsiteX2" fmla="*/ 393304 w 786607"/>
                    <a:gd name="connsiteY2" fmla="*/ 577849 h 615951"/>
                    <a:gd name="connsiteX3" fmla="*/ 602865 w 786607"/>
                    <a:gd name="connsiteY3" fmla="*/ 0 h 615951"/>
                    <a:gd name="connsiteX4" fmla="*/ 633149 w 786607"/>
                    <a:gd name="connsiteY4" fmla="*/ 0 h 615951"/>
                    <a:gd name="connsiteX5" fmla="*/ 786607 w 786607"/>
                    <a:gd name="connsiteY5" fmla="*/ 153458 h 615951"/>
                    <a:gd name="connsiteX6" fmla="*/ 786607 w 786607"/>
                    <a:gd name="connsiteY6" fmla="*/ 615951 h 615951"/>
                    <a:gd name="connsiteX7" fmla="*/ 0 w 786607"/>
                    <a:gd name="connsiteY7" fmla="*/ 615951 h 615951"/>
                    <a:gd name="connsiteX8" fmla="*/ 0 w 786607"/>
                    <a:gd name="connsiteY8" fmla="*/ 153458 h 615951"/>
                    <a:gd name="connsiteX9" fmla="*/ 153458 w 786607"/>
                    <a:gd name="connsiteY9" fmla="*/ 0 h 61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86607" h="615951">
                      <a:moveTo>
                        <a:pt x="153458" y="0"/>
                      </a:moveTo>
                      <a:lnTo>
                        <a:pt x="183743" y="0"/>
                      </a:lnTo>
                      <a:lnTo>
                        <a:pt x="393304" y="577849"/>
                      </a:lnTo>
                      <a:lnTo>
                        <a:pt x="602865" y="0"/>
                      </a:lnTo>
                      <a:lnTo>
                        <a:pt x="633149" y="0"/>
                      </a:lnTo>
                      <a:cubicBezTo>
                        <a:pt x="717902" y="0"/>
                        <a:pt x="786607" y="68705"/>
                        <a:pt x="786607" y="153458"/>
                      </a:cubicBezTo>
                      <a:lnTo>
                        <a:pt x="786607" y="615951"/>
                      </a:lnTo>
                      <a:lnTo>
                        <a:pt x="0" y="615951"/>
                      </a:lnTo>
                      <a:lnTo>
                        <a:pt x="0" y="153458"/>
                      </a:lnTo>
                      <a:cubicBezTo>
                        <a:pt x="0" y="68705"/>
                        <a:pt x="68705" y="0"/>
                        <a:pt x="153458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6" name="台形 665"/>
                <p:cNvSpPr/>
                <p:nvPr/>
              </p:nvSpPr>
              <p:spPr>
                <a:xfrm rot="10800000">
                  <a:off x="3348235" y="2436638"/>
                  <a:ext cx="148236" cy="121510"/>
                </a:xfrm>
                <a:prstGeom prst="trapezoid">
                  <a:avLst>
                    <a:gd name="adj" fmla="val 40678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67" name="グループ化 666"/>
                <p:cNvGrpSpPr/>
                <p:nvPr/>
              </p:nvGrpSpPr>
              <p:grpSpPr>
                <a:xfrm>
                  <a:off x="3241182" y="2436641"/>
                  <a:ext cx="360161" cy="100671"/>
                  <a:chOff x="1410096" y="2292812"/>
                  <a:chExt cx="360161" cy="100671"/>
                </a:xfrm>
                <a:solidFill>
                  <a:srgbClr val="00B0F0"/>
                </a:solidFill>
              </p:grpSpPr>
              <p:sp>
                <p:nvSpPr>
                  <p:cNvPr id="670" name="平行四辺形 669"/>
                  <p:cNvSpPr/>
                  <p:nvPr/>
                </p:nvSpPr>
                <p:spPr>
                  <a:xfrm>
                    <a:off x="141009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1" name="平行四辺形 670"/>
                  <p:cNvSpPr/>
                  <p:nvPr/>
                </p:nvSpPr>
                <p:spPr>
                  <a:xfrm flipH="1">
                    <a:off x="1590076" y="2292812"/>
                    <a:ext cx="180181" cy="100671"/>
                  </a:xfrm>
                  <a:prstGeom prst="parallelogram">
                    <a:avLst>
                      <a:gd name="adj" fmla="val 45656"/>
                    </a:avLst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8" name="平行四辺形 14"/>
                <p:cNvSpPr/>
                <p:nvPr/>
              </p:nvSpPr>
              <p:spPr>
                <a:xfrm flipH="1">
                  <a:off x="3178077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9" name="平行四辺形 14"/>
                <p:cNvSpPr/>
                <p:nvPr/>
              </p:nvSpPr>
              <p:spPr>
                <a:xfrm>
                  <a:off x="3391201" y="2464761"/>
                  <a:ext cx="273050" cy="615950"/>
                </a:xfrm>
                <a:custGeom>
                  <a:avLst/>
                  <a:gdLst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128623 w 333375"/>
                    <a:gd name="connsiteY3" fmla="*/ 615950 h 615950"/>
                    <a:gd name="connsiteX4" fmla="*/ 0 w 333375"/>
                    <a:gd name="connsiteY4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8257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28623 w 333375"/>
                    <a:gd name="connsiteY4" fmla="*/ 615950 h 615950"/>
                    <a:gd name="connsiteX5" fmla="*/ 0 w 333375"/>
                    <a:gd name="connsiteY5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193675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1286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90523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14287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12725 w 333375"/>
                    <a:gd name="connsiteY3" fmla="*/ 200025 h 615950"/>
                    <a:gd name="connsiteX4" fmla="*/ 285750 w 333375"/>
                    <a:gd name="connsiteY4" fmla="*/ 250825 h 615950"/>
                    <a:gd name="connsiteX5" fmla="*/ 61948 w 333375"/>
                    <a:gd name="connsiteY5" fmla="*/ 615950 h 615950"/>
                    <a:gd name="connsiteX6" fmla="*/ 0 w 333375"/>
                    <a:gd name="connsiteY6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266700 w 333375"/>
                    <a:gd name="connsiteY3" fmla="*/ 101600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33375"/>
                    <a:gd name="connsiteY0" fmla="*/ 615950 h 615950"/>
                    <a:gd name="connsiteX1" fmla="*/ 204752 w 333375"/>
                    <a:gd name="connsiteY1" fmla="*/ 0 h 615950"/>
                    <a:gd name="connsiteX2" fmla="*/ 333375 w 333375"/>
                    <a:gd name="connsiteY2" fmla="*/ 0 h 615950"/>
                    <a:gd name="connsiteX3" fmla="*/ 314325 w 333375"/>
                    <a:gd name="connsiteY3" fmla="*/ 174625 h 615950"/>
                    <a:gd name="connsiteX4" fmla="*/ 212725 w 333375"/>
                    <a:gd name="connsiteY4" fmla="*/ 200025 h 615950"/>
                    <a:gd name="connsiteX5" fmla="*/ 285750 w 333375"/>
                    <a:gd name="connsiteY5" fmla="*/ 250825 h 615950"/>
                    <a:gd name="connsiteX6" fmla="*/ 61948 w 333375"/>
                    <a:gd name="connsiteY6" fmla="*/ 615950 h 615950"/>
                    <a:gd name="connsiteX7" fmla="*/ 0 w 333375"/>
                    <a:gd name="connsiteY7" fmla="*/ 615950 h 615950"/>
                    <a:gd name="connsiteX0" fmla="*/ 0 w 314325"/>
                    <a:gd name="connsiteY0" fmla="*/ 615950 h 615950"/>
                    <a:gd name="connsiteX1" fmla="*/ 204752 w 314325"/>
                    <a:gd name="connsiteY1" fmla="*/ 0 h 615950"/>
                    <a:gd name="connsiteX2" fmla="*/ 314325 w 314325"/>
                    <a:gd name="connsiteY2" fmla="*/ 0 h 615950"/>
                    <a:gd name="connsiteX3" fmla="*/ 314325 w 314325"/>
                    <a:gd name="connsiteY3" fmla="*/ 174625 h 615950"/>
                    <a:gd name="connsiteX4" fmla="*/ 212725 w 314325"/>
                    <a:gd name="connsiteY4" fmla="*/ 200025 h 615950"/>
                    <a:gd name="connsiteX5" fmla="*/ 285750 w 314325"/>
                    <a:gd name="connsiteY5" fmla="*/ 250825 h 615950"/>
                    <a:gd name="connsiteX6" fmla="*/ 61948 w 314325"/>
                    <a:gd name="connsiteY6" fmla="*/ 615950 h 615950"/>
                    <a:gd name="connsiteX7" fmla="*/ 0 w 314325"/>
                    <a:gd name="connsiteY7" fmla="*/ 615950 h 61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4325" h="615950">
                      <a:moveTo>
                        <a:pt x="0" y="615950"/>
                      </a:moveTo>
                      <a:lnTo>
                        <a:pt x="204752" y="0"/>
                      </a:lnTo>
                      <a:lnTo>
                        <a:pt x="314325" y="0"/>
                      </a:lnTo>
                      <a:lnTo>
                        <a:pt x="314325" y="174625"/>
                      </a:lnTo>
                      <a:lnTo>
                        <a:pt x="212725" y="200025"/>
                      </a:lnTo>
                      <a:lnTo>
                        <a:pt x="285750" y="250825"/>
                      </a:lnTo>
                      <a:lnTo>
                        <a:pt x="61948" y="615950"/>
                      </a:lnTo>
                      <a:lnTo>
                        <a:pt x="0" y="61595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641" name="グループ化 640"/>
              <p:cNvGrpSpPr/>
              <p:nvPr/>
            </p:nvGrpSpPr>
            <p:grpSpPr>
              <a:xfrm>
                <a:off x="2864768" y="5847028"/>
                <a:ext cx="750829" cy="567693"/>
                <a:chOff x="7187337" y="4394627"/>
                <a:chExt cx="750829" cy="567693"/>
              </a:xfrm>
            </p:grpSpPr>
            <p:sp>
              <p:nvSpPr>
                <p:cNvPr id="642" name="円/楕円 64"/>
                <p:cNvSpPr/>
                <p:nvPr/>
              </p:nvSpPr>
              <p:spPr>
                <a:xfrm>
                  <a:off x="7240681" y="4394627"/>
                  <a:ext cx="591646" cy="369147"/>
                </a:xfrm>
                <a:custGeom>
                  <a:avLst/>
                  <a:gdLst>
                    <a:gd name="connsiteX0" fmla="*/ 0 w 568070"/>
                    <a:gd name="connsiteY0" fmla="*/ 206284 h 412567"/>
                    <a:gd name="connsiteX1" fmla="*/ 284035 w 568070"/>
                    <a:gd name="connsiteY1" fmla="*/ 0 h 412567"/>
                    <a:gd name="connsiteX2" fmla="*/ 568070 w 568070"/>
                    <a:gd name="connsiteY2" fmla="*/ 206284 h 412567"/>
                    <a:gd name="connsiteX3" fmla="*/ 284035 w 568070"/>
                    <a:gd name="connsiteY3" fmla="*/ 412568 h 412567"/>
                    <a:gd name="connsiteX4" fmla="*/ 0 w 568070"/>
                    <a:gd name="connsiteY4" fmla="*/ 206284 h 412567"/>
                    <a:gd name="connsiteX0" fmla="*/ 0 w 568070"/>
                    <a:gd name="connsiteY0" fmla="*/ 206284 h 412568"/>
                    <a:gd name="connsiteX1" fmla="*/ 284035 w 568070"/>
                    <a:gd name="connsiteY1" fmla="*/ 0 h 412568"/>
                    <a:gd name="connsiteX2" fmla="*/ 568070 w 568070"/>
                    <a:gd name="connsiteY2" fmla="*/ 206284 h 412568"/>
                    <a:gd name="connsiteX3" fmla="*/ 284035 w 568070"/>
                    <a:gd name="connsiteY3" fmla="*/ 412568 h 412568"/>
                    <a:gd name="connsiteX4" fmla="*/ 0 w 568070"/>
                    <a:gd name="connsiteY4" fmla="*/ 206284 h 412568"/>
                    <a:gd name="connsiteX0" fmla="*/ 8022 w 576092"/>
                    <a:gd name="connsiteY0" fmla="*/ 190409 h 396693"/>
                    <a:gd name="connsiteX1" fmla="*/ 158707 w 576092"/>
                    <a:gd name="connsiteY1" fmla="*/ 0 h 396693"/>
                    <a:gd name="connsiteX2" fmla="*/ 576092 w 576092"/>
                    <a:gd name="connsiteY2" fmla="*/ 190409 h 396693"/>
                    <a:gd name="connsiteX3" fmla="*/ 292057 w 576092"/>
                    <a:gd name="connsiteY3" fmla="*/ 396693 h 396693"/>
                    <a:gd name="connsiteX4" fmla="*/ 8022 w 576092"/>
                    <a:gd name="connsiteY4" fmla="*/ 190409 h 396693"/>
                    <a:gd name="connsiteX0" fmla="*/ 3620 w 578040"/>
                    <a:gd name="connsiteY0" fmla="*/ 264553 h 399059"/>
                    <a:gd name="connsiteX1" fmla="*/ 160655 w 578040"/>
                    <a:gd name="connsiteY1" fmla="*/ 1119 h 399059"/>
                    <a:gd name="connsiteX2" fmla="*/ 578040 w 578040"/>
                    <a:gd name="connsiteY2" fmla="*/ 191528 h 399059"/>
                    <a:gd name="connsiteX3" fmla="*/ 294005 w 578040"/>
                    <a:gd name="connsiteY3" fmla="*/ 397812 h 399059"/>
                    <a:gd name="connsiteX4" fmla="*/ 3620 w 578040"/>
                    <a:gd name="connsiteY4" fmla="*/ 264553 h 399059"/>
                    <a:gd name="connsiteX0" fmla="*/ 11970 w 586390"/>
                    <a:gd name="connsiteY0" fmla="*/ 236408 h 370853"/>
                    <a:gd name="connsiteX1" fmla="*/ 108680 w 586390"/>
                    <a:gd name="connsiteY1" fmla="*/ 1549 h 370853"/>
                    <a:gd name="connsiteX2" fmla="*/ 586390 w 586390"/>
                    <a:gd name="connsiteY2" fmla="*/ 163383 h 370853"/>
                    <a:gd name="connsiteX3" fmla="*/ 302355 w 586390"/>
                    <a:gd name="connsiteY3" fmla="*/ 369667 h 370853"/>
                    <a:gd name="connsiteX4" fmla="*/ 11970 w 586390"/>
                    <a:gd name="connsiteY4" fmla="*/ 236408 h 370853"/>
                    <a:gd name="connsiteX0" fmla="*/ 12118 w 592888"/>
                    <a:gd name="connsiteY0" fmla="*/ 234867 h 368137"/>
                    <a:gd name="connsiteX1" fmla="*/ 108828 w 592888"/>
                    <a:gd name="connsiteY1" fmla="*/ 8 h 368137"/>
                    <a:gd name="connsiteX2" fmla="*/ 592888 w 592888"/>
                    <a:gd name="connsiteY2" fmla="*/ 228517 h 368137"/>
                    <a:gd name="connsiteX3" fmla="*/ 302503 w 592888"/>
                    <a:gd name="connsiteY3" fmla="*/ 368126 h 368137"/>
                    <a:gd name="connsiteX4" fmla="*/ 12118 w 592888"/>
                    <a:gd name="connsiteY4" fmla="*/ 234867 h 368137"/>
                    <a:gd name="connsiteX0" fmla="*/ 15240 w 596010"/>
                    <a:gd name="connsiteY0" fmla="*/ 236868 h 370138"/>
                    <a:gd name="connsiteX1" fmla="*/ 111950 w 596010"/>
                    <a:gd name="connsiteY1" fmla="*/ 2009 h 370138"/>
                    <a:gd name="connsiteX2" fmla="*/ 596010 w 596010"/>
                    <a:gd name="connsiteY2" fmla="*/ 230518 h 370138"/>
                    <a:gd name="connsiteX3" fmla="*/ 305625 w 596010"/>
                    <a:gd name="connsiteY3" fmla="*/ 370127 h 370138"/>
                    <a:gd name="connsiteX4" fmla="*/ 15240 w 596010"/>
                    <a:gd name="connsiteY4" fmla="*/ 236868 h 370138"/>
                    <a:gd name="connsiteX0" fmla="*/ 10876 w 591646"/>
                    <a:gd name="connsiteY0" fmla="*/ 235877 h 369147"/>
                    <a:gd name="connsiteX1" fmla="*/ 107586 w 591646"/>
                    <a:gd name="connsiteY1" fmla="*/ 1018 h 369147"/>
                    <a:gd name="connsiteX2" fmla="*/ 591646 w 591646"/>
                    <a:gd name="connsiteY2" fmla="*/ 229527 h 369147"/>
                    <a:gd name="connsiteX3" fmla="*/ 301261 w 591646"/>
                    <a:gd name="connsiteY3" fmla="*/ 369136 h 369147"/>
                    <a:gd name="connsiteX4" fmla="*/ 10876 w 591646"/>
                    <a:gd name="connsiteY4" fmla="*/ 235877 h 369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1646" h="369147">
                      <a:moveTo>
                        <a:pt x="10876" y="235877"/>
                      </a:moveTo>
                      <a:cubicBezTo>
                        <a:pt x="-21403" y="174524"/>
                        <a:pt x="20316" y="14776"/>
                        <a:pt x="107586" y="1018"/>
                      </a:cubicBezTo>
                      <a:cubicBezTo>
                        <a:pt x="194856" y="-12740"/>
                        <a:pt x="591646" y="115599"/>
                        <a:pt x="591646" y="229527"/>
                      </a:cubicBezTo>
                      <a:cubicBezTo>
                        <a:pt x="591646" y="343455"/>
                        <a:pt x="398056" y="368078"/>
                        <a:pt x="301261" y="369136"/>
                      </a:cubicBezTo>
                      <a:cubicBezTo>
                        <a:pt x="204466" y="370194"/>
                        <a:pt x="43155" y="297230"/>
                        <a:pt x="10876" y="23587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3" name="円/楕円 59"/>
                <p:cNvSpPr/>
                <p:nvPr/>
              </p:nvSpPr>
              <p:spPr>
                <a:xfrm>
                  <a:off x="7257907" y="4478206"/>
                  <a:ext cx="600434" cy="332678"/>
                </a:xfrm>
                <a:custGeom>
                  <a:avLst/>
                  <a:gdLst>
                    <a:gd name="connsiteX0" fmla="*/ 0 w 600434"/>
                    <a:gd name="connsiteY0" fmla="*/ 210392 h 420783"/>
                    <a:gd name="connsiteX1" fmla="*/ 300217 w 600434"/>
                    <a:gd name="connsiteY1" fmla="*/ 0 h 420783"/>
                    <a:gd name="connsiteX2" fmla="*/ 600434 w 600434"/>
                    <a:gd name="connsiteY2" fmla="*/ 210392 h 420783"/>
                    <a:gd name="connsiteX3" fmla="*/ 300217 w 600434"/>
                    <a:gd name="connsiteY3" fmla="*/ 420784 h 420783"/>
                    <a:gd name="connsiteX4" fmla="*/ 0 w 600434"/>
                    <a:gd name="connsiteY4" fmla="*/ 210392 h 420783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420784"/>
                    <a:gd name="connsiteX1" fmla="*/ 300217 w 600434"/>
                    <a:gd name="connsiteY1" fmla="*/ 0 h 420784"/>
                    <a:gd name="connsiteX2" fmla="*/ 600434 w 600434"/>
                    <a:gd name="connsiteY2" fmla="*/ 210392 h 420784"/>
                    <a:gd name="connsiteX3" fmla="*/ 300217 w 600434"/>
                    <a:gd name="connsiteY3" fmla="*/ 420784 h 420784"/>
                    <a:gd name="connsiteX4" fmla="*/ 0 w 600434"/>
                    <a:gd name="connsiteY4" fmla="*/ 210392 h 420784"/>
                    <a:gd name="connsiteX0" fmla="*/ 0 w 600434"/>
                    <a:gd name="connsiteY0" fmla="*/ 210392 h 332678"/>
                    <a:gd name="connsiteX1" fmla="*/ 300217 w 600434"/>
                    <a:gd name="connsiteY1" fmla="*/ 0 h 332678"/>
                    <a:gd name="connsiteX2" fmla="*/ 600434 w 600434"/>
                    <a:gd name="connsiteY2" fmla="*/ 210392 h 332678"/>
                    <a:gd name="connsiteX3" fmla="*/ 312123 w 600434"/>
                    <a:gd name="connsiteY3" fmla="*/ 332678 h 332678"/>
                    <a:gd name="connsiteX4" fmla="*/ 0 w 600434"/>
                    <a:gd name="connsiteY4" fmla="*/ 210392 h 332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0434" h="332678">
                      <a:moveTo>
                        <a:pt x="0" y="210392"/>
                      </a:moveTo>
                      <a:cubicBezTo>
                        <a:pt x="0" y="94196"/>
                        <a:pt x="134412" y="0"/>
                        <a:pt x="300217" y="0"/>
                      </a:cubicBezTo>
                      <a:cubicBezTo>
                        <a:pt x="466022" y="0"/>
                        <a:pt x="600434" y="94196"/>
                        <a:pt x="600434" y="210392"/>
                      </a:cubicBezTo>
                      <a:cubicBezTo>
                        <a:pt x="600434" y="326588"/>
                        <a:pt x="477928" y="332678"/>
                        <a:pt x="312123" y="332678"/>
                      </a:cubicBezTo>
                      <a:cubicBezTo>
                        <a:pt x="146318" y="332678"/>
                        <a:pt x="0" y="326588"/>
                        <a:pt x="0" y="21039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4" name="角丸四角形 643"/>
                <p:cNvSpPr/>
                <p:nvPr/>
              </p:nvSpPr>
              <p:spPr>
                <a:xfrm>
                  <a:off x="7418247" y="4621802"/>
                  <a:ext cx="291551" cy="340518"/>
                </a:xfrm>
                <a:prstGeom prst="roundRect">
                  <a:avLst>
                    <a:gd name="adj" fmla="val 24360"/>
                  </a:avLst>
                </a:prstGeom>
                <a:gradFill flip="none" rotWithShape="1">
                  <a:gsLst>
                    <a:gs pos="0">
                      <a:sysClr val="window" lastClr="FFFFFF">
                        <a:lumMod val="85000"/>
                      </a:sysClr>
                    </a:gs>
                    <a:gs pos="76000">
                      <a:sysClr val="window" lastClr="FFFFFF"/>
                    </a:gs>
                    <a:gs pos="18000">
                      <a:sysClr val="window" lastClr="FFFFFF"/>
                    </a:gs>
                    <a:gs pos="100000">
                      <a:sysClr val="window" lastClr="FFFFFF">
                        <a:lumMod val="85000"/>
                      </a:sysClr>
                    </a:gs>
                  </a:gsLst>
                  <a:lin ang="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5" name="角丸四角形 644"/>
                <p:cNvSpPr/>
                <p:nvPr/>
              </p:nvSpPr>
              <p:spPr>
                <a:xfrm>
                  <a:off x="7398845" y="46271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6" name="角丸四角形 645"/>
                <p:cNvSpPr/>
                <p:nvPr/>
              </p:nvSpPr>
              <p:spPr>
                <a:xfrm>
                  <a:off x="7398845" y="4589015"/>
                  <a:ext cx="341909" cy="19045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7" name="円/楕円 64"/>
                <p:cNvSpPr/>
                <p:nvPr/>
              </p:nvSpPr>
              <p:spPr>
                <a:xfrm>
                  <a:off x="7263968" y="4417604"/>
                  <a:ext cx="465101" cy="1188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77649" h="121205">
                      <a:moveTo>
                        <a:pt x="94444" y="1018"/>
                      </a:moveTo>
                      <a:cubicBezTo>
                        <a:pt x="153562" y="-8302"/>
                        <a:pt x="354713" y="47585"/>
                        <a:pt x="477649" y="121205"/>
                      </a:cubicBezTo>
                      <a:cubicBezTo>
                        <a:pt x="327106" y="73763"/>
                        <a:pt x="156992" y="43072"/>
                        <a:pt x="96859" y="50166"/>
                      </a:cubicBezTo>
                      <a:cubicBezTo>
                        <a:pt x="56567" y="54920"/>
                        <a:pt x="23542" y="77102"/>
                        <a:pt x="0" y="107165"/>
                      </a:cubicBezTo>
                      <a:cubicBezTo>
                        <a:pt x="15854" y="55009"/>
                        <a:pt x="48964" y="8188"/>
                        <a:pt x="94444" y="1018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8" name="角丸四角形 647"/>
                <p:cNvSpPr/>
                <p:nvPr/>
              </p:nvSpPr>
              <p:spPr>
                <a:xfrm rot="4666076">
                  <a:off x="7226886" y="4548933"/>
                  <a:ext cx="252556" cy="1277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9" name="角丸四角形 648"/>
                <p:cNvSpPr/>
                <p:nvPr/>
              </p:nvSpPr>
              <p:spPr>
                <a:xfrm rot="4666076">
                  <a:off x="7126917" y="4612318"/>
                  <a:ext cx="234143" cy="11330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0" name="角丸四角形 649"/>
                <p:cNvSpPr/>
                <p:nvPr/>
              </p:nvSpPr>
              <p:spPr>
                <a:xfrm rot="19128856">
                  <a:off x="7668813" y="4598499"/>
                  <a:ext cx="269353" cy="21555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1" name="角丸四角形 371"/>
                <p:cNvSpPr/>
                <p:nvPr/>
              </p:nvSpPr>
              <p:spPr>
                <a:xfrm rot="9000000">
                  <a:off x="7698647" y="4668000"/>
                  <a:ext cx="84214" cy="16358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>
                <a:xfrm rot="5400000">
                  <a:off x="7505590" y="4471111"/>
                  <a:ext cx="295928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3" name="角丸四角形 371"/>
                <p:cNvSpPr/>
                <p:nvPr/>
              </p:nvSpPr>
              <p:spPr>
                <a:xfrm rot="5400000">
                  <a:off x="7622141" y="4597172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4" name="角丸四角形 371"/>
                <p:cNvSpPr/>
                <p:nvPr/>
              </p:nvSpPr>
              <p:spPr>
                <a:xfrm rot="4500000">
                  <a:off x="7235046" y="4704256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5" name="角丸四角形 371"/>
                <p:cNvSpPr/>
                <p:nvPr/>
              </p:nvSpPr>
              <p:spPr>
                <a:xfrm rot="4500000">
                  <a:off x="7348702" y="4657297"/>
                  <a:ext cx="45719" cy="8441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6" name="角丸四角形 655"/>
                <p:cNvSpPr/>
                <p:nvPr/>
              </p:nvSpPr>
              <p:spPr>
                <a:xfrm rot="5400000">
                  <a:off x="7331186" y="4511593"/>
                  <a:ext cx="295929" cy="1744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7" name="角丸四角形 371"/>
                <p:cNvSpPr/>
                <p:nvPr/>
              </p:nvSpPr>
              <p:spPr>
                <a:xfrm rot="5400000">
                  <a:off x="7448190" y="4639026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8" name="角丸四角形 371"/>
                <p:cNvSpPr/>
                <p:nvPr/>
              </p:nvSpPr>
              <p:spPr>
                <a:xfrm rot="16200000">
                  <a:off x="7443021" y="4438448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9" name="角丸四角形 371"/>
                <p:cNvSpPr/>
                <p:nvPr/>
              </p:nvSpPr>
              <p:spPr>
                <a:xfrm rot="16200000">
                  <a:off x="7620676" y="4400915"/>
                  <a:ext cx="63540" cy="1234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角丸四角形 371"/>
                <p:cNvSpPr/>
                <p:nvPr/>
              </p:nvSpPr>
              <p:spPr>
                <a:xfrm rot="18900000">
                  <a:off x="7839023" y="4575037"/>
                  <a:ext cx="63540" cy="1390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097" h="174402">
                      <a:moveTo>
                        <a:pt x="0" y="174402"/>
                      </a:moveTo>
                      <a:cubicBezTo>
                        <a:pt x="32913" y="159277"/>
                        <a:pt x="55304" y="125854"/>
                        <a:pt x="55304" y="87201"/>
                      </a:cubicBezTo>
                      <a:cubicBezTo>
                        <a:pt x="55304" y="48549"/>
                        <a:pt x="32913" y="15125"/>
                        <a:pt x="0" y="0"/>
                      </a:cubicBezTo>
                      <a:lnTo>
                        <a:pt x="14896" y="0"/>
                      </a:lnTo>
                      <a:cubicBezTo>
                        <a:pt x="63056" y="0"/>
                        <a:pt x="102097" y="39041"/>
                        <a:pt x="102097" y="87201"/>
                      </a:cubicBezTo>
                      <a:cubicBezTo>
                        <a:pt x="102097" y="135361"/>
                        <a:pt x="63056" y="174402"/>
                        <a:pt x="14896" y="174402"/>
                      </a:cubicBezTo>
                      <a:close/>
                    </a:path>
                  </a:pathLst>
                </a:custGeom>
                <a:solidFill>
                  <a:srgbClr val="ED7D31">
                    <a:lumMod val="20000"/>
                    <a:lumOff val="8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621" name="グループ化 620"/>
            <p:cNvGrpSpPr/>
            <p:nvPr/>
          </p:nvGrpSpPr>
          <p:grpSpPr>
            <a:xfrm>
              <a:off x="2999779" y="4617538"/>
              <a:ext cx="840416" cy="893024"/>
              <a:chOff x="3098982" y="859271"/>
              <a:chExt cx="1071794" cy="1138886"/>
            </a:xfrm>
          </p:grpSpPr>
          <p:sp>
            <p:nvSpPr>
              <p:cNvPr id="622" name="星 32 621"/>
              <p:cNvSpPr/>
              <p:nvPr/>
            </p:nvSpPr>
            <p:spPr>
              <a:xfrm>
                <a:off x="3169627" y="859271"/>
                <a:ext cx="930504" cy="974506"/>
              </a:xfrm>
              <a:prstGeom prst="star32">
                <a:avLst>
                  <a:gd name="adj" fmla="val 48639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623" name="グループ化 622"/>
              <p:cNvGrpSpPr/>
              <p:nvPr/>
            </p:nvGrpSpPr>
            <p:grpSpPr>
              <a:xfrm>
                <a:off x="3098982" y="1432213"/>
                <a:ext cx="1071794" cy="257175"/>
                <a:chOff x="1641474" y="2948782"/>
                <a:chExt cx="1071794" cy="257175"/>
              </a:xfrm>
              <a:solidFill>
                <a:srgbClr val="ED7D31">
                  <a:lumMod val="40000"/>
                  <a:lumOff val="60000"/>
                </a:srgbClr>
              </a:solidFill>
            </p:grpSpPr>
            <p:grpSp>
              <p:nvGrpSpPr>
                <p:cNvPr id="634" name="グループ化 633"/>
                <p:cNvGrpSpPr/>
                <p:nvPr/>
              </p:nvGrpSpPr>
              <p:grpSpPr>
                <a:xfrm rot="20700000">
                  <a:off x="1641474" y="2948782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638" name="円/楕円 637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9" name="円/楕円 638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35" name="グループ化 634"/>
                <p:cNvGrpSpPr/>
                <p:nvPr/>
              </p:nvGrpSpPr>
              <p:grpSpPr>
                <a:xfrm rot="900000" flipH="1">
                  <a:off x="2513243" y="2948783"/>
                  <a:ext cx="200025" cy="257174"/>
                  <a:chOff x="354807" y="2970062"/>
                  <a:chExt cx="200025" cy="257174"/>
                </a:xfrm>
                <a:grpFill/>
              </p:grpSpPr>
              <p:sp>
                <p:nvSpPr>
                  <p:cNvPr id="636" name="円/楕円 635"/>
                  <p:cNvSpPr/>
                  <p:nvPr/>
                </p:nvSpPr>
                <p:spPr>
                  <a:xfrm>
                    <a:off x="354807" y="2970062"/>
                    <a:ext cx="200025" cy="257174"/>
                  </a:xfrm>
                  <a:prstGeom prst="ellipse">
                    <a:avLst/>
                  </a:prstGeom>
                  <a:grpFill/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37" name="円/楕円 636"/>
                  <p:cNvSpPr/>
                  <p:nvPr/>
                </p:nvSpPr>
                <p:spPr>
                  <a:xfrm>
                    <a:off x="390731" y="3016250"/>
                    <a:ext cx="128178" cy="164798"/>
                  </a:xfrm>
                  <a:prstGeom prst="ellipse">
                    <a:avLst/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190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624" name="角丸四角形 623"/>
              <p:cNvSpPr/>
              <p:nvPr/>
            </p:nvSpPr>
            <p:spPr>
              <a:xfrm>
                <a:off x="3222129" y="1002795"/>
                <a:ext cx="825500" cy="995362"/>
              </a:xfrm>
              <a:prstGeom prst="roundRect">
                <a:avLst>
                  <a:gd name="adj" fmla="val 45898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5" name="円/楕円 624"/>
              <p:cNvSpPr/>
              <p:nvPr/>
            </p:nvSpPr>
            <p:spPr>
              <a:xfrm>
                <a:off x="3270416" y="1431870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6" name="円/楕円 625"/>
              <p:cNvSpPr/>
              <p:nvPr/>
            </p:nvSpPr>
            <p:spPr>
              <a:xfrm>
                <a:off x="3499121" y="1769721"/>
                <a:ext cx="263572" cy="104775"/>
              </a:xfrm>
              <a:prstGeom prst="ellipse">
                <a:avLst/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7" name="フリーフォーム 626"/>
              <p:cNvSpPr/>
              <p:nvPr/>
            </p:nvSpPr>
            <p:spPr>
              <a:xfrm>
                <a:off x="3486461" y="1754275"/>
                <a:ext cx="287346" cy="144210"/>
              </a:xfrm>
              <a:custGeom>
                <a:avLst/>
                <a:gdLst>
                  <a:gd name="connsiteX0" fmla="*/ 143673 w 287346"/>
                  <a:gd name="connsiteY0" fmla="*/ 38967 h 144210"/>
                  <a:gd name="connsiteX1" fmla="*/ 26117 w 287346"/>
                  <a:gd name="connsiteY1" fmla="*/ 61827 h 144210"/>
                  <a:gd name="connsiteX2" fmla="*/ 143673 w 287346"/>
                  <a:gd name="connsiteY2" fmla="*/ 84687 h 144210"/>
                  <a:gd name="connsiteX3" fmla="*/ 261229 w 287346"/>
                  <a:gd name="connsiteY3" fmla="*/ 61827 h 144210"/>
                  <a:gd name="connsiteX4" fmla="*/ 143673 w 287346"/>
                  <a:gd name="connsiteY4" fmla="*/ 38967 h 144210"/>
                  <a:gd name="connsiteX5" fmla="*/ 143673 w 287346"/>
                  <a:gd name="connsiteY5" fmla="*/ 0 h 144210"/>
                  <a:gd name="connsiteX6" fmla="*/ 287346 w 287346"/>
                  <a:gd name="connsiteY6" fmla="*/ 72105 h 144210"/>
                  <a:gd name="connsiteX7" fmla="*/ 143673 w 287346"/>
                  <a:gd name="connsiteY7" fmla="*/ 144210 h 144210"/>
                  <a:gd name="connsiteX8" fmla="*/ 0 w 287346"/>
                  <a:gd name="connsiteY8" fmla="*/ 72105 h 144210"/>
                  <a:gd name="connsiteX9" fmla="*/ 143673 w 287346"/>
                  <a:gd name="connsiteY9" fmla="*/ 0 h 1442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87346" h="144210">
                    <a:moveTo>
                      <a:pt x="143673" y="38967"/>
                    </a:moveTo>
                    <a:cubicBezTo>
                      <a:pt x="78749" y="38967"/>
                      <a:pt x="26117" y="49202"/>
                      <a:pt x="26117" y="61827"/>
                    </a:cubicBezTo>
                    <a:cubicBezTo>
                      <a:pt x="26117" y="74452"/>
                      <a:pt x="78749" y="84687"/>
                      <a:pt x="143673" y="84687"/>
                    </a:cubicBezTo>
                    <a:cubicBezTo>
                      <a:pt x="208597" y="84687"/>
                      <a:pt x="261229" y="74452"/>
                      <a:pt x="261229" y="61827"/>
                    </a:cubicBezTo>
                    <a:cubicBezTo>
                      <a:pt x="261229" y="49202"/>
                      <a:pt x="208597" y="38967"/>
                      <a:pt x="143673" y="38967"/>
                    </a:cubicBezTo>
                    <a:close/>
                    <a:moveTo>
                      <a:pt x="143673" y="0"/>
                    </a:moveTo>
                    <a:cubicBezTo>
                      <a:pt x="223021" y="0"/>
                      <a:pt x="287346" y="32283"/>
                      <a:pt x="287346" y="72105"/>
                    </a:cubicBezTo>
                    <a:cubicBezTo>
                      <a:pt x="287346" y="111927"/>
                      <a:pt x="223021" y="144210"/>
                      <a:pt x="143673" y="144210"/>
                    </a:cubicBezTo>
                    <a:cubicBezTo>
                      <a:pt x="64325" y="144210"/>
                      <a:pt x="0" y="111927"/>
                      <a:pt x="0" y="72105"/>
                    </a:cubicBezTo>
                    <a:cubicBezTo>
                      <a:pt x="0" y="32283"/>
                      <a:pt x="64325" y="0"/>
                      <a:pt x="143673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8" name="円/楕円 627"/>
              <p:cNvSpPr/>
              <p:nvPr/>
            </p:nvSpPr>
            <p:spPr>
              <a:xfrm>
                <a:off x="3387320" y="1453208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9" name="円/楕円 628"/>
              <p:cNvSpPr/>
              <p:nvPr/>
            </p:nvSpPr>
            <p:spPr>
              <a:xfrm>
                <a:off x="3691897" y="1431870"/>
                <a:ext cx="304618" cy="110941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0" name="円/楕円 629"/>
              <p:cNvSpPr/>
              <p:nvPr/>
            </p:nvSpPr>
            <p:spPr>
              <a:xfrm>
                <a:off x="3808801" y="1453208"/>
                <a:ext cx="76788" cy="77301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1" name="円/楕円 630"/>
              <p:cNvSpPr/>
              <p:nvPr/>
            </p:nvSpPr>
            <p:spPr>
              <a:xfrm>
                <a:off x="3528744" y="1570454"/>
                <a:ext cx="199468" cy="111686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2" name="月 631"/>
              <p:cNvSpPr/>
              <p:nvPr/>
            </p:nvSpPr>
            <p:spPr>
              <a:xfrm rot="5195209">
                <a:off x="3384412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3" name="月 632"/>
              <p:cNvSpPr/>
              <p:nvPr/>
            </p:nvSpPr>
            <p:spPr>
              <a:xfrm rot="5852383">
                <a:off x="3803535" y="1176173"/>
                <a:ext cx="81340" cy="27042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pptx400_寿司職人のイラスト</dc:title>
  <dc:subject>pptx400_寿司職人のイラスト</dc:subject>
  <dc:creator>http://www.digipot.net</dc:creator>
  <cp:lastModifiedBy/>
  <cp:revision>1</cp:revision>
  <dcterms:created xsi:type="dcterms:W3CDTF">2014-01-30T05:12:09Z</dcterms:created>
  <dcterms:modified xsi:type="dcterms:W3CDTF">2016-03-01T07:16:04Z</dcterms:modified>
  <cp:category/>
  <cp:version>1</cp:version>
</cp:coreProperties>
</file>