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1" r:id="rId3"/>
    <p:sldId id="293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66"/>
    <a:srgbClr val="FFCCCC"/>
    <a:srgbClr val="FF6699"/>
    <a:srgbClr val="FF3399"/>
    <a:srgbClr val="FFCC99"/>
    <a:srgbClr val="0000FF"/>
    <a:srgbClr val="CC66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>
          <a:xfrm>
            <a:off x="420414" y="516587"/>
            <a:ext cx="2088137" cy="2932387"/>
          </a:xfrm>
          <a:custGeom>
            <a:avLst/>
            <a:gdLst/>
            <a:ahLst/>
            <a:cxnLst/>
            <a:rect l="l" t="t" r="r" b="b"/>
            <a:pathLst>
              <a:path w="2088137" h="2932387">
                <a:moveTo>
                  <a:pt x="635876" y="0"/>
                </a:moveTo>
                <a:lnTo>
                  <a:pt x="1271751" y="1093076"/>
                </a:lnTo>
                <a:lnTo>
                  <a:pt x="1073886" y="1093076"/>
                </a:lnTo>
                <a:cubicBezTo>
                  <a:pt x="1073886" y="1839619"/>
                  <a:pt x="1456783" y="2533991"/>
                  <a:pt x="2088137" y="2932387"/>
                </a:cubicBezTo>
                <a:cubicBezTo>
                  <a:pt x="1072314" y="2932387"/>
                  <a:pt x="248826" y="2108899"/>
                  <a:pt x="248826" y="1093076"/>
                </a:cubicBezTo>
                <a:lnTo>
                  <a:pt x="0" y="109307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二等辺三角形 2"/>
          <p:cNvSpPr/>
          <p:nvPr/>
        </p:nvSpPr>
        <p:spPr>
          <a:xfrm>
            <a:off x="1942814" y="516587"/>
            <a:ext cx="2102842" cy="2701160"/>
          </a:xfrm>
          <a:custGeom>
            <a:avLst/>
            <a:gdLst/>
            <a:ahLst/>
            <a:cxnLst/>
            <a:rect l="l" t="t" r="r" b="b"/>
            <a:pathLst>
              <a:path w="2102842" h="2701160">
                <a:moveTo>
                  <a:pt x="635876" y="0"/>
                </a:moveTo>
                <a:lnTo>
                  <a:pt x="1271751" y="924910"/>
                </a:lnTo>
                <a:lnTo>
                  <a:pt x="975181" y="924910"/>
                </a:lnTo>
                <a:cubicBezTo>
                  <a:pt x="996864" y="1677183"/>
                  <a:pt x="1428563" y="2359433"/>
                  <a:pt x="2102842" y="2701160"/>
                </a:cubicBezTo>
                <a:cubicBezTo>
                  <a:pt x="1108148" y="2701160"/>
                  <a:pt x="297872" y="1911573"/>
                  <a:pt x="266715" y="924910"/>
                </a:cubicBezTo>
                <a:lnTo>
                  <a:pt x="0" y="92491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二等辺三角形 3"/>
          <p:cNvSpPr/>
          <p:nvPr/>
        </p:nvSpPr>
        <p:spPr>
          <a:xfrm>
            <a:off x="3479919" y="516587"/>
            <a:ext cx="2174275" cy="2469933"/>
          </a:xfrm>
          <a:custGeom>
            <a:avLst/>
            <a:gdLst/>
            <a:ahLst/>
            <a:cxnLst/>
            <a:rect l="l" t="t" r="r" b="b"/>
            <a:pathLst>
              <a:path w="2174275" h="2469933">
                <a:moveTo>
                  <a:pt x="635876" y="0"/>
                </a:moveTo>
                <a:lnTo>
                  <a:pt x="1271751" y="746234"/>
                </a:lnTo>
                <a:lnTo>
                  <a:pt x="912209" y="746234"/>
                </a:lnTo>
                <a:lnTo>
                  <a:pt x="913608" y="782616"/>
                </a:lnTo>
                <a:cubicBezTo>
                  <a:pt x="971753" y="1536754"/>
                  <a:pt x="1459263" y="2196911"/>
                  <a:pt x="2174275" y="2469933"/>
                </a:cubicBezTo>
                <a:cubicBezTo>
                  <a:pt x="1221941" y="2469933"/>
                  <a:pt x="438651" y="1746165"/>
                  <a:pt x="344460" y="818681"/>
                </a:cubicBezTo>
                <a:lnTo>
                  <a:pt x="340802" y="746234"/>
                </a:lnTo>
                <a:lnTo>
                  <a:pt x="0" y="74623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二等辺三角形 4"/>
          <p:cNvSpPr/>
          <p:nvPr/>
        </p:nvSpPr>
        <p:spPr>
          <a:xfrm>
            <a:off x="5088457" y="516586"/>
            <a:ext cx="2275484" cy="2259726"/>
          </a:xfrm>
          <a:custGeom>
            <a:avLst/>
            <a:gdLst/>
            <a:ahLst/>
            <a:cxnLst/>
            <a:rect l="l" t="t" r="r" b="b"/>
            <a:pathLst>
              <a:path w="2275484" h="2259726">
                <a:moveTo>
                  <a:pt x="635876" y="0"/>
                </a:moveTo>
                <a:lnTo>
                  <a:pt x="1271751" y="536027"/>
                </a:lnTo>
                <a:lnTo>
                  <a:pt x="856195" y="536027"/>
                </a:lnTo>
                <a:cubicBezTo>
                  <a:pt x="904309" y="1353151"/>
                  <a:pt x="1474586" y="2052607"/>
                  <a:pt x="2275484" y="2259726"/>
                </a:cubicBezTo>
                <a:cubicBezTo>
                  <a:pt x="1298539" y="2259726"/>
                  <a:pt x="499488" y="1498065"/>
                  <a:pt x="442011" y="536027"/>
                </a:cubicBezTo>
                <a:lnTo>
                  <a:pt x="0" y="53602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5"/>
          <p:cNvSpPr/>
          <p:nvPr/>
        </p:nvSpPr>
        <p:spPr>
          <a:xfrm>
            <a:off x="6798204" y="516587"/>
            <a:ext cx="2329934" cy="2107325"/>
          </a:xfrm>
          <a:custGeom>
            <a:avLst/>
            <a:gdLst/>
            <a:ahLst/>
            <a:cxnLst/>
            <a:rect l="l" t="t" r="r" b="b"/>
            <a:pathLst>
              <a:path w="2329934" h="2107325">
                <a:moveTo>
                  <a:pt x="635876" y="0"/>
                </a:moveTo>
                <a:lnTo>
                  <a:pt x="1271751" y="378372"/>
                </a:lnTo>
                <a:lnTo>
                  <a:pt x="784604" y="378372"/>
                </a:lnTo>
                <a:cubicBezTo>
                  <a:pt x="833429" y="1239092"/>
                  <a:pt x="1470784" y="1959733"/>
                  <a:pt x="2329934" y="2107325"/>
                </a:cubicBezTo>
                <a:cubicBezTo>
                  <a:pt x="1351210" y="2107325"/>
                  <a:pt x="551028" y="1342887"/>
                  <a:pt x="496196" y="378372"/>
                </a:cubicBezTo>
                <a:lnTo>
                  <a:pt x="0" y="3783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二等辺三角形 11"/>
          <p:cNvSpPr/>
          <p:nvPr/>
        </p:nvSpPr>
        <p:spPr>
          <a:xfrm>
            <a:off x="424490" y="2894434"/>
            <a:ext cx="1605178" cy="2287611"/>
          </a:xfrm>
          <a:custGeom>
            <a:avLst/>
            <a:gdLst/>
            <a:ahLst/>
            <a:cxnLst/>
            <a:rect l="l" t="t" r="r" b="b"/>
            <a:pathLst>
              <a:path w="1605178" h="2287611">
                <a:moveTo>
                  <a:pt x="635876" y="0"/>
                </a:moveTo>
                <a:lnTo>
                  <a:pt x="1271751" y="1093076"/>
                </a:lnTo>
                <a:lnTo>
                  <a:pt x="913950" y="1093076"/>
                </a:lnTo>
                <a:cubicBezTo>
                  <a:pt x="932942" y="1579473"/>
                  <a:pt x="1191150" y="2026353"/>
                  <a:pt x="1605178" y="2287611"/>
                </a:cubicBezTo>
                <a:cubicBezTo>
                  <a:pt x="931018" y="2287611"/>
                  <a:pt x="380398" y="1758675"/>
                  <a:pt x="347304" y="1093076"/>
                </a:cubicBezTo>
                <a:lnTo>
                  <a:pt x="0" y="109307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二等辺三角形 12"/>
          <p:cNvSpPr/>
          <p:nvPr/>
        </p:nvSpPr>
        <p:spPr>
          <a:xfrm>
            <a:off x="1943950" y="2894434"/>
            <a:ext cx="1658906" cy="2069597"/>
          </a:xfrm>
          <a:custGeom>
            <a:avLst/>
            <a:gdLst/>
            <a:ahLst/>
            <a:cxnLst/>
            <a:rect l="l" t="t" r="r" b="b"/>
            <a:pathLst>
              <a:path w="1658906" h="2069597">
                <a:moveTo>
                  <a:pt x="635876" y="0"/>
                </a:moveTo>
                <a:lnTo>
                  <a:pt x="1271751" y="924910"/>
                </a:lnTo>
                <a:lnTo>
                  <a:pt x="892290" y="924910"/>
                </a:lnTo>
                <a:cubicBezTo>
                  <a:pt x="929178" y="1411599"/>
                  <a:pt x="1218627" y="1846462"/>
                  <a:pt x="1658906" y="2069597"/>
                </a:cubicBezTo>
                <a:cubicBezTo>
                  <a:pt x="1001656" y="2069597"/>
                  <a:pt x="461826" y="1566863"/>
                  <a:pt x="403550" y="924910"/>
                </a:cubicBezTo>
                <a:lnTo>
                  <a:pt x="0" y="92491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/>
          <p:cNvSpPr/>
          <p:nvPr/>
        </p:nvSpPr>
        <p:spPr>
          <a:xfrm>
            <a:off x="3517138" y="2894434"/>
            <a:ext cx="1693985" cy="1848280"/>
          </a:xfrm>
          <a:custGeom>
            <a:avLst/>
            <a:gdLst/>
            <a:ahLst/>
            <a:cxnLst/>
            <a:rect l="l" t="t" r="r" b="b"/>
            <a:pathLst>
              <a:path w="1693985" h="1848280">
                <a:moveTo>
                  <a:pt x="635876" y="0"/>
                </a:moveTo>
                <a:lnTo>
                  <a:pt x="1271751" y="746234"/>
                </a:lnTo>
                <a:lnTo>
                  <a:pt x="837746" y="746234"/>
                </a:lnTo>
                <a:cubicBezTo>
                  <a:pt x="893543" y="1240471"/>
                  <a:pt x="1221250" y="1667770"/>
                  <a:pt x="1693985" y="1848280"/>
                </a:cubicBezTo>
                <a:cubicBezTo>
                  <a:pt x="1051389" y="1848280"/>
                  <a:pt x="521034" y="1367714"/>
                  <a:pt x="443772" y="746234"/>
                </a:cubicBezTo>
                <a:lnTo>
                  <a:pt x="0" y="74623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二等辺三角形 14"/>
          <p:cNvSpPr/>
          <p:nvPr/>
        </p:nvSpPr>
        <p:spPr>
          <a:xfrm>
            <a:off x="5125405" y="2894433"/>
            <a:ext cx="1762594" cy="1631466"/>
          </a:xfrm>
          <a:custGeom>
            <a:avLst/>
            <a:gdLst/>
            <a:ahLst/>
            <a:cxnLst/>
            <a:rect l="l" t="t" r="r" b="b"/>
            <a:pathLst>
              <a:path w="1762594" h="1631466">
                <a:moveTo>
                  <a:pt x="635876" y="0"/>
                </a:moveTo>
                <a:lnTo>
                  <a:pt x="1271751" y="536027"/>
                </a:lnTo>
                <a:lnTo>
                  <a:pt x="797710" y="536027"/>
                </a:lnTo>
                <a:cubicBezTo>
                  <a:pt x="863411" y="1058729"/>
                  <a:pt x="1241934" y="1496819"/>
                  <a:pt x="1762594" y="1631466"/>
                </a:cubicBezTo>
                <a:cubicBezTo>
                  <a:pt x="1122292" y="1631466"/>
                  <a:pt x="593432" y="1154323"/>
                  <a:pt x="513489" y="536027"/>
                </a:cubicBezTo>
                <a:lnTo>
                  <a:pt x="0" y="53602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二等辺三角形 15"/>
          <p:cNvSpPr/>
          <p:nvPr/>
        </p:nvSpPr>
        <p:spPr>
          <a:xfrm>
            <a:off x="6802281" y="2894434"/>
            <a:ext cx="1800618" cy="1481957"/>
          </a:xfrm>
          <a:custGeom>
            <a:avLst/>
            <a:gdLst/>
            <a:ahLst/>
            <a:cxnLst/>
            <a:rect l="l" t="t" r="r" b="b"/>
            <a:pathLst>
              <a:path w="1800618" h="1481957">
                <a:moveTo>
                  <a:pt x="635876" y="0"/>
                </a:moveTo>
                <a:lnTo>
                  <a:pt x="1271751" y="378372"/>
                </a:lnTo>
                <a:lnTo>
                  <a:pt x="748434" y="378372"/>
                </a:lnTo>
                <a:cubicBezTo>
                  <a:pt x="815615" y="931916"/>
                  <a:pt x="1239012" y="1385480"/>
                  <a:pt x="1800618" y="1481957"/>
                </a:cubicBezTo>
                <a:cubicBezTo>
                  <a:pt x="1157494" y="1481957"/>
                  <a:pt x="626796" y="1000600"/>
                  <a:pt x="550268" y="378372"/>
                </a:cubicBezTo>
                <a:lnTo>
                  <a:pt x="0" y="3783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二等辺三角形 22"/>
          <p:cNvSpPr/>
          <p:nvPr/>
        </p:nvSpPr>
        <p:spPr>
          <a:xfrm>
            <a:off x="3175072" y="4690375"/>
            <a:ext cx="1271751" cy="1543711"/>
          </a:xfrm>
          <a:custGeom>
            <a:avLst/>
            <a:gdLst/>
            <a:ahLst/>
            <a:cxnLst/>
            <a:rect l="l" t="t" r="r" b="b"/>
            <a:pathLst>
              <a:path w="1271751" h="1543711">
                <a:moveTo>
                  <a:pt x="635876" y="0"/>
                </a:moveTo>
                <a:lnTo>
                  <a:pt x="1271751" y="924910"/>
                </a:lnTo>
                <a:lnTo>
                  <a:pt x="780884" y="924910"/>
                </a:lnTo>
                <a:cubicBezTo>
                  <a:pt x="818494" y="1188737"/>
                  <a:pt x="982381" y="1421059"/>
                  <a:pt x="1224393" y="1543711"/>
                </a:cubicBezTo>
                <a:cubicBezTo>
                  <a:pt x="857905" y="1543711"/>
                  <a:pt x="554004" y="1275745"/>
                  <a:pt x="498832" y="924910"/>
                </a:cubicBezTo>
                <a:lnTo>
                  <a:pt x="0" y="92491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二等辺三角形 23"/>
          <p:cNvSpPr/>
          <p:nvPr/>
        </p:nvSpPr>
        <p:spPr>
          <a:xfrm>
            <a:off x="4764764" y="4734629"/>
            <a:ext cx="1271751" cy="1368075"/>
          </a:xfrm>
          <a:custGeom>
            <a:avLst/>
            <a:gdLst/>
            <a:ahLst/>
            <a:cxnLst/>
            <a:rect l="l" t="t" r="r" b="b"/>
            <a:pathLst>
              <a:path w="1271751" h="1368075">
                <a:moveTo>
                  <a:pt x="635876" y="0"/>
                </a:moveTo>
                <a:lnTo>
                  <a:pt x="1271751" y="746234"/>
                </a:lnTo>
                <a:lnTo>
                  <a:pt x="771526" y="746234"/>
                </a:lnTo>
                <a:cubicBezTo>
                  <a:pt x="810354" y="1025653"/>
                  <a:pt x="998854" y="1265359"/>
                  <a:pt x="1267856" y="1368075"/>
                </a:cubicBezTo>
                <a:cubicBezTo>
                  <a:pt x="900402" y="1368075"/>
                  <a:pt x="595864" y="1098694"/>
                  <a:pt x="543566" y="746234"/>
                </a:cubicBezTo>
                <a:lnTo>
                  <a:pt x="0" y="74623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二等辺三角形 25"/>
          <p:cNvSpPr/>
          <p:nvPr/>
        </p:nvSpPr>
        <p:spPr>
          <a:xfrm>
            <a:off x="7963171" y="4690375"/>
            <a:ext cx="1340061" cy="1016878"/>
          </a:xfrm>
          <a:custGeom>
            <a:avLst/>
            <a:gdLst/>
            <a:ahLst/>
            <a:cxnLst/>
            <a:rect l="l" t="t" r="r" b="b"/>
            <a:pathLst>
              <a:path w="1340061" h="1016878">
                <a:moveTo>
                  <a:pt x="635876" y="0"/>
                </a:moveTo>
                <a:lnTo>
                  <a:pt x="1271751" y="378372"/>
                </a:lnTo>
                <a:lnTo>
                  <a:pt x="728655" y="378372"/>
                </a:lnTo>
                <a:cubicBezTo>
                  <a:pt x="768275" y="699009"/>
                  <a:pt x="1014312" y="960918"/>
                  <a:pt x="1340061" y="1016878"/>
                </a:cubicBezTo>
                <a:cubicBezTo>
                  <a:pt x="966725" y="1016878"/>
                  <a:pt x="658336" y="738803"/>
                  <a:pt x="611492" y="378372"/>
                </a:cubicBezTo>
                <a:lnTo>
                  <a:pt x="0" y="3783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/>
          <p:cNvSpPr/>
          <p:nvPr/>
        </p:nvSpPr>
        <p:spPr>
          <a:xfrm>
            <a:off x="1585380" y="4690375"/>
            <a:ext cx="1271751" cy="1804890"/>
          </a:xfrm>
          <a:custGeom>
            <a:avLst/>
            <a:gdLst/>
            <a:ahLst/>
            <a:cxnLst/>
            <a:rect l="l" t="t" r="r" b="b"/>
            <a:pathLst>
              <a:path w="1271751" h="1804890">
                <a:moveTo>
                  <a:pt x="635876" y="0"/>
                </a:moveTo>
                <a:lnTo>
                  <a:pt x="1271751" y="1093076"/>
                </a:lnTo>
                <a:lnTo>
                  <a:pt x="801610" y="1093076"/>
                </a:lnTo>
                <a:cubicBezTo>
                  <a:pt x="808358" y="1382574"/>
                  <a:pt x="960005" y="1649800"/>
                  <a:pt x="1205784" y="1804890"/>
                </a:cubicBezTo>
                <a:cubicBezTo>
                  <a:pt x="807464" y="1804890"/>
                  <a:pt x="483075" y="1488353"/>
                  <a:pt x="471267" y="1093076"/>
                </a:cubicBezTo>
                <a:lnTo>
                  <a:pt x="0" y="109307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/>
          <p:cNvSpPr/>
          <p:nvPr/>
        </p:nvSpPr>
        <p:spPr>
          <a:xfrm>
            <a:off x="6354456" y="4690375"/>
            <a:ext cx="1290774" cy="1163759"/>
          </a:xfrm>
          <a:custGeom>
            <a:avLst/>
            <a:gdLst/>
            <a:ahLst/>
            <a:cxnLst/>
            <a:rect l="l" t="t" r="r" b="b"/>
            <a:pathLst>
              <a:path w="1290774" h="1163759">
                <a:moveTo>
                  <a:pt x="635876" y="0"/>
                </a:moveTo>
                <a:lnTo>
                  <a:pt x="1271751" y="536027"/>
                </a:lnTo>
                <a:lnTo>
                  <a:pt x="730192" y="536027"/>
                </a:lnTo>
                <a:cubicBezTo>
                  <a:pt x="771774" y="836013"/>
                  <a:pt x="990845" y="1086195"/>
                  <a:pt x="1290774" y="1163759"/>
                </a:cubicBezTo>
                <a:cubicBezTo>
                  <a:pt x="921178" y="1163759"/>
                  <a:pt x="615236" y="891228"/>
                  <a:pt x="563852" y="536027"/>
                </a:cubicBezTo>
                <a:lnTo>
                  <a:pt x="0" y="53602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268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二等辺三角形 1"/>
          <p:cNvSpPr/>
          <p:nvPr/>
        </p:nvSpPr>
        <p:spPr>
          <a:xfrm>
            <a:off x="420414" y="516587"/>
            <a:ext cx="2088137" cy="2932387"/>
          </a:xfrm>
          <a:custGeom>
            <a:avLst/>
            <a:gdLst/>
            <a:ahLst/>
            <a:cxnLst/>
            <a:rect l="l" t="t" r="r" b="b"/>
            <a:pathLst>
              <a:path w="2088137" h="2932387">
                <a:moveTo>
                  <a:pt x="635876" y="0"/>
                </a:moveTo>
                <a:lnTo>
                  <a:pt x="1271751" y="1093076"/>
                </a:lnTo>
                <a:lnTo>
                  <a:pt x="1073886" y="1093076"/>
                </a:lnTo>
                <a:cubicBezTo>
                  <a:pt x="1073886" y="1839619"/>
                  <a:pt x="1456783" y="2533991"/>
                  <a:pt x="2088137" y="2932387"/>
                </a:cubicBezTo>
                <a:cubicBezTo>
                  <a:pt x="1072314" y="2932387"/>
                  <a:pt x="248826" y="2108899"/>
                  <a:pt x="248826" y="1093076"/>
                </a:cubicBezTo>
                <a:lnTo>
                  <a:pt x="0" y="1093076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二等辺三角形 2"/>
          <p:cNvSpPr/>
          <p:nvPr/>
        </p:nvSpPr>
        <p:spPr>
          <a:xfrm>
            <a:off x="1942814" y="516587"/>
            <a:ext cx="2102842" cy="2701160"/>
          </a:xfrm>
          <a:custGeom>
            <a:avLst/>
            <a:gdLst/>
            <a:ahLst/>
            <a:cxnLst/>
            <a:rect l="l" t="t" r="r" b="b"/>
            <a:pathLst>
              <a:path w="2102842" h="2701160">
                <a:moveTo>
                  <a:pt x="635876" y="0"/>
                </a:moveTo>
                <a:lnTo>
                  <a:pt x="1271751" y="924910"/>
                </a:lnTo>
                <a:lnTo>
                  <a:pt x="975181" y="924910"/>
                </a:lnTo>
                <a:cubicBezTo>
                  <a:pt x="996864" y="1677183"/>
                  <a:pt x="1428563" y="2359433"/>
                  <a:pt x="2102842" y="2701160"/>
                </a:cubicBezTo>
                <a:cubicBezTo>
                  <a:pt x="1108148" y="2701160"/>
                  <a:pt x="297872" y="1911573"/>
                  <a:pt x="266715" y="924910"/>
                </a:cubicBezTo>
                <a:lnTo>
                  <a:pt x="0" y="924910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二等辺三角形 3"/>
          <p:cNvSpPr/>
          <p:nvPr/>
        </p:nvSpPr>
        <p:spPr>
          <a:xfrm>
            <a:off x="3479919" y="516587"/>
            <a:ext cx="2174275" cy="2469933"/>
          </a:xfrm>
          <a:custGeom>
            <a:avLst/>
            <a:gdLst/>
            <a:ahLst/>
            <a:cxnLst/>
            <a:rect l="l" t="t" r="r" b="b"/>
            <a:pathLst>
              <a:path w="2174275" h="2469933">
                <a:moveTo>
                  <a:pt x="635876" y="0"/>
                </a:moveTo>
                <a:lnTo>
                  <a:pt x="1271751" y="746234"/>
                </a:lnTo>
                <a:lnTo>
                  <a:pt x="912209" y="746234"/>
                </a:lnTo>
                <a:lnTo>
                  <a:pt x="913608" y="782616"/>
                </a:lnTo>
                <a:cubicBezTo>
                  <a:pt x="971753" y="1536754"/>
                  <a:pt x="1459263" y="2196911"/>
                  <a:pt x="2174275" y="2469933"/>
                </a:cubicBezTo>
                <a:cubicBezTo>
                  <a:pt x="1221941" y="2469933"/>
                  <a:pt x="438651" y="1746165"/>
                  <a:pt x="344460" y="818681"/>
                </a:cubicBezTo>
                <a:lnTo>
                  <a:pt x="340802" y="746234"/>
                </a:lnTo>
                <a:lnTo>
                  <a:pt x="0" y="746234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二等辺三角形 4"/>
          <p:cNvSpPr/>
          <p:nvPr/>
        </p:nvSpPr>
        <p:spPr>
          <a:xfrm>
            <a:off x="5088457" y="516586"/>
            <a:ext cx="2275484" cy="2259726"/>
          </a:xfrm>
          <a:custGeom>
            <a:avLst/>
            <a:gdLst/>
            <a:ahLst/>
            <a:cxnLst/>
            <a:rect l="l" t="t" r="r" b="b"/>
            <a:pathLst>
              <a:path w="2275484" h="2259726">
                <a:moveTo>
                  <a:pt x="635876" y="0"/>
                </a:moveTo>
                <a:lnTo>
                  <a:pt x="1271751" y="536027"/>
                </a:lnTo>
                <a:lnTo>
                  <a:pt x="856195" y="536027"/>
                </a:lnTo>
                <a:cubicBezTo>
                  <a:pt x="904309" y="1353151"/>
                  <a:pt x="1474586" y="2052607"/>
                  <a:pt x="2275484" y="2259726"/>
                </a:cubicBezTo>
                <a:cubicBezTo>
                  <a:pt x="1298539" y="2259726"/>
                  <a:pt x="499488" y="1498065"/>
                  <a:pt x="442011" y="536027"/>
                </a:cubicBezTo>
                <a:lnTo>
                  <a:pt x="0" y="536027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>
            <a:off x="6798204" y="516587"/>
            <a:ext cx="2329934" cy="2107325"/>
          </a:xfrm>
          <a:custGeom>
            <a:avLst/>
            <a:gdLst/>
            <a:ahLst/>
            <a:cxnLst/>
            <a:rect l="l" t="t" r="r" b="b"/>
            <a:pathLst>
              <a:path w="2329934" h="2107325">
                <a:moveTo>
                  <a:pt x="635876" y="0"/>
                </a:moveTo>
                <a:lnTo>
                  <a:pt x="1271751" y="378372"/>
                </a:lnTo>
                <a:lnTo>
                  <a:pt x="784604" y="378372"/>
                </a:lnTo>
                <a:cubicBezTo>
                  <a:pt x="833429" y="1239092"/>
                  <a:pt x="1470784" y="1959733"/>
                  <a:pt x="2329934" y="2107325"/>
                </a:cubicBezTo>
                <a:cubicBezTo>
                  <a:pt x="1351210" y="2107325"/>
                  <a:pt x="551028" y="1342887"/>
                  <a:pt x="496196" y="378372"/>
                </a:cubicBezTo>
                <a:lnTo>
                  <a:pt x="0" y="378372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二等辺三角形 11"/>
          <p:cNvSpPr/>
          <p:nvPr/>
        </p:nvSpPr>
        <p:spPr>
          <a:xfrm>
            <a:off x="424490" y="2894434"/>
            <a:ext cx="1605178" cy="2287611"/>
          </a:xfrm>
          <a:custGeom>
            <a:avLst/>
            <a:gdLst/>
            <a:ahLst/>
            <a:cxnLst/>
            <a:rect l="l" t="t" r="r" b="b"/>
            <a:pathLst>
              <a:path w="1605178" h="2287611">
                <a:moveTo>
                  <a:pt x="635876" y="0"/>
                </a:moveTo>
                <a:lnTo>
                  <a:pt x="1271751" y="1093076"/>
                </a:lnTo>
                <a:lnTo>
                  <a:pt x="913950" y="1093076"/>
                </a:lnTo>
                <a:cubicBezTo>
                  <a:pt x="932942" y="1579473"/>
                  <a:pt x="1191150" y="2026353"/>
                  <a:pt x="1605178" y="2287611"/>
                </a:cubicBezTo>
                <a:cubicBezTo>
                  <a:pt x="931018" y="2287611"/>
                  <a:pt x="380398" y="1758675"/>
                  <a:pt x="347304" y="1093076"/>
                </a:cubicBezTo>
                <a:lnTo>
                  <a:pt x="0" y="1093076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二等辺三角形 12"/>
          <p:cNvSpPr/>
          <p:nvPr/>
        </p:nvSpPr>
        <p:spPr>
          <a:xfrm>
            <a:off x="1943950" y="2894434"/>
            <a:ext cx="1658906" cy="2069597"/>
          </a:xfrm>
          <a:custGeom>
            <a:avLst/>
            <a:gdLst/>
            <a:ahLst/>
            <a:cxnLst/>
            <a:rect l="l" t="t" r="r" b="b"/>
            <a:pathLst>
              <a:path w="1658906" h="2069597">
                <a:moveTo>
                  <a:pt x="635876" y="0"/>
                </a:moveTo>
                <a:lnTo>
                  <a:pt x="1271751" y="924910"/>
                </a:lnTo>
                <a:lnTo>
                  <a:pt x="892290" y="924910"/>
                </a:lnTo>
                <a:cubicBezTo>
                  <a:pt x="929178" y="1411599"/>
                  <a:pt x="1218627" y="1846462"/>
                  <a:pt x="1658906" y="2069597"/>
                </a:cubicBezTo>
                <a:cubicBezTo>
                  <a:pt x="1001656" y="2069597"/>
                  <a:pt x="461826" y="1566863"/>
                  <a:pt x="403550" y="924910"/>
                </a:cubicBezTo>
                <a:lnTo>
                  <a:pt x="0" y="924910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二等辺三角形 13"/>
          <p:cNvSpPr/>
          <p:nvPr/>
        </p:nvSpPr>
        <p:spPr>
          <a:xfrm>
            <a:off x="3517138" y="2894434"/>
            <a:ext cx="1693985" cy="1848280"/>
          </a:xfrm>
          <a:custGeom>
            <a:avLst/>
            <a:gdLst/>
            <a:ahLst/>
            <a:cxnLst/>
            <a:rect l="l" t="t" r="r" b="b"/>
            <a:pathLst>
              <a:path w="1693985" h="1848280">
                <a:moveTo>
                  <a:pt x="635876" y="0"/>
                </a:moveTo>
                <a:lnTo>
                  <a:pt x="1271751" y="746234"/>
                </a:lnTo>
                <a:lnTo>
                  <a:pt x="837746" y="746234"/>
                </a:lnTo>
                <a:cubicBezTo>
                  <a:pt x="893543" y="1240471"/>
                  <a:pt x="1221250" y="1667770"/>
                  <a:pt x="1693985" y="1848280"/>
                </a:cubicBezTo>
                <a:cubicBezTo>
                  <a:pt x="1051389" y="1848280"/>
                  <a:pt x="521034" y="1367714"/>
                  <a:pt x="443772" y="746234"/>
                </a:cubicBezTo>
                <a:lnTo>
                  <a:pt x="0" y="746234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二等辺三角形 14"/>
          <p:cNvSpPr/>
          <p:nvPr/>
        </p:nvSpPr>
        <p:spPr>
          <a:xfrm>
            <a:off x="5125405" y="2894433"/>
            <a:ext cx="1762594" cy="1631466"/>
          </a:xfrm>
          <a:custGeom>
            <a:avLst/>
            <a:gdLst/>
            <a:ahLst/>
            <a:cxnLst/>
            <a:rect l="l" t="t" r="r" b="b"/>
            <a:pathLst>
              <a:path w="1762594" h="1631466">
                <a:moveTo>
                  <a:pt x="635876" y="0"/>
                </a:moveTo>
                <a:lnTo>
                  <a:pt x="1271751" y="536027"/>
                </a:lnTo>
                <a:lnTo>
                  <a:pt x="797710" y="536027"/>
                </a:lnTo>
                <a:cubicBezTo>
                  <a:pt x="863411" y="1058729"/>
                  <a:pt x="1241934" y="1496819"/>
                  <a:pt x="1762594" y="1631466"/>
                </a:cubicBezTo>
                <a:cubicBezTo>
                  <a:pt x="1122292" y="1631466"/>
                  <a:pt x="593432" y="1154323"/>
                  <a:pt x="513489" y="536027"/>
                </a:cubicBezTo>
                <a:lnTo>
                  <a:pt x="0" y="536027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二等辺三角形 15"/>
          <p:cNvSpPr/>
          <p:nvPr/>
        </p:nvSpPr>
        <p:spPr>
          <a:xfrm>
            <a:off x="6802281" y="2894434"/>
            <a:ext cx="1800618" cy="1481957"/>
          </a:xfrm>
          <a:custGeom>
            <a:avLst/>
            <a:gdLst/>
            <a:ahLst/>
            <a:cxnLst/>
            <a:rect l="l" t="t" r="r" b="b"/>
            <a:pathLst>
              <a:path w="1800618" h="1481957">
                <a:moveTo>
                  <a:pt x="635876" y="0"/>
                </a:moveTo>
                <a:lnTo>
                  <a:pt x="1271751" y="378372"/>
                </a:lnTo>
                <a:lnTo>
                  <a:pt x="748434" y="378372"/>
                </a:lnTo>
                <a:cubicBezTo>
                  <a:pt x="815615" y="931916"/>
                  <a:pt x="1239012" y="1385480"/>
                  <a:pt x="1800618" y="1481957"/>
                </a:cubicBezTo>
                <a:cubicBezTo>
                  <a:pt x="1157494" y="1481957"/>
                  <a:pt x="626796" y="1000600"/>
                  <a:pt x="550268" y="378372"/>
                </a:cubicBezTo>
                <a:lnTo>
                  <a:pt x="0" y="378372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二等辺三角形 22"/>
          <p:cNvSpPr/>
          <p:nvPr/>
        </p:nvSpPr>
        <p:spPr>
          <a:xfrm>
            <a:off x="3175072" y="4690375"/>
            <a:ext cx="1271751" cy="1543711"/>
          </a:xfrm>
          <a:custGeom>
            <a:avLst/>
            <a:gdLst/>
            <a:ahLst/>
            <a:cxnLst/>
            <a:rect l="l" t="t" r="r" b="b"/>
            <a:pathLst>
              <a:path w="1271751" h="1543711">
                <a:moveTo>
                  <a:pt x="635876" y="0"/>
                </a:moveTo>
                <a:lnTo>
                  <a:pt x="1271751" y="924910"/>
                </a:lnTo>
                <a:lnTo>
                  <a:pt x="780884" y="924910"/>
                </a:lnTo>
                <a:cubicBezTo>
                  <a:pt x="818494" y="1188737"/>
                  <a:pt x="982381" y="1421059"/>
                  <a:pt x="1224393" y="1543711"/>
                </a:cubicBezTo>
                <a:cubicBezTo>
                  <a:pt x="857905" y="1543711"/>
                  <a:pt x="554004" y="1275745"/>
                  <a:pt x="498832" y="924910"/>
                </a:cubicBezTo>
                <a:lnTo>
                  <a:pt x="0" y="924910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二等辺三角形 23"/>
          <p:cNvSpPr/>
          <p:nvPr/>
        </p:nvSpPr>
        <p:spPr>
          <a:xfrm>
            <a:off x="4764764" y="4734629"/>
            <a:ext cx="1271751" cy="1368075"/>
          </a:xfrm>
          <a:custGeom>
            <a:avLst/>
            <a:gdLst/>
            <a:ahLst/>
            <a:cxnLst/>
            <a:rect l="l" t="t" r="r" b="b"/>
            <a:pathLst>
              <a:path w="1271751" h="1368075">
                <a:moveTo>
                  <a:pt x="635876" y="0"/>
                </a:moveTo>
                <a:lnTo>
                  <a:pt x="1271751" y="746234"/>
                </a:lnTo>
                <a:lnTo>
                  <a:pt x="771526" y="746234"/>
                </a:lnTo>
                <a:cubicBezTo>
                  <a:pt x="810354" y="1025653"/>
                  <a:pt x="998854" y="1265359"/>
                  <a:pt x="1267856" y="1368075"/>
                </a:cubicBezTo>
                <a:cubicBezTo>
                  <a:pt x="900402" y="1368075"/>
                  <a:pt x="595864" y="1098694"/>
                  <a:pt x="543566" y="746234"/>
                </a:cubicBezTo>
                <a:lnTo>
                  <a:pt x="0" y="746234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二等辺三角形 25"/>
          <p:cNvSpPr/>
          <p:nvPr/>
        </p:nvSpPr>
        <p:spPr>
          <a:xfrm>
            <a:off x="7963171" y="4690375"/>
            <a:ext cx="1340061" cy="1016878"/>
          </a:xfrm>
          <a:custGeom>
            <a:avLst/>
            <a:gdLst/>
            <a:ahLst/>
            <a:cxnLst/>
            <a:rect l="l" t="t" r="r" b="b"/>
            <a:pathLst>
              <a:path w="1340061" h="1016878">
                <a:moveTo>
                  <a:pt x="635876" y="0"/>
                </a:moveTo>
                <a:lnTo>
                  <a:pt x="1271751" y="378372"/>
                </a:lnTo>
                <a:lnTo>
                  <a:pt x="728655" y="378372"/>
                </a:lnTo>
                <a:cubicBezTo>
                  <a:pt x="768275" y="699009"/>
                  <a:pt x="1014312" y="960918"/>
                  <a:pt x="1340061" y="1016878"/>
                </a:cubicBezTo>
                <a:cubicBezTo>
                  <a:pt x="966725" y="1016878"/>
                  <a:pt x="658336" y="738803"/>
                  <a:pt x="611492" y="378372"/>
                </a:cubicBezTo>
                <a:lnTo>
                  <a:pt x="0" y="378372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" name="フリーフォーム 26"/>
          <p:cNvSpPr/>
          <p:nvPr/>
        </p:nvSpPr>
        <p:spPr>
          <a:xfrm>
            <a:off x="1585380" y="4690375"/>
            <a:ext cx="1271751" cy="1804890"/>
          </a:xfrm>
          <a:custGeom>
            <a:avLst/>
            <a:gdLst/>
            <a:ahLst/>
            <a:cxnLst/>
            <a:rect l="l" t="t" r="r" b="b"/>
            <a:pathLst>
              <a:path w="1271751" h="1804890">
                <a:moveTo>
                  <a:pt x="635876" y="0"/>
                </a:moveTo>
                <a:lnTo>
                  <a:pt x="1271751" y="1093076"/>
                </a:lnTo>
                <a:lnTo>
                  <a:pt x="801610" y="1093076"/>
                </a:lnTo>
                <a:cubicBezTo>
                  <a:pt x="808358" y="1382574"/>
                  <a:pt x="960005" y="1649800"/>
                  <a:pt x="1205784" y="1804890"/>
                </a:cubicBezTo>
                <a:cubicBezTo>
                  <a:pt x="807464" y="1804890"/>
                  <a:pt x="483075" y="1488353"/>
                  <a:pt x="471267" y="1093076"/>
                </a:cubicBezTo>
                <a:lnTo>
                  <a:pt x="0" y="1093076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フリーフォーム 29"/>
          <p:cNvSpPr/>
          <p:nvPr/>
        </p:nvSpPr>
        <p:spPr>
          <a:xfrm>
            <a:off x="6354456" y="4690375"/>
            <a:ext cx="1290774" cy="1163759"/>
          </a:xfrm>
          <a:custGeom>
            <a:avLst/>
            <a:gdLst/>
            <a:ahLst/>
            <a:cxnLst/>
            <a:rect l="l" t="t" r="r" b="b"/>
            <a:pathLst>
              <a:path w="1290774" h="1163759">
                <a:moveTo>
                  <a:pt x="635876" y="0"/>
                </a:moveTo>
                <a:lnTo>
                  <a:pt x="1271751" y="536027"/>
                </a:lnTo>
                <a:lnTo>
                  <a:pt x="730192" y="536027"/>
                </a:lnTo>
                <a:cubicBezTo>
                  <a:pt x="771774" y="836013"/>
                  <a:pt x="990845" y="1086195"/>
                  <a:pt x="1290774" y="1163759"/>
                </a:cubicBezTo>
                <a:cubicBezTo>
                  <a:pt x="921178" y="1163759"/>
                  <a:pt x="615236" y="891228"/>
                  <a:pt x="563852" y="536027"/>
                </a:cubicBezTo>
                <a:lnTo>
                  <a:pt x="0" y="536027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86413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42993" y="409019"/>
            <a:ext cx="229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利用サンプルイメージ</a:t>
            </a:r>
            <a:endParaRPr kumimoji="1" lang="ja-JP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15" y="2258870"/>
            <a:ext cx="3633788" cy="271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6528175" y="3248438"/>
            <a:ext cx="19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+mj-ea"/>
                <a:ea typeface="+mj-ea"/>
              </a:rPr>
              <a:t>花びらの数は</a:t>
            </a:r>
            <a:r>
              <a:rPr kumimoji="1" lang="en-US" altLang="ja-JP" dirty="0" smtClean="0">
                <a:solidFill>
                  <a:srgbClr val="FF0000"/>
                </a:solidFill>
                <a:latin typeface="+mj-ea"/>
                <a:ea typeface="+mj-ea"/>
              </a:rPr>
              <a:t>5</a:t>
            </a:r>
            <a:r>
              <a:rPr kumimoji="1" lang="ja-JP" altLang="en-US" dirty="0" smtClean="0">
                <a:solidFill>
                  <a:srgbClr val="FF0000"/>
                </a:solidFill>
                <a:latin typeface="+mj-ea"/>
                <a:ea typeface="+mj-ea"/>
              </a:rPr>
              <a:t>枚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6" name="二等辺三角形 2"/>
          <p:cNvSpPr/>
          <p:nvPr/>
        </p:nvSpPr>
        <p:spPr>
          <a:xfrm rot="3600000" flipH="1">
            <a:off x="4765315" y="2755423"/>
            <a:ext cx="1444681" cy="1855733"/>
          </a:xfrm>
          <a:custGeom>
            <a:avLst/>
            <a:gdLst/>
            <a:ahLst/>
            <a:cxnLst/>
            <a:rect l="l" t="t" r="r" b="b"/>
            <a:pathLst>
              <a:path w="2102842" h="2701160">
                <a:moveTo>
                  <a:pt x="635876" y="0"/>
                </a:moveTo>
                <a:lnTo>
                  <a:pt x="1271751" y="924910"/>
                </a:lnTo>
                <a:lnTo>
                  <a:pt x="975181" y="924910"/>
                </a:lnTo>
                <a:cubicBezTo>
                  <a:pt x="996864" y="1677183"/>
                  <a:pt x="1428563" y="2359433"/>
                  <a:pt x="2102842" y="2701160"/>
                </a:cubicBezTo>
                <a:cubicBezTo>
                  <a:pt x="1108148" y="2701160"/>
                  <a:pt x="297872" y="1911573"/>
                  <a:pt x="266715" y="924910"/>
                </a:cubicBezTo>
                <a:lnTo>
                  <a:pt x="0" y="924910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047503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pptx395_引っ張り出し矢印2</dc:title>
  <dc:subject>pptx395_引っ張り出し矢印2</dc:subject>
  <dc:creator>http://www.digipot.net</dc:creator>
  <cp:lastModifiedBy/>
  <cp:revision>1</cp:revision>
  <dcterms:created xsi:type="dcterms:W3CDTF">2014-01-30T05:12:09Z</dcterms:created>
  <dcterms:modified xsi:type="dcterms:W3CDTF">2016-02-19T05:36:17Z</dcterms:modified>
  <cp:category/>
  <cp:version>1</cp:version>
</cp:coreProperties>
</file>