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90" r:id="rId3"/>
    <p:sldId id="29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66"/>
    <a:srgbClr val="FFCCCC"/>
    <a:srgbClr val="FF6699"/>
    <a:srgbClr val="FF3399"/>
    <a:srgbClr val="FFCC99"/>
    <a:srgbClr val="0000FF"/>
    <a:srgbClr val="CC66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二等辺三角形 34"/>
          <p:cNvSpPr/>
          <p:nvPr/>
        </p:nvSpPr>
        <p:spPr>
          <a:xfrm>
            <a:off x="525517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1093076"/>
                </a:lnTo>
                <a:lnTo>
                  <a:pt x="839119" y="1093076"/>
                </a:lnTo>
                <a:lnTo>
                  <a:pt x="635873" y="2532994"/>
                </a:lnTo>
                <a:lnTo>
                  <a:pt x="432627" y="1093076"/>
                </a:lnTo>
                <a:lnTo>
                  <a:pt x="0" y="109307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二等辺三角形 36"/>
          <p:cNvSpPr/>
          <p:nvPr/>
        </p:nvSpPr>
        <p:spPr>
          <a:xfrm>
            <a:off x="2183699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924910"/>
                </a:lnTo>
                <a:lnTo>
                  <a:pt x="862855" y="924910"/>
                </a:lnTo>
                <a:lnTo>
                  <a:pt x="635873" y="2532994"/>
                </a:lnTo>
                <a:lnTo>
                  <a:pt x="408890" y="924910"/>
                </a:lnTo>
                <a:lnTo>
                  <a:pt x="0" y="9249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/>
          <p:nvPr/>
        </p:nvSpPr>
        <p:spPr>
          <a:xfrm>
            <a:off x="3841881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746234"/>
                </a:lnTo>
                <a:lnTo>
                  <a:pt x="888076" y="746234"/>
                </a:lnTo>
                <a:lnTo>
                  <a:pt x="635873" y="2532994"/>
                </a:lnTo>
                <a:lnTo>
                  <a:pt x="383670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二等辺三角形 40"/>
          <p:cNvSpPr/>
          <p:nvPr/>
        </p:nvSpPr>
        <p:spPr>
          <a:xfrm>
            <a:off x="5500063" y="2121765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536027"/>
                </a:lnTo>
                <a:lnTo>
                  <a:pt x="917747" y="536027"/>
                </a:lnTo>
                <a:lnTo>
                  <a:pt x="635873" y="2532994"/>
                </a:lnTo>
                <a:lnTo>
                  <a:pt x="353999" y="536027"/>
                </a:lnTo>
                <a:lnTo>
                  <a:pt x="0" y="53602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二等辺三角形 42"/>
          <p:cNvSpPr/>
          <p:nvPr/>
        </p:nvSpPr>
        <p:spPr>
          <a:xfrm>
            <a:off x="7158245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378372"/>
                </a:lnTo>
                <a:lnTo>
                  <a:pt x="940000" y="378372"/>
                </a:lnTo>
                <a:lnTo>
                  <a:pt x="635873" y="2532994"/>
                </a:lnTo>
                <a:lnTo>
                  <a:pt x="331746" y="378372"/>
                </a:lnTo>
                <a:lnTo>
                  <a:pt x="0" y="3783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/>
          <p:cNvSpPr/>
          <p:nvPr/>
        </p:nvSpPr>
        <p:spPr>
          <a:xfrm rot="10800000">
            <a:off x="1145640" y="890497"/>
            <a:ext cx="1271751" cy="1905490"/>
          </a:xfrm>
          <a:custGeom>
            <a:avLst/>
            <a:gdLst/>
            <a:ahLst/>
            <a:cxnLst/>
            <a:rect l="l" t="t" r="r" b="b"/>
            <a:pathLst>
              <a:path w="1271751" h="1905490">
                <a:moveTo>
                  <a:pt x="635875" y="1905490"/>
                </a:moveTo>
                <a:lnTo>
                  <a:pt x="0" y="812414"/>
                </a:lnTo>
                <a:lnTo>
                  <a:pt x="411890" y="812414"/>
                </a:lnTo>
                <a:lnTo>
                  <a:pt x="635878" y="0"/>
                </a:lnTo>
                <a:lnTo>
                  <a:pt x="859866" y="812414"/>
                </a:lnTo>
                <a:lnTo>
                  <a:pt x="1271751" y="81241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二等辺三角形 76"/>
          <p:cNvSpPr/>
          <p:nvPr/>
        </p:nvSpPr>
        <p:spPr>
          <a:xfrm>
            <a:off x="2803822" y="890497"/>
            <a:ext cx="1271751" cy="1762342"/>
          </a:xfrm>
          <a:custGeom>
            <a:avLst/>
            <a:gdLst/>
            <a:ahLst/>
            <a:cxnLst/>
            <a:rect l="l" t="t" r="r" b="b"/>
            <a:pathLst>
              <a:path w="1271751" h="1762342">
                <a:moveTo>
                  <a:pt x="635876" y="0"/>
                </a:moveTo>
                <a:lnTo>
                  <a:pt x="1271751" y="924910"/>
                </a:lnTo>
                <a:lnTo>
                  <a:pt x="866757" y="924910"/>
                </a:lnTo>
                <a:lnTo>
                  <a:pt x="635872" y="1762342"/>
                </a:lnTo>
                <a:lnTo>
                  <a:pt x="404986" y="924910"/>
                </a:lnTo>
                <a:lnTo>
                  <a:pt x="0" y="9249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二等辺三角形 78"/>
          <p:cNvSpPr/>
          <p:nvPr/>
        </p:nvSpPr>
        <p:spPr>
          <a:xfrm>
            <a:off x="4462004" y="890497"/>
            <a:ext cx="1271751" cy="1589926"/>
          </a:xfrm>
          <a:custGeom>
            <a:avLst/>
            <a:gdLst/>
            <a:ahLst/>
            <a:cxnLst/>
            <a:rect l="l" t="t" r="r" b="b"/>
            <a:pathLst>
              <a:path w="1271751" h="1589926">
                <a:moveTo>
                  <a:pt x="635876" y="0"/>
                </a:moveTo>
                <a:lnTo>
                  <a:pt x="1271751" y="746234"/>
                </a:lnTo>
                <a:lnTo>
                  <a:pt x="868485" y="746234"/>
                </a:lnTo>
                <a:lnTo>
                  <a:pt x="635873" y="1589926"/>
                </a:lnTo>
                <a:lnTo>
                  <a:pt x="403261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二等辺三角形 80"/>
          <p:cNvSpPr/>
          <p:nvPr/>
        </p:nvSpPr>
        <p:spPr>
          <a:xfrm>
            <a:off x="6120186" y="890497"/>
            <a:ext cx="1271751" cy="1526137"/>
          </a:xfrm>
          <a:custGeom>
            <a:avLst/>
            <a:gdLst/>
            <a:ahLst/>
            <a:cxnLst/>
            <a:rect l="l" t="t" r="r" b="b"/>
            <a:pathLst>
              <a:path w="1271751" h="1526137">
                <a:moveTo>
                  <a:pt x="635876" y="0"/>
                </a:moveTo>
                <a:lnTo>
                  <a:pt x="1271751" y="536027"/>
                </a:lnTo>
                <a:lnTo>
                  <a:pt x="908853" y="536027"/>
                </a:lnTo>
                <a:lnTo>
                  <a:pt x="635873" y="1526137"/>
                </a:lnTo>
                <a:lnTo>
                  <a:pt x="362894" y="536027"/>
                </a:lnTo>
                <a:lnTo>
                  <a:pt x="0" y="53602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二等辺三角形 81"/>
          <p:cNvSpPr/>
          <p:nvPr/>
        </p:nvSpPr>
        <p:spPr>
          <a:xfrm rot="10800000">
            <a:off x="7778368" y="890498"/>
            <a:ext cx="1271751" cy="1392619"/>
          </a:xfrm>
          <a:custGeom>
            <a:avLst/>
            <a:gdLst/>
            <a:ahLst/>
            <a:cxnLst/>
            <a:rect l="l" t="t" r="r" b="b"/>
            <a:pathLst>
              <a:path w="1271751" h="1392619">
                <a:moveTo>
                  <a:pt x="635875" y="1392619"/>
                </a:moveTo>
                <a:lnTo>
                  <a:pt x="0" y="1014247"/>
                </a:lnTo>
                <a:lnTo>
                  <a:pt x="356244" y="1014247"/>
                </a:lnTo>
                <a:lnTo>
                  <a:pt x="635878" y="0"/>
                </a:lnTo>
                <a:lnTo>
                  <a:pt x="915513" y="1014247"/>
                </a:lnTo>
                <a:lnTo>
                  <a:pt x="1271751" y="101424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二等辺三角形 84"/>
          <p:cNvSpPr/>
          <p:nvPr/>
        </p:nvSpPr>
        <p:spPr>
          <a:xfrm>
            <a:off x="1404608" y="3293985"/>
            <a:ext cx="1271751" cy="2955418"/>
          </a:xfrm>
          <a:custGeom>
            <a:avLst/>
            <a:gdLst/>
            <a:ahLst/>
            <a:cxnLst/>
            <a:rect l="l" t="t" r="r" b="b"/>
            <a:pathLst>
              <a:path w="1271751" h="2955418">
                <a:moveTo>
                  <a:pt x="635876" y="0"/>
                </a:moveTo>
                <a:lnTo>
                  <a:pt x="1271751" y="1093076"/>
                </a:lnTo>
                <a:lnTo>
                  <a:pt x="769937" y="1093076"/>
                </a:lnTo>
                <a:lnTo>
                  <a:pt x="635873" y="2955418"/>
                </a:lnTo>
                <a:lnTo>
                  <a:pt x="501809" y="1093076"/>
                </a:lnTo>
                <a:lnTo>
                  <a:pt x="0" y="109307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二等辺三角形 86"/>
          <p:cNvSpPr/>
          <p:nvPr/>
        </p:nvSpPr>
        <p:spPr>
          <a:xfrm>
            <a:off x="3062790" y="3293985"/>
            <a:ext cx="1271751" cy="2972316"/>
          </a:xfrm>
          <a:custGeom>
            <a:avLst/>
            <a:gdLst/>
            <a:ahLst/>
            <a:cxnLst/>
            <a:rect l="l" t="t" r="r" b="b"/>
            <a:pathLst>
              <a:path w="1271751" h="2972316">
                <a:moveTo>
                  <a:pt x="635876" y="0"/>
                </a:moveTo>
                <a:lnTo>
                  <a:pt x="1271751" y="924910"/>
                </a:lnTo>
                <a:lnTo>
                  <a:pt x="783258" y="924910"/>
                </a:lnTo>
                <a:lnTo>
                  <a:pt x="635872" y="2972316"/>
                </a:lnTo>
                <a:lnTo>
                  <a:pt x="488487" y="924910"/>
                </a:lnTo>
                <a:lnTo>
                  <a:pt x="0" y="9249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二等辺三角形 88"/>
          <p:cNvSpPr/>
          <p:nvPr/>
        </p:nvSpPr>
        <p:spPr>
          <a:xfrm>
            <a:off x="4720972" y="3293985"/>
            <a:ext cx="1271751" cy="2991625"/>
          </a:xfrm>
          <a:custGeom>
            <a:avLst/>
            <a:gdLst/>
            <a:ahLst/>
            <a:cxnLst/>
            <a:rect l="l" t="t" r="r" b="b"/>
            <a:pathLst>
              <a:path w="1271751" h="2991625">
                <a:moveTo>
                  <a:pt x="635876" y="0"/>
                </a:moveTo>
                <a:lnTo>
                  <a:pt x="1271751" y="746234"/>
                </a:lnTo>
                <a:lnTo>
                  <a:pt x="797511" y="746234"/>
                </a:lnTo>
                <a:lnTo>
                  <a:pt x="635873" y="2991625"/>
                </a:lnTo>
                <a:lnTo>
                  <a:pt x="474235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二等辺三角形 90"/>
          <p:cNvSpPr/>
          <p:nvPr/>
        </p:nvSpPr>
        <p:spPr>
          <a:xfrm>
            <a:off x="6379154" y="3293984"/>
            <a:ext cx="1271751" cy="3037490"/>
          </a:xfrm>
          <a:custGeom>
            <a:avLst/>
            <a:gdLst/>
            <a:ahLst/>
            <a:cxnLst/>
            <a:rect l="l" t="t" r="r" b="b"/>
            <a:pathLst>
              <a:path w="1271751" h="3037490">
                <a:moveTo>
                  <a:pt x="635876" y="0"/>
                </a:moveTo>
                <a:lnTo>
                  <a:pt x="1271751" y="536027"/>
                </a:lnTo>
                <a:lnTo>
                  <a:pt x="815945" y="536027"/>
                </a:lnTo>
                <a:lnTo>
                  <a:pt x="635873" y="3037490"/>
                </a:lnTo>
                <a:lnTo>
                  <a:pt x="455802" y="536027"/>
                </a:lnTo>
                <a:lnTo>
                  <a:pt x="0" y="53602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二等辺三角形 92"/>
          <p:cNvSpPr/>
          <p:nvPr/>
        </p:nvSpPr>
        <p:spPr>
          <a:xfrm>
            <a:off x="8037336" y="3293985"/>
            <a:ext cx="1271751" cy="3037490"/>
          </a:xfrm>
          <a:custGeom>
            <a:avLst/>
            <a:gdLst/>
            <a:ahLst/>
            <a:cxnLst/>
            <a:rect l="l" t="t" r="r" b="b"/>
            <a:pathLst>
              <a:path w="1271751" h="3037490">
                <a:moveTo>
                  <a:pt x="635876" y="0"/>
                </a:moveTo>
                <a:lnTo>
                  <a:pt x="1271751" y="378372"/>
                </a:lnTo>
                <a:lnTo>
                  <a:pt x="827294" y="378372"/>
                </a:lnTo>
                <a:lnTo>
                  <a:pt x="635873" y="3037490"/>
                </a:lnTo>
                <a:lnTo>
                  <a:pt x="444453" y="378372"/>
                </a:lnTo>
                <a:lnTo>
                  <a:pt x="0" y="3783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23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二等辺三角形 34"/>
          <p:cNvSpPr/>
          <p:nvPr/>
        </p:nvSpPr>
        <p:spPr>
          <a:xfrm>
            <a:off x="525517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1093076"/>
                </a:lnTo>
                <a:lnTo>
                  <a:pt x="839119" y="1093076"/>
                </a:lnTo>
                <a:lnTo>
                  <a:pt x="635873" y="2532994"/>
                </a:lnTo>
                <a:lnTo>
                  <a:pt x="432627" y="1093076"/>
                </a:lnTo>
                <a:lnTo>
                  <a:pt x="0" y="1093076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二等辺三角形 36"/>
          <p:cNvSpPr/>
          <p:nvPr/>
        </p:nvSpPr>
        <p:spPr>
          <a:xfrm>
            <a:off x="2183699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924910"/>
                </a:lnTo>
                <a:lnTo>
                  <a:pt x="862855" y="924910"/>
                </a:lnTo>
                <a:lnTo>
                  <a:pt x="635873" y="2532994"/>
                </a:lnTo>
                <a:lnTo>
                  <a:pt x="408890" y="924910"/>
                </a:ln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/>
          <p:nvPr/>
        </p:nvSpPr>
        <p:spPr>
          <a:xfrm>
            <a:off x="3841881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746234"/>
                </a:lnTo>
                <a:lnTo>
                  <a:pt x="888076" y="746234"/>
                </a:lnTo>
                <a:lnTo>
                  <a:pt x="635873" y="2532994"/>
                </a:lnTo>
                <a:lnTo>
                  <a:pt x="383670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二等辺三角形 40"/>
          <p:cNvSpPr/>
          <p:nvPr/>
        </p:nvSpPr>
        <p:spPr>
          <a:xfrm>
            <a:off x="5500063" y="2121765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536027"/>
                </a:lnTo>
                <a:lnTo>
                  <a:pt x="917747" y="536027"/>
                </a:lnTo>
                <a:lnTo>
                  <a:pt x="635873" y="2532994"/>
                </a:lnTo>
                <a:lnTo>
                  <a:pt x="353999" y="536027"/>
                </a:lnTo>
                <a:lnTo>
                  <a:pt x="0" y="53602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二等辺三角形 42"/>
          <p:cNvSpPr/>
          <p:nvPr/>
        </p:nvSpPr>
        <p:spPr>
          <a:xfrm>
            <a:off x="7158245" y="2121766"/>
            <a:ext cx="1271751" cy="2532994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378372"/>
                </a:lnTo>
                <a:lnTo>
                  <a:pt x="940000" y="378372"/>
                </a:lnTo>
                <a:lnTo>
                  <a:pt x="635873" y="2532994"/>
                </a:lnTo>
                <a:lnTo>
                  <a:pt x="331746" y="378372"/>
                </a:lnTo>
                <a:lnTo>
                  <a:pt x="0" y="378372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/>
          <p:cNvSpPr/>
          <p:nvPr/>
        </p:nvSpPr>
        <p:spPr>
          <a:xfrm rot="10800000">
            <a:off x="1145640" y="890497"/>
            <a:ext cx="1271751" cy="1905490"/>
          </a:xfrm>
          <a:custGeom>
            <a:avLst/>
            <a:gdLst/>
            <a:ahLst/>
            <a:cxnLst/>
            <a:rect l="l" t="t" r="r" b="b"/>
            <a:pathLst>
              <a:path w="1271751" h="1905490">
                <a:moveTo>
                  <a:pt x="635875" y="1905490"/>
                </a:moveTo>
                <a:lnTo>
                  <a:pt x="0" y="812414"/>
                </a:lnTo>
                <a:lnTo>
                  <a:pt x="411890" y="812414"/>
                </a:lnTo>
                <a:lnTo>
                  <a:pt x="635878" y="0"/>
                </a:lnTo>
                <a:lnTo>
                  <a:pt x="859866" y="812414"/>
                </a:lnTo>
                <a:lnTo>
                  <a:pt x="1271751" y="81241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二等辺三角形 76"/>
          <p:cNvSpPr/>
          <p:nvPr/>
        </p:nvSpPr>
        <p:spPr>
          <a:xfrm>
            <a:off x="2803822" y="890497"/>
            <a:ext cx="1271751" cy="1762342"/>
          </a:xfrm>
          <a:custGeom>
            <a:avLst/>
            <a:gdLst/>
            <a:ahLst/>
            <a:cxnLst/>
            <a:rect l="l" t="t" r="r" b="b"/>
            <a:pathLst>
              <a:path w="1271751" h="1762342">
                <a:moveTo>
                  <a:pt x="635876" y="0"/>
                </a:moveTo>
                <a:lnTo>
                  <a:pt x="1271751" y="924910"/>
                </a:lnTo>
                <a:lnTo>
                  <a:pt x="866757" y="924910"/>
                </a:lnTo>
                <a:lnTo>
                  <a:pt x="635872" y="1762342"/>
                </a:lnTo>
                <a:lnTo>
                  <a:pt x="404986" y="924910"/>
                </a:ln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二等辺三角形 78"/>
          <p:cNvSpPr/>
          <p:nvPr/>
        </p:nvSpPr>
        <p:spPr>
          <a:xfrm>
            <a:off x="4462004" y="890497"/>
            <a:ext cx="1271751" cy="1589926"/>
          </a:xfrm>
          <a:custGeom>
            <a:avLst/>
            <a:gdLst/>
            <a:ahLst/>
            <a:cxnLst/>
            <a:rect l="l" t="t" r="r" b="b"/>
            <a:pathLst>
              <a:path w="1271751" h="1589926">
                <a:moveTo>
                  <a:pt x="635876" y="0"/>
                </a:moveTo>
                <a:lnTo>
                  <a:pt x="1271751" y="746234"/>
                </a:lnTo>
                <a:lnTo>
                  <a:pt x="868485" y="746234"/>
                </a:lnTo>
                <a:lnTo>
                  <a:pt x="635873" y="1589926"/>
                </a:lnTo>
                <a:lnTo>
                  <a:pt x="403261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二等辺三角形 80"/>
          <p:cNvSpPr/>
          <p:nvPr/>
        </p:nvSpPr>
        <p:spPr>
          <a:xfrm>
            <a:off x="6120186" y="890497"/>
            <a:ext cx="1271751" cy="1526137"/>
          </a:xfrm>
          <a:custGeom>
            <a:avLst/>
            <a:gdLst/>
            <a:ahLst/>
            <a:cxnLst/>
            <a:rect l="l" t="t" r="r" b="b"/>
            <a:pathLst>
              <a:path w="1271751" h="1526137">
                <a:moveTo>
                  <a:pt x="635876" y="0"/>
                </a:moveTo>
                <a:lnTo>
                  <a:pt x="1271751" y="536027"/>
                </a:lnTo>
                <a:lnTo>
                  <a:pt x="908853" y="536027"/>
                </a:lnTo>
                <a:lnTo>
                  <a:pt x="635873" y="1526137"/>
                </a:lnTo>
                <a:lnTo>
                  <a:pt x="362894" y="536027"/>
                </a:lnTo>
                <a:lnTo>
                  <a:pt x="0" y="53602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二等辺三角形 81"/>
          <p:cNvSpPr/>
          <p:nvPr/>
        </p:nvSpPr>
        <p:spPr>
          <a:xfrm rot="10800000">
            <a:off x="7778368" y="890498"/>
            <a:ext cx="1271751" cy="1392619"/>
          </a:xfrm>
          <a:custGeom>
            <a:avLst/>
            <a:gdLst/>
            <a:ahLst/>
            <a:cxnLst/>
            <a:rect l="l" t="t" r="r" b="b"/>
            <a:pathLst>
              <a:path w="1271751" h="1392619">
                <a:moveTo>
                  <a:pt x="635875" y="1392619"/>
                </a:moveTo>
                <a:lnTo>
                  <a:pt x="0" y="1014247"/>
                </a:lnTo>
                <a:lnTo>
                  <a:pt x="356244" y="1014247"/>
                </a:lnTo>
                <a:lnTo>
                  <a:pt x="635878" y="0"/>
                </a:lnTo>
                <a:lnTo>
                  <a:pt x="915513" y="1014247"/>
                </a:lnTo>
                <a:lnTo>
                  <a:pt x="1271751" y="101424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二等辺三角形 84"/>
          <p:cNvSpPr/>
          <p:nvPr/>
        </p:nvSpPr>
        <p:spPr>
          <a:xfrm>
            <a:off x="1404608" y="3293985"/>
            <a:ext cx="1271751" cy="2955418"/>
          </a:xfrm>
          <a:custGeom>
            <a:avLst/>
            <a:gdLst/>
            <a:ahLst/>
            <a:cxnLst/>
            <a:rect l="l" t="t" r="r" b="b"/>
            <a:pathLst>
              <a:path w="1271751" h="2955418">
                <a:moveTo>
                  <a:pt x="635876" y="0"/>
                </a:moveTo>
                <a:lnTo>
                  <a:pt x="1271751" y="1093076"/>
                </a:lnTo>
                <a:lnTo>
                  <a:pt x="769937" y="1093076"/>
                </a:lnTo>
                <a:lnTo>
                  <a:pt x="635873" y="2955418"/>
                </a:lnTo>
                <a:lnTo>
                  <a:pt x="501809" y="1093076"/>
                </a:lnTo>
                <a:lnTo>
                  <a:pt x="0" y="1093076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二等辺三角形 86"/>
          <p:cNvSpPr/>
          <p:nvPr/>
        </p:nvSpPr>
        <p:spPr>
          <a:xfrm>
            <a:off x="3062790" y="3293985"/>
            <a:ext cx="1271751" cy="2972316"/>
          </a:xfrm>
          <a:custGeom>
            <a:avLst/>
            <a:gdLst/>
            <a:ahLst/>
            <a:cxnLst/>
            <a:rect l="l" t="t" r="r" b="b"/>
            <a:pathLst>
              <a:path w="1271751" h="2972316">
                <a:moveTo>
                  <a:pt x="635876" y="0"/>
                </a:moveTo>
                <a:lnTo>
                  <a:pt x="1271751" y="924910"/>
                </a:lnTo>
                <a:lnTo>
                  <a:pt x="783258" y="924910"/>
                </a:lnTo>
                <a:lnTo>
                  <a:pt x="635872" y="2972316"/>
                </a:lnTo>
                <a:lnTo>
                  <a:pt x="488487" y="924910"/>
                </a:ln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二等辺三角形 88"/>
          <p:cNvSpPr/>
          <p:nvPr/>
        </p:nvSpPr>
        <p:spPr>
          <a:xfrm>
            <a:off x="4720972" y="3293985"/>
            <a:ext cx="1271751" cy="2991625"/>
          </a:xfrm>
          <a:custGeom>
            <a:avLst/>
            <a:gdLst/>
            <a:ahLst/>
            <a:cxnLst/>
            <a:rect l="l" t="t" r="r" b="b"/>
            <a:pathLst>
              <a:path w="1271751" h="2991625">
                <a:moveTo>
                  <a:pt x="635876" y="0"/>
                </a:moveTo>
                <a:lnTo>
                  <a:pt x="1271751" y="746234"/>
                </a:lnTo>
                <a:lnTo>
                  <a:pt x="797511" y="746234"/>
                </a:lnTo>
                <a:lnTo>
                  <a:pt x="635873" y="2991625"/>
                </a:lnTo>
                <a:lnTo>
                  <a:pt x="474235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二等辺三角形 90"/>
          <p:cNvSpPr/>
          <p:nvPr/>
        </p:nvSpPr>
        <p:spPr>
          <a:xfrm>
            <a:off x="6379154" y="3293984"/>
            <a:ext cx="1271751" cy="3037490"/>
          </a:xfrm>
          <a:custGeom>
            <a:avLst/>
            <a:gdLst/>
            <a:ahLst/>
            <a:cxnLst/>
            <a:rect l="l" t="t" r="r" b="b"/>
            <a:pathLst>
              <a:path w="1271751" h="3037490">
                <a:moveTo>
                  <a:pt x="635876" y="0"/>
                </a:moveTo>
                <a:lnTo>
                  <a:pt x="1271751" y="536027"/>
                </a:lnTo>
                <a:lnTo>
                  <a:pt x="815945" y="536027"/>
                </a:lnTo>
                <a:lnTo>
                  <a:pt x="635873" y="3037490"/>
                </a:lnTo>
                <a:lnTo>
                  <a:pt x="455802" y="536027"/>
                </a:lnTo>
                <a:lnTo>
                  <a:pt x="0" y="53602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二等辺三角形 92"/>
          <p:cNvSpPr/>
          <p:nvPr/>
        </p:nvSpPr>
        <p:spPr>
          <a:xfrm>
            <a:off x="8037336" y="3293985"/>
            <a:ext cx="1271751" cy="3037490"/>
          </a:xfrm>
          <a:custGeom>
            <a:avLst/>
            <a:gdLst/>
            <a:ahLst/>
            <a:cxnLst/>
            <a:rect l="l" t="t" r="r" b="b"/>
            <a:pathLst>
              <a:path w="1271751" h="3037490">
                <a:moveTo>
                  <a:pt x="635876" y="0"/>
                </a:moveTo>
                <a:lnTo>
                  <a:pt x="1271751" y="378372"/>
                </a:lnTo>
                <a:lnTo>
                  <a:pt x="827294" y="378372"/>
                </a:lnTo>
                <a:lnTo>
                  <a:pt x="635873" y="3037490"/>
                </a:lnTo>
                <a:lnTo>
                  <a:pt x="444453" y="378372"/>
                </a:lnTo>
                <a:lnTo>
                  <a:pt x="0" y="378372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57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2993" y="409019"/>
            <a:ext cx="22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利用サンプルイメージ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15" y="2258870"/>
            <a:ext cx="3633788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二等辺三角形 34"/>
          <p:cNvSpPr/>
          <p:nvPr/>
        </p:nvSpPr>
        <p:spPr>
          <a:xfrm rot="4500000">
            <a:off x="4712084" y="1598351"/>
            <a:ext cx="1234986" cy="2459768"/>
          </a:xfrm>
          <a:custGeom>
            <a:avLst/>
            <a:gdLst/>
            <a:ahLst/>
            <a:cxnLst/>
            <a:rect l="l" t="t" r="r" b="b"/>
            <a:pathLst>
              <a:path w="1271751" h="2532994">
                <a:moveTo>
                  <a:pt x="635876" y="0"/>
                </a:moveTo>
                <a:lnTo>
                  <a:pt x="1271751" y="1093076"/>
                </a:lnTo>
                <a:lnTo>
                  <a:pt x="839119" y="1093076"/>
                </a:lnTo>
                <a:lnTo>
                  <a:pt x="635873" y="2532994"/>
                </a:lnTo>
                <a:lnTo>
                  <a:pt x="432627" y="1093076"/>
                </a:lnTo>
                <a:lnTo>
                  <a:pt x="0" y="109307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75863" y="2278228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j-ea"/>
                <a:ea typeface="+mj-ea"/>
              </a:rPr>
              <a:t>花びらの数は</a:t>
            </a:r>
            <a:r>
              <a:rPr kumimoji="1" lang="en-US" altLang="ja-JP" dirty="0" smtClean="0">
                <a:solidFill>
                  <a:srgbClr val="FF0000"/>
                </a:solidFill>
                <a:latin typeface="+mj-ea"/>
                <a:ea typeface="+mj-ea"/>
              </a:rPr>
              <a:t>5</a:t>
            </a:r>
            <a:r>
              <a:rPr kumimoji="1" lang="ja-JP" altLang="en-US" dirty="0" smtClean="0">
                <a:solidFill>
                  <a:srgbClr val="FF0000"/>
                </a:solidFill>
                <a:latin typeface="+mj-ea"/>
                <a:ea typeface="+mj-ea"/>
              </a:rPr>
              <a:t>枚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1186312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pptx394_引っ張り出し矢印1</dc:title>
  <dc:subject>pptx394_引っ張り出し矢印1</dc:subject>
  <dc:creator>http://www.digipot.net</dc:creator>
  <cp:lastModifiedBy/>
  <cp:revision>1</cp:revision>
  <dcterms:created xsi:type="dcterms:W3CDTF">2014-01-30T05:12:09Z</dcterms:created>
  <dcterms:modified xsi:type="dcterms:W3CDTF">2016-02-19T05:36:34Z</dcterms:modified>
  <cp:category/>
  <cp:version>1</cp:version>
</cp:coreProperties>
</file>