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FF6699"/>
    <a:srgbClr val="FFFFCC"/>
    <a:srgbClr val="FF9966"/>
    <a:srgbClr val="FFCCCC"/>
    <a:srgbClr val="FF3399"/>
    <a:srgbClr val="FFCC99"/>
    <a:srgbClr val="0000FF"/>
    <a:srgbClr val="CC66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589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7"/>
          <p:cNvSpPr/>
          <p:nvPr/>
        </p:nvSpPr>
        <p:spPr>
          <a:xfrm>
            <a:off x="572776" y="4791842"/>
            <a:ext cx="1280384" cy="1487703"/>
          </a:xfrm>
          <a:custGeom>
            <a:avLst/>
            <a:gdLst/>
            <a:ahLst/>
            <a:cxnLst/>
            <a:rect l="l" t="t" r="r" b="b"/>
            <a:pathLst>
              <a:path w="1932780" h="2245735">
                <a:moveTo>
                  <a:pt x="1653890" y="45027"/>
                </a:moveTo>
                <a:cubicBezTo>
                  <a:pt x="1650930" y="191377"/>
                  <a:pt x="1632160" y="334354"/>
                  <a:pt x="1598116" y="471895"/>
                </a:cubicBezTo>
                <a:cubicBezTo>
                  <a:pt x="1357790" y="457260"/>
                  <a:pt x="1033527" y="701939"/>
                  <a:pt x="811156" y="1087097"/>
                </a:cubicBezTo>
                <a:cubicBezTo>
                  <a:pt x="674512" y="1323771"/>
                  <a:pt x="603043" y="1567242"/>
                  <a:pt x="600224" y="1766549"/>
                </a:cubicBezTo>
                <a:cubicBezTo>
                  <a:pt x="433309" y="1856847"/>
                  <a:pt x="251113" y="1923908"/>
                  <a:pt x="57636" y="1963773"/>
                </a:cubicBezTo>
                <a:lnTo>
                  <a:pt x="93178" y="2136269"/>
                </a:lnTo>
                <a:cubicBezTo>
                  <a:pt x="280097" y="2097756"/>
                  <a:pt x="457338" y="2035913"/>
                  <a:pt x="622064" y="1954099"/>
                </a:cubicBezTo>
                <a:cubicBezTo>
                  <a:pt x="643865" y="2051423"/>
                  <a:pt x="692962" y="2126147"/>
                  <a:pt x="766394" y="2168543"/>
                </a:cubicBezTo>
                <a:cubicBezTo>
                  <a:pt x="1006477" y="2307155"/>
                  <a:pt x="1415769" y="2047709"/>
                  <a:pt x="1680573" y="1589055"/>
                </a:cubicBezTo>
                <a:cubicBezTo>
                  <a:pt x="1930432" y="1156286"/>
                  <a:pt x="1962376" y="700790"/>
                  <a:pt x="1763223" y="534644"/>
                </a:cubicBezTo>
                <a:cubicBezTo>
                  <a:pt x="1804308" y="378473"/>
                  <a:pt x="1826597" y="215549"/>
                  <a:pt x="1829973" y="48589"/>
                </a:cubicBezTo>
                <a:close/>
                <a:moveTo>
                  <a:pt x="1878036" y="0"/>
                </a:moveTo>
                <a:cubicBezTo>
                  <a:pt x="1878410" y="181414"/>
                  <a:pt x="1856881" y="358478"/>
                  <a:pt x="1813977" y="528000"/>
                </a:cubicBezTo>
                <a:cubicBezTo>
                  <a:pt x="2000960" y="723188"/>
                  <a:pt x="1966100" y="1179478"/>
                  <a:pt x="1717366" y="1610299"/>
                </a:cubicBezTo>
                <a:cubicBezTo>
                  <a:pt x="1441352" y="2088368"/>
                  <a:pt x="1006501" y="2354042"/>
                  <a:pt x="746096" y="2203697"/>
                </a:cubicBezTo>
                <a:cubicBezTo>
                  <a:pt x="677772" y="2164250"/>
                  <a:pt x="628246" y="2100084"/>
                  <a:pt x="598617" y="2017769"/>
                </a:cubicBezTo>
                <a:cubicBezTo>
                  <a:pt x="427116" y="2098834"/>
                  <a:pt x="242704" y="2158383"/>
                  <a:pt x="48587" y="2193381"/>
                </a:cubicBezTo>
                <a:lnTo>
                  <a:pt x="0" y="1923896"/>
                </a:lnTo>
                <a:cubicBezTo>
                  <a:pt x="201325" y="1887598"/>
                  <a:pt x="390745" y="1821185"/>
                  <a:pt x="562230" y="1726577"/>
                </a:cubicBezTo>
                <a:cubicBezTo>
                  <a:pt x="571571" y="1527084"/>
                  <a:pt x="643256" y="1292931"/>
                  <a:pt x="774360" y="1065854"/>
                </a:cubicBezTo>
                <a:cubicBezTo>
                  <a:pt x="990447" y="691579"/>
                  <a:pt x="1303889" y="447484"/>
                  <a:pt x="1554829" y="432337"/>
                </a:cubicBezTo>
                <a:cubicBezTo>
                  <a:pt x="1588182" y="293360"/>
                  <a:pt x="1604512" y="148614"/>
                  <a:pt x="1604207" y="564"/>
                </a:cubicBezTo>
                <a:close/>
              </a:path>
            </a:pathLst>
          </a:custGeom>
          <a:solidFill>
            <a:srgbClr val="FF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15"/>
          <p:cNvSpPr/>
          <p:nvPr/>
        </p:nvSpPr>
        <p:spPr>
          <a:xfrm>
            <a:off x="526415" y="2798930"/>
            <a:ext cx="1373107" cy="1592715"/>
          </a:xfrm>
          <a:custGeom>
            <a:avLst/>
            <a:gdLst/>
            <a:ahLst/>
            <a:cxnLst/>
            <a:rect l="l" t="t" r="r" b="b"/>
            <a:pathLst>
              <a:path w="2072747" h="2404251">
                <a:moveTo>
                  <a:pt x="1653890" y="45027"/>
                </a:moveTo>
                <a:cubicBezTo>
                  <a:pt x="1652008" y="138119"/>
                  <a:pt x="1643728" y="229846"/>
                  <a:pt x="1627691" y="319463"/>
                </a:cubicBezTo>
                <a:lnTo>
                  <a:pt x="1618120" y="318161"/>
                </a:lnTo>
                <a:cubicBezTo>
                  <a:pt x="1324864" y="312554"/>
                  <a:pt x="950824" y="587540"/>
                  <a:pt x="699592" y="1022685"/>
                </a:cubicBezTo>
                <a:cubicBezTo>
                  <a:pt x="538235" y="1302164"/>
                  <a:pt x="459423" y="1592481"/>
                  <a:pt x="465984" y="1830931"/>
                </a:cubicBezTo>
                <a:cubicBezTo>
                  <a:pt x="337519" y="1889973"/>
                  <a:pt x="200660" y="1934304"/>
                  <a:pt x="57636" y="1963773"/>
                </a:cubicBezTo>
                <a:lnTo>
                  <a:pt x="93178" y="2136269"/>
                </a:lnTo>
                <a:cubicBezTo>
                  <a:pt x="231192" y="2107832"/>
                  <a:pt x="363930" y="2066676"/>
                  <a:pt x="489741" y="2012925"/>
                </a:cubicBezTo>
                <a:cubicBezTo>
                  <a:pt x="518246" y="2145838"/>
                  <a:pt x="584810" y="2249382"/>
                  <a:pt x="685994" y="2307800"/>
                </a:cubicBezTo>
                <a:cubicBezTo>
                  <a:pt x="987692" y="2481986"/>
                  <a:pt x="1482929" y="2189031"/>
                  <a:pt x="1792137" y="1653466"/>
                </a:cubicBezTo>
                <a:cubicBezTo>
                  <a:pt x="2101345" y="1117903"/>
                  <a:pt x="2107434" y="542537"/>
                  <a:pt x="1805736" y="368352"/>
                </a:cubicBezTo>
                <a:cubicBezTo>
                  <a:pt x="1803556" y="367093"/>
                  <a:pt x="1801366" y="365859"/>
                  <a:pt x="1798717" y="365466"/>
                </a:cubicBezTo>
                <a:cubicBezTo>
                  <a:pt x="1817767" y="262108"/>
                  <a:pt x="1827797" y="156187"/>
                  <a:pt x="1829973" y="48589"/>
                </a:cubicBezTo>
                <a:close/>
                <a:moveTo>
                  <a:pt x="1878036" y="0"/>
                </a:moveTo>
                <a:cubicBezTo>
                  <a:pt x="1878276" y="116171"/>
                  <a:pt x="1869533" y="230559"/>
                  <a:pt x="1850687" y="342173"/>
                </a:cubicBezTo>
                <a:cubicBezTo>
                  <a:pt x="2152928" y="542191"/>
                  <a:pt x="2146636" y="1131120"/>
                  <a:pt x="1831829" y="1676383"/>
                </a:cubicBezTo>
                <a:cubicBezTo>
                  <a:pt x="1509532" y="2234618"/>
                  <a:pt x="985912" y="2535691"/>
                  <a:pt x="662293" y="2348849"/>
                </a:cubicBezTo>
                <a:cubicBezTo>
                  <a:pt x="564410" y="2292336"/>
                  <a:pt x="496035" y="2197660"/>
                  <a:pt x="457793" y="2077435"/>
                </a:cubicBezTo>
                <a:cubicBezTo>
                  <a:pt x="327624" y="2128974"/>
                  <a:pt x="190707" y="2167757"/>
                  <a:pt x="48587" y="2193381"/>
                </a:cubicBezTo>
                <a:lnTo>
                  <a:pt x="0" y="1923896"/>
                </a:lnTo>
                <a:cubicBezTo>
                  <a:pt x="146996" y="1897393"/>
                  <a:pt x="287645" y="1854836"/>
                  <a:pt x="419537" y="1796502"/>
                </a:cubicBezTo>
                <a:cubicBezTo>
                  <a:pt x="422217" y="1555953"/>
                  <a:pt x="502491" y="1272402"/>
                  <a:pt x="659897" y="999768"/>
                </a:cubicBezTo>
                <a:cubicBezTo>
                  <a:pt x="909170" y="568014"/>
                  <a:pt x="1278872" y="290092"/>
                  <a:pt x="1583505" y="275860"/>
                </a:cubicBezTo>
                <a:cubicBezTo>
                  <a:pt x="1597981" y="185907"/>
                  <a:pt x="1604400" y="93892"/>
                  <a:pt x="1604207" y="564"/>
                </a:cubicBezTo>
                <a:close/>
              </a:path>
            </a:pathLst>
          </a:custGeom>
          <a:solidFill>
            <a:srgbClr val="FF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 3"/>
          <p:cNvSpPr/>
          <p:nvPr/>
        </p:nvSpPr>
        <p:spPr>
          <a:xfrm>
            <a:off x="485016" y="839811"/>
            <a:ext cx="1455905" cy="1615348"/>
          </a:xfrm>
          <a:custGeom>
            <a:avLst/>
            <a:gdLst/>
            <a:ahLst/>
            <a:cxnLst/>
            <a:rect l="l" t="t" r="r" b="b"/>
            <a:pathLst>
              <a:path w="2197735" h="2438419">
                <a:moveTo>
                  <a:pt x="1653890" y="45027"/>
                </a:moveTo>
                <a:cubicBezTo>
                  <a:pt x="1652710" y="103390"/>
                  <a:pt x="1649015" y="161216"/>
                  <a:pt x="1642902" y="218392"/>
                </a:cubicBezTo>
                <a:lnTo>
                  <a:pt x="1630537" y="300552"/>
                </a:lnTo>
                <a:lnTo>
                  <a:pt x="1566040" y="288093"/>
                </a:lnTo>
                <a:cubicBezTo>
                  <a:pt x="1537998" y="284495"/>
                  <a:pt x="1509593" y="282625"/>
                  <a:pt x="1480934" y="282435"/>
                </a:cubicBezTo>
                <a:cubicBezTo>
                  <a:pt x="1137016" y="280157"/>
                  <a:pt x="756363" y="519898"/>
                  <a:pt x="524457" y="921571"/>
                </a:cubicBezTo>
                <a:cubicBezTo>
                  <a:pt x="350528" y="1222826"/>
                  <a:pt x="297317" y="1550998"/>
                  <a:pt x="354959" y="1821426"/>
                </a:cubicBezTo>
                <a:lnTo>
                  <a:pt x="368448" y="1872292"/>
                </a:lnTo>
                <a:lnTo>
                  <a:pt x="226107" y="1921422"/>
                </a:lnTo>
                <a:cubicBezTo>
                  <a:pt x="170999" y="1937837"/>
                  <a:pt x="114810" y="1951993"/>
                  <a:pt x="57636" y="1963773"/>
                </a:cubicBezTo>
                <a:lnTo>
                  <a:pt x="93178" y="2136269"/>
                </a:lnTo>
                <a:cubicBezTo>
                  <a:pt x="155386" y="2123452"/>
                  <a:pt x="216522" y="2108050"/>
                  <a:pt x="276482" y="2090190"/>
                </a:cubicBezTo>
                <a:lnTo>
                  <a:pt x="432288" y="2036412"/>
                </a:lnTo>
                <a:lnTo>
                  <a:pt x="449187" y="2069472"/>
                </a:lnTo>
                <a:cubicBezTo>
                  <a:pt x="507164" y="2168373"/>
                  <a:pt x="586389" y="2250293"/>
                  <a:pt x="685994" y="2307800"/>
                </a:cubicBezTo>
                <a:cubicBezTo>
                  <a:pt x="1084417" y="2537830"/>
                  <a:pt x="1658065" y="2290145"/>
                  <a:pt x="1967273" y="1754581"/>
                </a:cubicBezTo>
                <a:cubicBezTo>
                  <a:pt x="2276481" y="1219017"/>
                  <a:pt x="2204158" y="598381"/>
                  <a:pt x="1805736" y="368352"/>
                </a:cubicBezTo>
                <a:lnTo>
                  <a:pt x="1798795" y="364949"/>
                </a:lnTo>
                <a:lnTo>
                  <a:pt x="1818017" y="237217"/>
                </a:lnTo>
                <a:cubicBezTo>
                  <a:pt x="1824669" y="175008"/>
                  <a:pt x="1828689" y="112091"/>
                  <a:pt x="1829973" y="48589"/>
                </a:cubicBezTo>
                <a:close/>
                <a:moveTo>
                  <a:pt x="1878036" y="0"/>
                </a:moveTo>
                <a:cubicBezTo>
                  <a:pt x="1878175" y="67365"/>
                  <a:pt x="1875294" y="134129"/>
                  <a:pt x="1869510" y="200153"/>
                </a:cubicBezTo>
                <a:lnTo>
                  <a:pt x="1850760" y="341625"/>
                </a:lnTo>
                <a:lnTo>
                  <a:pt x="1903302" y="376910"/>
                </a:lnTo>
                <a:cubicBezTo>
                  <a:pt x="2252591" y="647587"/>
                  <a:pt x="2299962" y="1248867"/>
                  <a:pt x="1997809" y="1772212"/>
                </a:cubicBezTo>
                <a:cubicBezTo>
                  <a:pt x="1675512" y="2330447"/>
                  <a:pt x="1077581" y="2588616"/>
                  <a:pt x="662293" y="2348849"/>
                </a:cubicBezTo>
                <a:cubicBezTo>
                  <a:pt x="558471" y="2288908"/>
                  <a:pt x="475893" y="2203520"/>
                  <a:pt x="415462" y="2100433"/>
                </a:cubicBezTo>
                <a:lnTo>
                  <a:pt x="412516" y="2094669"/>
                </a:lnTo>
                <a:lnTo>
                  <a:pt x="243960" y="2149073"/>
                </a:lnTo>
                <a:cubicBezTo>
                  <a:pt x="180047" y="2166612"/>
                  <a:pt x="114883" y="2181428"/>
                  <a:pt x="48587" y="2193381"/>
                </a:cubicBezTo>
                <a:lnTo>
                  <a:pt x="0" y="1923896"/>
                </a:lnTo>
                <a:cubicBezTo>
                  <a:pt x="58133" y="1913415"/>
                  <a:pt x="115274" y="1900423"/>
                  <a:pt x="171319" y="1885043"/>
                </a:cubicBezTo>
                <a:lnTo>
                  <a:pt x="316631" y="1838141"/>
                </a:lnTo>
                <a:lnTo>
                  <a:pt x="301511" y="1745820"/>
                </a:lnTo>
                <a:cubicBezTo>
                  <a:pt x="271041" y="1484343"/>
                  <a:pt x="332769" y="1183058"/>
                  <a:pt x="493918" y="903940"/>
                </a:cubicBezTo>
                <a:cubicBezTo>
                  <a:pt x="735640" y="485264"/>
                  <a:pt x="1132407" y="235375"/>
                  <a:pt x="1490883" y="237750"/>
                </a:cubicBezTo>
                <a:cubicBezTo>
                  <a:pt x="1520756" y="237948"/>
                  <a:pt x="1550363" y="239897"/>
                  <a:pt x="1579592" y="243647"/>
                </a:cubicBezTo>
                <a:lnTo>
                  <a:pt x="1587571" y="245188"/>
                </a:lnTo>
                <a:lnTo>
                  <a:pt x="1596731" y="176074"/>
                </a:lnTo>
                <a:cubicBezTo>
                  <a:pt x="1601802" y="118179"/>
                  <a:pt x="1604329" y="59635"/>
                  <a:pt x="1604207" y="564"/>
                </a:cubicBezTo>
                <a:close/>
              </a:path>
            </a:pathLst>
          </a:custGeom>
          <a:solidFill>
            <a:srgbClr val="FF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23" name="グループ化 122"/>
          <p:cNvGrpSpPr/>
          <p:nvPr/>
        </p:nvGrpSpPr>
        <p:grpSpPr>
          <a:xfrm>
            <a:off x="2357882" y="839811"/>
            <a:ext cx="1455906" cy="1615349"/>
            <a:chOff x="2357882" y="839811"/>
            <a:chExt cx="1455906" cy="1615349"/>
          </a:xfrm>
        </p:grpSpPr>
        <p:sp>
          <p:nvSpPr>
            <p:cNvPr id="25" name="フリーフォーム 24"/>
            <p:cNvSpPr/>
            <p:nvPr/>
          </p:nvSpPr>
          <p:spPr>
            <a:xfrm>
              <a:off x="2357882" y="839812"/>
              <a:ext cx="1455905" cy="1615348"/>
            </a:xfrm>
            <a:custGeom>
              <a:avLst/>
              <a:gdLst>
                <a:gd name="connsiteX0" fmla="*/ 1878036 w 2197735"/>
                <a:gd name="connsiteY0" fmla="*/ 0 h 2438419"/>
                <a:gd name="connsiteX1" fmla="*/ 1869510 w 2197735"/>
                <a:gd name="connsiteY1" fmla="*/ 200153 h 2438419"/>
                <a:gd name="connsiteX2" fmla="*/ 1850760 w 2197735"/>
                <a:gd name="connsiteY2" fmla="*/ 341625 h 2438419"/>
                <a:gd name="connsiteX3" fmla="*/ 1903302 w 2197735"/>
                <a:gd name="connsiteY3" fmla="*/ 376910 h 2438419"/>
                <a:gd name="connsiteX4" fmla="*/ 1997809 w 2197735"/>
                <a:gd name="connsiteY4" fmla="*/ 1772212 h 2438419"/>
                <a:gd name="connsiteX5" fmla="*/ 662293 w 2197735"/>
                <a:gd name="connsiteY5" fmla="*/ 2348849 h 2438419"/>
                <a:gd name="connsiteX6" fmla="*/ 415462 w 2197735"/>
                <a:gd name="connsiteY6" fmla="*/ 2100433 h 2438419"/>
                <a:gd name="connsiteX7" fmla="*/ 412516 w 2197735"/>
                <a:gd name="connsiteY7" fmla="*/ 2094669 h 2438419"/>
                <a:gd name="connsiteX8" fmla="*/ 243960 w 2197735"/>
                <a:gd name="connsiteY8" fmla="*/ 2149073 h 2438419"/>
                <a:gd name="connsiteX9" fmla="*/ 48587 w 2197735"/>
                <a:gd name="connsiteY9" fmla="*/ 2193381 h 2438419"/>
                <a:gd name="connsiteX10" fmla="*/ 0 w 2197735"/>
                <a:gd name="connsiteY10" fmla="*/ 1923896 h 2438419"/>
                <a:gd name="connsiteX11" fmla="*/ 171319 w 2197735"/>
                <a:gd name="connsiteY11" fmla="*/ 1885043 h 2438419"/>
                <a:gd name="connsiteX12" fmla="*/ 316631 w 2197735"/>
                <a:gd name="connsiteY12" fmla="*/ 1838141 h 2438419"/>
                <a:gd name="connsiteX13" fmla="*/ 301511 w 2197735"/>
                <a:gd name="connsiteY13" fmla="*/ 1745820 h 2438419"/>
                <a:gd name="connsiteX14" fmla="*/ 493918 w 2197735"/>
                <a:gd name="connsiteY14" fmla="*/ 903940 h 2438419"/>
                <a:gd name="connsiteX15" fmla="*/ 1490883 w 2197735"/>
                <a:gd name="connsiteY15" fmla="*/ 237750 h 2438419"/>
                <a:gd name="connsiteX16" fmla="*/ 1579592 w 2197735"/>
                <a:gd name="connsiteY16" fmla="*/ 243647 h 2438419"/>
                <a:gd name="connsiteX17" fmla="*/ 1587571 w 2197735"/>
                <a:gd name="connsiteY17" fmla="*/ 245188 h 2438419"/>
                <a:gd name="connsiteX18" fmla="*/ 1596731 w 2197735"/>
                <a:gd name="connsiteY18" fmla="*/ 176074 h 2438419"/>
                <a:gd name="connsiteX19" fmla="*/ 1604207 w 2197735"/>
                <a:gd name="connsiteY19" fmla="*/ 564 h 2438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97735" h="2438419">
                  <a:moveTo>
                    <a:pt x="1878036" y="0"/>
                  </a:moveTo>
                  <a:cubicBezTo>
                    <a:pt x="1878175" y="67365"/>
                    <a:pt x="1875294" y="134129"/>
                    <a:pt x="1869510" y="200153"/>
                  </a:cubicBezTo>
                  <a:lnTo>
                    <a:pt x="1850760" y="341625"/>
                  </a:lnTo>
                  <a:lnTo>
                    <a:pt x="1903302" y="376910"/>
                  </a:lnTo>
                  <a:cubicBezTo>
                    <a:pt x="2252591" y="647587"/>
                    <a:pt x="2299962" y="1248867"/>
                    <a:pt x="1997809" y="1772212"/>
                  </a:cubicBezTo>
                  <a:cubicBezTo>
                    <a:pt x="1675512" y="2330447"/>
                    <a:pt x="1077581" y="2588616"/>
                    <a:pt x="662293" y="2348849"/>
                  </a:cubicBezTo>
                  <a:cubicBezTo>
                    <a:pt x="558471" y="2288908"/>
                    <a:pt x="475893" y="2203520"/>
                    <a:pt x="415462" y="2100433"/>
                  </a:cubicBezTo>
                  <a:lnTo>
                    <a:pt x="412516" y="2094669"/>
                  </a:lnTo>
                  <a:lnTo>
                    <a:pt x="243960" y="2149073"/>
                  </a:lnTo>
                  <a:cubicBezTo>
                    <a:pt x="180047" y="2166612"/>
                    <a:pt x="114883" y="2181428"/>
                    <a:pt x="48587" y="2193381"/>
                  </a:cubicBezTo>
                  <a:lnTo>
                    <a:pt x="0" y="1923896"/>
                  </a:lnTo>
                  <a:cubicBezTo>
                    <a:pt x="58133" y="1913415"/>
                    <a:pt x="115274" y="1900423"/>
                    <a:pt x="171319" y="1885043"/>
                  </a:cubicBezTo>
                  <a:lnTo>
                    <a:pt x="316631" y="1838141"/>
                  </a:lnTo>
                  <a:lnTo>
                    <a:pt x="301511" y="1745820"/>
                  </a:lnTo>
                  <a:cubicBezTo>
                    <a:pt x="271041" y="1484343"/>
                    <a:pt x="332769" y="1183058"/>
                    <a:pt x="493918" y="903940"/>
                  </a:cubicBezTo>
                  <a:cubicBezTo>
                    <a:pt x="735640" y="485264"/>
                    <a:pt x="1132407" y="235375"/>
                    <a:pt x="1490883" y="237750"/>
                  </a:cubicBezTo>
                  <a:cubicBezTo>
                    <a:pt x="1520756" y="237948"/>
                    <a:pt x="1550363" y="239897"/>
                    <a:pt x="1579592" y="243647"/>
                  </a:cubicBezTo>
                  <a:lnTo>
                    <a:pt x="1587571" y="245188"/>
                  </a:lnTo>
                  <a:lnTo>
                    <a:pt x="1596731" y="176074"/>
                  </a:lnTo>
                  <a:cubicBezTo>
                    <a:pt x="1601802" y="118179"/>
                    <a:pt x="1604329" y="59635"/>
                    <a:pt x="1604207" y="564"/>
                  </a:cubicBezTo>
                  <a:close/>
                </a:path>
              </a:pathLst>
            </a:custGeom>
            <a:gradFill>
              <a:gsLst>
                <a:gs pos="0">
                  <a:srgbClr val="FF6699"/>
                </a:gs>
                <a:gs pos="100000">
                  <a:schemeClr val="bg1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 6"/>
            <p:cNvSpPr/>
            <p:nvPr/>
          </p:nvSpPr>
          <p:spPr>
            <a:xfrm>
              <a:off x="2357883" y="839811"/>
              <a:ext cx="1455905" cy="1615348"/>
            </a:xfrm>
            <a:custGeom>
              <a:avLst/>
              <a:gdLst/>
              <a:ahLst/>
              <a:cxnLst/>
              <a:rect l="l" t="t" r="r" b="b"/>
              <a:pathLst>
                <a:path w="2197735" h="2438419">
                  <a:moveTo>
                    <a:pt x="1653890" y="45027"/>
                  </a:moveTo>
                  <a:cubicBezTo>
                    <a:pt x="1652710" y="103390"/>
                    <a:pt x="1649015" y="161216"/>
                    <a:pt x="1642902" y="218392"/>
                  </a:cubicBezTo>
                  <a:lnTo>
                    <a:pt x="1630537" y="300552"/>
                  </a:lnTo>
                  <a:lnTo>
                    <a:pt x="1566040" y="288093"/>
                  </a:lnTo>
                  <a:cubicBezTo>
                    <a:pt x="1537998" y="284495"/>
                    <a:pt x="1509593" y="282625"/>
                    <a:pt x="1480934" y="282435"/>
                  </a:cubicBezTo>
                  <a:cubicBezTo>
                    <a:pt x="1137016" y="280157"/>
                    <a:pt x="756363" y="519898"/>
                    <a:pt x="524457" y="921571"/>
                  </a:cubicBezTo>
                  <a:cubicBezTo>
                    <a:pt x="350528" y="1222826"/>
                    <a:pt x="297317" y="1550998"/>
                    <a:pt x="354959" y="1821426"/>
                  </a:cubicBezTo>
                  <a:lnTo>
                    <a:pt x="368448" y="1872292"/>
                  </a:lnTo>
                  <a:lnTo>
                    <a:pt x="226107" y="1921422"/>
                  </a:lnTo>
                  <a:cubicBezTo>
                    <a:pt x="170999" y="1937837"/>
                    <a:pt x="114810" y="1951993"/>
                    <a:pt x="57636" y="1963773"/>
                  </a:cubicBezTo>
                  <a:lnTo>
                    <a:pt x="93178" y="2136269"/>
                  </a:lnTo>
                  <a:cubicBezTo>
                    <a:pt x="155386" y="2123452"/>
                    <a:pt x="216522" y="2108050"/>
                    <a:pt x="276482" y="2090190"/>
                  </a:cubicBezTo>
                  <a:lnTo>
                    <a:pt x="432288" y="2036412"/>
                  </a:lnTo>
                  <a:lnTo>
                    <a:pt x="449187" y="2069472"/>
                  </a:lnTo>
                  <a:cubicBezTo>
                    <a:pt x="507164" y="2168373"/>
                    <a:pt x="586389" y="2250293"/>
                    <a:pt x="685994" y="2307800"/>
                  </a:cubicBezTo>
                  <a:cubicBezTo>
                    <a:pt x="1084417" y="2537830"/>
                    <a:pt x="1658065" y="2290145"/>
                    <a:pt x="1967273" y="1754581"/>
                  </a:cubicBezTo>
                  <a:cubicBezTo>
                    <a:pt x="2276481" y="1219017"/>
                    <a:pt x="2204158" y="598381"/>
                    <a:pt x="1805736" y="368352"/>
                  </a:cubicBezTo>
                  <a:lnTo>
                    <a:pt x="1798795" y="364949"/>
                  </a:lnTo>
                  <a:lnTo>
                    <a:pt x="1818017" y="237217"/>
                  </a:lnTo>
                  <a:cubicBezTo>
                    <a:pt x="1824669" y="175008"/>
                    <a:pt x="1828689" y="112091"/>
                    <a:pt x="1829973" y="48589"/>
                  </a:cubicBezTo>
                  <a:close/>
                  <a:moveTo>
                    <a:pt x="1878036" y="0"/>
                  </a:moveTo>
                  <a:cubicBezTo>
                    <a:pt x="1878175" y="67365"/>
                    <a:pt x="1875294" y="134129"/>
                    <a:pt x="1869510" y="200153"/>
                  </a:cubicBezTo>
                  <a:lnTo>
                    <a:pt x="1850760" y="341625"/>
                  </a:lnTo>
                  <a:lnTo>
                    <a:pt x="1903302" y="376910"/>
                  </a:lnTo>
                  <a:cubicBezTo>
                    <a:pt x="2252591" y="647587"/>
                    <a:pt x="2299962" y="1248867"/>
                    <a:pt x="1997809" y="1772212"/>
                  </a:cubicBezTo>
                  <a:cubicBezTo>
                    <a:pt x="1675512" y="2330447"/>
                    <a:pt x="1077581" y="2588616"/>
                    <a:pt x="662293" y="2348849"/>
                  </a:cubicBezTo>
                  <a:cubicBezTo>
                    <a:pt x="558471" y="2288908"/>
                    <a:pt x="475893" y="2203520"/>
                    <a:pt x="415462" y="2100433"/>
                  </a:cubicBezTo>
                  <a:lnTo>
                    <a:pt x="412516" y="2094669"/>
                  </a:lnTo>
                  <a:lnTo>
                    <a:pt x="243960" y="2149073"/>
                  </a:lnTo>
                  <a:cubicBezTo>
                    <a:pt x="180047" y="2166612"/>
                    <a:pt x="114883" y="2181428"/>
                    <a:pt x="48587" y="2193381"/>
                  </a:cubicBezTo>
                  <a:lnTo>
                    <a:pt x="0" y="1923896"/>
                  </a:lnTo>
                  <a:cubicBezTo>
                    <a:pt x="58133" y="1913415"/>
                    <a:pt x="115274" y="1900423"/>
                    <a:pt x="171319" y="1885043"/>
                  </a:cubicBezTo>
                  <a:lnTo>
                    <a:pt x="316631" y="1838141"/>
                  </a:lnTo>
                  <a:lnTo>
                    <a:pt x="301511" y="1745820"/>
                  </a:lnTo>
                  <a:cubicBezTo>
                    <a:pt x="271041" y="1484343"/>
                    <a:pt x="332769" y="1183058"/>
                    <a:pt x="493918" y="903940"/>
                  </a:cubicBezTo>
                  <a:cubicBezTo>
                    <a:pt x="735640" y="485264"/>
                    <a:pt x="1132407" y="235375"/>
                    <a:pt x="1490883" y="237750"/>
                  </a:cubicBezTo>
                  <a:cubicBezTo>
                    <a:pt x="1520756" y="237948"/>
                    <a:pt x="1550363" y="239897"/>
                    <a:pt x="1579592" y="243647"/>
                  </a:cubicBezTo>
                  <a:lnTo>
                    <a:pt x="1587571" y="245188"/>
                  </a:lnTo>
                  <a:lnTo>
                    <a:pt x="1596731" y="176074"/>
                  </a:lnTo>
                  <a:cubicBezTo>
                    <a:pt x="1601802" y="118179"/>
                    <a:pt x="1604329" y="59635"/>
                    <a:pt x="1604207" y="564"/>
                  </a:cubicBezTo>
                  <a:close/>
                </a:path>
              </a:pathLst>
            </a:cu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" name="グループ化 18"/>
            <p:cNvGrpSpPr/>
            <p:nvPr/>
          </p:nvGrpSpPr>
          <p:grpSpPr>
            <a:xfrm rot="14400000">
              <a:off x="3243032" y="1351468"/>
              <a:ext cx="143080" cy="445641"/>
              <a:chOff x="5763090" y="1178750"/>
              <a:chExt cx="329512" cy="1026309"/>
            </a:xfrm>
          </p:grpSpPr>
          <p:sp>
            <p:nvSpPr>
              <p:cNvPr id="17" name="片側の 2 つの角を丸めた四角形 16"/>
              <p:cNvSpPr/>
              <p:nvPr/>
            </p:nvSpPr>
            <p:spPr bwMode="auto">
              <a:xfrm>
                <a:off x="5763090" y="1178750"/>
                <a:ext cx="329512" cy="6300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片側の 2 つの角を丸めた四角形 17"/>
              <p:cNvSpPr/>
              <p:nvPr/>
            </p:nvSpPr>
            <p:spPr bwMode="auto">
              <a:xfrm rot="10800000">
                <a:off x="5763090" y="1647484"/>
                <a:ext cx="329512" cy="5575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/>
            <p:cNvGrpSpPr/>
            <p:nvPr/>
          </p:nvGrpSpPr>
          <p:grpSpPr>
            <a:xfrm rot="6300000">
              <a:off x="3009288" y="1724129"/>
              <a:ext cx="143080" cy="445641"/>
              <a:chOff x="5763090" y="1178750"/>
              <a:chExt cx="329512" cy="1026309"/>
            </a:xfrm>
          </p:grpSpPr>
          <p:sp>
            <p:nvSpPr>
              <p:cNvPr id="21" name="片側の 2 つの角を丸めた四角形 20"/>
              <p:cNvSpPr/>
              <p:nvPr/>
            </p:nvSpPr>
            <p:spPr bwMode="auto">
              <a:xfrm>
                <a:off x="5763090" y="1178750"/>
                <a:ext cx="329512" cy="6300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片側の 2 つの角を丸めた四角形 21"/>
              <p:cNvSpPr/>
              <p:nvPr/>
            </p:nvSpPr>
            <p:spPr bwMode="auto">
              <a:xfrm rot="10800000">
                <a:off x="5763090" y="1647484"/>
                <a:ext cx="329512" cy="5575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4" name="グループ化 123"/>
          <p:cNvGrpSpPr/>
          <p:nvPr/>
        </p:nvGrpSpPr>
        <p:grpSpPr>
          <a:xfrm>
            <a:off x="4186682" y="839811"/>
            <a:ext cx="1455906" cy="1615349"/>
            <a:chOff x="4186682" y="839811"/>
            <a:chExt cx="1455906" cy="1615349"/>
          </a:xfrm>
        </p:grpSpPr>
        <p:sp>
          <p:nvSpPr>
            <p:cNvPr id="28" name="フリーフォーム 27"/>
            <p:cNvSpPr/>
            <p:nvPr/>
          </p:nvSpPr>
          <p:spPr>
            <a:xfrm>
              <a:off x="4186682" y="839812"/>
              <a:ext cx="1455905" cy="1615348"/>
            </a:xfrm>
            <a:custGeom>
              <a:avLst/>
              <a:gdLst>
                <a:gd name="connsiteX0" fmla="*/ 1878036 w 2197735"/>
                <a:gd name="connsiteY0" fmla="*/ 0 h 2438419"/>
                <a:gd name="connsiteX1" fmla="*/ 1869510 w 2197735"/>
                <a:gd name="connsiteY1" fmla="*/ 200153 h 2438419"/>
                <a:gd name="connsiteX2" fmla="*/ 1850760 w 2197735"/>
                <a:gd name="connsiteY2" fmla="*/ 341625 h 2438419"/>
                <a:gd name="connsiteX3" fmla="*/ 1903302 w 2197735"/>
                <a:gd name="connsiteY3" fmla="*/ 376910 h 2438419"/>
                <a:gd name="connsiteX4" fmla="*/ 1997809 w 2197735"/>
                <a:gd name="connsiteY4" fmla="*/ 1772212 h 2438419"/>
                <a:gd name="connsiteX5" fmla="*/ 662293 w 2197735"/>
                <a:gd name="connsiteY5" fmla="*/ 2348849 h 2438419"/>
                <a:gd name="connsiteX6" fmla="*/ 415462 w 2197735"/>
                <a:gd name="connsiteY6" fmla="*/ 2100433 h 2438419"/>
                <a:gd name="connsiteX7" fmla="*/ 412516 w 2197735"/>
                <a:gd name="connsiteY7" fmla="*/ 2094669 h 2438419"/>
                <a:gd name="connsiteX8" fmla="*/ 243960 w 2197735"/>
                <a:gd name="connsiteY8" fmla="*/ 2149073 h 2438419"/>
                <a:gd name="connsiteX9" fmla="*/ 48587 w 2197735"/>
                <a:gd name="connsiteY9" fmla="*/ 2193381 h 2438419"/>
                <a:gd name="connsiteX10" fmla="*/ 0 w 2197735"/>
                <a:gd name="connsiteY10" fmla="*/ 1923896 h 2438419"/>
                <a:gd name="connsiteX11" fmla="*/ 171319 w 2197735"/>
                <a:gd name="connsiteY11" fmla="*/ 1885043 h 2438419"/>
                <a:gd name="connsiteX12" fmla="*/ 316631 w 2197735"/>
                <a:gd name="connsiteY12" fmla="*/ 1838141 h 2438419"/>
                <a:gd name="connsiteX13" fmla="*/ 301511 w 2197735"/>
                <a:gd name="connsiteY13" fmla="*/ 1745820 h 2438419"/>
                <a:gd name="connsiteX14" fmla="*/ 493918 w 2197735"/>
                <a:gd name="connsiteY14" fmla="*/ 903940 h 2438419"/>
                <a:gd name="connsiteX15" fmla="*/ 1490883 w 2197735"/>
                <a:gd name="connsiteY15" fmla="*/ 237750 h 2438419"/>
                <a:gd name="connsiteX16" fmla="*/ 1579592 w 2197735"/>
                <a:gd name="connsiteY16" fmla="*/ 243647 h 2438419"/>
                <a:gd name="connsiteX17" fmla="*/ 1587571 w 2197735"/>
                <a:gd name="connsiteY17" fmla="*/ 245188 h 2438419"/>
                <a:gd name="connsiteX18" fmla="*/ 1596731 w 2197735"/>
                <a:gd name="connsiteY18" fmla="*/ 176074 h 2438419"/>
                <a:gd name="connsiteX19" fmla="*/ 1604207 w 2197735"/>
                <a:gd name="connsiteY19" fmla="*/ 564 h 2438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97735" h="2438419">
                  <a:moveTo>
                    <a:pt x="1878036" y="0"/>
                  </a:moveTo>
                  <a:cubicBezTo>
                    <a:pt x="1878175" y="67365"/>
                    <a:pt x="1875294" y="134129"/>
                    <a:pt x="1869510" y="200153"/>
                  </a:cubicBezTo>
                  <a:lnTo>
                    <a:pt x="1850760" y="341625"/>
                  </a:lnTo>
                  <a:lnTo>
                    <a:pt x="1903302" y="376910"/>
                  </a:lnTo>
                  <a:cubicBezTo>
                    <a:pt x="2252591" y="647587"/>
                    <a:pt x="2299962" y="1248867"/>
                    <a:pt x="1997809" y="1772212"/>
                  </a:cubicBezTo>
                  <a:cubicBezTo>
                    <a:pt x="1675512" y="2330447"/>
                    <a:pt x="1077581" y="2588616"/>
                    <a:pt x="662293" y="2348849"/>
                  </a:cubicBezTo>
                  <a:cubicBezTo>
                    <a:pt x="558471" y="2288908"/>
                    <a:pt x="475893" y="2203520"/>
                    <a:pt x="415462" y="2100433"/>
                  </a:cubicBezTo>
                  <a:lnTo>
                    <a:pt x="412516" y="2094669"/>
                  </a:lnTo>
                  <a:lnTo>
                    <a:pt x="243960" y="2149073"/>
                  </a:lnTo>
                  <a:cubicBezTo>
                    <a:pt x="180047" y="2166612"/>
                    <a:pt x="114883" y="2181428"/>
                    <a:pt x="48587" y="2193381"/>
                  </a:cubicBezTo>
                  <a:lnTo>
                    <a:pt x="0" y="1923896"/>
                  </a:lnTo>
                  <a:cubicBezTo>
                    <a:pt x="58133" y="1913415"/>
                    <a:pt x="115274" y="1900423"/>
                    <a:pt x="171319" y="1885043"/>
                  </a:cubicBezTo>
                  <a:lnTo>
                    <a:pt x="316631" y="1838141"/>
                  </a:lnTo>
                  <a:lnTo>
                    <a:pt x="301511" y="1745820"/>
                  </a:lnTo>
                  <a:cubicBezTo>
                    <a:pt x="271041" y="1484343"/>
                    <a:pt x="332769" y="1183058"/>
                    <a:pt x="493918" y="903940"/>
                  </a:cubicBezTo>
                  <a:cubicBezTo>
                    <a:pt x="735640" y="485264"/>
                    <a:pt x="1132407" y="235375"/>
                    <a:pt x="1490883" y="237750"/>
                  </a:cubicBezTo>
                  <a:cubicBezTo>
                    <a:pt x="1520756" y="237948"/>
                    <a:pt x="1550363" y="239897"/>
                    <a:pt x="1579592" y="243647"/>
                  </a:cubicBezTo>
                  <a:lnTo>
                    <a:pt x="1587571" y="245188"/>
                  </a:lnTo>
                  <a:lnTo>
                    <a:pt x="1596731" y="176074"/>
                  </a:lnTo>
                  <a:cubicBezTo>
                    <a:pt x="1601802" y="118179"/>
                    <a:pt x="1604329" y="59635"/>
                    <a:pt x="1604207" y="564"/>
                  </a:cubicBezTo>
                  <a:close/>
                </a:path>
              </a:pathLst>
            </a:custGeom>
            <a:gradFill>
              <a:gsLst>
                <a:gs pos="0">
                  <a:srgbClr val="FF6699"/>
                </a:gs>
                <a:gs pos="100000">
                  <a:schemeClr val="bg1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 30"/>
            <p:cNvSpPr/>
            <p:nvPr/>
          </p:nvSpPr>
          <p:spPr>
            <a:xfrm>
              <a:off x="4186683" y="839811"/>
              <a:ext cx="1455905" cy="1615348"/>
            </a:xfrm>
            <a:custGeom>
              <a:avLst/>
              <a:gdLst/>
              <a:ahLst/>
              <a:cxnLst/>
              <a:rect l="l" t="t" r="r" b="b"/>
              <a:pathLst>
                <a:path w="2197735" h="2438419">
                  <a:moveTo>
                    <a:pt x="1653890" y="45027"/>
                  </a:moveTo>
                  <a:cubicBezTo>
                    <a:pt x="1652710" y="103390"/>
                    <a:pt x="1649015" y="161216"/>
                    <a:pt x="1642902" y="218392"/>
                  </a:cubicBezTo>
                  <a:lnTo>
                    <a:pt x="1630537" y="300552"/>
                  </a:lnTo>
                  <a:lnTo>
                    <a:pt x="1566040" y="288093"/>
                  </a:lnTo>
                  <a:cubicBezTo>
                    <a:pt x="1537998" y="284495"/>
                    <a:pt x="1509593" y="282625"/>
                    <a:pt x="1480934" y="282435"/>
                  </a:cubicBezTo>
                  <a:cubicBezTo>
                    <a:pt x="1137016" y="280157"/>
                    <a:pt x="756363" y="519898"/>
                    <a:pt x="524457" y="921571"/>
                  </a:cubicBezTo>
                  <a:cubicBezTo>
                    <a:pt x="350528" y="1222826"/>
                    <a:pt x="297317" y="1550998"/>
                    <a:pt x="354959" y="1821426"/>
                  </a:cubicBezTo>
                  <a:lnTo>
                    <a:pt x="368448" y="1872292"/>
                  </a:lnTo>
                  <a:lnTo>
                    <a:pt x="226107" y="1921422"/>
                  </a:lnTo>
                  <a:cubicBezTo>
                    <a:pt x="170999" y="1937837"/>
                    <a:pt x="114810" y="1951993"/>
                    <a:pt x="57636" y="1963773"/>
                  </a:cubicBezTo>
                  <a:lnTo>
                    <a:pt x="93178" y="2136269"/>
                  </a:lnTo>
                  <a:cubicBezTo>
                    <a:pt x="155386" y="2123452"/>
                    <a:pt x="216522" y="2108050"/>
                    <a:pt x="276482" y="2090190"/>
                  </a:cubicBezTo>
                  <a:lnTo>
                    <a:pt x="432288" y="2036412"/>
                  </a:lnTo>
                  <a:lnTo>
                    <a:pt x="449187" y="2069472"/>
                  </a:lnTo>
                  <a:cubicBezTo>
                    <a:pt x="507164" y="2168373"/>
                    <a:pt x="586389" y="2250293"/>
                    <a:pt x="685994" y="2307800"/>
                  </a:cubicBezTo>
                  <a:cubicBezTo>
                    <a:pt x="1084417" y="2537830"/>
                    <a:pt x="1658065" y="2290145"/>
                    <a:pt x="1967273" y="1754581"/>
                  </a:cubicBezTo>
                  <a:cubicBezTo>
                    <a:pt x="2276481" y="1219017"/>
                    <a:pt x="2204158" y="598381"/>
                    <a:pt x="1805736" y="368352"/>
                  </a:cubicBezTo>
                  <a:lnTo>
                    <a:pt x="1798795" y="364949"/>
                  </a:lnTo>
                  <a:lnTo>
                    <a:pt x="1818017" y="237217"/>
                  </a:lnTo>
                  <a:cubicBezTo>
                    <a:pt x="1824669" y="175008"/>
                    <a:pt x="1828689" y="112091"/>
                    <a:pt x="1829973" y="48589"/>
                  </a:cubicBezTo>
                  <a:close/>
                  <a:moveTo>
                    <a:pt x="1878036" y="0"/>
                  </a:moveTo>
                  <a:cubicBezTo>
                    <a:pt x="1878175" y="67365"/>
                    <a:pt x="1875294" y="134129"/>
                    <a:pt x="1869510" y="200153"/>
                  </a:cubicBezTo>
                  <a:lnTo>
                    <a:pt x="1850760" y="341625"/>
                  </a:lnTo>
                  <a:lnTo>
                    <a:pt x="1903302" y="376910"/>
                  </a:lnTo>
                  <a:cubicBezTo>
                    <a:pt x="2252591" y="647587"/>
                    <a:pt x="2299962" y="1248867"/>
                    <a:pt x="1997809" y="1772212"/>
                  </a:cubicBezTo>
                  <a:cubicBezTo>
                    <a:pt x="1675512" y="2330447"/>
                    <a:pt x="1077581" y="2588616"/>
                    <a:pt x="662293" y="2348849"/>
                  </a:cubicBezTo>
                  <a:cubicBezTo>
                    <a:pt x="558471" y="2288908"/>
                    <a:pt x="475893" y="2203520"/>
                    <a:pt x="415462" y="2100433"/>
                  </a:cubicBezTo>
                  <a:lnTo>
                    <a:pt x="412516" y="2094669"/>
                  </a:lnTo>
                  <a:lnTo>
                    <a:pt x="243960" y="2149073"/>
                  </a:lnTo>
                  <a:cubicBezTo>
                    <a:pt x="180047" y="2166612"/>
                    <a:pt x="114883" y="2181428"/>
                    <a:pt x="48587" y="2193381"/>
                  </a:cubicBezTo>
                  <a:lnTo>
                    <a:pt x="0" y="1923896"/>
                  </a:lnTo>
                  <a:cubicBezTo>
                    <a:pt x="58133" y="1913415"/>
                    <a:pt x="115274" y="1900423"/>
                    <a:pt x="171319" y="1885043"/>
                  </a:cubicBezTo>
                  <a:lnTo>
                    <a:pt x="316631" y="1838141"/>
                  </a:lnTo>
                  <a:lnTo>
                    <a:pt x="301511" y="1745820"/>
                  </a:lnTo>
                  <a:cubicBezTo>
                    <a:pt x="271041" y="1484343"/>
                    <a:pt x="332769" y="1183058"/>
                    <a:pt x="493918" y="903940"/>
                  </a:cubicBezTo>
                  <a:cubicBezTo>
                    <a:pt x="735640" y="485264"/>
                    <a:pt x="1132407" y="235375"/>
                    <a:pt x="1490883" y="237750"/>
                  </a:cubicBezTo>
                  <a:cubicBezTo>
                    <a:pt x="1520756" y="237948"/>
                    <a:pt x="1550363" y="239897"/>
                    <a:pt x="1579592" y="243647"/>
                  </a:cubicBezTo>
                  <a:lnTo>
                    <a:pt x="1587571" y="245188"/>
                  </a:lnTo>
                  <a:lnTo>
                    <a:pt x="1596731" y="176074"/>
                  </a:lnTo>
                  <a:cubicBezTo>
                    <a:pt x="1601802" y="118179"/>
                    <a:pt x="1604329" y="59635"/>
                    <a:pt x="1604207" y="564"/>
                  </a:cubicBezTo>
                  <a:close/>
                </a:path>
              </a:pathLst>
            </a:cu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43"/>
            <p:cNvSpPr/>
            <p:nvPr/>
          </p:nvSpPr>
          <p:spPr bwMode="auto">
            <a:xfrm rot="1122547">
              <a:off x="4781608" y="1323329"/>
              <a:ext cx="276669" cy="122483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円/楕円 44"/>
            <p:cNvSpPr/>
            <p:nvPr/>
          </p:nvSpPr>
          <p:spPr bwMode="auto">
            <a:xfrm rot="20700000">
              <a:off x="5038531" y="1679606"/>
              <a:ext cx="276669" cy="122483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円/楕円 45"/>
            <p:cNvSpPr/>
            <p:nvPr/>
          </p:nvSpPr>
          <p:spPr bwMode="auto">
            <a:xfrm rot="1265618">
              <a:off x="4689803" y="2120889"/>
              <a:ext cx="276669" cy="122483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5" name="グループ化 124"/>
          <p:cNvGrpSpPr/>
          <p:nvPr/>
        </p:nvGrpSpPr>
        <p:grpSpPr>
          <a:xfrm>
            <a:off x="6070566" y="839811"/>
            <a:ext cx="1455906" cy="1615349"/>
            <a:chOff x="6070566" y="839811"/>
            <a:chExt cx="1455906" cy="1615349"/>
          </a:xfrm>
        </p:grpSpPr>
        <p:sp>
          <p:nvSpPr>
            <p:cNvPr id="34" name="フリーフォーム 33"/>
            <p:cNvSpPr/>
            <p:nvPr/>
          </p:nvSpPr>
          <p:spPr>
            <a:xfrm>
              <a:off x="6070566" y="839812"/>
              <a:ext cx="1455905" cy="1615348"/>
            </a:xfrm>
            <a:custGeom>
              <a:avLst/>
              <a:gdLst>
                <a:gd name="connsiteX0" fmla="*/ 1878036 w 2197735"/>
                <a:gd name="connsiteY0" fmla="*/ 0 h 2438419"/>
                <a:gd name="connsiteX1" fmla="*/ 1869510 w 2197735"/>
                <a:gd name="connsiteY1" fmla="*/ 200153 h 2438419"/>
                <a:gd name="connsiteX2" fmla="*/ 1850760 w 2197735"/>
                <a:gd name="connsiteY2" fmla="*/ 341625 h 2438419"/>
                <a:gd name="connsiteX3" fmla="*/ 1903302 w 2197735"/>
                <a:gd name="connsiteY3" fmla="*/ 376910 h 2438419"/>
                <a:gd name="connsiteX4" fmla="*/ 1997809 w 2197735"/>
                <a:gd name="connsiteY4" fmla="*/ 1772212 h 2438419"/>
                <a:gd name="connsiteX5" fmla="*/ 662293 w 2197735"/>
                <a:gd name="connsiteY5" fmla="*/ 2348849 h 2438419"/>
                <a:gd name="connsiteX6" fmla="*/ 415462 w 2197735"/>
                <a:gd name="connsiteY6" fmla="*/ 2100433 h 2438419"/>
                <a:gd name="connsiteX7" fmla="*/ 412516 w 2197735"/>
                <a:gd name="connsiteY7" fmla="*/ 2094669 h 2438419"/>
                <a:gd name="connsiteX8" fmla="*/ 243960 w 2197735"/>
                <a:gd name="connsiteY8" fmla="*/ 2149073 h 2438419"/>
                <a:gd name="connsiteX9" fmla="*/ 48587 w 2197735"/>
                <a:gd name="connsiteY9" fmla="*/ 2193381 h 2438419"/>
                <a:gd name="connsiteX10" fmla="*/ 0 w 2197735"/>
                <a:gd name="connsiteY10" fmla="*/ 1923896 h 2438419"/>
                <a:gd name="connsiteX11" fmla="*/ 171319 w 2197735"/>
                <a:gd name="connsiteY11" fmla="*/ 1885043 h 2438419"/>
                <a:gd name="connsiteX12" fmla="*/ 316631 w 2197735"/>
                <a:gd name="connsiteY12" fmla="*/ 1838141 h 2438419"/>
                <a:gd name="connsiteX13" fmla="*/ 301511 w 2197735"/>
                <a:gd name="connsiteY13" fmla="*/ 1745820 h 2438419"/>
                <a:gd name="connsiteX14" fmla="*/ 493918 w 2197735"/>
                <a:gd name="connsiteY14" fmla="*/ 903940 h 2438419"/>
                <a:gd name="connsiteX15" fmla="*/ 1490883 w 2197735"/>
                <a:gd name="connsiteY15" fmla="*/ 237750 h 2438419"/>
                <a:gd name="connsiteX16" fmla="*/ 1579592 w 2197735"/>
                <a:gd name="connsiteY16" fmla="*/ 243647 h 2438419"/>
                <a:gd name="connsiteX17" fmla="*/ 1587571 w 2197735"/>
                <a:gd name="connsiteY17" fmla="*/ 245188 h 2438419"/>
                <a:gd name="connsiteX18" fmla="*/ 1596731 w 2197735"/>
                <a:gd name="connsiteY18" fmla="*/ 176074 h 2438419"/>
                <a:gd name="connsiteX19" fmla="*/ 1604207 w 2197735"/>
                <a:gd name="connsiteY19" fmla="*/ 564 h 2438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97735" h="2438419">
                  <a:moveTo>
                    <a:pt x="1878036" y="0"/>
                  </a:moveTo>
                  <a:cubicBezTo>
                    <a:pt x="1878175" y="67365"/>
                    <a:pt x="1875294" y="134129"/>
                    <a:pt x="1869510" y="200153"/>
                  </a:cubicBezTo>
                  <a:lnTo>
                    <a:pt x="1850760" y="341625"/>
                  </a:lnTo>
                  <a:lnTo>
                    <a:pt x="1903302" y="376910"/>
                  </a:lnTo>
                  <a:cubicBezTo>
                    <a:pt x="2252591" y="647587"/>
                    <a:pt x="2299962" y="1248867"/>
                    <a:pt x="1997809" y="1772212"/>
                  </a:cubicBezTo>
                  <a:cubicBezTo>
                    <a:pt x="1675512" y="2330447"/>
                    <a:pt x="1077581" y="2588616"/>
                    <a:pt x="662293" y="2348849"/>
                  </a:cubicBezTo>
                  <a:cubicBezTo>
                    <a:pt x="558471" y="2288908"/>
                    <a:pt x="475893" y="2203520"/>
                    <a:pt x="415462" y="2100433"/>
                  </a:cubicBezTo>
                  <a:lnTo>
                    <a:pt x="412516" y="2094669"/>
                  </a:lnTo>
                  <a:lnTo>
                    <a:pt x="243960" y="2149073"/>
                  </a:lnTo>
                  <a:cubicBezTo>
                    <a:pt x="180047" y="2166612"/>
                    <a:pt x="114883" y="2181428"/>
                    <a:pt x="48587" y="2193381"/>
                  </a:cubicBezTo>
                  <a:lnTo>
                    <a:pt x="0" y="1923896"/>
                  </a:lnTo>
                  <a:cubicBezTo>
                    <a:pt x="58133" y="1913415"/>
                    <a:pt x="115274" y="1900423"/>
                    <a:pt x="171319" y="1885043"/>
                  </a:cubicBezTo>
                  <a:lnTo>
                    <a:pt x="316631" y="1838141"/>
                  </a:lnTo>
                  <a:lnTo>
                    <a:pt x="301511" y="1745820"/>
                  </a:lnTo>
                  <a:cubicBezTo>
                    <a:pt x="271041" y="1484343"/>
                    <a:pt x="332769" y="1183058"/>
                    <a:pt x="493918" y="903940"/>
                  </a:cubicBezTo>
                  <a:cubicBezTo>
                    <a:pt x="735640" y="485264"/>
                    <a:pt x="1132407" y="235375"/>
                    <a:pt x="1490883" y="237750"/>
                  </a:cubicBezTo>
                  <a:cubicBezTo>
                    <a:pt x="1520756" y="237948"/>
                    <a:pt x="1550363" y="239897"/>
                    <a:pt x="1579592" y="243647"/>
                  </a:cubicBezTo>
                  <a:lnTo>
                    <a:pt x="1587571" y="245188"/>
                  </a:lnTo>
                  <a:lnTo>
                    <a:pt x="1596731" y="176074"/>
                  </a:lnTo>
                  <a:cubicBezTo>
                    <a:pt x="1601802" y="118179"/>
                    <a:pt x="1604329" y="59635"/>
                    <a:pt x="1604207" y="564"/>
                  </a:cubicBezTo>
                  <a:close/>
                </a:path>
              </a:pathLst>
            </a:custGeom>
            <a:gradFill>
              <a:gsLst>
                <a:gs pos="0">
                  <a:srgbClr val="FF6699"/>
                </a:gs>
                <a:gs pos="100000">
                  <a:schemeClr val="bg1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 36"/>
            <p:cNvSpPr/>
            <p:nvPr/>
          </p:nvSpPr>
          <p:spPr>
            <a:xfrm>
              <a:off x="6070567" y="839811"/>
              <a:ext cx="1455905" cy="1615348"/>
            </a:xfrm>
            <a:custGeom>
              <a:avLst/>
              <a:gdLst/>
              <a:ahLst/>
              <a:cxnLst/>
              <a:rect l="l" t="t" r="r" b="b"/>
              <a:pathLst>
                <a:path w="2197735" h="2438419">
                  <a:moveTo>
                    <a:pt x="1653890" y="45027"/>
                  </a:moveTo>
                  <a:cubicBezTo>
                    <a:pt x="1652710" y="103390"/>
                    <a:pt x="1649015" y="161216"/>
                    <a:pt x="1642902" y="218392"/>
                  </a:cubicBezTo>
                  <a:lnTo>
                    <a:pt x="1630537" y="300552"/>
                  </a:lnTo>
                  <a:lnTo>
                    <a:pt x="1566040" y="288093"/>
                  </a:lnTo>
                  <a:cubicBezTo>
                    <a:pt x="1537998" y="284495"/>
                    <a:pt x="1509593" y="282625"/>
                    <a:pt x="1480934" y="282435"/>
                  </a:cubicBezTo>
                  <a:cubicBezTo>
                    <a:pt x="1137016" y="280157"/>
                    <a:pt x="756363" y="519898"/>
                    <a:pt x="524457" y="921571"/>
                  </a:cubicBezTo>
                  <a:cubicBezTo>
                    <a:pt x="350528" y="1222826"/>
                    <a:pt x="297317" y="1550998"/>
                    <a:pt x="354959" y="1821426"/>
                  </a:cubicBezTo>
                  <a:lnTo>
                    <a:pt x="368448" y="1872292"/>
                  </a:lnTo>
                  <a:lnTo>
                    <a:pt x="226107" y="1921422"/>
                  </a:lnTo>
                  <a:cubicBezTo>
                    <a:pt x="170999" y="1937837"/>
                    <a:pt x="114810" y="1951993"/>
                    <a:pt x="57636" y="1963773"/>
                  </a:cubicBezTo>
                  <a:lnTo>
                    <a:pt x="93178" y="2136269"/>
                  </a:lnTo>
                  <a:cubicBezTo>
                    <a:pt x="155386" y="2123452"/>
                    <a:pt x="216522" y="2108050"/>
                    <a:pt x="276482" y="2090190"/>
                  </a:cubicBezTo>
                  <a:lnTo>
                    <a:pt x="432288" y="2036412"/>
                  </a:lnTo>
                  <a:lnTo>
                    <a:pt x="449187" y="2069472"/>
                  </a:lnTo>
                  <a:cubicBezTo>
                    <a:pt x="507164" y="2168373"/>
                    <a:pt x="586389" y="2250293"/>
                    <a:pt x="685994" y="2307800"/>
                  </a:cubicBezTo>
                  <a:cubicBezTo>
                    <a:pt x="1084417" y="2537830"/>
                    <a:pt x="1658065" y="2290145"/>
                    <a:pt x="1967273" y="1754581"/>
                  </a:cubicBezTo>
                  <a:cubicBezTo>
                    <a:pt x="2276481" y="1219017"/>
                    <a:pt x="2204158" y="598381"/>
                    <a:pt x="1805736" y="368352"/>
                  </a:cubicBezTo>
                  <a:lnTo>
                    <a:pt x="1798795" y="364949"/>
                  </a:lnTo>
                  <a:lnTo>
                    <a:pt x="1818017" y="237217"/>
                  </a:lnTo>
                  <a:cubicBezTo>
                    <a:pt x="1824669" y="175008"/>
                    <a:pt x="1828689" y="112091"/>
                    <a:pt x="1829973" y="48589"/>
                  </a:cubicBezTo>
                  <a:close/>
                  <a:moveTo>
                    <a:pt x="1878036" y="0"/>
                  </a:moveTo>
                  <a:cubicBezTo>
                    <a:pt x="1878175" y="67365"/>
                    <a:pt x="1875294" y="134129"/>
                    <a:pt x="1869510" y="200153"/>
                  </a:cubicBezTo>
                  <a:lnTo>
                    <a:pt x="1850760" y="341625"/>
                  </a:lnTo>
                  <a:lnTo>
                    <a:pt x="1903302" y="376910"/>
                  </a:lnTo>
                  <a:cubicBezTo>
                    <a:pt x="2252591" y="647587"/>
                    <a:pt x="2299962" y="1248867"/>
                    <a:pt x="1997809" y="1772212"/>
                  </a:cubicBezTo>
                  <a:cubicBezTo>
                    <a:pt x="1675512" y="2330447"/>
                    <a:pt x="1077581" y="2588616"/>
                    <a:pt x="662293" y="2348849"/>
                  </a:cubicBezTo>
                  <a:cubicBezTo>
                    <a:pt x="558471" y="2288908"/>
                    <a:pt x="475893" y="2203520"/>
                    <a:pt x="415462" y="2100433"/>
                  </a:cubicBezTo>
                  <a:lnTo>
                    <a:pt x="412516" y="2094669"/>
                  </a:lnTo>
                  <a:lnTo>
                    <a:pt x="243960" y="2149073"/>
                  </a:lnTo>
                  <a:cubicBezTo>
                    <a:pt x="180047" y="2166612"/>
                    <a:pt x="114883" y="2181428"/>
                    <a:pt x="48587" y="2193381"/>
                  </a:cubicBezTo>
                  <a:lnTo>
                    <a:pt x="0" y="1923896"/>
                  </a:lnTo>
                  <a:cubicBezTo>
                    <a:pt x="58133" y="1913415"/>
                    <a:pt x="115274" y="1900423"/>
                    <a:pt x="171319" y="1885043"/>
                  </a:cubicBezTo>
                  <a:lnTo>
                    <a:pt x="316631" y="1838141"/>
                  </a:lnTo>
                  <a:lnTo>
                    <a:pt x="301511" y="1745820"/>
                  </a:lnTo>
                  <a:cubicBezTo>
                    <a:pt x="271041" y="1484343"/>
                    <a:pt x="332769" y="1183058"/>
                    <a:pt x="493918" y="903940"/>
                  </a:cubicBezTo>
                  <a:cubicBezTo>
                    <a:pt x="735640" y="485264"/>
                    <a:pt x="1132407" y="235375"/>
                    <a:pt x="1490883" y="237750"/>
                  </a:cubicBezTo>
                  <a:cubicBezTo>
                    <a:pt x="1520756" y="237948"/>
                    <a:pt x="1550363" y="239897"/>
                    <a:pt x="1579592" y="243647"/>
                  </a:cubicBezTo>
                  <a:lnTo>
                    <a:pt x="1587571" y="245188"/>
                  </a:lnTo>
                  <a:lnTo>
                    <a:pt x="1596731" y="176074"/>
                  </a:lnTo>
                  <a:cubicBezTo>
                    <a:pt x="1601802" y="118179"/>
                    <a:pt x="1604329" y="59635"/>
                    <a:pt x="1604207" y="564"/>
                  </a:cubicBezTo>
                  <a:close/>
                </a:path>
              </a:pathLst>
            </a:cu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円/楕円 49"/>
            <p:cNvSpPr/>
            <p:nvPr/>
          </p:nvSpPr>
          <p:spPr bwMode="auto">
            <a:xfrm>
              <a:off x="7094787" y="1179814"/>
              <a:ext cx="102378" cy="102378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円/楕円 50"/>
            <p:cNvSpPr/>
            <p:nvPr/>
          </p:nvSpPr>
          <p:spPr bwMode="auto">
            <a:xfrm>
              <a:off x="6552283" y="1454523"/>
              <a:ext cx="102378" cy="102378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円/楕円 51"/>
            <p:cNvSpPr/>
            <p:nvPr/>
          </p:nvSpPr>
          <p:spPr bwMode="auto">
            <a:xfrm>
              <a:off x="6917126" y="1380211"/>
              <a:ext cx="102378" cy="102378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円/楕円 52"/>
            <p:cNvSpPr/>
            <p:nvPr/>
          </p:nvSpPr>
          <p:spPr bwMode="auto">
            <a:xfrm>
              <a:off x="6755872" y="1703832"/>
              <a:ext cx="102378" cy="102378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円/楕円 53"/>
            <p:cNvSpPr/>
            <p:nvPr/>
          </p:nvSpPr>
          <p:spPr bwMode="auto">
            <a:xfrm>
              <a:off x="6973923" y="2130163"/>
              <a:ext cx="102378" cy="102378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円/楕円 54"/>
            <p:cNvSpPr/>
            <p:nvPr/>
          </p:nvSpPr>
          <p:spPr bwMode="auto">
            <a:xfrm>
              <a:off x="6552283" y="2198869"/>
              <a:ext cx="102378" cy="102378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円/楕円 55"/>
            <p:cNvSpPr/>
            <p:nvPr/>
          </p:nvSpPr>
          <p:spPr bwMode="auto">
            <a:xfrm>
              <a:off x="6449905" y="1824874"/>
              <a:ext cx="102378" cy="102378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円/楕円 56"/>
            <p:cNvSpPr/>
            <p:nvPr/>
          </p:nvSpPr>
          <p:spPr bwMode="auto">
            <a:xfrm>
              <a:off x="7248243" y="1482589"/>
              <a:ext cx="102378" cy="102378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円/楕円 57"/>
            <p:cNvSpPr/>
            <p:nvPr/>
          </p:nvSpPr>
          <p:spPr bwMode="auto">
            <a:xfrm>
              <a:off x="7211766" y="1827251"/>
              <a:ext cx="102378" cy="102378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円/楕円 58"/>
            <p:cNvSpPr/>
            <p:nvPr/>
          </p:nvSpPr>
          <p:spPr bwMode="auto">
            <a:xfrm>
              <a:off x="7049206" y="1618971"/>
              <a:ext cx="102378" cy="102378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6" name="グループ化 125"/>
          <p:cNvGrpSpPr/>
          <p:nvPr/>
        </p:nvGrpSpPr>
        <p:grpSpPr>
          <a:xfrm>
            <a:off x="7976484" y="839811"/>
            <a:ext cx="1455906" cy="1615349"/>
            <a:chOff x="7976484" y="839811"/>
            <a:chExt cx="1455906" cy="1615349"/>
          </a:xfrm>
        </p:grpSpPr>
        <p:sp>
          <p:nvSpPr>
            <p:cNvPr id="40" name="フリーフォーム 39"/>
            <p:cNvSpPr/>
            <p:nvPr/>
          </p:nvSpPr>
          <p:spPr>
            <a:xfrm>
              <a:off x="7976484" y="839812"/>
              <a:ext cx="1455905" cy="1615348"/>
            </a:xfrm>
            <a:custGeom>
              <a:avLst/>
              <a:gdLst>
                <a:gd name="connsiteX0" fmla="*/ 1878036 w 2197735"/>
                <a:gd name="connsiteY0" fmla="*/ 0 h 2438419"/>
                <a:gd name="connsiteX1" fmla="*/ 1869510 w 2197735"/>
                <a:gd name="connsiteY1" fmla="*/ 200153 h 2438419"/>
                <a:gd name="connsiteX2" fmla="*/ 1850760 w 2197735"/>
                <a:gd name="connsiteY2" fmla="*/ 341625 h 2438419"/>
                <a:gd name="connsiteX3" fmla="*/ 1903302 w 2197735"/>
                <a:gd name="connsiteY3" fmla="*/ 376910 h 2438419"/>
                <a:gd name="connsiteX4" fmla="*/ 1997809 w 2197735"/>
                <a:gd name="connsiteY4" fmla="*/ 1772212 h 2438419"/>
                <a:gd name="connsiteX5" fmla="*/ 662293 w 2197735"/>
                <a:gd name="connsiteY5" fmla="*/ 2348849 h 2438419"/>
                <a:gd name="connsiteX6" fmla="*/ 415462 w 2197735"/>
                <a:gd name="connsiteY6" fmla="*/ 2100433 h 2438419"/>
                <a:gd name="connsiteX7" fmla="*/ 412516 w 2197735"/>
                <a:gd name="connsiteY7" fmla="*/ 2094669 h 2438419"/>
                <a:gd name="connsiteX8" fmla="*/ 243960 w 2197735"/>
                <a:gd name="connsiteY8" fmla="*/ 2149073 h 2438419"/>
                <a:gd name="connsiteX9" fmla="*/ 48587 w 2197735"/>
                <a:gd name="connsiteY9" fmla="*/ 2193381 h 2438419"/>
                <a:gd name="connsiteX10" fmla="*/ 0 w 2197735"/>
                <a:gd name="connsiteY10" fmla="*/ 1923896 h 2438419"/>
                <a:gd name="connsiteX11" fmla="*/ 171319 w 2197735"/>
                <a:gd name="connsiteY11" fmla="*/ 1885043 h 2438419"/>
                <a:gd name="connsiteX12" fmla="*/ 316631 w 2197735"/>
                <a:gd name="connsiteY12" fmla="*/ 1838141 h 2438419"/>
                <a:gd name="connsiteX13" fmla="*/ 301511 w 2197735"/>
                <a:gd name="connsiteY13" fmla="*/ 1745820 h 2438419"/>
                <a:gd name="connsiteX14" fmla="*/ 493918 w 2197735"/>
                <a:gd name="connsiteY14" fmla="*/ 903940 h 2438419"/>
                <a:gd name="connsiteX15" fmla="*/ 1490883 w 2197735"/>
                <a:gd name="connsiteY15" fmla="*/ 237750 h 2438419"/>
                <a:gd name="connsiteX16" fmla="*/ 1579592 w 2197735"/>
                <a:gd name="connsiteY16" fmla="*/ 243647 h 2438419"/>
                <a:gd name="connsiteX17" fmla="*/ 1587571 w 2197735"/>
                <a:gd name="connsiteY17" fmla="*/ 245188 h 2438419"/>
                <a:gd name="connsiteX18" fmla="*/ 1596731 w 2197735"/>
                <a:gd name="connsiteY18" fmla="*/ 176074 h 2438419"/>
                <a:gd name="connsiteX19" fmla="*/ 1604207 w 2197735"/>
                <a:gd name="connsiteY19" fmla="*/ 564 h 2438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97735" h="2438419">
                  <a:moveTo>
                    <a:pt x="1878036" y="0"/>
                  </a:moveTo>
                  <a:cubicBezTo>
                    <a:pt x="1878175" y="67365"/>
                    <a:pt x="1875294" y="134129"/>
                    <a:pt x="1869510" y="200153"/>
                  </a:cubicBezTo>
                  <a:lnTo>
                    <a:pt x="1850760" y="341625"/>
                  </a:lnTo>
                  <a:lnTo>
                    <a:pt x="1903302" y="376910"/>
                  </a:lnTo>
                  <a:cubicBezTo>
                    <a:pt x="2252591" y="647587"/>
                    <a:pt x="2299962" y="1248867"/>
                    <a:pt x="1997809" y="1772212"/>
                  </a:cubicBezTo>
                  <a:cubicBezTo>
                    <a:pt x="1675512" y="2330447"/>
                    <a:pt x="1077581" y="2588616"/>
                    <a:pt x="662293" y="2348849"/>
                  </a:cubicBezTo>
                  <a:cubicBezTo>
                    <a:pt x="558471" y="2288908"/>
                    <a:pt x="475893" y="2203520"/>
                    <a:pt x="415462" y="2100433"/>
                  </a:cubicBezTo>
                  <a:lnTo>
                    <a:pt x="412516" y="2094669"/>
                  </a:lnTo>
                  <a:lnTo>
                    <a:pt x="243960" y="2149073"/>
                  </a:lnTo>
                  <a:cubicBezTo>
                    <a:pt x="180047" y="2166612"/>
                    <a:pt x="114883" y="2181428"/>
                    <a:pt x="48587" y="2193381"/>
                  </a:cubicBezTo>
                  <a:lnTo>
                    <a:pt x="0" y="1923896"/>
                  </a:lnTo>
                  <a:cubicBezTo>
                    <a:pt x="58133" y="1913415"/>
                    <a:pt x="115274" y="1900423"/>
                    <a:pt x="171319" y="1885043"/>
                  </a:cubicBezTo>
                  <a:lnTo>
                    <a:pt x="316631" y="1838141"/>
                  </a:lnTo>
                  <a:lnTo>
                    <a:pt x="301511" y="1745820"/>
                  </a:lnTo>
                  <a:cubicBezTo>
                    <a:pt x="271041" y="1484343"/>
                    <a:pt x="332769" y="1183058"/>
                    <a:pt x="493918" y="903940"/>
                  </a:cubicBezTo>
                  <a:cubicBezTo>
                    <a:pt x="735640" y="485264"/>
                    <a:pt x="1132407" y="235375"/>
                    <a:pt x="1490883" y="237750"/>
                  </a:cubicBezTo>
                  <a:cubicBezTo>
                    <a:pt x="1520756" y="237948"/>
                    <a:pt x="1550363" y="239897"/>
                    <a:pt x="1579592" y="243647"/>
                  </a:cubicBezTo>
                  <a:lnTo>
                    <a:pt x="1587571" y="245188"/>
                  </a:lnTo>
                  <a:lnTo>
                    <a:pt x="1596731" y="176074"/>
                  </a:lnTo>
                  <a:cubicBezTo>
                    <a:pt x="1601802" y="118179"/>
                    <a:pt x="1604329" y="59635"/>
                    <a:pt x="1604207" y="564"/>
                  </a:cubicBezTo>
                  <a:close/>
                </a:path>
              </a:pathLst>
            </a:custGeom>
            <a:gradFill>
              <a:gsLst>
                <a:gs pos="0">
                  <a:srgbClr val="FF6699"/>
                </a:gs>
                <a:gs pos="100000">
                  <a:schemeClr val="bg1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 59"/>
            <p:cNvSpPr/>
            <p:nvPr/>
          </p:nvSpPr>
          <p:spPr>
            <a:xfrm>
              <a:off x="7976484" y="1915932"/>
              <a:ext cx="1371162" cy="539228"/>
            </a:xfrm>
            <a:custGeom>
              <a:avLst/>
              <a:gdLst/>
              <a:ahLst/>
              <a:cxnLst/>
              <a:rect l="l" t="t" r="r" b="b"/>
              <a:pathLst>
                <a:path w="1371162" h="539228">
                  <a:moveTo>
                    <a:pt x="197574" y="0"/>
                  </a:moveTo>
                  <a:lnTo>
                    <a:pt x="1371162" y="0"/>
                  </a:lnTo>
                  <a:cubicBezTo>
                    <a:pt x="1358432" y="33471"/>
                    <a:pt x="1341933" y="65902"/>
                    <a:pt x="1323463" y="97894"/>
                  </a:cubicBezTo>
                  <a:cubicBezTo>
                    <a:pt x="1109955" y="467701"/>
                    <a:pt x="713851" y="638727"/>
                    <a:pt x="438741" y="479892"/>
                  </a:cubicBezTo>
                  <a:cubicBezTo>
                    <a:pt x="369963" y="440184"/>
                    <a:pt x="315259" y="383618"/>
                    <a:pt x="275226" y="315327"/>
                  </a:cubicBezTo>
                  <a:lnTo>
                    <a:pt x="273274" y="311509"/>
                  </a:lnTo>
                  <a:lnTo>
                    <a:pt x="161613" y="347549"/>
                  </a:lnTo>
                  <a:cubicBezTo>
                    <a:pt x="119274" y="359168"/>
                    <a:pt x="76105" y="368983"/>
                    <a:pt x="32187" y="376901"/>
                  </a:cubicBezTo>
                  <a:lnTo>
                    <a:pt x="0" y="198379"/>
                  </a:lnTo>
                  <a:cubicBezTo>
                    <a:pt x="38511" y="191436"/>
                    <a:pt x="76364" y="182829"/>
                    <a:pt x="113492" y="172640"/>
                  </a:cubicBezTo>
                  <a:lnTo>
                    <a:pt x="209755" y="141570"/>
                  </a:lnTo>
                  <a:lnTo>
                    <a:pt x="199738" y="80411"/>
                  </a:lnTo>
                  <a:close/>
                </a:path>
              </a:pathLst>
            </a:custGeom>
            <a:gradFill>
              <a:gsLst>
                <a:gs pos="0">
                  <a:srgbClr val="FFFF00"/>
                </a:gs>
                <a:gs pos="100000">
                  <a:srgbClr val="FFFF00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 42"/>
            <p:cNvSpPr/>
            <p:nvPr/>
          </p:nvSpPr>
          <p:spPr>
            <a:xfrm>
              <a:off x="7976485" y="839811"/>
              <a:ext cx="1455905" cy="1615348"/>
            </a:xfrm>
            <a:custGeom>
              <a:avLst/>
              <a:gdLst/>
              <a:ahLst/>
              <a:cxnLst/>
              <a:rect l="l" t="t" r="r" b="b"/>
              <a:pathLst>
                <a:path w="2197735" h="2438419">
                  <a:moveTo>
                    <a:pt x="1653890" y="45027"/>
                  </a:moveTo>
                  <a:cubicBezTo>
                    <a:pt x="1652710" y="103390"/>
                    <a:pt x="1649015" y="161216"/>
                    <a:pt x="1642902" y="218392"/>
                  </a:cubicBezTo>
                  <a:lnTo>
                    <a:pt x="1630537" y="300552"/>
                  </a:lnTo>
                  <a:lnTo>
                    <a:pt x="1566040" y="288093"/>
                  </a:lnTo>
                  <a:cubicBezTo>
                    <a:pt x="1537998" y="284495"/>
                    <a:pt x="1509593" y="282625"/>
                    <a:pt x="1480934" y="282435"/>
                  </a:cubicBezTo>
                  <a:cubicBezTo>
                    <a:pt x="1137016" y="280157"/>
                    <a:pt x="756363" y="519898"/>
                    <a:pt x="524457" y="921571"/>
                  </a:cubicBezTo>
                  <a:cubicBezTo>
                    <a:pt x="350528" y="1222826"/>
                    <a:pt x="297317" y="1550998"/>
                    <a:pt x="354959" y="1821426"/>
                  </a:cubicBezTo>
                  <a:lnTo>
                    <a:pt x="368448" y="1872292"/>
                  </a:lnTo>
                  <a:lnTo>
                    <a:pt x="226107" y="1921422"/>
                  </a:lnTo>
                  <a:cubicBezTo>
                    <a:pt x="170999" y="1937837"/>
                    <a:pt x="114810" y="1951993"/>
                    <a:pt x="57636" y="1963773"/>
                  </a:cubicBezTo>
                  <a:lnTo>
                    <a:pt x="93178" y="2136269"/>
                  </a:lnTo>
                  <a:cubicBezTo>
                    <a:pt x="155386" y="2123452"/>
                    <a:pt x="216522" y="2108050"/>
                    <a:pt x="276482" y="2090190"/>
                  </a:cubicBezTo>
                  <a:lnTo>
                    <a:pt x="432288" y="2036412"/>
                  </a:lnTo>
                  <a:lnTo>
                    <a:pt x="449187" y="2069472"/>
                  </a:lnTo>
                  <a:cubicBezTo>
                    <a:pt x="507164" y="2168373"/>
                    <a:pt x="586389" y="2250293"/>
                    <a:pt x="685994" y="2307800"/>
                  </a:cubicBezTo>
                  <a:cubicBezTo>
                    <a:pt x="1084417" y="2537830"/>
                    <a:pt x="1658065" y="2290145"/>
                    <a:pt x="1967273" y="1754581"/>
                  </a:cubicBezTo>
                  <a:cubicBezTo>
                    <a:pt x="2276481" y="1219017"/>
                    <a:pt x="2204158" y="598381"/>
                    <a:pt x="1805736" y="368352"/>
                  </a:cubicBezTo>
                  <a:lnTo>
                    <a:pt x="1798795" y="364949"/>
                  </a:lnTo>
                  <a:lnTo>
                    <a:pt x="1818017" y="237217"/>
                  </a:lnTo>
                  <a:cubicBezTo>
                    <a:pt x="1824669" y="175008"/>
                    <a:pt x="1828689" y="112091"/>
                    <a:pt x="1829973" y="48589"/>
                  </a:cubicBezTo>
                  <a:close/>
                  <a:moveTo>
                    <a:pt x="1878036" y="0"/>
                  </a:moveTo>
                  <a:cubicBezTo>
                    <a:pt x="1878175" y="67365"/>
                    <a:pt x="1875294" y="134129"/>
                    <a:pt x="1869510" y="200153"/>
                  </a:cubicBezTo>
                  <a:lnTo>
                    <a:pt x="1850760" y="341625"/>
                  </a:lnTo>
                  <a:lnTo>
                    <a:pt x="1903302" y="376910"/>
                  </a:lnTo>
                  <a:cubicBezTo>
                    <a:pt x="2252591" y="647587"/>
                    <a:pt x="2299962" y="1248867"/>
                    <a:pt x="1997809" y="1772212"/>
                  </a:cubicBezTo>
                  <a:cubicBezTo>
                    <a:pt x="1675512" y="2330447"/>
                    <a:pt x="1077581" y="2588616"/>
                    <a:pt x="662293" y="2348849"/>
                  </a:cubicBezTo>
                  <a:cubicBezTo>
                    <a:pt x="558471" y="2288908"/>
                    <a:pt x="475893" y="2203520"/>
                    <a:pt x="415462" y="2100433"/>
                  </a:cubicBezTo>
                  <a:lnTo>
                    <a:pt x="412516" y="2094669"/>
                  </a:lnTo>
                  <a:lnTo>
                    <a:pt x="243960" y="2149073"/>
                  </a:lnTo>
                  <a:cubicBezTo>
                    <a:pt x="180047" y="2166612"/>
                    <a:pt x="114883" y="2181428"/>
                    <a:pt x="48587" y="2193381"/>
                  </a:cubicBezTo>
                  <a:lnTo>
                    <a:pt x="0" y="1923896"/>
                  </a:lnTo>
                  <a:cubicBezTo>
                    <a:pt x="58133" y="1913415"/>
                    <a:pt x="115274" y="1900423"/>
                    <a:pt x="171319" y="1885043"/>
                  </a:cubicBezTo>
                  <a:lnTo>
                    <a:pt x="316631" y="1838141"/>
                  </a:lnTo>
                  <a:lnTo>
                    <a:pt x="301511" y="1745820"/>
                  </a:lnTo>
                  <a:cubicBezTo>
                    <a:pt x="271041" y="1484343"/>
                    <a:pt x="332769" y="1183058"/>
                    <a:pt x="493918" y="903940"/>
                  </a:cubicBezTo>
                  <a:cubicBezTo>
                    <a:pt x="735640" y="485264"/>
                    <a:pt x="1132407" y="235375"/>
                    <a:pt x="1490883" y="237750"/>
                  </a:cubicBezTo>
                  <a:cubicBezTo>
                    <a:pt x="1520756" y="237948"/>
                    <a:pt x="1550363" y="239897"/>
                    <a:pt x="1579592" y="243647"/>
                  </a:cubicBezTo>
                  <a:lnTo>
                    <a:pt x="1587571" y="245188"/>
                  </a:lnTo>
                  <a:lnTo>
                    <a:pt x="1596731" y="176074"/>
                  </a:lnTo>
                  <a:cubicBezTo>
                    <a:pt x="1601802" y="118179"/>
                    <a:pt x="1604329" y="59635"/>
                    <a:pt x="1604207" y="564"/>
                  </a:cubicBezTo>
                  <a:close/>
                </a:path>
              </a:pathLst>
            </a:cu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涙形 61"/>
            <p:cNvSpPr/>
            <p:nvPr/>
          </p:nvSpPr>
          <p:spPr bwMode="auto">
            <a:xfrm rot="18900000">
              <a:off x="8472538" y="1799935"/>
              <a:ext cx="157010" cy="157010"/>
            </a:xfrm>
            <a:prstGeom prst="teardrop">
              <a:avLst>
                <a:gd name="adj" fmla="val 1459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涙形 62"/>
            <p:cNvSpPr/>
            <p:nvPr/>
          </p:nvSpPr>
          <p:spPr bwMode="auto">
            <a:xfrm rot="18900000">
              <a:off x="8904836" y="1173572"/>
              <a:ext cx="157010" cy="157010"/>
            </a:xfrm>
            <a:prstGeom prst="teardrop">
              <a:avLst>
                <a:gd name="adj" fmla="val 1459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涙形 63"/>
            <p:cNvSpPr/>
            <p:nvPr/>
          </p:nvSpPr>
          <p:spPr bwMode="auto">
            <a:xfrm rot="18900000">
              <a:off x="9054798" y="1583330"/>
              <a:ext cx="157010" cy="157010"/>
            </a:xfrm>
            <a:prstGeom prst="teardrop">
              <a:avLst>
                <a:gd name="adj" fmla="val 1459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涙形 64"/>
            <p:cNvSpPr/>
            <p:nvPr/>
          </p:nvSpPr>
          <p:spPr bwMode="auto">
            <a:xfrm rot="18900000">
              <a:off x="8609440" y="1480632"/>
              <a:ext cx="157010" cy="157010"/>
            </a:xfrm>
            <a:prstGeom prst="teardrop">
              <a:avLst>
                <a:gd name="adj" fmla="val 1459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399282" y="2798930"/>
            <a:ext cx="1378414" cy="1592715"/>
            <a:chOff x="2399282" y="2798930"/>
            <a:chExt cx="1378414" cy="1592715"/>
          </a:xfrm>
        </p:grpSpPr>
        <p:sp>
          <p:nvSpPr>
            <p:cNvPr id="24" name="正方形/長方形 15"/>
            <p:cNvSpPr/>
            <p:nvPr/>
          </p:nvSpPr>
          <p:spPr>
            <a:xfrm>
              <a:off x="2404590" y="2798930"/>
              <a:ext cx="1373106" cy="1592713"/>
            </a:xfrm>
            <a:custGeom>
              <a:avLst/>
              <a:gdLst/>
              <a:ahLst/>
              <a:cxnLst/>
              <a:rect l="l" t="t" r="r" b="b"/>
              <a:pathLst>
                <a:path w="2072747" h="2404251">
                  <a:moveTo>
                    <a:pt x="1878036" y="0"/>
                  </a:moveTo>
                  <a:cubicBezTo>
                    <a:pt x="1878276" y="116171"/>
                    <a:pt x="1869533" y="230559"/>
                    <a:pt x="1850687" y="342173"/>
                  </a:cubicBezTo>
                  <a:cubicBezTo>
                    <a:pt x="2152928" y="542191"/>
                    <a:pt x="2146636" y="1131120"/>
                    <a:pt x="1831829" y="1676383"/>
                  </a:cubicBezTo>
                  <a:cubicBezTo>
                    <a:pt x="1509532" y="2234618"/>
                    <a:pt x="985912" y="2535691"/>
                    <a:pt x="662293" y="2348849"/>
                  </a:cubicBezTo>
                  <a:cubicBezTo>
                    <a:pt x="564410" y="2292336"/>
                    <a:pt x="496035" y="2197660"/>
                    <a:pt x="457793" y="2077435"/>
                  </a:cubicBezTo>
                  <a:cubicBezTo>
                    <a:pt x="327624" y="2128974"/>
                    <a:pt x="190707" y="2167757"/>
                    <a:pt x="48587" y="2193381"/>
                  </a:cubicBezTo>
                  <a:lnTo>
                    <a:pt x="0" y="1923896"/>
                  </a:lnTo>
                  <a:cubicBezTo>
                    <a:pt x="146996" y="1897393"/>
                    <a:pt x="287645" y="1854836"/>
                    <a:pt x="419537" y="1796502"/>
                  </a:cubicBezTo>
                  <a:cubicBezTo>
                    <a:pt x="422217" y="1555953"/>
                    <a:pt x="502491" y="1272402"/>
                    <a:pt x="659897" y="999768"/>
                  </a:cubicBezTo>
                  <a:cubicBezTo>
                    <a:pt x="909170" y="568014"/>
                    <a:pt x="1278872" y="290092"/>
                    <a:pt x="1583505" y="275860"/>
                  </a:cubicBezTo>
                  <a:cubicBezTo>
                    <a:pt x="1597981" y="185907"/>
                    <a:pt x="1604400" y="93892"/>
                    <a:pt x="1604207" y="564"/>
                  </a:cubicBez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100000">
                  <a:schemeClr val="bg1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15"/>
            <p:cNvSpPr/>
            <p:nvPr/>
          </p:nvSpPr>
          <p:spPr>
            <a:xfrm>
              <a:off x="2399282" y="2798930"/>
              <a:ext cx="1373107" cy="1592715"/>
            </a:xfrm>
            <a:custGeom>
              <a:avLst/>
              <a:gdLst/>
              <a:ahLst/>
              <a:cxnLst/>
              <a:rect l="l" t="t" r="r" b="b"/>
              <a:pathLst>
                <a:path w="2072747" h="2404251">
                  <a:moveTo>
                    <a:pt x="1653890" y="45027"/>
                  </a:moveTo>
                  <a:cubicBezTo>
                    <a:pt x="1652008" y="138119"/>
                    <a:pt x="1643728" y="229846"/>
                    <a:pt x="1627691" y="319463"/>
                  </a:cubicBezTo>
                  <a:lnTo>
                    <a:pt x="1618120" y="318161"/>
                  </a:lnTo>
                  <a:cubicBezTo>
                    <a:pt x="1324864" y="312554"/>
                    <a:pt x="950824" y="587540"/>
                    <a:pt x="699592" y="1022685"/>
                  </a:cubicBezTo>
                  <a:cubicBezTo>
                    <a:pt x="538235" y="1302164"/>
                    <a:pt x="459423" y="1592481"/>
                    <a:pt x="465984" y="1830931"/>
                  </a:cubicBezTo>
                  <a:cubicBezTo>
                    <a:pt x="337519" y="1889973"/>
                    <a:pt x="200660" y="1934304"/>
                    <a:pt x="57636" y="1963773"/>
                  </a:cubicBezTo>
                  <a:lnTo>
                    <a:pt x="93178" y="2136269"/>
                  </a:lnTo>
                  <a:cubicBezTo>
                    <a:pt x="231192" y="2107832"/>
                    <a:pt x="363930" y="2066676"/>
                    <a:pt x="489741" y="2012925"/>
                  </a:cubicBezTo>
                  <a:cubicBezTo>
                    <a:pt x="518246" y="2145838"/>
                    <a:pt x="584810" y="2249382"/>
                    <a:pt x="685994" y="2307800"/>
                  </a:cubicBezTo>
                  <a:cubicBezTo>
                    <a:pt x="987692" y="2481986"/>
                    <a:pt x="1482929" y="2189031"/>
                    <a:pt x="1792137" y="1653466"/>
                  </a:cubicBezTo>
                  <a:cubicBezTo>
                    <a:pt x="2101345" y="1117903"/>
                    <a:pt x="2107434" y="542537"/>
                    <a:pt x="1805736" y="368352"/>
                  </a:cubicBezTo>
                  <a:cubicBezTo>
                    <a:pt x="1803556" y="367093"/>
                    <a:pt x="1801366" y="365859"/>
                    <a:pt x="1798717" y="365466"/>
                  </a:cubicBezTo>
                  <a:cubicBezTo>
                    <a:pt x="1817767" y="262108"/>
                    <a:pt x="1827797" y="156187"/>
                    <a:pt x="1829973" y="48589"/>
                  </a:cubicBezTo>
                  <a:close/>
                  <a:moveTo>
                    <a:pt x="1878036" y="0"/>
                  </a:moveTo>
                  <a:cubicBezTo>
                    <a:pt x="1878276" y="116171"/>
                    <a:pt x="1869533" y="230559"/>
                    <a:pt x="1850687" y="342173"/>
                  </a:cubicBezTo>
                  <a:cubicBezTo>
                    <a:pt x="2152928" y="542191"/>
                    <a:pt x="2146636" y="1131120"/>
                    <a:pt x="1831829" y="1676383"/>
                  </a:cubicBezTo>
                  <a:cubicBezTo>
                    <a:pt x="1509532" y="2234618"/>
                    <a:pt x="985912" y="2535691"/>
                    <a:pt x="662293" y="2348849"/>
                  </a:cubicBezTo>
                  <a:cubicBezTo>
                    <a:pt x="564410" y="2292336"/>
                    <a:pt x="496035" y="2197660"/>
                    <a:pt x="457793" y="2077435"/>
                  </a:cubicBezTo>
                  <a:cubicBezTo>
                    <a:pt x="327624" y="2128974"/>
                    <a:pt x="190707" y="2167757"/>
                    <a:pt x="48587" y="2193381"/>
                  </a:cubicBezTo>
                  <a:lnTo>
                    <a:pt x="0" y="1923896"/>
                  </a:lnTo>
                  <a:cubicBezTo>
                    <a:pt x="146996" y="1897393"/>
                    <a:pt x="287645" y="1854836"/>
                    <a:pt x="419537" y="1796502"/>
                  </a:cubicBezTo>
                  <a:cubicBezTo>
                    <a:pt x="422217" y="1555953"/>
                    <a:pt x="502491" y="1272402"/>
                    <a:pt x="659897" y="999768"/>
                  </a:cubicBezTo>
                  <a:cubicBezTo>
                    <a:pt x="909170" y="568014"/>
                    <a:pt x="1278872" y="290092"/>
                    <a:pt x="1583505" y="275860"/>
                  </a:cubicBezTo>
                  <a:cubicBezTo>
                    <a:pt x="1597981" y="185907"/>
                    <a:pt x="1604400" y="93892"/>
                    <a:pt x="1604207" y="564"/>
                  </a:cubicBezTo>
                  <a:close/>
                </a:path>
              </a:pathLst>
            </a:cu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3" name="グループ化 72"/>
            <p:cNvGrpSpPr/>
            <p:nvPr/>
          </p:nvGrpSpPr>
          <p:grpSpPr>
            <a:xfrm rot="14400000">
              <a:off x="3243033" y="3272865"/>
              <a:ext cx="143080" cy="445641"/>
              <a:chOff x="5763090" y="1178750"/>
              <a:chExt cx="329512" cy="1026309"/>
            </a:xfrm>
          </p:grpSpPr>
          <p:sp>
            <p:nvSpPr>
              <p:cNvPr id="74" name="片側の 2 つの角を丸めた四角形 73"/>
              <p:cNvSpPr/>
              <p:nvPr/>
            </p:nvSpPr>
            <p:spPr bwMode="auto">
              <a:xfrm>
                <a:off x="5763090" y="1178750"/>
                <a:ext cx="329512" cy="6300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片側の 2 つの角を丸めた四角形 74"/>
              <p:cNvSpPr/>
              <p:nvPr/>
            </p:nvSpPr>
            <p:spPr bwMode="auto">
              <a:xfrm rot="10800000">
                <a:off x="5763090" y="1647484"/>
                <a:ext cx="329512" cy="5575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6" name="グループ化 75"/>
            <p:cNvGrpSpPr/>
            <p:nvPr/>
          </p:nvGrpSpPr>
          <p:grpSpPr>
            <a:xfrm rot="6300000">
              <a:off x="3009289" y="3645526"/>
              <a:ext cx="143080" cy="445641"/>
              <a:chOff x="5763090" y="1178750"/>
              <a:chExt cx="329512" cy="1026309"/>
            </a:xfrm>
          </p:grpSpPr>
          <p:sp>
            <p:nvSpPr>
              <p:cNvPr id="77" name="片側の 2 つの角を丸めた四角形 76"/>
              <p:cNvSpPr/>
              <p:nvPr/>
            </p:nvSpPr>
            <p:spPr bwMode="auto">
              <a:xfrm>
                <a:off x="5763090" y="1178750"/>
                <a:ext cx="329512" cy="6300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片側の 2 つの角を丸めた四角形 77"/>
              <p:cNvSpPr/>
              <p:nvPr/>
            </p:nvSpPr>
            <p:spPr bwMode="auto">
              <a:xfrm rot="10800000">
                <a:off x="5763090" y="1647484"/>
                <a:ext cx="329512" cy="5575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1" name="グループ化 130"/>
          <p:cNvGrpSpPr/>
          <p:nvPr/>
        </p:nvGrpSpPr>
        <p:grpSpPr>
          <a:xfrm>
            <a:off x="2445642" y="4791841"/>
            <a:ext cx="1280385" cy="1487704"/>
            <a:chOff x="2445642" y="4791841"/>
            <a:chExt cx="1280385" cy="1487704"/>
          </a:xfrm>
        </p:grpSpPr>
        <p:sp>
          <p:nvSpPr>
            <p:cNvPr id="23" name="正方形/長方形 7"/>
            <p:cNvSpPr/>
            <p:nvPr/>
          </p:nvSpPr>
          <p:spPr>
            <a:xfrm>
              <a:off x="2445642" y="4791841"/>
              <a:ext cx="1280384" cy="1487703"/>
            </a:xfrm>
            <a:custGeom>
              <a:avLst/>
              <a:gdLst/>
              <a:ahLst/>
              <a:cxnLst/>
              <a:rect l="l" t="t" r="r" b="b"/>
              <a:pathLst>
                <a:path w="1932780" h="2245735">
                  <a:moveTo>
                    <a:pt x="1878036" y="0"/>
                  </a:moveTo>
                  <a:cubicBezTo>
                    <a:pt x="1878410" y="181414"/>
                    <a:pt x="1856881" y="358478"/>
                    <a:pt x="1813977" y="528000"/>
                  </a:cubicBezTo>
                  <a:cubicBezTo>
                    <a:pt x="2000960" y="723188"/>
                    <a:pt x="1966100" y="1179478"/>
                    <a:pt x="1717366" y="1610299"/>
                  </a:cubicBezTo>
                  <a:cubicBezTo>
                    <a:pt x="1441352" y="2088368"/>
                    <a:pt x="1006501" y="2354042"/>
                    <a:pt x="746096" y="2203697"/>
                  </a:cubicBezTo>
                  <a:cubicBezTo>
                    <a:pt x="677772" y="2164250"/>
                    <a:pt x="628246" y="2100084"/>
                    <a:pt x="598617" y="2017769"/>
                  </a:cubicBezTo>
                  <a:cubicBezTo>
                    <a:pt x="427116" y="2098834"/>
                    <a:pt x="242704" y="2158383"/>
                    <a:pt x="48587" y="2193381"/>
                  </a:cubicBezTo>
                  <a:lnTo>
                    <a:pt x="0" y="1923896"/>
                  </a:lnTo>
                  <a:cubicBezTo>
                    <a:pt x="201325" y="1887598"/>
                    <a:pt x="390745" y="1821185"/>
                    <a:pt x="562230" y="1726577"/>
                  </a:cubicBezTo>
                  <a:cubicBezTo>
                    <a:pt x="571571" y="1527084"/>
                    <a:pt x="643256" y="1292931"/>
                    <a:pt x="774360" y="1065854"/>
                  </a:cubicBezTo>
                  <a:cubicBezTo>
                    <a:pt x="990447" y="691579"/>
                    <a:pt x="1303889" y="447484"/>
                    <a:pt x="1554829" y="432337"/>
                  </a:cubicBezTo>
                  <a:cubicBezTo>
                    <a:pt x="1588182" y="293360"/>
                    <a:pt x="1604512" y="148614"/>
                    <a:pt x="1604207" y="564"/>
                  </a:cubicBezTo>
                  <a:close/>
                </a:path>
              </a:pathLst>
            </a:custGeom>
            <a:gradFill>
              <a:gsLst>
                <a:gs pos="0">
                  <a:srgbClr val="CC00FF"/>
                </a:gs>
                <a:gs pos="100000">
                  <a:schemeClr val="bg1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正方形/長方形 7"/>
            <p:cNvSpPr/>
            <p:nvPr/>
          </p:nvSpPr>
          <p:spPr>
            <a:xfrm>
              <a:off x="2445643" y="4791842"/>
              <a:ext cx="1280384" cy="1487703"/>
            </a:xfrm>
            <a:custGeom>
              <a:avLst/>
              <a:gdLst/>
              <a:ahLst/>
              <a:cxnLst/>
              <a:rect l="l" t="t" r="r" b="b"/>
              <a:pathLst>
                <a:path w="1932780" h="2245735">
                  <a:moveTo>
                    <a:pt x="1653890" y="45027"/>
                  </a:moveTo>
                  <a:cubicBezTo>
                    <a:pt x="1650930" y="191377"/>
                    <a:pt x="1632160" y="334354"/>
                    <a:pt x="1598116" y="471895"/>
                  </a:cubicBezTo>
                  <a:cubicBezTo>
                    <a:pt x="1357790" y="457260"/>
                    <a:pt x="1033527" y="701939"/>
                    <a:pt x="811156" y="1087097"/>
                  </a:cubicBezTo>
                  <a:cubicBezTo>
                    <a:pt x="674512" y="1323771"/>
                    <a:pt x="603043" y="1567242"/>
                    <a:pt x="600224" y="1766549"/>
                  </a:cubicBezTo>
                  <a:cubicBezTo>
                    <a:pt x="433309" y="1856847"/>
                    <a:pt x="251113" y="1923908"/>
                    <a:pt x="57636" y="1963773"/>
                  </a:cubicBezTo>
                  <a:lnTo>
                    <a:pt x="93178" y="2136269"/>
                  </a:lnTo>
                  <a:cubicBezTo>
                    <a:pt x="280097" y="2097756"/>
                    <a:pt x="457338" y="2035913"/>
                    <a:pt x="622064" y="1954099"/>
                  </a:cubicBezTo>
                  <a:cubicBezTo>
                    <a:pt x="643865" y="2051423"/>
                    <a:pt x="692962" y="2126147"/>
                    <a:pt x="766394" y="2168543"/>
                  </a:cubicBezTo>
                  <a:cubicBezTo>
                    <a:pt x="1006477" y="2307155"/>
                    <a:pt x="1415769" y="2047709"/>
                    <a:pt x="1680573" y="1589055"/>
                  </a:cubicBezTo>
                  <a:cubicBezTo>
                    <a:pt x="1930432" y="1156286"/>
                    <a:pt x="1962376" y="700790"/>
                    <a:pt x="1763223" y="534644"/>
                  </a:cubicBezTo>
                  <a:cubicBezTo>
                    <a:pt x="1804308" y="378473"/>
                    <a:pt x="1826597" y="215549"/>
                    <a:pt x="1829973" y="48589"/>
                  </a:cubicBezTo>
                  <a:close/>
                  <a:moveTo>
                    <a:pt x="1878036" y="0"/>
                  </a:moveTo>
                  <a:cubicBezTo>
                    <a:pt x="1878410" y="181414"/>
                    <a:pt x="1856881" y="358478"/>
                    <a:pt x="1813977" y="528000"/>
                  </a:cubicBezTo>
                  <a:cubicBezTo>
                    <a:pt x="2000960" y="723188"/>
                    <a:pt x="1966100" y="1179478"/>
                    <a:pt x="1717366" y="1610299"/>
                  </a:cubicBezTo>
                  <a:cubicBezTo>
                    <a:pt x="1441352" y="2088368"/>
                    <a:pt x="1006501" y="2354042"/>
                    <a:pt x="746096" y="2203697"/>
                  </a:cubicBezTo>
                  <a:cubicBezTo>
                    <a:pt x="677772" y="2164250"/>
                    <a:pt x="628246" y="2100084"/>
                    <a:pt x="598617" y="2017769"/>
                  </a:cubicBezTo>
                  <a:cubicBezTo>
                    <a:pt x="427116" y="2098834"/>
                    <a:pt x="242704" y="2158383"/>
                    <a:pt x="48587" y="2193381"/>
                  </a:cubicBezTo>
                  <a:lnTo>
                    <a:pt x="0" y="1923896"/>
                  </a:lnTo>
                  <a:cubicBezTo>
                    <a:pt x="201325" y="1887598"/>
                    <a:pt x="390745" y="1821185"/>
                    <a:pt x="562230" y="1726577"/>
                  </a:cubicBezTo>
                  <a:cubicBezTo>
                    <a:pt x="571571" y="1527084"/>
                    <a:pt x="643256" y="1292931"/>
                    <a:pt x="774360" y="1065854"/>
                  </a:cubicBezTo>
                  <a:cubicBezTo>
                    <a:pt x="990447" y="691579"/>
                    <a:pt x="1303889" y="447484"/>
                    <a:pt x="1554829" y="432337"/>
                  </a:cubicBezTo>
                  <a:cubicBezTo>
                    <a:pt x="1588182" y="293360"/>
                    <a:pt x="1604512" y="148614"/>
                    <a:pt x="1604207" y="564"/>
                  </a:cubicBezTo>
                  <a:close/>
                </a:path>
              </a:pathLst>
            </a:cu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9" name="グループ化 78"/>
            <p:cNvGrpSpPr/>
            <p:nvPr/>
          </p:nvGrpSpPr>
          <p:grpSpPr>
            <a:xfrm rot="14400000">
              <a:off x="3342185" y="5277935"/>
              <a:ext cx="143080" cy="445641"/>
              <a:chOff x="5763090" y="1178750"/>
              <a:chExt cx="329512" cy="1026309"/>
            </a:xfrm>
          </p:grpSpPr>
          <p:sp>
            <p:nvSpPr>
              <p:cNvPr id="80" name="片側の 2 つの角を丸めた四角形 79"/>
              <p:cNvSpPr/>
              <p:nvPr/>
            </p:nvSpPr>
            <p:spPr bwMode="auto">
              <a:xfrm>
                <a:off x="5763090" y="1178750"/>
                <a:ext cx="329512" cy="6300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片側の 2 つの角を丸めた四角形 80"/>
              <p:cNvSpPr/>
              <p:nvPr/>
            </p:nvSpPr>
            <p:spPr bwMode="auto">
              <a:xfrm rot="10800000">
                <a:off x="5763090" y="1647484"/>
                <a:ext cx="329512" cy="5575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" name="グループ化 81"/>
            <p:cNvGrpSpPr/>
            <p:nvPr/>
          </p:nvGrpSpPr>
          <p:grpSpPr>
            <a:xfrm rot="6300000">
              <a:off x="3108441" y="5650596"/>
              <a:ext cx="143080" cy="445641"/>
              <a:chOff x="5763090" y="1178750"/>
              <a:chExt cx="329512" cy="1026309"/>
            </a:xfrm>
          </p:grpSpPr>
          <p:sp>
            <p:nvSpPr>
              <p:cNvPr id="83" name="片側の 2 つの角を丸めた四角形 82"/>
              <p:cNvSpPr/>
              <p:nvPr/>
            </p:nvSpPr>
            <p:spPr bwMode="auto">
              <a:xfrm>
                <a:off x="5763090" y="1178750"/>
                <a:ext cx="329512" cy="6300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片側の 2 つの角を丸めた四角形 83"/>
              <p:cNvSpPr/>
              <p:nvPr/>
            </p:nvSpPr>
            <p:spPr bwMode="auto">
              <a:xfrm rot="10800000">
                <a:off x="5763090" y="1647484"/>
                <a:ext cx="329512" cy="5575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9" name="グループ化 128"/>
          <p:cNvGrpSpPr/>
          <p:nvPr/>
        </p:nvGrpSpPr>
        <p:grpSpPr>
          <a:xfrm>
            <a:off x="4228082" y="2798930"/>
            <a:ext cx="1378414" cy="1592715"/>
            <a:chOff x="4228082" y="2798930"/>
            <a:chExt cx="1378414" cy="1592715"/>
          </a:xfrm>
        </p:grpSpPr>
        <p:sp>
          <p:nvSpPr>
            <p:cNvPr id="27" name="正方形/長方形 15"/>
            <p:cNvSpPr/>
            <p:nvPr/>
          </p:nvSpPr>
          <p:spPr>
            <a:xfrm>
              <a:off x="4233390" y="2798930"/>
              <a:ext cx="1373106" cy="1592713"/>
            </a:xfrm>
            <a:custGeom>
              <a:avLst/>
              <a:gdLst/>
              <a:ahLst/>
              <a:cxnLst/>
              <a:rect l="l" t="t" r="r" b="b"/>
              <a:pathLst>
                <a:path w="2072747" h="2404251">
                  <a:moveTo>
                    <a:pt x="1878036" y="0"/>
                  </a:moveTo>
                  <a:cubicBezTo>
                    <a:pt x="1878276" y="116171"/>
                    <a:pt x="1869533" y="230559"/>
                    <a:pt x="1850687" y="342173"/>
                  </a:cubicBezTo>
                  <a:cubicBezTo>
                    <a:pt x="2152928" y="542191"/>
                    <a:pt x="2146636" y="1131120"/>
                    <a:pt x="1831829" y="1676383"/>
                  </a:cubicBezTo>
                  <a:cubicBezTo>
                    <a:pt x="1509532" y="2234618"/>
                    <a:pt x="985912" y="2535691"/>
                    <a:pt x="662293" y="2348849"/>
                  </a:cubicBezTo>
                  <a:cubicBezTo>
                    <a:pt x="564410" y="2292336"/>
                    <a:pt x="496035" y="2197660"/>
                    <a:pt x="457793" y="2077435"/>
                  </a:cubicBezTo>
                  <a:cubicBezTo>
                    <a:pt x="327624" y="2128974"/>
                    <a:pt x="190707" y="2167757"/>
                    <a:pt x="48587" y="2193381"/>
                  </a:cubicBezTo>
                  <a:lnTo>
                    <a:pt x="0" y="1923896"/>
                  </a:lnTo>
                  <a:cubicBezTo>
                    <a:pt x="146996" y="1897393"/>
                    <a:pt x="287645" y="1854836"/>
                    <a:pt x="419537" y="1796502"/>
                  </a:cubicBezTo>
                  <a:cubicBezTo>
                    <a:pt x="422217" y="1555953"/>
                    <a:pt x="502491" y="1272402"/>
                    <a:pt x="659897" y="999768"/>
                  </a:cubicBezTo>
                  <a:cubicBezTo>
                    <a:pt x="909170" y="568014"/>
                    <a:pt x="1278872" y="290092"/>
                    <a:pt x="1583505" y="275860"/>
                  </a:cubicBezTo>
                  <a:cubicBezTo>
                    <a:pt x="1597981" y="185907"/>
                    <a:pt x="1604400" y="93892"/>
                    <a:pt x="1604207" y="564"/>
                  </a:cubicBez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100000">
                  <a:schemeClr val="bg1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正方形/長方形 15"/>
            <p:cNvSpPr/>
            <p:nvPr/>
          </p:nvSpPr>
          <p:spPr>
            <a:xfrm>
              <a:off x="4228082" y="2798930"/>
              <a:ext cx="1373107" cy="1592715"/>
            </a:xfrm>
            <a:custGeom>
              <a:avLst/>
              <a:gdLst/>
              <a:ahLst/>
              <a:cxnLst/>
              <a:rect l="l" t="t" r="r" b="b"/>
              <a:pathLst>
                <a:path w="2072747" h="2404251">
                  <a:moveTo>
                    <a:pt x="1653890" y="45027"/>
                  </a:moveTo>
                  <a:cubicBezTo>
                    <a:pt x="1652008" y="138119"/>
                    <a:pt x="1643728" y="229846"/>
                    <a:pt x="1627691" y="319463"/>
                  </a:cubicBezTo>
                  <a:lnTo>
                    <a:pt x="1618120" y="318161"/>
                  </a:lnTo>
                  <a:cubicBezTo>
                    <a:pt x="1324864" y="312554"/>
                    <a:pt x="950824" y="587540"/>
                    <a:pt x="699592" y="1022685"/>
                  </a:cubicBezTo>
                  <a:cubicBezTo>
                    <a:pt x="538235" y="1302164"/>
                    <a:pt x="459423" y="1592481"/>
                    <a:pt x="465984" y="1830931"/>
                  </a:cubicBezTo>
                  <a:cubicBezTo>
                    <a:pt x="337519" y="1889973"/>
                    <a:pt x="200660" y="1934304"/>
                    <a:pt x="57636" y="1963773"/>
                  </a:cubicBezTo>
                  <a:lnTo>
                    <a:pt x="93178" y="2136269"/>
                  </a:lnTo>
                  <a:cubicBezTo>
                    <a:pt x="231192" y="2107832"/>
                    <a:pt x="363930" y="2066676"/>
                    <a:pt x="489741" y="2012925"/>
                  </a:cubicBezTo>
                  <a:cubicBezTo>
                    <a:pt x="518246" y="2145838"/>
                    <a:pt x="584810" y="2249382"/>
                    <a:pt x="685994" y="2307800"/>
                  </a:cubicBezTo>
                  <a:cubicBezTo>
                    <a:pt x="987692" y="2481986"/>
                    <a:pt x="1482929" y="2189031"/>
                    <a:pt x="1792137" y="1653466"/>
                  </a:cubicBezTo>
                  <a:cubicBezTo>
                    <a:pt x="2101345" y="1117903"/>
                    <a:pt x="2107434" y="542537"/>
                    <a:pt x="1805736" y="368352"/>
                  </a:cubicBezTo>
                  <a:cubicBezTo>
                    <a:pt x="1803556" y="367093"/>
                    <a:pt x="1801366" y="365859"/>
                    <a:pt x="1798717" y="365466"/>
                  </a:cubicBezTo>
                  <a:cubicBezTo>
                    <a:pt x="1817767" y="262108"/>
                    <a:pt x="1827797" y="156187"/>
                    <a:pt x="1829973" y="48589"/>
                  </a:cubicBezTo>
                  <a:close/>
                  <a:moveTo>
                    <a:pt x="1878036" y="0"/>
                  </a:moveTo>
                  <a:cubicBezTo>
                    <a:pt x="1878276" y="116171"/>
                    <a:pt x="1869533" y="230559"/>
                    <a:pt x="1850687" y="342173"/>
                  </a:cubicBezTo>
                  <a:cubicBezTo>
                    <a:pt x="2152928" y="542191"/>
                    <a:pt x="2146636" y="1131120"/>
                    <a:pt x="1831829" y="1676383"/>
                  </a:cubicBezTo>
                  <a:cubicBezTo>
                    <a:pt x="1509532" y="2234618"/>
                    <a:pt x="985912" y="2535691"/>
                    <a:pt x="662293" y="2348849"/>
                  </a:cubicBezTo>
                  <a:cubicBezTo>
                    <a:pt x="564410" y="2292336"/>
                    <a:pt x="496035" y="2197660"/>
                    <a:pt x="457793" y="2077435"/>
                  </a:cubicBezTo>
                  <a:cubicBezTo>
                    <a:pt x="327624" y="2128974"/>
                    <a:pt x="190707" y="2167757"/>
                    <a:pt x="48587" y="2193381"/>
                  </a:cubicBezTo>
                  <a:lnTo>
                    <a:pt x="0" y="1923896"/>
                  </a:lnTo>
                  <a:cubicBezTo>
                    <a:pt x="146996" y="1897393"/>
                    <a:pt x="287645" y="1854836"/>
                    <a:pt x="419537" y="1796502"/>
                  </a:cubicBezTo>
                  <a:cubicBezTo>
                    <a:pt x="422217" y="1555953"/>
                    <a:pt x="502491" y="1272402"/>
                    <a:pt x="659897" y="999768"/>
                  </a:cubicBezTo>
                  <a:cubicBezTo>
                    <a:pt x="909170" y="568014"/>
                    <a:pt x="1278872" y="290092"/>
                    <a:pt x="1583505" y="275860"/>
                  </a:cubicBezTo>
                  <a:cubicBezTo>
                    <a:pt x="1597981" y="185907"/>
                    <a:pt x="1604400" y="93892"/>
                    <a:pt x="1604207" y="564"/>
                  </a:cubicBezTo>
                  <a:close/>
                </a:path>
              </a:pathLst>
            </a:cu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円/楕円 84"/>
            <p:cNvSpPr/>
            <p:nvPr/>
          </p:nvSpPr>
          <p:spPr bwMode="auto">
            <a:xfrm rot="1122547">
              <a:off x="5036953" y="3342641"/>
              <a:ext cx="276669" cy="122483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円/楕円 85"/>
            <p:cNvSpPr/>
            <p:nvPr/>
          </p:nvSpPr>
          <p:spPr bwMode="auto">
            <a:xfrm rot="20700000">
              <a:off x="5137682" y="3596540"/>
              <a:ext cx="276669" cy="122483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円/楕円 86"/>
            <p:cNvSpPr/>
            <p:nvPr/>
          </p:nvSpPr>
          <p:spPr bwMode="auto">
            <a:xfrm rot="1265618">
              <a:off x="4788954" y="4037823"/>
              <a:ext cx="276669" cy="122483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2" name="グループ化 131"/>
          <p:cNvGrpSpPr/>
          <p:nvPr/>
        </p:nvGrpSpPr>
        <p:grpSpPr>
          <a:xfrm>
            <a:off x="4274442" y="4791841"/>
            <a:ext cx="1280385" cy="1487704"/>
            <a:chOff x="4274442" y="4791841"/>
            <a:chExt cx="1280385" cy="1487704"/>
          </a:xfrm>
        </p:grpSpPr>
        <p:sp>
          <p:nvSpPr>
            <p:cNvPr id="26" name="正方形/長方形 7"/>
            <p:cNvSpPr/>
            <p:nvPr/>
          </p:nvSpPr>
          <p:spPr>
            <a:xfrm>
              <a:off x="4274442" y="4791841"/>
              <a:ext cx="1280384" cy="1487703"/>
            </a:xfrm>
            <a:custGeom>
              <a:avLst/>
              <a:gdLst/>
              <a:ahLst/>
              <a:cxnLst/>
              <a:rect l="l" t="t" r="r" b="b"/>
              <a:pathLst>
                <a:path w="1932780" h="2245735">
                  <a:moveTo>
                    <a:pt x="1878036" y="0"/>
                  </a:moveTo>
                  <a:cubicBezTo>
                    <a:pt x="1878410" y="181414"/>
                    <a:pt x="1856881" y="358478"/>
                    <a:pt x="1813977" y="528000"/>
                  </a:cubicBezTo>
                  <a:cubicBezTo>
                    <a:pt x="2000960" y="723188"/>
                    <a:pt x="1966100" y="1179478"/>
                    <a:pt x="1717366" y="1610299"/>
                  </a:cubicBezTo>
                  <a:cubicBezTo>
                    <a:pt x="1441352" y="2088368"/>
                    <a:pt x="1006501" y="2354042"/>
                    <a:pt x="746096" y="2203697"/>
                  </a:cubicBezTo>
                  <a:cubicBezTo>
                    <a:pt x="677772" y="2164250"/>
                    <a:pt x="628246" y="2100084"/>
                    <a:pt x="598617" y="2017769"/>
                  </a:cubicBezTo>
                  <a:cubicBezTo>
                    <a:pt x="427116" y="2098834"/>
                    <a:pt x="242704" y="2158383"/>
                    <a:pt x="48587" y="2193381"/>
                  </a:cubicBezTo>
                  <a:lnTo>
                    <a:pt x="0" y="1923896"/>
                  </a:lnTo>
                  <a:cubicBezTo>
                    <a:pt x="201325" y="1887598"/>
                    <a:pt x="390745" y="1821185"/>
                    <a:pt x="562230" y="1726577"/>
                  </a:cubicBezTo>
                  <a:cubicBezTo>
                    <a:pt x="571571" y="1527084"/>
                    <a:pt x="643256" y="1292931"/>
                    <a:pt x="774360" y="1065854"/>
                  </a:cubicBezTo>
                  <a:cubicBezTo>
                    <a:pt x="990447" y="691579"/>
                    <a:pt x="1303889" y="447484"/>
                    <a:pt x="1554829" y="432337"/>
                  </a:cubicBezTo>
                  <a:cubicBezTo>
                    <a:pt x="1588182" y="293360"/>
                    <a:pt x="1604512" y="148614"/>
                    <a:pt x="1604207" y="564"/>
                  </a:cubicBezTo>
                  <a:close/>
                </a:path>
              </a:pathLst>
            </a:custGeom>
            <a:gradFill>
              <a:gsLst>
                <a:gs pos="0">
                  <a:srgbClr val="CC00FF"/>
                </a:gs>
                <a:gs pos="100000">
                  <a:schemeClr val="bg1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7"/>
            <p:cNvSpPr/>
            <p:nvPr/>
          </p:nvSpPr>
          <p:spPr>
            <a:xfrm>
              <a:off x="4274443" y="4791842"/>
              <a:ext cx="1280384" cy="1487703"/>
            </a:xfrm>
            <a:custGeom>
              <a:avLst/>
              <a:gdLst/>
              <a:ahLst/>
              <a:cxnLst/>
              <a:rect l="l" t="t" r="r" b="b"/>
              <a:pathLst>
                <a:path w="1932780" h="2245735">
                  <a:moveTo>
                    <a:pt x="1653890" y="45027"/>
                  </a:moveTo>
                  <a:cubicBezTo>
                    <a:pt x="1650930" y="191377"/>
                    <a:pt x="1632160" y="334354"/>
                    <a:pt x="1598116" y="471895"/>
                  </a:cubicBezTo>
                  <a:cubicBezTo>
                    <a:pt x="1357790" y="457260"/>
                    <a:pt x="1033527" y="701939"/>
                    <a:pt x="811156" y="1087097"/>
                  </a:cubicBezTo>
                  <a:cubicBezTo>
                    <a:pt x="674512" y="1323771"/>
                    <a:pt x="603043" y="1567242"/>
                    <a:pt x="600224" y="1766549"/>
                  </a:cubicBezTo>
                  <a:cubicBezTo>
                    <a:pt x="433309" y="1856847"/>
                    <a:pt x="251113" y="1923908"/>
                    <a:pt x="57636" y="1963773"/>
                  </a:cubicBezTo>
                  <a:lnTo>
                    <a:pt x="93178" y="2136269"/>
                  </a:lnTo>
                  <a:cubicBezTo>
                    <a:pt x="280097" y="2097756"/>
                    <a:pt x="457338" y="2035913"/>
                    <a:pt x="622064" y="1954099"/>
                  </a:cubicBezTo>
                  <a:cubicBezTo>
                    <a:pt x="643865" y="2051423"/>
                    <a:pt x="692962" y="2126147"/>
                    <a:pt x="766394" y="2168543"/>
                  </a:cubicBezTo>
                  <a:cubicBezTo>
                    <a:pt x="1006477" y="2307155"/>
                    <a:pt x="1415769" y="2047709"/>
                    <a:pt x="1680573" y="1589055"/>
                  </a:cubicBezTo>
                  <a:cubicBezTo>
                    <a:pt x="1930432" y="1156286"/>
                    <a:pt x="1962376" y="700790"/>
                    <a:pt x="1763223" y="534644"/>
                  </a:cubicBezTo>
                  <a:cubicBezTo>
                    <a:pt x="1804308" y="378473"/>
                    <a:pt x="1826597" y="215549"/>
                    <a:pt x="1829973" y="48589"/>
                  </a:cubicBezTo>
                  <a:close/>
                  <a:moveTo>
                    <a:pt x="1878036" y="0"/>
                  </a:moveTo>
                  <a:cubicBezTo>
                    <a:pt x="1878410" y="181414"/>
                    <a:pt x="1856881" y="358478"/>
                    <a:pt x="1813977" y="528000"/>
                  </a:cubicBezTo>
                  <a:cubicBezTo>
                    <a:pt x="2000960" y="723188"/>
                    <a:pt x="1966100" y="1179478"/>
                    <a:pt x="1717366" y="1610299"/>
                  </a:cubicBezTo>
                  <a:cubicBezTo>
                    <a:pt x="1441352" y="2088368"/>
                    <a:pt x="1006501" y="2354042"/>
                    <a:pt x="746096" y="2203697"/>
                  </a:cubicBezTo>
                  <a:cubicBezTo>
                    <a:pt x="677772" y="2164250"/>
                    <a:pt x="628246" y="2100084"/>
                    <a:pt x="598617" y="2017769"/>
                  </a:cubicBezTo>
                  <a:cubicBezTo>
                    <a:pt x="427116" y="2098834"/>
                    <a:pt x="242704" y="2158383"/>
                    <a:pt x="48587" y="2193381"/>
                  </a:cubicBezTo>
                  <a:lnTo>
                    <a:pt x="0" y="1923896"/>
                  </a:lnTo>
                  <a:cubicBezTo>
                    <a:pt x="201325" y="1887598"/>
                    <a:pt x="390745" y="1821185"/>
                    <a:pt x="562230" y="1726577"/>
                  </a:cubicBezTo>
                  <a:cubicBezTo>
                    <a:pt x="571571" y="1527084"/>
                    <a:pt x="643256" y="1292931"/>
                    <a:pt x="774360" y="1065854"/>
                  </a:cubicBezTo>
                  <a:cubicBezTo>
                    <a:pt x="990447" y="691579"/>
                    <a:pt x="1303889" y="447484"/>
                    <a:pt x="1554829" y="432337"/>
                  </a:cubicBezTo>
                  <a:cubicBezTo>
                    <a:pt x="1588182" y="293360"/>
                    <a:pt x="1604512" y="148614"/>
                    <a:pt x="1604207" y="564"/>
                  </a:cubicBezTo>
                  <a:close/>
                </a:path>
              </a:pathLst>
            </a:cu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円/楕円 87"/>
            <p:cNvSpPr/>
            <p:nvPr/>
          </p:nvSpPr>
          <p:spPr bwMode="auto">
            <a:xfrm rot="1122547">
              <a:off x="5070005" y="5358728"/>
              <a:ext cx="276669" cy="122483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円/楕円 88"/>
            <p:cNvSpPr/>
            <p:nvPr/>
          </p:nvSpPr>
          <p:spPr bwMode="auto">
            <a:xfrm rot="20700000">
              <a:off x="5021262" y="5612880"/>
              <a:ext cx="276669" cy="122483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円/楕円 89"/>
            <p:cNvSpPr/>
            <p:nvPr/>
          </p:nvSpPr>
          <p:spPr bwMode="auto">
            <a:xfrm rot="1265618">
              <a:off x="4821625" y="5986219"/>
              <a:ext cx="276669" cy="122483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8" name="グループ化 127"/>
          <p:cNvGrpSpPr/>
          <p:nvPr/>
        </p:nvGrpSpPr>
        <p:grpSpPr>
          <a:xfrm>
            <a:off x="6111966" y="2798930"/>
            <a:ext cx="1378414" cy="1592715"/>
            <a:chOff x="6111966" y="2798930"/>
            <a:chExt cx="1378414" cy="1592715"/>
          </a:xfrm>
        </p:grpSpPr>
        <p:sp>
          <p:nvSpPr>
            <p:cNvPr id="33" name="正方形/長方形 15"/>
            <p:cNvSpPr/>
            <p:nvPr/>
          </p:nvSpPr>
          <p:spPr>
            <a:xfrm>
              <a:off x="6117274" y="2798930"/>
              <a:ext cx="1373106" cy="1592713"/>
            </a:xfrm>
            <a:custGeom>
              <a:avLst/>
              <a:gdLst/>
              <a:ahLst/>
              <a:cxnLst/>
              <a:rect l="l" t="t" r="r" b="b"/>
              <a:pathLst>
                <a:path w="2072747" h="2404251">
                  <a:moveTo>
                    <a:pt x="1878036" y="0"/>
                  </a:moveTo>
                  <a:cubicBezTo>
                    <a:pt x="1878276" y="116171"/>
                    <a:pt x="1869533" y="230559"/>
                    <a:pt x="1850687" y="342173"/>
                  </a:cubicBezTo>
                  <a:cubicBezTo>
                    <a:pt x="2152928" y="542191"/>
                    <a:pt x="2146636" y="1131120"/>
                    <a:pt x="1831829" y="1676383"/>
                  </a:cubicBezTo>
                  <a:cubicBezTo>
                    <a:pt x="1509532" y="2234618"/>
                    <a:pt x="985912" y="2535691"/>
                    <a:pt x="662293" y="2348849"/>
                  </a:cubicBezTo>
                  <a:cubicBezTo>
                    <a:pt x="564410" y="2292336"/>
                    <a:pt x="496035" y="2197660"/>
                    <a:pt x="457793" y="2077435"/>
                  </a:cubicBezTo>
                  <a:cubicBezTo>
                    <a:pt x="327624" y="2128974"/>
                    <a:pt x="190707" y="2167757"/>
                    <a:pt x="48587" y="2193381"/>
                  </a:cubicBezTo>
                  <a:lnTo>
                    <a:pt x="0" y="1923896"/>
                  </a:lnTo>
                  <a:cubicBezTo>
                    <a:pt x="146996" y="1897393"/>
                    <a:pt x="287645" y="1854836"/>
                    <a:pt x="419537" y="1796502"/>
                  </a:cubicBezTo>
                  <a:cubicBezTo>
                    <a:pt x="422217" y="1555953"/>
                    <a:pt x="502491" y="1272402"/>
                    <a:pt x="659897" y="999768"/>
                  </a:cubicBezTo>
                  <a:cubicBezTo>
                    <a:pt x="909170" y="568014"/>
                    <a:pt x="1278872" y="290092"/>
                    <a:pt x="1583505" y="275860"/>
                  </a:cubicBezTo>
                  <a:cubicBezTo>
                    <a:pt x="1597981" y="185907"/>
                    <a:pt x="1604400" y="93892"/>
                    <a:pt x="1604207" y="564"/>
                  </a:cubicBez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100000">
                  <a:schemeClr val="bg1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正方形/長方形 15"/>
            <p:cNvSpPr/>
            <p:nvPr/>
          </p:nvSpPr>
          <p:spPr>
            <a:xfrm>
              <a:off x="6111966" y="2798930"/>
              <a:ext cx="1373107" cy="1592715"/>
            </a:xfrm>
            <a:custGeom>
              <a:avLst/>
              <a:gdLst/>
              <a:ahLst/>
              <a:cxnLst/>
              <a:rect l="l" t="t" r="r" b="b"/>
              <a:pathLst>
                <a:path w="2072747" h="2404251">
                  <a:moveTo>
                    <a:pt x="1653890" y="45027"/>
                  </a:moveTo>
                  <a:cubicBezTo>
                    <a:pt x="1652008" y="138119"/>
                    <a:pt x="1643728" y="229846"/>
                    <a:pt x="1627691" y="319463"/>
                  </a:cubicBezTo>
                  <a:lnTo>
                    <a:pt x="1618120" y="318161"/>
                  </a:lnTo>
                  <a:cubicBezTo>
                    <a:pt x="1324864" y="312554"/>
                    <a:pt x="950824" y="587540"/>
                    <a:pt x="699592" y="1022685"/>
                  </a:cubicBezTo>
                  <a:cubicBezTo>
                    <a:pt x="538235" y="1302164"/>
                    <a:pt x="459423" y="1592481"/>
                    <a:pt x="465984" y="1830931"/>
                  </a:cubicBezTo>
                  <a:cubicBezTo>
                    <a:pt x="337519" y="1889973"/>
                    <a:pt x="200660" y="1934304"/>
                    <a:pt x="57636" y="1963773"/>
                  </a:cubicBezTo>
                  <a:lnTo>
                    <a:pt x="93178" y="2136269"/>
                  </a:lnTo>
                  <a:cubicBezTo>
                    <a:pt x="231192" y="2107832"/>
                    <a:pt x="363930" y="2066676"/>
                    <a:pt x="489741" y="2012925"/>
                  </a:cubicBezTo>
                  <a:cubicBezTo>
                    <a:pt x="518246" y="2145838"/>
                    <a:pt x="584810" y="2249382"/>
                    <a:pt x="685994" y="2307800"/>
                  </a:cubicBezTo>
                  <a:cubicBezTo>
                    <a:pt x="987692" y="2481986"/>
                    <a:pt x="1482929" y="2189031"/>
                    <a:pt x="1792137" y="1653466"/>
                  </a:cubicBezTo>
                  <a:cubicBezTo>
                    <a:pt x="2101345" y="1117903"/>
                    <a:pt x="2107434" y="542537"/>
                    <a:pt x="1805736" y="368352"/>
                  </a:cubicBezTo>
                  <a:cubicBezTo>
                    <a:pt x="1803556" y="367093"/>
                    <a:pt x="1801366" y="365859"/>
                    <a:pt x="1798717" y="365466"/>
                  </a:cubicBezTo>
                  <a:cubicBezTo>
                    <a:pt x="1817767" y="262108"/>
                    <a:pt x="1827797" y="156187"/>
                    <a:pt x="1829973" y="48589"/>
                  </a:cubicBezTo>
                  <a:close/>
                  <a:moveTo>
                    <a:pt x="1878036" y="0"/>
                  </a:moveTo>
                  <a:cubicBezTo>
                    <a:pt x="1878276" y="116171"/>
                    <a:pt x="1869533" y="230559"/>
                    <a:pt x="1850687" y="342173"/>
                  </a:cubicBezTo>
                  <a:cubicBezTo>
                    <a:pt x="2152928" y="542191"/>
                    <a:pt x="2146636" y="1131120"/>
                    <a:pt x="1831829" y="1676383"/>
                  </a:cubicBezTo>
                  <a:cubicBezTo>
                    <a:pt x="1509532" y="2234618"/>
                    <a:pt x="985912" y="2535691"/>
                    <a:pt x="662293" y="2348849"/>
                  </a:cubicBezTo>
                  <a:cubicBezTo>
                    <a:pt x="564410" y="2292336"/>
                    <a:pt x="496035" y="2197660"/>
                    <a:pt x="457793" y="2077435"/>
                  </a:cubicBezTo>
                  <a:cubicBezTo>
                    <a:pt x="327624" y="2128974"/>
                    <a:pt x="190707" y="2167757"/>
                    <a:pt x="48587" y="2193381"/>
                  </a:cubicBezTo>
                  <a:lnTo>
                    <a:pt x="0" y="1923896"/>
                  </a:lnTo>
                  <a:cubicBezTo>
                    <a:pt x="146996" y="1897393"/>
                    <a:pt x="287645" y="1854836"/>
                    <a:pt x="419537" y="1796502"/>
                  </a:cubicBezTo>
                  <a:cubicBezTo>
                    <a:pt x="422217" y="1555953"/>
                    <a:pt x="502491" y="1272402"/>
                    <a:pt x="659897" y="999768"/>
                  </a:cubicBezTo>
                  <a:cubicBezTo>
                    <a:pt x="909170" y="568014"/>
                    <a:pt x="1278872" y="290092"/>
                    <a:pt x="1583505" y="275860"/>
                  </a:cubicBezTo>
                  <a:cubicBezTo>
                    <a:pt x="1597981" y="185907"/>
                    <a:pt x="1604400" y="93892"/>
                    <a:pt x="1604207" y="564"/>
                  </a:cubicBezTo>
                  <a:close/>
                </a:path>
              </a:pathLst>
            </a:cu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円/楕円 90"/>
            <p:cNvSpPr/>
            <p:nvPr/>
          </p:nvSpPr>
          <p:spPr bwMode="auto">
            <a:xfrm>
              <a:off x="7260040" y="3151833"/>
              <a:ext cx="102378" cy="102378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円/楕円 91"/>
            <p:cNvSpPr/>
            <p:nvPr/>
          </p:nvSpPr>
          <p:spPr bwMode="auto">
            <a:xfrm>
              <a:off x="6717536" y="3426542"/>
              <a:ext cx="102378" cy="102378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円/楕円 92"/>
            <p:cNvSpPr/>
            <p:nvPr/>
          </p:nvSpPr>
          <p:spPr bwMode="auto">
            <a:xfrm>
              <a:off x="7082379" y="3352230"/>
              <a:ext cx="102378" cy="102378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円/楕円 93"/>
            <p:cNvSpPr/>
            <p:nvPr/>
          </p:nvSpPr>
          <p:spPr bwMode="auto">
            <a:xfrm>
              <a:off x="6921125" y="3675851"/>
              <a:ext cx="102378" cy="102378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円/楕円 94"/>
            <p:cNvSpPr/>
            <p:nvPr/>
          </p:nvSpPr>
          <p:spPr bwMode="auto">
            <a:xfrm>
              <a:off x="6872404" y="3977108"/>
              <a:ext cx="102378" cy="102378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円/楕円 95"/>
            <p:cNvSpPr/>
            <p:nvPr/>
          </p:nvSpPr>
          <p:spPr bwMode="auto">
            <a:xfrm>
              <a:off x="6717536" y="4170888"/>
              <a:ext cx="102378" cy="102378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円/楕円 96"/>
            <p:cNvSpPr/>
            <p:nvPr/>
          </p:nvSpPr>
          <p:spPr bwMode="auto">
            <a:xfrm>
              <a:off x="6615158" y="3796893"/>
              <a:ext cx="102378" cy="102378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円/楕円 97"/>
            <p:cNvSpPr/>
            <p:nvPr/>
          </p:nvSpPr>
          <p:spPr bwMode="auto">
            <a:xfrm>
              <a:off x="6924439" y="3142734"/>
              <a:ext cx="102378" cy="102378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円/楕円 98"/>
            <p:cNvSpPr/>
            <p:nvPr/>
          </p:nvSpPr>
          <p:spPr bwMode="auto">
            <a:xfrm>
              <a:off x="7101643" y="3839422"/>
              <a:ext cx="102378" cy="102378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円/楕円 99"/>
            <p:cNvSpPr/>
            <p:nvPr/>
          </p:nvSpPr>
          <p:spPr bwMode="auto">
            <a:xfrm>
              <a:off x="7214459" y="3590990"/>
              <a:ext cx="102378" cy="102378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3" name="グループ化 132"/>
          <p:cNvGrpSpPr/>
          <p:nvPr/>
        </p:nvGrpSpPr>
        <p:grpSpPr>
          <a:xfrm>
            <a:off x="6158326" y="4791841"/>
            <a:ext cx="1280385" cy="1487704"/>
            <a:chOff x="6158326" y="4791841"/>
            <a:chExt cx="1280385" cy="1487704"/>
          </a:xfrm>
        </p:grpSpPr>
        <p:sp>
          <p:nvSpPr>
            <p:cNvPr id="32" name="正方形/長方形 7"/>
            <p:cNvSpPr/>
            <p:nvPr/>
          </p:nvSpPr>
          <p:spPr>
            <a:xfrm>
              <a:off x="6158326" y="4791841"/>
              <a:ext cx="1280384" cy="1487703"/>
            </a:xfrm>
            <a:custGeom>
              <a:avLst/>
              <a:gdLst/>
              <a:ahLst/>
              <a:cxnLst/>
              <a:rect l="l" t="t" r="r" b="b"/>
              <a:pathLst>
                <a:path w="1932780" h="2245735">
                  <a:moveTo>
                    <a:pt x="1878036" y="0"/>
                  </a:moveTo>
                  <a:cubicBezTo>
                    <a:pt x="1878410" y="181414"/>
                    <a:pt x="1856881" y="358478"/>
                    <a:pt x="1813977" y="528000"/>
                  </a:cubicBezTo>
                  <a:cubicBezTo>
                    <a:pt x="2000960" y="723188"/>
                    <a:pt x="1966100" y="1179478"/>
                    <a:pt x="1717366" y="1610299"/>
                  </a:cubicBezTo>
                  <a:cubicBezTo>
                    <a:pt x="1441352" y="2088368"/>
                    <a:pt x="1006501" y="2354042"/>
                    <a:pt x="746096" y="2203697"/>
                  </a:cubicBezTo>
                  <a:cubicBezTo>
                    <a:pt x="677772" y="2164250"/>
                    <a:pt x="628246" y="2100084"/>
                    <a:pt x="598617" y="2017769"/>
                  </a:cubicBezTo>
                  <a:cubicBezTo>
                    <a:pt x="427116" y="2098834"/>
                    <a:pt x="242704" y="2158383"/>
                    <a:pt x="48587" y="2193381"/>
                  </a:cubicBezTo>
                  <a:lnTo>
                    <a:pt x="0" y="1923896"/>
                  </a:lnTo>
                  <a:cubicBezTo>
                    <a:pt x="201325" y="1887598"/>
                    <a:pt x="390745" y="1821185"/>
                    <a:pt x="562230" y="1726577"/>
                  </a:cubicBezTo>
                  <a:cubicBezTo>
                    <a:pt x="571571" y="1527084"/>
                    <a:pt x="643256" y="1292931"/>
                    <a:pt x="774360" y="1065854"/>
                  </a:cubicBezTo>
                  <a:cubicBezTo>
                    <a:pt x="990447" y="691579"/>
                    <a:pt x="1303889" y="447484"/>
                    <a:pt x="1554829" y="432337"/>
                  </a:cubicBezTo>
                  <a:cubicBezTo>
                    <a:pt x="1588182" y="293360"/>
                    <a:pt x="1604512" y="148614"/>
                    <a:pt x="1604207" y="564"/>
                  </a:cubicBezTo>
                  <a:close/>
                </a:path>
              </a:pathLst>
            </a:custGeom>
            <a:gradFill>
              <a:gsLst>
                <a:gs pos="0">
                  <a:srgbClr val="CC00FF"/>
                </a:gs>
                <a:gs pos="100000">
                  <a:schemeClr val="bg1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正方形/長方形 7"/>
            <p:cNvSpPr/>
            <p:nvPr/>
          </p:nvSpPr>
          <p:spPr>
            <a:xfrm>
              <a:off x="6158327" y="4791842"/>
              <a:ext cx="1280384" cy="1487703"/>
            </a:xfrm>
            <a:custGeom>
              <a:avLst/>
              <a:gdLst/>
              <a:ahLst/>
              <a:cxnLst/>
              <a:rect l="l" t="t" r="r" b="b"/>
              <a:pathLst>
                <a:path w="1932780" h="2245735">
                  <a:moveTo>
                    <a:pt x="1653890" y="45027"/>
                  </a:moveTo>
                  <a:cubicBezTo>
                    <a:pt x="1650930" y="191377"/>
                    <a:pt x="1632160" y="334354"/>
                    <a:pt x="1598116" y="471895"/>
                  </a:cubicBezTo>
                  <a:cubicBezTo>
                    <a:pt x="1357790" y="457260"/>
                    <a:pt x="1033527" y="701939"/>
                    <a:pt x="811156" y="1087097"/>
                  </a:cubicBezTo>
                  <a:cubicBezTo>
                    <a:pt x="674512" y="1323771"/>
                    <a:pt x="603043" y="1567242"/>
                    <a:pt x="600224" y="1766549"/>
                  </a:cubicBezTo>
                  <a:cubicBezTo>
                    <a:pt x="433309" y="1856847"/>
                    <a:pt x="251113" y="1923908"/>
                    <a:pt x="57636" y="1963773"/>
                  </a:cubicBezTo>
                  <a:lnTo>
                    <a:pt x="93178" y="2136269"/>
                  </a:lnTo>
                  <a:cubicBezTo>
                    <a:pt x="280097" y="2097756"/>
                    <a:pt x="457338" y="2035913"/>
                    <a:pt x="622064" y="1954099"/>
                  </a:cubicBezTo>
                  <a:cubicBezTo>
                    <a:pt x="643865" y="2051423"/>
                    <a:pt x="692962" y="2126147"/>
                    <a:pt x="766394" y="2168543"/>
                  </a:cubicBezTo>
                  <a:cubicBezTo>
                    <a:pt x="1006477" y="2307155"/>
                    <a:pt x="1415769" y="2047709"/>
                    <a:pt x="1680573" y="1589055"/>
                  </a:cubicBezTo>
                  <a:cubicBezTo>
                    <a:pt x="1930432" y="1156286"/>
                    <a:pt x="1962376" y="700790"/>
                    <a:pt x="1763223" y="534644"/>
                  </a:cubicBezTo>
                  <a:cubicBezTo>
                    <a:pt x="1804308" y="378473"/>
                    <a:pt x="1826597" y="215549"/>
                    <a:pt x="1829973" y="48589"/>
                  </a:cubicBezTo>
                  <a:close/>
                  <a:moveTo>
                    <a:pt x="1878036" y="0"/>
                  </a:moveTo>
                  <a:cubicBezTo>
                    <a:pt x="1878410" y="181414"/>
                    <a:pt x="1856881" y="358478"/>
                    <a:pt x="1813977" y="528000"/>
                  </a:cubicBezTo>
                  <a:cubicBezTo>
                    <a:pt x="2000960" y="723188"/>
                    <a:pt x="1966100" y="1179478"/>
                    <a:pt x="1717366" y="1610299"/>
                  </a:cubicBezTo>
                  <a:cubicBezTo>
                    <a:pt x="1441352" y="2088368"/>
                    <a:pt x="1006501" y="2354042"/>
                    <a:pt x="746096" y="2203697"/>
                  </a:cubicBezTo>
                  <a:cubicBezTo>
                    <a:pt x="677772" y="2164250"/>
                    <a:pt x="628246" y="2100084"/>
                    <a:pt x="598617" y="2017769"/>
                  </a:cubicBezTo>
                  <a:cubicBezTo>
                    <a:pt x="427116" y="2098834"/>
                    <a:pt x="242704" y="2158383"/>
                    <a:pt x="48587" y="2193381"/>
                  </a:cubicBezTo>
                  <a:lnTo>
                    <a:pt x="0" y="1923896"/>
                  </a:lnTo>
                  <a:cubicBezTo>
                    <a:pt x="201325" y="1887598"/>
                    <a:pt x="390745" y="1821185"/>
                    <a:pt x="562230" y="1726577"/>
                  </a:cubicBezTo>
                  <a:cubicBezTo>
                    <a:pt x="571571" y="1527084"/>
                    <a:pt x="643256" y="1292931"/>
                    <a:pt x="774360" y="1065854"/>
                  </a:cubicBezTo>
                  <a:cubicBezTo>
                    <a:pt x="990447" y="691579"/>
                    <a:pt x="1303889" y="447484"/>
                    <a:pt x="1554829" y="432337"/>
                  </a:cubicBezTo>
                  <a:cubicBezTo>
                    <a:pt x="1588182" y="293360"/>
                    <a:pt x="1604512" y="148614"/>
                    <a:pt x="1604207" y="564"/>
                  </a:cubicBezTo>
                  <a:close/>
                </a:path>
              </a:pathLst>
            </a:cu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円/楕円 100"/>
            <p:cNvSpPr/>
            <p:nvPr/>
          </p:nvSpPr>
          <p:spPr bwMode="auto">
            <a:xfrm>
              <a:off x="7217955" y="5266174"/>
              <a:ext cx="102378" cy="102378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円/楕円 101"/>
            <p:cNvSpPr/>
            <p:nvPr/>
          </p:nvSpPr>
          <p:spPr bwMode="auto">
            <a:xfrm>
              <a:off x="6788656" y="5549982"/>
              <a:ext cx="102378" cy="102378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円/楕円 102"/>
            <p:cNvSpPr/>
            <p:nvPr/>
          </p:nvSpPr>
          <p:spPr bwMode="auto">
            <a:xfrm>
              <a:off x="7153499" y="5475670"/>
              <a:ext cx="102378" cy="102378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円/楕円 103"/>
            <p:cNvSpPr/>
            <p:nvPr/>
          </p:nvSpPr>
          <p:spPr bwMode="auto">
            <a:xfrm>
              <a:off x="6844450" y="5784464"/>
              <a:ext cx="102378" cy="102378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円/楕円 104"/>
            <p:cNvSpPr/>
            <p:nvPr/>
          </p:nvSpPr>
          <p:spPr bwMode="auto">
            <a:xfrm>
              <a:off x="6891034" y="5976584"/>
              <a:ext cx="102378" cy="102378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円/楕円 105"/>
            <p:cNvSpPr/>
            <p:nvPr/>
          </p:nvSpPr>
          <p:spPr bwMode="auto">
            <a:xfrm>
              <a:off x="6737467" y="6121465"/>
              <a:ext cx="102378" cy="102378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円/楕円 106"/>
            <p:cNvSpPr/>
            <p:nvPr/>
          </p:nvSpPr>
          <p:spPr bwMode="auto">
            <a:xfrm>
              <a:off x="6686278" y="5920333"/>
              <a:ext cx="102378" cy="102378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円/楕円 107"/>
            <p:cNvSpPr/>
            <p:nvPr/>
          </p:nvSpPr>
          <p:spPr bwMode="auto">
            <a:xfrm>
              <a:off x="6995559" y="5266174"/>
              <a:ext cx="102378" cy="102378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円/楕円 108"/>
            <p:cNvSpPr/>
            <p:nvPr/>
          </p:nvSpPr>
          <p:spPr bwMode="auto">
            <a:xfrm>
              <a:off x="6946828" y="5598613"/>
              <a:ext cx="102378" cy="102378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円/楕円 109"/>
            <p:cNvSpPr/>
            <p:nvPr/>
          </p:nvSpPr>
          <p:spPr bwMode="auto">
            <a:xfrm>
              <a:off x="7181909" y="5668140"/>
              <a:ext cx="102378" cy="102378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8009564" y="2798930"/>
            <a:ext cx="1386734" cy="1592715"/>
            <a:chOff x="8009564" y="2798930"/>
            <a:chExt cx="1386734" cy="1592715"/>
          </a:xfrm>
        </p:grpSpPr>
        <p:sp>
          <p:nvSpPr>
            <p:cNvPr id="39" name="正方形/長方形 15"/>
            <p:cNvSpPr/>
            <p:nvPr/>
          </p:nvSpPr>
          <p:spPr>
            <a:xfrm>
              <a:off x="8023192" y="2798930"/>
              <a:ext cx="1373106" cy="1592713"/>
            </a:xfrm>
            <a:custGeom>
              <a:avLst/>
              <a:gdLst/>
              <a:ahLst/>
              <a:cxnLst/>
              <a:rect l="l" t="t" r="r" b="b"/>
              <a:pathLst>
                <a:path w="2072747" h="2404251">
                  <a:moveTo>
                    <a:pt x="1878036" y="0"/>
                  </a:moveTo>
                  <a:cubicBezTo>
                    <a:pt x="1878276" y="116171"/>
                    <a:pt x="1869533" y="230559"/>
                    <a:pt x="1850687" y="342173"/>
                  </a:cubicBezTo>
                  <a:cubicBezTo>
                    <a:pt x="2152928" y="542191"/>
                    <a:pt x="2146636" y="1131120"/>
                    <a:pt x="1831829" y="1676383"/>
                  </a:cubicBezTo>
                  <a:cubicBezTo>
                    <a:pt x="1509532" y="2234618"/>
                    <a:pt x="985912" y="2535691"/>
                    <a:pt x="662293" y="2348849"/>
                  </a:cubicBezTo>
                  <a:cubicBezTo>
                    <a:pt x="564410" y="2292336"/>
                    <a:pt x="496035" y="2197660"/>
                    <a:pt x="457793" y="2077435"/>
                  </a:cubicBezTo>
                  <a:cubicBezTo>
                    <a:pt x="327624" y="2128974"/>
                    <a:pt x="190707" y="2167757"/>
                    <a:pt x="48587" y="2193381"/>
                  </a:cubicBezTo>
                  <a:lnTo>
                    <a:pt x="0" y="1923896"/>
                  </a:lnTo>
                  <a:cubicBezTo>
                    <a:pt x="146996" y="1897393"/>
                    <a:pt x="287645" y="1854836"/>
                    <a:pt x="419537" y="1796502"/>
                  </a:cubicBezTo>
                  <a:cubicBezTo>
                    <a:pt x="422217" y="1555953"/>
                    <a:pt x="502491" y="1272402"/>
                    <a:pt x="659897" y="999768"/>
                  </a:cubicBezTo>
                  <a:cubicBezTo>
                    <a:pt x="909170" y="568014"/>
                    <a:pt x="1278872" y="290092"/>
                    <a:pt x="1583505" y="275860"/>
                  </a:cubicBezTo>
                  <a:cubicBezTo>
                    <a:pt x="1597981" y="185907"/>
                    <a:pt x="1604400" y="93892"/>
                    <a:pt x="1604207" y="564"/>
                  </a:cubicBez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100000">
                  <a:schemeClr val="bg1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正方形/長方形 15"/>
            <p:cNvSpPr/>
            <p:nvPr/>
          </p:nvSpPr>
          <p:spPr>
            <a:xfrm>
              <a:off x="8009564" y="3830776"/>
              <a:ext cx="1253139" cy="560868"/>
            </a:xfrm>
            <a:custGeom>
              <a:avLst/>
              <a:gdLst/>
              <a:ahLst/>
              <a:cxnLst/>
              <a:rect l="l" t="t" r="r" b="b"/>
              <a:pathLst>
                <a:path w="1253139" h="560868">
                  <a:moveTo>
                    <a:pt x="296685" y="0"/>
                  </a:moveTo>
                  <a:lnTo>
                    <a:pt x="1253139" y="0"/>
                  </a:lnTo>
                  <a:cubicBezTo>
                    <a:pt x="1242256" y="26940"/>
                    <a:pt x="1228403" y="52887"/>
                    <a:pt x="1213508" y="78686"/>
                  </a:cubicBezTo>
                  <a:cubicBezTo>
                    <a:pt x="1000000" y="448493"/>
                    <a:pt x="653124" y="647941"/>
                    <a:pt x="438741" y="524166"/>
                  </a:cubicBezTo>
                  <a:cubicBezTo>
                    <a:pt x="373897" y="486728"/>
                    <a:pt x="328602" y="424010"/>
                    <a:pt x="303268" y="344366"/>
                  </a:cubicBezTo>
                  <a:cubicBezTo>
                    <a:pt x="217037" y="378508"/>
                    <a:pt x="126335" y="404200"/>
                    <a:pt x="32187" y="421175"/>
                  </a:cubicBezTo>
                  <a:lnTo>
                    <a:pt x="0" y="242653"/>
                  </a:lnTo>
                  <a:cubicBezTo>
                    <a:pt x="97379" y="225096"/>
                    <a:pt x="190552" y="196903"/>
                    <a:pt x="277925" y="158260"/>
                  </a:cubicBezTo>
                  <a:cubicBezTo>
                    <a:pt x="278487" y="107869"/>
                    <a:pt x="284188" y="54630"/>
                    <a:pt x="296685" y="0"/>
                  </a:cubicBezTo>
                  <a:close/>
                </a:path>
              </a:pathLst>
            </a:custGeom>
            <a:gradFill>
              <a:gsLst>
                <a:gs pos="0">
                  <a:srgbClr val="FFFF00"/>
                </a:gs>
                <a:gs pos="100000">
                  <a:srgbClr val="FFFF00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" name="正方形/長方形 15"/>
            <p:cNvSpPr/>
            <p:nvPr/>
          </p:nvSpPr>
          <p:spPr>
            <a:xfrm>
              <a:off x="8017884" y="2798930"/>
              <a:ext cx="1373107" cy="1592715"/>
            </a:xfrm>
            <a:custGeom>
              <a:avLst/>
              <a:gdLst/>
              <a:ahLst/>
              <a:cxnLst/>
              <a:rect l="l" t="t" r="r" b="b"/>
              <a:pathLst>
                <a:path w="2072747" h="2404251">
                  <a:moveTo>
                    <a:pt x="1653890" y="45027"/>
                  </a:moveTo>
                  <a:cubicBezTo>
                    <a:pt x="1652008" y="138119"/>
                    <a:pt x="1643728" y="229846"/>
                    <a:pt x="1627691" y="319463"/>
                  </a:cubicBezTo>
                  <a:lnTo>
                    <a:pt x="1618120" y="318161"/>
                  </a:lnTo>
                  <a:cubicBezTo>
                    <a:pt x="1324864" y="312554"/>
                    <a:pt x="950824" y="587540"/>
                    <a:pt x="699592" y="1022685"/>
                  </a:cubicBezTo>
                  <a:cubicBezTo>
                    <a:pt x="538235" y="1302164"/>
                    <a:pt x="459423" y="1592481"/>
                    <a:pt x="465984" y="1830931"/>
                  </a:cubicBezTo>
                  <a:cubicBezTo>
                    <a:pt x="337519" y="1889973"/>
                    <a:pt x="200660" y="1934304"/>
                    <a:pt x="57636" y="1963773"/>
                  </a:cubicBezTo>
                  <a:lnTo>
                    <a:pt x="93178" y="2136269"/>
                  </a:lnTo>
                  <a:cubicBezTo>
                    <a:pt x="231192" y="2107832"/>
                    <a:pt x="363930" y="2066676"/>
                    <a:pt x="489741" y="2012925"/>
                  </a:cubicBezTo>
                  <a:cubicBezTo>
                    <a:pt x="518246" y="2145838"/>
                    <a:pt x="584810" y="2249382"/>
                    <a:pt x="685994" y="2307800"/>
                  </a:cubicBezTo>
                  <a:cubicBezTo>
                    <a:pt x="987692" y="2481986"/>
                    <a:pt x="1482929" y="2189031"/>
                    <a:pt x="1792137" y="1653466"/>
                  </a:cubicBezTo>
                  <a:cubicBezTo>
                    <a:pt x="2101345" y="1117903"/>
                    <a:pt x="2107434" y="542537"/>
                    <a:pt x="1805736" y="368352"/>
                  </a:cubicBezTo>
                  <a:cubicBezTo>
                    <a:pt x="1803556" y="367093"/>
                    <a:pt x="1801366" y="365859"/>
                    <a:pt x="1798717" y="365466"/>
                  </a:cubicBezTo>
                  <a:cubicBezTo>
                    <a:pt x="1817767" y="262108"/>
                    <a:pt x="1827797" y="156187"/>
                    <a:pt x="1829973" y="48589"/>
                  </a:cubicBezTo>
                  <a:close/>
                  <a:moveTo>
                    <a:pt x="1878036" y="0"/>
                  </a:moveTo>
                  <a:cubicBezTo>
                    <a:pt x="1878276" y="116171"/>
                    <a:pt x="1869533" y="230559"/>
                    <a:pt x="1850687" y="342173"/>
                  </a:cubicBezTo>
                  <a:cubicBezTo>
                    <a:pt x="2152928" y="542191"/>
                    <a:pt x="2146636" y="1131120"/>
                    <a:pt x="1831829" y="1676383"/>
                  </a:cubicBezTo>
                  <a:cubicBezTo>
                    <a:pt x="1509532" y="2234618"/>
                    <a:pt x="985912" y="2535691"/>
                    <a:pt x="662293" y="2348849"/>
                  </a:cubicBezTo>
                  <a:cubicBezTo>
                    <a:pt x="564410" y="2292336"/>
                    <a:pt x="496035" y="2197660"/>
                    <a:pt x="457793" y="2077435"/>
                  </a:cubicBezTo>
                  <a:cubicBezTo>
                    <a:pt x="327624" y="2128974"/>
                    <a:pt x="190707" y="2167757"/>
                    <a:pt x="48587" y="2193381"/>
                  </a:cubicBezTo>
                  <a:lnTo>
                    <a:pt x="0" y="1923896"/>
                  </a:lnTo>
                  <a:cubicBezTo>
                    <a:pt x="146996" y="1897393"/>
                    <a:pt x="287645" y="1854836"/>
                    <a:pt x="419537" y="1796502"/>
                  </a:cubicBezTo>
                  <a:cubicBezTo>
                    <a:pt x="422217" y="1555953"/>
                    <a:pt x="502491" y="1272402"/>
                    <a:pt x="659897" y="999768"/>
                  </a:cubicBezTo>
                  <a:cubicBezTo>
                    <a:pt x="909170" y="568014"/>
                    <a:pt x="1278872" y="290092"/>
                    <a:pt x="1583505" y="275860"/>
                  </a:cubicBezTo>
                  <a:cubicBezTo>
                    <a:pt x="1597981" y="185907"/>
                    <a:pt x="1604400" y="93892"/>
                    <a:pt x="1604207" y="564"/>
                  </a:cubicBezTo>
                  <a:close/>
                </a:path>
              </a:pathLst>
            </a:cu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涙形 110"/>
            <p:cNvSpPr/>
            <p:nvPr/>
          </p:nvSpPr>
          <p:spPr bwMode="auto">
            <a:xfrm rot="18900000">
              <a:off x="8793813" y="3752271"/>
              <a:ext cx="157010" cy="157010"/>
            </a:xfrm>
            <a:prstGeom prst="teardrop">
              <a:avLst>
                <a:gd name="adj" fmla="val 1459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涙形 111"/>
            <p:cNvSpPr/>
            <p:nvPr/>
          </p:nvSpPr>
          <p:spPr bwMode="auto">
            <a:xfrm rot="18900000">
              <a:off x="8904836" y="3147152"/>
              <a:ext cx="157010" cy="157010"/>
            </a:xfrm>
            <a:prstGeom prst="teardrop">
              <a:avLst>
                <a:gd name="adj" fmla="val 1459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涙形 112"/>
            <p:cNvSpPr/>
            <p:nvPr/>
          </p:nvSpPr>
          <p:spPr bwMode="auto">
            <a:xfrm rot="18900000">
              <a:off x="9054798" y="3556910"/>
              <a:ext cx="157010" cy="157010"/>
            </a:xfrm>
            <a:prstGeom prst="teardrop">
              <a:avLst>
                <a:gd name="adj" fmla="val 1459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涙形 113"/>
            <p:cNvSpPr/>
            <p:nvPr/>
          </p:nvSpPr>
          <p:spPr bwMode="auto">
            <a:xfrm rot="18900000">
              <a:off x="8609440" y="3454212"/>
              <a:ext cx="157010" cy="157010"/>
            </a:xfrm>
            <a:prstGeom prst="teardrop">
              <a:avLst>
                <a:gd name="adj" fmla="val 1459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" name="グループ化 133"/>
          <p:cNvGrpSpPr/>
          <p:nvPr/>
        </p:nvGrpSpPr>
        <p:grpSpPr>
          <a:xfrm>
            <a:off x="8050616" y="4791841"/>
            <a:ext cx="1294013" cy="1487704"/>
            <a:chOff x="8050616" y="4791841"/>
            <a:chExt cx="1294013" cy="1487704"/>
          </a:xfrm>
        </p:grpSpPr>
        <p:sp>
          <p:nvSpPr>
            <p:cNvPr id="38" name="正方形/長方形 7"/>
            <p:cNvSpPr/>
            <p:nvPr/>
          </p:nvSpPr>
          <p:spPr>
            <a:xfrm>
              <a:off x="8064244" y="4791841"/>
              <a:ext cx="1280384" cy="1487703"/>
            </a:xfrm>
            <a:custGeom>
              <a:avLst/>
              <a:gdLst/>
              <a:ahLst/>
              <a:cxnLst/>
              <a:rect l="l" t="t" r="r" b="b"/>
              <a:pathLst>
                <a:path w="1932780" h="2245735">
                  <a:moveTo>
                    <a:pt x="1878036" y="0"/>
                  </a:moveTo>
                  <a:cubicBezTo>
                    <a:pt x="1878410" y="181414"/>
                    <a:pt x="1856881" y="358478"/>
                    <a:pt x="1813977" y="528000"/>
                  </a:cubicBezTo>
                  <a:cubicBezTo>
                    <a:pt x="2000960" y="723188"/>
                    <a:pt x="1966100" y="1179478"/>
                    <a:pt x="1717366" y="1610299"/>
                  </a:cubicBezTo>
                  <a:cubicBezTo>
                    <a:pt x="1441352" y="2088368"/>
                    <a:pt x="1006501" y="2354042"/>
                    <a:pt x="746096" y="2203697"/>
                  </a:cubicBezTo>
                  <a:cubicBezTo>
                    <a:pt x="677772" y="2164250"/>
                    <a:pt x="628246" y="2100084"/>
                    <a:pt x="598617" y="2017769"/>
                  </a:cubicBezTo>
                  <a:cubicBezTo>
                    <a:pt x="427116" y="2098834"/>
                    <a:pt x="242704" y="2158383"/>
                    <a:pt x="48587" y="2193381"/>
                  </a:cubicBezTo>
                  <a:lnTo>
                    <a:pt x="0" y="1923896"/>
                  </a:lnTo>
                  <a:cubicBezTo>
                    <a:pt x="201325" y="1887598"/>
                    <a:pt x="390745" y="1821185"/>
                    <a:pt x="562230" y="1726577"/>
                  </a:cubicBezTo>
                  <a:cubicBezTo>
                    <a:pt x="571571" y="1527084"/>
                    <a:pt x="643256" y="1292931"/>
                    <a:pt x="774360" y="1065854"/>
                  </a:cubicBezTo>
                  <a:cubicBezTo>
                    <a:pt x="990447" y="691579"/>
                    <a:pt x="1303889" y="447484"/>
                    <a:pt x="1554829" y="432337"/>
                  </a:cubicBezTo>
                  <a:cubicBezTo>
                    <a:pt x="1588182" y="293360"/>
                    <a:pt x="1604512" y="148614"/>
                    <a:pt x="1604207" y="564"/>
                  </a:cubicBezTo>
                  <a:close/>
                </a:path>
              </a:pathLst>
            </a:custGeom>
            <a:gradFill>
              <a:gsLst>
                <a:gs pos="0">
                  <a:srgbClr val="CC00FF"/>
                </a:gs>
                <a:gs pos="100000">
                  <a:schemeClr val="bg1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正方形/長方形 7"/>
            <p:cNvSpPr/>
            <p:nvPr/>
          </p:nvSpPr>
          <p:spPr>
            <a:xfrm>
              <a:off x="8050616" y="5761176"/>
              <a:ext cx="1187675" cy="518368"/>
            </a:xfrm>
            <a:custGeom>
              <a:avLst/>
              <a:gdLst/>
              <a:ahLst/>
              <a:cxnLst/>
              <a:rect l="l" t="t" r="r" b="b"/>
              <a:pathLst>
                <a:path w="1187675" h="518368">
                  <a:moveTo>
                    <a:pt x="402940" y="0"/>
                  </a:moveTo>
                  <a:lnTo>
                    <a:pt x="1187675" y="0"/>
                  </a:lnTo>
                  <a:cubicBezTo>
                    <a:pt x="1173139" y="32650"/>
                    <a:pt x="1156316" y="65143"/>
                    <a:pt x="1137681" y="97419"/>
                  </a:cubicBezTo>
                  <a:cubicBezTo>
                    <a:pt x="954834" y="414119"/>
                    <a:pt x="666764" y="590117"/>
                    <a:pt x="494257" y="490520"/>
                  </a:cubicBezTo>
                  <a:cubicBezTo>
                    <a:pt x="448995" y="464388"/>
                    <a:pt x="416186" y="421881"/>
                    <a:pt x="396558" y="367350"/>
                  </a:cubicBezTo>
                  <a:cubicBezTo>
                    <a:pt x="282946" y="421053"/>
                    <a:pt x="160781" y="460501"/>
                    <a:pt x="32187" y="483686"/>
                  </a:cubicBezTo>
                  <a:lnTo>
                    <a:pt x="0" y="305164"/>
                  </a:lnTo>
                  <a:cubicBezTo>
                    <a:pt x="133369" y="281118"/>
                    <a:pt x="258852" y="237122"/>
                    <a:pt x="372453" y="174448"/>
                  </a:cubicBezTo>
                  <a:cubicBezTo>
                    <a:pt x="375027" y="119475"/>
                    <a:pt x="384748" y="60528"/>
                    <a:pt x="402940" y="0"/>
                  </a:cubicBezTo>
                  <a:close/>
                </a:path>
              </a:pathLst>
            </a:custGeom>
            <a:gradFill>
              <a:gsLst>
                <a:gs pos="0">
                  <a:srgbClr val="FFFF00"/>
                </a:gs>
                <a:gs pos="100000">
                  <a:srgbClr val="FFFF00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" name="正方形/長方形 7"/>
            <p:cNvSpPr/>
            <p:nvPr/>
          </p:nvSpPr>
          <p:spPr>
            <a:xfrm>
              <a:off x="8064245" y="4791842"/>
              <a:ext cx="1280384" cy="1487703"/>
            </a:xfrm>
            <a:custGeom>
              <a:avLst/>
              <a:gdLst/>
              <a:ahLst/>
              <a:cxnLst/>
              <a:rect l="l" t="t" r="r" b="b"/>
              <a:pathLst>
                <a:path w="1932780" h="2245735">
                  <a:moveTo>
                    <a:pt x="1653890" y="45027"/>
                  </a:moveTo>
                  <a:cubicBezTo>
                    <a:pt x="1650930" y="191377"/>
                    <a:pt x="1632160" y="334354"/>
                    <a:pt x="1598116" y="471895"/>
                  </a:cubicBezTo>
                  <a:cubicBezTo>
                    <a:pt x="1357790" y="457260"/>
                    <a:pt x="1033527" y="701939"/>
                    <a:pt x="811156" y="1087097"/>
                  </a:cubicBezTo>
                  <a:cubicBezTo>
                    <a:pt x="674512" y="1323771"/>
                    <a:pt x="603043" y="1567242"/>
                    <a:pt x="600224" y="1766549"/>
                  </a:cubicBezTo>
                  <a:cubicBezTo>
                    <a:pt x="433309" y="1856847"/>
                    <a:pt x="251113" y="1923908"/>
                    <a:pt x="57636" y="1963773"/>
                  </a:cubicBezTo>
                  <a:lnTo>
                    <a:pt x="93178" y="2136269"/>
                  </a:lnTo>
                  <a:cubicBezTo>
                    <a:pt x="280097" y="2097756"/>
                    <a:pt x="457338" y="2035913"/>
                    <a:pt x="622064" y="1954099"/>
                  </a:cubicBezTo>
                  <a:cubicBezTo>
                    <a:pt x="643865" y="2051423"/>
                    <a:pt x="692962" y="2126147"/>
                    <a:pt x="766394" y="2168543"/>
                  </a:cubicBezTo>
                  <a:cubicBezTo>
                    <a:pt x="1006477" y="2307155"/>
                    <a:pt x="1415769" y="2047709"/>
                    <a:pt x="1680573" y="1589055"/>
                  </a:cubicBezTo>
                  <a:cubicBezTo>
                    <a:pt x="1930432" y="1156286"/>
                    <a:pt x="1962376" y="700790"/>
                    <a:pt x="1763223" y="534644"/>
                  </a:cubicBezTo>
                  <a:cubicBezTo>
                    <a:pt x="1804308" y="378473"/>
                    <a:pt x="1826597" y="215549"/>
                    <a:pt x="1829973" y="48589"/>
                  </a:cubicBezTo>
                  <a:close/>
                  <a:moveTo>
                    <a:pt x="1878036" y="0"/>
                  </a:moveTo>
                  <a:cubicBezTo>
                    <a:pt x="1878410" y="181414"/>
                    <a:pt x="1856881" y="358478"/>
                    <a:pt x="1813977" y="528000"/>
                  </a:cubicBezTo>
                  <a:cubicBezTo>
                    <a:pt x="2000960" y="723188"/>
                    <a:pt x="1966100" y="1179478"/>
                    <a:pt x="1717366" y="1610299"/>
                  </a:cubicBezTo>
                  <a:cubicBezTo>
                    <a:pt x="1441352" y="2088368"/>
                    <a:pt x="1006501" y="2354042"/>
                    <a:pt x="746096" y="2203697"/>
                  </a:cubicBezTo>
                  <a:cubicBezTo>
                    <a:pt x="677772" y="2164250"/>
                    <a:pt x="628246" y="2100084"/>
                    <a:pt x="598617" y="2017769"/>
                  </a:cubicBezTo>
                  <a:cubicBezTo>
                    <a:pt x="427116" y="2098834"/>
                    <a:pt x="242704" y="2158383"/>
                    <a:pt x="48587" y="2193381"/>
                  </a:cubicBezTo>
                  <a:lnTo>
                    <a:pt x="0" y="1923896"/>
                  </a:lnTo>
                  <a:cubicBezTo>
                    <a:pt x="201325" y="1887598"/>
                    <a:pt x="390745" y="1821185"/>
                    <a:pt x="562230" y="1726577"/>
                  </a:cubicBezTo>
                  <a:cubicBezTo>
                    <a:pt x="571571" y="1527084"/>
                    <a:pt x="643256" y="1292931"/>
                    <a:pt x="774360" y="1065854"/>
                  </a:cubicBezTo>
                  <a:cubicBezTo>
                    <a:pt x="990447" y="691579"/>
                    <a:pt x="1303889" y="447484"/>
                    <a:pt x="1554829" y="432337"/>
                  </a:cubicBezTo>
                  <a:cubicBezTo>
                    <a:pt x="1588182" y="293360"/>
                    <a:pt x="1604512" y="148614"/>
                    <a:pt x="1604207" y="564"/>
                  </a:cubicBezTo>
                  <a:close/>
                </a:path>
              </a:pathLst>
            </a:cu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涙形 114"/>
            <p:cNvSpPr/>
            <p:nvPr/>
          </p:nvSpPr>
          <p:spPr bwMode="auto">
            <a:xfrm rot="18900000">
              <a:off x="8839838" y="5862031"/>
              <a:ext cx="157010" cy="157010"/>
            </a:xfrm>
            <a:prstGeom prst="teardrop">
              <a:avLst>
                <a:gd name="adj" fmla="val 1459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涙形 115"/>
            <p:cNvSpPr/>
            <p:nvPr/>
          </p:nvSpPr>
          <p:spPr bwMode="auto">
            <a:xfrm rot="18900000">
              <a:off x="8986064" y="5272562"/>
              <a:ext cx="157010" cy="157010"/>
            </a:xfrm>
            <a:prstGeom prst="teardrop">
              <a:avLst>
                <a:gd name="adj" fmla="val 1459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涙形 116"/>
            <p:cNvSpPr/>
            <p:nvPr/>
          </p:nvSpPr>
          <p:spPr bwMode="auto">
            <a:xfrm rot="18900000">
              <a:off x="8988015" y="5582500"/>
              <a:ext cx="157010" cy="157010"/>
            </a:xfrm>
            <a:prstGeom prst="teardrop">
              <a:avLst>
                <a:gd name="adj" fmla="val 1459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涙形 117"/>
            <p:cNvSpPr/>
            <p:nvPr/>
          </p:nvSpPr>
          <p:spPr bwMode="auto">
            <a:xfrm rot="18900000">
              <a:off x="8690668" y="5579622"/>
              <a:ext cx="157010" cy="157010"/>
            </a:xfrm>
            <a:prstGeom prst="teardrop">
              <a:avLst>
                <a:gd name="adj" fmla="val 1459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7"/>
          <p:cNvSpPr/>
          <p:nvPr/>
        </p:nvSpPr>
        <p:spPr>
          <a:xfrm>
            <a:off x="8064244" y="4791841"/>
            <a:ext cx="1280384" cy="1487703"/>
          </a:xfrm>
          <a:custGeom>
            <a:avLst/>
            <a:gdLst/>
            <a:ahLst/>
            <a:cxnLst/>
            <a:rect l="l" t="t" r="r" b="b"/>
            <a:pathLst>
              <a:path w="1932780" h="2245735">
                <a:moveTo>
                  <a:pt x="1878036" y="0"/>
                </a:moveTo>
                <a:cubicBezTo>
                  <a:pt x="1878410" y="181414"/>
                  <a:pt x="1856881" y="358478"/>
                  <a:pt x="1813977" y="528000"/>
                </a:cubicBezTo>
                <a:cubicBezTo>
                  <a:pt x="2000960" y="723188"/>
                  <a:pt x="1966100" y="1179478"/>
                  <a:pt x="1717366" y="1610299"/>
                </a:cubicBezTo>
                <a:cubicBezTo>
                  <a:pt x="1441352" y="2088368"/>
                  <a:pt x="1006501" y="2354042"/>
                  <a:pt x="746096" y="2203697"/>
                </a:cubicBezTo>
                <a:cubicBezTo>
                  <a:pt x="677772" y="2164250"/>
                  <a:pt x="628246" y="2100084"/>
                  <a:pt x="598617" y="2017769"/>
                </a:cubicBezTo>
                <a:cubicBezTo>
                  <a:pt x="427116" y="2098834"/>
                  <a:pt x="242704" y="2158383"/>
                  <a:pt x="48587" y="2193381"/>
                </a:cubicBezTo>
                <a:lnTo>
                  <a:pt x="0" y="1923896"/>
                </a:lnTo>
                <a:cubicBezTo>
                  <a:pt x="201325" y="1887598"/>
                  <a:pt x="390745" y="1821185"/>
                  <a:pt x="562230" y="1726577"/>
                </a:cubicBezTo>
                <a:cubicBezTo>
                  <a:pt x="571571" y="1527084"/>
                  <a:pt x="643256" y="1292931"/>
                  <a:pt x="774360" y="1065854"/>
                </a:cubicBezTo>
                <a:cubicBezTo>
                  <a:pt x="990447" y="691579"/>
                  <a:pt x="1303889" y="447484"/>
                  <a:pt x="1554829" y="432337"/>
                </a:cubicBezTo>
                <a:cubicBezTo>
                  <a:pt x="1588182" y="293360"/>
                  <a:pt x="1604512" y="148614"/>
                  <a:pt x="1604207" y="564"/>
                </a:cubicBezTo>
                <a:close/>
              </a:path>
            </a:pathLst>
          </a:custGeom>
          <a:gradFill>
            <a:gsLst>
              <a:gs pos="0">
                <a:srgbClr val="CC00FF"/>
              </a:gs>
              <a:gs pos="100000">
                <a:schemeClr val="bg1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15"/>
          <p:cNvSpPr/>
          <p:nvPr/>
        </p:nvSpPr>
        <p:spPr>
          <a:xfrm>
            <a:off x="8023192" y="2798930"/>
            <a:ext cx="1373106" cy="1592713"/>
          </a:xfrm>
          <a:custGeom>
            <a:avLst/>
            <a:gdLst/>
            <a:ahLst/>
            <a:cxnLst/>
            <a:rect l="l" t="t" r="r" b="b"/>
            <a:pathLst>
              <a:path w="2072747" h="2404251">
                <a:moveTo>
                  <a:pt x="1878036" y="0"/>
                </a:moveTo>
                <a:cubicBezTo>
                  <a:pt x="1878276" y="116171"/>
                  <a:pt x="1869533" y="230559"/>
                  <a:pt x="1850687" y="342173"/>
                </a:cubicBezTo>
                <a:cubicBezTo>
                  <a:pt x="2152928" y="542191"/>
                  <a:pt x="2146636" y="1131120"/>
                  <a:pt x="1831829" y="1676383"/>
                </a:cubicBezTo>
                <a:cubicBezTo>
                  <a:pt x="1509532" y="2234618"/>
                  <a:pt x="985912" y="2535691"/>
                  <a:pt x="662293" y="2348849"/>
                </a:cubicBezTo>
                <a:cubicBezTo>
                  <a:pt x="564410" y="2292336"/>
                  <a:pt x="496035" y="2197660"/>
                  <a:pt x="457793" y="2077435"/>
                </a:cubicBezTo>
                <a:cubicBezTo>
                  <a:pt x="327624" y="2128974"/>
                  <a:pt x="190707" y="2167757"/>
                  <a:pt x="48587" y="2193381"/>
                </a:cubicBezTo>
                <a:lnTo>
                  <a:pt x="0" y="1923896"/>
                </a:lnTo>
                <a:cubicBezTo>
                  <a:pt x="146996" y="1897393"/>
                  <a:pt x="287645" y="1854836"/>
                  <a:pt x="419537" y="1796502"/>
                </a:cubicBezTo>
                <a:cubicBezTo>
                  <a:pt x="422217" y="1555953"/>
                  <a:pt x="502491" y="1272402"/>
                  <a:pt x="659897" y="999768"/>
                </a:cubicBezTo>
                <a:cubicBezTo>
                  <a:pt x="909170" y="568014"/>
                  <a:pt x="1278872" y="290092"/>
                  <a:pt x="1583505" y="275860"/>
                </a:cubicBezTo>
                <a:cubicBezTo>
                  <a:pt x="1597981" y="185907"/>
                  <a:pt x="1604400" y="93892"/>
                  <a:pt x="1604207" y="564"/>
                </a:cubicBez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chemeClr val="bg1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8" name="グループ化 67"/>
          <p:cNvGrpSpPr/>
          <p:nvPr/>
        </p:nvGrpSpPr>
        <p:grpSpPr>
          <a:xfrm>
            <a:off x="572776" y="4791017"/>
            <a:ext cx="1672172" cy="1659190"/>
            <a:chOff x="572776" y="4791017"/>
            <a:chExt cx="1672172" cy="1659190"/>
          </a:xfrm>
        </p:grpSpPr>
        <p:sp>
          <p:nvSpPr>
            <p:cNvPr id="215" name="星 12 214"/>
            <p:cNvSpPr/>
            <p:nvPr/>
          </p:nvSpPr>
          <p:spPr bwMode="auto">
            <a:xfrm>
              <a:off x="585758" y="4791017"/>
              <a:ext cx="1659190" cy="1659190"/>
            </a:xfrm>
            <a:prstGeom prst="star12">
              <a:avLst>
                <a:gd name="adj" fmla="val 37153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正方形/長方形 7"/>
            <p:cNvSpPr/>
            <p:nvPr/>
          </p:nvSpPr>
          <p:spPr>
            <a:xfrm>
              <a:off x="581331" y="4791841"/>
              <a:ext cx="1280384" cy="1487703"/>
            </a:xfrm>
            <a:custGeom>
              <a:avLst/>
              <a:gdLst/>
              <a:ahLst/>
              <a:cxnLst/>
              <a:rect l="l" t="t" r="r" b="b"/>
              <a:pathLst>
                <a:path w="1932780" h="2245735">
                  <a:moveTo>
                    <a:pt x="1878036" y="0"/>
                  </a:moveTo>
                  <a:cubicBezTo>
                    <a:pt x="1878410" y="181414"/>
                    <a:pt x="1856881" y="358478"/>
                    <a:pt x="1813977" y="528000"/>
                  </a:cubicBezTo>
                  <a:cubicBezTo>
                    <a:pt x="2000960" y="723188"/>
                    <a:pt x="1966100" y="1179478"/>
                    <a:pt x="1717366" y="1610299"/>
                  </a:cubicBezTo>
                  <a:cubicBezTo>
                    <a:pt x="1441352" y="2088368"/>
                    <a:pt x="1006501" y="2354042"/>
                    <a:pt x="746096" y="2203697"/>
                  </a:cubicBezTo>
                  <a:cubicBezTo>
                    <a:pt x="677772" y="2164250"/>
                    <a:pt x="628246" y="2100084"/>
                    <a:pt x="598617" y="2017769"/>
                  </a:cubicBezTo>
                  <a:cubicBezTo>
                    <a:pt x="427116" y="2098834"/>
                    <a:pt x="242704" y="2158383"/>
                    <a:pt x="48587" y="2193381"/>
                  </a:cubicBezTo>
                  <a:lnTo>
                    <a:pt x="0" y="1923896"/>
                  </a:lnTo>
                  <a:cubicBezTo>
                    <a:pt x="201325" y="1887598"/>
                    <a:pt x="390745" y="1821185"/>
                    <a:pt x="562230" y="1726577"/>
                  </a:cubicBezTo>
                  <a:cubicBezTo>
                    <a:pt x="571571" y="1527084"/>
                    <a:pt x="643256" y="1292931"/>
                    <a:pt x="774360" y="1065854"/>
                  </a:cubicBezTo>
                  <a:cubicBezTo>
                    <a:pt x="990447" y="691579"/>
                    <a:pt x="1303889" y="447484"/>
                    <a:pt x="1554829" y="432337"/>
                  </a:cubicBezTo>
                  <a:cubicBezTo>
                    <a:pt x="1588182" y="293360"/>
                    <a:pt x="1604512" y="148614"/>
                    <a:pt x="1604207" y="564"/>
                  </a:cubicBezTo>
                  <a:close/>
                </a:path>
              </a:pathLst>
            </a:custGeom>
            <a:gradFill>
              <a:gsLst>
                <a:gs pos="0">
                  <a:srgbClr val="CC00FF"/>
                </a:gs>
                <a:gs pos="100000">
                  <a:schemeClr val="bg1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正方形/長方形 7"/>
            <p:cNvSpPr/>
            <p:nvPr/>
          </p:nvSpPr>
          <p:spPr>
            <a:xfrm>
              <a:off x="572776" y="4791842"/>
              <a:ext cx="1280384" cy="1487703"/>
            </a:xfrm>
            <a:custGeom>
              <a:avLst/>
              <a:gdLst/>
              <a:ahLst/>
              <a:cxnLst/>
              <a:rect l="l" t="t" r="r" b="b"/>
              <a:pathLst>
                <a:path w="1932780" h="2245735">
                  <a:moveTo>
                    <a:pt x="1653890" y="45027"/>
                  </a:moveTo>
                  <a:cubicBezTo>
                    <a:pt x="1650930" y="191377"/>
                    <a:pt x="1632160" y="334354"/>
                    <a:pt x="1598116" y="471895"/>
                  </a:cubicBezTo>
                  <a:cubicBezTo>
                    <a:pt x="1357790" y="457260"/>
                    <a:pt x="1033527" y="701939"/>
                    <a:pt x="811156" y="1087097"/>
                  </a:cubicBezTo>
                  <a:cubicBezTo>
                    <a:pt x="674512" y="1323771"/>
                    <a:pt x="603043" y="1567242"/>
                    <a:pt x="600224" y="1766549"/>
                  </a:cubicBezTo>
                  <a:cubicBezTo>
                    <a:pt x="433309" y="1856847"/>
                    <a:pt x="251113" y="1923908"/>
                    <a:pt x="57636" y="1963773"/>
                  </a:cubicBezTo>
                  <a:lnTo>
                    <a:pt x="93178" y="2136269"/>
                  </a:lnTo>
                  <a:cubicBezTo>
                    <a:pt x="280097" y="2097756"/>
                    <a:pt x="457338" y="2035913"/>
                    <a:pt x="622064" y="1954099"/>
                  </a:cubicBezTo>
                  <a:cubicBezTo>
                    <a:pt x="643865" y="2051423"/>
                    <a:pt x="692962" y="2126147"/>
                    <a:pt x="766394" y="2168543"/>
                  </a:cubicBezTo>
                  <a:cubicBezTo>
                    <a:pt x="1006477" y="2307155"/>
                    <a:pt x="1415769" y="2047709"/>
                    <a:pt x="1680573" y="1589055"/>
                  </a:cubicBezTo>
                  <a:cubicBezTo>
                    <a:pt x="1930432" y="1156286"/>
                    <a:pt x="1962376" y="700790"/>
                    <a:pt x="1763223" y="534644"/>
                  </a:cubicBezTo>
                  <a:cubicBezTo>
                    <a:pt x="1804308" y="378473"/>
                    <a:pt x="1826597" y="215549"/>
                    <a:pt x="1829973" y="48589"/>
                  </a:cubicBezTo>
                  <a:close/>
                  <a:moveTo>
                    <a:pt x="1878036" y="0"/>
                  </a:moveTo>
                  <a:cubicBezTo>
                    <a:pt x="1878410" y="181414"/>
                    <a:pt x="1856881" y="358478"/>
                    <a:pt x="1813977" y="528000"/>
                  </a:cubicBezTo>
                  <a:cubicBezTo>
                    <a:pt x="2000960" y="723188"/>
                    <a:pt x="1966100" y="1179478"/>
                    <a:pt x="1717366" y="1610299"/>
                  </a:cubicBezTo>
                  <a:cubicBezTo>
                    <a:pt x="1441352" y="2088368"/>
                    <a:pt x="1006501" y="2354042"/>
                    <a:pt x="746096" y="2203697"/>
                  </a:cubicBezTo>
                  <a:cubicBezTo>
                    <a:pt x="677772" y="2164250"/>
                    <a:pt x="628246" y="2100084"/>
                    <a:pt x="598617" y="2017769"/>
                  </a:cubicBezTo>
                  <a:cubicBezTo>
                    <a:pt x="427116" y="2098834"/>
                    <a:pt x="242704" y="2158383"/>
                    <a:pt x="48587" y="2193381"/>
                  </a:cubicBezTo>
                  <a:lnTo>
                    <a:pt x="0" y="1923896"/>
                  </a:lnTo>
                  <a:cubicBezTo>
                    <a:pt x="201325" y="1887598"/>
                    <a:pt x="390745" y="1821185"/>
                    <a:pt x="562230" y="1726577"/>
                  </a:cubicBezTo>
                  <a:cubicBezTo>
                    <a:pt x="571571" y="1527084"/>
                    <a:pt x="643256" y="1292931"/>
                    <a:pt x="774360" y="1065854"/>
                  </a:cubicBezTo>
                  <a:cubicBezTo>
                    <a:pt x="990447" y="691579"/>
                    <a:pt x="1303889" y="447484"/>
                    <a:pt x="1554829" y="432337"/>
                  </a:cubicBezTo>
                  <a:cubicBezTo>
                    <a:pt x="1588182" y="293360"/>
                    <a:pt x="1604512" y="148614"/>
                    <a:pt x="1604207" y="564"/>
                  </a:cubicBezTo>
                  <a:close/>
                </a:path>
              </a:pathLst>
            </a:cu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7" name="グループ化 66"/>
          <p:cNvGrpSpPr/>
          <p:nvPr/>
        </p:nvGrpSpPr>
        <p:grpSpPr>
          <a:xfrm>
            <a:off x="486413" y="2798930"/>
            <a:ext cx="1659190" cy="1701114"/>
            <a:chOff x="486413" y="2798930"/>
            <a:chExt cx="1659190" cy="1701114"/>
          </a:xfrm>
        </p:grpSpPr>
        <p:sp>
          <p:nvSpPr>
            <p:cNvPr id="214" name="星 12 213"/>
            <p:cNvSpPr/>
            <p:nvPr/>
          </p:nvSpPr>
          <p:spPr bwMode="auto">
            <a:xfrm>
              <a:off x="486413" y="2840854"/>
              <a:ext cx="1659190" cy="1659190"/>
            </a:xfrm>
            <a:prstGeom prst="star12">
              <a:avLst>
                <a:gd name="adj" fmla="val 37153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正方形/長方形 15"/>
            <p:cNvSpPr/>
            <p:nvPr/>
          </p:nvSpPr>
          <p:spPr>
            <a:xfrm>
              <a:off x="515360" y="2798930"/>
              <a:ext cx="1373106" cy="1592713"/>
            </a:xfrm>
            <a:custGeom>
              <a:avLst/>
              <a:gdLst/>
              <a:ahLst/>
              <a:cxnLst/>
              <a:rect l="l" t="t" r="r" b="b"/>
              <a:pathLst>
                <a:path w="2072747" h="2404251">
                  <a:moveTo>
                    <a:pt x="1878036" y="0"/>
                  </a:moveTo>
                  <a:cubicBezTo>
                    <a:pt x="1878276" y="116171"/>
                    <a:pt x="1869533" y="230559"/>
                    <a:pt x="1850687" y="342173"/>
                  </a:cubicBezTo>
                  <a:cubicBezTo>
                    <a:pt x="2152928" y="542191"/>
                    <a:pt x="2146636" y="1131120"/>
                    <a:pt x="1831829" y="1676383"/>
                  </a:cubicBezTo>
                  <a:cubicBezTo>
                    <a:pt x="1509532" y="2234618"/>
                    <a:pt x="985912" y="2535691"/>
                    <a:pt x="662293" y="2348849"/>
                  </a:cubicBezTo>
                  <a:cubicBezTo>
                    <a:pt x="564410" y="2292336"/>
                    <a:pt x="496035" y="2197660"/>
                    <a:pt x="457793" y="2077435"/>
                  </a:cubicBezTo>
                  <a:cubicBezTo>
                    <a:pt x="327624" y="2128974"/>
                    <a:pt x="190707" y="2167757"/>
                    <a:pt x="48587" y="2193381"/>
                  </a:cubicBezTo>
                  <a:lnTo>
                    <a:pt x="0" y="1923896"/>
                  </a:lnTo>
                  <a:cubicBezTo>
                    <a:pt x="146996" y="1897393"/>
                    <a:pt x="287645" y="1854836"/>
                    <a:pt x="419537" y="1796502"/>
                  </a:cubicBezTo>
                  <a:cubicBezTo>
                    <a:pt x="422217" y="1555953"/>
                    <a:pt x="502491" y="1272402"/>
                    <a:pt x="659897" y="999768"/>
                  </a:cubicBezTo>
                  <a:cubicBezTo>
                    <a:pt x="909170" y="568014"/>
                    <a:pt x="1278872" y="290092"/>
                    <a:pt x="1583505" y="275860"/>
                  </a:cubicBezTo>
                  <a:cubicBezTo>
                    <a:pt x="1597981" y="185907"/>
                    <a:pt x="1604400" y="93892"/>
                    <a:pt x="1604207" y="564"/>
                  </a:cubicBez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100000">
                  <a:schemeClr val="bg1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正方形/長方形 15"/>
            <p:cNvSpPr/>
            <p:nvPr/>
          </p:nvSpPr>
          <p:spPr>
            <a:xfrm>
              <a:off x="526415" y="2798930"/>
              <a:ext cx="1373107" cy="1592715"/>
            </a:xfrm>
            <a:custGeom>
              <a:avLst/>
              <a:gdLst/>
              <a:ahLst/>
              <a:cxnLst/>
              <a:rect l="l" t="t" r="r" b="b"/>
              <a:pathLst>
                <a:path w="2072747" h="2404251">
                  <a:moveTo>
                    <a:pt x="1653890" y="45027"/>
                  </a:moveTo>
                  <a:cubicBezTo>
                    <a:pt x="1652008" y="138119"/>
                    <a:pt x="1643728" y="229846"/>
                    <a:pt x="1627691" y="319463"/>
                  </a:cubicBezTo>
                  <a:lnTo>
                    <a:pt x="1618120" y="318161"/>
                  </a:lnTo>
                  <a:cubicBezTo>
                    <a:pt x="1324864" y="312554"/>
                    <a:pt x="950824" y="587540"/>
                    <a:pt x="699592" y="1022685"/>
                  </a:cubicBezTo>
                  <a:cubicBezTo>
                    <a:pt x="538235" y="1302164"/>
                    <a:pt x="459423" y="1592481"/>
                    <a:pt x="465984" y="1830931"/>
                  </a:cubicBezTo>
                  <a:cubicBezTo>
                    <a:pt x="337519" y="1889973"/>
                    <a:pt x="200660" y="1934304"/>
                    <a:pt x="57636" y="1963773"/>
                  </a:cubicBezTo>
                  <a:lnTo>
                    <a:pt x="93178" y="2136269"/>
                  </a:lnTo>
                  <a:cubicBezTo>
                    <a:pt x="231192" y="2107832"/>
                    <a:pt x="363930" y="2066676"/>
                    <a:pt x="489741" y="2012925"/>
                  </a:cubicBezTo>
                  <a:cubicBezTo>
                    <a:pt x="518246" y="2145838"/>
                    <a:pt x="584810" y="2249382"/>
                    <a:pt x="685994" y="2307800"/>
                  </a:cubicBezTo>
                  <a:cubicBezTo>
                    <a:pt x="987692" y="2481986"/>
                    <a:pt x="1482929" y="2189031"/>
                    <a:pt x="1792137" y="1653466"/>
                  </a:cubicBezTo>
                  <a:cubicBezTo>
                    <a:pt x="2101345" y="1117903"/>
                    <a:pt x="2107434" y="542537"/>
                    <a:pt x="1805736" y="368352"/>
                  </a:cubicBezTo>
                  <a:cubicBezTo>
                    <a:pt x="1803556" y="367093"/>
                    <a:pt x="1801366" y="365859"/>
                    <a:pt x="1798717" y="365466"/>
                  </a:cubicBezTo>
                  <a:cubicBezTo>
                    <a:pt x="1817767" y="262108"/>
                    <a:pt x="1827797" y="156187"/>
                    <a:pt x="1829973" y="48589"/>
                  </a:cubicBezTo>
                  <a:close/>
                  <a:moveTo>
                    <a:pt x="1878036" y="0"/>
                  </a:moveTo>
                  <a:cubicBezTo>
                    <a:pt x="1878276" y="116171"/>
                    <a:pt x="1869533" y="230559"/>
                    <a:pt x="1850687" y="342173"/>
                  </a:cubicBezTo>
                  <a:cubicBezTo>
                    <a:pt x="2152928" y="542191"/>
                    <a:pt x="2146636" y="1131120"/>
                    <a:pt x="1831829" y="1676383"/>
                  </a:cubicBezTo>
                  <a:cubicBezTo>
                    <a:pt x="1509532" y="2234618"/>
                    <a:pt x="985912" y="2535691"/>
                    <a:pt x="662293" y="2348849"/>
                  </a:cubicBezTo>
                  <a:cubicBezTo>
                    <a:pt x="564410" y="2292336"/>
                    <a:pt x="496035" y="2197660"/>
                    <a:pt x="457793" y="2077435"/>
                  </a:cubicBezTo>
                  <a:cubicBezTo>
                    <a:pt x="327624" y="2128974"/>
                    <a:pt x="190707" y="2167757"/>
                    <a:pt x="48587" y="2193381"/>
                  </a:cubicBezTo>
                  <a:lnTo>
                    <a:pt x="0" y="1923896"/>
                  </a:lnTo>
                  <a:cubicBezTo>
                    <a:pt x="146996" y="1897393"/>
                    <a:pt x="287645" y="1854836"/>
                    <a:pt x="419537" y="1796502"/>
                  </a:cubicBezTo>
                  <a:cubicBezTo>
                    <a:pt x="422217" y="1555953"/>
                    <a:pt x="502491" y="1272402"/>
                    <a:pt x="659897" y="999768"/>
                  </a:cubicBezTo>
                  <a:cubicBezTo>
                    <a:pt x="909170" y="568014"/>
                    <a:pt x="1278872" y="290092"/>
                    <a:pt x="1583505" y="275860"/>
                  </a:cubicBezTo>
                  <a:cubicBezTo>
                    <a:pt x="1597981" y="185907"/>
                    <a:pt x="1604400" y="93892"/>
                    <a:pt x="1604207" y="564"/>
                  </a:cubicBezTo>
                  <a:close/>
                </a:path>
              </a:pathLst>
            </a:cu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1" name="グループ化 60"/>
          <p:cNvGrpSpPr/>
          <p:nvPr/>
        </p:nvGrpSpPr>
        <p:grpSpPr>
          <a:xfrm>
            <a:off x="485016" y="839811"/>
            <a:ext cx="1660587" cy="1707146"/>
            <a:chOff x="485016" y="839811"/>
            <a:chExt cx="1660587" cy="1707146"/>
          </a:xfrm>
        </p:grpSpPr>
        <p:sp>
          <p:nvSpPr>
            <p:cNvPr id="15" name="星 12 14"/>
            <p:cNvSpPr/>
            <p:nvPr/>
          </p:nvSpPr>
          <p:spPr bwMode="auto">
            <a:xfrm>
              <a:off x="486413" y="887767"/>
              <a:ext cx="1659190" cy="1659190"/>
            </a:xfrm>
            <a:prstGeom prst="star12">
              <a:avLst>
                <a:gd name="adj" fmla="val 37153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フリーフォーム 210"/>
            <p:cNvSpPr/>
            <p:nvPr/>
          </p:nvSpPr>
          <p:spPr>
            <a:xfrm>
              <a:off x="493571" y="839812"/>
              <a:ext cx="1455905" cy="1615348"/>
            </a:xfrm>
            <a:custGeom>
              <a:avLst/>
              <a:gdLst>
                <a:gd name="connsiteX0" fmla="*/ 1878036 w 2197735"/>
                <a:gd name="connsiteY0" fmla="*/ 0 h 2438419"/>
                <a:gd name="connsiteX1" fmla="*/ 1869510 w 2197735"/>
                <a:gd name="connsiteY1" fmla="*/ 200153 h 2438419"/>
                <a:gd name="connsiteX2" fmla="*/ 1850760 w 2197735"/>
                <a:gd name="connsiteY2" fmla="*/ 341625 h 2438419"/>
                <a:gd name="connsiteX3" fmla="*/ 1903302 w 2197735"/>
                <a:gd name="connsiteY3" fmla="*/ 376910 h 2438419"/>
                <a:gd name="connsiteX4" fmla="*/ 1997809 w 2197735"/>
                <a:gd name="connsiteY4" fmla="*/ 1772212 h 2438419"/>
                <a:gd name="connsiteX5" fmla="*/ 662293 w 2197735"/>
                <a:gd name="connsiteY5" fmla="*/ 2348849 h 2438419"/>
                <a:gd name="connsiteX6" fmla="*/ 415462 w 2197735"/>
                <a:gd name="connsiteY6" fmla="*/ 2100433 h 2438419"/>
                <a:gd name="connsiteX7" fmla="*/ 412516 w 2197735"/>
                <a:gd name="connsiteY7" fmla="*/ 2094669 h 2438419"/>
                <a:gd name="connsiteX8" fmla="*/ 243960 w 2197735"/>
                <a:gd name="connsiteY8" fmla="*/ 2149073 h 2438419"/>
                <a:gd name="connsiteX9" fmla="*/ 48587 w 2197735"/>
                <a:gd name="connsiteY9" fmla="*/ 2193381 h 2438419"/>
                <a:gd name="connsiteX10" fmla="*/ 0 w 2197735"/>
                <a:gd name="connsiteY10" fmla="*/ 1923896 h 2438419"/>
                <a:gd name="connsiteX11" fmla="*/ 171319 w 2197735"/>
                <a:gd name="connsiteY11" fmla="*/ 1885043 h 2438419"/>
                <a:gd name="connsiteX12" fmla="*/ 316631 w 2197735"/>
                <a:gd name="connsiteY12" fmla="*/ 1838141 h 2438419"/>
                <a:gd name="connsiteX13" fmla="*/ 301511 w 2197735"/>
                <a:gd name="connsiteY13" fmla="*/ 1745820 h 2438419"/>
                <a:gd name="connsiteX14" fmla="*/ 493918 w 2197735"/>
                <a:gd name="connsiteY14" fmla="*/ 903940 h 2438419"/>
                <a:gd name="connsiteX15" fmla="*/ 1490883 w 2197735"/>
                <a:gd name="connsiteY15" fmla="*/ 237750 h 2438419"/>
                <a:gd name="connsiteX16" fmla="*/ 1579592 w 2197735"/>
                <a:gd name="connsiteY16" fmla="*/ 243647 h 2438419"/>
                <a:gd name="connsiteX17" fmla="*/ 1587571 w 2197735"/>
                <a:gd name="connsiteY17" fmla="*/ 245188 h 2438419"/>
                <a:gd name="connsiteX18" fmla="*/ 1596731 w 2197735"/>
                <a:gd name="connsiteY18" fmla="*/ 176074 h 2438419"/>
                <a:gd name="connsiteX19" fmla="*/ 1604207 w 2197735"/>
                <a:gd name="connsiteY19" fmla="*/ 564 h 2438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97735" h="2438419">
                  <a:moveTo>
                    <a:pt x="1878036" y="0"/>
                  </a:moveTo>
                  <a:cubicBezTo>
                    <a:pt x="1878175" y="67365"/>
                    <a:pt x="1875294" y="134129"/>
                    <a:pt x="1869510" y="200153"/>
                  </a:cubicBezTo>
                  <a:lnTo>
                    <a:pt x="1850760" y="341625"/>
                  </a:lnTo>
                  <a:lnTo>
                    <a:pt x="1903302" y="376910"/>
                  </a:lnTo>
                  <a:cubicBezTo>
                    <a:pt x="2252591" y="647587"/>
                    <a:pt x="2299962" y="1248867"/>
                    <a:pt x="1997809" y="1772212"/>
                  </a:cubicBezTo>
                  <a:cubicBezTo>
                    <a:pt x="1675512" y="2330447"/>
                    <a:pt x="1077581" y="2588616"/>
                    <a:pt x="662293" y="2348849"/>
                  </a:cubicBezTo>
                  <a:cubicBezTo>
                    <a:pt x="558471" y="2288908"/>
                    <a:pt x="475893" y="2203520"/>
                    <a:pt x="415462" y="2100433"/>
                  </a:cubicBezTo>
                  <a:lnTo>
                    <a:pt x="412516" y="2094669"/>
                  </a:lnTo>
                  <a:lnTo>
                    <a:pt x="243960" y="2149073"/>
                  </a:lnTo>
                  <a:cubicBezTo>
                    <a:pt x="180047" y="2166612"/>
                    <a:pt x="114883" y="2181428"/>
                    <a:pt x="48587" y="2193381"/>
                  </a:cubicBezTo>
                  <a:lnTo>
                    <a:pt x="0" y="1923896"/>
                  </a:lnTo>
                  <a:cubicBezTo>
                    <a:pt x="58133" y="1913415"/>
                    <a:pt x="115274" y="1900423"/>
                    <a:pt x="171319" y="1885043"/>
                  </a:cubicBezTo>
                  <a:lnTo>
                    <a:pt x="316631" y="1838141"/>
                  </a:lnTo>
                  <a:lnTo>
                    <a:pt x="301511" y="1745820"/>
                  </a:lnTo>
                  <a:cubicBezTo>
                    <a:pt x="271041" y="1484343"/>
                    <a:pt x="332769" y="1183058"/>
                    <a:pt x="493918" y="903940"/>
                  </a:cubicBezTo>
                  <a:cubicBezTo>
                    <a:pt x="735640" y="485264"/>
                    <a:pt x="1132407" y="235375"/>
                    <a:pt x="1490883" y="237750"/>
                  </a:cubicBezTo>
                  <a:cubicBezTo>
                    <a:pt x="1520756" y="237948"/>
                    <a:pt x="1550363" y="239897"/>
                    <a:pt x="1579592" y="243647"/>
                  </a:cubicBezTo>
                  <a:lnTo>
                    <a:pt x="1587571" y="245188"/>
                  </a:lnTo>
                  <a:lnTo>
                    <a:pt x="1596731" y="176074"/>
                  </a:lnTo>
                  <a:cubicBezTo>
                    <a:pt x="1601802" y="118179"/>
                    <a:pt x="1604329" y="59635"/>
                    <a:pt x="1604207" y="564"/>
                  </a:cubicBezTo>
                  <a:close/>
                </a:path>
              </a:pathLst>
            </a:custGeom>
            <a:gradFill>
              <a:gsLst>
                <a:gs pos="0">
                  <a:srgbClr val="FF6699"/>
                </a:gs>
                <a:gs pos="100000">
                  <a:schemeClr val="bg1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 3"/>
            <p:cNvSpPr/>
            <p:nvPr/>
          </p:nvSpPr>
          <p:spPr>
            <a:xfrm>
              <a:off x="485016" y="839811"/>
              <a:ext cx="1455905" cy="1615348"/>
            </a:xfrm>
            <a:custGeom>
              <a:avLst/>
              <a:gdLst/>
              <a:ahLst/>
              <a:cxnLst/>
              <a:rect l="l" t="t" r="r" b="b"/>
              <a:pathLst>
                <a:path w="2197735" h="2438419">
                  <a:moveTo>
                    <a:pt x="1653890" y="45027"/>
                  </a:moveTo>
                  <a:cubicBezTo>
                    <a:pt x="1652710" y="103390"/>
                    <a:pt x="1649015" y="161216"/>
                    <a:pt x="1642902" y="218392"/>
                  </a:cubicBezTo>
                  <a:lnTo>
                    <a:pt x="1630537" y="300552"/>
                  </a:lnTo>
                  <a:lnTo>
                    <a:pt x="1566040" y="288093"/>
                  </a:lnTo>
                  <a:cubicBezTo>
                    <a:pt x="1537998" y="284495"/>
                    <a:pt x="1509593" y="282625"/>
                    <a:pt x="1480934" y="282435"/>
                  </a:cubicBezTo>
                  <a:cubicBezTo>
                    <a:pt x="1137016" y="280157"/>
                    <a:pt x="756363" y="519898"/>
                    <a:pt x="524457" y="921571"/>
                  </a:cubicBezTo>
                  <a:cubicBezTo>
                    <a:pt x="350528" y="1222826"/>
                    <a:pt x="297317" y="1550998"/>
                    <a:pt x="354959" y="1821426"/>
                  </a:cubicBezTo>
                  <a:lnTo>
                    <a:pt x="368448" y="1872292"/>
                  </a:lnTo>
                  <a:lnTo>
                    <a:pt x="226107" y="1921422"/>
                  </a:lnTo>
                  <a:cubicBezTo>
                    <a:pt x="170999" y="1937837"/>
                    <a:pt x="114810" y="1951993"/>
                    <a:pt x="57636" y="1963773"/>
                  </a:cubicBezTo>
                  <a:lnTo>
                    <a:pt x="93178" y="2136269"/>
                  </a:lnTo>
                  <a:cubicBezTo>
                    <a:pt x="155386" y="2123452"/>
                    <a:pt x="216522" y="2108050"/>
                    <a:pt x="276482" y="2090190"/>
                  </a:cubicBezTo>
                  <a:lnTo>
                    <a:pt x="432288" y="2036412"/>
                  </a:lnTo>
                  <a:lnTo>
                    <a:pt x="449187" y="2069472"/>
                  </a:lnTo>
                  <a:cubicBezTo>
                    <a:pt x="507164" y="2168373"/>
                    <a:pt x="586389" y="2250293"/>
                    <a:pt x="685994" y="2307800"/>
                  </a:cubicBezTo>
                  <a:cubicBezTo>
                    <a:pt x="1084417" y="2537830"/>
                    <a:pt x="1658065" y="2290145"/>
                    <a:pt x="1967273" y="1754581"/>
                  </a:cubicBezTo>
                  <a:cubicBezTo>
                    <a:pt x="2276481" y="1219017"/>
                    <a:pt x="2204158" y="598381"/>
                    <a:pt x="1805736" y="368352"/>
                  </a:cubicBezTo>
                  <a:lnTo>
                    <a:pt x="1798795" y="364949"/>
                  </a:lnTo>
                  <a:lnTo>
                    <a:pt x="1818017" y="237217"/>
                  </a:lnTo>
                  <a:cubicBezTo>
                    <a:pt x="1824669" y="175008"/>
                    <a:pt x="1828689" y="112091"/>
                    <a:pt x="1829973" y="48589"/>
                  </a:cubicBezTo>
                  <a:close/>
                  <a:moveTo>
                    <a:pt x="1878036" y="0"/>
                  </a:moveTo>
                  <a:cubicBezTo>
                    <a:pt x="1878175" y="67365"/>
                    <a:pt x="1875294" y="134129"/>
                    <a:pt x="1869510" y="200153"/>
                  </a:cubicBezTo>
                  <a:lnTo>
                    <a:pt x="1850760" y="341625"/>
                  </a:lnTo>
                  <a:lnTo>
                    <a:pt x="1903302" y="376910"/>
                  </a:lnTo>
                  <a:cubicBezTo>
                    <a:pt x="2252591" y="647587"/>
                    <a:pt x="2299962" y="1248867"/>
                    <a:pt x="1997809" y="1772212"/>
                  </a:cubicBezTo>
                  <a:cubicBezTo>
                    <a:pt x="1675512" y="2330447"/>
                    <a:pt x="1077581" y="2588616"/>
                    <a:pt x="662293" y="2348849"/>
                  </a:cubicBezTo>
                  <a:cubicBezTo>
                    <a:pt x="558471" y="2288908"/>
                    <a:pt x="475893" y="2203520"/>
                    <a:pt x="415462" y="2100433"/>
                  </a:cubicBezTo>
                  <a:lnTo>
                    <a:pt x="412516" y="2094669"/>
                  </a:lnTo>
                  <a:lnTo>
                    <a:pt x="243960" y="2149073"/>
                  </a:lnTo>
                  <a:cubicBezTo>
                    <a:pt x="180047" y="2166612"/>
                    <a:pt x="114883" y="2181428"/>
                    <a:pt x="48587" y="2193381"/>
                  </a:cubicBezTo>
                  <a:lnTo>
                    <a:pt x="0" y="1923896"/>
                  </a:lnTo>
                  <a:cubicBezTo>
                    <a:pt x="58133" y="1913415"/>
                    <a:pt x="115274" y="1900423"/>
                    <a:pt x="171319" y="1885043"/>
                  </a:cubicBezTo>
                  <a:lnTo>
                    <a:pt x="316631" y="1838141"/>
                  </a:lnTo>
                  <a:lnTo>
                    <a:pt x="301511" y="1745820"/>
                  </a:lnTo>
                  <a:cubicBezTo>
                    <a:pt x="271041" y="1484343"/>
                    <a:pt x="332769" y="1183058"/>
                    <a:pt x="493918" y="903940"/>
                  </a:cubicBezTo>
                  <a:cubicBezTo>
                    <a:pt x="735640" y="485264"/>
                    <a:pt x="1132407" y="235375"/>
                    <a:pt x="1490883" y="237750"/>
                  </a:cubicBezTo>
                  <a:cubicBezTo>
                    <a:pt x="1520756" y="237948"/>
                    <a:pt x="1550363" y="239897"/>
                    <a:pt x="1579592" y="243647"/>
                  </a:cubicBezTo>
                  <a:lnTo>
                    <a:pt x="1587571" y="245188"/>
                  </a:lnTo>
                  <a:lnTo>
                    <a:pt x="1596731" y="176074"/>
                  </a:lnTo>
                  <a:cubicBezTo>
                    <a:pt x="1601802" y="118179"/>
                    <a:pt x="1604329" y="59635"/>
                    <a:pt x="1604207" y="564"/>
                  </a:cubicBezTo>
                  <a:close/>
                </a:path>
              </a:pathLst>
            </a:cu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9" name="グループ化 218"/>
          <p:cNvGrpSpPr/>
          <p:nvPr/>
        </p:nvGrpSpPr>
        <p:grpSpPr>
          <a:xfrm>
            <a:off x="6158326" y="4791841"/>
            <a:ext cx="1280385" cy="1487704"/>
            <a:chOff x="6158326" y="4791841"/>
            <a:chExt cx="1280385" cy="1487704"/>
          </a:xfrm>
        </p:grpSpPr>
        <p:sp>
          <p:nvSpPr>
            <p:cNvPr id="32" name="正方形/長方形 7"/>
            <p:cNvSpPr/>
            <p:nvPr/>
          </p:nvSpPr>
          <p:spPr>
            <a:xfrm>
              <a:off x="6158326" y="4791841"/>
              <a:ext cx="1280344" cy="1487700"/>
            </a:xfrm>
            <a:custGeom>
              <a:avLst/>
              <a:gdLst/>
              <a:ahLst/>
              <a:cxnLst/>
              <a:rect l="l" t="t" r="r" b="b"/>
              <a:pathLst>
                <a:path w="1280344" h="1487700">
                  <a:moveTo>
                    <a:pt x="537673" y="993944"/>
                  </a:moveTo>
                  <a:lnTo>
                    <a:pt x="492547" y="1082354"/>
                  </a:lnTo>
                  <a:lnTo>
                    <a:pt x="639792" y="1034545"/>
                  </a:lnTo>
                  <a:cubicBezTo>
                    <a:pt x="652607" y="1082378"/>
                    <a:pt x="665371" y="1130210"/>
                    <a:pt x="678186" y="1178043"/>
                  </a:cubicBezTo>
                  <a:lnTo>
                    <a:pt x="780255" y="1017920"/>
                  </a:lnTo>
                  <a:lnTo>
                    <a:pt x="915632" y="1133286"/>
                  </a:lnTo>
                  <a:lnTo>
                    <a:pt x="954176" y="1006436"/>
                  </a:lnTo>
                  <a:lnTo>
                    <a:pt x="1128656" y="1080578"/>
                  </a:lnTo>
                  <a:cubicBezTo>
                    <a:pt x="946173" y="1388699"/>
                    <a:pt x="664163" y="1557950"/>
                    <a:pt x="494257" y="1459855"/>
                  </a:cubicBezTo>
                  <a:cubicBezTo>
                    <a:pt x="448995" y="1433723"/>
                    <a:pt x="416186" y="1391216"/>
                    <a:pt x="396558" y="1336685"/>
                  </a:cubicBezTo>
                  <a:cubicBezTo>
                    <a:pt x="282946" y="1390388"/>
                    <a:pt x="160781" y="1429836"/>
                    <a:pt x="32187" y="1453021"/>
                  </a:cubicBezTo>
                  <a:lnTo>
                    <a:pt x="0" y="1274499"/>
                  </a:lnTo>
                  <a:cubicBezTo>
                    <a:pt x="133369" y="1250453"/>
                    <a:pt x="258852" y="1206457"/>
                    <a:pt x="372454" y="1143783"/>
                  </a:cubicBezTo>
                  <a:cubicBezTo>
                    <a:pt x="374564" y="1098720"/>
                    <a:pt x="381476" y="1050987"/>
                    <a:pt x="394642" y="1002041"/>
                  </a:cubicBezTo>
                  <a:close/>
                  <a:moveTo>
                    <a:pt x="1094639" y="970039"/>
                  </a:moveTo>
                  <a:lnTo>
                    <a:pt x="1185670" y="973244"/>
                  </a:lnTo>
                  <a:lnTo>
                    <a:pt x="1141585" y="1059149"/>
                  </a:lnTo>
                  <a:close/>
                  <a:moveTo>
                    <a:pt x="412906" y="930637"/>
                  </a:moveTo>
                  <a:lnTo>
                    <a:pt x="440690" y="942003"/>
                  </a:lnTo>
                  <a:lnTo>
                    <a:pt x="406610" y="954875"/>
                  </a:lnTo>
                  <a:cubicBezTo>
                    <a:pt x="407856" y="946611"/>
                    <a:pt x="410289" y="938627"/>
                    <a:pt x="412906" y="930637"/>
                  </a:cubicBezTo>
                  <a:close/>
                  <a:moveTo>
                    <a:pt x="1223205" y="881666"/>
                  </a:moveTo>
                  <a:lnTo>
                    <a:pt x="1202572" y="934391"/>
                  </a:lnTo>
                  <a:lnTo>
                    <a:pt x="1133034" y="910771"/>
                  </a:lnTo>
                  <a:close/>
                  <a:moveTo>
                    <a:pt x="453907" y="822889"/>
                  </a:moveTo>
                  <a:lnTo>
                    <a:pt x="485816" y="842109"/>
                  </a:lnTo>
                  <a:lnTo>
                    <a:pt x="444978" y="846353"/>
                  </a:lnTo>
                  <a:close/>
                  <a:moveTo>
                    <a:pt x="1244119" y="0"/>
                  </a:moveTo>
                  <a:cubicBezTo>
                    <a:pt x="1244366" y="120179"/>
                    <a:pt x="1230104" y="237477"/>
                    <a:pt x="1201682" y="349778"/>
                  </a:cubicBezTo>
                  <a:cubicBezTo>
                    <a:pt x="1293960" y="446105"/>
                    <a:pt x="1304678" y="638426"/>
                    <a:pt x="1235797" y="848180"/>
                  </a:cubicBezTo>
                  <a:lnTo>
                    <a:pt x="1087908" y="834853"/>
                  </a:lnTo>
                  <a:lnTo>
                    <a:pt x="1171577" y="766191"/>
                  </a:lnTo>
                  <a:lnTo>
                    <a:pt x="960908" y="787045"/>
                  </a:lnTo>
                  <a:cubicBezTo>
                    <a:pt x="966991" y="744401"/>
                    <a:pt x="973124" y="701758"/>
                    <a:pt x="979207" y="659114"/>
                  </a:cubicBezTo>
                  <a:lnTo>
                    <a:pt x="793618" y="798456"/>
                  </a:lnTo>
                  <a:lnTo>
                    <a:pt x="671554" y="714250"/>
                  </a:lnTo>
                  <a:lnTo>
                    <a:pt x="619697" y="810949"/>
                  </a:lnTo>
                  <a:lnTo>
                    <a:pt x="479496" y="771783"/>
                  </a:lnTo>
                  <a:cubicBezTo>
                    <a:pt x="488865" y="749352"/>
                    <a:pt x="500518" y="727669"/>
                    <a:pt x="512981" y="706083"/>
                  </a:cubicBezTo>
                  <a:cubicBezTo>
                    <a:pt x="656129" y="458142"/>
                    <a:pt x="863771" y="296439"/>
                    <a:pt x="1030008" y="286405"/>
                  </a:cubicBezTo>
                  <a:cubicBezTo>
                    <a:pt x="1052103" y="194339"/>
                    <a:pt x="1062921" y="98451"/>
                    <a:pt x="1062719" y="374"/>
                  </a:cubicBezTo>
                  <a:close/>
                </a:path>
              </a:pathLst>
            </a:custGeom>
            <a:gradFill>
              <a:gsLst>
                <a:gs pos="0">
                  <a:srgbClr val="CC00FF"/>
                </a:gs>
                <a:gs pos="100000">
                  <a:schemeClr val="bg1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正方形/長方形 7"/>
            <p:cNvSpPr/>
            <p:nvPr/>
          </p:nvSpPr>
          <p:spPr>
            <a:xfrm>
              <a:off x="6158327" y="4791842"/>
              <a:ext cx="1280384" cy="1487703"/>
            </a:xfrm>
            <a:custGeom>
              <a:avLst/>
              <a:gdLst/>
              <a:ahLst/>
              <a:cxnLst/>
              <a:rect l="l" t="t" r="r" b="b"/>
              <a:pathLst>
                <a:path w="1932780" h="2245735">
                  <a:moveTo>
                    <a:pt x="1653890" y="45027"/>
                  </a:moveTo>
                  <a:cubicBezTo>
                    <a:pt x="1650930" y="191377"/>
                    <a:pt x="1632160" y="334354"/>
                    <a:pt x="1598116" y="471895"/>
                  </a:cubicBezTo>
                  <a:cubicBezTo>
                    <a:pt x="1357790" y="457260"/>
                    <a:pt x="1033527" y="701939"/>
                    <a:pt x="811156" y="1087097"/>
                  </a:cubicBezTo>
                  <a:cubicBezTo>
                    <a:pt x="674512" y="1323771"/>
                    <a:pt x="603043" y="1567242"/>
                    <a:pt x="600224" y="1766549"/>
                  </a:cubicBezTo>
                  <a:cubicBezTo>
                    <a:pt x="433309" y="1856847"/>
                    <a:pt x="251113" y="1923908"/>
                    <a:pt x="57636" y="1963773"/>
                  </a:cubicBezTo>
                  <a:lnTo>
                    <a:pt x="93178" y="2136269"/>
                  </a:lnTo>
                  <a:cubicBezTo>
                    <a:pt x="280097" y="2097756"/>
                    <a:pt x="457338" y="2035913"/>
                    <a:pt x="622064" y="1954099"/>
                  </a:cubicBezTo>
                  <a:cubicBezTo>
                    <a:pt x="643865" y="2051423"/>
                    <a:pt x="692962" y="2126147"/>
                    <a:pt x="766394" y="2168543"/>
                  </a:cubicBezTo>
                  <a:cubicBezTo>
                    <a:pt x="1006477" y="2307155"/>
                    <a:pt x="1415769" y="2047709"/>
                    <a:pt x="1680573" y="1589055"/>
                  </a:cubicBezTo>
                  <a:cubicBezTo>
                    <a:pt x="1930432" y="1156286"/>
                    <a:pt x="1962376" y="700790"/>
                    <a:pt x="1763223" y="534644"/>
                  </a:cubicBezTo>
                  <a:cubicBezTo>
                    <a:pt x="1804308" y="378473"/>
                    <a:pt x="1826597" y="215549"/>
                    <a:pt x="1829973" y="48589"/>
                  </a:cubicBezTo>
                  <a:close/>
                  <a:moveTo>
                    <a:pt x="1878036" y="0"/>
                  </a:moveTo>
                  <a:cubicBezTo>
                    <a:pt x="1878410" y="181414"/>
                    <a:pt x="1856881" y="358478"/>
                    <a:pt x="1813977" y="528000"/>
                  </a:cubicBezTo>
                  <a:cubicBezTo>
                    <a:pt x="2000960" y="723188"/>
                    <a:pt x="1966100" y="1179478"/>
                    <a:pt x="1717366" y="1610299"/>
                  </a:cubicBezTo>
                  <a:cubicBezTo>
                    <a:pt x="1441352" y="2088368"/>
                    <a:pt x="1006501" y="2354042"/>
                    <a:pt x="746096" y="2203697"/>
                  </a:cubicBezTo>
                  <a:cubicBezTo>
                    <a:pt x="677772" y="2164250"/>
                    <a:pt x="628246" y="2100084"/>
                    <a:pt x="598617" y="2017769"/>
                  </a:cubicBezTo>
                  <a:cubicBezTo>
                    <a:pt x="427116" y="2098834"/>
                    <a:pt x="242704" y="2158383"/>
                    <a:pt x="48587" y="2193381"/>
                  </a:cubicBezTo>
                  <a:lnTo>
                    <a:pt x="0" y="1923896"/>
                  </a:lnTo>
                  <a:cubicBezTo>
                    <a:pt x="201325" y="1887598"/>
                    <a:pt x="390745" y="1821185"/>
                    <a:pt x="562230" y="1726577"/>
                  </a:cubicBezTo>
                  <a:cubicBezTo>
                    <a:pt x="571571" y="1527084"/>
                    <a:pt x="643256" y="1292931"/>
                    <a:pt x="774360" y="1065854"/>
                  </a:cubicBezTo>
                  <a:cubicBezTo>
                    <a:pt x="990447" y="691579"/>
                    <a:pt x="1303889" y="447484"/>
                    <a:pt x="1554829" y="432337"/>
                  </a:cubicBezTo>
                  <a:cubicBezTo>
                    <a:pt x="1588182" y="293360"/>
                    <a:pt x="1604512" y="148614"/>
                    <a:pt x="1604207" y="564"/>
                  </a:cubicBezTo>
                  <a:close/>
                </a:path>
              </a:pathLst>
            </a:cu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8" name="グループ化 217"/>
          <p:cNvGrpSpPr/>
          <p:nvPr/>
        </p:nvGrpSpPr>
        <p:grpSpPr>
          <a:xfrm>
            <a:off x="6111966" y="2798929"/>
            <a:ext cx="1378006" cy="1592716"/>
            <a:chOff x="6111966" y="2798929"/>
            <a:chExt cx="1378006" cy="1592716"/>
          </a:xfrm>
        </p:grpSpPr>
        <p:sp>
          <p:nvSpPr>
            <p:cNvPr id="33" name="正方形/長方形 15"/>
            <p:cNvSpPr/>
            <p:nvPr/>
          </p:nvSpPr>
          <p:spPr>
            <a:xfrm>
              <a:off x="6117274" y="2798929"/>
              <a:ext cx="1372698" cy="1592714"/>
            </a:xfrm>
            <a:custGeom>
              <a:avLst/>
              <a:gdLst/>
              <a:ahLst/>
              <a:cxnLst/>
              <a:rect l="l" t="t" r="r" b="b"/>
              <a:pathLst>
                <a:path w="1372698" h="1592714">
                  <a:moveTo>
                    <a:pt x="415771" y="944694"/>
                  </a:moveTo>
                  <a:lnTo>
                    <a:pt x="341915" y="1033105"/>
                  </a:lnTo>
                  <a:lnTo>
                    <a:pt x="582906" y="985296"/>
                  </a:lnTo>
                  <a:cubicBezTo>
                    <a:pt x="603880" y="1033129"/>
                    <a:pt x="624772" y="1080961"/>
                    <a:pt x="645745" y="1128794"/>
                  </a:cubicBezTo>
                  <a:lnTo>
                    <a:pt x="812798" y="968671"/>
                  </a:lnTo>
                  <a:lnTo>
                    <a:pt x="1034367" y="1084037"/>
                  </a:lnTo>
                  <a:lnTo>
                    <a:pt x="1097450" y="957187"/>
                  </a:lnTo>
                  <a:lnTo>
                    <a:pt x="1268389" y="1001568"/>
                  </a:lnTo>
                  <a:cubicBezTo>
                    <a:pt x="1252976" y="1038383"/>
                    <a:pt x="1234253" y="1074601"/>
                    <a:pt x="1213508" y="1110532"/>
                  </a:cubicBezTo>
                  <a:cubicBezTo>
                    <a:pt x="1000000" y="1480339"/>
                    <a:pt x="653125" y="1679787"/>
                    <a:pt x="438741" y="1556012"/>
                  </a:cubicBezTo>
                  <a:cubicBezTo>
                    <a:pt x="373898" y="1518574"/>
                    <a:pt x="328602" y="1455856"/>
                    <a:pt x="303268" y="1376212"/>
                  </a:cubicBezTo>
                  <a:cubicBezTo>
                    <a:pt x="217037" y="1410354"/>
                    <a:pt x="126335" y="1436046"/>
                    <a:pt x="32187" y="1453021"/>
                  </a:cubicBezTo>
                  <a:lnTo>
                    <a:pt x="0" y="1274499"/>
                  </a:lnTo>
                  <a:cubicBezTo>
                    <a:pt x="97379" y="1256942"/>
                    <a:pt x="190553" y="1228749"/>
                    <a:pt x="277926" y="1190106"/>
                  </a:cubicBezTo>
                  <a:cubicBezTo>
                    <a:pt x="278768" y="1114519"/>
                    <a:pt x="291175" y="1032522"/>
                    <a:pt x="315895" y="948149"/>
                  </a:cubicBezTo>
                  <a:close/>
                  <a:moveTo>
                    <a:pt x="1347406" y="770021"/>
                  </a:moveTo>
                  <a:lnTo>
                    <a:pt x="1343473" y="787099"/>
                  </a:lnTo>
                  <a:lnTo>
                    <a:pt x="1316326" y="785604"/>
                  </a:lnTo>
                  <a:close/>
                  <a:moveTo>
                    <a:pt x="1244118" y="0"/>
                  </a:moveTo>
                  <a:cubicBezTo>
                    <a:pt x="1244277" y="76958"/>
                    <a:pt x="1238486" y="152736"/>
                    <a:pt x="1226001" y="226675"/>
                  </a:cubicBezTo>
                  <a:cubicBezTo>
                    <a:pt x="1354202" y="311516"/>
                    <a:pt x="1398607" y="501982"/>
                    <a:pt x="1358306" y="722686"/>
                  </a:cubicBezTo>
                  <a:lnTo>
                    <a:pt x="1108468" y="737796"/>
                  </a:lnTo>
                  <a:cubicBezTo>
                    <a:pt x="1118424" y="695152"/>
                    <a:pt x="1128462" y="652509"/>
                    <a:pt x="1138418" y="609865"/>
                  </a:cubicBezTo>
                  <a:lnTo>
                    <a:pt x="834670" y="749207"/>
                  </a:lnTo>
                  <a:lnTo>
                    <a:pt x="634891" y="665001"/>
                  </a:lnTo>
                  <a:lnTo>
                    <a:pt x="550018" y="761700"/>
                  </a:lnTo>
                  <a:lnTo>
                    <a:pt x="399992" y="736093"/>
                  </a:lnTo>
                  <a:cubicBezTo>
                    <a:pt x="410159" y="710774"/>
                    <a:pt x="423199" y="686474"/>
                    <a:pt x="437154" y="662304"/>
                  </a:cubicBezTo>
                  <a:cubicBezTo>
                    <a:pt x="602286" y="376285"/>
                    <a:pt x="847198" y="192174"/>
                    <a:pt x="1049004" y="182746"/>
                  </a:cubicBezTo>
                  <a:cubicBezTo>
                    <a:pt x="1058594" y="123156"/>
                    <a:pt x="1062846" y="62200"/>
                    <a:pt x="1062719" y="374"/>
                  </a:cubicBez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100000">
                  <a:schemeClr val="bg1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正方形/長方形 15"/>
            <p:cNvSpPr/>
            <p:nvPr/>
          </p:nvSpPr>
          <p:spPr>
            <a:xfrm>
              <a:off x="6111966" y="2798930"/>
              <a:ext cx="1373107" cy="1592715"/>
            </a:xfrm>
            <a:custGeom>
              <a:avLst/>
              <a:gdLst/>
              <a:ahLst/>
              <a:cxnLst/>
              <a:rect l="l" t="t" r="r" b="b"/>
              <a:pathLst>
                <a:path w="2072747" h="2404251">
                  <a:moveTo>
                    <a:pt x="1653890" y="45027"/>
                  </a:moveTo>
                  <a:cubicBezTo>
                    <a:pt x="1652008" y="138119"/>
                    <a:pt x="1643728" y="229846"/>
                    <a:pt x="1627691" y="319463"/>
                  </a:cubicBezTo>
                  <a:lnTo>
                    <a:pt x="1618120" y="318161"/>
                  </a:lnTo>
                  <a:cubicBezTo>
                    <a:pt x="1324864" y="312554"/>
                    <a:pt x="950824" y="587540"/>
                    <a:pt x="699592" y="1022685"/>
                  </a:cubicBezTo>
                  <a:cubicBezTo>
                    <a:pt x="538235" y="1302164"/>
                    <a:pt x="459423" y="1592481"/>
                    <a:pt x="465984" y="1830931"/>
                  </a:cubicBezTo>
                  <a:cubicBezTo>
                    <a:pt x="337519" y="1889973"/>
                    <a:pt x="200660" y="1934304"/>
                    <a:pt x="57636" y="1963773"/>
                  </a:cubicBezTo>
                  <a:lnTo>
                    <a:pt x="93178" y="2136269"/>
                  </a:lnTo>
                  <a:cubicBezTo>
                    <a:pt x="231192" y="2107832"/>
                    <a:pt x="363930" y="2066676"/>
                    <a:pt x="489741" y="2012925"/>
                  </a:cubicBezTo>
                  <a:cubicBezTo>
                    <a:pt x="518246" y="2145838"/>
                    <a:pt x="584810" y="2249382"/>
                    <a:pt x="685994" y="2307800"/>
                  </a:cubicBezTo>
                  <a:cubicBezTo>
                    <a:pt x="987692" y="2481986"/>
                    <a:pt x="1482929" y="2189031"/>
                    <a:pt x="1792137" y="1653466"/>
                  </a:cubicBezTo>
                  <a:cubicBezTo>
                    <a:pt x="2101345" y="1117903"/>
                    <a:pt x="2107434" y="542537"/>
                    <a:pt x="1805736" y="368352"/>
                  </a:cubicBezTo>
                  <a:cubicBezTo>
                    <a:pt x="1803556" y="367093"/>
                    <a:pt x="1801366" y="365859"/>
                    <a:pt x="1798717" y="365466"/>
                  </a:cubicBezTo>
                  <a:cubicBezTo>
                    <a:pt x="1817767" y="262108"/>
                    <a:pt x="1827797" y="156187"/>
                    <a:pt x="1829973" y="48589"/>
                  </a:cubicBezTo>
                  <a:close/>
                  <a:moveTo>
                    <a:pt x="1878036" y="0"/>
                  </a:moveTo>
                  <a:cubicBezTo>
                    <a:pt x="1878276" y="116171"/>
                    <a:pt x="1869533" y="230559"/>
                    <a:pt x="1850687" y="342173"/>
                  </a:cubicBezTo>
                  <a:cubicBezTo>
                    <a:pt x="2152928" y="542191"/>
                    <a:pt x="2146636" y="1131120"/>
                    <a:pt x="1831829" y="1676383"/>
                  </a:cubicBezTo>
                  <a:cubicBezTo>
                    <a:pt x="1509532" y="2234618"/>
                    <a:pt x="985912" y="2535691"/>
                    <a:pt x="662293" y="2348849"/>
                  </a:cubicBezTo>
                  <a:cubicBezTo>
                    <a:pt x="564410" y="2292336"/>
                    <a:pt x="496035" y="2197660"/>
                    <a:pt x="457793" y="2077435"/>
                  </a:cubicBezTo>
                  <a:cubicBezTo>
                    <a:pt x="327624" y="2128974"/>
                    <a:pt x="190707" y="2167757"/>
                    <a:pt x="48587" y="2193381"/>
                  </a:cubicBezTo>
                  <a:lnTo>
                    <a:pt x="0" y="1923896"/>
                  </a:lnTo>
                  <a:cubicBezTo>
                    <a:pt x="146996" y="1897393"/>
                    <a:pt x="287645" y="1854836"/>
                    <a:pt x="419537" y="1796502"/>
                  </a:cubicBezTo>
                  <a:cubicBezTo>
                    <a:pt x="422217" y="1555953"/>
                    <a:pt x="502491" y="1272402"/>
                    <a:pt x="659897" y="999768"/>
                  </a:cubicBezTo>
                  <a:cubicBezTo>
                    <a:pt x="909170" y="568014"/>
                    <a:pt x="1278872" y="290092"/>
                    <a:pt x="1583505" y="275860"/>
                  </a:cubicBezTo>
                  <a:cubicBezTo>
                    <a:pt x="1597981" y="185907"/>
                    <a:pt x="1604400" y="93892"/>
                    <a:pt x="1604207" y="564"/>
                  </a:cubicBezTo>
                  <a:close/>
                </a:path>
              </a:pathLst>
            </a:cu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7" name="グループ化 46"/>
          <p:cNvGrpSpPr/>
          <p:nvPr/>
        </p:nvGrpSpPr>
        <p:grpSpPr>
          <a:xfrm>
            <a:off x="6070566" y="839811"/>
            <a:ext cx="1455906" cy="1615349"/>
            <a:chOff x="6070566" y="839811"/>
            <a:chExt cx="1455906" cy="1615349"/>
          </a:xfrm>
        </p:grpSpPr>
        <p:sp>
          <p:nvSpPr>
            <p:cNvPr id="34" name="フリーフォーム 33"/>
            <p:cNvSpPr/>
            <p:nvPr/>
          </p:nvSpPr>
          <p:spPr>
            <a:xfrm>
              <a:off x="6070566" y="839812"/>
              <a:ext cx="1455374" cy="1615348"/>
            </a:xfrm>
            <a:custGeom>
              <a:avLst/>
              <a:gdLst/>
              <a:ahLst/>
              <a:cxnLst/>
              <a:rect l="l" t="t" r="r" b="b"/>
              <a:pathLst>
                <a:path w="1455374" h="1615348">
                  <a:moveTo>
                    <a:pt x="462479" y="991192"/>
                  </a:moveTo>
                  <a:lnTo>
                    <a:pt x="388623" y="1079603"/>
                  </a:lnTo>
                  <a:lnTo>
                    <a:pt x="629614" y="1031794"/>
                  </a:lnTo>
                  <a:cubicBezTo>
                    <a:pt x="650588" y="1079627"/>
                    <a:pt x="671480" y="1127459"/>
                    <a:pt x="692453" y="1175292"/>
                  </a:cubicBezTo>
                  <a:lnTo>
                    <a:pt x="859506" y="1015169"/>
                  </a:lnTo>
                  <a:lnTo>
                    <a:pt x="1081075" y="1130534"/>
                  </a:lnTo>
                  <a:lnTo>
                    <a:pt x="1144158" y="1003685"/>
                  </a:lnTo>
                  <a:lnTo>
                    <a:pt x="1377000" y="1064138"/>
                  </a:lnTo>
                  <a:cubicBezTo>
                    <a:pt x="1362514" y="1101500"/>
                    <a:pt x="1344235" y="1138035"/>
                    <a:pt x="1323463" y="1174014"/>
                  </a:cubicBezTo>
                  <a:cubicBezTo>
                    <a:pt x="1109955" y="1543821"/>
                    <a:pt x="713851" y="1714847"/>
                    <a:pt x="438741" y="1556012"/>
                  </a:cubicBezTo>
                  <a:cubicBezTo>
                    <a:pt x="369963" y="1516304"/>
                    <a:pt x="315259" y="1459738"/>
                    <a:pt x="275226" y="1391447"/>
                  </a:cubicBezTo>
                  <a:lnTo>
                    <a:pt x="273274" y="1387629"/>
                  </a:lnTo>
                  <a:lnTo>
                    <a:pt x="161613" y="1423669"/>
                  </a:lnTo>
                  <a:cubicBezTo>
                    <a:pt x="119274" y="1435288"/>
                    <a:pt x="76105" y="1445103"/>
                    <a:pt x="32187" y="1453021"/>
                  </a:cubicBezTo>
                  <a:lnTo>
                    <a:pt x="0" y="1274499"/>
                  </a:lnTo>
                  <a:cubicBezTo>
                    <a:pt x="38511" y="1267556"/>
                    <a:pt x="76364" y="1258949"/>
                    <a:pt x="113492" y="1248760"/>
                  </a:cubicBezTo>
                  <a:lnTo>
                    <a:pt x="209755" y="1217690"/>
                  </a:lnTo>
                  <a:lnTo>
                    <a:pt x="199738" y="1156531"/>
                  </a:lnTo>
                  <a:cubicBezTo>
                    <a:pt x="193884" y="1106295"/>
                    <a:pt x="193167" y="1053841"/>
                    <a:pt x="199225" y="1000298"/>
                  </a:cubicBezTo>
                  <a:close/>
                  <a:moveTo>
                    <a:pt x="1374051" y="967288"/>
                  </a:moveTo>
                  <a:lnTo>
                    <a:pt x="1411523" y="968094"/>
                  </a:lnTo>
                  <a:lnTo>
                    <a:pt x="1401536" y="999165"/>
                  </a:lnTo>
                  <a:close/>
                  <a:moveTo>
                    <a:pt x="211077" y="916089"/>
                  </a:moveTo>
                  <a:lnTo>
                    <a:pt x="303750" y="939251"/>
                  </a:lnTo>
                  <a:lnTo>
                    <a:pt x="204596" y="962134"/>
                  </a:lnTo>
                  <a:close/>
                  <a:moveTo>
                    <a:pt x="243954" y="790169"/>
                  </a:moveTo>
                  <a:lnTo>
                    <a:pt x="377606" y="839358"/>
                  </a:lnTo>
                  <a:lnTo>
                    <a:pt x="225976" y="848985"/>
                  </a:lnTo>
                  <a:close/>
                  <a:moveTo>
                    <a:pt x="1450685" y="788154"/>
                  </a:moveTo>
                  <a:lnTo>
                    <a:pt x="1442647" y="836486"/>
                  </a:lnTo>
                  <a:lnTo>
                    <a:pt x="1363034" y="832102"/>
                  </a:lnTo>
                  <a:close/>
                  <a:moveTo>
                    <a:pt x="1244118" y="0"/>
                  </a:moveTo>
                  <a:cubicBezTo>
                    <a:pt x="1244210" y="44626"/>
                    <a:pt x="1242302" y="88855"/>
                    <a:pt x="1238470" y="132593"/>
                  </a:cubicBezTo>
                  <a:lnTo>
                    <a:pt x="1226049" y="226312"/>
                  </a:lnTo>
                  <a:lnTo>
                    <a:pt x="1260856" y="249687"/>
                  </a:lnTo>
                  <a:cubicBezTo>
                    <a:pt x="1403224" y="360013"/>
                    <a:pt x="1469876" y="553247"/>
                    <a:pt x="1452736" y="766297"/>
                  </a:cubicBezTo>
                  <a:lnTo>
                    <a:pt x="1155176" y="784293"/>
                  </a:lnTo>
                  <a:cubicBezTo>
                    <a:pt x="1165132" y="741650"/>
                    <a:pt x="1175170" y="699007"/>
                    <a:pt x="1185126" y="656363"/>
                  </a:cubicBezTo>
                  <a:lnTo>
                    <a:pt x="881378" y="795705"/>
                  </a:lnTo>
                  <a:lnTo>
                    <a:pt x="681599" y="711499"/>
                  </a:lnTo>
                  <a:lnTo>
                    <a:pt x="596726" y="808198"/>
                  </a:lnTo>
                  <a:lnTo>
                    <a:pt x="256209" y="750076"/>
                  </a:lnTo>
                  <a:cubicBezTo>
                    <a:pt x="274727" y="698949"/>
                    <a:pt x="298600" y="648358"/>
                    <a:pt x="327200" y="598822"/>
                  </a:cubicBezTo>
                  <a:cubicBezTo>
                    <a:pt x="487330" y="321467"/>
                    <a:pt x="750171" y="155926"/>
                    <a:pt x="987646" y="157499"/>
                  </a:cubicBezTo>
                  <a:cubicBezTo>
                    <a:pt x="1007436" y="157630"/>
                    <a:pt x="1027049" y="158922"/>
                    <a:pt x="1046412" y="161406"/>
                  </a:cubicBezTo>
                  <a:lnTo>
                    <a:pt x="1051698" y="162427"/>
                  </a:lnTo>
                  <a:lnTo>
                    <a:pt x="1057766" y="116642"/>
                  </a:lnTo>
                  <a:cubicBezTo>
                    <a:pt x="1061125" y="78289"/>
                    <a:pt x="1062799" y="39506"/>
                    <a:pt x="1062718" y="374"/>
                  </a:cubicBezTo>
                  <a:close/>
                </a:path>
              </a:pathLst>
            </a:custGeom>
            <a:gradFill>
              <a:gsLst>
                <a:gs pos="0">
                  <a:srgbClr val="FF6699"/>
                </a:gs>
                <a:gs pos="100000">
                  <a:schemeClr val="bg1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 36"/>
            <p:cNvSpPr/>
            <p:nvPr/>
          </p:nvSpPr>
          <p:spPr>
            <a:xfrm>
              <a:off x="6070567" y="839811"/>
              <a:ext cx="1455905" cy="1615348"/>
            </a:xfrm>
            <a:custGeom>
              <a:avLst/>
              <a:gdLst/>
              <a:ahLst/>
              <a:cxnLst/>
              <a:rect l="l" t="t" r="r" b="b"/>
              <a:pathLst>
                <a:path w="2197735" h="2438419">
                  <a:moveTo>
                    <a:pt x="1653890" y="45027"/>
                  </a:moveTo>
                  <a:cubicBezTo>
                    <a:pt x="1652710" y="103390"/>
                    <a:pt x="1649015" y="161216"/>
                    <a:pt x="1642902" y="218392"/>
                  </a:cubicBezTo>
                  <a:lnTo>
                    <a:pt x="1630537" y="300552"/>
                  </a:lnTo>
                  <a:lnTo>
                    <a:pt x="1566040" y="288093"/>
                  </a:lnTo>
                  <a:cubicBezTo>
                    <a:pt x="1537998" y="284495"/>
                    <a:pt x="1509593" y="282625"/>
                    <a:pt x="1480934" y="282435"/>
                  </a:cubicBezTo>
                  <a:cubicBezTo>
                    <a:pt x="1137016" y="280157"/>
                    <a:pt x="756363" y="519898"/>
                    <a:pt x="524457" y="921571"/>
                  </a:cubicBezTo>
                  <a:cubicBezTo>
                    <a:pt x="350528" y="1222826"/>
                    <a:pt x="297317" y="1550998"/>
                    <a:pt x="354959" y="1821426"/>
                  </a:cubicBezTo>
                  <a:lnTo>
                    <a:pt x="368448" y="1872292"/>
                  </a:lnTo>
                  <a:lnTo>
                    <a:pt x="226107" y="1921422"/>
                  </a:lnTo>
                  <a:cubicBezTo>
                    <a:pt x="170999" y="1937837"/>
                    <a:pt x="114810" y="1951993"/>
                    <a:pt x="57636" y="1963773"/>
                  </a:cubicBezTo>
                  <a:lnTo>
                    <a:pt x="93178" y="2136269"/>
                  </a:lnTo>
                  <a:cubicBezTo>
                    <a:pt x="155386" y="2123452"/>
                    <a:pt x="216522" y="2108050"/>
                    <a:pt x="276482" y="2090190"/>
                  </a:cubicBezTo>
                  <a:lnTo>
                    <a:pt x="432288" y="2036412"/>
                  </a:lnTo>
                  <a:lnTo>
                    <a:pt x="449187" y="2069472"/>
                  </a:lnTo>
                  <a:cubicBezTo>
                    <a:pt x="507164" y="2168373"/>
                    <a:pt x="586389" y="2250293"/>
                    <a:pt x="685994" y="2307800"/>
                  </a:cubicBezTo>
                  <a:cubicBezTo>
                    <a:pt x="1084417" y="2537830"/>
                    <a:pt x="1658065" y="2290145"/>
                    <a:pt x="1967273" y="1754581"/>
                  </a:cubicBezTo>
                  <a:cubicBezTo>
                    <a:pt x="2276481" y="1219017"/>
                    <a:pt x="2204158" y="598381"/>
                    <a:pt x="1805736" y="368352"/>
                  </a:cubicBezTo>
                  <a:lnTo>
                    <a:pt x="1798795" y="364949"/>
                  </a:lnTo>
                  <a:lnTo>
                    <a:pt x="1818017" y="237217"/>
                  </a:lnTo>
                  <a:cubicBezTo>
                    <a:pt x="1824669" y="175008"/>
                    <a:pt x="1828689" y="112091"/>
                    <a:pt x="1829973" y="48589"/>
                  </a:cubicBezTo>
                  <a:close/>
                  <a:moveTo>
                    <a:pt x="1878036" y="0"/>
                  </a:moveTo>
                  <a:cubicBezTo>
                    <a:pt x="1878175" y="67365"/>
                    <a:pt x="1875294" y="134129"/>
                    <a:pt x="1869510" y="200153"/>
                  </a:cubicBezTo>
                  <a:lnTo>
                    <a:pt x="1850760" y="341625"/>
                  </a:lnTo>
                  <a:lnTo>
                    <a:pt x="1903302" y="376910"/>
                  </a:lnTo>
                  <a:cubicBezTo>
                    <a:pt x="2252591" y="647587"/>
                    <a:pt x="2299962" y="1248867"/>
                    <a:pt x="1997809" y="1772212"/>
                  </a:cubicBezTo>
                  <a:cubicBezTo>
                    <a:pt x="1675512" y="2330447"/>
                    <a:pt x="1077581" y="2588616"/>
                    <a:pt x="662293" y="2348849"/>
                  </a:cubicBezTo>
                  <a:cubicBezTo>
                    <a:pt x="558471" y="2288908"/>
                    <a:pt x="475893" y="2203520"/>
                    <a:pt x="415462" y="2100433"/>
                  </a:cubicBezTo>
                  <a:lnTo>
                    <a:pt x="412516" y="2094669"/>
                  </a:lnTo>
                  <a:lnTo>
                    <a:pt x="243960" y="2149073"/>
                  </a:lnTo>
                  <a:cubicBezTo>
                    <a:pt x="180047" y="2166612"/>
                    <a:pt x="114883" y="2181428"/>
                    <a:pt x="48587" y="2193381"/>
                  </a:cubicBezTo>
                  <a:lnTo>
                    <a:pt x="0" y="1923896"/>
                  </a:lnTo>
                  <a:cubicBezTo>
                    <a:pt x="58133" y="1913415"/>
                    <a:pt x="115274" y="1900423"/>
                    <a:pt x="171319" y="1885043"/>
                  </a:cubicBezTo>
                  <a:lnTo>
                    <a:pt x="316631" y="1838141"/>
                  </a:lnTo>
                  <a:lnTo>
                    <a:pt x="301511" y="1745820"/>
                  </a:lnTo>
                  <a:cubicBezTo>
                    <a:pt x="271041" y="1484343"/>
                    <a:pt x="332769" y="1183058"/>
                    <a:pt x="493918" y="903940"/>
                  </a:cubicBezTo>
                  <a:cubicBezTo>
                    <a:pt x="735640" y="485264"/>
                    <a:pt x="1132407" y="235375"/>
                    <a:pt x="1490883" y="237750"/>
                  </a:cubicBezTo>
                  <a:cubicBezTo>
                    <a:pt x="1520756" y="237948"/>
                    <a:pt x="1550363" y="239897"/>
                    <a:pt x="1579592" y="243647"/>
                  </a:cubicBezTo>
                  <a:lnTo>
                    <a:pt x="1587571" y="245188"/>
                  </a:lnTo>
                  <a:lnTo>
                    <a:pt x="1596731" y="176074"/>
                  </a:lnTo>
                  <a:cubicBezTo>
                    <a:pt x="1601802" y="118179"/>
                    <a:pt x="1604329" y="59635"/>
                    <a:pt x="1604207" y="564"/>
                  </a:cubicBezTo>
                  <a:close/>
                </a:path>
              </a:pathLst>
            </a:cu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1" name="正方形/長方形 7"/>
          <p:cNvSpPr/>
          <p:nvPr/>
        </p:nvSpPr>
        <p:spPr>
          <a:xfrm>
            <a:off x="8064245" y="4791842"/>
            <a:ext cx="1280384" cy="1487703"/>
          </a:xfrm>
          <a:custGeom>
            <a:avLst/>
            <a:gdLst/>
            <a:ahLst/>
            <a:cxnLst/>
            <a:rect l="l" t="t" r="r" b="b"/>
            <a:pathLst>
              <a:path w="1932780" h="2245735">
                <a:moveTo>
                  <a:pt x="1653890" y="45027"/>
                </a:moveTo>
                <a:cubicBezTo>
                  <a:pt x="1650930" y="191377"/>
                  <a:pt x="1632160" y="334354"/>
                  <a:pt x="1598116" y="471895"/>
                </a:cubicBezTo>
                <a:cubicBezTo>
                  <a:pt x="1357790" y="457260"/>
                  <a:pt x="1033527" y="701939"/>
                  <a:pt x="811156" y="1087097"/>
                </a:cubicBezTo>
                <a:cubicBezTo>
                  <a:pt x="674512" y="1323771"/>
                  <a:pt x="603043" y="1567242"/>
                  <a:pt x="600224" y="1766549"/>
                </a:cubicBezTo>
                <a:cubicBezTo>
                  <a:pt x="433309" y="1856847"/>
                  <a:pt x="251113" y="1923908"/>
                  <a:pt x="57636" y="1963773"/>
                </a:cubicBezTo>
                <a:lnTo>
                  <a:pt x="93178" y="2136269"/>
                </a:lnTo>
                <a:cubicBezTo>
                  <a:pt x="280097" y="2097756"/>
                  <a:pt x="457338" y="2035913"/>
                  <a:pt x="622064" y="1954099"/>
                </a:cubicBezTo>
                <a:cubicBezTo>
                  <a:pt x="643865" y="2051423"/>
                  <a:pt x="692962" y="2126147"/>
                  <a:pt x="766394" y="2168543"/>
                </a:cubicBezTo>
                <a:cubicBezTo>
                  <a:pt x="1006477" y="2307155"/>
                  <a:pt x="1415769" y="2047709"/>
                  <a:pt x="1680573" y="1589055"/>
                </a:cubicBezTo>
                <a:cubicBezTo>
                  <a:pt x="1930432" y="1156286"/>
                  <a:pt x="1962376" y="700790"/>
                  <a:pt x="1763223" y="534644"/>
                </a:cubicBezTo>
                <a:cubicBezTo>
                  <a:pt x="1804308" y="378473"/>
                  <a:pt x="1826597" y="215549"/>
                  <a:pt x="1829973" y="48589"/>
                </a:cubicBezTo>
                <a:close/>
                <a:moveTo>
                  <a:pt x="1878036" y="0"/>
                </a:moveTo>
                <a:cubicBezTo>
                  <a:pt x="1878410" y="181414"/>
                  <a:pt x="1856881" y="358478"/>
                  <a:pt x="1813977" y="528000"/>
                </a:cubicBezTo>
                <a:cubicBezTo>
                  <a:pt x="2000960" y="723188"/>
                  <a:pt x="1966100" y="1179478"/>
                  <a:pt x="1717366" y="1610299"/>
                </a:cubicBezTo>
                <a:cubicBezTo>
                  <a:pt x="1441352" y="2088368"/>
                  <a:pt x="1006501" y="2354042"/>
                  <a:pt x="746096" y="2203697"/>
                </a:cubicBezTo>
                <a:cubicBezTo>
                  <a:pt x="677772" y="2164250"/>
                  <a:pt x="628246" y="2100084"/>
                  <a:pt x="598617" y="2017769"/>
                </a:cubicBezTo>
                <a:cubicBezTo>
                  <a:pt x="427116" y="2098834"/>
                  <a:pt x="242704" y="2158383"/>
                  <a:pt x="48587" y="2193381"/>
                </a:cubicBezTo>
                <a:lnTo>
                  <a:pt x="0" y="1923896"/>
                </a:lnTo>
                <a:cubicBezTo>
                  <a:pt x="201325" y="1887598"/>
                  <a:pt x="390745" y="1821185"/>
                  <a:pt x="562230" y="1726577"/>
                </a:cubicBezTo>
                <a:cubicBezTo>
                  <a:pt x="571571" y="1527084"/>
                  <a:pt x="643256" y="1292931"/>
                  <a:pt x="774360" y="1065854"/>
                </a:cubicBezTo>
                <a:cubicBezTo>
                  <a:pt x="990447" y="691579"/>
                  <a:pt x="1303889" y="447484"/>
                  <a:pt x="1554829" y="432337"/>
                </a:cubicBezTo>
                <a:cubicBezTo>
                  <a:pt x="1588182" y="293360"/>
                  <a:pt x="1604512" y="148614"/>
                  <a:pt x="1604207" y="564"/>
                </a:cubicBezTo>
                <a:close/>
              </a:path>
            </a:pathLst>
          </a:custGeom>
          <a:solidFill>
            <a:srgbClr val="FF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15"/>
          <p:cNvSpPr/>
          <p:nvPr/>
        </p:nvSpPr>
        <p:spPr>
          <a:xfrm>
            <a:off x="8017884" y="2798930"/>
            <a:ext cx="1373107" cy="1592715"/>
          </a:xfrm>
          <a:custGeom>
            <a:avLst/>
            <a:gdLst/>
            <a:ahLst/>
            <a:cxnLst/>
            <a:rect l="l" t="t" r="r" b="b"/>
            <a:pathLst>
              <a:path w="2072747" h="2404251">
                <a:moveTo>
                  <a:pt x="1653890" y="45027"/>
                </a:moveTo>
                <a:cubicBezTo>
                  <a:pt x="1652008" y="138119"/>
                  <a:pt x="1643728" y="229846"/>
                  <a:pt x="1627691" y="319463"/>
                </a:cubicBezTo>
                <a:lnTo>
                  <a:pt x="1618120" y="318161"/>
                </a:lnTo>
                <a:cubicBezTo>
                  <a:pt x="1324864" y="312554"/>
                  <a:pt x="950824" y="587540"/>
                  <a:pt x="699592" y="1022685"/>
                </a:cubicBezTo>
                <a:cubicBezTo>
                  <a:pt x="538235" y="1302164"/>
                  <a:pt x="459423" y="1592481"/>
                  <a:pt x="465984" y="1830931"/>
                </a:cubicBezTo>
                <a:cubicBezTo>
                  <a:pt x="337519" y="1889973"/>
                  <a:pt x="200660" y="1934304"/>
                  <a:pt x="57636" y="1963773"/>
                </a:cubicBezTo>
                <a:lnTo>
                  <a:pt x="93178" y="2136269"/>
                </a:lnTo>
                <a:cubicBezTo>
                  <a:pt x="231192" y="2107832"/>
                  <a:pt x="363930" y="2066676"/>
                  <a:pt x="489741" y="2012925"/>
                </a:cubicBezTo>
                <a:cubicBezTo>
                  <a:pt x="518246" y="2145838"/>
                  <a:pt x="584810" y="2249382"/>
                  <a:pt x="685994" y="2307800"/>
                </a:cubicBezTo>
                <a:cubicBezTo>
                  <a:pt x="987692" y="2481986"/>
                  <a:pt x="1482929" y="2189031"/>
                  <a:pt x="1792137" y="1653466"/>
                </a:cubicBezTo>
                <a:cubicBezTo>
                  <a:pt x="2101345" y="1117903"/>
                  <a:pt x="2107434" y="542537"/>
                  <a:pt x="1805736" y="368352"/>
                </a:cubicBezTo>
                <a:cubicBezTo>
                  <a:pt x="1803556" y="367093"/>
                  <a:pt x="1801366" y="365859"/>
                  <a:pt x="1798717" y="365466"/>
                </a:cubicBezTo>
                <a:cubicBezTo>
                  <a:pt x="1817767" y="262108"/>
                  <a:pt x="1827797" y="156187"/>
                  <a:pt x="1829973" y="48589"/>
                </a:cubicBezTo>
                <a:close/>
                <a:moveTo>
                  <a:pt x="1878036" y="0"/>
                </a:moveTo>
                <a:cubicBezTo>
                  <a:pt x="1878276" y="116171"/>
                  <a:pt x="1869533" y="230559"/>
                  <a:pt x="1850687" y="342173"/>
                </a:cubicBezTo>
                <a:cubicBezTo>
                  <a:pt x="2152928" y="542191"/>
                  <a:pt x="2146636" y="1131120"/>
                  <a:pt x="1831829" y="1676383"/>
                </a:cubicBezTo>
                <a:cubicBezTo>
                  <a:pt x="1509532" y="2234618"/>
                  <a:pt x="985912" y="2535691"/>
                  <a:pt x="662293" y="2348849"/>
                </a:cubicBezTo>
                <a:cubicBezTo>
                  <a:pt x="564410" y="2292336"/>
                  <a:pt x="496035" y="2197660"/>
                  <a:pt x="457793" y="2077435"/>
                </a:cubicBezTo>
                <a:cubicBezTo>
                  <a:pt x="327624" y="2128974"/>
                  <a:pt x="190707" y="2167757"/>
                  <a:pt x="48587" y="2193381"/>
                </a:cubicBezTo>
                <a:lnTo>
                  <a:pt x="0" y="1923896"/>
                </a:lnTo>
                <a:cubicBezTo>
                  <a:pt x="146996" y="1897393"/>
                  <a:pt x="287645" y="1854836"/>
                  <a:pt x="419537" y="1796502"/>
                </a:cubicBezTo>
                <a:cubicBezTo>
                  <a:pt x="422217" y="1555953"/>
                  <a:pt x="502491" y="1272402"/>
                  <a:pt x="659897" y="999768"/>
                </a:cubicBezTo>
                <a:cubicBezTo>
                  <a:pt x="909170" y="568014"/>
                  <a:pt x="1278872" y="290092"/>
                  <a:pt x="1583505" y="275860"/>
                </a:cubicBezTo>
                <a:cubicBezTo>
                  <a:pt x="1597981" y="185907"/>
                  <a:pt x="1604400" y="93892"/>
                  <a:pt x="1604207" y="564"/>
                </a:cubicBezTo>
                <a:close/>
              </a:path>
            </a:pathLst>
          </a:custGeom>
          <a:solidFill>
            <a:srgbClr val="FF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9" name="グループ化 48"/>
          <p:cNvGrpSpPr/>
          <p:nvPr/>
        </p:nvGrpSpPr>
        <p:grpSpPr>
          <a:xfrm>
            <a:off x="2357882" y="839811"/>
            <a:ext cx="1455906" cy="1615349"/>
            <a:chOff x="2357882" y="839811"/>
            <a:chExt cx="1455906" cy="1615349"/>
          </a:xfrm>
        </p:grpSpPr>
        <p:sp>
          <p:nvSpPr>
            <p:cNvPr id="25" name="フリーフォーム 24"/>
            <p:cNvSpPr/>
            <p:nvPr/>
          </p:nvSpPr>
          <p:spPr>
            <a:xfrm>
              <a:off x="2357882" y="839812"/>
              <a:ext cx="1455905" cy="1615348"/>
            </a:xfrm>
            <a:custGeom>
              <a:avLst/>
              <a:gdLst>
                <a:gd name="connsiteX0" fmla="*/ 1878036 w 2197735"/>
                <a:gd name="connsiteY0" fmla="*/ 0 h 2438419"/>
                <a:gd name="connsiteX1" fmla="*/ 1869510 w 2197735"/>
                <a:gd name="connsiteY1" fmla="*/ 200153 h 2438419"/>
                <a:gd name="connsiteX2" fmla="*/ 1850760 w 2197735"/>
                <a:gd name="connsiteY2" fmla="*/ 341625 h 2438419"/>
                <a:gd name="connsiteX3" fmla="*/ 1903302 w 2197735"/>
                <a:gd name="connsiteY3" fmla="*/ 376910 h 2438419"/>
                <a:gd name="connsiteX4" fmla="*/ 1997809 w 2197735"/>
                <a:gd name="connsiteY4" fmla="*/ 1772212 h 2438419"/>
                <a:gd name="connsiteX5" fmla="*/ 662293 w 2197735"/>
                <a:gd name="connsiteY5" fmla="*/ 2348849 h 2438419"/>
                <a:gd name="connsiteX6" fmla="*/ 415462 w 2197735"/>
                <a:gd name="connsiteY6" fmla="*/ 2100433 h 2438419"/>
                <a:gd name="connsiteX7" fmla="*/ 412516 w 2197735"/>
                <a:gd name="connsiteY7" fmla="*/ 2094669 h 2438419"/>
                <a:gd name="connsiteX8" fmla="*/ 243960 w 2197735"/>
                <a:gd name="connsiteY8" fmla="*/ 2149073 h 2438419"/>
                <a:gd name="connsiteX9" fmla="*/ 48587 w 2197735"/>
                <a:gd name="connsiteY9" fmla="*/ 2193381 h 2438419"/>
                <a:gd name="connsiteX10" fmla="*/ 0 w 2197735"/>
                <a:gd name="connsiteY10" fmla="*/ 1923896 h 2438419"/>
                <a:gd name="connsiteX11" fmla="*/ 171319 w 2197735"/>
                <a:gd name="connsiteY11" fmla="*/ 1885043 h 2438419"/>
                <a:gd name="connsiteX12" fmla="*/ 316631 w 2197735"/>
                <a:gd name="connsiteY12" fmla="*/ 1838141 h 2438419"/>
                <a:gd name="connsiteX13" fmla="*/ 301511 w 2197735"/>
                <a:gd name="connsiteY13" fmla="*/ 1745820 h 2438419"/>
                <a:gd name="connsiteX14" fmla="*/ 493918 w 2197735"/>
                <a:gd name="connsiteY14" fmla="*/ 903940 h 2438419"/>
                <a:gd name="connsiteX15" fmla="*/ 1490883 w 2197735"/>
                <a:gd name="connsiteY15" fmla="*/ 237750 h 2438419"/>
                <a:gd name="connsiteX16" fmla="*/ 1579592 w 2197735"/>
                <a:gd name="connsiteY16" fmla="*/ 243647 h 2438419"/>
                <a:gd name="connsiteX17" fmla="*/ 1587571 w 2197735"/>
                <a:gd name="connsiteY17" fmla="*/ 245188 h 2438419"/>
                <a:gd name="connsiteX18" fmla="*/ 1596731 w 2197735"/>
                <a:gd name="connsiteY18" fmla="*/ 176074 h 2438419"/>
                <a:gd name="connsiteX19" fmla="*/ 1604207 w 2197735"/>
                <a:gd name="connsiteY19" fmla="*/ 564 h 2438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97735" h="2438419">
                  <a:moveTo>
                    <a:pt x="1878036" y="0"/>
                  </a:moveTo>
                  <a:cubicBezTo>
                    <a:pt x="1878175" y="67365"/>
                    <a:pt x="1875294" y="134129"/>
                    <a:pt x="1869510" y="200153"/>
                  </a:cubicBezTo>
                  <a:lnTo>
                    <a:pt x="1850760" y="341625"/>
                  </a:lnTo>
                  <a:lnTo>
                    <a:pt x="1903302" y="376910"/>
                  </a:lnTo>
                  <a:cubicBezTo>
                    <a:pt x="2252591" y="647587"/>
                    <a:pt x="2299962" y="1248867"/>
                    <a:pt x="1997809" y="1772212"/>
                  </a:cubicBezTo>
                  <a:cubicBezTo>
                    <a:pt x="1675512" y="2330447"/>
                    <a:pt x="1077581" y="2588616"/>
                    <a:pt x="662293" y="2348849"/>
                  </a:cubicBezTo>
                  <a:cubicBezTo>
                    <a:pt x="558471" y="2288908"/>
                    <a:pt x="475893" y="2203520"/>
                    <a:pt x="415462" y="2100433"/>
                  </a:cubicBezTo>
                  <a:lnTo>
                    <a:pt x="412516" y="2094669"/>
                  </a:lnTo>
                  <a:lnTo>
                    <a:pt x="243960" y="2149073"/>
                  </a:lnTo>
                  <a:cubicBezTo>
                    <a:pt x="180047" y="2166612"/>
                    <a:pt x="114883" y="2181428"/>
                    <a:pt x="48587" y="2193381"/>
                  </a:cubicBezTo>
                  <a:lnTo>
                    <a:pt x="0" y="1923896"/>
                  </a:lnTo>
                  <a:cubicBezTo>
                    <a:pt x="58133" y="1913415"/>
                    <a:pt x="115274" y="1900423"/>
                    <a:pt x="171319" y="1885043"/>
                  </a:cubicBezTo>
                  <a:lnTo>
                    <a:pt x="316631" y="1838141"/>
                  </a:lnTo>
                  <a:lnTo>
                    <a:pt x="301511" y="1745820"/>
                  </a:lnTo>
                  <a:cubicBezTo>
                    <a:pt x="271041" y="1484343"/>
                    <a:pt x="332769" y="1183058"/>
                    <a:pt x="493918" y="903940"/>
                  </a:cubicBezTo>
                  <a:cubicBezTo>
                    <a:pt x="735640" y="485264"/>
                    <a:pt x="1132407" y="235375"/>
                    <a:pt x="1490883" y="237750"/>
                  </a:cubicBezTo>
                  <a:cubicBezTo>
                    <a:pt x="1520756" y="237948"/>
                    <a:pt x="1550363" y="239897"/>
                    <a:pt x="1579592" y="243647"/>
                  </a:cubicBezTo>
                  <a:lnTo>
                    <a:pt x="1587571" y="245188"/>
                  </a:lnTo>
                  <a:lnTo>
                    <a:pt x="1596731" y="176074"/>
                  </a:lnTo>
                  <a:cubicBezTo>
                    <a:pt x="1601802" y="118179"/>
                    <a:pt x="1604329" y="59635"/>
                    <a:pt x="1604207" y="564"/>
                  </a:cubicBezTo>
                  <a:close/>
                </a:path>
              </a:pathLst>
            </a:custGeom>
            <a:gradFill>
              <a:gsLst>
                <a:gs pos="0">
                  <a:srgbClr val="FF6699"/>
                </a:gs>
                <a:gs pos="100000">
                  <a:schemeClr val="bg1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 6"/>
            <p:cNvSpPr/>
            <p:nvPr/>
          </p:nvSpPr>
          <p:spPr>
            <a:xfrm>
              <a:off x="2357883" y="839811"/>
              <a:ext cx="1455905" cy="1615348"/>
            </a:xfrm>
            <a:custGeom>
              <a:avLst/>
              <a:gdLst/>
              <a:ahLst/>
              <a:cxnLst/>
              <a:rect l="l" t="t" r="r" b="b"/>
              <a:pathLst>
                <a:path w="2197735" h="2438419">
                  <a:moveTo>
                    <a:pt x="1653890" y="45027"/>
                  </a:moveTo>
                  <a:cubicBezTo>
                    <a:pt x="1652710" y="103390"/>
                    <a:pt x="1649015" y="161216"/>
                    <a:pt x="1642902" y="218392"/>
                  </a:cubicBezTo>
                  <a:lnTo>
                    <a:pt x="1630537" y="300552"/>
                  </a:lnTo>
                  <a:lnTo>
                    <a:pt x="1566040" y="288093"/>
                  </a:lnTo>
                  <a:cubicBezTo>
                    <a:pt x="1537998" y="284495"/>
                    <a:pt x="1509593" y="282625"/>
                    <a:pt x="1480934" y="282435"/>
                  </a:cubicBezTo>
                  <a:cubicBezTo>
                    <a:pt x="1137016" y="280157"/>
                    <a:pt x="756363" y="519898"/>
                    <a:pt x="524457" y="921571"/>
                  </a:cubicBezTo>
                  <a:cubicBezTo>
                    <a:pt x="350528" y="1222826"/>
                    <a:pt x="297317" y="1550998"/>
                    <a:pt x="354959" y="1821426"/>
                  </a:cubicBezTo>
                  <a:lnTo>
                    <a:pt x="368448" y="1872292"/>
                  </a:lnTo>
                  <a:lnTo>
                    <a:pt x="226107" y="1921422"/>
                  </a:lnTo>
                  <a:cubicBezTo>
                    <a:pt x="170999" y="1937837"/>
                    <a:pt x="114810" y="1951993"/>
                    <a:pt x="57636" y="1963773"/>
                  </a:cubicBezTo>
                  <a:lnTo>
                    <a:pt x="93178" y="2136269"/>
                  </a:lnTo>
                  <a:cubicBezTo>
                    <a:pt x="155386" y="2123452"/>
                    <a:pt x="216522" y="2108050"/>
                    <a:pt x="276482" y="2090190"/>
                  </a:cubicBezTo>
                  <a:lnTo>
                    <a:pt x="432288" y="2036412"/>
                  </a:lnTo>
                  <a:lnTo>
                    <a:pt x="449187" y="2069472"/>
                  </a:lnTo>
                  <a:cubicBezTo>
                    <a:pt x="507164" y="2168373"/>
                    <a:pt x="586389" y="2250293"/>
                    <a:pt x="685994" y="2307800"/>
                  </a:cubicBezTo>
                  <a:cubicBezTo>
                    <a:pt x="1084417" y="2537830"/>
                    <a:pt x="1658065" y="2290145"/>
                    <a:pt x="1967273" y="1754581"/>
                  </a:cubicBezTo>
                  <a:cubicBezTo>
                    <a:pt x="2276481" y="1219017"/>
                    <a:pt x="2204158" y="598381"/>
                    <a:pt x="1805736" y="368352"/>
                  </a:cubicBezTo>
                  <a:lnTo>
                    <a:pt x="1798795" y="364949"/>
                  </a:lnTo>
                  <a:lnTo>
                    <a:pt x="1818017" y="237217"/>
                  </a:lnTo>
                  <a:cubicBezTo>
                    <a:pt x="1824669" y="175008"/>
                    <a:pt x="1828689" y="112091"/>
                    <a:pt x="1829973" y="48589"/>
                  </a:cubicBezTo>
                  <a:close/>
                  <a:moveTo>
                    <a:pt x="1878036" y="0"/>
                  </a:moveTo>
                  <a:cubicBezTo>
                    <a:pt x="1878175" y="67365"/>
                    <a:pt x="1875294" y="134129"/>
                    <a:pt x="1869510" y="200153"/>
                  </a:cubicBezTo>
                  <a:lnTo>
                    <a:pt x="1850760" y="341625"/>
                  </a:lnTo>
                  <a:lnTo>
                    <a:pt x="1903302" y="376910"/>
                  </a:lnTo>
                  <a:cubicBezTo>
                    <a:pt x="2252591" y="647587"/>
                    <a:pt x="2299962" y="1248867"/>
                    <a:pt x="1997809" y="1772212"/>
                  </a:cubicBezTo>
                  <a:cubicBezTo>
                    <a:pt x="1675512" y="2330447"/>
                    <a:pt x="1077581" y="2588616"/>
                    <a:pt x="662293" y="2348849"/>
                  </a:cubicBezTo>
                  <a:cubicBezTo>
                    <a:pt x="558471" y="2288908"/>
                    <a:pt x="475893" y="2203520"/>
                    <a:pt x="415462" y="2100433"/>
                  </a:cubicBezTo>
                  <a:lnTo>
                    <a:pt x="412516" y="2094669"/>
                  </a:lnTo>
                  <a:lnTo>
                    <a:pt x="243960" y="2149073"/>
                  </a:lnTo>
                  <a:cubicBezTo>
                    <a:pt x="180047" y="2166612"/>
                    <a:pt x="114883" y="2181428"/>
                    <a:pt x="48587" y="2193381"/>
                  </a:cubicBezTo>
                  <a:lnTo>
                    <a:pt x="0" y="1923896"/>
                  </a:lnTo>
                  <a:cubicBezTo>
                    <a:pt x="58133" y="1913415"/>
                    <a:pt x="115274" y="1900423"/>
                    <a:pt x="171319" y="1885043"/>
                  </a:cubicBezTo>
                  <a:lnTo>
                    <a:pt x="316631" y="1838141"/>
                  </a:lnTo>
                  <a:lnTo>
                    <a:pt x="301511" y="1745820"/>
                  </a:lnTo>
                  <a:cubicBezTo>
                    <a:pt x="271041" y="1484343"/>
                    <a:pt x="332769" y="1183058"/>
                    <a:pt x="493918" y="903940"/>
                  </a:cubicBezTo>
                  <a:cubicBezTo>
                    <a:pt x="735640" y="485264"/>
                    <a:pt x="1132407" y="235375"/>
                    <a:pt x="1490883" y="237750"/>
                  </a:cubicBezTo>
                  <a:cubicBezTo>
                    <a:pt x="1520756" y="237948"/>
                    <a:pt x="1550363" y="239897"/>
                    <a:pt x="1579592" y="243647"/>
                  </a:cubicBezTo>
                  <a:lnTo>
                    <a:pt x="1587571" y="245188"/>
                  </a:lnTo>
                  <a:lnTo>
                    <a:pt x="1596731" y="176074"/>
                  </a:lnTo>
                  <a:cubicBezTo>
                    <a:pt x="1601802" y="118179"/>
                    <a:pt x="1604329" y="59635"/>
                    <a:pt x="1604207" y="564"/>
                  </a:cubicBezTo>
                  <a:close/>
                </a:path>
              </a:pathLst>
            </a:cu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爆発 1 69"/>
            <p:cNvSpPr/>
            <p:nvPr/>
          </p:nvSpPr>
          <p:spPr bwMode="auto">
            <a:xfrm>
              <a:off x="3233850" y="1223755"/>
              <a:ext cx="276333" cy="276333"/>
            </a:xfrm>
            <a:prstGeom prst="irregularSeal1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爆発 1 70"/>
            <p:cNvSpPr/>
            <p:nvPr/>
          </p:nvSpPr>
          <p:spPr bwMode="auto">
            <a:xfrm>
              <a:off x="2809501" y="1585003"/>
              <a:ext cx="276333" cy="276333"/>
            </a:xfrm>
            <a:prstGeom prst="irregularSeal1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爆発 1 71"/>
            <p:cNvSpPr/>
            <p:nvPr/>
          </p:nvSpPr>
          <p:spPr bwMode="auto">
            <a:xfrm>
              <a:off x="3155637" y="1861336"/>
              <a:ext cx="276333" cy="276333"/>
            </a:xfrm>
            <a:prstGeom prst="irregularSeal1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6" name="グループ化 215"/>
          <p:cNvGrpSpPr/>
          <p:nvPr/>
        </p:nvGrpSpPr>
        <p:grpSpPr>
          <a:xfrm>
            <a:off x="2399282" y="2798930"/>
            <a:ext cx="1378414" cy="1592715"/>
            <a:chOff x="2399282" y="2798930"/>
            <a:chExt cx="1378414" cy="1592715"/>
          </a:xfrm>
        </p:grpSpPr>
        <p:sp>
          <p:nvSpPr>
            <p:cNvPr id="24" name="正方形/長方形 15"/>
            <p:cNvSpPr/>
            <p:nvPr/>
          </p:nvSpPr>
          <p:spPr>
            <a:xfrm>
              <a:off x="2404590" y="2798930"/>
              <a:ext cx="1373106" cy="1592713"/>
            </a:xfrm>
            <a:custGeom>
              <a:avLst/>
              <a:gdLst/>
              <a:ahLst/>
              <a:cxnLst/>
              <a:rect l="l" t="t" r="r" b="b"/>
              <a:pathLst>
                <a:path w="2072747" h="2404251">
                  <a:moveTo>
                    <a:pt x="1878036" y="0"/>
                  </a:moveTo>
                  <a:cubicBezTo>
                    <a:pt x="1878276" y="116171"/>
                    <a:pt x="1869533" y="230559"/>
                    <a:pt x="1850687" y="342173"/>
                  </a:cubicBezTo>
                  <a:cubicBezTo>
                    <a:pt x="2152928" y="542191"/>
                    <a:pt x="2146636" y="1131120"/>
                    <a:pt x="1831829" y="1676383"/>
                  </a:cubicBezTo>
                  <a:cubicBezTo>
                    <a:pt x="1509532" y="2234618"/>
                    <a:pt x="985912" y="2535691"/>
                    <a:pt x="662293" y="2348849"/>
                  </a:cubicBezTo>
                  <a:cubicBezTo>
                    <a:pt x="564410" y="2292336"/>
                    <a:pt x="496035" y="2197660"/>
                    <a:pt x="457793" y="2077435"/>
                  </a:cubicBezTo>
                  <a:cubicBezTo>
                    <a:pt x="327624" y="2128974"/>
                    <a:pt x="190707" y="2167757"/>
                    <a:pt x="48587" y="2193381"/>
                  </a:cubicBezTo>
                  <a:lnTo>
                    <a:pt x="0" y="1923896"/>
                  </a:lnTo>
                  <a:cubicBezTo>
                    <a:pt x="146996" y="1897393"/>
                    <a:pt x="287645" y="1854836"/>
                    <a:pt x="419537" y="1796502"/>
                  </a:cubicBezTo>
                  <a:cubicBezTo>
                    <a:pt x="422217" y="1555953"/>
                    <a:pt x="502491" y="1272402"/>
                    <a:pt x="659897" y="999768"/>
                  </a:cubicBezTo>
                  <a:cubicBezTo>
                    <a:pt x="909170" y="568014"/>
                    <a:pt x="1278872" y="290092"/>
                    <a:pt x="1583505" y="275860"/>
                  </a:cubicBezTo>
                  <a:cubicBezTo>
                    <a:pt x="1597981" y="185907"/>
                    <a:pt x="1604400" y="93892"/>
                    <a:pt x="1604207" y="564"/>
                  </a:cubicBez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100000">
                  <a:schemeClr val="bg1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15"/>
            <p:cNvSpPr/>
            <p:nvPr/>
          </p:nvSpPr>
          <p:spPr>
            <a:xfrm>
              <a:off x="2399282" y="2798930"/>
              <a:ext cx="1373107" cy="1592715"/>
            </a:xfrm>
            <a:custGeom>
              <a:avLst/>
              <a:gdLst/>
              <a:ahLst/>
              <a:cxnLst/>
              <a:rect l="l" t="t" r="r" b="b"/>
              <a:pathLst>
                <a:path w="2072747" h="2404251">
                  <a:moveTo>
                    <a:pt x="1653890" y="45027"/>
                  </a:moveTo>
                  <a:cubicBezTo>
                    <a:pt x="1652008" y="138119"/>
                    <a:pt x="1643728" y="229846"/>
                    <a:pt x="1627691" y="319463"/>
                  </a:cubicBezTo>
                  <a:lnTo>
                    <a:pt x="1618120" y="318161"/>
                  </a:lnTo>
                  <a:cubicBezTo>
                    <a:pt x="1324864" y="312554"/>
                    <a:pt x="950824" y="587540"/>
                    <a:pt x="699592" y="1022685"/>
                  </a:cubicBezTo>
                  <a:cubicBezTo>
                    <a:pt x="538235" y="1302164"/>
                    <a:pt x="459423" y="1592481"/>
                    <a:pt x="465984" y="1830931"/>
                  </a:cubicBezTo>
                  <a:cubicBezTo>
                    <a:pt x="337519" y="1889973"/>
                    <a:pt x="200660" y="1934304"/>
                    <a:pt x="57636" y="1963773"/>
                  </a:cubicBezTo>
                  <a:lnTo>
                    <a:pt x="93178" y="2136269"/>
                  </a:lnTo>
                  <a:cubicBezTo>
                    <a:pt x="231192" y="2107832"/>
                    <a:pt x="363930" y="2066676"/>
                    <a:pt x="489741" y="2012925"/>
                  </a:cubicBezTo>
                  <a:cubicBezTo>
                    <a:pt x="518246" y="2145838"/>
                    <a:pt x="584810" y="2249382"/>
                    <a:pt x="685994" y="2307800"/>
                  </a:cubicBezTo>
                  <a:cubicBezTo>
                    <a:pt x="987692" y="2481986"/>
                    <a:pt x="1482929" y="2189031"/>
                    <a:pt x="1792137" y="1653466"/>
                  </a:cubicBezTo>
                  <a:cubicBezTo>
                    <a:pt x="2101345" y="1117903"/>
                    <a:pt x="2107434" y="542537"/>
                    <a:pt x="1805736" y="368352"/>
                  </a:cubicBezTo>
                  <a:cubicBezTo>
                    <a:pt x="1803556" y="367093"/>
                    <a:pt x="1801366" y="365859"/>
                    <a:pt x="1798717" y="365466"/>
                  </a:cubicBezTo>
                  <a:cubicBezTo>
                    <a:pt x="1817767" y="262108"/>
                    <a:pt x="1827797" y="156187"/>
                    <a:pt x="1829973" y="48589"/>
                  </a:cubicBezTo>
                  <a:close/>
                  <a:moveTo>
                    <a:pt x="1878036" y="0"/>
                  </a:moveTo>
                  <a:cubicBezTo>
                    <a:pt x="1878276" y="116171"/>
                    <a:pt x="1869533" y="230559"/>
                    <a:pt x="1850687" y="342173"/>
                  </a:cubicBezTo>
                  <a:cubicBezTo>
                    <a:pt x="2152928" y="542191"/>
                    <a:pt x="2146636" y="1131120"/>
                    <a:pt x="1831829" y="1676383"/>
                  </a:cubicBezTo>
                  <a:cubicBezTo>
                    <a:pt x="1509532" y="2234618"/>
                    <a:pt x="985912" y="2535691"/>
                    <a:pt x="662293" y="2348849"/>
                  </a:cubicBezTo>
                  <a:cubicBezTo>
                    <a:pt x="564410" y="2292336"/>
                    <a:pt x="496035" y="2197660"/>
                    <a:pt x="457793" y="2077435"/>
                  </a:cubicBezTo>
                  <a:cubicBezTo>
                    <a:pt x="327624" y="2128974"/>
                    <a:pt x="190707" y="2167757"/>
                    <a:pt x="48587" y="2193381"/>
                  </a:cubicBezTo>
                  <a:lnTo>
                    <a:pt x="0" y="1923896"/>
                  </a:lnTo>
                  <a:cubicBezTo>
                    <a:pt x="146996" y="1897393"/>
                    <a:pt x="287645" y="1854836"/>
                    <a:pt x="419537" y="1796502"/>
                  </a:cubicBezTo>
                  <a:cubicBezTo>
                    <a:pt x="422217" y="1555953"/>
                    <a:pt x="502491" y="1272402"/>
                    <a:pt x="659897" y="999768"/>
                  </a:cubicBezTo>
                  <a:cubicBezTo>
                    <a:pt x="909170" y="568014"/>
                    <a:pt x="1278872" y="290092"/>
                    <a:pt x="1583505" y="275860"/>
                  </a:cubicBezTo>
                  <a:cubicBezTo>
                    <a:pt x="1597981" y="185907"/>
                    <a:pt x="1604400" y="93892"/>
                    <a:pt x="1604207" y="564"/>
                  </a:cubicBezTo>
                  <a:close/>
                </a:path>
              </a:pathLst>
            </a:cu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爆発 1 120"/>
            <p:cNvSpPr/>
            <p:nvPr/>
          </p:nvSpPr>
          <p:spPr bwMode="auto">
            <a:xfrm>
              <a:off x="3233850" y="3215115"/>
              <a:ext cx="276333" cy="276333"/>
            </a:xfrm>
            <a:prstGeom prst="irregularSeal1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爆発 1 121"/>
            <p:cNvSpPr/>
            <p:nvPr/>
          </p:nvSpPr>
          <p:spPr bwMode="auto">
            <a:xfrm>
              <a:off x="2809501" y="3576363"/>
              <a:ext cx="276333" cy="276333"/>
            </a:xfrm>
            <a:prstGeom prst="irregularSeal1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爆発 1 122"/>
            <p:cNvSpPr/>
            <p:nvPr/>
          </p:nvSpPr>
          <p:spPr bwMode="auto">
            <a:xfrm>
              <a:off x="3155637" y="3852696"/>
              <a:ext cx="276333" cy="276333"/>
            </a:xfrm>
            <a:prstGeom prst="irregularSeal1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9" name="グループ化 68"/>
          <p:cNvGrpSpPr/>
          <p:nvPr/>
        </p:nvGrpSpPr>
        <p:grpSpPr>
          <a:xfrm>
            <a:off x="2445642" y="4791841"/>
            <a:ext cx="1280385" cy="1487704"/>
            <a:chOff x="2445642" y="4791841"/>
            <a:chExt cx="1280385" cy="1487704"/>
          </a:xfrm>
        </p:grpSpPr>
        <p:sp>
          <p:nvSpPr>
            <p:cNvPr id="23" name="正方形/長方形 7"/>
            <p:cNvSpPr/>
            <p:nvPr/>
          </p:nvSpPr>
          <p:spPr>
            <a:xfrm>
              <a:off x="2445642" y="4791841"/>
              <a:ext cx="1280384" cy="1487703"/>
            </a:xfrm>
            <a:custGeom>
              <a:avLst/>
              <a:gdLst/>
              <a:ahLst/>
              <a:cxnLst/>
              <a:rect l="l" t="t" r="r" b="b"/>
              <a:pathLst>
                <a:path w="1932780" h="2245735">
                  <a:moveTo>
                    <a:pt x="1878036" y="0"/>
                  </a:moveTo>
                  <a:cubicBezTo>
                    <a:pt x="1878410" y="181414"/>
                    <a:pt x="1856881" y="358478"/>
                    <a:pt x="1813977" y="528000"/>
                  </a:cubicBezTo>
                  <a:cubicBezTo>
                    <a:pt x="2000960" y="723188"/>
                    <a:pt x="1966100" y="1179478"/>
                    <a:pt x="1717366" y="1610299"/>
                  </a:cubicBezTo>
                  <a:cubicBezTo>
                    <a:pt x="1441352" y="2088368"/>
                    <a:pt x="1006501" y="2354042"/>
                    <a:pt x="746096" y="2203697"/>
                  </a:cubicBezTo>
                  <a:cubicBezTo>
                    <a:pt x="677772" y="2164250"/>
                    <a:pt x="628246" y="2100084"/>
                    <a:pt x="598617" y="2017769"/>
                  </a:cubicBezTo>
                  <a:cubicBezTo>
                    <a:pt x="427116" y="2098834"/>
                    <a:pt x="242704" y="2158383"/>
                    <a:pt x="48587" y="2193381"/>
                  </a:cubicBezTo>
                  <a:lnTo>
                    <a:pt x="0" y="1923896"/>
                  </a:lnTo>
                  <a:cubicBezTo>
                    <a:pt x="201325" y="1887598"/>
                    <a:pt x="390745" y="1821185"/>
                    <a:pt x="562230" y="1726577"/>
                  </a:cubicBezTo>
                  <a:cubicBezTo>
                    <a:pt x="571571" y="1527084"/>
                    <a:pt x="643256" y="1292931"/>
                    <a:pt x="774360" y="1065854"/>
                  </a:cubicBezTo>
                  <a:cubicBezTo>
                    <a:pt x="990447" y="691579"/>
                    <a:pt x="1303889" y="447484"/>
                    <a:pt x="1554829" y="432337"/>
                  </a:cubicBezTo>
                  <a:cubicBezTo>
                    <a:pt x="1588182" y="293360"/>
                    <a:pt x="1604512" y="148614"/>
                    <a:pt x="1604207" y="564"/>
                  </a:cubicBezTo>
                  <a:close/>
                </a:path>
              </a:pathLst>
            </a:custGeom>
            <a:gradFill>
              <a:gsLst>
                <a:gs pos="0">
                  <a:srgbClr val="CC00FF"/>
                </a:gs>
                <a:gs pos="100000">
                  <a:schemeClr val="bg1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正方形/長方形 7"/>
            <p:cNvSpPr/>
            <p:nvPr/>
          </p:nvSpPr>
          <p:spPr>
            <a:xfrm>
              <a:off x="2445643" y="4791842"/>
              <a:ext cx="1280384" cy="1487703"/>
            </a:xfrm>
            <a:custGeom>
              <a:avLst/>
              <a:gdLst/>
              <a:ahLst/>
              <a:cxnLst/>
              <a:rect l="l" t="t" r="r" b="b"/>
              <a:pathLst>
                <a:path w="1932780" h="2245735">
                  <a:moveTo>
                    <a:pt x="1653890" y="45027"/>
                  </a:moveTo>
                  <a:cubicBezTo>
                    <a:pt x="1650930" y="191377"/>
                    <a:pt x="1632160" y="334354"/>
                    <a:pt x="1598116" y="471895"/>
                  </a:cubicBezTo>
                  <a:cubicBezTo>
                    <a:pt x="1357790" y="457260"/>
                    <a:pt x="1033527" y="701939"/>
                    <a:pt x="811156" y="1087097"/>
                  </a:cubicBezTo>
                  <a:cubicBezTo>
                    <a:pt x="674512" y="1323771"/>
                    <a:pt x="603043" y="1567242"/>
                    <a:pt x="600224" y="1766549"/>
                  </a:cubicBezTo>
                  <a:cubicBezTo>
                    <a:pt x="433309" y="1856847"/>
                    <a:pt x="251113" y="1923908"/>
                    <a:pt x="57636" y="1963773"/>
                  </a:cubicBezTo>
                  <a:lnTo>
                    <a:pt x="93178" y="2136269"/>
                  </a:lnTo>
                  <a:cubicBezTo>
                    <a:pt x="280097" y="2097756"/>
                    <a:pt x="457338" y="2035913"/>
                    <a:pt x="622064" y="1954099"/>
                  </a:cubicBezTo>
                  <a:cubicBezTo>
                    <a:pt x="643865" y="2051423"/>
                    <a:pt x="692962" y="2126147"/>
                    <a:pt x="766394" y="2168543"/>
                  </a:cubicBezTo>
                  <a:cubicBezTo>
                    <a:pt x="1006477" y="2307155"/>
                    <a:pt x="1415769" y="2047709"/>
                    <a:pt x="1680573" y="1589055"/>
                  </a:cubicBezTo>
                  <a:cubicBezTo>
                    <a:pt x="1930432" y="1156286"/>
                    <a:pt x="1962376" y="700790"/>
                    <a:pt x="1763223" y="534644"/>
                  </a:cubicBezTo>
                  <a:cubicBezTo>
                    <a:pt x="1804308" y="378473"/>
                    <a:pt x="1826597" y="215549"/>
                    <a:pt x="1829973" y="48589"/>
                  </a:cubicBezTo>
                  <a:close/>
                  <a:moveTo>
                    <a:pt x="1878036" y="0"/>
                  </a:moveTo>
                  <a:cubicBezTo>
                    <a:pt x="1878410" y="181414"/>
                    <a:pt x="1856881" y="358478"/>
                    <a:pt x="1813977" y="528000"/>
                  </a:cubicBezTo>
                  <a:cubicBezTo>
                    <a:pt x="2000960" y="723188"/>
                    <a:pt x="1966100" y="1179478"/>
                    <a:pt x="1717366" y="1610299"/>
                  </a:cubicBezTo>
                  <a:cubicBezTo>
                    <a:pt x="1441352" y="2088368"/>
                    <a:pt x="1006501" y="2354042"/>
                    <a:pt x="746096" y="2203697"/>
                  </a:cubicBezTo>
                  <a:cubicBezTo>
                    <a:pt x="677772" y="2164250"/>
                    <a:pt x="628246" y="2100084"/>
                    <a:pt x="598617" y="2017769"/>
                  </a:cubicBezTo>
                  <a:cubicBezTo>
                    <a:pt x="427116" y="2098834"/>
                    <a:pt x="242704" y="2158383"/>
                    <a:pt x="48587" y="2193381"/>
                  </a:cubicBezTo>
                  <a:lnTo>
                    <a:pt x="0" y="1923896"/>
                  </a:lnTo>
                  <a:cubicBezTo>
                    <a:pt x="201325" y="1887598"/>
                    <a:pt x="390745" y="1821185"/>
                    <a:pt x="562230" y="1726577"/>
                  </a:cubicBezTo>
                  <a:cubicBezTo>
                    <a:pt x="571571" y="1527084"/>
                    <a:pt x="643256" y="1292931"/>
                    <a:pt x="774360" y="1065854"/>
                  </a:cubicBezTo>
                  <a:cubicBezTo>
                    <a:pt x="990447" y="691579"/>
                    <a:pt x="1303889" y="447484"/>
                    <a:pt x="1554829" y="432337"/>
                  </a:cubicBezTo>
                  <a:cubicBezTo>
                    <a:pt x="1588182" y="293360"/>
                    <a:pt x="1604512" y="148614"/>
                    <a:pt x="1604207" y="564"/>
                  </a:cubicBezTo>
                  <a:close/>
                </a:path>
              </a:pathLst>
            </a:cu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爆発 1 123"/>
            <p:cNvSpPr/>
            <p:nvPr/>
          </p:nvSpPr>
          <p:spPr bwMode="auto">
            <a:xfrm>
              <a:off x="3293803" y="5259359"/>
              <a:ext cx="276333" cy="276333"/>
            </a:xfrm>
            <a:prstGeom prst="irregularSeal1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爆発 1 124"/>
            <p:cNvSpPr/>
            <p:nvPr/>
          </p:nvSpPr>
          <p:spPr bwMode="auto">
            <a:xfrm>
              <a:off x="3017470" y="5535693"/>
              <a:ext cx="276333" cy="276333"/>
            </a:xfrm>
            <a:prstGeom prst="irregularSeal1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爆発 1 125"/>
            <p:cNvSpPr/>
            <p:nvPr/>
          </p:nvSpPr>
          <p:spPr bwMode="auto">
            <a:xfrm>
              <a:off x="3085834" y="5872518"/>
              <a:ext cx="276333" cy="276333"/>
            </a:xfrm>
            <a:prstGeom prst="irregularSeal1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" name="グループ化 47"/>
          <p:cNvGrpSpPr/>
          <p:nvPr/>
        </p:nvGrpSpPr>
        <p:grpSpPr>
          <a:xfrm>
            <a:off x="4186682" y="839811"/>
            <a:ext cx="1455906" cy="1615349"/>
            <a:chOff x="4186682" y="839811"/>
            <a:chExt cx="1455906" cy="1615349"/>
          </a:xfrm>
        </p:grpSpPr>
        <p:sp>
          <p:nvSpPr>
            <p:cNvPr id="28" name="フリーフォーム 27"/>
            <p:cNvSpPr/>
            <p:nvPr/>
          </p:nvSpPr>
          <p:spPr>
            <a:xfrm>
              <a:off x="4186682" y="839812"/>
              <a:ext cx="1455905" cy="1615348"/>
            </a:xfrm>
            <a:custGeom>
              <a:avLst/>
              <a:gdLst>
                <a:gd name="connsiteX0" fmla="*/ 1878036 w 2197735"/>
                <a:gd name="connsiteY0" fmla="*/ 0 h 2438419"/>
                <a:gd name="connsiteX1" fmla="*/ 1869510 w 2197735"/>
                <a:gd name="connsiteY1" fmla="*/ 200153 h 2438419"/>
                <a:gd name="connsiteX2" fmla="*/ 1850760 w 2197735"/>
                <a:gd name="connsiteY2" fmla="*/ 341625 h 2438419"/>
                <a:gd name="connsiteX3" fmla="*/ 1903302 w 2197735"/>
                <a:gd name="connsiteY3" fmla="*/ 376910 h 2438419"/>
                <a:gd name="connsiteX4" fmla="*/ 1997809 w 2197735"/>
                <a:gd name="connsiteY4" fmla="*/ 1772212 h 2438419"/>
                <a:gd name="connsiteX5" fmla="*/ 662293 w 2197735"/>
                <a:gd name="connsiteY5" fmla="*/ 2348849 h 2438419"/>
                <a:gd name="connsiteX6" fmla="*/ 415462 w 2197735"/>
                <a:gd name="connsiteY6" fmla="*/ 2100433 h 2438419"/>
                <a:gd name="connsiteX7" fmla="*/ 412516 w 2197735"/>
                <a:gd name="connsiteY7" fmla="*/ 2094669 h 2438419"/>
                <a:gd name="connsiteX8" fmla="*/ 243960 w 2197735"/>
                <a:gd name="connsiteY8" fmla="*/ 2149073 h 2438419"/>
                <a:gd name="connsiteX9" fmla="*/ 48587 w 2197735"/>
                <a:gd name="connsiteY9" fmla="*/ 2193381 h 2438419"/>
                <a:gd name="connsiteX10" fmla="*/ 0 w 2197735"/>
                <a:gd name="connsiteY10" fmla="*/ 1923896 h 2438419"/>
                <a:gd name="connsiteX11" fmla="*/ 171319 w 2197735"/>
                <a:gd name="connsiteY11" fmla="*/ 1885043 h 2438419"/>
                <a:gd name="connsiteX12" fmla="*/ 316631 w 2197735"/>
                <a:gd name="connsiteY12" fmla="*/ 1838141 h 2438419"/>
                <a:gd name="connsiteX13" fmla="*/ 301511 w 2197735"/>
                <a:gd name="connsiteY13" fmla="*/ 1745820 h 2438419"/>
                <a:gd name="connsiteX14" fmla="*/ 493918 w 2197735"/>
                <a:gd name="connsiteY14" fmla="*/ 903940 h 2438419"/>
                <a:gd name="connsiteX15" fmla="*/ 1490883 w 2197735"/>
                <a:gd name="connsiteY15" fmla="*/ 237750 h 2438419"/>
                <a:gd name="connsiteX16" fmla="*/ 1579592 w 2197735"/>
                <a:gd name="connsiteY16" fmla="*/ 243647 h 2438419"/>
                <a:gd name="connsiteX17" fmla="*/ 1587571 w 2197735"/>
                <a:gd name="connsiteY17" fmla="*/ 245188 h 2438419"/>
                <a:gd name="connsiteX18" fmla="*/ 1596731 w 2197735"/>
                <a:gd name="connsiteY18" fmla="*/ 176074 h 2438419"/>
                <a:gd name="connsiteX19" fmla="*/ 1604207 w 2197735"/>
                <a:gd name="connsiteY19" fmla="*/ 564 h 2438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97735" h="2438419">
                  <a:moveTo>
                    <a:pt x="1878036" y="0"/>
                  </a:moveTo>
                  <a:cubicBezTo>
                    <a:pt x="1878175" y="67365"/>
                    <a:pt x="1875294" y="134129"/>
                    <a:pt x="1869510" y="200153"/>
                  </a:cubicBezTo>
                  <a:lnTo>
                    <a:pt x="1850760" y="341625"/>
                  </a:lnTo>
                  <a:lnTo>
                    <a:pt x="1903302" y="376910"/>
                  </a:lnTo>
                  <a:cubicBezTo>
                    <a:pt x="2252591" y="647587"/>
                    <a:pt x="2299962" y="1248867"/>
                    <a:pt x="1997809" y="1772212"/>
                  </a:cubicBezTo>
                  <a:cubicBezTo>
                    <a:pt x="1675512" y="2330447"/>
                    <a:pt x="1077581" y="2588616"/>
                    <a:pt x="662293" y="2348849"/>
                  </a:cubicBezTo>
                  <a:cubicBezTo>
                    <a:pt x="558471" y="2288908"/>
                    <a:pt x="475893" y="2203520"/>
                    <a:pt x="415462" y="2100433"/>
                  </a:cubicBezTo>
                  <a:lnTo>
                    <a:pt x="412516" y="2094669"/>
                  </a:lnTo>
                  <a:lnTo>
                    <a:pt x="243960" y="2149073"/>
                  </a:lnTo>
                  <a:cubicBezTo>
                    <a:pt x="180047" y="2166612"/>
                    <a:pt x="114883" y="2181428"/>
                    <a:pt x="48587" y="2193381"/>
                  </a:cubicBezTo>
                  <a:lnTo>
                    <a:pt x="0" y="1923896"/>
                  </a:lnTo>
                  <a:cubicBezTo>
                    <a:pt x="58133" y="1913415"/>
                    <a:pt x="115274" y="1900423"/>
                    <a:pt x="171319" y="1885043"/>
                  </a:cubicBezTo>
                  <a:lnTo>
                    <a:pt x="316631" y="1838141"/>
                  </a:lnTo>
                  <a:lnTo>
                    <a:pt x="301511" y="1745820"/>
                  </a:lnTo>
                  <a:cubicBezTo>
                    <a:pt x="271041" y="1484343"/>
                    <a:pt x="332769" y="1183058"/>
                    <a:pt x="493918" y="903940"/>
                  </a:cubicBezTo>
                  <a:cubicBezTo>
                    <a:pt x="735640" y="485264"/>
                    <a:pt x="1132407" y="235375"/>
                    <a:pt x="1490883" y="237750"/>
                  </a:cubicBezTo>
                  <a:cubicBezTo>
                    <a:pt x="1520756" y="237948"/>
                    <a:pt x="1550363" y="239897"/>
                    <a:pt x="1579592" y="243647"/>
                  </a:cubicBezTo>
                  <a:lnTo>
                    <a:pt x="1587571" y="245188"/>
                  </a:lnTo>
                  <a:lnTo>
                    <a:pt x="1596731" y="176074"/>
                  </a:lnTo>
                  <a:cubicBezTo>
                    <a:pt x="1601802" y="118179"/>
                    <a:pt x="1604329" y="59635"/>
                    <a:pt x="1604207" y="564"/>
                  </a:cubicBezTo>
                  <a:close/>
                </a:path>
              </a:pathLst>
            </a:custGeom>
            <a:gradFill>
              <a:gsLst>
                <a:gs pos="0">
                  <a:srgbClr val="FF6699"/>
                </a:gs>
                <a:gs pos="100000">
                  <a:schemeClr val="bg1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 30"/>
            <p:cNvSpPr/>
            <p:nvPr/>
          </p:nvSpPr>
          <p:spPr>
            <a:xfrm>
              <a:off x="4186683" y="839811"/>
              <a:ext cx="1455905" cy="1615348"/>
            </a:xfrm>
            <a:custGeom>
              <a:avLst/>
              <a:gdLst/>
              <a:ahLst/>
              <a:cxnLst/>
              <a:rect l="l" t="t" r="r" b="b"/>
              <a:pathLst>
                <a:path w="2197735" h="2438419">
                  <a:moveTo>
                    <a:pt x="1653890" y="45027"/>
                  </a:moveTo>
                  <a:cubicBezTo>
                    <a:pt x="1652710" y="103390"/>
                    <a:pt x="1649015" y="161216"/>
                    <a:pt x="1642902" y="218392"/>
                  </a:cubicBezTo>
                  <a:lnTo>
                    <a:pt x="1630537" y="300552"/>
                  </a:lnTo>
                  <a:lnTo>
                    <a:pt x="1566040" y="288093"/>
                  </a:lnTo>
                  <a:cubicBezTo>
                    <a:pt x="1537998" y="284495"/>
                    <a:pt x="1509593" y="282625"/>
                    <a:pt x="1480934" y="282435"/>
                  </a:cubicBezTo>
                  <a:cubicBezTo>
                    <a:pt x="1137016" y="280157"/>
                    <a:pt x="756363" y="519898"/>
                    <a:pt x="524457" y="921571"/>
                  </a:cubicBezTo>
                  <a:cubicBezTo>
                    <a:pt x="350528" y="1222826"/>
                    <a:pt x="297317" y="1550998"/>
                    <a:pt x="354959" y="1821426"/>
                  </a:cubicBezTo>
                  <a:lnTo>
                    <a:pt x="368448" y="1872292"/>
                  </a:lnTo>
                  <a:lnTo>
                    <a:pt x="226107" y="1921422"/>
                  </a:lnTo>
                  <a:cubicBezTo>
                    <a:pt x="170999" y="1937837"/>
                    <a:pt x="114810" y="1951993"/>
                    <a:pt x="57636" y="1963773"/>
                  </a:cubicBezTo>
                  <a:lnTo>
                    <a:pt x="93178" y="2136269"/>
                  </a:lnTo>
                  <a:cubicBezTo>
                    <a:pt x="155386" y="2123452"/>
                    <a:pt x="216522" y="2108050"/>
                    <a:pt x="276482" y="2090190"/>
                  </a:cubicBezTo>
                  <a:lnTo>
                    <a:pt x="432288" y="2036412"/>
                  </a:lnTo>
                  <a:lnTo>
                    <a:pt x="449187" y="2069472"/>
                  </a:lnTo>
                  <a:cubicBezTo>
                    <a:pt x="507164" y="2168373"/>
                    <a:pt x="586389" y="2250293"/>
                    <a:pt x="685994" y="2307800"/>
                  </a:cubicBezTo>
                  <a:cubicBezTo>
                    <a:pt x="1084417" y="2537830"/>
                    <a:pt x="1658065" y="2290145"/>
                    <a:pt x="1967273" y="1754581"/>
                  </a:cubicBezTo>
                  <a:cubicBezTo>
                    <a:pt x="2276481" y="1219017"/>
                    <a:pt x="2204158" y="598381"/>
                    <a:pt x="1805736" y="368352"/>
                  </a:cubicBezTo>
                  <a:lnTo>
                    <a:pt x="1798795" y="364949"/>
                  </a:lnTo>
                  <a:lnTo>
                    <a:pt x="1818017" y="237217"/>
                  </a:lnTo>
                  <a:cubicBezTo>
                    <a:pt x="1824669" y="175008"/>
                    <a:pt x="1828689" y="112091"/>
                    <a:pt x="1829973" y="48589"/>
                  </a:cubicBezTo>
                  <a:close/>
                  <a:moveTo>
                    <a:pt x="1878036" y="0"/>
                  </a:moveTo>
                  <a:cubicBezTo>
                    <a:pt x="1878175" y="67365"/>
                    <a:pt x="1875294" y="134129"/>
                    <a:pt x="1869510" y="200153"/>
                  </a:cubicBezTo>
                  <a:lnTo>
                    <a:pt x="1850760" y="341625"/>
                  </a:lnTo>
                  <a:lnTo>
                    <a:pt x="1903302" y="376910"/>
                  </a:lnTo>
                  <a:cubicBezTo>
                    <a:pt x="2252591" y="647587"/>
                    <a:pt x="2299962" y="1248867"/>
                    <a:pt x="1997809" y="1772212"/>
                  </a:cubicBezTo>
                  <a:cubicBezTo>
                    <a:pt x="1675512" y="2330447"/>
                    <a:pt x="1077581" y="2588616"/>
                    <a:pt x="662293" y="2348849"/>
                  </a:cubicBezTo>
                  <a:cubicBezTo>
                    <a:pt x="558471" y="2288908"/>
                    <a:pt x="475893" y="2203520"/>
                    <a:pt x="415462" y="2100433"/>
                  </a:cubicBezTo>
                  <a:lnTo>
                    <a:pt x="412516" y="2094669"/>
                  </a:lnTo>
                  <a:lnTo>
                    <a:pt x="243960" y="2149073"/>
                  </a:lnTo>
                  <a:cubicBezTo>
                    <a:pt x="180047" y="2166612"/>
                    <a:pt x="114883" y="2181428"/>
                    <a:pt x="48587" y="2193381"/>
                  </a:cubicBezTo>
                  <a:lnTo>
                    <a:pt x="0" y="1923896"/>
                  </a:lnTo>
                  <a:cubicBezTo>
                    <a:pt x="58133" y="1913415"/>
                    <a:pt x="115274" y="1900423"/>
                    <a:pt x="171319" y="1885043"/>
                  </a:cubicBezTo>
                  <a:lnTo>
                    <a:pt x="316631" y="1838141"/>
                  </a:lnTo>
                  <a:lnTo>
                    <a:pt x="301511" y="1745820"/>
                  </a:lnTo>
                  <a:cubicBezTo>
                    <a:pt x="271041" y="1484343"/>
                    <a:pt x="332769" y="1183058"/>
                    <a:pt x="493918" y="903940"/>
                  </a:cubicBezTo>
                  <a:cubicBezTo>
                    <a:pt x="735640" y="485264"/>
                    <a:pt x="1132407" y="235375"/>
                    <a:pt x="1490883" y="237750"/>
                  </a:cubicBezTo>
                  <a:cubicBezTo>
                    <a:pt x="1520756" y="237948"/>
                    <a:pt x="1550363" y="239897"/>
                    <a:pt x="1579592" y="243647"/>
                  </a:cubicBezTo>
                  <a:lnTo>
                    <a:pt x="1587571" y="245188"/>
                  </a:lnTo>
                  <a:lnTo>
                    <a:pt x="1596731" y="176074"/>
                  </a:lnTo>
                  <a:cubicBezTo>
                    <a:pt x="1601802" y="118179"/>
                    <a:pt x="1604329" y="59635"/>
                    <a:pt x="1604207" y="564"/>
                  </a:cubicBezTo>
                  <a:close/>
                </a:path>
              </a:pathLst>
            </a:cu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/>
            <p:cNvGrpSpPr/>
            <p:nvPr/>
          </p:nvGrpSpPr>
          <p:grpSpPr>
            <a:xfrm>
              <a:off x="5032960" y="1169206"/>
              <a:ext cx="385429" cy="385429"/>
              <a:chOff x="5133020" y="-191016"/>
              <a:chExt cx="1215135" cy="1215135"/>
            </a:xfrm>
          </p:grpSpPr>
          <p:sp>
            <p:nvSpPr>
              <p:cNvPr id="8" name="星 12 7"/>
              <p:cNvSpPr/>
              <p:nvPr/>
            </p:nvSpPr>
            <p:spPr bwMode="auto">
              <a:xfrm>
                <a:off x="5133020" y="-191016"/>
                <a:ext cx="1215135" cy="1215135"/>
              </a:xfrm>
              <a:prstGeom prst="star12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円/楕円 126"/>
              <p:cNvSpPr/>
              <p:nvPr/>
            </p:nvSpPr>
            <p:spPr bwMode="auto">
              <a:xfrm>
                <a:off x="5330466" y="19570"/>
                <a:ext cx="820242" cy="82024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弦 8"/>
              <p:cNvSpPr/>
              <p:nvPr/>
            </p:nvSpPr>
            <p:spPr bwMode="auto">
              <a:xfrm>
                <a:off x="5425131" y="233645"/>
                <a:ext cx="253269" cy="253269"/>
              </a:xfrm>
              <a:prstGeom prst="chord">
                <a:avLst>
                  <a:gd name="adj1" fmla="val 351158"/>
                  <a:gd name="adj2" fmla="val 1340022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弦 127"/>
              <p:cNvSpPr/>
              <p:nvPr/>
            </p:nvSpPr>
            <p:spPr bwMode="auto">
              <a:xfrm flipH="1">
                <a:off x="5779851" y="233645"/>
                <a:ext cx="253269" cy="253269"/>
              </a:xfrm>
              <a:prstGeom prst="chord">
                <a:avLst>
                  <a:gd name="adj1" fmla="val 351158"/>
                  <a:gd name="adj2" fmla="val 1340022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9" name="グループ化 128"/>
            <p:cNvGrpSpPr/>
            <p:nvPr/>
          </p:nvGrpSpPr>
          <p:grpSpPr>
            <a:xfrm>
              <a:off x="4530040" y="1519726"/>
              <a:ext cx="385429" cy="385429"/>
              <a:chOff x="5133020" y="-191016"/>
              <a:chExt cx="1215135" cy="1215135"/>
            </a:xfrm>
          </p:grpSpPr>
          <p:sp>
            <p:nvSpPr>
              <p:cNvPr id="130" name="星 12 129"/>
              <p:cNvSpPr/>
              <p:nvPr/>
            </p:nvSpPr>
            <p:spPr bwMode="auto">
              <a:xfrm>
                <a:off x="5133020" y="-191016"/>
                <a:ext cx="1215135" cy="1215135"/>
              </a:xfrm>
              <a:prstGeom prst="star12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円/楕円 130"/>
              <p:cNvSpPr/>
              <p:nvPr/>
            </p:nvSpPr>
            <p:spPr bwMode="auto">
              <a:xfrm>
                <a:off x="5330466" y="19570"/>
                <a:ext cx="820242" cy="82024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弦 131"/>
              <p:cNvSpPr/>
              <p:nvPr/>
            </p:nvSpPr>
            <p:spPr bwMode="auto">
              <a:xfrm>
                <a:off x="5425131" y="233645"/>
                <a:ext cx="253269" cy="253269"/>
              </a:xfrm>
              <a:prstGeom prst="chord">
                <a:avLst>
                  <a:gd name="adj1" fmla="val 351158"/>
                  <a:gd name="adj2" fmla="val 1340022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弦 132"/>
              <p:cNvSpPr/>
              <p:nvPr/>
            </p:nvSpPr>
            <p:spPr bwMode="auto">
              <a:xfrm flipH="1">
                <a:off x="5779851" y="233645"/>
                <a:ext cx="253269" cy="253269"/>
              </a:xfrm>
              <a:prstGeom prst="chord">
                <a:avLst>
                  <a:gd name="adj1" fmla="val 351158"/>
                  <a:gd name="adj2" fmla="val 1340022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4" name="グループ化 133"/>
            <p:cNvGrpSpPr/>
            <p:nvPr/>
          </p:nvGrpSpPr>
          <p:grpSpPr>
            <a:xfrm>
              <a:off x="4941520" y="1880406"/>
              <a:ext cx="385429" cy="385429"/>
              <a:chOff x="5133020" y="-191016"/>
              <a:chExt cx="1215135" cy="1215135"/>
            </a:xfrm>
          </p:grpSpPr>
          <p:sp>
            <p:nvSpPr>
              <p:cNvPr id="135" name="星 12 134"/>
              <p:cNvSpPr/>
              <p:nvPr/>
            </p:nvSpPr>
            <p:spPr bwMode="auto">
              <a:xfrm>
                <a:off x="5133020" y="-191016"/>
                <a:ext cx="1215135" cy="1215135"/>
              </a:xfrm>
              <a:prstGeom prst="star12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円/楕円 135"/>
              <p:cNvSpPr/>
              <p:nvPr/>
            </p:nvSpPr>
            <p:spPr bwMode="auto">
              <a:xfrm>
                <a:off x="5330466" y="19570"/>
                <a:ext cx="820242" cy="82024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弦 136"/>
              <p:cNvSpPr/>
              <p:nvPr/>
            </p:nvSpPr>
            <p:spPr bwMode="auto">
              <a:xfrm>
                <a:off x="5425131" y="233645"/>
                <a:ext cx="253269" cy="253269"/>
              </a:xfrm>
              <a:prstGeom prst="chord">
                <a:avLst>
                  <a:gd name="adj1" fmla="val 351158"/>
                  <a:gd name="adj2" fmla="val 1340022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弦 137"/>
              <p:cNvSpPr/>
              <p:nvPr/>
            </p:nvSpPr>
            <p:spPr bwMode="auto">
              <a:xfrm flipH="1">
                <a:off x="5779851" y="233645"/>
                <a:ext cx="253269" cy="253269"/>
              </a:xfrm>
              <a:prstGeom prst="chord">
                <a:avLst>
                  <a:gd name="adj1" fmla="val 351158"/>
                  <a:gd name="adj2" fmla="val 1340022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7" name="グループ化 216"/>
          <p:cNvGrpSpPr/>
          <p:nvPr/>
        </p:nvGrpSpPr>
        <p:grpSpPr>
          <a:xfrm>
            <a:off x="4228082" y="2798930"/>
            <a:ext cx="1378414" cy="1592715"/>
            <a:chOff x="4228082" y="2798930"/>
            <a:chExt cx="1378414" cy="1592715"/>
          </a:xfrm>
        </p:grpSpPr>
        <p:sp>
          <p:nvSpPr>
            <p:cNvPr id="27" name="正方形/長方形 15"/>
            <p:cNvSpPr/>
            <p:nvPr/>
          </p:nvSpPr>
          <p:spPr>
            <a:xfrm>
              <a:off x="4233390" y="2798930"/>
              <a:ext cx="1373106" cy="1592713"/>
            </a:xfrm>
            <a:custGeom>
              <a:avLst/>
              <a:gdLst/>
              <a:ahLst/>
              <a:cxnLst/>
              <a:rect l="l" t="t" r="r" b="b"/>
              <a:pathLst>
                <a:path w="2072747" h="2404251">
                  <a:moveTo>
                    <a:pt x="1878036" y="0"/>
                  </a:moveTo>
                  <a:cubicBezTo>
                    <a:pt x="1878276" y="116171"/>
                    <a:pt x="1869533" y="230559"/>
                    <a:pt x="1850687" y="342173"/>
                  </a:cubicBezTo>
                  <a:cubicBezTo>
                    <a:pt x="2152928" y="542191"/>
                    <a:pt x="2146636" y="1131120"/>
                    <a:pt x="1831829" y="1676383"/>
                  </a:cubicBezTo>
                  <a:cubicBezTo>
                    <a:pt x="1509532" y="2234618"/>
                    <a:pt x="985912" y="2535691"/>
                    <a:pt x="662293" y="2348849"/>
                  </a:cubicBezTo>
                  <a:cubicBezTo>
                    <a:pt x="564410" y="2292336"/>
                    <a:pt x="496035" y="2197660"/>
                    <a:pt x="457793" y="2077435"/>
                  </a:cubicBezTo>
                  <a:cubicBezTo>
                    <a:pt x="327624" y="2128974"/>
                    <a:pt x="190707" y="2167757"/>
                    <a:pt x="48587" y="2193381"/>
                  </a:cubicBezTo>
                  <a:lnTo>
                    <a:pt x="0" y="1923896"/>
                  </a:lnTo>
                  <a:cubicBezTo>
                    <a:pt x="146996" y="1897393"/>
                    <a:pt x="287645" y="1854836"/>
                    <a:pt x="419537" y="1796502"/>
                  </a:cubicBezTo>
                  <a:cubicBezTo>
                    <a:pt x="422217" y="1555953"/>
                    <a:pt x="502491" y="1272402"/>
                    <a:pt x="659897" y="999768"/>
                  </a:cubicBezTo>
                  <a:cubicBezTo>
                    <a:pt x="909170" y="568014"/>
                    <a:pt x="1278872" y="290092"/>
                    <a:pt x="1583505" y="275860"/>
                  </a:cubicBezTo>
                  <a:cubicBezTo>
                    <a:pt x="1597981" y="185907"/>
                    <a:pt x="1604400" y="93892"/>
                    <a:pt x="1604207" y="564"/>
                  </a:cubicBez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100000">
                  <a:schemeClr val="bg1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正方形/長方形 15"/>
            <p:cNvSpPr/>
            <p:nvPr/>
          </p:nvSpPr>
          <p:spPr>
            <a:xfrm>
              <a:off x="4228082" y="2798930"/>
              <a:ext cx="1373107" cy="1592715"/>
            </a:xfrm>
            <a:custGeom>
              <a:avLst/>
              <a:gdLst/>
              <a:ahLst/>
              <a:cxnLst/>
              <a:rect l="l" t="t" r="r" b="b"/>
              <a:pathLst>
                <a:path w="2072747" h="2404251">
                  <a:moveTo>
                    <a:pt x="1653890" y="45027"/>
                  </a:moveTo>
                  <a:cubicBezTo>
                    <a:pt x="1652008" y="138119"/>
                    <a:pt x="1643728" y="229846"/>
                    <a:pt x="1627691" y="319463"/>
                  </a:cubicBezTo>
                  <a:lnTo>
                    <a:pt x="1618120" y="318161"/>
                  </a:lnTo>
                  <a:cubicBezTo>
                    <a:pt x="1324864" y="312554"/>
                    <a:pt x="950824" y="587540"/>
                    <a:pt x="699592" y="1022685"/>
                  </a:cubicBezTo>
                  <a:cubicBezTo>
                    <a:pt x="538235" y="1302164"/>
                    <a:pt x="459423" y="1592481"/>
                    <a:pt x="465984" y="1830931"/>
                  </a:cubicBezTo>
                  <a:cubicBezTo>
                    <a:pt x="337519" y="1889973"/>
                    <a:pt x="200660" y="1934304"/>
                    <a:pt x="57636" y="1963773"/>
                  </a:cubicBezTo>
                  <a:lnTo>
                    <a:pt x="93178" y="2136269"/>
                  </a:lnTo>
                  <a:cubicBezTo>
                    <a:pt x="231192" y="2107832"/>
                    <a:pt x="363930" y="2066676"/>
                    <a:pt x="489741" y="2012925"/>
                  </a:cubicBezTo>
                  <a:cubicBezTo>
                    <a:pt x="518246" y="2145838"/>
                    <a:pt x="584810" y="2249382"/>
                    <a:pt x="685994" y="2307800"/>
                  </a:cubicBezTo>
                  <a:cubicBezTo>
                    <a:pt x="987692" y="2481986"/>
                    <a:pt x="1482929" y="2189031"/>
                    <a:pt x="1792137" y="1653466"/>
                  </a:cubicBezTo>
                  <a:cubicBezTo>
                    <a:pt x="2101345" y="1117903"/>
                    <a:pt x="2107434" y="542537"/>
                    <a:pt x="1805736" y="368352"/>
                  </a:cubicBezTo>
                  <a:cubicBezTo>
                    <a:pt x="1803556" y="367093"/>
                    <a:pt x="1801366" y="365859"/>
                    <a:pt x="1798717" y="365466"/>
                  </a:cubicBezTo>
                  <a:cubicBezTo>
                    <a:pt x="1817767" y="262108"/>
                    <a:pt x="1827797" y="156187"/>
                    <a:pt x="1829973" y="48589"/>
                  </a:cubicBezTo>
                  <a:close/>
                  <a:moveTo>
                    <a:pt x="1878036" y="0"/>
                  </a:moveTo>
                  <a:cubicBezTo>
                    <a:pt x="1878276" y="116171"/>
                    <a:pt x="1869533" y="230559"/>
                    <a:pt x="1850687" y="342173"/>
                  </a:cubicBezTo>
                  <a:cubicBezTo>
                    <a:pt x="2152928" y="542191"/>
                    <a:pt x="2146636" y="1131120"/>
                    <a:pt x="1831829" y="1676383"/>
                  </a:cubicBezTo>
                  <a:cubicBezTo>
                    <a:pt x="1509532" y="2234618"/>
                    <a:pt x="985912" y="2535691"/>
                    <a:pt x="662293" y="2348849"/>
                  </a:cubicBezTo>
                  <a:cubicBezTo>
                    <a:pt x="564410" y="2292336"/>
                    <a:pt x="496035" y="2197660"/>
                    <a:pt x="457793" y="2077435"/>
                  </a:cubicBezTo>
                  <a:cubicBezTo>
                    <a:pt x="327624" y="2128974"/>
                    <a:pt x="190707" y="2167757"/>
                    <a:pt x="48587" y="2193381"/>
                  </a:cubicBezTo>
                  <a:lnTo>
                    <a:pt x="0" y="1923896"/>
                  </a:lnTo>
                  <a:cubicBezTo>
                    <a:pt x="146996" y="1897393"/>
                    <a:pt x="287645" y="1854836"/>
                    <a:pt x="419537" y="1796502"/>
                  </a:cubicBezTo>
                  <a:cubicBezTo>
                    <a:pt x="422217" y="1555953"/>
                    <a:pt x="502491" y="1272402"/>
                    <a:pt x="659897" y="999768"/>
                  </a:cubicBezTo>
                  <a:cubicBezTo>
                    <a:pt x="909170" y="568014"/>
                    <a:pt x="1278872" y="290092"/>
                    <a:pt x="1583505" y="275860"/>
                  </a:cubicBezTo>
                  <a:cubicBezTo>
                    <a:pt x="1597981" y="185907"/>
                    <a:pt x="1604400" y="93892"/>
                    <a:pt x="1604207" y="564"/>
                  </a:cubicBezTo>
                  <a:close/>
                </a:path>
              </a:pathLst>
            </a:cu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9" name="グループ化 138"/>
            <p:cNvGrpSpPr/>
            <p:nvPr/>
          </p:nvGrpSpPr>
          <p:grpSpPr>
            <a:xfrm>
              <a:off x="5083760" y="3145326"/>
              <a:ext cx="385429" cy="385429"/>
              <a:chOff x="5133020" y="-191016"/>
              <a:chExt cx="1215135" cy="1215135"/>
            </a:xfrm>
          </p:grpSpPr>
          <p:sp>
            <p:nvSpPr>
              <p:cNvPr id="140" name="星 12 139"/>
              <p:cNvSpPr/>
              <p:nvPr/>
            </p:nvSpPr>
            <p:spPr bwMode="auto">
              <a:xfrm>
                <a:off x="5133020" y="-191016"/>
                <a:ext cx="1215135" cy="1215135"/>
              </a:xfrm>
              <a:prstGeom prst="star12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円/楕円 140"/>
              <p:cNvSpPr/>
              <p:nvPr/>
            </p:nvSpPr>
            <p:spPr bwMode="auto">
              <a:xfrm>
                <a:off x="5330466" y="19570"/>
                <a:ext cx="820242" cy="82024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弦 141"/>
              <p:cNvSpPr/>
              <p:nvPr/>
            </p:nvSpPr>
            <p:spPr bwMode="auto">
              <a:xfrm>
                <a:off x="5425131" y="233645"/>
                <a:ext cx="253269" cy="253269"/>
              </a:xfrm>
              <a:prstGeom prst="chord">
                <a:avLst>
                  <a:gd name="adj1" fmla="val 351158"/>
                  <a:gd name="adj2" fmla="val 1340022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弦 142"/>
              <p:cNvSpPr/>
              <p:nvPr/>
            </p:nvSpPr>
            <p:spPr bwMode="auto">
              <a:xfrm flipH="1">
                <a:off x="5779851" y="233645"/>
                <a:ext cx="253269" cy="253269"/>
              </a:xfrm>
              <a:prstGeom prst="chord">
                <a:avLst>
                  <a:gd name="adj1" fmla="val 351158"/>
                  <a:gd name="adj2" fmla="val 1340022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4" name="グループ化 143"/>
            <p:cNvGrpSpPr/>
            <p:nvPr/>
          </p:nvGrpSpPr>
          <p:grpSpPr>
            <a:xfrm>
              <a:off x="4705685" y="3460980"/>
              <a:ext cx="385429" cy="385429"/>
              <a:chOff x="5133020" y="-191016"/>
              <a:chExt cx="1215135" cy="1215135"/>
            </a:xfrm>
          </p:grpSpPr>
          <p:sp>
            <p:nvSpPr>
              <p:cNvPr id="145" name="星 12 144"/>
              <p:cNvSpPr/>
              <p:nvPr/>
            </p:nvSpPr>
            <p:spPr bwMode="auto">
              <a:xfrm>
                <a:off x="5133020" y="-191016"/>
                <a:ext cx="1215135" cy="1215135"/>
              </a:xfrm>
              <a:prstGeom prst="star12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円/楕円 145"/>
              <p:cNvSpPr/>
              <p:nvPr/>
            </p:nvSpPr>
            <p:spPr bwMode="auto">
              <a:xfrm>
                <a:off x="5330466" y="19570"/>
                <a:ext cx="820242" cy="82024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弦 146"/>
              <p:cNvSpPr/>
              <p:nvPr/>
            </p:nvSpPr>
            <p:spPr bwMode="auto">
              <a:xfrm>
                <a:off x="5425131" y="233645"/>
                <a:ext cx="253269" cy="253269"/>
              </a:xfrm>
              <a:prstGeom prst="chord">
                <a:avLst>
                  <a:gd name="adj1" fmla="val 351158"/>
                  <a:gd name="adj2" fmla="val 1340022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弦 147"/>
              <p:cNvSpPr/>
              <p:nvPr/>
            </p:nvSpPr>
            <p:spPr bwMode="auto">
              <a:xfrm flipH="1">
                <a:off x="5779851" y="233645"/>
                <a:ext cx="253269" cy="253269"/>
              </a:xfrm>
              <a:prstGeom prst="chord">
                <a:avLst>
                  <a:gd name="adj1" fmla="val 351158"/>
                  <a:gd name="adj2" fmla="val 1340022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9" name="グループ化 148"/>
            <p:cNvGrpSpPr/>
            <p:nvPr/>
          </p:nvGrpSpPr>
          <p:grpSpPr>
            <a:xfrm>
              <a:off x="4680730" y="3900400"/>
              <a:ext cx="385429" cy="385429"/>
              <a:chOff x="5133020" y="-191016"/>
              <a:chExt cx="1215135" cy="1215135"/>
            </a:xfrm>
          </p:grpSpPr>
          <p:sp>
            <p:nvSpPr>
              <p:cNvPr id="150" name="星 12 149"/>
              <p:cNvSpPr/>
              <p:nvPr/>
            </p:nvSpPr>
            <p:spPr bwMode="auto">
              <a:xfrm>
                <a:off x="5133020" y="-191016"/>
                <a:ext cx="1215135" cy="1215135"/>
              </a:xfrm>
              <a:prstGeom prst="star12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円/楕円 150"/>
              <p:cNvSpPr/>
              <p:nvPr/>
            </p:nvSpPr>
            <p:spPr bwMode="auto">
              <a:xfrm>
                <a:off x="5330466" y="19570"/>
                <a:ext cx="820242" cy="82024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弦 151"/>
              <p:cNvSpPr/>
              <p:nvPr/>
            </p:nvSpPr>
            <p:spPr bwMode="auto">
              <a:xfrm>
                <a:off x="5425131" y="233645"/>
                <a:ext cx="253269" cy="253269"/>
              </a:xfrm>
              <a:prstGeom prst="chord">
                <a:avLst>
                  <a:gd name="adj1" fmla="val 351158"/>
                  <a:gd name="adj2" fmla="val 1340022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弦 152"/>
              <p:cNvSpPr/>
              <p:nvPr/>
            </p:nvSpPr>
            <p:spPr bwMode="auto">
              <a:xfrm flipH="1">
                <a:off x="5779851" y="233645"/>
                <a:ext cx="253269" cy="253269"/>
              </a:xfrm>
              <a:prstGeom prst="chord">
                <a:avLst>
                  <a:gd name="adj1" fmla="val 351158"/>
                  <a:gd name="adj2" fmla="val 1340022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20" name="グループ化 219"/>
          <p:cNvGrpSpPr/>
          <p:nvPr/>
        </p:nvGrpSpPr>
        <p:grpSpPr>
          <a:xfrm>
            <a:off x="4274442" y="4791841"/>
            <a:ext cx="1280385" cy="1487704"/>
            <a:chOff x="4274442" y="4791841"/>
            <a:chExt cx="1280385" cy="1487704"/>
          </a:xfrm>
        </p:grpSpPr>
        <p:sp>
          <p:nvSpPr>
            <p:cNvPr id="26" name="正方形/長方形 7"/>
            <p:cNvSpPr/>
            <p:nvPr/>
          </p:nvSpPr>
          <p:spPr>
            <a:xfrm>
              <a:off x="4274442" y="4791841"/>
              <a:ext cx="1280384" cy="1487703"/>
            </a:xfrm>
            <a:custGeom>
              <a:avLst/>
              <a:gdLst/>
              <a:ahLst/>
              <a:cxnLst/>
              <a:rect l="l" t="t" r="r" b="b"/>
              <a:pathLst>
                <a:path w="1932780" h="2245735">
                  <a:moveTo>
                    <a:pt x="1878036" y="0"/>
                  </a:moveTo>
                  <a:cubicBezTo>
                    <a:pt x="1878410" y="181414"/>
                    <a:pt x="1856881" y="358478"/>
                    <a:pt x="1813977" y="528000"/>
                  </a:cubicBezTo>
                  <a:cubicBezTo>
                    <a:pt x="2000960" y="723188"/>
                    <a:pt x="1966100" y="1179478"/>
                    <a:pt x="1717366" y="1610299"/>
                  </a:cubicBezTo>
                  <a:cubicBezTo>
                    <a:pt x="1441352" y="2088368"/>
                    <a:pt x="1006501" y="2354042"/>
                    <a:pt x="746096" y="2203697"/>
                  </a:cubicBezTo>
                  <a:cubicBezTo>
                    <a:pt x="677772" y="2164250"/>
                    <a:pt x="628246" y="2100084"/>
                    <a:pt x="598617" y="2017769"/>
                  </a:cubicBezTo>
                  <a:cubicBezTo>
                    <a:pt x="427116" y="2098834"/>
                    <a:pt x="242704" y="2158383"/>
                    <a:pt x="48587" y="2193381"/>
                  </a:cubicBezTo>
                  <a:lnTo>
                    <a:pt x="0" y="1923896"/>
                  </a:lnTo>
                  <a:cubicBezTo>
                    <a:pt x="201325" y="1887598"/>
                    <a:pt x="390745" y="1821185"/>
                    <a:pt x="562230" y="1726577"/>
                  </a:cubicBezTo>
                  <a:cubicBezTo>
                    <a:pt x="571571" y="1527084"/>
                    <a:pt x="643256" y="1292931"/>
                    <a:pt x="774360" y="1065854"/>
                  </a:cubicBezTo>
                  <a:cubicBezTo>
                    <a:pt x="990447" y="691579"/>
                    <a:pt x="1303889" y="447484"/>
                    <a:pt x="1554829" y="432337"/>
                  </a:cubicBezTo>
                  <a:cubicBezTo>
                    <a:pt x="1588182" y="293360"/>
                    <a:pt x="1604512" y="148614"/>
                    <a:pt x="1604207" y="564"/>
                  </a:cubicBezTo>
                  <a:close/>
                </a:path>
              </a:pathLst>
            </a:custGeom>
            <a:gradFill>
              <a:gsLst>
                <a:gs pos="0">
                  <a:srgbClr val="CC00FF"/>
                </a:gs>
                <a:gs pos="100000">
                  <a:schemeClr val="bg1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7"/>
            <p:cNvSpPr/>
            <p:nvPr/>
          </p:nvSpPr>
          <p:spPr>
            <a:xfrm>
              <a:off x="4274443" y="4791842"/>
              <a:ext cx="1280384" cy="1487703"/>
            </a:xfrm>
            <a:custGeom>
              <a:avLst/>
              <a:gdLst/>
              <a:ahLst/>
              <a:cxnLst/>
              <a:rect l="l" t="t" r="r" b="b"/>
              <a:pathLst>
                <a:path w="1932780" h="2245735">
                  <a:moveTo>
                    <a:pt x="1653890" y="45027"/>
                  </a:moveTo>
                  <a:cubicBezTo>
                    <a:pt x="1650930" y="191377"/>
                    <a:pt x="1632160" y="334354"/>
                    <a:pt x="1598116" y="471895"/>
                  </a:cubicBezTo>
                  <a:cubicBezTo>
                    <a:pt x="1357790" y="457260"/>
                    <a:pt x="1033527" y="701939"/>
                    <a:pt x="811156" y="1087097"/>
                  </a:cubicBezTo>
                  <a:cubicBezTo>
                    <a:pt x="674512" y="1323771"/>
                    <a:pt x="603043" y="1567242"/>
                    <a:pt x="600224" y="1766549"/>
                  </a:cubicBezTo>
                  <a:cubicBezTo>
                    <a:pt x="433309" y="1856847"/>
                    <a:pt x="251113" y="1923908"/>
                    <a:pt x="57636" y="1963773"/>
                  </a:cubicBezTo>
                  <a:lnTo>
                    <a:pt x="93178" y="2136269"/>
                  </a:lnTo>
                  <a:cubicBezTo>
                    <a:pt x="280097" y="2097756"/>
                    <a:pt x="457338" y="2035913"/>
                    <a:pt x="622064" y="1954099"/>
                  </a:cubicBezTo>
                  <a:cubicBezTo>
                    <a:pt x="643865" y="2051423"/>
                    <a:pt x="692962" y="2126147"/>
                    <a:pt x="766394" y="2168543"/>
                  </a:cubicBezTo>
                  <a:cubicBezTo>
                    <a:pt x="1006477" y="2307155"/>
                    <a:pt x="1415769" y="2047709"/>
                    <a:pt x="1680573" y="1589055"/>
                  </a:cubicBezTo>
                  <a:cubicBezTo>
                    <a:pt x="1930432" y="1156286"/>
                    <a:pt x="1962376" y="700790"/>
                    <a:pt x="1763223" y="534644"/>
                  </a:cubicBezTo>
                  <a:cubicBezTo>
                    <a:pt x="1804308" y="378473"/>
                    <a:pt x="1826597" y="215549"/>
                    <a:pt x="1829973" y="48589"/>
                  </a:cubicBezTo>
                  <a:close/>
                  <a:moveTo>
                    <a:pt x="1878036" y="0"/>
                  </a:moveTo>
                  <a:cubicBezTo>
                    <a:pt x="1878410" y="181414"/>
                    <a:pt x="1856881" y="358478"/>
                    <a:pt x="1813977" y="528000"/>
                  </a:cubicBezTo>
                  <a:cubicBezTo>
                    <a:pt x="2000960" y="723188"/>
                    <a:pt x="1966100" y="1179478"/>
                    <a:pt x="1717366" y="1610299"/>
                  </a:cubicBezTo>
                  <a:cubicBezTo>
                    <a:pt x="1441352" y="2088368"/>
                    <a:pt x="1006501" y="2354042"/>
                    <a:pt x="746096" y="2203697"/>
                  </a:cubicBezTo>
                  <a:cubicBezTo>
                    <a:pt x="677772" y="2164250"/>
                    <a:pt x="628246" y="2100084"/>
                    <a:pt x="598617" y="2017769"/>
                  </a:cubicBezTo>
                  <a:cubicBezTo>
                    <a:pt x="427116" y="2098834"/>
                    <a:pt x="242704" y="2158383"/>
                    <a:pt x="48587" y="2193381"/>
                  </a:cubicBezTo>
                  <a:lnTo>
                    <a:pt x="0" y="1923896"/>
                  </a:lnTo>
                  <a:cubicBezTo>
                    <a:pt x="201325" y="1887598"/>
                    <a:pt x="390745" y="1821185"/>
                    <a:pt x="562230" y="1726577"/>
                  </a:cubicBezTo>
                  <a:cubicBezTo>
                    <a:pt x="571571" y="1527084"/>
                    <a:pt x="643256" y="1292931"/>
                    <a:pt x="774360" y="1065854"/>
                  </a:cubicBezTo>
                  <a:cubicBezTo>
                    <a:pt x="990447" y="691579"/>
                    <a:pt x="1303889" y="447484"/>
                    <a:pt x="1554829" y="432337"/>
                  </a:cubicBezTo>
                  <a:cubicBezTo>
                    <a:pt x="1588182" y="293360"/>
                    <a:pt x="1604512" y="148614"/>
                    <a:pt x="1604207" y="564"/>
                  </a:cubicBezTo>
                  <a:close/>
                </a:path>
              </a:pathLst>
            </a:cu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4" name="グループ化 153"/>
            <p:cNvGrpSpPr/>
            <p:nvPr/>
          </p:nvGrpSpPr>
          <p:grpSpPr>
            <a:xfrm>
              <a:off x="5083760" y="5202769"/>
              <a:ext cx="385429" cy="385429"/>
              <a:chOff x="5133020" y="-191016"/>
              <a:chExt cx="1215135" cy="1215135"/>
            </a:xfrm>
          </p:grpSpPr>
          <p:sp>
            <p:nvSpPr>
              <p:cNvPr id="155" name="星 12 154"/>
              <p:cNvSpPr/>
              <p:nvPr/>
            </p:nvSpPr>
            <p:spPr bwMode="auto">
              <a:xfrm>
                <a:off x="5133020" y="-191016"/>
                <a:ext cx="1215135" cy="1215135"/>
              </a:xfrm>
              <a:prstGeom prst="star12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円/楕円 155"/>
              <p:cNvSpPr/>
              <p:nvPr/>
            </p:nvSpPr>
            <p:spPr bwMode="auto">
              <a:xfrm>
                <a:off x="5330466" y="19570"/>
                <a:ext cx="820242" cy="82024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弦 156"/>
              <p:cNvSpPr/>
              <p:nvPr/>
            </p:nvSpPr>
            <p:spPr bwMode="auto">
              <a:xfrm>
                <a:off x="5425131" y="233645"/>
                <a:ext cx="253269" cy="253269"/>
              </a:xfrm>
              <a:prstGeom prst="chord">
                <a:avLst>
                  <a:gd name="adj1" fmla="val 351158"/>
                  <a:gd name="adj2" fmla="val 1340022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弦 157"/>
              <p:cNvSpPr/>
              <p:nvPr/>
            </p:nvSpPr>
            <p:spPr bwMode="auto">
              <a:xfrm flipH="1">
                <a:off x="5779851" y="233645"/>
                <a:ext cx="253269" cy="253269"/>
              </a:xfrm>
              <a:prstGeom prst="chord">
                <a:avLst>
                  <a:gd name="adj1" fmla="val 351158"/>
                  <a:gd name="adj2" fmla="val 1340022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9" name="グループ化 158"/>
            <p:cNvGrpSpPr/>
            <p:nvPr/>
          </p:nvGrpSpPr>
          <p:grpSpPr>
            <a:xfrm>
              <a:off x="4729080" y="5846904"/>
              <a:ext cx="385429" cy="385429"/>
              <a:chOff x="5133020" y="-191016"/>
              <a:chExt cx="1215135" cy="1215135"/>
            </a:xfrm>
          </p:grpSpPr>
          <p:sp>
            <p:nvSpPr>
              <p:cNvPr id="160" name="星 12 159"/>
              <p:cNvSpPr/>
              <p:nvPr/>
            </p:nvSpPr>
            <p:spPr bwMode="auto">
              <a:xfrm>
                <a:off x="5133020" y="-191016"/>
                <a:ext cx="1215135" cy="1215135"/>
              </a:xfrm>
              <a:prstGeom prst="star12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円/楕円 160"/>
              <p:cNvSpPr/>
              <p:nvPr/>
            </p:nvSpPr>
            <p:spPr bwMode="auto">
              <a:xfrm>
                <a:off x="5330466" y="19570"/>
                <a:ext cx="820242" cy="82024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弦 161"/>
              <p:cNvSpPr/>
              <p:nvPr/>
            </p:nvSpPr>
            <p:spPr bwMode="auto">
              <a:xfrm>
                <a:off x="5425131" y="233645"/>
                <a:ext cx="253269" cy="253269"/>
              </a:xfrm>
              <a:prstGeom prst="chord">
                <a:avLst>
                  <a:gd name="adj1" fmla="val 351158"/>
                  <a:gd name="adj2" fmla="val 1340022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弦 162"/>
              <p:cNvSpPr/>
              <p:nvPr/>
            </p:nvSpPr>
            <p:spPr bwMode="auto">
              <a:xfrm flipH="1">
                <a:off x="5779851" y="233645"/>
                <a:ext cx="253269" cy="253269"/>
              </a:xfrm>
              <a:prstGeom prst="chord">
                <a:avLst>
                  <a:gd name="adj1" fmla="val 351158"/>
                  <a:gd name="adj2" fmla="val 1340022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4" name="グループ化 163"/>
            <p:cNvGrpSpPr/>
            <p:nvPr/>
          </p:nvGrpSpPr>
          <p:grpSpPr>
            <a:xfrm>
              <a:off x="4801146" y="5470984"/>
              <a:ext cx="385429" cy="385429"/>
              <a:chOff x="5133020" y="-191016"/>
              <a:chExt cx="1215135" cy="1215135"/>
            </a:xfrm>
          </p:grpSpPr>
          <p:sp>
            <p:nvSpPr>
              <p:cNvPr id="165" name="星 12 164"/>
              <p:cNvSpPr/>
              <p:nvPr/>
            </p:nvSpPr>
            <p:spPr bwMode="auto">
              <a:xfrm>
                <a:off x="5133020" y="-191016"/>
                <a:ext cx="1215135" cy="1215135"/>
              </a:xfrm>
              <a:prstGeom prst="star12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円/楕円 165"/>
              <p:cNvSpPr/>
              <p:nvPr/>
            </p:nvSpPr>
            <p:spPr bwMode="auto">
              <a:xfrm>
                <a:off x="5330466" y="19570"/>
                <a:ext cx="820242" cy="82024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弦 166"/>
              <p:cNvSpPr/>
              <p:nvPr/>
            </p:nvSpPr>
            <p:spPr bwMode="auto">
              <a:xfrm>
                <a:off x="5425131" y="233645"/>
                <a:ext cx="253269" cy="253269"/>
              </a:xfrm>
              <a:prstGeom prst="chord">
                <a:avLst>
                  <a:gd name="adj1" fmla="val 351158"/>
                  <a:gd name="adj2" fmla="val 1340022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弦 167"/>
              <p:cNvSpPr/>
              <p:nvPr/>
            </p:nvSpPr>
            <p:spPr bwMode="auto">
              <a:xfrm flipH="1">
                <a:off x="5779851" y="233645"/>
                <a:ext cx="253269" cy="253269"/>
              </a:xfrm>
              <a:prstGeom prst="chord">
                <a:avLst>
                  <a:gd name="adj1" fmla="val 351158"/>
                  <a:gd name="adj2" fmla="val 1340022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" name="グループ化 15"/>
          <p:cNvGrpSpPr/>
          <p:nvPr/>
        </p:nvGrpSpPr>
        <p:grpSpPr>
          <a:xfrm>
            <a:off x="7976484" y="839811"/>
            <a:ext cx="1455906" cy="1615349"/>
            <a:chOff x="7976484" y="839811"/>
            <a:chExt cx="1455906" cy="1615349"/>
          </a:xfrm>
        </p:grpSpPr>
        <p:sp>
          <p:nvSpPr>
            <p:cNvPr id="40" name="フリーフォーム 39"/>
            <p:cNvSpPr/>
            <p:nvPr/>
          </p:nvSpPr>
          <p:spPr>
            <a:xfrm>
              <a:off x="7976484" y="839812"/>
              <a:ext cx="1455905" cy="1615348"/>
            </a:xfrm>
            <a:custGeom>
              <a:avLst/>
              <a:gdLst>
                <a:gd name="connsiteX0" fmla="*/ 1878036 w 2197735"/>
                <a:gd name="connsiteY0" fmla="*/ 0 h 2438419"/>
                <a:gd name="connsiteX1" fmla="*/ 1869510 w 2197735"/>
                <a:gd name="connsiteY1" fmla="*/ 200153 h 2438419"/>
                <a:gd name="connsiteX2" fmla="*/ 1850760 w 2197735"/>
                <a:gd name="connsiteY2" fmla="*/ 341625 h 2438419"/>
                <a:gd name="connsiteX3" fmla="*/ 1903302 w 2197735"/>
                <a:gd name="connsiteY3" fmla="*/ 376910 h 2438419"/>
                <a:gd name="connsiteX4" fmla="*/ 1997809 w 2197735"/>
                <a:gd name="connsiteY4" fmla="*/ 1772212 h 2438419"/>
                <a:gd name="connsiteX5" fmla="*/ 662293 w 2197735"/>
                <a:gd name="connsiteY5" fmla="*/ 2348849 h 2438419"/>
                <a:gd name="connsiteX6" fmla="*/ 415462 w 2197735"/>
                <a:gd name="connsiteY6" fmla="*/ 2100433 h 2438419"/>
                <a:gd name="connsiteX7" fmla="*/ 412516 w 2197735"/>
                <a:gd name="connsiteY7" fmla="*/ 2094669 h 2438419"/>
                <a:gd name="connsiteX8" fmla="*/ 243960 w 2197735"/>
                <a:gd name="connsiteY8" fmla="*/ 2149073 h 2438419"/>
                <a:gd name="connsiteX9" fmla="*/ 48587 w 2197735"/>
                <a:gd name="connsiteY9" fmla="*/ 2193381 h 2438419"/>
                <a:gd name="connsiteX10" fmla="*/ 0 w 2197735"/>
                <a:gd name="connsiteY10" fmla="*/ 1923896 h 2438419"/>
                <a:gd name="connsiteX11" fmla="*/ 171319 w 2197735"/>
                <a:gd name="connsiteY11" fmla="*/ 1885043 h 2438419"/>
                <a:gd name="connsiteX12" fmla="*/ 316631 w 2197735"/>
                <a:gd name="connsiteY12" fmla="*/ 1838141 h 2438419"/>
                <a:gd name="connsiteX13" fmla="*/ 301511 w 2197735"/>
                <a:gd name="connsiteY13" fmla="*/ 1745820 h 2438419"/>
                <a:gd name="connsiteX14" fmla="*/ 493918 w 2197735"/>
                <a:gd name="connsiteY14" fmla="*/ 903940 h 2438419"/>
                <a:gd name="connsiteX15" fmla="*/ 1490883 w 2197735"/>
                <a:gd name="connsiteY15" fmla="*/ 237750 h 2438419"/>
                <a:gd name="connsiteX16" fmla="*/ 1579592 w 2197735"/>
                <a:gd name="connsiteY16" fmla="*/ 243647 h 2438419"/>
                <a:gd name="connsiteX17" fmla="*/ 1587571 w 2197735"/>
                <a:gd name="connsiteY17" fmla="*/ 245188 h 2438419"/>
                <a:gd name="connsiteX18" fmla="*/ 1596731 w 2197735"/>
                <a:gd name="connsiteY18" fmla="*/ 176074 h 2438419"/>
                <a:gd name="connsiteX19" fmla="*/ 1604207 w 2197735"/>
                <a:gd name="connsiteY19" fmla="*/ 564 h 2438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97735" h="2438419">
                  <a:moveTo>
                    <a:pt x="1878036" y="0"/>
                  </a:moveTo>
                  <a:cubicBezTo>
                    <a:pt x="1878175" y="67365"/>
                    <a:pt x="1875294" y="134129"/>
                    <a:pt x="1869510" y="200153"/>
                  </a:cubicBezTo>
                  <a:lnTo>
                    <a:pt x="1850760" y="341625"/>
                  </a:lnTo>
                  <a:lnTo>
                    <a:pt x="1903302" y="376910"/>
                  </a:lnTo>
                  <a:cubicBezTo>
                    <a:pt x="2252591" y="647587"/>
                    <a:pt x="2299962" y="1248867"/>
                    <a:pt x="1997809" y="1772212"/>
                  </a:cubicBezTo>
                  <a:cubicBezTo>
                    <a:pt x="1675512" y="2330447"/>
                    <a:pt x="1077581" y="2588616"/>
                    <a:pt x="662293" y="2348849"/>
                  </a:cubicBezTo>
                  <a:cubicBezTo>
                    <a:pt x="558471" y="2288908"/>
                    <a:pt x="475893" y="2203520"/>
                    <a:pt x="415462" y="2100433"/>
                  </a:cubicBezTo>
                  <a:lnTo>
                    <a:pt x="412516" y="2094669"/>
                  </a:lnTo>
                  <a:lnTo>
                    <a:pt x="243960" y="2149073"/>
                  </a:lnTo>
                  <a:cubicBezTo>
                    <a:pt x="180047" y="2166612"/>
                    <a:pt x="114883" y="2181428"/>
                    <a:pt x="48587" y="2193381"/>
                  </a:cubicBezTo>
                  <a:lnTo>
                    <a:pt x="0" y="1923896"/>
                  </a:lnTo>
                  <a:cubicBezTo>
                    <a:pt x="58133" y="1913415"/>
                    <a:pt x="115274" y="1900423"/>
                    <a:pt x="171319" y="1885043"/>
                  </a:cubicBezTo>
                  <a:lnTo>
                    <a:pt x="316631" y="1838141"/>
                  </a:lnTo>
                  <a:lnTo>
                    <a:pt x="301511" y="1745820"/>
                  </a:lnTo>
                  <a:cubicBezTo>
                    <a:pt x="271041" y="1484343"/>
                    <a:pt x="332769" y="1183058"/>
                    <a:pt x="493918" y="903940"/>
                  </a:cubicBezTo>
                  <a:cubicBezTo>
                    <a:pt x="735640" y="485264"/>
                    <a:pt x="1132407" y="235375"/>
                    <a:pt x="1490883" y="237750"/>
                  </a:cubicBezTo>
                  <a:cubicBezTo>
                    <a:pt x="1520756" y="237948"/>
                    <a:pt x="1550363" y="239897"/>
                    <a:pt x="1579592" y="243647"/>
                  </a:cubicBezTo>
                  <a:lnTo>
                    <a:pt x="1587571" y="245188"/>
                  </a:lnTo>
                  <a:lnTo>
                    <a:pt x="1596731" y="176074"/>
                  </a:lnTo>
                  <a:cubicBezTo>
                    <a:pt x="1601802" y="118179"/>
                    <a:pt x="1604329" y="59635"/>
                    <a:pt x="1604207" y="564"/>
                  </a:cubicBezTo>
                  <a:close/>
                </a:path>
              </a:pathLst>
            </a:custGeom>
            <a:gradFill>
              <a:gsLst>
                <a:gs pos="0">
                  <a:srgbClr val="FF6699"/>
                </a:gs>
                <a:gs pos="100000">
                  <a:schemeClr val="bg1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 42"/>
            <p:cNvSpPr/>
            <p:nvPr/>
          </p:nvSpPr>
          <p:spPr>
            <a:xfrm>
              <a:off x="7976485" y="839811"/>
              <a:ext cx="1455905" cy="1615348"/>
            </a:xfrm>
            <a:custGeom>
              <a:avLst/>
              <a:gdLst/>
              <a:ahLst/>
              <a:cxnLst/>
              <a:rect l="l" t="t" r="r" b="b"/>
              <a:pathLst>
                <a:path w="2197735" h="2438419">
                  <a:moveTo>
                    <a:pt x="1653890" y="45027"/>
                  </a:moveTo>
                  <a:cubicBezTo>
                    <a:pt x="1652710" y="103390"/>
                    <a:pt x="1649015" y="161216"/>
                    <a:pt x="1642902" y="218392"/>
                  </a:cubicBezTo>
                  <a:lnTo>
                    <a:pt x="1630537" y="300552"/>
                  </a:lnTo>
                  <a:lnTo>
                    <a:pt x="1566040" y="288093"/>
                  </a:lnTo>
                  <a:cubicBezTo>
                    <a:pt x="1537998" y="284495"/>
                    <a:pt x="1509593" y="282625"/>
                    <a:pt x="1480934" y="282435"/>
                  </a:cubicBezTo>
                  <a:cubicBezTo>
                    <a:pt x="1137016" y="280157"/>
                    <a:pt x="756363" y="519898"/>
                    <a:pt x="524457" y="921571"/>
                  </a:cubicBezTo>
                  <a:cubicBezTo>
                    <a:pt x="350528" y="1222826"/>
                    <a:pt x="297317" y="1550998"/>
                    <a:pt x="354959" y="1821426"/>
                  </a:cubicBezTo>
                  <a:lnTo>
                    <a:pt x="368448" y="1872292"/>
                  </a:lnTo>
                  <a:lnTo>
                    <a:pt x="226107" y="1921422"/>
                  </a:lnTo>
                  <a:cubicBezTo>
                    <a:pt x="170999" y="1937837"/>
                    <a:pt x="114810" y="1951993"/>
                    <a:pt x="57636" y="1963773"/>
                  </a:cubicBezTo>
                  <a:lnTo>
                    <a:pt x="93178" y="2136269"/>
                  </a:lnTo>
                  <a:cubicBezTo>
                    <a:pt x="155386" y="2123452"/>
                    <a:pt x="216522" y="2108050"/>
                    <a:pt x="276482" y="2090190"/>
                  </a:cubicBezTo>
                  <a:lnTo>
                    <a:pt x="432288" y="2036412"/>
                  </a:lnTo>
                  <a:lnTo>
                    <a:pt x="449187" y="2069472"/>
                  </a:lnTo>
                  <a:cubicBezTo>
                    <a:pt x="507164" y="2168373"/>
                    <a:pt x="586389" y="2250293"/>
                    <a:pt x="685994" y="2307800"/>
                  </a:cubicBezTo>
                  <a:cubicBezTo>
                    <a:pt x="1084417" y="2537830"/>
                    <a:pt x="1658065" y="2290145"/>
                    <a:pt x="1967273" y="1754581"/>
                  </a:cubicBezTo>
                  <a:cubicBezTo>
                    <a:pt x="2276481" y="1219017"/>
                    <a:pt x="2204158" y="598381"/>
                    <a:pt x="1805736" y="368352"/>
                  </a:cubicBezTo>
                  <a:lnTo>
                    <a:pt x="1798795" y="364949"/>
                  </a:lnTo>
                  <a:lnTo>
                    <a:pt x="1818017" y="237217"/>
                  </a:lnTo>
                  <a:cubicBezTo>
                    <a:pt x="1824669" y="175008"/>
                    <a:pt x="1828689" y="112091"/>
                    <a:pt x="1829973" y="48589"/>
                  </a:cubicBezTo>
                  <a:close/>
                  <a:moveTo>
                    <a:pt x="1878036" y="0"/>
                  </a:moveTo>
                  <a:cubicBezTo>
                    <a:pt x="1878175" y="67365"/>
                    <a:pt x="1875294" y="134129"/>
                    <a:pt x="1869510" y="200153"/>
                  </a:cubicBezTo>
                  <a:lnTo>
                    <a:pt x="1850760" y="341625"/>
                  </a:lnTo>
                  <a:lnTo>
                    <a:pt x="1903302" y="376910"/>
                  </a:lnTo>
                  <a:cubicBezTo>
                    <a:pt x="2252591" y="647587"/>
                    <a:pt x="2299962" y="1248867"/>
                    <a:pt x="1997809" y="1772212"/>
                  </a:cubicBezTo>
                  <a:cubicBezTo>
                    <a:pt x="1675512" y="2330447"/>
                    <a:pt x="1077581" y="2588616"/>
                    <a:pt x="662293" y="2348849"/>
                  </a:cubicBezTo>
                  <a:cubicBezTo>
                    <a:pt x="558471" y="2288908"/>
                    <a:pt x="475893" y="2203520"/>
                    <a:pt x="415462" y="2100433"/>
                  </a:cubicBezTo>
                  <a:lnTo>
                    <a:pt x="412516" y="2094669"/>
                  </a:lnTo>
                  <a:lnTo>
                    <a:pt x="243960" y="2149073"/>
                  </a:lnTo>
                  <a:cubicBezTo>
                    <a:pt x="180047" y="2166612"/>
                    <a:pt x="114883" y="2181428"/>
                    <a:pt x="48587" y="2193381"/>
                  </a:cubicBezTo>
                  <a:lnTo>
                    <a:pt x="0" y="1923896"/>
                  </a:lnTo>
                  <a:cubicBezTo>
                    <a:pt x="58133" y="1913415"/>
                    <a:pt x="115274" y="1900423"/>
                    <a:pt x="171319" y="1885043"/>
                  </a:cubicBezTo>
                  <a:lnTo>
                    <a:pt x="316631" y="1838141"/>
                  </a:lnTo>
                  <a:lnTo>
                    <a:pt x="301511" y="1745820"/>
                  </a:lnTo>
                  <a:cubicBezTo>
                    <a:pt x="271041" y="1484343"/>
                    <a:pt x="332769" y="1183058"/>
                    <a:pt x="493918" y="903940"/>
                  </a:cubicBezTo>
                  <a:cubicBezTo>
                    <a:pt x="735640" y="485264"/>
                    <a:pt x="1132407" y="235375"/>
                    <a:pt x="1490883" y="237750"/>
                  </a:cubicBezTo>
                  <a:cubicBezTo>
                    <a:pt x="1520756" y="237948"/>
                    <a:pt x="1550363" y="239897"/>
                    <a:pt x="1579592" y="243647"/>
                  </a:cubicBezTo>
                  <a:lnTo>
                    <a:pt x="1587571" y="245188"/>
                  </a:lnTo>
                  <a:lnTo>
                    <a:pt x="1596731" y="176074"/>
                  </a:lnTo>
                  <a:cubicBezTo>
                    <a:pt x="1601802" y="118179"/>
                    <a:pt x="1604329" y="59635"/>
                    <a:pt x="1604207" y="564"/>
                  </a:cubicBezTo>
                  <a:close/>
                </a:path>
              </a:pathLst>
            </a:cu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" name="グループ化 12"/>
            <p:cNvGrpSpPr/>
            <p:nvPr/>
          </p:nvGrpSpPr>
          <p:grpSpPr>
            <a:xfrm>
              <a:off x="8778425" y="1168889"/>
              <a:ext cx="270030" cy="270030"/>
              <a:chOff x="5808095" y="458670"/>
              <a:chExt cx="450050" cy="450050"/>
            </a:xfrm>
          </p:grpSpPr>
          <p:sp>
            <p:nvSpPr>
              <p:cNvPr id="11" name="円/楕円 10"/>
              <p:cNvSpPr/>
              <p:nvPr/>
            </p:nvSpPr>
            <p:spPr bwMode="auto">
              <a:xfrm>
                <a:off x="5808095" y="458670"/>
                <a:ext cx="450050" cy="45005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/>
                  </a:gs>
                  <a:gs pos="100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アーチ 11"/>
              <p:cNvSpPr/>
              <p:nvPr/>
            </p:nvSpPr>
            <p:spPr bwMode="auto">
              <a:xfrm>
                <a:off x="5853100" y="593685"/>
                <a:ext cx="135250" cy="135250"/>
              </a:xfrm>
              <a:prstGeom prst="blockArc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アーチ 168"/>
              <p:cNvSpPr/>
              <p:nvPr/>
            </p:nvSpPr>
            <p:spPr bwMode="auto">
              <a:xfrm>
                <a:off x="6077890" y="593685"/>
                <a:ext cx="135250" cy="135250"/>
              </a:xfrm>
              <a:prstGeom prst="blockArc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0" name="グループ化 169"/>
            <p:cNvGrpSpPr/>
            <p:nvPr/>
          </p:nvGrpSpPr>
          <p:grpSpPr>
            <a:xfrm>
              <a:off x="8980355" y="1641329"/>
              <a:ext cx="270030" cy="270030"/>
              <a:chOff x="5808095" y="458670"/>
              <a:chExt cx="450050" cy="450050"/>
            </a:xfrm>
          </p:grpSpPr>
          <p:sp>
            <p:nvSpPr>
              <p:cNvPr id="171" name="円/楕円 170"/>
              <p:cNvSpPr/>
              <p:nvPr/>
            </p:nvSpPr>
            <p:spPr bwMode="auto">
              <a:xfrm>
                <a:off x="5808095" y="458670"/>
                <a:ext cx="450050" cy="45005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/>
                  </a:gs>
                  <a:gs pos="100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アーチ 171"/>
              <p:cNvSpPr/>
              <p:nvPr/>
            </p:nvSpPr>
            <p:spPr bwMode="auto">
              <a:xfrm>
                <a:off x="5853100" y="593685"/>
                <a:ext cx="135250" cy="135250"/>
              </a:xfrm>
              <a:prstGeom prst="blockArc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アーチ 172"/>
              <p:cNvSpPr/>
              <p:nvPr/>
            </p:nvSpPr>
            <p:spPr bwMode="auto">
              <a:xfrm>
                <a:off x="6077890" y="593685"/>
                <a:ext cx="135250" cy="135250"/>
              </a:xfrm>
              <a:prstGeom prst="blockArc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4" name="グループ化 173"/>
            <p:cNvGrpSpPr/>
            <p:nvPr/>
          </p:nvGrpSpPr>
          <p:grpSpPr>
            <a:xfrm>
              <a:off x="8405045" y="1873739"/>
              <a:ext cx="270030" cy="270030"/>
              <a:chOff x="5808095" y="458670"/>
              <a:chExt cx="450050" cy="450050"/>
            </a:xfrm>
          </p:grpSpPr>
          <p:sp>
            <p:nvSpPr>
              <p:cNvPr id="175" name="円/楕円 174"/>
              <p:cNvSpPr/>
              <p:nvPr/>
            </p:nvSpPr>
            <p:spPr bwMode="auto">
              <a:xfrm>
                <a:off x="5808095" y="458670"/>
                <a:ext cx="450050" cy="45005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/>
                  </a:gs>
                  <a:gs pos="100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アーチ 175"/>
              <p:cNvSpPr/>
              <p:nvPr/>
            </p:nvSpPr>
            <p:spPr bwMode="auto">
              <a:xfrm>
                <a:off x="5853100" y="593685"/>
                <a:ext cx="135250" cy="135250"/>
              </a:xfrm>
              <a:prstGeom prst="blockArc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アーチ 176"/>
              <p:cNvSpPr/>
              <p:nvPr/>
            </p:nvSpPr>
            <p:spPr bwMode="auto">
              <a:xfrm>
                <a:off x="6077890" y="593685"/>
                <a:ext cx="135250" cy="135250"/>
              </a:xfrm>
              <a:prstGeom prst="blockArc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8" name="グループ化 177"/>
          <p:cNvGrpSpPr/>
          <p:nvPr/>
        </p:nvGrpSpPr>
        <p:grpSpPr>
          <a:xfrm>
            <a:off x="8866055" y="3142469"/>
            <a:ext cx="270030" cy="270030"/>
            <a:chOff x="5808095" y="458670"/>
            <a:chExt cx="450050" cy="450050"/>
          </a:xfrm>
        </p:grpSpPr>
        <p:sp>
          <p:nvSpPr>
            <p:cNvPr id="179" name="円/楕円 178"/>
            <p:cNvSpPr/>
            <p:nvPr/>
          </p:nvSpPr>
          <p:spPr bwMode="auto">
            <a:xfrm>
              <a:off x="5808095" y="458670"/>
              <a:ext cx="450050" cy="450050"/>
            </a:xfrm>
            <a:prstGeom prst="ellipse">
              <a:avLst/>
            </a:prstGeom>
            <a:gradFill flip="none" rotWithShape="1">
              <a:gsLst>
                <a:gs pos="0">
                  <a:schemeClr val="accent3"/>
                </a:gs>
                <a:gs pos="100000">
                  <a:srgbClr val="00B0F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アーチ 179"/>
            <p:cNvSpPr/>
            <p:nvPr/>
          </p:nvSpPr>
          <p:spPr bwMode="auto">
            <a:xfrm>
              <a:off x="5853100" y="593685"/>
              <a:ext cx="135250" cy="135250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アーチ 180"/>
            <p:cNvSpPr/>
            <p:nvPr/>
          </p:nvSpPr>
          <p:spPr bwMode="auto">
            <a:xfrm>
              <a:off x="6077890" y="593685"/>
              <a:ext cx="135250" cy="135250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2" name="グループ化 181"/>
          <p:cNvGrpSpPr/>
          <p:nvPr/>
        </p:nvGrpSpPr>
        <p:grpSpPr>
          <a:xfrm>
            <a:off x="8805095" y="3706349"/>
            <a:ext cx="270030" cy="270030"/>
            <a:chOff x="5808095" y="458670"/>
            <a:chExt cx="450050" cy="450050"/>
          </a:xfrm>
        </p:grpSpPr>
        <p:sp>
          <p:nvSpPr>
            <p:cNvPr id="183" name="円/楕円 182"/>
            <p:cNvSpPr/>
            <p:nvPr/>
          </p:nvSpPr>
          <p:spPr bwMode="auto">
            <a:xfrm>
              <a:off x="5808095" y="458670"/>
              <a:ext cx="450050" cy="450050"/>
            </a:xfrm>
            <a:prstGeom prst="ellipse">
              <a:avLst/>
            </a:prstGeom>
            <a:gradFill flip="none" rotWithShape="1">
              <a:gsLst>
                <a:gs pos="0">
                  <a:schemeClr val="accent3"/>
                </a:gs>
                <a:gs pos="100000">
                  <a:srgbClr val="00B0F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アーチ 183"/>
            <p:cNvSpPr/>
            <p:nvPr/>
          </p:nvSpPr>
          <p:spPr bwMode="auto">
            <a:xfrm>
              <a:off x="5853100" y="593685"/>
              <a:ext cx="135250" cy="135250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アーチ 184"/>
            <p:cNvSpPr/>
            <p:nvPr/>
          </p:nvSpPr>
          <p:spPr bwMode="auto">
            <a:xfrm>
              <a:off x="6077890" y="593685"/>
              <a:ext cx="135250" cy="135250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6" name="グループ化 185"/>
          <p:cNvGrpSpPr/>
          <p:nvPr/>
        </p:nvGrpSpPr>
        <p:grpSpPr>
          <a:xfrm>
            <a:off x="8439335" y="3950189"/>
            <a:ext cx="270030" cy="270030"/>
            <a:chOff x="5808095" y="458670"/>
            <a:chExt cx="450050" cy="450050"/>
          </a:xfrm>
        </p:grpSpPr>
        <p:sp>
          <p:nvSpPr>
            <p:cNvPr id="187" name="円/楕円 186"/>
            <p:cNvSpPr/>
            <p:nvPr/>
          </p:nvSpPr>
          <p:spPr bwMode="auto">
            <a:xfrm>
              <a:off x="5808095" y="458670"/>
              <a:ext cx="450050" cy="450050"/>
            </a:xfrm>
            <a:prstGeom prst="ellipse">
              <a:avLst/>
            </a:prstGeom>
            <a:gradFill flip="none" rotWithShape="1">
              <a:gsLst>
                <a:gs pos="0">
                  <a:schemeClr val="accent3"/>
                </a:gs>
                <a:gs pos="100000">
                  <a:srgbClr val="00B0F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アーチ 187"/>
            <p:cNvSpPr/>
            <p:nvPr/>
          </p:nvSpPr>
          <p:spPr bwMode="auto">
            <a:xfrm>
              <a:off x="5853100" y="593685"/>
              <a:ext cx="135250" cy="135250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アーチ 188"/>
            <p:cNvSpPr/>
            <p:nvPr/>
          </p:nvSpPr>
          <p:spPr bwMode="auto">
            <a:xfrm>
              <a:off x="6077890" y="593685"/>
              <a:ext cx="135250" cy="135250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0" name="グループ化 189"/>
          <p:cNvGrpSpPr/>
          <p:nvPr/>
        </p:nvGrpSpPr>
        <p:grpSpPr>
          <a:xfrm>
            <a:off x="8949875" y="5199869"/>
            <a:ext cx="270030" cy="270030"/>
            <a:chOff x="5808095" y="458670"/>
            <a:chExt cx="450050" cy="450050"/>
          </a:xfrm>
        </p:grpSpPr>
        <p:sp>
          <p:nvSpPr>
            <p:cNvPr id="191" name="円/楕円 190"/>
            <p:cNvSpPr/>
            <p:nvPr/>
          </p:nvSpPr>
          <p:spPr bwMode="auto">
            <a:xfrm>
              <a:off x="5808095" y="458670"/>
              <a:ext cx="450050" cy="450050"/>
            </a:xfrm>
            <a:prstGeom prst="ellipse">
              <a:avLst/>
            </a:prstGeom>
            <a:gradFill flip="none" rotWithShape="1">
              <a:gsLst>
                <a:gs pos="0">
                  <a:schemeClr val="accent3"/>
                </a:gs>
                <a:gs pos="100000">
                  <a:srgbClr val="00B0F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アーチ 191"/>
            <p:cNvSpPr/>
            <p:nvPr/>
          </p:nvSpPr>
          <p:spPr bwMode="auto">
            <a:xfrm>
              <a:off x="5853100" y="593685"/>
              <a:ext cx="135250" cy="135250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アーチ 192"/>
            <p:cNvSpPr/>
            <p:nvPr/>
          </p:nvSpPr>
          <p:spPr bwMode="auto">
            <a:xfrm>
              <a:off x="6077890" y="593685"/>
              <a:ext cx="135250" cy="135250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4" name="グループ化 193"/>
          <p:cNvGrpSpPr/>
          <p:nvPr/>
        </p:nvGrpSpPr>
        <p:grpSpPr>
          <a:xfrm>
            <a:off x="8866055" y="5580869"/>
            <a:ext cx="270030" cy="270030"/>
            <a:chOff x="5808095" y="458670"/>
            <a:chExt cx="450050" cy="450050"/>
          </a:xfrm>
        </p:grpSpPr>
        <p:sp>
          <p:nvSpPr>
            <p:cNvPr id="195" name="円/楕円 194"/>
            <p:cNvSpPr/>
            <p:nvPr/>
          </p:nvSpPr>
          <p:spPr bwMode="auto">
            <a:xfrm>
              <a:off x="5808095" y="458670"/>
              <a:ext cx="450050" cy="450050"/>
            </a:xfrm>
            <a:prstGeom prst="ellipse">
              <a:avLst/>
            </a:prstGeom>
            <a:gradFill flip="none" rotWithShape="1">
              <a:gsLst>
                <a:gs pos="0">
                  <a:schemeClr val="accent3"/>
                </a:gs>
                <a:gs pos="100000">
                  <a:srgbClr val="00B0F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アーチ 195"/>
            <p:cNvSpPr/>
            <p:nvPr/>
          </p:nvSpPr>
          <p:spPr bwMode="auto">
            <a:xfrm>
              <a:off x="5853100" y="593685"/>
              <a:ext cx="135250" cy="135250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アーチ 196"/>
            <p:cNvSpPr/>
            <p:nvPr/>
          </p:nvSpPr>
          <p:spPr bwMode="auto">
            <a:xfrm>
              <a:off x="6077890" y="593685"/>
              <a:ext cx="135250" cy="135250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8" name="グループ化 197"/>
          <p:cNvGrpSpPr/>
          <p:nvPr/>
        </p:nvGrpSpPr>
        <p:grpSpPr>
          <a:xfrm>
            <a:off x="8549338" y="5878821"/>
            <a:ext cx="270030" cy="270030"/>
            <a:chOff x="5808095" y="458670"/>
            <a:chExt cx="450050" cy="450050"/>
          </a:xfrm>
        </p:grpSpPr>
        <p:sp>
          <p:nvSpPr>
            <p:cNvPr id="199" name="円/楕円 198"/>
            <p:cNvSpPr/>
            <p:nvPr/>
          </p:nvSpPr>
          <p:spPr bwMode="auto">
            <a:xfrm>
              <a:off x="5808095" y="458670"/>
              <a:ext cx="450050" cy="450050"/>
            </a:xfrm>
            <a:prstGeom prst="ellipse">
              <a:avLst/>
            </a:prstGeom>
            <a:gradFill flip="none" rotWithShape="1">
              <a:gsLst>
                <a:gs pos="0">
                  <a:schemeClr val="accent3"/>
                </a:gs>
                <a:gs pos="100000">
                  <a:srgbClr val="00B0F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アーチ 199"/>
            <p:cNvSpPr/>
            <p:nvPr/>
          </p:nvSpPr>
          <p:spPr bwMode="auto">
            <a:xfrm>
              <a:off x="5853100" y="593685"/>
              <a:ext cx="135250" cy="135250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アーチ 200"/>
            <p:cNvSpPr/>
            <p:nvPr/>
          </p:nvSpPr>
          <p:spPr bwMode="auto">
            <a:xfrm>
              <a:off x="6077890" y="593685"/>
              <a:ext cx="135250" cy="135250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6978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pptx392_胃袋のイラスト4</dc:title>
  <dc:subject>pptx392_胃袋のイラスト4</dc:subject>
  <dc:creator>http://www.digipot.net</dc:creator>
  <cp:lastModifiedBy/>
  <cp:revision>1</cp:revision>
  <dcterms:created xsi:type="dcterms:W3CDTF">2014-01-30T05:12:09Z</dcterms:created>
  <dcterms:modified xsi:type="dcterms:W3CDTF">2016-02-04T07:44:02Z</dcterms:modified>
  <cp:category/>
  <cp:version>1</cp:version>
</cp:coreProperties>
</file>