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3399"/>
    <a:srgbClr val="FF9966"/>
    <a:srgbClr val="FFCCCC"/>
    <a:srgbClr val="FF6699"/>
    <a:srgbClr val="FFCC99"/>
    <a:srgbClr val="0000FF"/>
    <a:srgbClr val="CC6600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台形 10"/>
          <p:cNvSpPr/>
          <p:nvPr/>
        </p:nvSpPr>
        <p:spPr>
          <a:xfrm>
            <a:off x="2426394" y="45823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0811" y="1207482"/>
                </a:moveTo>
                <a:lnTo>
                  <a:pt x="756314" y="1207615"/>
                </a:lnTo>
                <a:cubicBezTo>
                  <a:pt x="756342" y="1221528"/>
                  <a:pt x="755747" y="1235318"/>
                  <a:pt x="754553" y="1248954"/>
                </a:cubicBezTo>
                <a:lnTo>
                  <a:pt x="752395" y="1265234"/>
                </a:lnTo>
                <a:lnTo>
                  <a:pt x="750516" y="1264871"/>
                </a:lnTo>
                <a:cubicBezTo>
                  <a:pt x="743631" y="1263988"/>
                  <a:pt x="736658" y="1263528"/>
                  <a:pt x="729621" y="1263482"/>
                </a:cubicBezTo>
                <a:cubicBezTo>
                  <a:pt x="645186" y="1262922"/>
                  <a:pt x="551732" y="1321781"/>
                  <a:pt x="494796" y="1420396"/>
                </a:cubicBezTo>
                <a:cubicBezTo>
                  <a:pt x="456840" y="1486139"/>
                  <a:pt x="442300" y="1557103"/>
                  <a:pt x="449477" y="1618692"/>
                </a:cubicBezTo>
                <a:lnTo>
                  <a:pt x="453039" y="1640437"/>
                </a:lnTo>
                <a:lnTo>
                  <a:pt x="418812" y="1651484"/>
                </a:lnTo>
                <a:cubicBezTo>
                  <a:pt x="405611" y="1655107"/>
                  <a:pt x="392152" y="1658167"/>
                  <a:pt x="378459" y="1660636"/>
                </a:cubicBezTo>
                <a:lnTo>
                  <a:pt x="389903" y="1724110"/>
                </a:lnTo>
                <a:cubicBezTo>
                  <a:pt x="405519" y="1721295"/>
                  <a:pt x="420867" y="1717805"/>
                  <a:pt x="435921" y="1713674"/>
                </a:cubicBezTo>
                <a:lnTo>
                  <a:pt x="475623" y="1700859"/>
                </a:lnTo>
                <a:lnTo>
                  <a:pt x="476317" y="1702217"/>
                </a:lnTo>
                <a:cubicBezTo>
                  <a:pt x="490551" y="1726498"/>
                  <a:pt x="510001" y="1746610"/>
                  <a:pt x="534455" y="1760729"/>
                </a:cubicBezTo>
                <a:cubicBezTo>
                  <a:pt x="632272" y="1817203"/>
                  <a:pt x="773109" y="1756394"/>
                  <a:pt x="849023" y="1624908"/>
                </a:cubicBezTo>
                <a:cubicBezTo>
                  <a:pt x="920192" y="1501640"/>
                  <a:pt x="909034" y="1360014"/>
                  <a:pt x="826762" y="1296259"/>
                </a:cubicBezTo>
                <a:lnTo>
                  <a:pt x="814387" y="1287948"/>
                </a:lnTo>
                <a:lnTo>
                  <a:pt x="818803" y="1254626"/>
                </a:lnTo>
                <a:cubicBezTo>
                  <a:pt x="820165" y="1239075"/>
                  <a:pt x="820844" y="1223349"/>
                  <a:pt x="820811" y="1207482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台形 10"/>
          <p:cNvSpPr/>
          <p:nvPr/>
        </p:nvSpPr>
        <p:spPr>
          <a:xfrm>
            <a:off x="6183146" y="45823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7466" y="1168586"/>
                </a:moveTo>
                <a:lnTo>
                  <a:pt x="762968" y="1168719"/>
                </a:lnTo>
                <a:cubicBezTo>
                  <a:pt x="763025" y="1196546"/>
                  <a:pt x="760588" y="1223877"/>
                  <a:pt x="755850" y="1250479"/>
                </a:cubicBezTo>
                <a:lnTo>
                  <a:pt x="751385" y="1270415"/>
                </a:lnTo>
                <a:lnTo>
                  <a:pt x="743799" y="1270932"/>
                </a:lnTo>
                <a:cubicBezTo>
                  <a:pt x="686069" y="1278871"/>
                  <a:pt x="616265" y="1335183"/>
                  <a:pt x="567506" y="1419636"/>
                </a:cubicBezTo>
                <a:cubicBezTo>
                  <a:pt x="543126" y="1461863"/>
                  <a:pt x="527470" y="1505128"/>
                  <a:pt x="520657" y="1544582"/>
                </a:cubicBezTo>
                <a:lnTo>
                  <a:pt x="517489" y="1575777"/>
                </a:lnTo>
                <a:lnTo>
                  <a:pt x="501377" y="1584340"/>
                </a:lnTo>
                <a:cubicBezTo>
                  <a:pt x="465165" y="1601603"/>
                  <a:pt x="426191" y="1614332"/>
                  <a:pt x="385113" y="1621738"/>
                </a:cubicBezTo>
                <a:lnTo>
                  <a:pt x="396557" y="1685213"/>
                </a:lnTo>
                <a:cubicBezTo>
                  <a:pt x="427788" y="1679582"/>
                  <a:pt x="457952" y="1671254"/>
                  <a:pt x="486827" y="1660494"/>
                </a:cubicBezTo>
                <a:lnTo>
                  <a:pt x="526111" y="1643849"/>
                </a:lnTo>
                <a:lnTo>
                  <a:pt x="526871" y="1646662"/>
                </a:lnTo>
                <a:cubicBezTo>
                  <a:pt x="534201" y="1664650"/>
                  <a:pt x="545515" y="1678790"/>
                  <a:pt x="560849" y="1687643"/>
                </a:cubicBezTo>
                <a:cubicBezTo>
                  <a:pt x="622184" y="1723055"/>
                  <a:pt x="724609" y="1660478"/>
                  <a:pt x="789621" y="1547874"/>
                </a:cubicBezTo>
                <a:cubicBezTo>
                  <a:pt x="846507" y="1449346"/>
                  <a:pt x="855900" y="1345162"/>
                  <a:pt x="816269" y="1296932"/>
                </a:cubicBezTo>
                <a:lnTo>
                  <a:pt x="812253" y="1293504"/>
                </a:lnTo>
                <a:lnTo>
                  <a:pt x="819348" y="1261826"/>
                </a:lnTo>
                <a:cubicBezTo>
                  <a:pt x="824751" y="1231489"/>
                  <a:pt x="827531" y="1200320"/>
                  <a:pt x="827466" y="1168586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1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台形 10"/>
          <p:cNvSpPr/>
          <p:nvPr/>
        </p:nvSpPr>
        <p:spPr>
          <a:xfrm>
            <a:off x="4299262" y="45823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2748" y="1188258"/>
                </a:moveTo>
                <a:lnTo>
                  <a:pt x="758251" y="1188391"/>
                </a:lnTo>
                <a:cubicBezTo>
                  <a:pt x="758279" y="1202305"/>
                  <a:pt x="757684" y="1216094"/>
                  <a:pt x="756490" y="1229731"/>
                </a:cubicBezTo>
                <a:lnTo>
                  <a:pt x="753375" y="1253234"/>
                </a:lnTo>
                <a:lnTo>
                  <a:pt x="735673" y="1254682"/>
                </a:lnTo>
                <a:cubicBezTo>
                  <a:pt x="667735" y="1267401"/>
                  <a:pt x="589798" y="1330265"/>
                  <a:pt x="535828" y="1423744"/>
                </a:cubicBezTo>
                <a:cubicBezTo>
                  <a:pt x="502615" y="1481269"/>
                  <a:pt x="483982" y="1540858"/>
                  <a:pt x="479911" y="1593380"/>
                </a:cubicBezTo>
                <a:lnTo>
                  <a:pt x="479213" y="1611406"/>
                </a:lnTo>
                <a:lnTo>
                  <a:pt x="459551" y="1619737"/>
                </a:lnTo>
                <a:cubicBezTo>
                  <a:pt x="434231" y="1629172"/>
                  <a:pt x="407781" y="1636475"/>
                  <a:pt x="380395" y="1641413"/>
                </a:cubicBezTo>
                <a:lnTo>
                  <a:pt x="391839" y="1704888"/>
                </a:lnTo>
                <a:cubicBezTo>
                  <a:pt x="423070" y="1699257"/>
                  <a:pt x="453234" y="1690928"/>
                  <a:pt x="482109" y="1680169"/>
                </a:cubicBezTo>
                <a:lnTo>
                  <a:pt x="488224" y="1677578"/>
                </a:lnTo>
                <a:lnTo>
                  <a:pt x="493471" y="1691780"/>
                </a:lnTo>
                <a:cubicBezTo>
                  <a:pt x="503027" y="1713361"/>
                  <a:pt x="517336" y="1730504"/>
                  <a:pt x="536392" y="1741507"/>
                </a:cubicBezTo>
                <a:cubicBezTo>
                  <a:pt x="612617" y="1785516"/>
                  <a:pt x="735951" y="1714601"/>
                  <a:pt x="811865" y="1583114"/>
                </a:cubicBezTo>
                <a:cubicBezTo>
                  <a:pt x="883034" y="1459845"/>
                  <a:pt x="887260" y="1327101"/>
                  <a:pt x="824702" y="1274728"/>
                </a:cubicBezTo>
                <a:lnTo>
                  <a:pt x="816307" y="1268854"/>
                </a:lnTo>
                <a:lnTo>
                  <a:pt x="820740" y="1235402"/>
                </a:lnTo>
                <a:cubicBezTo>
                  <a:pt x="822103" y="1219851"/>
                  <a:pt x="822781" y="1204125"/>
                  <a:pt x="822748" y="1188258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1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台形 10"/>
          <p:cNvSpPr/>
          <p:nvPr/>
        </p:nvSpPr>
        <p:spPr>
          <a:xfrm>
            <a:off x="2426394" y="2397201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0811" y="1233357"/>
                </a:moveTo>
                <a:lnTo>
                  <a:pt x="756314" y="1233490"/>
                </a:lnTo>
                <a:cubicBezTo>
                  <a:pt x="756342" y="1247404"/>
                  <a:pt x="755747" y="1261193"/>
                  <a:pt x="754553" y="1274830"/>
                </a:cubicBezTo>
                <a:lnTo>
                  <a:pt x="752395" y="1291109"/>
                </a:lnTo>
                <a:lnTo>
                  <a:pt x="750516" y="1290746"/>
                </a:lnTo>
                <a:cubicBezTo>
                  <a:pt x="743631" y="1289863"/>
                  <a:pt x="736658" y="1289403"/>
                  <a:pt x="729621" y="1289357"/>
                </a:cubicBezTo>
                <a:cubicBezTo>
                  <a:pt x="645186" y="1288797"/>
                  <a:pt x="551732" y="1347656"/>
                  <a:pt x="494796" y="1446271"/>
                </a:cubicBezTo>
                <a:cubicBezTo>
                  <a:pt x="456840" y="1512014"/>
                  <a:pt x="442300" y="1582979"/>
                  <a:pt x="449477" y="1644567"/>
                </a:cubicBezTo>
                <a:lnTo>
                  <a:pt x="453039" y="1666312"/>
                </a:lnTo>
                <a:lnTo>
                  <a:pt x="418812" y="1677359"/>
                </a:lnTo>
                <a:cubicBezTo>
                  <a:pt x="405611" y="1680982"/>
                  <a:pt x="392152" y="1684042"/>
                  <a:pt x="378459" y="1686511"/>
                </a:cubicBezTo>
                <a:lnTo>
                  <a:pt x="389903" y="1749985"/>
                </a:lnTo>
                <a:cubicBezTo>
                  <a:pt x="405519" y="1747170"/>
                  <a:pt x="420867" y="1743680"/>
                  <a:pt x="435921" y="1739549"/>
                </a:cubicBezTo>
                <a:lnTo>
                  <a:pt x="475623" y="1726734"/>
                </a:lnTo>
                <a:lnTo>
                  <a:pt x="476317" y="1728092"/>
                </a:lnTo>
                <a:cubicBezTo>
                  <a:pt x="490551" y="1752373"/>
                  <a:pt x="510001" y="1772485"/>
                  <a:pt x="534455" y="1786604"/>
                </a:cubicBezTo>
                <a:cubicBezTo>
                  <a:pt x="632272" y="1843079"/>
                  <a:pt x="773109" y="1782269"/>
                  <a:pt x="849023" y="1650783"/>
                </a:cubicBezTo>
                <a:cubicBezTo>
                  <a:pt x="920192" y="1527515"/>
                  <a:pt x="909034" y="1385889"/>
                  <a:pt x="826762" y="1322134"/>
                </a:cubicBezTo>
                <a:lnTo>
                  <a:pt x="814387" y="1313823"/>
                </a:lnTo>
                <a:lnTo>
                  <a:pt x="818803" y="1280501"/>
                </a:lnTo>
                <a:cubicBezTo>
                  <a:pt x="820165" y="1264950"/>
                  <a:pt x="820844" y="1249224"/>
                  <a:pt x="820811" y="1233357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台形 10"/>
          <p:cNvSpPr/>
          <p:nvPr/>
        </p:nvSpPr>
        <p:spPr>
          <a:xfrm>
            <a:off x="6183146" y="2397201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7466" y="1194461"/>
                </a:moveTo>
                <a:lnTo>
                  <a:pt x="762968" y="1194594"/>
                </a:lnTo>
                <a:cubicBezTo>
                  <a:pt x="763025" y="1222421"/>
                  <a:pt x="760588" y="1249752"/>
                  <a:pt x="755850" y="1276354"/>
                </a:cubicBezTo>
                <a:lnTo>
                  <a:pt x="751385" y="1296290"/>
                </a:lnTo>
                <a:lnTo>
                  <a:pt x="743799" y="1296807"/>
                </a:lnTo>
                <a:cubicBezTo>
                  <a:pt x="686069" y="1304746"/>
                  <a:pt x="616265" y="1361058"/>
                  <a:pt x="567506" y="1445511"/>
                </a:cubicBezTo>
                <a:cubicBezTo>
                  <a:pt x="543126" y="1487738"/>
                  <a:pt x="527470" y="1531003"/>
                  <a:pt x="520657" y="1570457"/>
                </a:cubicBezTo>
                <a:lnTo>
                  <a:pt x="517489" y="1601652"/>
                </a:lnTo>
                <a:lnTo>
                  <a:pt x="501377" y="1610215"/>
                </a:lnTo>
                <a:cubicBezTo>
                  <a:pt x="465165" y="1627478"/>
                  <a:pt x="426191" y="1640207"/>
                  <a:pt x="385113" y="1647614"/>
                </a:cubicBezTo>
                <a:lnTo>
                  <a:pt x="396557" y="1711088"/>
                </a:lnTo>
                <a:cubicBezTo>
                  <a:pt x="427788" y="1705457"/>
                  <a:pt x="457952" y="1697129"/>
                  <a:pt x="486827" y="1686369"/>
                </a:cubicBezTo>
                <a:lnTo>
                  <a:pt x="526111" y="1669724"/>
                </a:lnTo>
                <a:lnTo>
                  <a:pt x="526871" y="1672537"/>
                </a:lnTo>
                <a:cubicBezTo>
                  <a:pt x="534201" y="1690525"/>
                  <a:pt x="545515" y="1704665"/>
                  <a:pt x="560849" y="1713518"/>
                </a:cubicBezTo>
                <a:cubicBezTo>
                  <a:pt x="622184" y="1748930"/>
                  <a:pt x="724609" y="1686353"/>
                  <a:pt x="789621" y="1573749"/>
                </a:cubicBezTo>
                <a:cubicBezTo>
                  <a:pt x="846507" y="1475221"/>
                  <a:pt x="855900" y="1371037"/>
                  <a:pt x="816269" y="1322807"/>
                </a:cubicBezTo>
                <a:lnTo>
                  <a:pt x="812253" y="1319379"/>
                </a:lnTo>
                <a:lnTo>
                  <a:pt x="819348" y="1287701"/>
                </a:lnTo>
                <a:cubicBezTo>
                  <a:pt x="824751" y="1257364"/>
                  <a:pt x="827531" y="1226195"/>
                  <a:pt x="827466" y="1194461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1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台形 10"/>
          <p:cNvSpPr/>
          <p:nvPr/>
        </p:nvSpPr>
        <p:spPr>
          <a:xfrm>
            <a:off x="4299262" y="2397201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2748" y="1214133"/>
                </a:moveTo>
                <a:lnTo>
                  <a:pt x="758251" y="1214266"/>
                </a:lnTo>
                <a:cubicBezTo>
                  <a:pt x="758279" y="1228180"/>
                  <a:pt x="757684" y="1241969"/>
                  <a:pt x="756490" y="1255606"/>
                </a:cubicBezTo>
                <a:lnTo>
                  <a:pt x="753375" y="1279109"/>
                </a:lnTo>
                <a:lnTo>
                  <a:pt x="735673" y="1280557"/>
                </a:lnTo>
                <a:cubicBezTo>
                  <a:pt x="667735" y="1293276"/>
                  <a:pt x="589798" y="1356140"/>
                  <a:pt x="535828" y="1449619"/>
                </a:cubicBezTo>
                <a:cubicBezTo>
                  <a:pt x="502615" y="1507144"/>
                  <a:pt x="483982" y="1566733"/>
                  <a:pt x="479911" y="1619255"/>
                </a:cubicBezTo>
                <a:lnTo>
                  <a:pt x="479213" y="1637282"/>
                </a:lnTo>
                <a:lnTo>
                  <a:pt x="459551" y="1645612"/>
                </a:lnTo>
                <a:cubicBezTo>
                  <a:pt x="434231" y="1655047"/>
                  <a:pt x="407781" y="1662351"/>
                  <a:pt x="380395" y="1667288"/>
                </a:cubicBezTo>
                <a:lnTo>
                  <a:pt x="391839" y="1730763"/>
                </a:lnTo>
                <a:cubicBezTo>
                  <a:pt x="423070" y="1725132"/>
                  <a:pt x="453234" y="1716803"/>
                  <a:pt x="482109" y="1706044"/>
                </a:cubicBezTo>
                <a:lnTo>
                  <a:pt x="488224" y="1703453"/>
                </a:lnTo>
                <a:lnTo>
                  <a:pt x="493471" y="1717655"/>
                </a:lnTo>
                <a:cubicBezTo>
                  <a:pt x="503027" y="1739236"/>
                  <a:pt x="517336" y="1756379"/>
                  <a:pt x="536392" y="1767382"/>
                </a:cubicBezTo>
                <a:cubicBezTo>
                  <a:pt x="612617" y="1811391"/>
                  <a:pt x="735951" y="1740476"/>
                  <a:pt x="811865" y="1608989"/>
                </a:cubicBezTo>
                <a:cubicBezTo>
                  <a:pt x="883034" y="1485720"/>
                  <a:pt x="887260" y="1352976"/>
                  <a:pt x="824702" y="1300603"/>
                </a:cubicBezTo>
                <a:lnTo>
                  <a:pt x="816307" y="1294729"/>
                </a:lnTo>
                <a:lnTo>
                  <a:pt x="820740" y="1261277"/>
                </a:lnTo>
                <a:cubicBezTo>
                  <a:pt x="822103" y="1245726"/>
                  <a:pt x="822781" y="1230000"/>
                  <a:pt x="822748" y="1214133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1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台形 10"/>
          <p:cNvSpPr/>
          <p:nvPr/>
        </p:nvSpPr>
        <p:spPr>
          <a:xfrm>
            <a:off x="8046247" y="45823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02794" y="1168585"/>
                </a:moveTo>
                <a:lnTo>
                  <a:pt x="761447" y="1168718"/>
                </a:lnTo>
                <a:cubicBezTo>
                  <a:pt x="761484" y="1196545"/>
                  <a:pt x="759921" y="1223876"/>
                  <a:pt x="756884" y="1250479"/>
                </a:cubicBezTo>
                <a:lnTo>
                  <a:pt x="754022" y="1270415"/>
                </a:lnTo>
                <a:lnTo>
                  <a:pt x="749159" y="1270931"/>
                </a:lnTo>
                <a:cubicBezTo>
                  <a:pt x="712151" y="1278870"/>
                  <a:pt x="667402" y="1335183"/>
                  <a:pt x="636145" y="1419636"/>
                </a:cubicBezTo>
                <a:cubicBezTo>
                  <a:pt x="620516" y="1461863"/>
                  <a:pt x="610480" y="1505128"/>
                  <a:pt x="606112" y="1544582"/>
                </a:cubicBezTo>
                <a:lnTo>
                  <a:pt x="604081" y="1575777"/>
                </a:lnTo>
                <a:lnTo>
                  <a:pt x="593753" y="1584341"/>
                </a:lnTo>
                <a:cubicBezTo>
                  <a:pt x="570539" y="1601604"/>
                  <a:pt x="545554" y="1614333"/>
                  <a:pt x="519221" y="1621739"/>
                </a:cubicBezTo>
                <a:lnTo>
                  <a:pt x="526557" y="1685214"/>
                </a:lnTo>
                <a:cubicBezTo>
                  <a:pt x="546578" y="1679583"/>
                  <a:pt x="565915" y="1671254"/>
                  <a:pt x="584425" y="1660494"/>
                </a:cubicBezTo>
                <a:lnTo>
                  <a:pt x="609609" y="1643850"/>
                </a:lnTo>
                <a:lnTo>
                  <a:pt x="610095" y="1646663"/>
                </a:lnTo>
                <a:cubicBezTo>
                  <a:pt x="614794" y="1664651"/>
                  <a:pt x="622047" y="1678791"/>
                  <a:pt x="631877" y="1687644"/>
                </a:cubicBezTo>
                <a:cubicBezTo>
                  <a:pt x="671197" y="1723056"/>
                  <a:pt x="736857" y="1660479"/>
                  <a:pt x="778533" y="1547875"/>
                </a:cubicBezTo>
                <a:cubicBezTo>
                  <a:pt x="815000" y="1449346"/>
                  <a:pt x="821022" y="1345161"/>
                  <a:pt x="795616" y="1296932"/>
                </a:cubicBezTo>
                <a:lnTo>
                  <a:pt x="793042" y="1293504"/>
                </a:lnTo>
                <a:lnTo>
                  <a:pt x="797590" y="1261826"/>
                </a:lnTo>
                <a:cubicBezTo>
                  <a:pt x="801054" y="1231488"/>
                  <a:pt x="802836" y="1200319"/>
                  <a:pt x="802794" y="1168585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1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5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台形 10"/>
          <p:cNvSpPr/>
          <p:nvPr/>
        </p:nvSpPr>
        <p:spPr>
          <a:xfrm>
            <a:off x="8044656" y="2397201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02794" y="1194460"/>
                </a:moveTo>
                <a:lnTo>
                  <a:pt x="761447" y="1194593"/>
                </a:lnTo>
                <a:cubicBezTo>
                  <a:pt x="761484" y="1222420"/>
                  <a:pt x="759921" y="1249751"/>
                  <a:pt x="756884" y="1276354"/>
                </a:cubicBezTo>
                <a:lnTo>
                  <a:pt x="754022" y="1296290"/>
                </a:lnTo>
                <a:lnTo>
                  <a:pt x="749159" y="1296806"/>
                </a:lnTo>
                <a:cubicBezTo>
                  <a:pt x="712151" y="1304745"/>
                  <a:pt x="667402" y="1361058"/>
                  <a:pt x="636145" y="1445511"/>
                </a:cubicBezTo>
                <a:cubicBezTo>
                  <a:pt x="620516" y="1487738"/>
                  <a:pt x="610480" y="1531003"/>
                  <a:pt x="606112" y="1570458"/>
                </a:cubicBezTo>
                <a:lnTo>
                  <a:pt x="604081" y="1601652"/>
                </a:lnTo>
                <a:lnTo>
                  <a:pt x="593753" y="1610216"/>
                </a:lnTo>
                <a:cubicBezTo>
                  <a:pt x="570539" y="1627479"/>
                  <a:pt x="545554" y="1640208"/>
                  <a:pt x="519221" y="1647614"/>
                </a:cubicBezTo>
                <a:lnTo>
                  <a:pt x="526557" y="1711089"/>
                </a:lnTo>
                <a:cubicBezTo>
                  <a:pt x="546578" y="1705458"/>
                  <a:pt x="565915" y="1697129"/>
                  <a:pt x="584425" y="1686369"/>
                </a:cubicBezTo>
                <a:lnTo>
                  <a:pt x="609609" y="1669725"/>
                </a:lnTo>
                <a:lnTo>
                  <a:pt x="610095" y="1672538"/>
                </a:lnTo>
                <a:cubicBezTo>
                  <a:pt x="614794" y="1690526"/>
                  <a:pt x="622047" y="1704666"/>
                  <a:pt x="631877" y="1713519"/>
                </a:cubicBezTo>
                <a:cubicBezTo>
                  <a:pt x="671197" y="1748931"/>
                  <a:pt x="736857" y="1686354"/>
                  <a:pt x="778534" y="1573750"/>
                </a:cubicBezTo>
                <a:cubicBezTo>
                  <a:pt x="815000" y="1475221"/>
                  <a:pt x="821022" y="1371037"/>
                  <a:pt x="795616" y="1322807"/>
                </a:cubicBezTo>
                <a:lnTo>
                  <a:pt x="793042" y="1319379"/>
                </a:lnTo>
                <a:lnTo>
                  <a:pt x="797590" y="1287701"/>
                </a:lnTo>
                <a:cubicBezTo>
                  <a:pt x="801054" y="1257363"/>
                  <a:pt x="802836" y="1226194"/>
                  <a:pt x="802794" y="1194460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5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台形 10"/>
          <p:cNvSpPr/>
          <p:nvPr/>
        </p:nvSpPr>
        <p:spPr>
          <a:xfrm>
            <a:off x="542510" y="45823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915179" y="1207482"/>
                </a:moveTo>
                <a:lnTo>
                  <a:pt x="834236" y="1207615"/>
                </a:lnTo>
                <a:cubicBezTo>
                  <a:pt x="834272" y="1221528"/>
                  <a:pt x="833525" y="1235318"/>
                  <a:pt x="832026" y="1248954"/>
                </a:cubicBezTo>
                <a:lnTo>
                  <a:pt x="829318" y="1265234"/>
                </a:lnTo>
                <a:lnTo>
                  <a:pt x="826960" y="1264871"/>
                </a:lnTo>
                <a:cubicBezTo>
                  <a:pt x="818320" y="1263988"/>
                  <a:pt x="809568" y="1263528"/>
                  <a:pt x="800738" y="1263482"/>
                </a:cubicBezTo>
                <a:cubicBezTo>
                  <a:pt x="694774" y="1262922"/>
                  <a:pt x="577492" y="1321781"/>
                  <a:pt x="506040" y="1420396"/>
                </a:cubicBezTo>
                <a:cubicBezTo>
                  <a:pt x="458405" y="1486139"/>
                  <a:pt x="440158" y="1557103"/>
                  <a:pt x="449165" y="1618692"/>
                </a:cubicBezTo>
                <a:lnTo>
                  <a:pt x="453635" y="1640437"/>
                </a:lnTo>
                <a:lnTo>
                  <a:pt x="410681" y="1651484"/>
                </a:lnTo>
                <a:cubicBezTo>
                  <a:pt x="394114" y="1655107"/>
                  <a:pt x="377224" y="1658167"/>
                  <a:pt x="360040" y="1660636"/>
                </a:cubicBezTo>
                <a:lnTo>
                  <a:pt x="374402" y="1724110"/>
                </a:lnTo>
                <a:cubicBezTo>
                  <a:pt x="393999" y="1721295"/>
                  <a:pt x="413261" y="1717805"/>
                  <a:pt x="432153" y="1713674"/>
                </a:cubicBezTo>
                <a:lnTo>
                  <a:pt x="481978" y="1700859"/>
                </a:lnTo>
                <a:lnTo>
                  <a:pt x="482849" y="1702217"/>
                </a:lnTo>
                <a:cubicBezTo>
                  <a:pt x="500712" y="1726498"/>
                  <a:pt x="525121" y="1746610"/>
                  <a:pt x="555811" y="1760729"/>
                </a:cubicBezTo>
                <a:cubicBezTo>
                  <a:pt x="678568" y="1817203"/>
                  <a:pt x="855313" y="1756394"/>
                  <a:pt x="950583" y="1624908"/>
                </a:cubicBezTo>
                <a:cubicBezTo>
                  <a:pt x="1039898" y="1501640"/>
                  <a:pt x="1025895" y="1360014"/>
                  <a:pt x="922647" y="1296259"/>
                </a:cubicBezTo>
                <a:lnTo>
                  <a:pt x="907116" y="1287948"/>
                </a:lnTo>
                <a:lnTo>
                  <a:pt x="912658" y="1254626"/>
                </a:lnTo>
                <a:cubicBezTo>
                  <a:pt x="914368" y="1239075"/>
                  <a:pt x="915220" y="1223349"/>
                  <a:pt x="915179" y="1207482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0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台形 10"/>
          <p:cNvSpPr/>
          <p:nvPr/>
        </p:nvSpPr>
        <p:spPr>
          <a:xfrm>
            <a:off x="542510" y="2397201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915179" y="1233357"/>
                </a:moveTo>
                <a:lnTo>
                  <a:pt x="834236" y="1233490"/>
                </a:lnTo>
                <a:cubicBezTo>
                  <a:pt x="834272" y="1247404"/>
                  <a:pt x="833525" y="1261193"/>
                  <a:pt x="832026" y="1274830"/>
                </a:cubicBezTo>
                <a:lnTo>
                  <a:pt x="829318" y="1291109"/>
                </a:lnTo>
                <a:lnTo>
                  <a:pt x="826960" y="1290746"/>
                </a:lnTo>
                <a:cubicBezTo>
                  <a:pt x="818320" y="1289863"/>
                  <a:pt x="809568" y="1289403"/>
                  <a:pt x="800738" y="1289357"/>
                </a:cubicBezTo>
                <a:cubicBezTo>
                  <a:pt x="694774" y="1288797"/>
                  <a:pt x="577492" y="1347656"/>
                  <a:pt x="506040" y="1446271"/>
                </a:cubicBezTo>
                <a:cubicBezTo>
                  <a:pt x="458405" y="1512014"/>
                  <a:pt x="440158" y="1582979"/>
                  <a:pt x="449165" y="1644567"/>
                </a:cubicBezTo>
                <a:lnTo>
                  <a:pt x="453635" y="1666312"/>
                </a:lnTo>
                <a:lnTo>
                  <a:pt x="410681" y="1677359"/>
                </a:lnTo>
                <a:cubicBezTo>
                  <a:pt x="394114" y="1680982"/>
                  <a:pt x="377224" y="1684042"/>
                  <a:pt x="360040" y="1686511"/>
                </a:cubicBezTo>
                <a:lnTo>
                  <a:pt x="374402" y="1749985"/>
                </a:lnTo>
                <a:cubicBezTo>
                  <a:pt x="393999" y="1747170"/>
                  <a:pt x="413261" y="1743680"/>
                  <a:pt x="432153" y="1739549"/>
                </a:cubicBezTo>
                <a:lnTo>
                  <a:pt x="481978" y="1726734"/>
                </a:lnTo>
                <a:lnTo>
                  <a:pt x="482849" y="1728092"/>
                </a:lnTo>
                <a:cubicBezTo>
                  <a:pt x="500712" y="1752373"/>
                  <a:pt x="525121" y="1772485"/>
                  <a:pt x="555811" y="1786604"/>
                </a:cubicBezTo>
                <a:cubicBezTo>
                  <a:pt x="678568" y="1843079"/>
                  <a:pt x="855313" y="1782269"/>
                  <a:pt x="950583" y="1650783"/>
                </a:cubicBezTo>
                <a:cubicBezTo>
                  <a:pt x="1039898" y="1527515"/>
                  <a:pt x="1025895" y="1385889"/>
                  <a:pt x="922647" y="1322134"/>
                </a:cubicBezTo>
                <a:lnTo>
                  <a:pt x="907116" y="1313823"/>
                </a:lnTo>
                <a:lnTo>
                  <a:pt x="912658" y="1280501"/>
                </a:lnTo>
                <a:cubicBezTo>
                  <a:pt x="914368" y="1264950"/>
                  <a:pt x="915220" y="1249224"/>
                  <a:pt x="915179" y="1233357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0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台形 10"/>
          <p:cNvSpPr/>
          <p:nvPr/>
        </p:nvSpPr>
        <p:spPr>
          <a:xfrm>
            <a:off x="2426394" y="432515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0811" y="1275915"/>
                </a:moveTo>
                <a:lnTo>
                  <a:pt x="756314" y="1276048"/>
                </a:lnTo>
                <a:cubicBezTo>
                  <a:pt x="756342" y="1289962"/>
                  <a:pt x="755747" y="1303751"/>
                  <a:pt x="754553" y="1317388"/>
                </a:cubicBezTo>
                <a:lnTo>
                  <a:pt x="752395" y="1333667"/>
                </a:lnTo>
                <a:lnTo>
                  <a:pt x="750516" y="1333304"/>
                </a:lnTo>
                <a:cubicBezTo>
                  <a:pt x="743631" y="1332421"/>
                  <a:pt x="736658" y="1331961"/>
                  <a:pt x="729621" y="1331915"/>
                </a:cubicBezTo>
                <a:cubicBezTo>
                  <a:pt x="645186" y="1331355"/>
                  <a:pt x="551732" y="1390214"/>
                  <a:pt x="494796" y="1488829"/>
                </a:cubicBezTo>
                <a:cubicBezTo>
                  <a:pt x="456840" y="1554572"/>
                  <a:pt x="442300" y="1625537"/>
                  <a:pt x="449477" y="1687125"/>
                </a:cubicBezTo>
                <a:lnTo>
                  <a:pt x="453039" y="1708870"/>
                </a:lnTo>
                <a:lnTo>
                  <a:pt x="418812" y="1719917"/>
                </a:lnTo>
                <a:cubicBezTo>
                  <a:pt x="405611" y="1723540"/>
                  <a:pt x="392152" y="1726600"/>
                  <a:pt x="378459" y="1729069"/>
                </a:cubicBezTo>
                <a:lnTo>
                  <a:pt x="389903" y="1792543"/>
                </a:lnTo>
                <a:cubicBezTo>
                  <a:pt x="405519" y="1789728"/>
                  <a:pt x="420867" y="1786238"/>
                  <a:pt x="435921" y="1782107"/>
                </a:cubicBezTo>
                <a:lnTo>
                  <a:pt x="475623" y="1769293"/>
                </a:lnTo>
                <a:lnTo>
                  <a:pt x="476317" y="1770650"/>
                </a:lnTo>
                <a:cubicBezTo>
                  <a:pt x="490551" y="1794931"/>
                  <a:pt x="510001" y="1815043"/>
                  <a:pt x="534455" y="1829162"/>
                </a:cubicBezTo>
                <a:cubicBezTo>
                  <a:pt x="632272" y="1885637"/>
                  <a:pt x="773109" y="1824828"/>
                  <a:pt x="849023" y="1693341"/>
                </a:cubicBezTo>
                <a:cubicBezTo>
                  <a:pt x="920192" y="1570073"/>
                  <a:pt x="909034" y="1428448"/>
                  <a:pt x="826762" y="1364692"/>
                </a:cubicBezTo>
                <a:lnTo>
                  <a:pt x="814387" y="1356381"/>
                </a:lnTo>
                <a:lnTo>
                  <a:pt x="818803" y="1323059"/>
                </a:lnTo>
                <a:cubicBezTo>
                  <a:pt x="820165" y="1307508"/>
                  <a:pt x="820844" y="1291782"/>
                  <a:pt x="820811" y="1275915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台形 10"/>
          <p:cNvSpPr/>
          <p:nvPr/>
        </p:nvSpPr>
        <p:spPr>
          <a:xfrm>
            <a:off x="6183146" y="432515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7466" y="1210033"/>
                </a:moveTo>
                <a:lnTo>
                  <a:pt x="762968" y="1210166"/>
                </a:lnTo>
                <a:cubicBezTo>
                  <a:pt x="763025" y="1237993"/>
                  <a:pt x="760588" y="1265324"/>
                  <a:pt x="755850" y="1291927"/>
                </a:cubicBezTo>
                <a:lnTo>
                  <a:pt x="751385" y="1311862"/>
                </a:lnTo>
                <a:lnTo>
                  <a:pt x="743799" y="1312379"/>
                </a:lnTo>
                <a:cubicBezTo>
                  <a:pt x="686069" y="1320318"/>
                  <a:pt x="616265" y="1376630"/>
                  <a:pt x="567506" y="1461083"/>
                </a:cubicBezTo>
                <a:cubicBezTo>
                  <a:pt x="543126" y="1503310"/>
                  <a:pt x="527470" y="1546575"/>
                  <a:pt x="520657" y="1586029"/>
                </a:cubicBezTo>
                <a:lnTo>
                  <a:pt x="517489" y="1617224"/>
                </a:lnTo>
                <a:lnTo>
                  <a:pt x="501377" y="1625787"/>
                </a:lnTo>
                <a:cubicBezTo>
                  <a:pt x="465165" y="1643050"/>
                  <a:pt x="426191" y="1655779"/>
                  <a:pt x="385113" y="1663186"/>
                </a:cubicBezTo>
                <a:lnTo>
                  <a:pt x="396557" y="1726660"/>
                </a:lnTo>
                <a:cubicBezTo>
                  <a:pt x="427788" y="1721029"/>
                  <a:pt x="457952" y="1712701"/>
                  <a:pt x="486827" y="1701941"/>
                </a:cubicBezTo>
                <a:lnTo>
                  <a:pt x="526111" y="1685296"/>
                </a:lnTo>
                <a:lnTo>
                  <a:pt x="526871" y="1688109"/>
                </a:lnTo>
                <a:cubicBezTo>
                  <a:pt x="534201" y="1706098"/>
                  <a:pt x="545515" y="1720237"/>
                  <a:pt x="560849" y="1729090"/>
                </a:cubicBezTo>
                <a:cubicBezTo>
                  <a:pt x="622184" y="1764502"/>
                  <a:pt x="724609" y="1701925"/>
                  <a:pt x="789621" y="1589321"/>
                </a:cubicBezTo>
                <a:cubicBezTo>
                  <a:pt x="846507" y="1490793"/>
                  <a:pt x="855900" y="1386609"/>
                  <a:pt x="816269" y="1338379"/>
                </a:cubicBezTo>
                <a:lnTo>
                  <a:pt x="812253" y="1334951"/>
                </a:lnTo>
                <a:lnTo>
                  <a:pt x="819348" y="1303273"/>
                </a:lnTo>
                <a:cubicBezTo>
                  <a:pt x="824751" y="1272936"/>
                  <a:pt x="827531" y="1241767"/>
                  <a:pt x="827466" y="1210033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1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台形 10"/>
          <p:cNvSpPr/>
          <p:nvPr/>
        </p:nvSpPr>
        <p:spPr>
          <a:xfrm>
            <a:off x="4299262" y="432515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22748" y="1256691"/>
                </a:moveTo>
                <a:lnTo>
                  <a:pt x="758251" y="1256824"/>
                </a:lnTo>
                <a:cubicBezTo>
                  <a:pt x="758279" y="1270738"/>
                  <a:pt x="757684" y="1284527"/>
                  <a:pt x="756490" y="1298164"/>
                </a:cubicBezTo>
                <a:lnTo>
                  <a:pt x="753375" y="1321667"/>
                </a:lnTo>
                <a:lnTo>
                  <a:pt x="735673" y="1323115"/>
                </a:lnTo>
                <a:cubicBezTo>
                  <a:pt x="667735" y="1335834"/>
                  <a:pt x="589798" y="1398698"/>
                  <a:pt x="535828" y="1492177"/>
                </a:cubicBezTo>
                <a:cubicBezTo>
                  <a:pt x="502615" y="1549702"/>
                  <a:pt x="483982" y="1609291"/>
                  <a:pt x="479911" y="1661813"/>
                </a:cubicBezTo>
                <a:lnTo>
                  <a:pt x="479213" y="1679840"/>
                </a:lnTo>
                <a:lnTo>
                  <a:pt x="459551" y="1688170"/>
                </a:lnTo>
                <a:cubicBezTo>
                  <a:pt x="434231" y="1697605"/>
                  <a:pt x="407781" y="1704909"/>
                  <a:pt x="380395" y="1709846"/>
                </a:cubicBezTo>
                <a:lnTo>
                  <a:pt x="391839" y="1773321"/>
                </a:lnTo>
                <a:cubicBezTo>
                  <a:pt x="423070" y="1767690"/>
                  <a:pt x="453234" y="1759362"/>
                  <a:pt x="482109" y="1748602"/>
                </a:cubicBezTo>
                <a:lnTo>
                  <a:pt x="488224" y="1746011"/>
                </a:lnTo>
                <a:lnTo>
                  <a:pt x="493471" y="1760214"/>
                </a:lnTo>
                <a:cubicBezTo>
                  <a:pt x="503027" y="1781794"/>
                  <a:pt x="517336" y="1798937"/>
                  <a:pt x="536392" y="1809940"/>
                </a:cubicBezTo>
                <a:cubicBezTo>
                  <a:pt x="612617" y="1853949"/>
                  <a:pt x="735951" y="1783034"/>
                  <a:pt x="811865" y="1651547"/>
                </a:cubicBezTo>
                <a:cubicBezTo>
                  <a:pt x="883034" y="1528278"/>
                  <a:pt x="887260" y="1395534"/>
                  <a:pt x="824702" y="1343161"/>
                </a:cubicBezTo>
                <a:lnTo>
                  <a:pt x="816307" y="1337287"/>
                </a:lnTo>
                <a:lnTo>
                  <a:pt x="820740" y="1303835"/>
                </a:lnTo>
                <a:cubicBezTo>
                  <a:pt x="822103" y="1288284"/>
                  <a:pt x="822781" y="1272558"/>
                  <a:pt x="822748" y="1256691"/>
                </a:cubicBezTo>
                <a:close/>
                <a:moveTo>
                  <a:pt x="665153" y="0"/>
                </a:moveTo>
                <a:cubicBezTo>
                  <a:pt x="864512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1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台形 10"/>
          <p:cNvSpPr/>
          <p:nvPr/>
        </p:nvSpPr>
        <p:spPr>
          <a:xfrm>
            <a:off x="8046247" y="432515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02794" y="1210032"/>
                </a:moveTo>
                <a:lnTo>
                  <a:pt x="761447" y="1210165"/>
                </a:lnTo>
                <a:cubicBezTo>
                  <a:pt x="761484" y="1237992"/>
                  <a:pt x="759921" y="1265324"/>
                  <a:pt x="756884" y="1291926"/>
                </a:cubicBezTo>
                <a:lnTo>
                  <a:pt x="754022" y="1311862"/>
                </a:lnTo>
                <a:lnTo>
                  <a:pt x="749159" y="1312379"/>
                </a:lnTo>
                <a:cubicBezTo>
                  <a:pt x="712151" y="1320317"/>
                  <a:pt x="667402" y="1376630"/>
                  <a:pt x="636145" y="1461083"/>
                </a:cubicBezTo>
                <a:cubicBezTo>
                  <a:pt x="620516" y="1503310"/>
                  <a:pt x="610480" y="1546575"/>
                  <a:pt x="606112" y="1586030"/>
                </a:cubicBezTo>
                <a:lnTo>
                  <a:pt x="604081" y="1617225"/>
                </a:lnTo>
                <a:lnTo>
                  <a:pt x="593753" y="1625788"/>
                </a:lnTo>
                <a:cubicBezTo>
                  <a:pt x="570539" y="1643051"/>
                  <a:pt x="545554" y="1655780"/>
                  <a:pt x="519221" y="1663186"/>
                </a:cubicBezTo>
                <a:lnTo>
                  <a:pt x="526557" y="1726661"/>
                </a:lnTo>
                <a:cubicBezTo>
                  <a:pt x="546578" y="1721030"/>
                  <a:pt x="565915" y="1712702"/>
                  <a:pt x="584425" y="1701942"/>
                </a:cubicBezTo>
                <a:lnTo>
                  <a:pt x="609609" y="1685297"/>
                </a:lnTo>
                <a:lnTo>
                  <a:pt x="610095" y="1688110"/>
                </a:lnTo>
                <a:cubicBezTo>
                  <a:pt x="614794" y="1706098"/>
                  <a:pt x="622047" y="1720238"/>
                  <a:pt x="631877" y="1729091"/>
                </a:cubicBezTo>
                <a:cubicBezTo>
                  <a:pt x="671197" y="1764503"/>
                  <a:pt x="736857" y="1701926"/>
                  <a:pt x="778533" y="1589322"/>
                </a:cubicBezTo>
                <a:cubicBezTo>
                  <a:pt x="815000" y="1490793"/>
                  <a:pt x="821022" y="1386609"/>
                  <a:pt x="795616" y="1338379"/>
                </a:cubicBezTo>
                <a:lnTo>
                  <a:pt x="793042" y="1334951"/>
                </a:lnTo>
                <a:lnTo>
                  <a:pt x="797590" y="1303273"/>
                </a:lnTo>
                <a:cubicBezTo>
                  <a:pt x="801054" y="1272935"/>
                  <a:pt x="802836" y="1241766"/>
                  <a:pt x="802794" y="1210032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1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5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台形 10"/>
          <p:cNvSpPr/>
          <p:nvPr/>
        </p:nvSpPr>
        <p:spPr>
          <a:xfrm>
            <a:off x="542510" y="432515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915179" y="1275915"/>
                </a:moveTo>
                <a:lnTo>
                  <a:pt x="834236" y="1276048"/>
                </a:lnTo>
                <a:cubicBezTo>
                  <a:pt x="834272" y="1289962"/>
                  <a:pt x="833525" y="1303751"/>
                  <a:pt x="832026" y="1317388"/>
                </a:cubicBezTo>
                <a:lnTo>
                  <a:pt x="829318" y="1333667"/>
                </a:lnTo>
                <a:lnTo>
                  <a:pt x="826960" y="1333304"/>
                </a:lnTo>
                <a:cubicBezTo>
                  <a:pt x="818320" y="1332421"/>
                  <a:pt x="809568" y="1331961"/>
                  <a:pt x="800738" y="1331915"/>
                </a:cubicBezTo>
                <a:cubicBezTo>
                  <a:pt x="694774" y="1331355"/>
                  <a:pt x="577492" y="1390214"/>
                  <a:pt x="506040" y="1488829"/>
                </a:cubicBezTo>
                <a:cubicBezTo>
                  <a:pt x="458405" y="1554572"/>
                  <a:pt x="440158" y="1625537"/>
                  <a:pt x="449165" y="1687125"/>
                </a:cubicBezTo>
                <a:lnTo>
                  <a:pt x="453635" y="1708870"/>
                </a:lnTo>
                <a:lnTo>
                  <a:pt x="410681" y="1719917"/>
                </a:lnTo>
                <a:cubicBezTo>
                  <a:pt x="394114" y="1723540"/>
                  <a:pt x="377224" y="1726600"/>
                  <a:pt x="360040" y="1729069"/>
                </a:cubicBezTo>
                <a:lnTo>
                  <a:pt x="374402" y="1792543"/>
                </a:lnTo>
                <a:cubicBezTo>
                  <a:pt x="393999" y="1789728"/>
                  <a:pt x="413261" y="1786238"/>
                  <a:pt x="432153" y="1782107"/>
                </a:cubicBezTo>
                <a:lnTo>
                  <a:pt x="481978" y="1769293"/>
                </a:lnTo>
                <a:lnTo>
                  <a:pt x="482849" y="1770650"/>
                </a:lnTo>
                <a:cubicBezTo>
                  <a:pt x="500712" y="1794931"/>
                  <a:pt x="525121" y="1815043"/>
                  <a:pt x="555811" y="1829162"/>
                </a:cubicBezTo>
                <a:cubicBezTo>
                  <a:pt x="678568" y="1885637"/>
                  <a:pt x="855313" y="1824828"/>
                  <a:pt x="950583" y="1693341"/>
                </a:cubicBezTo>
                <a:cubicBezTo>
                  <a:pt x="1039898" y="1570073"/>
                  <a:pt x="1025895" y="1428448"/>
                  <a:pt x="922647" y="1364692"/>
                </a:cubicBezTo>
                <a:lnTo>
                  <a:pt x="907116" y="1356381"/>
                </a:lnTo>
                <a:lnTo>
                  <a:pt x="912658" y="1323059"/>
                </a:lnTo>
                <a:cubicBezTo>
                  <a:pt x="914368" y="1307508"/>
                  <a:pt x="915220" y="1291782"/>
                  <a:pt x="915179" y="1275915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0" y="903655"/>
                </a:cubicBezTo>
                <a:lnTo>
                  <a:pt x="519047" y="903655"/>
                </a:lnTo>
                <a:lnTo>
                  <a:pt x="546086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2426394" y="458233"/>
            <a:ext cx="1330307" cy="1989024"/>
            <a:chOff x="2426394" y="458233"/>
            <a:chExt cx="1330307" cy="1989024"/>
          </a:xfrm>
        </p:grpSpPr>
        <p:sp>
          <p:nvSpPr>
            <p:cNvPr id="22" name="正方形/長方形 21"/>
            <p:cNvSpPr/>
            <p:nvPr/>
          </p:nvSpPr>
          <p:spPr bwMode="auto">
            <a:xfrm>
              <a:off x="2724076" y="1808820"/>
              <a:ext cx="727709" cy="56567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台形 10"/>
            <p:cNvSpPr/>
            <p:nvPr/>
          </p:nvSpPr>
          <p:spPr>
            <a:xfrm>
              <a:off x="2426394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0811" y="1207482"/>
                  </a:moveTo>
                  <a:lnTo>
                    <a:pt x="756314" y="1207615"/>
                  </a:lnTo>
                  <a:cubicBezTo>
                    <a:pt x="756342" y="1221528"/>
                    <a:pt x="755747" y="1235318"/>
                    <a:pt x="754553" y="1248954"/>
                  </a:cubicBezTo>
                  <a:lnTo>
                    <a:pt x="752395" y="1265234"/>
                  </a:lnTo>
                  <a:lnTo>
                    <a:pt x="750516" y="1264871"/>
                  </a:lnTo>
                  <a:cubicBezTo>
                    <a:pt x="743631" y="1263988"/>
                    <a:pt x="736658" y="1263528"/>
                    <a:pt x="729621" y="1263482"/>
                  </a:cubicBezTo>
                  <a:cubicBezTo>
                    <a:pt x="645186" y="1262922"/>
                    <a:pt x="551732" y="1321781"/>
                    <a:pt x="494796" y="1420396"/>
                  </a:cubicBezTo>
                  <a:cubicBezTo>
                    <a:pt x="456840" y="1486139"/>
                    <a:pt x="442300" y="1557103"/>
                    <a:pt x="449477" y="1618692"/>
                  </a:cubicBezTo>
                  <a:lnTo>
                    <a:pt x="453039" y="1640437"/>
                  </a:lnTo>
                  <a:lnTo>
                    <a:pt x="418812" y="1651484"/>
                  </a:lnTo>
                  <a:cubicBezTo>
                    <a:pt x="405611" y="1655107"/>
                    <a:pt x="392152" y="1658167"/>
                    <a:pt x="378459" y="1660636"/>
                  </a:cubicBezTo>
                  <a:lnTo>
                    <a:pt x="389903" y="1724110"/>
                  </a:lnTo>
                  <a:cubicBezTo>
                    <a:pt x="405519" y="1721295"/>
                    <a:pt x="420867" y="1717805"/>
                    <a:pt x="435921" y="1713674"/>
                  </a:cubicBezTo>
                  <a:lnTo>
                    <a:pt x="475623" y="1700859"/>
                  </a:lnTo>
                  <a:lnTo>
                    <a:pt x="476317" y="1702217"/>
                  </a:lnTo>
                  <a:cubicBezTo>
                    <a:pt x="490551" y="1726498"/>
                    <a:pt x="510001" y="1746610"/>
                    <a:pt x="534455" y="1760729"/>
                  </a:cubicBezTo>
                  <a:cubicBezTo>
                    <a:pt x="632272" y="1817203"/>
                    <a:pt x="773109" y="1756394"/>
                    <a:pt x="849023" y="1624908"/>
                  </a:cubicBezTo>
                  <a:cubicBezTo>
                    <a:pt x="920192" y="1501640"/>
                    <a:pt x="909034" y="1360014"/>
                    <a:pt x="826762" y="1296259"/>
                  </a:cubicBezTo>
                  <a:lnTo>
                    <a:pt x="814387" y="1287948"/>
                  </a:lnTo>
                  <a:lnTo>
                    <a:pt x="818803" y="1254626"/>
                  </a:lnTo>
                  <a:cubicBezTo>
                    <a:pt x="820165" y="1239075"/>
                    <a:pt x="820844" y="1223349"/>
                    <a:pt x="820811" y="1207482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0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183146" y="458233"/>
            <a:ext cx="1330307" cy="1989024"/>
            <a:chOff x="6183146" y="458233"/>
            <a:chExt cx="1330307" cy="1989024"/>
          </a:xfrm>
        </p:grpSpPr>
        <p:sp>
          <p:nvSpPr>
            <p:cNvPr id="31" name="正方形/長方形 30"/>
            <p:cNvSpPr/>
            <p:nvPr/>
          </p:nvSpPr>
          <p:spPr bwMode="auto">
            <a:xfrm>
              <a:off x="6479331" y="2050742"/>
              <a:ext cx="727709" cy="366244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10"/>
            <p:cNvSpPr/>
            <p:nvPr/>
          </p:nvSpPr>
          <p:spPr>
            <a:xfrm>
              <a:off x="6183146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7466" y="1168586"/>
                  </a:moveTo>
                  <a:lnTo>
                    <a:pt x="762968" y="1168719"/>
                  </a:lnTo>
                  <a:cubicBezTo>
                    <a:pt x="763025" y="1196546"/>
                    <a:pt x="760588" y="1223877"/>
                    <a:pt x="755850" y="1250479"/>
                  </a:cubicBezTo>
                  <a:lnTo>
                    <a:pt x="751385" y="1270415"/>
                  </a:lnTo>
                  <a:lnTo>
                    <a:pt x="743799" y="1270932"/>
                  </a:lnTo>
                  <a:cubicBezTo>
                    <a:pt x="686069" y="1278871"/>
                    <a:pt x="616265" y="1335183"/>
                    <a:pt x="567506" y="1419636"/>
                  </a:cubicBezTo>
                  <a:cubicBezTo>
                    <a:pt x="543126" y="1461863"/>
                    <a:pt x="527470" y="1505128"/>
                    <a:pt x="520657" y="1544582"/>
                  </a:cubicBezTo>
                  <a:lnTo>
                    <a:pt x="517489" y="1575777"/>
                  </a:lnTo>
                  <a:lnTo>
                    <a:pt x="501377" y="1584340"/>
                  </a:lnTo>
                  <a:cubicBezTo>
                    <a:pt x="465165" y="1601603"/>
                    <a:pt x="426191" y="1614332"/>
                    <a:pt x="385113" y="1621738"/>
                  </a:cubicBezTo>
                  <a:lnTo>
                    <a:pt x="396557" y="1685213"/>
                  </a:lnTo>
                  <a:cubicBezTo>
                    <a:pt x="427788" y="1679582"/>
                    <a:pt x="457952" y="1671254"/>
                    <a:pt x="486827" y="1660494"/>
                  </a:cubicBezTo>
                  <a:lnTo>
                    <a:pt x="526111" y="1643849"/>
                  </a:lnTo>
                  <a:lnTo>
                    <a:pt x="526871" y="1646662"/>
                  </a:lnTo>
                  <a:cubicBezTo>
                    <a:pt x="534201" y="1664650"/>
                    <a:pt x="545515" y="1678790"/>
                    <a:pt x="560849" y="1687643"/>
                  </a:cubicBezTo>
                  <a:cubicBezTo>
                    <a:pt x="622184" y="1723055"/>
                    <a:pt x="724609" y="1660478"/>
                    <a:pt x="789621" y="1547874"/>
                  </a:cubicBezTo>
                  <a:cubicBezTo>
                    <a:pt x="846507" y="1449346"/>
                    <a:pt x="855900" y="1345162"/>
                    <a:pt x="816269" y="1296932"/>
                  </a:cubicBezTo>
                  <a:lnTo>
                    <a:pt x="812253" y="1293504"/>
                  </a:lnTo>
                  <a:lnTo>
                    <a:pt x="819348" y="1261826"/>
                  </a:lnTo>
                  <a:cubicBezTo>
                    <a:pt x="824751" y="1231489"/>
                    <a:pt x="827531" y="1200320"/>
                    <a:pt x="827466" y="1168586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1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299262" y="458233"/>
            <a:ext cx="1330307" cy="1989024"/>
            <a:chOff x="4299262" y="458233"/>
            <a:chExt cx="1330307" cy="1989024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4597265" y="2010284"/>
              <a:ext cx="727709" cy="406702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10"/>
            <p:cNvSpPr/>
            <p:nvPr/>
          </p:nvSpPr>
          <p:spPr>
            <a:xfrm>
              <a:off x="4299262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2748" y="1188258"/>
                  </a:moveTo>
                  <a:lnTo>
                    <a:pt x="758251" y="1188391"/>
                  </a:lnTo>
                  <a:cubicBezTo>
                    <a:pt x="758279" y="1202305"/>
                    <a:pt x="757684" y="1216094"/>
                    <a:pt x="756490" y="1229731"/>
                  </a:cubicBezTo>
                  <a:lnTo>
                    <a:pt x="753375" y="1253234"/>
                  </a:lnTo>
                  <a:lnTo>
                    <a:pt x="735673" y="1254682"/>
                  </a:lnTo>
                  <a:cubicBezTo>
                    <a:pt x="667735" y="1267401"/>
                    <a:pt x="589798" y="1330265"/>
                    <a:pt x="535828" y="1423744"/>
                  </a:cubicBezTo>
                  <a:cubicBezTo>
                    <a:pt x="502615" y="1481269"/>
                    <a:pt x="483982" y="1540858"/>
                    <a:pt x="479911" y="1593380"/>
                  </a:cubicBezTo>
                  <a:lnTo>
                    <a:pt x="479213" y="1611406"/>
                  </a:lnTo>
                  <a:lnTo>
                    <a:pt x="459551" y="1619737"/>
                  </a:lnTo>
                  <a:cubicBezTo>
                    <a:pt x="434231" y="1629172"/>
                    <a:pt x="407781" y="1636475"/>
                    <a:pt x="380395" y="1641413"/>
                  </a:cubicBezTo>
                  <a:lnTo>
                    <a:pt x="391839" y="1704888"/>
                  </a:lnTo>
                  <a:cubicBezTo>
                    <a:pt x="423070" y="1699257"/>
                    <a:pt x="453234" y="1690928"/>
                    <a:pt x="482109" y="1680169"/>
                  </a:cubicBezTo>
                  <a:lnTo>
                    <a:pt x="488224" y="1677578"/>
                  </a:lnTo>
                  <a:lnTo>
                    <a:pt x="493471" y="1691780"/>
                  </a:lnTo>
                  <a:cubicBezTo>
                    <a:pt x="503027" y="1713361"/>
                    <a:pt x="517336" y="1730504"/>
                    <a:pt x="536392" y="1741507"/>
                  </a:cubicBezTo>
                  <a:cubicBezTo>
                    <a:pt x="612617" y="1785516"/>
                    <a:pt x="735951" y="1714601"/>
                    <a:pt x="811865" y="1583114"/>
                  </a:cubicBezTo>
                  <a:cubicBezTo>
                    <a:pt x="883034" y="1459845"/>
                    <a:pt x="887260" y="1327101"/>
                    <a:pt x="824702" y="1274728"/>
                  </a:cubicBezTo>
                  <a:lnTo>
                    <a:pt x="816307" y="1268854"/>
                  </a:lnTo>
                  <a:lnTo>
                    <a:pt x="820740" y="1235402"/>
                  </a:lnTo>
                  <a:cubicBezTo>
                    <a:pt x="822103" y="1219851"/>
                    <a:pt x="822781" y="1204125"/>
                    <a:pt x="822748" y="1188258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1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426394" y="2397201"/>
            <a:ext cx="1330307" cy="1989024"/>
            <a:chOff x="2426394" y="2397201"/>
            <a:chExt cx="1330307" cy="1989024"/>
          </a:xfrm>
        </p:grpSpPr>
        <p:sp>
          <p:nvSpPr>
            <p:cNvPr id="23" name="正方形/長方形 22"/>
            <p:cNvSpPr/>
            <p:nvPr/>
          </p:nvSpPr>
          <p:spPr bwMode="auto">
            <a:xfrm>
              <a:off x="2724076" y="3784060"/>
              <a:ext cx="727709" cy="500635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0"/>
            <p:cNvSpPr/>
            <p:nvPr/>
          </p:nvSpPr>
          <p:spPr>
            <a:xfrm>
              <a:off x="2426394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0811" y="1233357"/>
                  </a:moveTo>
                  <a:lnTo>
                    <a:pt x="756314" y="1233490"/>
                  </a:lnTo>
                  <a:cubicBezTo>
                    <a:pt x="756342" y="1247404"/>
                    <a:pt x="755747" y="1261193"/>
                    <a:pt x="754553" y="1274830"/>
                  </a:cubicBezTo>
                  <a:lnTo>
                    <a:pt x="752395" y="1291109"/>
                  </a:lnTo>
                  <a:lnTo>
                    <a:pt x="750516" y="1290746"/>
                  </a:lnTo>
                  <a:cubicBezTo>
                    <a:pt x="743631" y="1289863"/>
                    <a:pt x="736658" y="1289403"/>
                    <a:pt x="729621" y="1289357"/>
                  </a:cubicBezTo>
                  <a:cubicBezTo>
                    <a:pt x="645186" y="1288797"/>
                    <a:pt x="551732" y="1347656"/>
                    <a:pt x="494796" y="1446271"/>
                  </a:cubicBezTo>
                  <a:cubicBezTo>
                    <a:pt x="456840" y="1512014"/>
                    <a:pt x="442300" y="1582979"/>
                    <a:pt x="449477" y="1644567"/>
                  </a:cubicBezTo>
                  <a:lnTo>
                    <a:pt x="453039" y="1666312"/>
                  </a:lnTo>
                  <a:lnTo>
                    <a:pt x="418812" y="1677359"/>
                  </a:lnTo>
                  <a:cubicBezTo>
                    <a:pt x="405611" y="1680982"/>
                    <a:pt x="392152" y="1684042"/>
                    <a:pt x="378459" y="1686511"/>
                  </a:cubicBezTo>
                  <a:lnTo>
                    <a:pt x="389903" y="1749985"/>
                  </a:lnTo>
                  <a:cubicBezTo>
                    <a:pt x="405519" y="1747170"/>
                    <a:pt x="420867" y="1743680"/>
                    <a:pt x="435921" y="1739549"/>
                  </a:cubicBezTo>
                  <a:lnTo>
                    <a:pt x="475623" y="1726734"/>
                  </a:lnTo>
                  <a:lnTo>
                    <a:pt x="476317" y="1728092"/>
                  </a:lnTo>
                  <a:cubicBezTo>
                    <a:pt x="490551" y="1752373"/>
                    <a:pt x="510001" y="1772485"/>
                    <a:pt x="534455" y="1786604"/>
                  </a:cubicBezTo>
                  <a:cubicBezTo>
                    <a:pt x="632272" y="1843079"/>
                    <a:pt x="773109" y="1782269"/>
                    <a:pt x="849023" y="1650783"/>
                  </a:cubicBezTo>
                  <a:cubicBezTo>
                    <a:pt x="920192" y="1527515"/>
                    <a:pt x="909034" y="1385889"/>
                    <a:pt x="826762" y="1322134"/>
                  </a:cubicBezTo>
                  <a:lnTo>
                    <a:pt x="814387" y="1313823"/>
                  </a:lnTo>
                  <a:lnTo>
                    <a:pt x="818803" y="1280501"/>
                  </a:lnTo>
                  <a:cubicBezTo>
                    <a:pt x="820165" y="1264950"/>
                    <a:pt x="820844" y="1249224"/>
                    <a:pt x="820811" y="1233357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0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83146" y="2397201"/>
            <a:ext cx="1330307" cy="1989024"/>
            <a:chOff x="6183146" y="2397201"/>
            <a:chExt cx="1330307" cy="1989024"/>
          </a:xfrm>
        </p:grpSpPr>
        <p:sp>
          <p:nvSpPr>
            <p:cNvPr id="32" name="正方形/長方形 31"/>
            <p:cNvSpPr/>
            <p:nvPr/>
          </p:nvSpPr>
          <p:spPr bwMode="auto">
            <a:xfrm>
              <a:off x="6479331" y="3986074"/>
              <a:ext cx="727709" cy="366244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0"/>
            <p:cNvSpPr/>
            <p:nvPr/>
          </p:nvSpPr>
          <p:spPr>
            <a:xfrm>
              <a:off x="6183146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7466" y="1194461"/>
                  </a:moveTo>
                  <a:lnTo>
                    <a:pt x="762968" y="1194594"/>
                  </a:lnTo>
                  <a:cubicBezTo>
                    <a:pt x="763025" y="1222421"/>
                    <a:pt x="760588" y="1249752"/>
                    <a:pt x="755850" y="1276354"/>
                  </a:cubicBezTo>
                  <a:lnTo>
                    <a:pt x="751385" y="1296290"/>
                  </a:lnTo>
                  <a:lnTo>
                    <a:pt x="743799" y="1296807"/>
                  </a:lnTo>
                  <a:cubicBezTo>
                    <a:pt x="686069" y="1304746"/>
                    <a:pt x="616265" y="1361058"/>
                    <a:pt x="567506" y="1445511"/>
                  </a:cubicBezTo>
                  <a:cubicBezTo>
                    <a:pt x="543126" y="1487738"/>
                    <a:pt x="527470" y="1531003"/>
                    <a:pt x="520657" y="1570457"/>
                  </a:cubicBezTo>
                  <a:lnTo>
                    <a:pt x="517489" y="1601652"/>
                  </a:lnTo>
                  <a:lnTo>
                    <a:pt x="501377" y="1610215"/>
                  </a:lnTo>
                  <a:cubicBezTo>
                    <a:pt x="465165" y="1627478"/>
                    <a:pt x="426191" y="1640207"/>
                    <a:pt x="385113" y="1647614"/>
                  </a:cubicBezTo>
                  <a:lnTo>
                    <a:pt x="396557" y="1711088"/>
                  </a:lnTo>
                  <a:cubicBezTo>
                    <a:pt x="427788" y="1705457"/>
                    <a:pt x="457952" y="1697129"/>
                    <a:pt x="486827" y="1686369"/>
                  </a:cubicBezTo>
                  <a:lnTo>
                    <a:pt x="526111" y="1669724"/>
                  </a:lnTo>
                  <a:lnTo>
                    <a:pt x="526871" y="1672537"/>
                  </a:lnTo>
                  <a:cubicBezTo>
                    <a:pt x="534201" y="1690525"/>
                    <a:pt x="545515" y="1704665"/>
                    <a:pt x="560849" y="1713518"/>
                  </a:cubicBezTo>
                  <a:cubicBezTo>
                    <a:pt x="622184" y="1748930"/>
                    <a:pt x="724609" y="1686353"/>
                    <a:pt x="789621" y="1573749"/>
                  </a:cubicBezTo>
                  <a:cubicBezTo>
                    <a:pt x="846507" y="1475221"/>
                    <a:pt x="855900" y="1371037"/>
                    <a:pt x="816269" y="1322807"/>
                  </a:cubicBezTo>
                  <a:lnTo>
                    <a:pt x="812253" y="1319379"/>
                  </a:lnTo>
                  <a:lnTo>
                    <a:pt x="819348" y="1287701"/>
                  </a:lnTo>
                  <a:cubicBezTo>
                    <a:pt x="824751" y="1257364"/>
                    <a:pt x="827531" y="1226195"/>
                    <a:pt x="827466" y="1194461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1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299262" y="2397201"/>
            <a:ext cx="1330307" cy="1989024"/>
            <a:chOff x="4299262" y="2397201"/>
            <a:chExt cx="1330307" cy="1989024"/>
          </a:xfrm>
        </p:grpSpPr>
        <p:sp>
          <p:nvSpPr>
            <p:cNvPr id="28" name="正方形/長方形 27"/>
            <p:cNvSpPr/>
            <p:nvPr/>
          </p:nvSpPr>
          <p:spPr bwMode="auto">
            <a:xfrm>
              <a:off x="4597265" y="3945616"/>
              <a:ext cx="727709" cy="406702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0"/>
            <p:cNvSpPr/>
            <p:nvPr/>
          </p:nvSpPr>
          <p:spPr>
            <a:xfrm>
              <a:off x="4299262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2748" y="1214133"/>
                  </a:moveTo>
                  <a:lnTo>
                    <a:pt x="758251" y="1214266"/>
                  </a:lnTo>
                  <a:cubicBezTo>
                    <a:pt x="758279" y="1228180"/>
                    <a:pt x="757684" y="1241969"/>
                    <a:pt x="756490" y="1255606"/>
                  </a:cubicBezTo>
                  <a:lnTo>
                    <a:pt x="753375" y="1279109"/>
                  </a:lnTo>
                  <a:lnTo>
                    <a:pt x="735673" y="1280557"/>
                  </a:lnTo>
                  <a:cubicBezTo>
                    <a:pt x="667735" y="1293276"/>
                    <a:pt x="589798" y="1356140"/>
                    <a:pt x="535828" y="1449619"/>
                  </a:cubicBezTo>
                  <a:cubicBezTo>
                    <a:pt x="502615" y="1507144"/>
                    <a:pt x="483982" y="1566733"/>
                    <a:pt x="479911" y="1619255"/>
                  </a:cubicBezTo>
                  <a:lnTo>
                    <a:pt x="479213" y="1637282"/>
                  </a:lnTo>
                  <a:lnTo>
                    <a:pt x="459551" y="1645612"/>
                  </a:lnTo>
                  <a:cubicBezTo>
                    <a:pt x="434231" y="1655047"/>
                    <a:pt x="407781" y="1662351"/>
                    <a:pt x="380395" y="1667288"/>
                  </a:cubicBezTo>
                  <a:lnTo>
                    <a:pt x="391839" y="1730763"/>
                  </a:lnTo>
                  <a:cubicBezTo>
                    <a:pt x="423070" y="1725132"/>
                    <a:pt x="453234" y="1716803"/>
                    <a:pt x="482109" y="1706044"/>
                  </a:cubicBezTo>
                  <a:lnTo>
                    <a:pt x="488224" y="1703453"/>
                  </a:lnTo>
                  <a:lnTo>
                    <a:pt x="493471" y="1717655"/>
                  </a:lnTo>
                  <a:cubicBezTo>
                    <a:pt x="503027" y="1739236"/>
                    <a:pt x="517336" y="1756379"/>
                    <a:pt x="536392" y="1767382"/>
                  </a:cubicBezTo>
                  <a:cubicBezTo>
                    <a:pt x="612617" y="1811391"/>
                    <a:pt x="735951" y="1740476"/>
                    <a:pt x="811865" y="1608989"/>
                  </a:cubicBezTo>
                  <a:cubicBezTo>
                    <a:pt x="883034" y="1485720"/>
                    <a:pt x="887260" y="1352976"/>
                    <a:pt x="824702" y="1300603"/>
                  </a:cubicBezTo>
                  <a:lnTo>
                    <a:pt x="816307" y="1294729"/>
                  </a:lnTo>
                  <a:lnTo>
                    <a:pt x="820740" y="1261277"/>
                  </a:lnTo>
                  <a:cubicBezTo>
                    <a:pt x="822103" y="1245726"/>
                    <a:pt x="822781" y="1230000"/>
                    <a:pt x="822748" y="1214133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1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台形 10"/>
          <p:cNvSpPr/>
          <p:nvPr/>
        </p:nvSpPr>
        <p:spPr>
          <a:xfrm>
            <a:off x="8046247" y="45823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02794" y="1168585"/>
                </a:moveTo>
                <a:lnTo>
                  <a:pt x="761447" y="1168718"/>
                </a:lnTo>
                <a:cubicBezTo>
                  <a:pt x="761484" y="1196545"/>
                  <a:pt x="759921" y="1223876"/>
                  <a:pt x="756884" y="1250479"/>
                </a:cubicBezTo>
                <a:lnTo>
                  <a:pt x="754022" y="1270415"/>
                </a:lnTo>
                <a:lnTo>
                  <a:pt x="749159" y="1270931"/>
                </a:lnTo>
                <a:cubicBezTo>
                  <a:pt x="712151" y="1278870"/>
                  <a:pt x="667402" y="1335183"/>
                  <a:pt x="636145" y="1419636"/>
                </a:cubicBezTo>
                <a:cubicBezTo>
                  <a:pt x="620516" y="1461863"/>
                  <a:pt x="610480" y="1505128"/>
                  <a:pt x="606112" y="1544582"/>
                </a:cubicBezTo>
                <a:lnTo>
                  <a:pt x="604081" y="1575777"/>
                </a:lnTo>
                <a:lnTo>
                  <a:pt x="593753" y="1584341"/>
                </a:lnTo>
                <a:cubicBezTo>
                  <a:pt x="570539" y="1601604"/>
                  <a:pt x="545554" y="1614333"/>
                  <a:pt x="519221" y="1621739"/>
                </a:cubicBezTo>
                <a:lnTo>
                  <a:pt x="526557" y="1685214"/>
                </a:lnTo>
                <a:cubicBezTo>
                  <a:pt x="546578" y="1679583"/>
                  <a:pt x="565915" y="1671254"/>
                  <a:pt x="584425" y="1660494"/>
                </a:cubicBezTo>
                <a:lnTo>
                  <a:pt x="609609" y="1643850"/>
                </a:lnTo>
                <a:lnTo>
                  <a:pt x="610095" y="1646663"/>
                </a:lnTo>
                <a:cubicBezTo>
                  <a:pt x="614794" y="1664651"/>
                  <a:pt x="622047" y="1678791"/>
                  <a:pt x="631877" y="1687644"/>
                </a:cubicBezTo>
                <a:cubicBezTo>
                  <a:pt x="671197" y="1723056"/>
                  <a:pt x="736857" y="1660479"/>
                  <a:pt x="778533" y="1547875"/>
                </a:cubicBezTo>
                <a:cubicBezTo>
                  <a:pt x="815000" y="1449346"/>
                  <a:pt x="821022" y="1345161"/>
                  <a:pt x="795616" y="1296932"/>
                </a:cubicBezTo>
                <a:lnTo>
                  <a:pt x="793042" y="1293504"/>
                </a:lnTo>
                <a:lnTo>
                  <a:pt x="797590" y="1261826"/>
                </a:lnTo>
                <a:cubicBezTo>
                  <a:pt x="801054" y="1231488"/>
                  <a:pt x="802836" y="1200319"/>
                  <a:pt x="802794" y="1168585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1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5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台形 10"/>
          <p:cNvSpPr/>
          <p:nvPr/>
        </p:nvSpPr>
        <p:spPr>
          <a:xfrm>
            <a:off x="8044656" y="2397201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02794" y="1194460"/>
                </a:moveTo>
                <a:lnTo>
                  <a:pt x="761447" y="1194593"/>
                </a:lnTo>
                <a:cubicBezTo>
                  <a:pt x="761484" y="1222420"/>
                  <a:pt x="759921" y="1249751"/>
                  <a:pt x="756884" y="1276354"/>
                </a:cubicBezTo>
                <a:lnTo>
                  <a:pt x="754022" y="1296290"/>
                </a:lnTo>
                <a:lnTo>
                  <a:pt x="749159" y="1296806"/>
                </a:lnTo>
                <a:cubicBezTo>
                  <a:pt x="712151" y="1304745"/>
                  <a:pt x="667402" y="1361058"/>
                  <a:pt x="636145" y="1445511"/>
                </a:cubicBezTo>
                <a:cubicBezTo>
                  <a:pt x="620516" y="1487738"/>
                  <a:pt x="610480" y="1531003"/>
                  <a:pt x="606112" y="1570458"/>
                </a:cubicBezTo>
                <a:lnTo>
                  <a:pt x="604081" y="1601652"/>
                </a:lnTo>
                <a:lnTo>
                  <a:pt x="593753" y="1610216"/>
                </a:lnTo>
                <a:cubicBezTo>
                  <a:pt x="570539" y="1627479"/>
                  <a:pt x="545554" y="1640208"/>
                  <a:pt x="519221" y="1647614"/>
                </a:cubicBezTo>
                <a:lnTo>
                  <a:pt x="526557" y="1711089"/>
                </a:lnTo>
                <a:cubicBezTo>
                  <a:pt x="546578" y="1705458"/>
                  <a:pt x="565915" y="1697129"/>
                  <a:pt x="584425" y="1686369"/>
                </a:cubicBezTo>
                <a:lnTo>
                  <a:pt x="609609" y="1669725"/>
                </a:lnTo>
                <a:lnTo>
                  <a:pt x="610095" y="1672538"/>
                </a:lnTo>
                <a:cubicBezTo>
                  <a:pt x="614794" y="1690526"/>
                  <a:pt x="622047" y="1704666"/>
                  <a:pt x="631877" y="1713519"/>
                </a:cubicBezTo>
                <a:cubicBezTo>
                  <a:pt x="671197" y="1748931"/>
                  <a:pt x="736857" y="1686354"/>
                  <a:pt x="778534" y="1573750"/>
                </a:cubicBezTo>
                <a:cubicBezTo>
                  <a:pt x="815000" y="1475221"/>
                  <a:pt x="821022" y="1371037"/>
                  <a:pt x="795616" y="1322807"/>
                </a:cubicBezTo>
                <a:lnTo>
                  <a:pt x="793042" y="1319379"/>
                </a:lnTo>
                <a:lnTo>
                  <a:pt x="797590" y="1287701"/>
                </a:lnTo>
                <a:cubicBezTo>
                  <a:pt x="801054" y="1257363"/>
                  <a:pt x="802836" y="1226194"/>
                  <a:pt x="802794" y="1194460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2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5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542510" y="458233"/>
            <a:ext cx="1330307" cy="1989024"/>
            <a:chOff x="542510" y="458233"/>
            <a:chExt cx="1330307" cy="1989024"/>
          </a:xfrm>
        </p:grpSpPr>
        <p:sp>
          <p:nvSpPr>
            <p:cNvPr id="2" name="正方形/長方形 1"/>
            <p:cNvSpPr/>
            <p:nvPr/>
          </p:nvSpPr>
          <p:spPr bwMode="auto">
            <a:xfrm>
              <a:off x="842010" y="1603580"/>
              <a:ext cx="727709" cy="813406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台形 10"/>
            <p:cNvSpPr/>
            <p:nvPr/>
          </p:nvSpPr>
          <p:spPr>
            <a:xfrm>
              <a:off x="542510" y="45823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915179" y="1207482"/>
                  </a:moveTo>
                  <a:lnTo>
                    <a:pt x="834236" y="1207615"/>
                  </a:lnTo>
                  <a:cubicBezTo>
                    <a:pt x="834272" y="1221528"/>
                    <a:pt x="833525" y="1235318"/>
                    <a:pt x="832026" y="1248954"/>
                  </a:cubicBezTo>
                  <a:lnTo>
                    <a:pt x="829318" y="1265234"/>
                  </a:lnTo>
                  <a:lnTo>
                    <a:pt x="826960" y="1264871"/>
                  </a:lnTo>
                  <a:cubicBezTo>
                    <a:pt x="818320" y="1263988"/>
                    <a:pt x="809568" y="1263528"/>
                    <a:pt x="800738" y="1263482"/>
                  </a:cubicBezTo>
                  <a:cubicBezTo>
                    <a:pt x="694774" y="1262922"/>
                    <a:pt x="577492" y="1321781"/>
                    <a:pt x="506040" y="1420396"/>
                  </a:cubicBezTo>
                  <a:cubicBezTo>
                    <a:pt x="458405" y="1486139"/>
                    <a:pt x="440158" y="1557103"/>
                    <a:pt x="449165" y="1618692"/>
                  </a:cubicBezTo>
                  <a:lnTo>
                    <a:pt x="453635" y="1640437"/>
                  </a:lnTo>
                  <a:lnTo>
                    <a:pt x="410681" y="1651484"/>
                  </a:lnTo>
                  <a:cubicBezTo>
                    <a:pt x="394114" y="1655107"/>
                    <a:pt x="377224" y="1658167"/>
                    <a:pt x="360040" y="1660636"/>
                  </a:cubicBezTo>
                  <a:lnTo>
                    <a:pt x="374402" y="1724110"/>
                  </a:lnTo>
                  <a:cubicBezTo>
                    <a:pt x="393999" y="1721295"/>
                    <a:pt x="413261" y="1717805"/>
                    <a:pt x="432153" y="1713674"/>
                  </a:cubicBezTo>
                  <a:lnTo>
                    <a:pt x="481978" y="1700859"/>
                  </a:lnTo>
                  <a:lnTo>
                    <a:pt x="482849" y="1702217"/>
                  </a:lnTo>
                  <a:cubicBezTo>
                    <a:pt x="500712" y="1726498"/>
                    <a:pt x="525121" y="1746610"/>
                    <a:pt x="555811" y="1760729"/>
                  </a:cubicBezTo>
                  <a:cubicBezTo>
                    <a:pt x="678568" y="1817203"/>
                    <a:pt x="855313" y="1756394"/>
                    <a:pt x="950583" y="1624908"/>
                  </a:cubicBezTo>
                  <a:cubicBezTo>
                    <a:pt x="1039898" y="1501640"/>
                    <a:pt x="1025895" y="1360014"/>
                    <a:pt x="922647" y="1296259"/>
                  </a:cubicBezTo>
                  <a:lnTo>
                    <a:pt x="907116" y="1287948"/>
                  </a:lnTo>
                  <a:lnTo>
                    <a:pt x="912658" y="1254626"/>
                  </a:lnTo>
                  <a:cubicBezTo>
                    <a:pt x="914368" y="1239075"/>
                    <a:pt x="915220" y="1223349"/>
                    <a:pt x="915179" y="1207482"/>
                  </a:cubicBezTo>
                  <a:close/>
                  <a:moveTo>
                    <a:pt x="665153" y="0"/>
                  </a:moveTo>
                  <a:cubicBezTo>
                    <a:pt x="864511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0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0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542510" y="2397201"/>
            <a:ext cx="1330307" cy="1989024"/>
            <a:chOff x="542510" y="2397201"/>
            <a:chExt cx="1330307" cy="1989024"/>
          </a:xfrm>
        </p:grpSpPr>
        <p:sp>
          <p:nvSpPr>
            <p:cNvPr id="19" name="正方形/長方形 18"/>
            <p:cNvSpPr/>
            <p:nvPr/>
          </p:nvSpPr>
          <p:spPr bwMode="auto">
            <a:xfrm>
              <a:off x="842010" y="3538912"/>
              <a:ext cx="727709" cy="813406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10"/>
            <p:cNvSpPr/>
            <p:nvPr/>
          </p:nvSpPr>
          <p:spPr>
            <a:xfrm>
              <a:off x="542510" y="2397201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915179" y="1233357"/>
                  </a:moveTo>
                  <a:lnTo>
                    <a:pt x="834236" y="1233490"/>
                  </a:lnTo>
                  <a:cubicBezTo>
                    <a:pt x="834272" y="1247404"/>
                    <a:pt x="833525" y="1261193"/>
                    <a:pt x="832026" y="1274830"/>
                  </a:cubicBezTo>
                  <a:lnTo>
                    <a:pt x="829318" y="1291109"/>
                  </a:lnTo>
                  <a:lnTo>
                    <a:pt x="826960" y="1290746"/>
                  </a:lnTo>
                  <a:cubicBezTo>
                    <a:pt x="818320" y="1289863"/>
                    <a:pt x="809568" y="1289403"/>
                    <a:pt x="800738" y="1289357"/>
                  </a:cubicBezTo>
                  <a:cubicBezTo>
                    <a:pt x="694774" y="1288797"/>
                    <a:pt x="577492" y="1347656"/>
                    <a:pt x="506040" y="1446271"/>
                  </a:cubicBezTo>
                  <a:cubicBezTo>
                    <a:pt x="458405" y="1512014"/>
                    <a:pt x="440158" y="1582979"/>
                    <a:pt x="449165" y="1644567"/>
                  </a:cubicBezTo>
                  <a:lnTo>
                    <a:pt x="453635" y="1666312"/>
                  </a:lnTo>
                  <a:lnTo>
                    <a:pt x="410681" y="1677359"/>
                  </a:lnTo>
                  <a:cubicBezTo>
                    <a:pt x="394114" y="1680982"/>
                    <a:pt x="377224" y="1684042"/>
                    <a:pt x="360040" y="1686511"/>
                  </a:cubicBezTo>
                  <a:lnTo>
                    <a:pt x="374402" y="1749985"/>
                  </a:lnTo>
                  <a:cubicBezTo>
                    <a:pt x="393999" y="1747170"/>
                    <a:pt x="413261" y="1743680"/>
                    <a:pt x="432153" y="1739549"/>
                  </a:cubicBezTo>
                  <a:lnTo>
                    <a:pt x="481978" y="1726734"/>
                  </a:lnTo>
                  <a:lnTo>
                    <a:pt x="482849" y="1728092"/>
                  </a:lnTo>
                  <a:cubicBezTo>
                    <a:pt x="500712" y="1752373"/>
                    <a:pt x="525121" y="1772485"/>
                    <a:pt x="555811" y="1786604"/>
                  </a:cubicBezTo>
                  <a:cubicBezTo>
                    <a:pt x="678568" y="1843079"/>
                    <a:pt x="855313" y="1782269"/>
                    <a:pt x="950583" y="1650783"/>
                  </a:cubicBezTo>
                  <a:cubicBezTo>
                    <a:pt x="1039898" y="1527515"/>
                    <a:pt x="1025895" y="1385889"/>
                    <a:pt x="922647" y="1322134"/>
                  </a:cubicBezTo>
                  <a:lnTo>
                    <a:pt x="907116" y="1313823"/>
                  </a:lnTo>
                  <a:lnTo>
                    <a:pt x="912658" y="1280501"/>
                  </a:lnTo>
                  <a:cubicBezTo>
                    <a:pt x="914368" y="1264950"/>
                    <a:pt x="915220" y="1249224"/>
                    <a:pt x="915179" y="1233357"/>
                  </a:cubicBezTo>
                  <a:close/>
                  <a:moveTo>
                    <a:pt x="665153" y="0"/>
                  </a:moveTo>
                  <a:cubicBezTo>
                    <a:pt x="864511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0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0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2426394" y="4325153"/>
            <a:ext cx="1330307" cy="1989024"/>
            <a:chOff x="2426394" y="4325153"/>
            <a:chExt cx="1330307" cy="1989024"/>
          </a:xfrm>
        </p:grpSpPr>
        <p:sp>
          <p:nvSpPr>
            <p:cNvPr id="25" name="正方形/長方形 24"/>
            <p:cNvSpPr/>
            <p:nvPr/>
          </p:nvSpPr>
          <p:spPr bwMode="auto">
            <a:xfrm>
              <a:off x="2724076" y="5769259"/>
              <a:ext cx="727709" cy="500635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10"/>
            <p:cNvSpPr/>
            <p:nvPr/>
          </p:nvSpPr>
          <p:spPr>
            <a:xfrm>
              <a:off x="2426394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0811" y="1275915"/>
                  </a:moveTo>
                  <a:lnTo>
                    <a:pt x="756314" y="1276048"/>
                  </a:lnTo>
                  <a:cubicBezTo>
                    <a:pt x="756342" y="1289962"/>
                    <a:pt x="755747" y="1303751"/>
                    <a:pt x="754553" y="1317388"/>
                  </a:cubicBezTo>
                  <a:lnTo>
                    <a:pt x="752395" y="1333667"/>
                  </a:lnTo>
                  <a:lnTo>
                    <a:pt x="750516" y="1333304"/>
                  </a:lnTo>
                  <a:cubicBezTo>
                    <a:pt x="743631" y="1332421"/>
                    <a:pt x="736658" y="1331961"/>
                    <a:pt x="729621" y="1331915"/>
                  </a:cubicBezTo>
                  <a:cubicBezTo>
                    <a:pt x="645186" y="1331355"/>
                    <a:pt x="551732" y="1390214"/>
                    <a:pt x="494796" y="1488829"/>
                  </a:cubicBezTo>
                  <a:cubicBezTo>
                    <a:pt x="456840" y="1554572"/>
                    <a:pt x="442300" y="1625537"/>
                    <a:pt x="449477" y="1687125"/>
                  </a:cubicBezTo>
                  <a:lnTo>
                    <a:pt x="453039" y="1708870"/>
                  </a:lnTo>
                  <a:lnTo>
                    <a:pt x="418812" y="1719917"/>
                  </a:lnTo>
                  <a:cubicBezTo>
                    <a:pt x="405611" y="1723540"/>
                    <a:pt x="392152" y="1726600"/>
                    <a:pt x="378459" y="1729069"/>
                  </a:cubicBezTo>
                  <a:lnTo>
                    <a:pt x="389903" y="1792543"/>
                  </a:lnTo>
                  <a:cubicBezTo>
                    <a:pt x="405519" y="1789728"/>
                    <a:pt x="420867" y="1786238"/>
                    <a:pt x="435921" y="1782107"/>
                  </a:cubicBezTo>
                  <a:lnTo>
                    <a:pt x="475623" y="1769293"/>
                  </a:lnTo>
                  <a:lnTo>
                    <a:pt x="476317" y="1770650"/>
                  </a:lnTo>
                  <a:cubicBezTo>
                    <a:pt x="490551" y="1794931"/>
                    <a:pt x="510001" y="1815043"/>
                    <a:pt x="534455" y="1829162"/>
                  </a:cubicBezTo>
                  <a:cubicBezTo>
                    <a:pt x="632272" y="1885637"/>
                    <a:pt x="773109" y="1824828"/>
                    <a:pt x="849023" y="1693341"/>
                  </a:cubicBezTo>
                  <a:cubicBezTo>
                    <a:pt x="920192" y="1570073"/>
                    <a:pt x="909034" y="1428448"/>
                    <a:pt x="826762" y="1364692"/>
                  </a:cubicBezTo>
                  <a:lnTo>
                    <a:pt x="814387" y="1356381"/>
                  </a:lnTo>
                  <a:lnTo>
                    <a:pt x="818803" y="1323059"/>
                  </a:lnTo>
                  <a:cubicBezTo>
                    <a:pt x="820165" y="1307508"/>
                    <a:pt x="820844" y="1291782"/>
                    <a:pt x="820811" y="1275915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0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6183146" y="4325153"/>
            <a:ext cx="1330307" cy="1989024"/>
            <a:chOff x="6183146" y="4325153"/>
            <a:chExt cx="1330307" cy="1989024"/>
          </a:xfrm>
        </p:grpSpPr>
        <p:sp>
          <p:nvSpPr>
            <p:cNvPr id="34" name="正方形/長方形 33"/>
            <p:cNvSpPr/>
            <p:nvPr/>
          </p:nvSpPr>
          <p:spPr bwMode="auto">
            <a:xfrm>
              <a:off x="6479331" y="5903651"/>
              <a:ext cx="727709" cy="366244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台形 10"/>
            <p:cNvSpPr/>
            <p:nvPr/>
          </p:nvSpPr>
          <p:spPr>
            <a:xfrm>
              <a:off x="6183146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7466" y="1210033"/>
                  </a:moveTo>
                  <a:lnTo>
                    <a:pt x="762968" y="1210166"/>
                  </a:lnTo>
                  <a:cubicBezTo>
                    <a:pt x="763025" y="1237993"/>
                    <a:pt x="760588" y="1265324"/>
                    <a:pt x="755850" y="1291927"/>
                  </a:cubicBezTo>
                  <a:lnTo>
                    <a:pt x="751385" y="1311862"/>
                  </a:lnTo>
                  <a:lnTo>
                    <a:pt x="743799" y="1312379"/>
                  </a:lnTo>
                  <a:cubicBezTo>
                    <a:pt x="686069" y="1320318"/>
                    <a:pt x="616265" y="1376630"/>
                    <a:pt x="567506" y="1461083"/>
                  </a:cubicBezTo>
                  <a:cubicBezTo>
                    <a:pt x="543126" y="1503310"/>
                    <a:pt x="527470" y="1546575"/>
                    <a:pt x="520657" y="1586029"/>
                  </a:cubicBezTo>
                  <a:lnTo>
                    <a:pt x="517489" y="1617224"/>
                  </a:lnTo>
                  <a:lnTo>
                    <a:pt x="501377" y="1625787"/>
                  </a:lnTo>
                  <a:cubicBezTo>
                    <a:pt x="465165" y="1643050"/>
                    <a:pt x="426191" y="1655779"/>
                    <a:pt x="385113" y="1663186"/>
                  </a:cubicBezTo>
                  <a:lnTo>
                    <a:pt x="396557" y="1726660"/>
                  </a:lnTo>
                  <a:cubicBezTo>
                    <a:pt x="427788" y="1721029"/>
                    <a:pt x="457952" y="1712701"/>
                    <a:pt x="486827" y="1701941"/>
                  </a:cubicBezTo>
                  <a:lnTo>
                    <a:pt x="526111" y="1685296"/>
                  </a:lnTo>
                  <a:lnTo>
                    <a:pt x="526871" y="1688109"/>
                  </a:lnTo>
                  <a:cubicBezTo>
                    <a:pt x="534201" y="1706098"/>
                    <a:pt x="545515" y="1720237"/>
                    <a:pt x="560849" y="1729090"/>
                  </a:cubicBezTo>
                  <a:cubicBezTo>
                    <a:pt x="622184" y="1764502"/>
                    <a:pt x="724609" y="1701925"/>
                    <a:pt x="789621" y="1589321"/>
                  </a:cubicBezTo>
                  <a:cubicBezTo>
                    <a:pt x="846507" y="1490793"/>
                    <a:pt x="855900" y="1386609"/>
                    <a:pt x="816269" y="1338379"/>
                  </a:cubicBezTo>
                  <a:lnTo>
                    <a:pt x="812253" y="1334951"/>
                  </a:lnTo>
                  <a:lnTo>
                    <a:pt x="819348" y="1303273"/>
                  </a:lnTo>
                  <a:cubicBezTo>
                    <a:pt x="824751" y="1272936"/>
                    <a:pt x="827531" y="1241767"/>
                    <a:pt x="827466" y="1210033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1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4299262" y="4325153"/>
            <a:ext cx="1330307" cy="1989024"/>
            <a:chOff x="4299262" y="4325153"/>
            <a:chExt cx="1330307" cy="1989024"/>
          </a:xfrm>
        </p:grpSpPr>
        <p:sp>
          <p:nvSpPr>
            <p:cNvPr id="29" name="正方形/長方形 28"/>
            <p:cNvSpPr/>
            <p:nvPr/>
          </p:nvSpPr>
          <p:spPr bwMode="auto">
            <a:xfrm>
              <a:off x="4597265" y="5863193"/>
              <a:ext cx="727709" cy="406702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台形 10"/>
            <p:cNvSpPr/>
            <p:nvPr/>
          </p:nvSpPr>
          <p:spPr>
            <a:xfrm>
              <a:off x="4299262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822748" y="1256691"/>
                  </a:moveTo>
                  <a:lnTo>
                    <a:pt x="758251" y="1256824"/>
                  </a:lnTo>
                  <a:cubicBezTo>
                    <a:pt x="758279" y="1270738"/>
                    <a:pt x="757684" y="1284527"/>
                    <a:pt x="756490" y="1298164"/>
                  </a:cubicBezTo>
                  <a:lnTo>
                    <a:pt x="753375" y="1321667"/>
                  </a:lnTo>
                  <a:lnTo>
                    <a:pt x="735673" y="1323115"/>
                  </a:lnTo>
                  <a:cubicBezTo>
                    <a:pt x="667735" y="1335834"/>
                    <a:pt x="589798" y="1398698"/>
                    <a:pt x="535828" y="1492177"/>
                  </a:cubicBezTo>
                  <a:cubicBezTo>
                    <a:pt x="502615" y="1549702"/>
                    <a:pt x="483982" y="1609291"/>
                    <a:pt x="479911" y="1661813"/>
                  </a:cubicBezTo>
                  <a:lnTo>
                    <a:pt x="479213" y="1679840"/>
                  </a:lnTo>
                  <a:lnTo>
                    <a:pt x="459551" y="1688170"/>
                  </a:lnTo>
                  <a:cubicBezTo>
                    <a:pt x="434231" y="1697605"/>
                    <a:pt x="407781" y="1704909"/>
                    <a:pt x="380395" y="1709846"/>
                  </a:cubicBezTo>
                  <a:lnTo>
                    <a:pt x="391839" y="1773321"/>
                  </a:lnTo>
                  <a:cubicBezTo>
                    <a:pt x="423070" y="1767690"/>
                    <a:pt x="453234" y="1759362"/>
                    <a:pt x="482109" y="1748602"/>
                  </a:cubicBezTo>
                  <a:lnTo>
                    <a:pt x="488224" y="1746011"/>
                  </a:lnTo>
                  <a:lnTo>
                    <a:pt x="493471" y="1760214"/>
                  </a:lnTo>
                  <a:cubicBezTo>
                    <a:pt x="503027" y="1781794"/>
                    <a:pt x="517336" y="1798937"/>
                    <a:pt x="536392" y="1809940"/>
                  </a:cubicBezTo>
                  <a:cubicBezTo>
                    <a:pt x="612617" y="1853949"/>
                    <a:pt x="735951" y="1783034"/>
                    <a:pt x="811865" y="1651547"/>
                  </a:cubicBezTo>
                  <a:cubicBezTo>
                    <a:pt x="883034" y="1528278"/>
                    <a:pt x="887260" y="1395534"/>
                    <a:pt x="824702" y="1343161"/>
                  </a:cubicBezTo>
                  <a:lnTo>
                    <a:pt x="816307" y="1337287"/>
                  </a:lnTo>
                  <a:lnTo>
                    <a:pt x="820740" y="1303835"/>
                  </a:lnTo>
                  <a:cubicBezTo>
                    <a:pt x="822103" y="1288284"/>
                    <a:pt x="822781" y="1272558"/>
                    <a:pt x="822748" y="1256691"/>
                  </a:cubicBezTo>
                  <a:close/>
                  <a:moveTo>
                    <a:pt x="665153" y="0"/>
                  </a:moveTo>
                  <a:cubicBezTo>
                    <a:pt x="864512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1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1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2" name="台形 10"/>
          <p:cNvSpPr/>
          <p:nvPr/>
        </p:nvSpPr>
        <p:spPr>
          <a:xfrm>
            <a:off x="8046247" y="4325153"/>
            <a:ext cx="1330307" cy="1989024"/>
          </a:xfrm>
          <a:custGeom>
            <a:avLst/>
            <a:gdLst/>
            <a:ahLst/>
            <a:cxnLst/>
            <a:rect l="l" t="t" r="r" b="b"/>
            <a:pathLst>
              <a:path w="1330307" h="1989024">
                <a:moveTo>
                  <a:pt x="802794" y="1210032"/>
                </a:moveTo>
                <a:lnTo>
                  <a:pt x="761447" y="1210165"/>
                </a:lnTo>
                <a:cubicBezTo>
                  <a:pt x="761484" y="1237992"/>
                  <a:pt x="759921" y="1265324"/>
                  <a:pt x="756884" y="1291926"/>
                </a:cubicBezTo>
                <a:lnTo>
                  <a:pt x="754022" y="1311862"/>
                </a:lnTo>
                <a:lnTo>
                  <a:pt x="749159" y="1312379"/>
                </a:lnTo>
                <a:cubicBezTo>
                  <a:pt x="712151" y="1320317"/>
                  <a:pt x="667402" y="1376630"/>
                  <a:pt x="636145" y="1461083"/>
                </a:cubicBezTo>
                <a:cubicBezTo>
                  <a:pt x="620516" y="1503310"/>
                  <a:pt x="610480" y="1546575"/>
                  <a:pt x="606112" y="1586030"/>
                </a:cubicBezTo>
                <a:lnTo>
                  <a:pt x="604081" y="1617225"/>
                </a:lnTo>
                <a:lnTo>
                  <a:pt x="593753" y="1625788"/>
                </a:lnTo>
                <a:cubicBezTo>
                  <a:pt x="570539" y="1643051"/>
                  <a:pt x="545554" y="1655780"/>
                  <a:pt x="519221" y="1663186"/>
                </a:cubicBezTo>
                <a:lnTo>
                  <a:pt x="526557" y="1726661"/>
                </a:lnTo>
                <a:cubicBezTo>
                  <a:pt x="546578" y="1721030"/>
                  <a:pt x="565915" y="1712702"/>
                  <a:pt x="584425" y="1701942"/>
                </a:cubicBezTo>
                <a:lnTo>
                  <a:pt x="609609" y="1685297"/>
                </a:lnTo>
                <a:lnTo>
                  <a:pt x="610095" y="1688110"/>
                </a:lnTo>
                <a:cubicBezTo>
                  <a:pt x="614794" y="1706098"/>
                  <a:pt x="622047" y="1720238"/>
                  <a:pt x="631877" y="1729091"/>
                </a:cubicBezTo>
                <a:cubicBezTo>
                  <a:pt x="671197" y="1764503"/>
                  <a:pt x="736857" y="1701926"/>
                  <a:pt x="778533" y="1589322"/>
                </a:cubicBezTo>
                <a:cubicBezTo>
                  <a:pt x="815000" y="1490793"/>
                  <a:pt x="821022" y="1386609"/>
                  <a:pt x="795616" y="1338379"/>
                </a:cubicBezTo>
                <a:lnTo>
                  <a:pt x="793042" y="1334951"/>
                </a:lnTo>
                <a:lnTo>
                  <a:pt x="797590" y="1303273"/>
                </a:lnTo>
                <a:cubicBezTo>
                  <a:pt x="801054" y="1272935"/>
                  <a:pt x="802836" y="1241766"/>
                  <a:pt x="802794" y="1210032"/>
                </a:cubicBezTo>
                <a:close/>
                <a:moveTo>
                  <a:pt x="665153" y="0"/>
                </a:moveTo>
                <a:cubicBezTo>
                  <a:pt x="864511" y="0"/>
                  <a:pt x="1026124" y="183600"/>
                  <a:pt x="1026124" y="410083"/>
                </a:cubicBezTo>
                <a:cubicBezTo>
                  <a:pt x="1026124" y="588900"/>
                  <a:pt x="925379" y="740986"/>
                  <a:pt x="784221" y="795499"/>
                </a:cubicBezTo>
                <a:lnTo>
                  <a:pt x="811260" y="903655"/>
                </a:lnTo>
                <a:lnTo>
                  <a:pt x="1023647" y="903655"/>
                </a:lnTo>
                <a:cubicBezTo>
                  <a:pt x="1193010" y="903655"/>
                  <a:pt x="1330307" y="1040952"/>
                  <a:pt x="1330307" y="1210315"/>
                </a:cubicBezTo>
                <a:lnTo>
                  <a:pt x="1330307" y="1989024"/>
                </a:lnTo>
                <a:lnTo>
                  <a:pt x="1098251" y="1989024"/>
                </a:lnTo>
                <a:lnTo>
                  <a:pt x="1098251" y="1250630"/>
                </a:lnTo>
                <a:lnTo>
                  <a:pt x="1044228" y="1250630"/>
                </a:lnTo>
                <a:lnTo>
                  <a:pt x="1044228" y="1989024"/>
                </a:lnTo>
                <a:lnTo>
                  <a:pt x="286078" y="1989024"/>
                </a:lnTo>
                <a:lnTo>
                  <a:pt x="286078" y="1250630"/>
                </a:lnTo>
                <a:lnTo>
                  <a:pt x="232055" y="1250630"/>
                </a:lnTo>
                <a:lnTo>
                  <a:pt x="232055" y="1989024"/>
                </a:lnTo>
                <a:lnTo>
                  <a:pt x="0" y="1989024"/>
                </a:lnTo>
                <a:lnTo>
                  <a:pt x="0" y="1210315"/>
                </a:lnTo>
                <a:cubicBezTo>
                  <a:pt x="0" y="1040952"/>
                  <a:pt x="137297" y="903655"/>
                  <a:pt x="306661" y="903655"/>
                </a:cubicBezTo>
                <a:lnTo>
                  <a:pt x="519047" y="903655"/>
                </a:lnTo>
                <a:lnTo>
                  <a:pt x="546085" y="795499"/>
                </a:lnTo>
                <a:cubicBezTo>
                  <a:pt x="404927" y="740986"/>
                  <a:pt x="304182" y="588901"/>
                  <a:pt x="304182" y="410083"/>
                </a:cubicBezTo>
                <a:cubicBezTo>
                  <a:pt x="304182" y="183600"/>
                  <a:pt x="465795" y="0"/>
                  <a:pt x="66515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/>
        </p:nvGrpSpPr>
        <p:grpSpPr>
          <a:xfrm>
            <a:off x="542510" y="4325153"/>
            <a:ext cx="1330307" cy="1989024"/>
            <a:chOff x="542510" y="4325153"/>
            <a:chExt cx="1330307" cy="1989024"/>
          </a:xfrm>
        </p:grpSpPr>
        <p:sp>
          <p:nvSpPr>
            <p:cNvPr id="20" name="正方形/長方形 19"/>
            <p:cNvSpPr/>
            <p:nvPr/>
          </p:nvSpPr>
          <p:spPr bwMode="auto">
            <a:xfrm>
              <a:off x="842010" y="5456489"/>
              <a:ext cx="727709" cy="813406"/>
            </a:xfrm>
            <a:prstGeom prst="rect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10"/>
            <p:cNvSpPr/>
            <p:nvPr/>
          </p:nvSpPr>
          <p:spPr>
            <a:xfrm>
              <a:off x="542510" y="4325153"/>
              <a:ext cx="1330307" cy="1989024"/>
            </a:xfrm>
            <a:custGeom>
              <a:avLst/>
              <a:gdLst/>
              <a:ahLst/>
              <a:cxnLst/>
              <a:rect l="l" t="t" r="r" b="b"/>
              <a:pathLst>
                <a:path w="1330307" h="1989024">
                  <a:moveTo>
                    <a:pt x="915179" y="1275915"/>
                  </a:moveTo>
                  <a:lnTo>
                    <a:pt x="834236" y="1276048"/>
                  </a:lnTo>
                  <a:cubicBezTo>
                    <a:pt x="834272" y="1289962"/>
                    <a:pt x="833525" y="1303751"/>
                    <a:pt x="832026" y="1317388"/>
                  </a:cubicBezTo>
                  <a:lnTo>
                    <a:pt x="829318" y="1333667"/>
                  </a:lnTo>
                  <a:lnTo>
                    <a:pt x="826960" y="1333304"/>
                  </a:lnTo>
                  <a:cubicBezTo>
                    <a:pt x="818320" y="1332421"/>
                    <a:pt x="809568" y="1331961"/>
                    <a:pt x="800738" y="1331915"/>
                  </a:cubicBezTo>
                  <a:cubicBezTo>
                    <a:pt x="694774" y="1331355"/>
                    <a:pt x="577492" y="1390214"/>
                    <a:pt x="506040" y="1488829"/>
                  </a:cubicBezTo>
                  <a:cubicBezTo>
                    <a:pt x="458405" y="1554572"/>
                    <a:pt x="440158" y="1625537"/>
                    <a:pt x="449165" y="1687125"/>
                  </a:cubicBezTo>
                  <a:lnTo>
                    <a:pt x="453635" y="1708870"/>
                  </a:lnTo>
                  <a:lnTo>
                    <a:pt x="410681" y="1719917"/>
                  </a:lnTo>
                  <a:cubicBezTo>
                    <a:pt x="394114" y="1723540"/>
                    <a:pt x="377224" y="1726600"/>
                    <a:pt x="360040" y="1729069"/>
                  </a:cubicBezTo>
                  <a:lnTo>
                    <a:pt x="374402" y="1792543"/>
                  </a:lnTo>
                  <a:cubicBezTo>
                    <a:pt x="393999" y="1789728"/>
                    <a:pt x="413261" y="1786238"/>
                    <a:pt x="432153" y="1782107"/>
                  </a:cubicBezTo>
                  <a:lnTo>
                    <a:pt x="481978" y="1769293"/>
                  </a:lnTo>
                  <a:lnTo>
                    <a:pt x="482849" y="1770650"/>
                  </a:lnTo>
                  <a:cubicBezTo>
                    <a:pt x="500712" y="1794931"/>
                    <a:pt x="525121" y="1815043"/>
                    <a:pt x="555811" y="1829162"/>
                  </a:cubicBezTo>
                  <a:cubicBezTo>
                    <a:pt x="678568" y="1885637"/>
                    <a:pt x="855313" y="1824828"/>
                    <a:pt x="950583" y="1693341"/>
                  </a:cubicBezTo>
                  <a:cubicBezTo>
                    <a:pt x="1039898" y="1570073"/>
                    <a:pt x="1025895" y="1428448"/>
                    <a:pt x="922647" y="1364692"/>
                  </a:cubicBezTo>
                  <a:lnTo>
                    <a:pt x="907116" y="1356381"/>
                  </a:lnTo>
                  <a:lnTo>
                    <a:pt x="912658" y="1323059"/>
                  </a:lnTo>
                  <a:cubicBezTo>
                    <a:pt x="914368" y="1307508"/>
                    <a:pt x="915220" y="1291782"/>
                    <a:pt x="915179" y="1275915"/>
                  </a:cubicBezTo>
                  <a:close/>
                  <a:moveTo>
                    <a:pt x="665153" y="0"/>
                  </a:moveTo>
                  <a:cubicBezTo>
                    <a:pt x="864511" y="0"/>
                    <a:pt x="1026124" y="183600"/>
                    <a:pt x="1026124" y="410083"/>
                  </a:cubicBezTo>
                  <a:cubicBezTo>
                    <a:pt x="1026124" y="588900"/>
                    <a:pt x="925379" y="740986"/>
                    <a:pt x="784222" y="795499"/>
                  </a:cubicBezTo>
                  <a:lnTo>
                    <a:pt x="811260" y="903655"/>
                  </a:lnTo>
                  <a:lnTo>
                    <a:pt x="1023647" y="903655"/>
                  </a:lnTo>
                  <a:cubicBezTo>
                    <a:pt x="1193010" y="903655"/>
                    <a:pt x="1330307" y="1040952"/>
                    <a:pt x="1330307" y="1210315"/>
                  </a:cubicBezTo>
                  <a:lnTo>
                    <a:pt x="1330307" y="1989024"/>
                  </a:lnTo>
                  <a:lnTo>
                    <a:pt x="1098251" y="1989024"/>
                  </a:lnTo>
                  <a:lnTo>
                    <a:pt x="1098251" y="1250630"/>
                  </a:lnTo>
                  <a:lnTo>
                    <a:pt x="1044228" y="1250630"/>
                  </a:lnTo>
                  <a:lnTo>
                    <a:pt x="1044228" y="1989024"/>
                  </a:lnTo>
                  <a:lnTo>
                    <a:pt x="286078" y="1989024"/>
                  </a:lnTo>
                  <a:lnTo>
                    <a:pt x="286078" y="1250630"/>
                  </a:lnTo>
                  <a:lnTo>
                    <a:pt x="232055" y="1250630"/>
                  </a:lnTo>
                  <a:lnTo>
                    <a:pt x="232055" y="1989024"/>
                  </a:lnTo>
                  <a:lnTo>
                    <a:pt x="0" y="1989024"/>
                  </a:lnTo>
                  <a:lnTo>
                    <a:pt x="0" y="1210315"/>
                  </a:lnTo>
                  <a:cubicBezTo>
                    <a:pt x="0" y="1040952"/>
                    <a:pt x="137297" y="903655"/>
                    <a:pt x="306660" y="903655"/>
                  </a:cubicBezTo>
                  <a:lnTo>
                    <a:pt x="519047" y="903655"/>
                  </a:lnTo>
                  <a:lnTo>
                    <a:pt x="546086" y="795499"/>
                  </a:lnTo>
                  <a:cubicBezTo>
                    <a:pt x="404927" y="740986"/>
                    <a:pt x="304182" y="588901"/>
                    <a:pt x="304182" y="410083"/>
                  </a:cubicBezTo>
                  <a:cubicBezTo>
                    <a:pt x="304182" y="183600"/>
                    <a:pt x="465795" y="0"/>
                    <a:pt x="6651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029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pptx391_胃袋のイラスト3</dc:title>
  <dc:subject>pptx391_胃袋のイラスト3</dc:subject>
  <dc:creator>http://www.digipot.net</dc:creator>
  <cp:lastModifiedBy/>
  <cp:revision>1</cp:revision>
  <dcterms:created xsi:type="dcterms:W3CDTF">2014-01-30T05:12:09Z</dcterms:created>
  <dcterms:modified xsi:type="dcterms:W3CDTF">2016-02-04T07:21:43Z</dcterms:modified>
  <cp:category/>
  <cp:version>1</cp:version>
</cp:coreProperties>
</file>