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66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1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/>
        </p:nvGrpSpPr>
        <p:grpSpPr>
          <a:xfrm>
            <a:off x="2426394" y="458233"/>
            <a:ext cx="1330307" cy="1989024"/>
            <a:chOff x="2426394" y="458233"/>
            <a:chExt cx="1330307" cy="1989024"/>
          </a:xfrm>
        </p:grpSpPr>
        <p:sp>
          <p:nvSpPr>
            <p:cNvPr id="3" name="台形 10"/>
            <p:cNvSpPr/>
            <p:nvPr/>
          </p:nvSpPr>
          <p:spPr>
            <a:xfrm>
              <a:off x="2426394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2804853" y="1665715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6183146" y="458233"/>
            <a:ext cx="1330307" cy="1989024"/>
            <a:chOff x="6183146" y="458233"/>
            <a:chExt cx="1330307" cy="1989024"/>
          </a:xfrm>
        </p:grpSpPr>
        <p:sp>
          <p:nvSpPr>
            <p:cNvPr id="5" name="台形 10"/>
            <p:cNvSpPr/>
            <p:nvPr/>
          </p:nvSpPr>
          <p:spPr>
            <a:xfrm>
              <a:off x="6183146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6568259" y="1626819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299262" y="458233"/>
            <a:ext cx="1330307" cy="1989024"/>
            <a:chOff x="4299262" y="458233"/>
            <a:chExt cx="1330307" cy="1989024"/>
          </a:xfrm>
        </p:grpSpPr>
        <p:sp>
          <p:nvSpPr>
            <p:cNvPr id="4" name="台形 10"/>
            <p:cNvSpPr/>
            <p:nvPr/>
          </p:nvSpPr>
          <p:spPr>
            <a:xfrm>
              <a:off x="4299262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4679657" y="1646491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426394" y="2397201"/>
            <a:ext cx="1330307" cy="1989024"/>
            <a:chOff x="2426394" y="2397201"/>
            <a:chExt cx="1330307" cy="1989024"/>
          </a:xfrm>
        </p:grpSpPr>
        <p:sp>
          <p:nvSpPr>
            <p:cNvPr id="9" name="台形 10"/>
            <p:cNvSpPr/>
            <p:nvPr/>
          </p:nvSpPr>
          <p:spPr>
            <a:xfrm>
              <a:off x="2426394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2804853" y="3630558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66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6183146" y="2397201"/>
            <a:ext cx="1330307" cy="1989024"/>
            <a:chOff x="6183146" y="2397201"/>
            <a:chExt cx="1330307" cy="1989024"/>
          </a:xfrm>
        </p:grpSpPr>
        <p:sp>
          <p:nvSpPr>
            <p:cNvPr id="11" name="台形 10"/>
            <p:cNvSpPr/>
            <p:nvPr/>
          </p:nvSpPr>
          <p:spPr>
            <a:xfrm>
              <a:off x="6183146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6568259" y="3591662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00FF"/>
                </a:gs>
                <a:gs pos="100000">
                  <a:srgbClr val="CC99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4299262" y="2397201"/>
            <a:ext cx="1330307" cy="1989024"/>
            <a:chOff x="4299262" y="2397201"/>
            <a:chExt cx="1330307" cy="1989024"/>
          </a:xfrm>
        </p:grpSpPr>
        <p:sp>
          <p:nvSpPr>
            <p:cNvPr id="10" name="台形 10"/>
            <p:cNvSpPr/>
            <p:nvPr/>
          </p:nvSpPr>
          <p:spPr>
            <a:xfrm>
              <a:off x="4299262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4679657" y="3611334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CC"/>
                </a:gs>
                <a:gs pos="100000">
                  <a:srgbClr val="FF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8046247" y="458233"/>
            <a:ext cx="1330307" cy="1989024"/>
            <a:chOff x="8046247" y="458233"/>
            <a:chExt cx="1330307" cy="1989024"/>
          </a:xfrm>
        </p:grpSpPr>
        <p:sp>
          <p:nvSpPr>
            <p:cNvPr id="7" name="台形 10"/>
            <p:cNvSpPr/>
            <p:nvPr/>
          </p:nvSpPr>
          <p:spPr>
            <a:xfrm>
              <a:off x="8046247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8565468" y="1626818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99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8046247" y="2397201"/>
            <a:ext cx="1330307" cy="1989024"/>
            <a:chOff x="8046247" y="2397201"/>
            <a:chExt cx="1330307" cy="1989024"/>
          </a:xfrm>
        </p:grpSpPr>
        <p:sp>
          <p:nvSpPr>
            <p:cNvPr id="12" name="台形 10"/>
            <p:cNvSpPr/>
            <p:nvPr/>
          </p:nvSpPr>
          <p:spPr>
            <a:xfrm>
              <a:off x="8046247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8565468" y="3591661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66FF"/>
                </a:gs>
                <a:gs pos="100000">
                  <a:srgbClr val="CC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542510" y="458233"/>
            <a:ext cx="1330307" cy="1989024"/>
            <a:chOff x="542510" y="458233"/>
            <a:chExt cx="1330307" cy="1989024"/>
          </a:xfrm>
        </p:grpSpPr>
        <p:sp>
          <p:nvSpPr>
            <p:cNvPr id="2" name="台形 10"/>
            <p:cNvSpPr/>
            <p:nvPr/>
          </p:nvSpPr>
          <p:spPr>
            <a:xfrm>
              <a:off x="542510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902550" y="1665715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42510" y="2397201"/>
            <a:ext cx="1330307" cy="1989024"/>
            <a:chOff x="542510" y="2397201"/>
            <a:chExt cx="1330307" cy="1989024"/>
          </a:xfrm>
        </p:grpSpPr>
        <p:sp>
          <p:nvSpPr>
            <p:cNvPr id="8" name="台形 10"/>
            <p:cNvSpPr/>
            <p:nvPr/>
          </p:nvSpPr>
          <p:spPr>
            <a:xfrm>
              <a:off x="542510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902550" y="3630558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2426394" y="4325153"/>
            <a:ext cx="1330307" cy="1989024"/>
            <a:chOff x="2426394" y="4325153"/>
            <a:chExt cx="1330307" cy="1989024"/>
          </a:xfrm>
        </p:grpSpPr>
        <p:sp>
          <p:nvSpPr>
            <p:cNvPr id="14" name="台形 10"/>
            <p:cNvSpPr/>
            <p:nvPr/>
          </p:nvSpPr>
          <p:spPr>
            <a:xfrm>
              <a:off x="2426394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2804853" y="5601068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6183146" y="4325153"/>
            <a:ext cx="1330307" cy="1989024"/>
            <a:chOff x="6183146" y="4325153"/>
            <a:chExt cx="1330307" cy="1989024"/>
          </a:xfrm>
        </p:grpSpPr>
        <p:sp>
          <p:nvSpPr>
            <p:cNvPr id="16" name="台形 10"/>
            <p:cNvSpPr/>
            <p:nvPr/>
          </p:nvSpPr>
          <p:spPr>
            <a:xfrm>
              <a:off x="6183146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6568259" y="5535186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030A0"/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4299262" y="4325153"/>
            <a:ext cx="1330307" cy="1989024"/>
            <a:chOff x="4299262" y="4325153"/>
            <a:chExt cx="1330307" cy="1989024"/>
          </a:xfrm>
        </p:grpSpPr>
        <p:sp>
          <p:nvSpPr>
            <p:cNvPr id="15" name="台形 10"/>
            <p:cNvSpPr/>
            <p:nvPr/>
          </p:nvSpPr>
          <p:spPr>
            <a:xfrm>
              <a:off x="4299262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>
              <a:off x="4679657" y="5581844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FF3399">
                    <a:shade val="67500"/>
                    <a:satMod val="115000"/>
                  </a:srgbClr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8046247" y="4325153"/>
            <a:ext cx="1330307" cy="1989024"/>
            <a:chOff x="8046247" y="4325153"/>
            <a:chExt cx="1330307" cy="1989024"/>
          </a:xfrm>
        </p:grpSpPr>
        <p:sp>
          <p:nvSpPr>
            <p:cNvPr id="17" name="台形 10"/>
            <p:cNvSpPr/>
            <p:nvPr/>
          </p:nvSpPr>
          <p:spPr>
            <a:xfrm>
              <a:off x="8046247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8565468" y="5535185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542510" y="4325153"/>
            <a:ext cx="1330307" cy="1989024"/>
            <a:chOff x="542510" y="4325153"/>
            <a:chExt cx="1330307" cy="1989024"/>
          </a:xfrm>
        </p:grpSpPr>
        <p:sp>
          <p:nvSpPr>
            <p:cNvPr id="13" name="台形 10"/>
            <p:cNvSpPr/>
            <p:nvPr/>
          </p:nvSpPr>
          <p:spPr>
            <a:xfrm>
              <a:off x="542510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902550" y="5601068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グループ化 118"/>
          <p:cNvGrpSpPr/>
          <p:nvPr/>
        </p:nvGrpSpPr>
        <p:grpSpPr>
          <a:xfrm>
            <a:off x="542510" y="458233"/>
            <a:ext cx="1330307" cy="1989024"/>
            <a:chOff x="542510" y="458233"/>
            <a:chExt cx="1330307" cy="1989024"/>
          </a:xfrm>
        </p:grpSpPr>
        <p:sp>
          <p:nvSpPr>
            <p:cNvPr id="2" name="台形 10"/>
            <p:cNvSpPr/>
            <p:nvPr/>
          </p:nvSpPr>
          <p:spPr>
            <a:xfrm>
              <a:off x="542510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902550" y="1665715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910110" y="662580"/>
              <a:ext cx="595106" cy="470618"/>
              <a:chOff x="852318" y="1191172"/>
              <a:chExt cx="1029888" cy="814451"/>
            </a:xfrm>
          </p:grpSpPr>
          <p:sp>
            <p:nvSpPr>
              <p:cNvPr id="35" name="乗算記号 34"/>
              <p:cNvSpPr/>
              <p:nvPr/>
            </p:nvSpPr>
            <p:spPr bwMode="auto">
              <a:xfrm>
                <a:off x="852318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乗算記号 35"/>
              <p:cNvSpPr/>
              <p:nvPr/>
            </p:nvSpPr>
            <p:spPr bwMode="auto">
              <a:xfrm>
                <a:off x="1342146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26"/>
              <p:cNvSpPr/>
              <p:nvPr/>
            </p:nvSpPr>
            <p:spPr bwMode="auto">
              <a:xfrm>
                <a:off x="1200822" y="1690820"/>
                <a:ext cx="381434" cy="314803"/>
              </a:xfrm>
              <a:custGeom>
                <a:avLst/>
                <a:gdLst/>
                <a:ahLst/>
                <a:cxnLst/>
                <a:rect l="l" t="t" r="r" b="b"/>
                <a:pathLst>
                  <a:path w="589695" h="486685">
                    <a:moveTo>
                      <a:pt x="560814" y="0"/>
                    </a:moveTo>
                    <a:lnTo>
                      <a:pt x="589695" y="82694"/>
                    </a:lnTo>
                    <a:cubicBezTo>
                      <a:pt x="521176" y="106626"/>
                      <a:pt x="468194" y="161820"/>
                      <a:pt x="447082" y="231259"/>
                    </a:cubicBezTo>
                    <a:cubicBezTo>
                      <a:pt x="425971" y="300698"/>
                      <a:pt x="439267" y="376042"/>
                      <a:pt x="482869" y="434061"/>
                    </a:cubicBezTo>
                    <a:lnTo>
                      <a:pt x="412849" y="486685"/>
                    </a:lnTo>
                    <a:cubicBezTo>
                      <a:pt x="363259" y="420700"/>
                      <a:pt x="341971" y="338537"/>
                      <a:pt x="353899" y="258230"/>
                    </a:cubicBezTo>
                    <a:cubicBezTo>
                      <a:pt x="325228" y="238920"/>
                      <a:pt x="291065" y="229488"/>
                      <a:pt x="255583" y="228304"/>
                    </a:cubicBezTo>
                    <a:cubicBezTo>
                      <a:pt x="183046" y="225884"/>
                      <a:pt x="113710" y="258228"/>
                      <a:pt x="68953" y="315361"/>
                    </a:cubicBezTo>
                    <a:lnTo>
                      <a:pt x="0" y="261346"/>
                    </a:lnTo>
                    <a:cubicBezTo>
                      <a:pt x="61993" y="182209"/>
                      <a:pt x="158032" y="137410"/>
                      <a:pt x="258504" y="140761"/>
                    </a:cubicBezTo>
                    <a:cubicBezTo>
                      <a:pt x="300882" y="142175"/>
                      <a:pt x="341902" y="152084"/>
                      <a:pt x="378109" y="171966"/>
                    </a:cubicBezTo>
                    <a:cubicBezTo>
                      <a:pt x="410979" y="91371"/>
                      <a:pt x="477631" y="29053"/>
                      <a:pt x="5608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2426394" y="458233"/>
            <a:ext cx="1330307" cy="1989024"/>
            <a:chOff x="2426394" y="458233"/>
            <a:chExt cx="1330307" cy="1989024"/>
          </a:xfrm>
        </p:grpSpPr>
        <p:sp>
          <p:nvSpPr>
            <p:cNvPr id="3" name="台形 10"/>
            <p:cNvSpPr/>
            <p:nvPr/>
          </p:nvSpPr>
          <p:spPr>
            <a:xfrm>
              <a:off x="2426394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2804853" y="1665715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2804853" y="662580"/>
              <a:ext cx="564120" cy="480114"/>
              <a:chOff x="2780118" y="1258679"/>
              <a:chExt cx="900100" cy="766062"/>
            </a:xfrm>
          </p:grpSpPr>
          <p:sp>
            <p:nvSpPr>
              <p:cNvPr id="40" name="円/楕円 39"/>
              <p:cNvSpPr/>
              <p:nvPr/>
            </p:nvSpPr>
            <p:spPr bwMode="auto">
              <a:xfrm>
                <a:off x="2780118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 bwMode="auto">
              <a:xfrm>
                <a:off x="3275173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 bwMode="auto">
              <a:xfrm>
                <a:off x="2850226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 bwMode="auto">
              <a:xfrm>
                <a:off x="3344002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26"/>
              <p:cNvSpPr/>
              <p:nvPr/>
            </p:nvSpPr>
            <p:spPr bwMode="auto">
              <a:xfrm rot="10800000">
                <a:off x="2927130" y="1689836"/>
                <a:ext cx="581650" cy="334905"/>
              </a:xfrm>
              <a:custGeom>
                <a:avLst/>
                <a:gdLst/>
                <a:ahLst/>
                <a:cxnLst/>
                <a:rect l="l" t="t" r="r" b="b"/>
                <a:pathLst>
                  <a:path w="581650" h="334905">
                    <a:moveTo>
                      <a:pt x="121695" y="334905"/>
                    </a:moveTo>
                    <a:lnTo>
                      <a:pt x="73511" y="298693"/>
                    </a:lnTo>
                    <a:cubicBezTo>
                      <a:pt x="102906" y="259578"/>
                      <a:pt x="112285" y="209020"/>
                      <a:pt x="98674" y="162141"/>
                    </a:cubicBezTo>
                    <a:lnTo>
                      <a:pt x="94533" y="158897"/>
                    </a:lnTo>
                    <a:lnTo>
                      <a:pt x="96961" y="156456"/>
                    </a:lnTo>
                    <a:cubicBezTo>
                      <a:pt x="82186" y="109883"/>
                      <a:pt x="46232" y="73053"/>
                      <a:pt x="0" y="56905"/>
                    </a:cubicBezTo>
                    <a:lnTo>
                      <a:pt x="19875" y="1"/>
                    </a:lnTo>
                    <a:cubicBezTo>
                      <a:pt x="75391" y="19390"/>
                      <a:pt x="120208" y="60314"/>
                      <a:pt x="143444" y="113420"/>
                    </a:cubicBezTo>
                    <a:cubicBezTo>
                      <a:pt x="184766" y="82483"/>
                      <a:pt x="235940" y="66541"/>
                      <a:pt x="288744" y="68303"/>
                    </a:cubicBezTo>
                    <a:cubicBezTo>
                      <a:pt x="342599" y="70099"/>
                      <a:pt x="393534" y="90156"/>
                      <a:pt x="433219" y="124790"/>
                    </a:cubicBezTo>
                    <a:cubicBezTo>
                      <a:pt x="455069" y="66294"/>
                      <a:pt x="502277" y="20780"/>
                      <a:pt x="561775" y="0"/>
                    </a:cubicBezTo>
                    <a:lnTo>
                      <a:pt x="581650" y="56904"/>
                    </a:lnTo>
                    <a:cubicBezTo>
                      <a:pt x="534500" y="73372"/>
                      <a:pt x="498040" y="111353"/>
                      <a:pt x="483513" y="159137"/>
                    </a:cubicBezTo>
                    <a:cubicBezTo>
                      <a:pt x="468985" y="206920"/>
                      <a:pt x="478135" y="258767"/>
                      <a:pt x="508139" y="298692"/>
                    </a:cubicBezTo>
                    <a:lnTo>
                      <a:pt x="459956" y="334904"/>
                    </a:lnTo>
                    <a:cubicBezTo>
                      <a:pt x="431132" y="296551"/>
                      <a:pt x="416203" y="250254"/>
                      <a:pt x="417507" y="203407"/>
                    </a:cubicBezTo>
                    <a:cubicBezTo>
                      <a:pt x="387094" y="161288"/>
                      <a:pt x="338719" y="135813"/>
                      <a:pt x="286550" y="134073"/>
                    </a:cubicBezTo>
                    <a:cubicBezTo>
                      <a:pt x="240075" y="132522"/>
                      <a:pt x="195349" y="149966"/>
                      <a:pt x="163135" y="182589"/>
                    </a:cubicBezTo>
                    <a:cubicBezTo>
                      <a:pt x="169579" y="236316"/>
                      <a:pt x="154803" y="290851"/>
                      <a:pt x="121695" y="33490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7" name="グループ化 116"/>
          <p:cNvGrpSpPr/>
          <p:nvPr/>
        </p:nvGrpSpPr>
        <p:grpSpPr>
          <a:xfrm>
            <a:off x="4299262" y="458233"/>
            <a:ext cx="1330307" cy="1989024"/>
            <a:chOff x="4299262" y="458233"/>
            <a:chExt cx="1330307" cy="1989024"/>
          </a:xfrm>
        </p:grpSpPr>
        <p:sp>
          <p:nvSpPr>
            <p:cNvPr id="4" name="台形 10"/>
            <p:cNvSpPr/>
            <p:nvPr/>
          </p:nvSpPr>
          <p:spPr>
            <a:xfrm>
              <a:off x="4299262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4679657" y="1646491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651429" y="721016"/>
              <a:ext cx="606371" cy="388404"/>
              <a:chOff x="4749510" y="1390948"/>
              <a:chExt cx="827723" cy="530190"/>
            </a:xfrm>
          </p:grpSpPr>
          <p:sp>
            <p:nvSpPr>
              <p:cNvPr id="47" name="正方形/長方形 26"/>
              <p:cNvSpPr/>
              <p:nvPr/>
            </p:nvSpPr>
            <p:spPr bwMode="auto">
              <a:xfrm>
                <a:off x="474951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正方形/長方形 26"/>
              <p:cNvSpPr/>
              <p:nvPr/>
            </p:nvSpPr>
            <p:spPr bwMode="auto">
              <a:xfrm>
                <a:off x="519528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正方形/長方形 26"/>
              <p:cNvSpPr/>
              <p:nvPr/>
            </p:nvSpPr>
            <p:spPr bwMode="auto">
              <a:xfrm rot="10800000">
                <a:off x="4964415" y="1780632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6183146" y="458233"/>
            <a:ext cx="1330307" cy="1989024"/>
            <a:chOff x="6183146" y="458233"/>
            <a:chExt cx="1330307" cy="1989024"/>
          </a:xfrm>
        </p:grpSpPr>
        <p:sp>
          <p:nvSpPr>
            <p:cNvPr id="5" name="台形 10"/>
            <p:cNvSpPr/>
            <p:nvPr/>
          </p:nvSpPr>
          <p:spPr>
            <a:xfrm>
              <a:off x="6183146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6568259" y="1626819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6554346" y="678180"/>
              <a:ext cx="599386" cy="460004"/>
              <a:chOff x="6804528" y="1356188"/>
              <a:chExt cx="509750" cy="391212"/>
            </a:xfrm>
          </p:grpSpPr>
          <p:sp>
            <p:nvSpPr>
              <p:cNvPr id="52" name="円/楕円 51"/>
              <p:cNvSpPr/>
              <p:nvPr/>
            </p:nvSpPr>
            <p:spPr bwMode="auto">
              <a:xfrm>
                <a:off x="680452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 bwMode="auto">
              <a:xfrm>
                <a:off x="684088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 bwMode="auto">
              <a:xfrm>
                <a:off x="710424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 bwMode="auto">
              <a:xfrm>
                <a:off x="714060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44"/>
              <p:cNvSpPr/>
              <p:nvPr/>
            </p:nvSpPr>
            <p:spPr bwMode="auto">
              <a:xfrm>
                <a:off x="6804528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44"/>
              <p:cNvSpPr/>
              <p:nvPr/>
            </p:nvSpPr>
            <p:spPr bwMode="auto">
              <a:xfrm flipH="1">
                <a:off x="7112881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26"/>
              <p:cNvSpPr/>
              <p:nvPr/>
            </p:nvSpPr>
            <p:spPr bwMode="auto">
              <a:xfrm>
                <a:off x="6935404" y="1655731"/>
                <a:ext cx="249193" cy="91669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046247" y="458233"/>
            <a:ext cx="1330307" cy="1989024"/>
            <a:chOff x="8046247" y="458233"/>
            <a:chExt cx="1330307" cy="1989024"/>
          </a:xfrm>
        </p:grpSpPr>
        <p:sp>
          <p:nvSpPr>
            <p:cNvPr id="7" name="台形 10"/>
            <p:cNvSpPr/>
            <p:nvPr/>
          </p:nvSpPr>
          <p:spPr>
            <a:xfrm>
              <a:off x="8046247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8565468" y="1626818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99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8496319" y="688801"/>
              <a:ext cx="430161" cy="402571"/>
              <a:chOff x="8615389" y="1457445"/>
              <a:chExt cx="317158" cy="296816"/>
            </a:xfrm>
          </p:grpSpPr>
          <p:sp>
            <p:nvSpPr>
              <p:cNvPr id="61" name="正方形/長方形 26"/>
              <p:cNvSpPr/>
              <p:nvPr/>
            </p:nvSpPr>
            <p:spPr bwMode="auto">
              <a:xfrm>
                <a:off x="8678005" y="1687395"/>
                <a:ext cx="191924" cy="6686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二等辺三角形 50"/>
              <p:cNvSpPr/>
              <p:nvPr/>
            </p:nvSpPr>
            <p:spPr bwMode="auto">
              <a:xfrm rot="5400000">
                <a:off x="8604189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二等辺三角形 50"/>
              <p:cNvSpPr/>
              <p:nvPr/>
            </p:nvSpPr>
            <p:spPr bwMode="auto">
              <a:xfrm rot="16200000" flipH="1">
                <a:off x="8781357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0" name="グループ化 119"/>
          <p:cNvGrpSpPr/>
          <p:nvPr/>
        </p:nvGrpSpPr>
        <p:grpSpPr>
          <a:xfrm>
            <a:off x="542510" y="2397201"/>
            <a:ext cx="1330307" cy="1989024"/>
            <a:chOff x="542510" y="2397201"/>
            <a:chExt cx="1330307" cy="1989024"/>
          </a:xfrm>
        </p:grpSpPr>
        <p:sp>
          <p:nvSpPr>
            <p:cNvPr id="8" name="台形 10"/>
            <p:cNvSpPr/>
            <p:nvPr/>
          </p:nvSpPr>
          <p:spPr>
            <a:xfrm>
              <a:off x="542510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902550" y="3630558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910110" y="2590440"/>
              <a:ext cx="595106" cy="470618"/>
              <a:chOff x="852318" y="1191172"/>
              <a:chExt cx="1029888" cy="814451"/>
            </a:xfrm>
          </p:grpSpPr>
          <p:sp>
            <p:nvSpPr>
              <p:cNvPr id="65" name="乗算記号 64"/>
              <p:cNvSpPr/>
              <p:nvPr/>
            </p:nvSpPr>
            <p:spPr bwMode="auto">
              <a:xfrm>
                <a:off x="852318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乗算記号 65"/>
              <p:cNvSpPr/>
              <p:nvPr/>
            </p:nvSpPr>
            <p:spPr bwMode="auto">
              <a:xfrm>
                <a:off x="1342146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26"/>
              <p:cNvSpPr/>
              <p:nvPr/>
            </p:nvSpPr>
            <p:spPr bwMode="auto">
              <a:xfrm>
                <a:off x="1200822" y="1690820"/>
                <a:ext cx="381434" cy="314803"/>
              </a:xfrm>
              <a:custGeom>
                <a:avLst/>
                <a:gdLst/>
                <a:ahLst/>
                <a:cxnLst/>
                <a:rect l="l" t="t" r="r" b="b"/>
                <a:pathLst>
                  <a:path w="589695" h="486685">
                    <a:moveTo>
                      <a:pt x="560814" y="0"/>
                    </a:moveTo>
                    <a:lnTo>
                      <a:pt x="589695" y="82694"/>
                    </a:lnTo>
                    <a:cubicBezTo>
                      <a:pt x="521176" y="106626"/>
                      <a:pt x="468194" y="161820"/>
                      <a:pt x="447082" y="231259"/>
                    </a:cubicBezTo>
                    <a:cubicBezTo>
                      <a:pt x="425971" y="300698"/>
                      <a:pt x="439267" y="376042"/>
                      <a:pt x="482869" y="434061"/>
                    </a:cubicBezTo>
                    <a:lnTo>
                      <a:pt x="412849" y="486685"/>
                    </a:lnTo>
                    <a:cubicBezTo>
                      <a:pt x="363259" y="420700"/>
                      <a:pt x="341971" y="338537"/>
                      <a:pt x="353899" y="258230"/>
                    </a:cubicBezTo>
                    <a:cubicBezTo>
                      <a:pt x="325228" y="238920"/>
                      <a:pt x="291065" y="229488"/>
                      <a:pt x="255583" y="228304"/>
                    </a:cubicBezTo>
                    <a:cubicBezTo>
                      <a:pt x="183046" y="225884"/>
                      <a:pt x="113710" y="258228"/>
                      <a:pt x="68953" y="315361"/>
                    </a:cubicBezTo>
                    <a:lnTo>
                      <a:pt x="0" y="261346"/>
                    </a:lnTo>
                    <a:cubicBezTo>
                      <a:pt x="61993" y="182209"/>
                      <a:pt x="158032" y="137410"/>
                      <a:pt x="258504" y="140761"/>
                    </a:cubicBezTo>
                    <a:cubicBezTo>
                      <a:pt x="300882" y="142175"/>
                      <a:pt x="341902" y="152084"/>
                      <a:pt x="378109" y="171966"/>
                    </a:cubicBezTo>
                    <a:cubicBezTo>
                      <a:pt x="410979" y="91371"/>
                      <a:pt x="477631" y="29053"/>
                      <a:pt x="5608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1" name="グループ化 120"/>
          <p:cNvGrpSpPr/>
          <p:nvPr/>
        </p:nvGrpSpPr>
        <p:grpSpPr>
          <a:xfrm>
            <a:off x="2426394" y="2397201"/>
            <a:ext cx="1330307" cy="1989024"/>
            <a:chOff x="2426394" y="2397201"/>
            <a:chExt cx="1330307" cy="1989024"/>
          </a:xfrm>
        </p:grpSpPr>
        <p:sp>
          <p:nvSpPr>
            <p:cNvPr id="9" name="台形 10"/>
            <p:cNvSpPr/>
            <p:nvPr/>
          </p:nvSpPr>
          <p:spPr>
            <a:xfrm>
              <a:off x="2426394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2804853" y="3630558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66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2804853" y="2590440"/>
              <a:ext cx="564120" cy="480114"/>
              <a:chOff x="2780118" y="1258679"/>
              <a:chExt cx="900100" cy="766062"/>
            </a:xfrm>
          </p:grpSpPr>
          <p:sp>
            <p:nvSpPr>
              <p:cNvPr id="69" name="円/楕円 68"/>
              <p:cNvSpPr/>
              <p:nvPr/>
            </p:nvSpPr>
            <p:spPr bwMode="auto">
              <a:xfrm>
                <a:off x="2780118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3275173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2850226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 bwMode="auto">
              <a:xfrm>
                <a:off x="3344002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26"/>
              <p:cNvSpPr/>
              <p:nvPr/>
            </p:nvSpPr>
            <p:spPr bwMode="auto">
              <a:xfrm rot="10800000">
                <a:off x="2927130" y="1689836"/>
                <a:ext cx="581650" cy="334905"/>
              </a:xfrm>
              <a:custGeom>
                <a:avLst/>
                <a:gdLst/>
                <a:ahLst/>
                <a:cxnLst/>
                <a:rect l="l" t="t" r="r" b="b"/>
                <a:pathLst>
                  <a:path w="581650" h="334905">
                    <a:moveTo>
                      <a:pt x="121695" y="334905"/>
                    </a:moveTo>
                    <a:lnTo>
                      <a:pt x="73511" y="298693"/>
                    </a:lnTo>
                    <a:cubicBezTo>
                      <a:pt x="102906" y="259578"/>
                      <a:pt x="112285" y="209020"/>
                      <a:pt x="98674" y="162141"/>
                    </a:cubicBezTo>
                    <a:lnTo>
                      <a:pt x="94533" y="158897"/>
                    </a:lnTo>
                    <a:lnTo>
                      <a:pt x="96961" y="156456"/>
                    </a:lnTo>
                    <a:cubicBezTo>
                      <a:pt x="82186" y="109883"/>
                      <a:pt x="46232" y="73053"/>
                      <a:pt x="0" y="56905"/>
                    </a:cubicBezTo>
                    <a:lnTo>
                      <a:pt x="19875" y="1"/>
                    </a:lnTo>
                    <a:cubicBezTo>
                      <a:pt x="75391" y="19390"/>
                      <a:pt x="120208" y="60314"/>
                      <a:pt x="143444" y="113420"/>
                    </a:cubicBezTo>
                    <a:cubicBezTo>
                      <a:pt x="184766" y="82483"/>
                      <a:pt x="235940" y="66541"/>
                      <a:pt x="288744" y="68303"/>
                    </a:cubicBezTo>
                    <a:cubicBezTo>
                      <a:pt x="342599" y="70099"/>
                      <a:pt x="393534" y="90156"/>
                      <a:pt x="433219" y="124790"/>
                    </a:cubicBezTo>
                    <a:cubicBezTo>
                      <a:pt x="455069" y="66294"/>
                      <a:pt x="502277" y="20780"/>
                      <a:pt x="561775" y="0"/>
                    </a:cubicBezTo>
                    <a:lnTo>
                      <a:pt x="581650" y="56904"/>
                    </a:lnTo>
                    <a:cubicBezTo>
                      <a:pt x="534500" y="73372"/>
                      <a:pt x="498040" y="111353"/>
                      <a:pt x="483513" y="159137"/>
                    </a:cubicBezTo>
                    <a:cubicBezTo>
                      <a:pt x="468985" y="206920"/>
                      <a:pt x="478135" y="258767"/>
                      <a:pt x="508139" y="298692"/>
                    </a:cubicBezTo>
                    <a:lnTo>
                      <a:pt x="459956" y="334904"/>
                    </a:lnTo>
                    <a:cubicBezTo>
                      <a:pt x="431132" y="296551"/>
                      <a:pt x="416203" y="250254"/>
                      <a:pt x="417507" y="203407"/>
                    </a:cubicBezTo>
                    <a:cubicBezTo>
                      <a:pt x="387094" y="161288"/>
                      <a:pt x="338719" y="135813"/>
                      <a:pt x="286550" y="134073"/>
                    </a:cubicBezTo>
                    <a:cubicBezTo>
                      <a:pt x="240075" y="132522"/>
                      <a:pt x="195349" y="149966"/>
                      <a:pt x="163135" y="182589"/>
                    </a:cubicBezTo>
                    <a:cubicBezTo>
                      <a:pt x="169579" y="236316"/>
                      <a:pt x="154803" y="290851"/>
                      <a:pt x="121695" y="33490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2" name="グループ化 121"/>
          <p:cNvGrpSpPr/>
          <p:nvPr/>
        </p:nvGrpSpPr>
        <p:grpSpPr>
          <a:xfrm>
            <a:off x="4299262" y="2397201"/>
            <a:ext cx="1330307" cy="1989024"/>
            <a:chOff x="4299262" y="2397201"/>
            <a:chExt cx="1330307" cy="1989024"/>
          </a:xfrm>
        </p:grpSpPr>
        <p:sp>
          <p:nvSpPr>
            <p:cNvPr id="10" name="台形 10"/>
            <p:cNvSpPr/>
            <p:nvPr/>
          </p:nvSpPr>
          <p:spPr>
            <a:xfrm>
              <a:off x="4299262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4679657" y="3611334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CC"/>
                </a:gs>
                <a:gs pos="100000">
                  <a:srgbClr val="FF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4651429" y="2648876"/>
              <a:ext cx="606371" cy="388404"/>
              <a:chOff x="4749510" y="1390948"/>
              <a:chExt cx="827723" cy="530190"/>
            </a:xfrm>
          </p:grpSpPr>
          <p:sp>
            <p:nvSpPr>
              <p:cNvPr id="75" name="正方形/長方形 26"/>
              <p:cNvSpPr/>
              <p:nvPr/>
            </p:nvSpPr>
            <p:spPr bwMode="auto">
              <a:xfrm>
                <a:off x="474951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正方形/長方形 26"/>
              <p:cNvSpPr/>
              <p:nvPr/>
            </p:nvSpPr>
            <p:spPr bwMode="auto">
              <a:xfrm>
                <a:off x="519528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正方形/長方形 26"/>
              <p:cNvSpPr/>
              <p:nvPr/>
            </p:nvSpPr>
            <p:spPr bwMode="auto">
              <a:xfrm rot="10800000">
                <a:off x="4964415" y="1780632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3" name="グループ化 122"/>
          <p:cNvGrpSpPr/>
          <p:nvPr/>
        </p:nvGrpSpPr>
        <p:grpSpPr>
          <a:xfrm>
            <a:off x="6183146" y="2397201"/>
            <a:ext cx="1330307" cy="1989024"/>
            <a:chOff x="6183146" y="2397201"/>
            <a:chExt cx="1330307" cy="1989024"/>
          </a:xfrm>
        </p:grpSpPr>
        <p:sp>
          <p:nvSpPr>
            <p:cNvPr id="11" name="台形 10"/>
            <p:cNvSpPr/>
            <p:nvPr/>
          </p:nvSpPr>
          <p:spPr>
            <a:xfrm>
              <a:off x="6183146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6568259" y="3591662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00FF"/>
                </a:gs>
                <a:gs pos="100000">
                  <a:srgbClr val="CC99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6554346" y="2606040"/>
              <a:ext cx="599386" cy="460004"/>
              <a:chOff x="6804528" y="1356188"/>
              <a:chExt cx="509750" cy="391212"/>
            </a:xfrm>
          </p:grpSpPr>
          <p:sp>
            <p:nvSpPr>
              <p:cNvPr id="79" name="円/楕円 78"/>
              <p:cNvSpPr/>
              <p:nvPr/>
            </p:nvSpPr>
            <p:spPr bwMode="auto">
              <a:xfrm>
                <a:off x="680452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684088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 bwMode="auto">
              <a:xfrm>
                <a:off x="710424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 bwMode="auto">
              <a:xfrm>
                <a:off x="714060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44"/>
              <p:cNvSpPr/>
              <p:nvPr/>
            </p:nvSpPr>
            <p:spPr bwMode="auto">
              <a:xfrm>
                <a:off x="6804528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44"/>
              <p:cNvSpPr/>
              <p:nvPr/>
            </p:nvSpPr>
            <p:spPr bwMode="auto">
              <a:xfrm flipH="1">
                <a:off x="7112881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26"/>
              <p:cNvSpPr/>
              <p:nvPr/>
            </p:nvSpPr>
            <p:spPr bwMode="auto">
              <a:xfrm>
                <a:off x="6935404" y="1655731"/>
                <a:ext cx="249193" cy="91669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8046247" y="2397201"/>
            <a:ext cx="1330307" cy="1989024"/>
            <a:chOff x="8046247" y="2397201"/>
            <a:chExt cx="1330307" cy="1989024"/>
          </a:xfrm>
        </p:grpSpPr>
        <p:sp>
          <p:nvSpPr>
            <p:cNvPr id="12" name="台形 10"/>
            <p:cNvSpPr/>
            <p:nvPr/>
          </p:nvSpPr>
          <p:spPr>
            <a:xfrm>
              <a:off x="8046247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8565468" y="3591661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66FF"/>
                </a:gs>
                <a:gs pos="100000">
                  <a:srgbClr val="CC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8496319" y="2616661"/>
              <a:ext cx="430161" cy="402571"/>
              <a:chOff x="8615389" y="1457445"/>
              <a:chExt cx="317158" cy="296816"/>
            </a:xfrm>
          </p:grpSpPr>
          <p:sp>
            <p:nvSpPr>
              <p:cNvPr id="87" name="正方形/長方形 26"/>
              <p:cNvSpPr/>
              <p:nvPr/>
            </p:nvSpPr>
            <p:spPr bwMode="auto">
              <a:xfrm>
                <a:off x="8678005" y="1687395"/>
                <a:ext cx="191924" cy="6686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二等辺三角形 50"/>
              <p:cNvSpPr/>
              <p:nvPr/>
            </p:nvSpPr>
            <p:spPr bwMode="auto">
              <a:xfrm rot="5400000">
                <a:off x="8604189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二等辺三角形 50"/>
              <p:cNvSpPr/>
              <p:nvPr/>
            </p:nvSpPr>
            <p:spPr bwMode="auto">
              <a:xfrm rot="16200000" flipH="1">
                <a:off x="8781357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542510" y="4325153"/>
            <a:ext cx="1330307" cy="1989024"/>
            <a:chOff x="542510" y="4325153"/>
            <a:chExt cx="1330307" cy="1989024"/>
          </a:xfrm>
        </p:grpSpPr>
        <p:sp>
          <p:nvSpPr>
            <p:cNvPr id="13" name="台形 10"/>
            <p:cNvSpPr/>
            <p:nvPr/>
          </p:nvSpPr>
          <p:spPr>
            <a:xfrm>
              <a:off x="542510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902550" y="5601068"/>
              <a:ext cx="649640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899885" y="4499139"/>
              <a:ext cx="595106" cy="470618"/>
              <a:chOff x="852318" y="1191172"/>
              <a:chExt cx="1029888" cy="814451"/>
            </a:xfrm>
          </p:grpSpPr>
          <p:sp>
            <p:nvSpPr>
              <p:cNvPr id="91" name="乗算記号 90"/>
              <p:cNvSpPr/>
              <p:nvPr/>
            </p:nvSpPr>
            <p:spPr bwMode="auto">
              <a:xfrm>
                <a:off x="852318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乗算記号 91"/>
              <p:cNvSpPr/>
              <p:nvPr/>
            </p:nvSpPr>
            <p:spPr bwMode="auto">
              <a:xfrm>
                <a:off x="1342146" y="1191172"/>
                <a:ext cx="540060" cy="540060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26"/>
              <p:cNvSpPr/>
              <p:nvPr/>
            </p:nvSpPr>
            <p:spPr bwMode="auto">
              <a:xfrm>
                <a:off x="1200822" y="1690820"/>
                <a:ext cx="381434" cy="314803"/>
              </a:xfrm>
              <a:custGeom>
                <a:avLst/>
                <a:gdLst/>
                <a:ahLst/>
                <a:cxnLst/>
                <a:rect l="l" t="t" r="r" b="b"/>
                <a:pathLst>
                  <a:path w="589695" h="486685">
                    <a:moveTo>
                      <a:pt x="560814" y="0"/>
                    </a:moveTo>
                    <a:lnTo>
                      <a:pt x="589695" y="82694"/>
                    </a:lnTo>
                    <a:cubicBezTo>
                      <a:pt x="521176" y="106626"/>
                      <a:pt x="468194" y="161820"/>
                      <a:pt x="447082" y="231259"/>
                    </a:cubicBezTo>
                    <a:cubicBezTo>
                      <a:pt x="425971" y="300698"/>
                      <a:pt x="439267" y="376042"/>
                      <a:pt x="482869" y="434061"/>
                    </a:cubicBezTo>
                    <a:lnTo>
                      <a:pt x="412849" y="486685"/>
                    </a:lnTo>
                    <a:cubicBezTo>
                      <a:pt x="363259" y="420700"/>
                      <a:pt x="341971" y="338537"/>
                      <a:pt x="353899" y="258230"/>
                    </a:cubicBezTo>
                    <a:cubicBezTo>
                      <a:pt x="325228" y="238920"/>
                      <a:pt x="291065" y="229488"/>
                      <a:pt x="255583" y="228304"/>
                    </a:cubicBezTo>
                    <a:cubicBezTo>
                      <a:pt x="183046" y="225884"/>
                      <a:pt x="113710" y="258228"/>
                      <a:pt x="68953" y="315361"/>
                    </a:cubicBezTo>
                    <a:lnTo>
                      <a:pt x="0" y="261346"/>
                    </a:lnTo>
                    <a:cubicBezTo>
                      <a:pt x="61993" y="182209"/>
                      <a:pt x="158032" y="137410"/>
                      <a:pt x="258504" y="140761"/>
                    </a:cubicBezTo>
                    <a:cubicBezTo>
                      <a:pt x="300882" y="142175"/>
                      <a:pt x="341902" y="152084"/>
                      <a:pt x="378109" y="171966"/>
                    </a:cubicBezTo>
                    <a:cubicBezTo>
                      <a:pt x="410979" y="91371"/>
                      <a:pt x="477631" y="29053"/>
                      <a:pt x="5608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2426394" y="4325153"/>
            <a:ext cx="1330307" cy="1989024"/>
            <a:chOff x="2426394" y="4325153"/>
            <a:chExt cx="1330307" cy="1989024"/>
          </a:xfrm>
        </p:grpSpPr>
        <p:sp>
          <p:nvSpPr>
            <p:cNvPr id="14" name="台形 10"/>
            <p:cNvSpPr/>
            <p:nvPr/>
          </p:nvSpPr>
          <p:spPr>
            <a:xfrm>
              <a:off x="2426394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2804853" y="5601068"/>
              <a:ext cx="517654" cy="574344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>
              <a:off x="2804853" y="4499139"/>
              <a:ext cx="564120" cy="480114"/>
              <a:chOff x="2780118" y="1258679"/>
              <a:chExt cx="900100" cy="76606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780118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3275173" y="1258679"/>
                <a:ext cx="405045" cy="4050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850226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3344002" y="1328787"/>
                <a:ext cx="264830" cy="2648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26"/>
              <p:cNvSpPr/>
              <p:nvPr/>
            </p:nvSpPr>
            <p:spPr bwMode="auto">
              <a:xfrm rot="10800000">
                <a:off x="2927130" y="1689836"/>
                <a:ext cx="581650" cy="334905"/>
              </a:xfrm>
              <a:custGeom>
                <a:avLst/>
                <a:gdLst/>
                <a:ahLst/>
                <a:cxnLst/>
                <a:rect l="l" t="t" r="r" b="b"/>
                <a:pathLst>
                  <a:path w="581650" h="334905">
                    <a:moveTo>
                      <a:pt x="121695" y="334905"/>
                    </a:moveTo>
                    <a:lnTo>
                      <a:pt x="73511" y="298693"/>
                    </a:lnTo>
                    <a:cubicBezTo>
                      <a:pt x="102906" y="259578"/>
                      <a:pt x="112285" y="209020"/>
                      <a:pt x="98674" y="162141"/>
                    </a:cubicBezTo>
                    <a:lnTo>
                      <a:pt x="94533" y="158897"/>
                    </a:lnTo>
                    <a:lnTo>
                      <a:pt x="96961" y="156456"/>
                    </a:lnTo>
                    <a:cubicBezTo>
                      <a:pt x="82186" y="109883"/>
                      <a:pt x="46232" y="73053"/>
                      <a:pt x="0" y="56905"/>
                    </a:cubicBezTo>
                    <a:lnTo>
                      <a:pt x="19875" y="1"/>
                    </a:lnTo>
                    <a:cubicBezTo>
                      <a:pt x="75391" y="19390"/>
                      <a:pt x="120208" y="60314"/>
                      <a:pt x="143444" y="113420"/>
                    </a:cubicBezTo>
                    <a:cubicBezTo>
                      <a:pt x="184766" y="82483"/>
                      <a:pt x="235940" y="66541"/>
                      <a:pt x="288744" y="68303"/>
                    </a:cubicBezTo>
                    <a:cubicBezTo>
                      <a:pt x="342599" y="70099"/>
                      <a:pt x="393534" y="90156"/>
                      <a:pt x="433219" y="124790"/>
                    </a:cubicBezTo>
                    <a:cubicBezTo>
                      <a:pt x="455069" y="66294"/>
                      <a:pt x="502277" y="20780"/>
                      <a:pt x="561775" y="0"/>
                    </a:cubicBezTo>
                    <a:lnTo>
                      <a:pt x="581650" y="56904"/>
                    </a:lnTo>
                    <a:cubicBezTo>
                      <a:pt x="534500" y="73372"/>
                      <a:pt x="498040" y="111353"/>
                      <a:pt x="483513" y="159137"/>
                    </a:cubicBezTo>
                    <a:cubicBezTo>
                      <a:pt x="468985" y="206920"/>
                      <a:pt x="478135" y="258767"/>
                      <a:pt x="508139" y="298692"/>
                    </a:cubicBezTo>
                    <a:lnTo>
                      <a:pt x="459956" y="334904"/>
                    </a:lnTo>
                    <a:cubicBezTo>
                      <a:pt x="431132" y="296551"/>
                      <a:pt x="416203" y="250254"/>
                      <a:pt x="417507" y="203407"/>
                    </a:cubicBezTo>
                    <a:cubicBezTo>
                      <a:pt x="387094" y="161288"/>
                      <a:pt x="338719" y="135813"/>
                      <a:pt x="286550" y="134073"/>
                    </a:cubicBezTo>
                    <a:cubicBezTo>
                      <a:pt x="240075" y="132522"/>
                      <a:pt x="195349" y="149966"/>
                      <a:pt x="163135" y="182589"/>
                    </a:cubicBezTo>
                    <a:cubicBezTo>
                      <a:pt x="169579" y="236316"/>
                      <a:pt x="154803" y="290851"/>
                      <a:pt x="121695" y="33490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7" name="グループ化 126"/>
          <p:cNvGrpSpPr/>
          <p:nvPr/>
        </p:nvGrpSpPr>
        <p:grpSpPr>
          <a:xfrm>
            <a:off x="4299262" y="4325153"/>
            <a:ext cx="1330307" cy="1989024"/>
            <a:chOff x="4299262" y="4325153"/>
            <a:chExt cx="1330307" cy="1989024"/>
          </a:xfrm>
        </p:grpSpPr>
        <p:sp>
          <p:nvSpPr>
            <p:cNvPr id="15" name="台形 10"/>
            <p:cNvSpPr/>
            <p:nvPr/>
          </p:nvSpPr>
          <p:spPr>
            <a:xfrm>
              <a:off x="4299262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>
              <a:off x="4679657" y="5581844"/>
              <a:ext cx="488240" cy="566298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FF3399">
                    <a:shade val="67500"/>
                    <a:satMod val="115000"/>
                  </a:srgbClr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4651429" y="4557575"/>
              <a:ext cx="606371" cy="388404"/>
              <a:chOff x="4749510" y="1390948"/>
              <a:chExt cx="827723" cy="530190"/>
            </a:xfrm>
          </p:grpSpPr>
          <p:sp>
            <p:nvSpPr>
              <p:cNvPr id="101" name="正方形/長方形 26"/>
              <p:cNvSpPr/>
              <p:nvPr/>
            </p:nvSpPr>
            <p:spPr bwMode="auto">
              <a:xfrm>
                <a:off x="474951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正方形/長方形 26"/>
              <p:cNvSpPr/>
              <p:nvPr/>
            </p:nvSpPr>
            <p:spPr bwMode="auto">
              <a:xfrm>
                <a:off x="5195280" y="1390948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正方形/長方形 26"/>
              <p:cNvSpPr/>
              <p:nvPr/>
            </p:nvSpPr>
            <p:spPr bwMode="auto">
              <a:xfrm rot="10800000">
                <a:off x="4964415" y="1780632"/>
                <a:ext cx="381953" cy="14050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" name="グループ化 125"/>
          <p:cNvGrpSpPr/>
          <p:nvPr/>
        </p:nvGrpSpPr>
        <p:grpSpPr>
          <a:xfrm>
            <a:off x="6183146" y="4325153"/>
            <a:ext cx="1330307" cy="1989024"/>
            <a:chOff x="6183146" y="4325153"/>
            <a:chExt cx="1330307" cy="1989024"/>
          </a:xfrm>
        </p:grpSpPr>
        <p:sp>
          <p:nvSpPr>
            <p:cNvPr id="16" name="台形 10"/>
            <p:cNvSpPr/>
            <p:nvPr/>
          </p:nvSpPr>
          <p:spPr>
            <a:xfrm>
              <a:off x="6183146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6568259" y="5535186"/>
              <a:ext cx="455286" cy="528958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030A0"/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6554346" y="4514739"/>
              <a:ext cx="599386" cy="460004"/>
              <a:chOff x="6804528" y="1356188"/>
              <a:chExt cx="509750" cy="39121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680452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684088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7104248" y="1356188"/>
                <a:ext cx="210030" cy="2100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 bwMode="auto">
              <a:xfrm>
                <a:off x="7140602" y="1392541"/>
                <a:ext cx="137322" cy="13732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44"/>
              <p:cNvSpPr/>
              <p:nvPr/>
            </p:nvSpPr>
            <p:spPr bwMode="auto">
              <a:xfrm>
                <a:off x="6804528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44"/>
              <p:cNvSpPr/>
              <p:nvPr/>
            </p:nvSpPr>
            <p:spPr bwMode="auto">
              <a:xfrm flipH="1">
                <a:off x="7112881" y="1356188"/>
                <a:ext cx="201397" cy="150065"/>
              </a:xfrm>
              <a:custGeom>
                <a:avLst/>
                <a:gdLst/>
                <a:ahLst/>
                <a:cxnLst/>
                <a:rect l="l" t="t" r="r" b="b"/>
                <a:pathLst>
                  <a:path w="201397" h="150065">
                    <a:moveTo>
                      <a:pt x="105015" y="0"/>
                    </a:moveTo>
                    <a:cubicBezTo>
                      <a:pt x="148277" y="0"/>
                      <a:pt x="185429" y="26159"/>
                      <a:pt x="201397" y="63574"/>
                    </a:cubicBezTo>
                    <a:cubicBezTo>
                      <a:pt x="161874" y="67808"/>
                      <a:pt x="119422" y="82396"/>
                      <a:pt x="77585" y="104735"/>
                    </a:cubicBezTo>
                    <a:cubicBezTo>
                      <a:pt x="52792" y="117973"/>
                      <a:pt x="30141" y="132906"/>
                      <a:pt x="11067" y="150065"/>
                    </a:cubicBezTo>
                    <a:cubicBezTo>
                      <a:pt x="3700" y="136687"/>
                      <a:pt x="0" y="121283"/>
                      <a:pt x="0" y="105014"/>
                    </a:cubicBezTo>
                    <a:cubicBezTo>
                      <a:pt x="0" y="47016"/>
                      <a:pt x="47017" y="0"/>
                      <a:pt x="105015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26"/>
              <p:cNvSpPr/>
              <p:nvPr/>
            </p:nvSpPr>
            <p:spPr bwMode="auto">
              <a:xfrm>
                <a:off x="6935404" y="1655731"/>
                <a:ext cx="249193" cy="91669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5" name="グループ化 124"/>
          <p:cNvGrpSpPr/>
          <p:nvPr/>
        </p:nvGrpSpPr>
        <p:grpSpPr>
          <a:xfrm>
            <a:off x="8046247" y="4325153"/>
            <a:ext cx="1330307" cy="1989024"/>
            <a:chOff x="8046247" y="4325153"/>
            <a:chExt cx="1330307" cy="1989024"/>
          </a:xfrm>
        </p:grpSpPr>
        <p:sp>
          <p:nvSpPr>
            <p:cNvPr id="17" name="台形 10"/>
            <p:cNvSpPr/>
            <p:nvPr/>
          </p:nvSpPr>
          <p:spPr>
            <a:xfrm>
              <a:off x="8046247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651247" h="2468880">
                  <a:moveTo>
                    <a:pt x="825623" y="0"/>
                  </a:moveTo>
                  <a:cubicBezTo>
                    <a:pt x="1073077" y="0"/>
                    <a:pt x="1273679" y="227894"/>
                    <a:pt x="1273679" y="509016"/>
                  </a:cubicBezTo>
                  <a:cubicBezTo>
                    <a:pt x="1273679" y="730973"/>
                    <a:pt x="1148629" y="919750"/>
                    <a:pt x="973417" y="987415"/>
                  </a:cubicBezTo>
                  <a:lnTo>
                    <a:pt x="1006979" y="1121663"/>
                  </a:lnTo>
                  <a:lnTo>
                    <a:pt x="1270604" y="1121663"/>
                  </a:lnTo>
                  <a:cubicBezTo>
                    <a:pt x="1480827" y="1121663"/>
                    <a:pt x="1651247" y="1292083"/>
                    <a:pt x="1651247" y="1502306"/>
                  </a:cubicBezTo>
                  <a:lnTo>
                    <a:pt x="1651247" y="2468880"/>
                  </a:lnTo>
                  <a:lnTo>
                    <a:pt x="1363207" y="2468880"/>
                  </a:lnTo>
                  <a:lnTo>
                    <a:pt x="1363207" y="1552347"/>
                  </a:lnTo>
                  <a:lnTo>
                    <a:pt x="1296151" y="1552347"/>
                  </a:lnTo>
                  <a:lnTo>
                    <a:pt x="1296151" y="2468880"/>
                  </a:lnTo>
                  <a:lnTo>
                    <a:pt x="355095" y="2468880"/>
                  </a:lnTo>
                  <a:lnTo>
                    <a:pt x="355095" y="1552347"/>
                  </a:lnTo>
                  <a:lnTo>
                    <a:pt x="288039" y="1552347"/>
                  </a:lnTo>
                  <a:lnTo>
                    <a:pt x="288039" y="2468880"/>
                  </a:lnTo>
                  <a:lnTo>
                    <a:pt x="0" y="2468880"/>
                  </a:lnTo>
                  <a:lnTo>
                    <a:pt x="0" y="1502306"/>
                  </a:lnTo>
                  <a:cubicBezTo>
                    <a:pt x="0" y="1292083"/>
                    <a:pt x="170420" y="1121663"/>
                    <a:pt x="380643" y="1121663"/>
                  </a:cubicBezTo>
                  <a:lnTo>
                    <a:pt x="644268" y="1121663"/>
                  </a:lnTo>
                  <a:lnTo>
                    <a:pt x="677830" y="987415"/>
                  </a:lnTo>
                  <a:cubicBezTo>
                    <a:pt x="502617" y="919750"/>
                    <a:pt x="377567" y="730974"/>
                    <a:pt x="377567" y="509016"/>
                  </a:cubicBezTo>
                  <a:cubicBezTo>
                    <a:pt x="377567" y="227894"/>
                    <a:pt x="578169" y="0"/>
                    <a:pt x="825623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8565468" y="5535185"/>
              <a:ext cx="291864" cy="528960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/>
            <p:cNvGrpSpPr/>
            <p:nvPr/>
          </p:nvGrpSpPr>
          <p:grpSpPr>
            <a:xfrm>
              <a:off x="8496319" y="4525360"/>
              <a:ext cx="430161" cy="402571"/>
              <a:chOff x="8615389" y="1457445"/>
              <a:chExt cx="317158" cy="296816"/>
            </a:xfrm>
          </p:grpSpPr>
          <p:sp>
            <p:nvSpPr>
              <p:cNvPr id="113" name="正方形/長方形 26"/>
              <p:cNvSpPr/>
              <p:nvPr/>
            </p:nvSpPr>
            <p:spPr bwMode="auto">
              <a:xfrm>
                <a:off x="8678005" y="1687395"/>
                <a:ext cx="191924" cy="66866"/>
              </a:xfrm>
              <a:custGeom>
                <a:avLst/>
                <a:gdLst/>
                <a:ahLst/>
                <a:cxnLst/>
                <a:rect l="l" t="t" r="r" b="b"/>
                <a:pathLst>
                  <a:path w="508397" h="187020">
                    <a:moveTo>
                      <a:pt x="258504" y="175"/>
                    </a:moveTo>
                    <a:cubicBezTo>
                      <a:pt x="358976" y="3527"/>
                      <a:pt x="451816" y="54627"/>
                      <a:pt x="508397" y="137720"/>
                    </a:cubicBezTo>
                    <a:lnTo>
                      <a:pt x="435996" y="187020"/>
                    </a:lnTo>
                    <a:cubicBezTo>
                      <a:pt x="395146" y="127030"/>
                      <a:pt x="328120" y="90138"/>
                      <a:pt x="255583" y="87718"/>
                    </a:cubicBezTo>
                    <a:cubicBezTo>
                      <a:pt x="183046" y="85298"/>
                      <a:pt x="113710" y="117642"/>
                      <a:pt x="68953" y="174775"/>
                    </a:cubicBezTo>
                    <a:lnTo>
                      <a:pt x="0" y="120760"/>
                    </a:lnTo>
                    <a:cubicBezTo>
                      <a:pt x="61993" y="41623"/>
                      <a:pt x="158032" y="-3176"/>
                      <a:pt x="258504" y="17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二等辺三角形 50"/>
              <p:cNvSpPr/>
              <p:nvPr/>
            </p:nvSpPr>
            <p:spPr bwMode="auto">
              <a:xfrm rot="5400000">
                <a:off x="8604189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二等辺三角形 50"/>
              <p:cNvSpPr/>
              <p:nvPr/>
            </p:nvSpPr>
            <p:spPr bwMode="auto">
              <a:xfrm rot="16200000" flipH="1">
                <a:off x="8781357" y="1468645"/>
                <a:ext cx="162389" cy="139990"/>
              </a:xfrm>
              <a:custGeom>
                <a:avLst/>
                <a:gdLst/>
                <a:ahLst/>
                <a:cxnLst/>
                <a:rect l="l" t="t" r="r" b="b"/>
                <a:pathLst>
                  <a:path w="270030" h="232784">
                    <a:moveTo>
                      <a:pt x="0" y="232784"/>
                    </a:moveTo>
                    <a:lnTo>
                      <a:pt x="135015" y="0"/>
                    </a:lnTo>
                    <a:lnTo>
                      <a:pt x="270030" y="232784"/>
                    </a:lnTo>
                    <a:lnTo>
                      <a:pt x="212575" y="232784"/>
                    </a:lnTo>
                    <a:lnTo>
                      <a:pt x="135015" y="99060"/>
                    </a:lnTo>
                    <a:lnTo>
                      <a:pt x="57455" y="23278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5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pptx390_胃袋のイラスト2</dc:title>
  <dc:subject>pptx390_胃袋のイラスト2</dc:subject>
  <dc:creator>http://www.digipot.net</dc:creator>
  <cp:lastModifiedBy/>
  <cp:revision>1</cp:revision>
  <dcterms:created xsi:type="dcterms:W3CDTF">2014-01-30T05:12:09Z</dcterms:created>
  <dcterms:modified xsi:type="dcterms:W3CDTF">2016-02-04T07:16:56Z</dcterms:modified>
  <cp:category/>
  <cp:version>1</cp:version>
</cp:coreProperties>
</file>