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9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  <a:srgbClr val="800000"/>
    <a:srgbClr val="FF0066"/>
    <a:srgbClr val="FF6699"/>
    <a:srgbClr val="CC99FF"/>
    <a:srgbClr val="CC00FF"/>
    <a:srgbClr val="CCCCFF"/>
    <a:srgbClr val="9966FF"/>
    <a:srgbClr val="FF66CC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86" d="100"/>
          <a:sy n="86" d="100"/>
        </p:scale>
        <p:origin x="-1589" y="-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Copyright©2015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 1"/>
          <p:cNvSpPr/>
          <p:nvPr/>
        </p:nvSpPr>
        <p:spPr>
          <a:xfrm>
            <a:off x="2377911" y="860552"/>
            <a:ext cx="1404959" cy="1558823"/>
          </a:xfrm>
          <a:custGeom>
            <a:avLst/>
            <a:gdLst>
              <a:gd name="connsiteX0" fmla="*/ 1878036 w 2197735"/>
              <a:gd name="connsiteY0" fmla="*/ 0 h 2438419"/>
              <a:gd name="connsiteX1" fmla="*/ 1869510 w 2197735"/>
              <a:gd name="connsiteY1" fmla="*/ 200153 h 2438419"/>
              <a:gd name="connsiteX2" fmla="*/ 1850760 w 2197735"/>
              <a:gd name="connsiteY2" fmla="*/ 341625 h 2438419"/>
              <a:gd name="connsiteX3" fmla="*/ 1903302 w 2197735"/>
              <a:gd name="connsiteY3" fmla="*/ 376910 h 2438419"/>
              <a:gd name="connsiteX4" fmla="*/ 1997809 w 2197735"/>
              <a:gd name="connsiteY4" fmla="*/ 1772212 h 2438419"/>
              <a:gd name="connsiteX5" fmla="*/ 662293 w 2197735"/>
              <a:gd name="connsiteY5" fmla="*/ 2348849 h 2438419"/>
              <a:gd name="connsiteX6" fmla="*/ 415462 w 2197735"/>
              <a:gd name="connsiteY6" fmla="*/ 2100433 h 2438419"/>
              <a:gd name="connsiteX7" fmla="*/ 412516 w 2197735"/>
              <a:gd name="connsiteY7" fmla="*/ 2094669 h 2438419"/>
              <a:gd name="connsiteX8" fmla="*/ 243960 w 2197735"/>
              <a:gd name="connsiteY8" fmla="*/ 2149073 h 2438419"/>
              <a:gd name="connsiteX9" fmla="*/ 48587 w 2197735"/>
              <a:gd name="connsiteY9" fmla="*/ 2193381 h 2438419"/>
              <a:gd name="connsiteX10" fmla="*/ 0 w 2197735"/>
              <a:gd name="connsiteY10" fmla="*/ 1923896 h 2438419"/>
              <a:gd name="connsiteX11" fmla="*/ 171319 w 2197735"/>
              <a:gd name="connsiteY11" fmla="*/ 1885043 h 2438419"/>
              <a:gd name="connsiteX12" fmla="*/ 316632 w 2197735"/>
              <a:gd name="connsiteY12" fmla="*/ 1838141 h 2438419"/>
              <a:gd name="connsiteX13" fmla="*/ 301511 w 2197735"/>
              <a:gd name="connsiteY13" fmla="*/ 1745820 h 2438419"/>
              <a:gd name="connsiteX14" fmla="*/ 493918 w 2197735"/>
              <a:gd name="connsiteY14" fmla="*/ 903940 h 2438419"/>
              <a:gd name="connsiteX15" fmla="*/ 1490883 w 2197735"/>
              <a:gd name="connsiteY15" fmla="*/ 237750 h 2438419"/>
              <a:gd name="connsiteX16" fmla="*/ 1579592 w 2197735"/>
              <a:gd name="connsiteY16" fmla="*/ 243647 h 2438419"/>
              <a:gd name="connsiteX17" fmla="*/ 1587571 w 2197735"/>
              <a:gd name="connsiteY17" fmla="*/ 245189 h 2438419"/>
              <a:gd name="connsiteX18" fmla="*/ 1596731 w 2197735"/>
              <a:gd name="connsiteY18" fmla="*/ 176074 h 2438419"/>
              <a:gd name="connsiteX19" fmla="*/ 1604207 w 2197735"/>
              <a:gd name="connsiteY19" fmla="*/ 564 h 2438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197735" h="2438419">
                <a:moveTo>
                  <a:pt x="1878036" y="0"/>
                </a:moveTo>
                <a:cubicBezTo>
                  <a:pt x="1878175" y="67365"/>
                  <a:pt x="1875294" y="134130"/>
                  <a:pt x="1869510" y="200153"/>
                </a:cubicBezTo>
                <a:lnTo>
                  <a:pt x="1850760" y="341625"/>
                </a:lnTo>
                <a:lnTo>
                  <a:pt x="1903302" y="376910"/>
                </a:lnTo>
                <a:cubicBezTo>
                  <a:pt x="2252591" y="647587"/>
                  <a:pt x="2299963" y="1248868"/>
                  <a:pt x="1997809" y="1772212"/>
                </a:cubicBezTo>
                <a:cubicBezTo>
                  <a:pt x="1675512" y="2330447"/>
                  <a:pt x="1077581" y="2588616"/>
                  <a:pt x="662293" y="2348849"/>
                </a:cubicBezTo>
                <a:cubicBezTo>
                  <a:pt x="558471" y="2288908"/>
                  <a:pt x="475893" y="2203520"/>
                  <a:pt x="415462" y="2100433"/>
                </a:cubicBezTo>
                <a:lnTo>
                  <a:pt x="412516" y="2094669"/>
                </a:lnTo>
                <a:lnTo>
                  <a:pt x="243960" y="2149073"/>
                </a:lnTo>
                <a:cubicBezTo>
                  <a:pt x="180047" y="2166612"/>
                  <a:pt x="114883" y="2181428"/>
                  <a:pt x="48587" y="2193381"/>
                </a:cubicBezTo>
                <a:lnTo>
                  <a:pt x="0" y="1923896"/>
                </a:lnTo>
                <a:cubicBezTo>
                  <a:pt x="58134" y="1913415"/>
                  <a:pt x="115274" y="1900423"/>
                  <a:pt x="171319" y="1885043"/>
                </a:cubicBezTo>
                <a:lnTo>
                  <a:pt x="316632" y="1838141"/>
                </a:lnTo>
                <a:lnTo>
                  <a:pt x="301511" y="1745820"/>
                </a:lnTo>
                <a:cubicBezTo>
                  <a:pt x="271041" y="1484343"/>
                  <a:pt x="332770" y="1183058"/>
                  <a:pt x="493918" y="903940"/>
                </a:cubicBezTo>
                <a:cubicBezTo>
                  <a:pt x="735640" y="485264"/>
                  <a:pt x="1132407" y="235375"/>
                  <a:pt x="1490883" y="237750"/>
                </a:cubicBezTo>
                <a:cubicBezTo>
                  <a:pt x="1520756" y="237948"/>
                  <a:pt x="1550363" y="239898"/>
                  <a:pt x="1579592" y="243647"/>
                </a:cubicBezTo>
                <a:lnTo>
                  <a:pt x="1587571" y="245189"/>
                </a:lnTo>
                <a:lnTo>
                  <a:pt x="1596731" y="176074"/>
                </a:lnTo>
                <a:cubicBezTo>
                  <a:pt x="1601802" y="118180"/>
                  <a:pt x="1604329" y="59635"/>
                  <a:pt x="1604207" y="564"/>
                </a:cubicBezTo>
                <a:close/>
              </a:path>
            </a:pathLst>
          </a:custGeom>
          <a:solidFill>
            <a:srgbClr val="FF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フリーフォーム 2"/>
          <p:cNvSpPr/>
          <p:nvPr/>
        </p:nvSpPr>
        <p:spPr>
          <a:xfrm>
            <a:off x="6168135" y="860552"/>
            <a:ext cx="1235687" cy="1435645"/>
          </a:xfrm>
          <a:custGeom>
            <a:avLst/>
            <a:gdLst>
              <a:gd name="connsiteX0" fmla="*/ 1878036 w 1932947"/>
              <a:gd name="connsiteY0" fmla="*/ 0 h 2245735"/>
              <a:gd name="connsiteX1" fmla="*/ 1843572 w 1932947"/>
              <a:gd name="connsiteY1" fmla="*/ 395859 h 2245735"/>
              <a:gd name="connsiteX2" fmla="*/ 1813452 w 1932947"/>
              <a:gd name="connsiteY2" fmla="*/ 530350 h 2245735"/>
              <a:gd name="connsiteX3" fmla="*/ 1830501 w 1932947"/>
              <a:gd name="connsiteY3" fmla="*/ 544904 h 2245735"/>
              <a:gd name="connsiteX4" fmla="*/ 1717366 w 1932947"/>
              <a:gd name="connsiteY4" fmla="*/ 1610299 h 2245735"/>
              <a:gd name="connsiteX5" fmla="*/ 746096 w 1932947"/>
              <a:gd name="connsiteY5" fmla="*/ 2203697 h 2245735"/>
              <a:gd name="connsiteX6" fmla="*/ 601840 w 1932947"/>
              <a:gd name="connsiteY6" fmla="*/ 2029711 h 2245735"/>
              <a:gd name="connsiteX7" fmla="*/ 598617 w 1932947"/>
              <a:gd name="connsiteY7" fmla="*/ 2017768 h 2245735"/>
              <a:gd name="connsiteX8" fmla="*/ 431833 w 1932947"/>
              <a:gd name="connsiteY8" fmla="*/ 2088434 h 2245735"/>
              <a:gd name="connsiteX9" fmla="*/ 48587 w 1932947"/>
              <a:gd name="connsiteY9" fmla="*/ 2193381 h 2245735"/>
              <a:gd name="connsiteX10" fmla="*/ 0 w 1932947"/>
              <a:gd name="connsiteY10" fmla="*/ 1923896 h 2245735"/>
              <a:gd name="connsiteX11" fmla="*/ 493606 w 1932947"/>
              <a:gd name="connsiteY11" fmla="*/ 1765119 h 2245735"/>
              <a:gd name="connsiteX12" fmla="*/ 562008 w 1932947"/>
              <a:gd name="connsiteY12" fmla="*/ 1728762 h 2245735"/>
              <a:gd name="connsiteX13" fmla="*/ 575461 w 1932947"/>
              <a:gd name="connsiteY13" fmla="*/ 1596322 h 2245735"/>
              <a:gd name="connsiteX14" fmla="*/ 774360 w 1932947"/>
              <a:gd name="connsiteY14" fmla="*/ 1065854 h 2245735"/>
              <a:gd name="connsiteX15" fmla="*/ 1522825 w 1932947"/>
              <a:gd name="connsiteY15" fmla="*/ 434518 h 2245735"/>
              <a:gd name="connsiteX16" fmla="*/ 1555030 w 1932947"/>
              <a:gd name="connsiteY16" fmla="*/ 432324 h 2245735"/>
              <a:gd name="connsiteX17" fmla="*/ 1573986 w 1932947"/>
              <a:gd name="connsiteY17" fmla="*/ 347685 h 2245735"/>
              <a:gd name="connsiteX18" fmla="*/ 1604207 w 1932947"/>
              <a:gd name="connsiteY18" fmla="*/ 564 h 2245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932947" h="2245735">
                <a:moveTo>
                  <a:pt x="1878036" y="0"/>
                </a:moveTo>
                <a:cubicBezTo>
                  <a:pt x="1878314" y="134729"/>
                  <a:pt x="1866511" y="267059"/>
                  <a:pt x="1843572" y="395859"/>
                </a:cubicBezTo>
                <a:lnTo>
                  <a:pt x="1813452" y="530350"/>
                </a:lnTo>
                <a:lnTo>
                  <a:pt x="1830501" y="544904"/>
                </a:lnTo>
                <a:cubicBezTo>
                  <a:pt x="1998756" y="749667"/>
                  <a:pt x="1958878" y="1191988"/>
                  <a:pt x="1717366" y="1610299"/>
                </a:cubicBezTo>
                <a:cubicBezTo>
                  <a:pt x="1441353" y="2088368"/>
                  <a:pt x="1006501" y="2354042"/>
                  <a:pt x="746096" y="2203697"/>
                </a:cubicBezTo>
                <a:cubicBezTo>
                  <a:pt x="680995" y="2166111"/>
                  <a:pt x="632960" y="2106082"/>
                  <a:pt x="601840" y="2029711"/>
                </a:cubicBezTo>
                <a:lnTo>
                  <a:pt x="598617" y="2017768"/>
                </a:lnTo>
                <a:lnTo>
                  <a:pt x="431833" y="2088434"/>
                </a:lnTo>
                <a:cubicBezTo>
                  <a:pt x="309242" y="2134116"/>
                  <a:pt x="181178" y="2169475"/>
                  <a:pt x="48587" y="2193381"/>
                </a:cubicBezTo>
                <a:lnTo>
                  <a:pt x="0" y="1923896"/>
                </a:lnTo>
                <a:cubicBezTo>
                  <a:pt x="174400" y="1892452"/>
                  <a:pt x="339867" y="1838410"/>
                  <a:pt x="493606" y="1765119"/>
                </a:cubicBezTo>
                <a:lnTo>
                  <a:pt x="562008" y="1728762"/>
                </a:lnTo>
                <a:lnTo>
                  <a:pt x="575461" y="1596322"/>
                </a:lnTo>
                <a:cubicBezTo>
                  <a:pt x="604385" y="1428816"/>
                  <a:pt x="670855" y="1245130"/>
                  <a:pt x="774360" y="1065854"/>
                </a:cubicBezTo>
                <a:cubicBezTo>
                  <a:pt x="981370" y="707301"/>
                  <a:pt x="1277727" y="468222"/>
                  <a:pt x="1522825" y="434518"/>
                </a:cubicBezTo>
                <a:lnTo>
                  <a:pt x="1555030" y="432324"/>
                </a:lnTo>
                <a:lnTo>
                  <a:pt x="1573986" y="347685"/>
                </a:lnTo>
                <a:cubicBezTo>
                  <a:pt x="1594101" y="234743"/>
                  <a:pt x="1604451" y="118705"/>
                  <a:pt x="1604207" y="564"/>
                </a:cubicBezTo>
                <a:close/>
              </a:path>
            </a:pathLst>
          </a:custGeom>
          <a:solidFill>
            <a:srgbClr val="CC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フリーフォーム 3"/>
          <p:cNvSpPr/>
          <p:nvPr/>
        </p:nvSpPr>
        <p:spPr>
          <a:xfrm>
            <a:off x="4277925" y="848226"/>
            <a:ext cx="1325125" cy="1536981"/>
          </a:xfrm>
          <a:custGeom>
            <a:avLst/>
            <a:gdLst>
              <a:gd name="connsiteX0" fmla="*/ 1878036 w 2072851"/>
              <a:gd name="connsiteY0" fmla="*/ 0 h 2404251"/>
              <a:gd name="connsiteX1" fmla="*/ 1869510 w 2072851"/>
              <a:gd name="connsiteY1" fmla="*/ 200153 h 2404251"/>
              <a:gd name="connsiteX2" fmla="*/ 1850687 w 2072851"/>
              <a:gd name="connsiteY2" fmla="*/ 342173 h 2404251"/>
              <a:gd name="connsiteX3" fmla="*/ 1886332 w 2072851"/>
              <a:gd name="connsiteY3" fmla="*/ 367111 h 2404251"/>
              <a:gd name="connsiteX4" fmla="*/ 1831829 w 2072851"/>
              <a:gd name="connsiteY4" fmla="*/ 1676383 h 2404251"/>
              <a:gd name="connsiteX5" fmla="*/ 662293 w 2072851"/>
              <a:gd name="connsiteY5" fmla="*/ 2348849 h 2404251"/>
              <a:gd name="connsiteX6" fmla="*/ 480068 w 2072851"/>
              <a:gd name="connsiteY6" fmla="*/ 2137733 h 2404251"/>
              <a:gd name="connsiteX7" fmla="*/ 457793 w 2072851"/>
              <a:gd name="connsiteY7" fmla="*/ 2077435 h 2404251"/>
              <a:gd name="connsiteX8" fmla="*/ 431833 w 2072851"/>
              <a:gd name="connsiteY8" fmla="*/ 2088434 h 2404251"/>
              <a:gd name="connsiteX9" fmla="*/ 48587 w 2072851"/>
              <a:gd name="connsiteY9" fmla="*/ 2193381 h 2404251"/>
              <a:gd name="connsiteX10" fmla="*/ 0 w 2072851"/>
              <a:gd name="connsiteY10" fmla="*/ 1923896 h 2404251"/>
              <a:gd name="connsiteX11" fmla="*/ 336061 w 2072851"/>
              <a:gd name="connsiteY11" fmla="*/ 1831870 h 2404251"/>
              <a:gd name="connsiteX12" fmla="*/ 419537 w 2072851"/>
              <a:gd name="connsiteY12" fmla="*/ 1796501 h 2404251"/>
              <a:gd name="connsiteX13" fmla="*/ 422498 w 2072851"/>
              <a:gd name="connsiteY13" fmla="*/ 1719967 h 2404251"/>
              <a:gd name="connsiteX14" fmla="*/ 659897 w 2072851"/>
              <a:gd name="connsiteY14" fmla="*/ 999768 h 2404251"/>
              <a:gd name="connsiteX15" fmla="*/ 1508353 w 2072851"/>
              <a:gd name="connsiteY15" fmla="*/ 282008 h 2404251"/>
              <a:gd name="connsiteX16" fmla="*/ 1583505 w 2072851"/>
              <a:gd name="connsiteY16" fmla="*/ 275860 h 2404251"/>
              <a:gd name="connsiteX17" fmla="*/ 1596731 w 2072851"/>
              <a:gd name="connsiteY17" fmla="*/ 176074 h 2404251"/>
              <a:gd name="connsiteX18" fmla="*/ 1604207 w 2072851"/>
              <a:gd name="connsiteY18" fmla="*/ 564 h 2404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072851" h="2404251">
                <a:moveTo>
                  <a:pt x="1878036" y="0"/>
                </a:moveTo>
                <a:cubicBezTo>
                  <a:pt x="1878175" y="67365"/>
                  <a:pt x="1875294" y="134129"/>
                  <a:pt x="1869510" y="200153"/>
                </a:cubicBezTo>
                <a:lnTo>
                  <a:pt x="1850687" y="342173"/>
                </a:lnTo>
                <a:lnTo>
                  <a:pt x="1886332" y="367111"/>
                </a:lnTo>
                <a:cubicBezTo>
                  <a:pt x="2151924" y="589467"/>
                  <a:pt x="2133982" y="1153038"/>
                  <a:pt x="1831829" y="1676383"/>
                </a:cubicBezTo>
                <a:cubicBezTo>
                  <a:pt x="1509532" y="2234618"/>
                  <a:pt x="985912" y="2535691"/>
                  <a:pt x="662293" y="2348849"/>
                </a:cubicBezTo>
                <a:cubicBezTo>
                  <a:pt x="581388" y="2302138"/>
                  <a:pt x="520642" y="2229355"/>
                  <a:pt x="480068" y="2137733"/>
                </a:cubicBezTo>
                <a:lnTo>
                  <a:pt x="457793" y="2077435"/>
                </a:lnTo>
                <a:lnTo>
                  <a:pt x="431833" y="2088434"/>
                </a:lnTo>
                <a:cubicBezTo>
                  <a:pt x="309242" y="2134116"/>
                  <a:pt x="181178" y="2169475"/>
                  <a:pt x="48587" y="2193381"/>
                </a:cubicBezTo>
                <a:lnTo>
                  <a:pt x="0" y="1923896"/>
                </a:lnTo>
                <a:cubicBezTo>
                  <a:pt x="116267" y="1902933"/>
                  <a:pt x="228563" y="1871927"/>
                  <a:pt x="336061" y="1831870"/>
                </a:cubicBezTo>
                <a:lnTo>
                  <a:pt x="419537" y="1796501"/>
                </a:lnTo>
                <a:lnTo>
                  <a:pt x="422498" y="1719967"/>
                </a:lnTo>
                <a:cubicBezTo>
                  <a:pt x="439782" y="1496984"/>
                  <a:pt x="518892" y="1243996"/>
                  <a:pt x="659897" y="999768"/>
                </a:cubicBezTo>
                <a:cubicBezTo>
                  <a:pt x="889030" y="602898"/>
                  <a:pt x="1219917" y="336006"/>
                  <a:pt x="1508353" y="282008"/>
                </a:cubicBezTo>
                <a:lnTo>
                  <a:pt x="1583505" y="275860"/>
                </a:lnTo>
                <a:lnTo>
                  <a:pt x="1596731" y="176074"/>
                </a:lnTo>
                <a:cubicBezTo>
                  <a:pt x="1601802" y="118179"/>
                  <a:pt x="1604329" y="59635"/>
                  <a:pt x="1604207" y="564"/>
                </a:cubicBezTo>
                <a:close/>
              </a:path>
            </a:pathLst>
          </a:custGeom>
          <a:solidFill>
            <a:srgbClr val="FF66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フリーフォーム 4"/>
          <p:cNvSpPr/>
          <p:nvPr/>
        </p:nvSpPr>
        <p:spPr>
          <a:xfrm>
            <a:off x="2377911" y="2825395"/>
            <a:ext cx="1404959" cy="1558823"/>
          </a:xfrm>
          <a:custGeom>
            <a:avLst/>
            <a:gdLst>
              <a:gd name="connsiteX0" fmla="*/ 1878036 w 2197735"/>
              <a:gd name="connsiteY0" fmla="*/ 0 h 2438419"/>
              <a:gd name="connsiteX1" fmla="*/ 1869510 w 2197735"/>
              <a:gd name="connsiteY1" fmla="*/ 200153 h 2438419"/>
              <a:gd name="connsiteX2" fmla="*/ 1850760 w 2197735"/>
              <a:gd name="connsiteY2" fmla="*/ 341625 h 2438419"/>
              <a:gd name="connsiteX3" fmla="*/ 1903302 w 2197735"/>
              <a:gd name="connsiteY3" fmla="*/ 376910 h 2438419"/>
              <a:gd name="connsiteX4" fmla="*/ 1997809 w 2197735"/>
              <a:gd name="connsiteY4" fmla="*/ 1772212 h 2438419"/>
              <a:gd name="connsiteX5" fmla="*/ 662293 w 2197735"/>
              <a:gd name="connsiteY5" fmla="*/ 2348849 h 2438419"/>
              <a:gd name="connsiteX6" fmla="*/ 415462 w 2197735"/>
              <a:gd name="connsiteY6" fmla="*/ 2100433 h 2438419"/>
              <a:gd name="connsiteX7" fmla="*/ 412516 w 2197735"/>
              <a:gd name="connsiteY7" fmla="*/ 2094669 h 2438419"/>
              <a:gd name="connsiteX8" fmla="*/ 243960 w 2197735"/>
              <a:gd name="connsiteY8" fmla="*/ 2149073 h 2438419"/>
              <a:gd name="connsiteX9" fmla="*/ 48587 w 2197735"/>
              <a:gd name="connsiteY9" fmla="*/ 2193381 h 2438419"/>
              <a:gd name="connsiteX10" fmla="*/ 0 w 2197735"/>
              <a:gd name="connsiteY10" fmla="*/ 1923896 h 2438419"/>
              <a:gd name="connsiteX11" fmla="*/ 171319 w 2197735"/>
              <a:gd name="connsiteY11" fmla="*/ 1885043 h 2438419"/>
              <a:gd name="connsiteX12" fmla="*/ 316632 w 2197735"/>
              <a:gd name="connsiteY12" fmla="*/ 1838141 h 2438419"/>
              <a:gd name="connsiteX13" fmla="*/ 301511 w 2197735"/>
              <a:gd name="connsiteY13" fmla="*/ 1745820 h 2438419"/>
              <a:gd name="connsiteX14" fmla="*/ 493918 w 2197735"/>
              <a:gd name="connsiteY14" fmla="*/ 903940 h 2438419"/>
              <a:gd name="connsiteX15" fmla="*/ 1490883 w 2197735"/>
              <a:gd name="connsiteY15" fmla="*/ 237750 h 2438419"/>
              <a:gd name="connsiteX16" fmla="*/ 1579592 w 2197735"/>
              <a:gd name="connsiteY16" fmla="*/ 243647 h 2438419"/>
              <a:gd name="connsiteX17" fmla="*/ 1587571 w 2197735"/>
              <a:gd name="connsiteY17" fmla="*/ 245189 h 2438419"/>
              <a:gd name="connsiteX18" fmla="*/ 1596731 w 2197735"/>
              <a:gd name="connsiteY18" fmla="*/ 176074 h 2438419"/>
              <a:gd name="connsiteX19" fmla="*/ 1604207 w 2197735"/>
              <a:gd name="connsiteY19" fmla="*/ 564 h 2438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197735" h="2438419">
                <a:moveTo>
                  <a:pt x="1878036" y="0"/>
                </a:moveTo>
                <a:cubicBezTo>
                  <a:pt x="1878175" y="67365"/>
                  <a:pt x="1875294" y="134130"/>
                  <a:pt x="1869510" y="200153"/>
                </a:cubicBezTo>
                <a:lnTo>
                  <a:pt x="1850760" y="341625"/>
                </a:lnTo>
                <a:lnTo>
                  <a:pt x="1903302" y="376910"/>
                </a:lnTo>
                <a:cubicBezTo>
                  <a:pt x="2252591" y="647587"/>
                  <a:pt x="2299963" y="1248868"/>
                  <a:pt x="1997809" y="1772212"/>
                </a:cubicBezTo>
                <a:cubicBezTo>
                  <a:pt x="1675512" y="2330447"/>
                  <a:pt x="1077581" y="2588616"/>
                  <a:pt x="662293" y="2348849"/>
                </a:cubicBezTo>
                <a:cubicBezTo>
                  <a:pt x="558471" y="2288908"/>
                  <a:pt x="475893" y="2203520"/>
                  <a:pt x="415462" y="2100433"/>
                </a:cubicBezTo>
                <a:lnTo>
                  <a:pt x="412516" y="2094669"/>
                </a:lnTo>
                <a:lnTo>
                  <a:pt x="243960" y="2149073"/>
                </a:lnTo>
                <a:cubicBezTo>
                  <a:pt x="180047" y="2166612"/>
                  <a:pt x="114883" y="2181428"/>
                  <a:pt x="48587" y="2193381"/>
                </a:cubicBezTo>
                <a:lnTo>
                  <a:pt x="0" y="1923896"/>
                </a:lnTo>
                <a:cubicBezTo>
                  <a:pt x="58134" y="1913415"/>
                  <a:pt x="115274" y="1900423"/>
                  <a:pt x="171319" y="1885043"/>
                </a:cubicBezTo>
                <a:lnTo>
                  <a:pt x="316632" y="1838141"/>
                </a:lnTo>
                <a:lnTo>
                  <a:pt x="301511" y="1745820"/>
                </a:lnTo>
                <a:cubicBezTo>
                  <a:pt x="271041" y="1484343"/>
                  <a:pt x="332770" y="1183058"/>
                  <a:pt x="493918" y="903940"/>
                </a:cubicBezTo>
                <a:cubicBezTo>
                  <a:pt x="735640" y="485264"/>
                  <a:pt x="1132407" y="235375"/>
                  <a:pt x="1490883" y="237750"/>
                </a:cubicBezTo>
                <a:cubicBezTo>
                  <a:pt x="1520756" y="237948"/>
                  <a:pt x="1550363" y="239898"/>
                  <a:pt x="1579592" y="243647"/>
                </a:cubicBezTo>
                <a:lnTo>
                  <a:pt x="1587571" y="245189"/>
                </a:lnTo>
                <a:lnTo>
                  <a:pt x="1596731" y="176074"/>
                </a:lnTo>
                <a:cubicBezTo>
                  <a:pt x="1601802" y="118180"/>
                  <a:pt x="1604329" y="59635"/>
                  <a:pt x="1604207" y="564"/>
                </a:cubicBezTo>
                <a:close/>
              </a:path>
            </a:pathLst>
          </a:custGeom>
          <a:gradFill flip="none" rotWithShape="1">
            <a:gsLst>
              <a:gs pos="0">
                <a:srgbClr val="FF0066"/>
              </a:gs>
              <a:gs pos="100000">
                <a:srgbClr val="FF000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 5"/>
          <p:cNvSpPr/>
          <p:nvPr/>
        </p:nvSpPr>
        <p:spPr>
          <a:xfrm>
            <a:off x="6168135" y="2825395"/>
            <a:ext cx="1235687" cy="1435645"/>
          </a:xfrm>
          <a:custGeom>
            <a:avLst/>
            <a:gdLst>
              <a:gd name="connsiteX0" fmla="*/ 1878036 w 1932947"/>
              <a:gd name="connsiteY0" fmla="*/ 0 h 2245735"/>
              <a:gd name="connsiteX1" fmla="*/ 1843572 w 1932947"/>
              <a:gd name="connsiteY1" fmla="*/ 395859 h 2245735"/>
              <a:gd name="connsiteX2" fmla="*/ 1813452 w 1932947"/>
              <a:gd name="connsiteY2" fmla="*/ 530350 h 2245735"/>
              <a:gd name="connsiteX3" fmla="*/ 1830501 w 1932947"/>
              <a:gd name="connsiteY3" fmla="*/ 544904 h 2245735"/>
              <a:gd name="connsiteX4" fmla="*/ 1717366 w 1932947"/>
              <a:gd name="connsiteY4" fmla="*/ 1610299 h 2245735"/>
              <a:gd name="connsiteX5" fmla="*/ 746096 w 1932947"/>
              <a:gd name="connsiteY5" fmla="*/ 2203697 h 2245735"/>
              <a:gd name="connsiteX6" fmla="*/ 601840 w 1932947"/>
              <a:gd name="connsiteY6" fmla="*/ 2029711 h 2245735"/>
              <a:gd name="connsiteX7" fmla="*/ 598617 w 1932947"/>
              <a:gd name="connsiteY7" fmla="*/ 2017768 h 2245735"/>
              <a:gd name="connsiteX8" fmla="*/ 431833 w 1932947"/>
              <a:gd name="connsiteY8" fmla="*/ 2088434 h 2245735"/>
              <a:gd name="connsiteX9" fmla="*/ 48587 w 1932947"/>
              <a:gd name="connsiteY9" fmla="*/ 2193381 h 2245735"/>
              <a:gd name="connsiteX10" fmla="*/ 0 w 1932947"/>
              <a:gd name="connsiteY10" fmla="*/ 1923896 h 2245735"/>
              <a:gd name="connsiteX11" fmla="*/ 493606 w 1932947"/>
              <a:gd name="connsiteY11" fmla="*/ 1765119 h 2245735"/>
              <a:gd name="connsiteX12" fmla="*/ 562008 w 1932947"/>
              <a:gd name="connsiteY12" fmla="*/ 1728762 h 2245735"/>
              <a:gd name="connsiteX13" fmla="*/ 575461 w 1932947"/>
              <a:gd name="connsiteY13" fmla="*/ 1596322 h 2245735"/>
              <a:gd name="connsiteX14" fmla="*/ 774360 w 1932947"/>
              <a:gd name="connsiteY14" fmla="*/ 1065854 h 2245735"/>
              <a:gd name="connsiteX15" fmla="*/ 1522825 w 1932947"/>
              <a:gd name="connsiteY15" fmla="*/ 434518 h 2245735"/>
              <a:gd name="connsiteX16" fmla="*/ 1555030 w 1932947"/>
              <a:gd name="connsiteY16" fmla="*/ 432324 h 2245735"/>
              <a:gd name="connsiteX17" fmla="*/ 1573986 w 1932947"/>
              <a:gd name="connsiteY17" fmla="*/ 347685 h 2245735"/>
              <a:gd name="connsiteX18" fmla="*/ 1604207 w 1932947"/>
              <a:gd name="connsiteY18" fmla="*/ 564 h 2245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932947" h="2245735">
                <a:moveTo>
                  <a:pt x="1878036" y="0"/>
                </a:moveTo>
                <a:cubicBezTo>
                  <a:pt x="1878314" y="134729"/>
                  <a:pt x="1866511" y="267059"/>
                  <a:pt x="1843572" y="395859"/>
                </a:cubicBezTo>
                <a:lnTo>
                  <a:pt x="1813452" y="530350"/>
                </a:lnTo>
                <a:lnTo>
                  <a:pt x="1830501" y="544904"/>
                </a:lnTo>
                <a:cubicBezTo>
                  <a:pt x="1998756" y="749667"/>
                  <a:pt x="1958878" y="1191988"/>
                  <a:pt x="1717366" y="1610299"/>
                </a:cubicBezTo>
                <a:cubicBezTo>
                  <a:pt x="1441353" y="2088368"/>
                  <a:pt x="1006501" y="2354042"/>
                  <a:pt x="746096" y="2203697"/>
                </a:cubicBezTo>
                <a:cubicBezTo>
                  <a:pt x="680995" y="2166111"/>
                  <a:pt x="632960" y="2106082"/>
                  <a:pt x="601840" y="2029711"/>
                </a:cubicBezTo>
                <a:lnTo>
                  <a:pt x="598617" y="2017768"/>
                </a:lnTo>
                <a:lnTo>
                  <a:pt x="431833" y="2088434"/>
                </a:lnTo>
                <a:cubicBezTo>
                  <a:pt x="309242" y="2134116"/>
                  <a:pt x="181178" y="2169475"/>
                  <a:pt x="48587" y="2193381"/>
                </a:cubicBezTo>
                <a:lnTo>
                  <a:pt x="0" y="1923896"/>
                </a:lnTo>
                <a:cubicBezTo>
                  <a:pt x="174400" y="1892452"/>
                  <a:pt x="339867" y="1838410"/>
                  <a:pt x="493606" y="1765119"/>
                </a:cubicBezTo>
                <a:lnTo>
                  <a:pt x="562008" y="1728762"/>
                </a:lnTo>
                <a:lnTo>
                  <a:pt x="575461" y="1596322"/>
                </a:lnTo>
                <a:cubicBezTo>
                  <a:pt x="604385" y="1428816"/>
                  <a:pt x="670855" y="1245130"/>
                  <a:pt x="774360" y="1065854"/>
                </a:cubicBezTo>
                <a:cubicBezTo>
                  <a:pt x="981370" y="707301"/>
                  <a:pt x="1277727" y="468222"/>
                  <a:pt x="1522825" y="434518"/>
                </a:cubicBezTo>
                <a:lnTo>
                  <a:pt x="1555030" y="432324"/>
                </a:lnTo>
                <a:lnTo>
                  <a:pt x="1573986" y="347685"/>
                </a:lnTo>
                <a:cubicBezTo>
                  <a:pt x="1594101" y="234743"/>
                  <a:pt x="1604451" y="118705"/>
                  <a:pt x="1604207" y="564"/>
                </a:cubicBezTo>
                <a:close/>
              </a:path>
            </a:pathLst>
          </a:custGeom>
          <a:gradFill flip="none" rotWithShape="1">
            <a:gsLst>
              <a:gs pos="0">
                <a:srgbClr val="CC00FF"/>
              </a:gs>
              <a:gs pos="100000">
                <a:srgbClr val="CC99FF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フリーフォーム 6"/>
          <p:cNvSpPr/>
          <p:nvPr/>
        </p:nvSpPr>
        <p:spPr>
          <a:xfrm>
            <a:off x="4277925" y="2813069"/>
            <a:ext cx="1325125" cy="1536981"/>
          </a:xfrm>
          <a:custGeom>
            <a:avLst/>
            <a:gdLst>
              <a:gd name="connsiteX0" fmla="*/ 1878036 w 2072851"/>
              <a:gd name="connsiteY0" fmla="*/ 0 h 2404251"/>
              <a:gd name="connsiteX1" fmla="*/ 1869510 w 2072851"/>
              <a:gd name="connsiteY1" fmla="*/ 200153 h 2404251"/>
              <a:gd name="connsiteX2" fmla="*/ 1850687 w 2072851"/>
              <a:gd name="connsiteY2" fmla="*/ 342173 h 2404251"/>
              <a:gd name="connsiteX3" fmla="*/ 1886332 w 2072851"/>
              <a:gd name="connsiteY3" fmla="*/ 367111 h 2404251"/>
              <a:gd name="connsiteX4" fmla="*/ 1831829 w 2072851"/>
              <a:gd name="connsiteY4" fmla="*/ 1676383 h 2404251"/>
              <a:gd name="connsiteX5" fmla="*/ 662293 w 2072851"/>
              <a:gd name="connsiteY5" fmla="*/ 2348849 h 2404251"/>
              <a:gd name="connsiteX6" fmla="*/ 480068 w 2072851"/>
              <a:gd name="connsiteY6" fmla="*/ 2137733 h 2404251"/>
              <a:gd name="connsiteX7" fmla="*/ 457793 w 2072851"/>
              <a:gd name="connsiteY7" fmla="*/ 2077435 h 2404251"/>
              <a:gd name="connsiteX8" fmla="*/ 431833 w 2072851"/>
              <a:gd name="connsiteY8" fmla="*/ 2088434 h 2404251"/>
              <a:gd name="connsiteX9" fmla="*/ 48587 w 2072851"/>
              <a:gd name="connsiteY9" fmla="*/ 2193381 h 2404251"/>
              <a:gd name="connsiteX10" fmla="*/ 0 w 2072851"/>
              <a:gd name="connsiteY10" fmla="*/ 1923896 h 2404251"/>
              <a:gd name="connsiteX11" fmla="*/ 336061 w 2072851"/>
              <a:gd name="connsiteY11" fmla="*/ 1831870 h 2404251"/>
              <a:gd name="connsiteX12" fmla="*/ 419537 w 2072851"/>
              <a:gd name="connsiteY12" fmla="*/ 1796501 h 2404251"/>
              <a:gd name="connsiteX13" fmla="*/ 422498 w 2072851"/>
              <a:gd name="connsiteY13" fmla="*/ 1719967 h 2404251"/>
              <a:gd name="connsiteX14" fmla="*/ 659897 w 2072851"/>
              <a:gd name="connsiteY14" fmla="*/ 999768 h 2404251"/>
              <a:gd name="connsiteX15" fmla="*/ 1508353 w 2072851"/>
              <a:gd name="connsiteY15" fmla="*/ 282008 h 2404251"/>
              <a:gd name="connsiteX16" fmla="*/ 1583505 w 2072851"/>
              <a:gd name="connsiteY16" fmla="*/ 275860 h 2404251"/>
              <a:gd name="connsiteX17" fmla="*/ 1596731 w 2072851"/>
              <a:gd name="connsiteY17" fmla="*/ 176074 h 2404251"/>
              <a:gd name="connsiteX18" fmla="*/ 1604207 w 2072851"/>
              <a:gd name="connsiteY18" fmla="*/ 564 h 2404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072851" h="2404251">
                <a:moveTo>
                  <a:pt x="1878036" y="0"/>
                </a:moveTo>
                <a:cubicBezTo>
                  <a:pt x="1878175" y="67365"/>
                  <a:pt x="1875294" y="134129"/>
                  <a:pt x="1869510" y="200153"/>
                </a:cubicBezTo>
                <a:lnTo>
                  <a:pt x="1850687" y="342173"/>
                </a:lnTo>
                <a:lnTo>
                  <a:pt x="1886332" y="367111"/>
                </a:lnTo>
                <a:cubicBezTo>
                  <a:pt x="2151924" y="589467"/>
                  <a:pt x="2133982" y="1153038"/>
                  <a:pt x="1831829" y="1676383"/>
                </a:cubicBezTo>
                <a:cubicBezTo>
                  <a:pt x="1509532" y="2234618"/>
                  <a:pt x="985912" y="2535691"/>
                  <a:pt x="662293" y="2348849"/>
                </a:cubicBezTo>
                <a:cubicBezTo>
                  <a:pt x="581388" y="2302138"/>
                  <a:pt x="520642" y="2229355"/>
                  <a:pt x="480068" y="2137733"/>
                </a:cubicBezTo>
                <a:lnTo>
                  <a:pt x="457793" y="2077435"/>
                </a:lnTo>
                <a:lnTo>
                  <a:pt x="431833" y="2088434"/>
                </a:lnTo>
                <a:cubicBezTo>
                  <a:pt x="309242" y="2134116"/>
                  <a:pt x="181178" y="2169475"/>
                  <a:pt x="48587" y="2193381"/>
                </a:cubicBezTo>
                <a:lnTo>
                  <a:pt x="0" y="1923896"/>
                </a:lnTo>
                <a:cubicBezTo>
                  <a:pt x="116267" y="1902933"/>
                  <a:pt x="228563" y="1871927"/>
                  <a:pt x="336061" y="1831870"/>
                </a:cubicBezTo>
                <a:lnTo>
                  <a:pt x="419537" y="1796501"/>
                </a:lnTo>
                <a:lnTo>
                  <a:pt x="422498" y="1719967"/>
                </a:lnTo>
                <a:cubicBezTo>
                  <a:pt x="439782" y="1496984"/>
                  <a:pt x="518892" y="1243996"/>
                  <a:pt x="659897" y="999768"/>
                </a:cubicBezTo>
                <a:cubicBezTo>
                  <a:pt x="889030" y="602898"/>
                  <a:pt x="1219917" y="336006"/>
                  <a:pt x="1508353" y="282008"/>
                </a:cubicBezTo>
                <a:lnTo>
                  <a:pt x="1583505" y="275860"/>
                </a:lnTo>
                <a:lnTo>
                  <a:pt x="1596731" y="176074"/>
                </a:lnTo>
                <a:cubicBezTo>
                  <a:pt x="1601802" y="118179"/>
                  <a:pt x="1604329" y="59635"/>
                  <a:pt x="1604207" y="564"/>
                </a:cubicBezTo>
                <a:close/>
              </a:path>
            </a:pathLst>
          </a:custGeom>
          <a:gradFill flip="none" rotWithShape="1">
            <a:gsLst>
              <a:gs pos="0">
                <a:srgbClr val="FF33CC"/>
              </a:gs>
              <a:gs pos="100000">
                <a:srgbClr val="FFCCFF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フリーフォーム 7"/>
          <p:cNvSpPr/>
          <p:nvPr/>
        </p:nvSpPr>
        <p:spPr>
          <a:xfrm>
            <a:off x="8238365" y="860552"/>
            <a:ext cx="792143" cy="1435645"/>
          </a:xfrm>
          <a:custGeom>
            <a:avLst/>
            <a:gdLst>
              <a:gd name="connsiteX0" fmla="*/ 1878036 w 1932947"/>
              <a:gd name="connsiteY0" fmla="*/ 0 h 2245735"/>
              <a:gd name="connsiteX1" fmla="*/ 1843572 w 1932947"/>
              <a:gd name="connsiteY1" fmla="*/ 395859 h 2245735"/>
              <a:gd name="connsiteX2" fmla="*/ 1813452 w 1932947"/>
              <a:gd name="connsiteY2" fmla="*/ 530350 h 2245735"/>
              <a:gd name="connsiteX3" fmla="*/ 1830501 w 1932947"/>
              <a:gd name="connsiteY3" fmla="*/ 544904 h 2245735"/>
              <a:gd name="connsiteX4" fmla="*/ 1717366 w 1932947"/>
              <a:gd name="connsiteY4" fmla="*/ 1610299 h 2245735"/>
              <a:gd name="connsiteX5" fmla="*/ 746096 w 1932947"/>
              <a:gd name="connsiteY5" fmla="*/ 2203697 h 2245735"/>
              <a:gd name="connsiteX6" fmla="*/ 601840 w 1932947"/>
              <a:gd name="connsiteY6" fmla="*/ 2029711 h 2245735"/>
              <a:gd name="connsiteX7" fmla="*/ 598617 w 1932947"/>
              <a:gd name="connsiteY7" fmla="*/ 2017768 h 2245735"/>
              <a:gd name="connsiteX8" fmla="*/ 431833 w 1932947"/>
              <a:gd name="connsiteY8" fmla="*/ 2088434 h 2245735"/>
              <a:gd name="connsiteX9" fmla="*/ 48587 w 1932947"/>
              <a:gd name="connsiteY9" fmla="*/ 2193381 h 2245735"/>
              <a:gd name="connsiteX10" fmla="*/ 0 w 1932947"/>
              <a:gd name="connsiteY10" fmla="*/ 1923896 h 2245735"/>
              <a:gd name="connsiteX11" fmla="*/ 493606 w 1932947"/>
              <a:gd name="connsiteY11" fmla="*/ 1765119 h 2245735"/>
              <a:gd name="connsiteX12" fmla="*/ 562008 w 1932947"/>
              <a:gd name="connsiteY12" fmla="*/ 1728762 h 2245735"/>
              <a:gd name="connsiteX13" fmla="*/ 575461 w 1932947"/>
              <a:gd name="connsiteY13" fmla="*/ 1596322 h 2245735"/>
              <a:gd name="connsiteX14" fmla="*/ 774360 w 1932947"/>
              <a:gd name="connsiteY14" fmla="*/ 1065854 h 2245735"/>
              <a:gd name="connsiteX15" fmla="*/ 1522825 w 1932947"/>
              <a:gd name="connsiteY15" fmla="*/ 434518 h 2245735"/>
              <a:gd name="connsiteX16" fmla="*/ 1555030 w 1932947"/>
              <a:gd name="connsiteY16" fmla="*/ 432324 h 2245735"/>
              <a:gd name="connsiteX17" fmla="*/ 1573986 w 1932947"/>
              <a:gd name="connsiteY17" fmla="*/ 347685 h 2245735"/>
              <a:gd name="connsiteX18" fmla="*/ 1604207 w 1932947"/>
              <a:gd name="connsiteY18" fmla="*/ 564 h 2245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932947" h="2245735">
                <a:moveTo>
                  <a:pt x="1878036" y="0"/>
                </a:moveTo>
                <a:cubicBezTo>
                  <a:pt x="1878314" y="134729"/>
                  <a:pt x="1866511" y="267059"/>
                  <a:pt x="1843572" y="395859"/>
                </a:cubicBezTo>
                <a:lnTo>
                  <a:pt x="1813452" y="530350"/>
                </a:lnTo>
                <a:lnTo>
                  <a:pt x="1830501" y="544904"/>
                </a:lnTo>
                <a:cubicBezTo>
                  <a:pt x="1998756" y="749667"/>
                  <a:pt x="1958878" y="1191988"/>
                  <a:pt x="1717366" y="1610299"/>
                </a:cubicBezTo>
                <a:cubicBezTo>
                  <a:pt x="1441353" y="2088368"/>
                  <a:pt x="1006501" y="2354042"/>
                  <a:pt x="746096" y="2203697"/>
                </a:cubicBezTo>
                <a:cubicBezTo>
                  <a:pt x="680995" y="2166111"/>
                  <a:pt x="632960" y="2106082"/>
                  <a:pt x="601840" y="2029711"/>
                </a:cubicBezTo>
                <a:lnTo>
                  <a:pt x="598617" y="2017768"/>
                </a:lnTo>
                <a:lnTo>
                  <a:pt x="431833" y="2088434"/>
                </a:lnTo>
                <a:cubicBezTo>
                  <a:pt x="309242" y="2134116"/>
                  <a:pt x="181178" y="2169475"/>
                  <a:pt x="48587" y="2193381"/>
                </a:cubicBezTo>
                <a:lnTo>
                  <a:pt x="0" y="1923896"/>
                </a:lnTo>
                <a:cubicBezTo>
                  <a:pt x="174400" y="1892452"/>
                  <a:pt x="339867" y="1838410"/>
                  <a:pt x="493606" y="1765119"/>
                </a:cubicBezTo>
                <a:lnTo>
                  <a:pt x="562008" y="1728762"/>
                </a:lnTo>
                <a:lnTo>
                  <a:pt x="575461" y="1596322"/>
                </a:lnTo>
                <a:cubicBezTo>
                  <a:pt x="604385" y="1428816"/>
                  <a:pt x="670855" y="1245130"/>
                  <a:pt x="774360" y="1065854"/>
                </a:cubicBezTo>
                <a:cubicBezTo>
                  <a:pt x="981370" y="707301"/>
                  <a:pt x="1277727" y="468222"/>
                  <a:pt x="1522825" y="434518"/>
                </a:cubicBezTo>
                <a:lnTo>
                  <a:pt x="1555030" y="432324"/>
                </a:lnTo>
                <a:lnTo>
                  <a:pt x="1573986" y="347685"/>
                </a:lnTo>
                <a:cubicBezTo>
                  <a:pt x="1594101" y="234743"/>
                  <a:pt x="1604451" y="118705"/>
                  <a:pt x="1604207" y="564"/>
                </a:cubicBezTo>
                <a:close/>
              </a:path>
            </a:pathLst>
          </a:custGeom>
          <a:solidFill>
            <a:srgbClr val="996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フリーフォーム 8"/>
          <p:cNvSpPr/>
          <p:nvPr/>
        </p:nvSpPr>
        <p:spPr>
          <a:xfrm>
            <a:off x="8238365" y="2825395"/>
            <a:ext cx="792143" cy="1435645"/>
          </a:xfrm>
          <a:custGeom>
            <a:avLst/>
            <a:gdLst>
              <a:gd name="connsiteX0" fmla="*/ 1878036 w 1932947"/>
              <a:gd name="connsiteY0" fmla="*/ 0 h 2245735"/>
              <a:gd name="connsiteX1" fmla="*/ 1843572 w 1932947"/>
              <a:gd name="connsiteY1" fmla="*/ 395859 h 2245735"/>
              <a:gd name="connsiteX2" fmla="*/ 1813452 w 1932947"/>
              <a:gd name="connsiteY2" fmla="*/ 530350 h 2245735"/>
              <a:gd name="connsiteX3" fmla="*/ 1830501 w 1932947"/>
              <a:gd name="connsiteY3" fmla="*/ 544904 h 2245735"/>
              <a:gd name="connsiteX4" fmla="*/ 1717366 w 1932947"/>
              <a:gd name="connsiteY4" fmla="*/ 1610299 h 2245735"/>
              <a:gd name="connsiteX5" fmla="*/ 746096 w 1932947"/>
              <a:gd name="connsiteY5" fmla="*/ 2203697 h 2245735"/>
              <a:gd name="connsiteX6" fmla="*/ 601840 w 1932947"/>
              <a:gd name="connsiteY6" fmla="*/ 2029711 h 2245735"/>
              <a:gd name="connsiteX7" fmla="*/ 598617 w 1932947"/>
              <a:gd name="connsiteY7" fmla="*/ 2017768 h 2245735"/>
              <a:gd name="connsiteX8" fmla="*/ 431833 w 1932947"/>
              <a:gd name="connsiteY8" fmla="*/ 2088434 h 2245735"/>
              <a:gd name="connsiteX9" fmla="*/ 48587 w 1932947"/>
              <a:gd name="connsiteY9" fmla="*/ 2193381 h 2245735"/>
              <a:gd name="connsiteX10" fmla="*/ 0 w 1932947"/>
              <a:gd name="connsiteY10" fmla="*/ 1923896 h 2245735"/>
              <a:gd name="connsiteX11" fmla="*/ 493606 w 1932947"/>
              <a:gd name="connsiteY11" fmla="*/ 1765119 h 2245735"/>
              <a:gd name="connsiteX12" fmla="*/ 562008 w 1932947"/>
              <a:gd name="connsiteY12" fmla="*/ 1728762 h 2245735"/>
              <a:gd name="connsiteX13" fmla="*/ 575461 w 1932947"/>
              <a:gd name="connsiteY13" fmla="*/ 1596322 h 2245735"/>
              <a:gd name="connsiteX14" fmla="*/ 774360 w 1932947"/>
              <a:gd name="connsiteY14" fmla="*/ 1065854 h 2245735"/>
              <a:gd name="connsiteX15" fmla="*/ 1522825 w 1932947"/>
              <a:gd name="connsiteY15" fmla="*/ 434518 h 2245735"/>
              <a:gd name="connsiteX16" fmla="*/ 1555030 w 1932947"/>
              <a:gd name="connsiteY16" fmla="*/ 432324 h 2245735"/>
              <a:gd name="connsiteX17" fmla="*/ 1573986 w 1932947"/>
              <a:gd name="connsiteY17" fmla="*/ 347685 h 2245735"/>
              <a:gd name="connsiteX18" fmla="*/ 1604207 w 1932947"/>
              <a:gd name="connsiteY18" fmla="*/ 564 h 2245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932947" h="2245735">
                <a:moveTo>
                  <a:pt x="1878036" y="0"/>
                </a:moveTo>
                <a:cubicBezTo>
                  <a:pt x="1878314" y="134729"/>
                  <a:pt x="1866511" y="267059"/>
                  <a:pt x="1843572" y="395859"/>
                </a:cubicBezTo>
                <a:lnTo>
                  <a:pt x="1813452" y="530350"/>
                </a:lnTo>
                <a:lnTo>
                  <a:pt x="1830501" y="544904"/>
                </a:lnTo>
                <a:cubicBezTo>
                  <a:pt x="1998756" y="749667"/>
                  <a:pt x="1958878" y="1191988"/>
                  <a:pt x="1717366" y="1610299"/>
                </a:cubicBezTo>
                <a:cubicBezTo>
                  <a:pt x="1441353" y="2088368"/>
                  <a:pt x="1006501" y="2354042"/>
                  <a:pt x="746096" y="2203697"/>
                </a:cubicBezTo>
                <a:cubicBezTo>
                  <a:pt x="680995" y="2166111"/>
                  <a:pt x="632960" y="2106082"/>
                  <a:pt x="601840" y="2029711"/>
                </a:cubicBezTo>
                <a:lnTo>
                  <a:pt x="598617" y="2017768"/>
                </a:lnTo>
                <a:lnTo>
                  <a:pt x="431833" y="2088434"/>
                </a:lnTo>
                <a:cubicBezTo>
                  <a:pt x="309242" y="2134116"/>
                  <a:pt x="181178" y="2169475"/>
                  <a:pt x="48587" y="2193381"/>
                </a:cubicBezTo>
                <a:lnTo>
                  <a:pt x="0" y="1923896"/>
                </a:lnTo>
                <a:cubicBezTo>
                  <a:pt x="174400" y="1892452"/>
                  <a:pt x="339867" y="1838410"/>
                  <a:pt x="493606" y="1765119"/>
                </a:cubicBezTo>
                <a:lnTo>
                  <a:pt x="562008" y="1728762"/>
                </a:lnTo>
                <a:lnTo>
                  <a:pt x="575461" y="1596322"/>
                </a:lnTo>
                <a:cubicBezTo>
                  <a:pt x="604385" y="1428816"/>
                  <a:pt x="670855" y="1245130"/>
                  <a:pt x="774360" y="1065854"/>
                </a:cubicBezTo>
                <a:cubicBezTo>
                  <a:pt x="981370" y="707301"/>
                  <a:pt x="1277727" y="468222"/>
                  <a:pt x="1522825" y="434518"/>
                </a:cubicBezTo>
                <a:lnTo>
                  <a:pt x="1555030" y="432324"/>
                </a:lnTo>
                <a:lnTo>
                  <a:pt x="1573986" y="347685"/>
                </a:lnTo>
                <a:cubicBezTo>
                  <a:pt x="1594101" y="234743"/>
                  <a:pt x="1604451" y="118705"/>
                  <a:pt x="1604207" y="564"/>
                </a:cubicBezTo>
                <a:close/>
              </a:path>
            </a:pathLst>
          </a:custGeom>
          <a:gradFill flip="none" rotWithShape="1">
            <a:gsLst>
              <a:gs pos="0">
                <a:srgbClr val="9966FF"/>
              </a:gs>
              <a:gs pos="100000">
                <a:srgbClr val="CCCCFF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フリーフォーム 9"/>
          <p:cNvSpPr/>
          <p:nvPr/>
        </p:nvSpPr>
        <p:spPr>
          <a:xfrm>
            <a:off x="362490" y="860552"/>
            <a:ext cx="1763181" cy="1558823"/>
          </a:xfrm>
          <a:custGeom>
            <a:avLst/>
            <a:gdLst>
              <a:gd name="connsiteX0" fmla="*/ 1878036 w 2197735"/>
              <a:gd name="connsiteY0" fmla="*/ 0 h 2438419"/>
              <a:gd name="connsiteX1" fmla="*/ 1869510 w 2197735"/>
              <a:gd name="connsiteY1" fmla="*/ 200153 h 2438419"/>
              <a:gd name="connsiteX2" fmla="*/ 1850760 w 2197735"/>
              <a:gd name="connsiteY2" fmla="*/ 341625 h 2438419"/>
              <a:gd name="connsiteX3" fmla="*/ 1903302 w 2197735"/>
              <a:gd name="connsiteY3" fmla="*/ 376910 h 2438419"/>
              <a:gd name="connsiteX4" fmla="*/ 1997809 w 2197735"/>
              <a:gd name="connsiteY4" fmla="*/ 1772212 h 2438419"/>
              <a:gd name="connsiteX5" fmla="*/ 662293 w 2197735"/>
              <a:gd name="connsiteY5" fmla="*/ 2348849 h 2438419"/>
              <a:gd name="connsiteX6" fmla="*/ 415462 w 2197735"/>
              <a:gd name="connsiteY6" fmla="*/ 2100433 h 2438419"/>
              <a:gd name="connsiteX7" fmla="*/ 412516 w 2197735"/>
              <a:gd name="connsiteY7" fmla="*/ 2094669 h 2438419"/>
              <a:gd name="connsiteX8" fmla="*/ 243960 w 2197735"/>
              <a:gd name="connsiteY8" fmla="*/ 2149073 h 2438419"/>
              <a:gd name="connsiteX9" fmla="*/ 48587 w 2197735"/>
              <a:gd name="connsiteY9" fmla="*/ 2193381 h 2438419"/>
              <a:gd name="connsiteX10" fmla="*/ 0 w 2197735"/>
              <a:gd name="connsiteY10" fmla="*/ 1923896 h 2438419"/>
              <a:gd name="connsiteX11" fmla="*/ 171319 w 2197735"/>
              <a:gd name="connsiteY11" fmla="*/ 1885043 h 2438419"/>
              <a:gd name="connsiteX12" fmla="*/ 316632 w 2197735"/>
              <a:gd name="connsiteY12" fmla="*/ 1838141 h 2438419"/>
              <a:gd name="connsiteX13" fmla="*/ 301511 w 2197735"/>
              <a:gd name="connsiteY13" fmla="*/ 1745820 h 2438419"/>
              <a:gd name="connsiteX14" fmla="*/ 493918 w 2197735"/>
              <a:gd name="connsiteY14" fmla="*/ 903940 h 2438419"/>
              <a:gd name="connsiteX15" fmla="*/ 1490883 w 2197735"/>
              <a:gd name="connsiteY15" fmla="*/ 237750 h 2438419"/>
              <a:gd name="connsiteX16" fmla="*/ 1579592 w 2197735"/>
              <a:gd name="connsiteY16" fmla="*/ 243647 h 2438419"/>
              <a:gd name="connsiteX17" fmla="*/ 1587571 w 2197735"/>
              <a:gd name="connsiteY17" fmla="*/ 245189 h 2438419"/>
              <a:gd name="connsiteX18" fmla="*/ 1596731 w 2197735"/>
              <a:gd name="connsiteY18" fmla="*/ 176074 h 2438419"/>
              <a:gd name="connsiteX19" fmla="*/ 1604207 w 2197735"/>
              <a:gd name="connsiteY19" fmla="*/ 564 h 2438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197735" h="2438419">
                <a:moveTo>
                  <a:pt x="1878036" y="0"/>
                </a:moveTo>
                <a:cubicBezTo>
                  <a:pt x="1878175" y="67365"/>
                  <a:pt x="1875294" y="134130"/>
                  <a:pt x="1869510" y="200153"/>
                </a:cubicBezTo>
                <a:lnTo>
                  <a:pt x="1850760" y="341625"/>
                </a:lnTo>
                <a:lnTo>
                  <a:pt x="1903302" y="376910"/>
                </a:lnTo>
                <a:cubicBezTo>
                  <a:pt x="2252591" y="647587"/>
                  <a:pt x="2299963" y="1248868"/>
                  <a:pt x="1997809" y="1772212"/>
                </a:cubicBezTo>
                <a:cubicBezTo>
                  <a:pt x="1675512" y="2330447"/>
                  <a:pt x="1077581" y="2588616"/>
                  <a:pt x="662293" y="2348849"/>
                </a:cubicBezTo>
                <a:cubicBezTo>
                  <a:pt x="558471" y="2288908"/>
                  <a:pt x="475893" y="2203520"/>
                  <a:pt x="415462" y="2100433"/>
                </a:cubicBezTo>
                <a:lnTo>
                  <a:pt x="412516" y="2094669"/>
                </a:lnTo>
                <a:lnTo>
                  <a:pt x="243960" y="2149073"/>
                </a:lnTo>
                <a:cubicBezTo>
                  <a:pt x="180047" y="2166612"/>
                  <a:pt x="114883" y="2181428"/>
                  <a:pt x="48587" y="2193381"/>
                </a:cubicBezTo>
                <a:lnTo>
                  <a:pt x="0" y="1923896"/>
                </a:lnTo>
                <a:cubicBezTo>
                  <a:pt x="58134" y="1913415"/>
                  <a:pt x="115274" y="1900423"/>
                  <a:pt x="171319" y="1885043"/>
                </a:cubicBezTo>
                <a:lnTo>
                  <a:pt x="316632" y="1838141"/>
                </a:lnTo>
                <a:lnTo>
                  <a:pt x="301511" y="1745820"/>
                </a:lnTo>
                <a:cubicBezTo>
                  <a:pt x="271041" y="1484343"/>
                  <a:pt x="332770" y="1183058"/>
                  <a:pt x="493918" y="903940"/>
                </a:cubicBezTo>
                <a:cubicBezTo>
                  <a:pt x="735640" y="485264"/>
                  <a:pt x="1132407" y="235375"/>
                  <a:pt x="1490883" y="237750"/>
                </a:cubicBezTo>
                <a:cubicBezTo>
                  <a:pt x="1520756" y="237948"/>
                  <a:pt x="1550363" y="239898"/>
                  <a:pt x="1579592" y="243647"/>
                </a:cubicBezTo>
                <a:lnTo>
                  <a:pt x="1587571" y="245189"/>
                </a:lnTo>
                <a:lnTo>
                  <a:pt x="1596731" y="176074"/>
                </a:lnTo>
                <a:cubicBezTo>
                  <a:pt x="1601802" y="118180"/>
                  <a:pt x="1604329" y="59635"/>
                  <a:pt x="1604207" y="564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フリーフォーム 10"/>
          <p:cNvSpPr/>
          <p:nvPr/>
        </p:nvSpPr>
        <p:spPr>
          <a:xfrm>
            <a:off x="362490" y="2825395"/>
            <a:ext cx="1763181" cy="1558823"/>
          </a:xfrm>
          <a:custGeom>
            <a:avLst/>
            <a:gdLst>
              <a:gd name="connsiteX0" fmla="*/ 1878036 w 2197735"/>
              <a:gd name="connsiteY0" fmla="*/ 0 h 2438419"/>
              <a:gd name="connsiteX1" fmla="*/ 1869510 w 2197735"/>
              <a:gd name="connsiteY1" fmla="*/ 200153 h 2438419"/>
              <a:gd name="connsiteX2" fmla="*/ 1850760 w 2197735"/>
              <a:gd name="connsiteY2" fmla="*/ 341625 h 2438419"/>
              <a:gd name="connsiteX3" fmla="*/ 1903302 w 2197735"/>
              <a:gd name="connsiteY3" fmla="*/ 376910 h 2438419"/>
              <a:gd name="connsiteX4" fmla="*/ 1997809 w 2197735"/>
              <a:gd name="connsiteY4" fmla="*/ 1772212 h 2438419"/>
              <a:gd name="connsiteX5" fmla="*/ 662293 w 2197735"/>
              <a:gd name="connsiteY5" fmla="*/ 2348849 h 2438419"/>
              <a:gd name="connsiteX6" fmla="*/ 415462 w 2197735"/>
              <a:gd name="connsiteY6" fmla="*/ 2100433 h 2438419"/>
              <a:gd name="connsiteX7" fmla="*/ 412516 w 2197735"/>
              <a:gd name="connsiteY7" fmla="*/ 2094669 h 2438419"/>
              <a:gd name="connsiteX8" fmla="*/ 243960 w 2197735"/>
              <a:gd name="connsiteY8" fmla="*/ 2149073 h 2438419"/>
              <a:gd name="connsiteX9" fmla="*/ 48587 w 2197735"/>
              <a:gd name="connsiteY9" fmla="*/ 2193381 h 2438419"/>
              <a:gd name="connsiteX10" fmla="*/ 0 w 2197735"/>
              <a:gd name="connsiteY10" fmla="*/ 1923896 h 2438419"/>
              <a:gd name="connsiteX11" fmla="*/ 171319 w 2197735"/>
              <a:gd name="connsiteY11" fmla="*/ 1885043 h 2438419"/>
              <a:gd name="connsiteX12" fmla="*/ 316632 w 2197735"/>
              <a:gd name="connsiteY12" fmla="*/ 1838141 h 2438419"/>
              <a:gd name="connsiteX13" fmla="*/ 301511 w 2197735"/>
              <a:gd name="connsiteY13" fmla="*/ 1745820 h 2438419"/>
              <a:gd name="connsiteX14" fmla="*/ 493918 w 2197735"/>
              <a:gd name="connsiteY14" fmla="*/ 903940 h 2438419"/>
              <a:gd name="connsiteX15" fmla="*/ 1490883 w 2197735"/>
              <a:gd name="connsiteY15" fmla="*/ 237750 h 2438419"/>
              <a:gd name="connsiteX16" fmla="*/ 1579592 w 2197735"/>
              <a:gd name="connsiteY16" fmla="*/ 243647 h 2438419"/>
              <a:gd name="connsiteX17" fmla="*/ 1587571 w 2197735"/>
              <a:gd name="connsiteY17" fmla="*/ 245189 h 2438419"/>
              <a:gd name="connsiteX18" fmla="*/ 1596731 w 2197735"/>
              <a:gd name="connsiteY18" fmla="*/ 176074 h 2438419"/>
              <a:gd name="connsiteX19" fmla="*/ 1604207 w 2197735"/>
              <a:gd name="connsiteY19" fmla="*/ 564 h 2438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197735" h="2438419">
                <a:moveTo>
                  <a:pt x="1878036" y="0"/>
                </a:moveTo>
                <a:cubicBezTo>
                  <a:pt x="1878175" y="67365"/>
                  <a:pt x="1875294" y="134130"/>
                  <a:pt x="1869510" y="200153"/>
                </a:cubicBezTo>
                <a:lnTo>
                  <a:pt x="1850760" y="341625"/>
                </a:lnTo>
                <a:lnTo>
                  <a:pt x="1903302" y="376910"/>
                </a:lnTo>
                <a:cubicBezTo>
                  <a:pt x="2252591" y="647587"/>
                  <a:pt x="2299963" y="1248868"/>
                  <a:pt x="1997809" y="1772212"/>
                </a:cubicBezTo>
                <a:cubicBezTo>
                  <a:pt x="1675512" y="2330447"/>
                  <a:pt x="1077581" y="2588616"/>
                  <a:pt x="662293" y="2348849"/>
                </a:cubicBezTo>
                <a:cubicBezTo>
                  <a:pt x="558471" y="2288908"/>
                  <a:pt x="475893" y="2203520"/>
                  <a:pt x="415462" y="2100433"/>
                </a:cubicBezTo>
                <a:lnTo>
                  <a:pt x="412516" y="2094669"/>
                </a:lnTo>
                <a:lnTo>
                  <a:pt x="243960" y="2149073"/>
                </a:lnTo>
                <a:cubicBezTo>
                  <a:pt x="180047" y="2166612"/>
                  <a:pt x="114883" y="2181428"/>
                  <a:pt x="48587" y="2193381"/>
                </a:cubicBezTo>
                <a:lnTo>
                  <a:pt x="0" y="1923896"/>
                </a:lnTo>
                <a:cubicBezTo>
                  <a:pt x="58134" y="1913415"/>
                  <a:pt x="115274" y="1900423"/>
                  <a:pt x="171319" y="1885043"/>
                </a:cubicBezTo>
                <a:lnTo>
                  <a:pt x="316632" y="1838141"/>
                </a:lnTo>
                <a:lnTo>
                  <a:pt x="301511" y="1745820"/>
                </a:lnTo>
                <a:cubicBezTo>
                  <a:pt x="271041" y="1484343"/>
                  <a:pt x="332770" y="1183058"/>
                  <a:pt x="493918" y="903940"/>
                </a:cubicBezTo>
                <a:cubicBezTo>
                  <a:pt x="735640" y="485264"/>
                  <a:pt x="1132407" y="235375"/>
                  <a:pt x="1490883" y="237750"/>
                </a:cubicBezTo>
                <a:cubicBezTo>
                  <a:pt x="1520756" y="237948"/>
                  <a:pt x="1550363" y="239898"/>
                  <a:pt x="1579592" y="243647"/>
                </a:cubicBezTo>
                <a:lnTo>
                  <a:pt x="1587571" y="245189"/>
                </a:lnTo>
                <a:lnTo>
                  <a:pt x="1596731" y="176074"/>
                </a:lnTo>
                <a:cubicBezTo>
                  <a:pt x="1601802" y="118180"/>
                  <a:pt x="1604329" y="59635"/>
                  <a:pt x="1604207" y="564"/>
                </a:cubicBezTo>
                <a:close/>
              </a:path>
            </a:pathLst>
          </a:custGeom>
          <a:gradFill flip="none" rotWithShape="1">
            <a:gsLst>
              <a:gs pos="0">
                <a:srgbClr val="C00000"/>
              </a:gs>
              <a:gs pos="100000">
                <a:srgbClr val="FF6699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フリーフォーム 11"/>
          <p:cNvSpPr/>
          <p:nvPr/>
        </p:nvSpPr>
        <p:spPr>
          <a:xfrm>
            <a:off x="2377911" y="4795905"/>
            <a:ext cx="1404959" cy="1558823"/>
          </a:xfrm>
          <a:custGeom>
            <a:avLst/>
            <a:gdLst>
              <a:gd name="connsiteX0" fmla="*/ 1878036 w 2197735"/>
              <a:gd name="connsiteY0" fmla="*/ 0 h 2438419"/>
              <a:gd name="connsiteX1" fmla="*/ 1869510 w 2197735"/>
              <a:gd name="connsiteY1" fmla="*/ 200153 h 2438419"/>
              <a:gd name="connsiteX2" fmla="*/ 1850760 w 2197735"/>
              <a:gd name="connsiteY2" fmla="*/ 341625 h 2438419"/>
              <a:gd name="connsiteX3" fmla="*/ 1903302 w 2197735"/>
              <a:gd name="connsiteY3" fmla="*/ 376910 h 2438419"/>
              <a:gd name="connsiteX4" fmla="*/ 1997809 w 2197735"/>
              <a:gd name="connsiteY4" fmla="*/ 1772212 h 2438419"/>
              <a:gd name="connsiteX5" fmla="*/ 662293 w 2197735"/>
              <a:gd name="connsiteY5" fmla="*/ 2348849 h 2438419"/>
              <a:gd name="connsiteX6" fmla="*/ 415462 w 2197735"/>
              <a:gd name="connsiteY6" fmla="*/ 2100433 h 2438419"/>
              <a:gd name="connsiteX7" fmla="*/ 412516 w 2197735"/>
              <a:gd name="connsiteY7" fmla="*/ 2094669 h 2438419"/>
              <a:gd name="connsiteX8" fmla="*/ 243960 w 2197735"/>
              <a:gd name="connsiteY8" fmla="*/ 2149073 h 2438419"/>
              <a:gd name="connsiteX9" fmla="*/ 48587 w 2197735"/>
              <a:gd name="connsiteY9" fmla="*/ 2193381 h 2438419"/>
              <a:gd name="connsiteX10" fmla="*/ 0 w 2197735"/>
              <a:gd name="connsiteY10" fmla="*/ 1923896 h 2438419"/>
              <a:gd name="connsiteX11" fmla="*/ 171319 w 2197735"/>
              <a:gd name="connsiteY11" fmla="*/ 1885043 h 2438419"/>
              <a:gd name="connsiteX12" fmla="*/ 316632 w 2197735"/>
              <a:gd name="connsiteY12" fmla="*/ 1838141 h 2438419"/>
              <a:gd name="connsiteX13" fmla="*/ 301511 w 2197735"/>
              <a:gd name="connsiteY13" fmla="*/ 1745820 h 2438419"/>
              <a:gd name="connsiteX14" fmla="*/ 493918 w 2197735"/>
              <a:gd name="connsiteY14" fmla="*/ 903940 h 2438419"/>
              <a:gd name="connsiteX15" fmla="*/ 1490883 w 2197735"/>
              <a:gd name="connsiteY15" fmla="*/ 237750 h 2438419"/>
              <a:gd name="connsiteX16" fmla="*/ 1579592 w 2197735"/>
              <a:gd name="connsiteY16" fmla="*/ 243647 h 2438419"/>
              <a:gd name="connsiteX17" fmla="*/ 1587571 w 2197735"/>
              <a:gd name="connsiteY17" fmla="*/ 245189 h 2438419"/>
              <a:gd name="connsiteX18" fmla="*/ 1596731 w 2197735"/>
              <a:gd name="connsiteY18" fmla="*/ 176074 h 2438419"/>
              <a:gd name="connsiteX19" fmla="*/ 1604207 w 2197735"/>
              <a:gd name="connsiteY19" fmla="*/ 564 h 2438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197735" h="2438419">
                <a:moveTo>
                  <a:pt x="1878036" y="0"/>
                </a:moveTo>
                <a:cubicBezTo>
                  <a:pt x="1878175" y="67365"/>
                  <a:pt x="1875294" y="134130"/>
                  <a:pt x="1869510" y="200153"/>
                </a:cubicBezTo>
                <a:lnTo>
                  <a:pt x="1850760" y="341625"/>
                </a:lnTo>
                <a:lnTo>
                  <a:pt x="1903302" y="376910"/>
                </a:lnTo>
                <a:cubicBezTo>
                  <a:pt x="2252591" y="647587"/>
                  <a:pt x="2299963" y="1248868"/>
                  <a:pt x="1997809" y="1772212"/>
                </a:cubicBezTo>
                <a:cubicBezTo>
                  <a:pt x="1675512" y="2330447"/>
                  <a:pt x="1077581" y="2588616"/>
                  <a:pt x="662293" y="2348849"/>
                </a:cubicBezTo>
                <a:cubicBezTo>
                  <a:pt x="558471" y="2288908"/>
                  <a:pt x="475893" y="2203520"/>
                  <a:pt x="415462" y="2100433"/>
                </a:cubicBezTo>
                <a:lnTo>
                  <a:pt x="412516" y="2094669"/>
                </a:lnTo>
                <a:lnTo>
                  <a:pt x="243960" y="2149073"/>
                </a:lnTo>
                <a:cubicBezTo>
                  <a:pt x="180047" y="2166612"/>
                  <a:pt x="114883" y="2181428"/>
                  <a:pt x="48587" y="2193381"/>
                </a:cubicBezTo>
                <a:lnTo>
                  <a:pt x="0" y="1923896"/>
                </a:lnTo>
                <a:cubicBezTo>
                  <a:pt x="58134" y="1913415"/>
                  <a:pt x="115274" y="1900423"/>
                  <a:pt x="171319" y="1885043"/>
                </a:cubicBezTo>
                <a:lnTo>
                  <a:pt x="316632" y="1838141"/>
                </a:lnTo>
                <a:lnTo>
                  <a:pt x="301511" y="1745820"/>
                </a:lnTo>
                <a:cubicBezTo>
                  <a:pt x="271041" y="1484343"/>
                  <a:pt x="332770" y="1183058"/>
                  <a:pt x="493918" y="903940"/>
                </a:cubicBezTo>
                <a:cubicBezTo>
                  <a:pt x="735640" y="485264"/>
                  <a:pt x="1132407" y="235375"/>
                  <a:pt x="1490883" y="237750"/>
                </a:cubicBezTo>
                <a:cubicBezTo>
                  <a:pt x="1520756" y="237948"/>
                  <a:pt x="1550363" y="239898"/>
                  <a:pt x="1579592" y="243647"/>
                </a:cubicBezTo>
                <a:lnTo>
                  <a:pt x="1587571" y="245189"/>
                </a:lnTo>
                <a:lnTo>
                  <a:pt x="1596731" y="176074"/>
                </a:lnTo>
                <a:cubicBezTo>
                  <a:pt x="1601802" y="118180"/>
                  <a:pt x="1604329" y="59635"/>
                  <a:pt x="1604207" y="564"/>
                </a:cubicBezTo>
                <a:close/>
              </a:path>
            </a:pathLst>
          </a:custGeom>
          <a:gradFill flip="none" rotWithShape="1">
            <a:gsLst>
              <a:gs pos="0">
                <a:srgbClr val="C00000"/>
              </a:gs>
              <a:gs pos="50000">
                <a:srgbClr val="FF0000"/>
              </a:gs>
              <a:gs pos="100000">
                <a:srgbClr val="FF3399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フリーフォーム 12"/>
          <p:cNvSpPr/>
          <p:nvPr/>
        </p:nvSpPr>
        <p:spPr>
          <a:xfrm>
            <a:off x="6168135" y="4768919"/>
            <a:ext cx="1235687" cy="1435645"/>
          </a:xfrm>
          <a:custGeom>
            <a:avLst/>
            <a:gdLst>
              <a:gd name="connsiteX0" fmla="*/ 1878036 w 1932947"/>
              <a:gd name="connsiteY0" fmla="*/ 0 h 2245735"/>
              <a:gd name="connsiteX1" fmla="*/ 1843572 w 1932947"/>
              <a:gd name="connsiteY1" fmla="*/ 395859 h 2245735"/>
              <a:gd name="connsiteX2" fmla="*/ 1813452 w 1932947"/>
              <a:gd name="connsiteY2" fmla="*/ 530350 h 2245735"/>
              <a:gd name="connsiteX3" fmla="*/ 1830501 w 1932947"/>
              <a:gd name="connsiteY3" fmla="*/ 544904 h 2245735"/>
              <a:gd name="connsiteX4" fmla="*/ 1717366 w 1932947"/>
              <a:gd name="connsiteY4" fmla="*/ 1610299 h 2245735"/>
              <a:gd name="connsiteX5" fmla="*/ 746096 w 1932947"/>
              <a:gd name="connsiteY5" fmla="*/ 2203697 h 2245735"/>
              <a:gd name="connsiteX6" fmla="*/ 601840 w 1932947"/>
              <a:gd name="connsiteY6" fmla="*/ 2029711 h 2245735"/>
              <a:gd name="connsiteX7" fmla="*/ 598617 w 1932947"/>
              <a:gd name="connsiteY7" fmla="*/ 2017768 h 2245735"/>
              <a:gd name="connsiteX8" fmla="*/ 431833 w 1932947"/>
              <a:gd name="connsiteY8" fmla="*/ 2088434 h 2245735"/>
              <a:gd name="connsiteX9" fmla="*/ 48587 w 1932947"/>
              <a:gd name="connsiteY9" fmla="*/ 2193381 h 2245735"/>
              <a:gd name="connsiteX10" fmla="*/ 0 w 1932947"/>
              <a:gd name="connsiteY10" fmla="*/ 1923896 h 2245735"/>
              <a:gd name="connsiteX11" fmla="*/ 493606 w 1932947"/>
              <a:gd name="connsiteY11" fmla="*/ 1765119 h 2245735"/>
              <a:gd name="connsiteX12" fmla="*/ 562008 w 1932947"/>
              <a:gd name="connsiteY12" fmla="*/ 1728762 h 2245735"/>
              <a:gd name="connsiteX13" fmla="*/ 575461 w 1932947"/>
              <a:gd name="connsiteY13" fmla="*/ 1596322 h 2245735"/>
              <a:gd name="connsiteX14" fmla="*/ 774360 w 1932947"/>
              <a:gd name="connsiteY14" fmla="*/ 1065854 h 2245735"/>
              <a:gd name="connsiteX15" fmla="*/ 1522825 w 1932947"/>
              <a:gd name="connsiteY15" fmla="*/ 434518 h 2245735"/>
              <a:gd name="connsiteX16" fmla="*/ 1555030 w 1932947"/>
              <a:gd name="connsiteY16" fmla="*/ 432324 h 2245735"/>
              <a:gd name="connsiteX17" fmla="*/ 1573986 w 1932947"/>
              <a:gd name="connsiteY17" fmla="*/ 347685 h 2245735"/>
              <a:gd name="connsiteX18" fmla="*/ 1604207 w 1932947"/>
              <a:gd name="connsiteY18" fmla="*/ 564 h 2245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932947" h="2245735">
                <a:moveTo>
                  <a:pt x="1878036" y="0"/>
                </a:moveTo>
                <a:cubicBezTo>
                  <a:pt x="1878314" y="134729"/>
                  <a:pt x="1866511" y="267059"/>
                  <a:pt x="1843572" y="395859"/>
                </a:cubicBezTo>
                <a:lnTo>
                  <a:pt x="1813452" y="530350"/>
                </a:lnTo>
                <a:lnTo>
                  <a:pt x="1830501" y="544904"/>
                </a:lnTo>
                <a:cubicBezTo>
                  <a:pt x="1998756" y="749667"/>
                  <a:pt x="1958878" y="1191988"/>
                  <a:pt x="1717366" y="1610299"/>
                </a:cubicBezTo>
                <a:cubicBezTo>
                  <a:pt x="1441353" y="2088368"/>
                  <a:pt x="1006501" y="2354042"/>
                  <a:pt x="746096" y="2203697"/>
                </a:cubicBezTo>
                <a:cubicBezTo>
                  <a:pt x="680995" y="2166111"/>
                  <a:pt x="632960" y="2106082"/>
                  <a:pt x="601840" y="2029711"/>
                </a:cubicBezTo>
                <a:lnTo>
                  <a:pt x="598617" y="2017768"/>
                </a:lnTo>
                <a:lnTo>
                  <a:pt x="431833" y="2088434"/>
                </a:lnTo>
                <a:cubicBezTo>
                  <a:pt x="309242" y="2134116"/>
                  <a:pt x="181178" y="2169475"/>
                  <a:pt x="48587" y="2193381"/>
                </a:cubicBezTo>
                <a:lnTo>
                  <a:pt x="0" y="1923896"/>
                </a:lnTo>
                <a:cubicBezTo>
                  <a:pt x="174400" y="1892452"/>
                  <a:pt x="339867" y="1838410"/>
                  <a:pt x="493606" y="1765119"/>
                </a:cubicBezTo>
                <a:lnTo>
                  <a:pt x="562008" y="1728762"/>
                </a:lnTo>
                <a:lnTo>
                  <a:pt x="575461" y="1596322"/>
                </a:lnTo>
                <a:cubicBezTo>
                  <a:pt x="604385" y="1428816"/>
                  <a:pt x="670855" y="1245130"/>
                  <a:pt x="774360" y="1065854"/>
                </a:cubicBezTo>
                <a:cubicBezTo>
                  <a:pt x="981370" y="707301"/>
                  <a:pt x="1277727" y="468222"/>
                  <a:pt x="1522825" y="434518"/>
                </a:cubicBezTo>
                <a:lnTo>
                  <a:pt x="1555030" y="432324"/>
                </a:lnTo>
                <a:lnTo>
                  <a:pt x="1573986" y="347685"/>
                </a:lnTo>
                <a:cubicBezTo>
                  <a:pt x="1594101" y="234743"/>
                  <a:pt x="1604451" y="118705"/>
                  <a:pt x="1604207" y="564"/>
                </a:cubicBezTo>
                <a:close/>
              </a:path>
            </a:pathLst>
          </a:custGeom>
          <a:gradFill flip="none" rotWithShape="1">
            <a:gsLst>
              <a:gs pos="0">
                <a:srgbClr val="7030A0"/>
              </a:gs>
              <a:gs pos="50000">
                <a:schemeClr val="accent6">
                  <a:lumMod val="60000"/>
                  <a:lumOff val="4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フリーフォーム 13"/>
          <p:cNvSpPr/>
          <p:nvPr/>
        </p:nvSpPr>
        <p:spPr>
          <a:xfrm>
            <a:off x="4277925" y="4783579"/>
            <a:ext cx="1325125" cy="1536981"/>
          </a:xfrm>
          <a:custGeom>
            <a:avLst/>
            <a:gdLst>
              <a:gd name="connsiteX0" fmla="*/ 1878036 w 2072851"/>
              <a:gd name="connsiteY0" fmla="*/ 0 h 2404251"/>
              <a:gd name="connsiteX1" fmla="*/ 1869510 w 2072851"/>
              <a:gd name="connsiteY1" fmla="*/ 200153 h 2404251"/>
              <a:gd name="connsiteX2" fmla="*/ 1850687 w 2072851"/>
              <a:gd name="connsiteY2" fmla="*/ 342173 h 2404251"/>
              <a:gd name="connsiteX3" fmla="*/ 1886332 w 2072851"/>
              <a:gd name="connsiteY3" fmla="*/ 367111 h 2404251"/>
              <a:gd name="connsiteX4" fmla="*/ 1831829 w 2072851"/>
              <a:gd name="connsiteY4" fmla="*/ 1676383 h 2404251"/>
              <a:gd name="connsiteX5" fmla="*/ 662293 w 2072851"/>
              <a:gd name="connsiteY5" fmla="*/ 2348849 h 2404251"/>
              <a:gd name="connsiteX6" fmla="*/ 480068 w 2072851"/>
              <a:gd name="connsiteY6" fmla="*/ 2137733 h 2404251"/>
              <a:gd name="connsiteX7" fmla="*/ 457793 w 2072851"/>
              <a:gd name="connsiteY7" fmla="*/ 2077435 h 2404251"/>
              <a:gd name="connsiteX8" fmla="*/ 431833 w 2072851"/>
              <a:gd name="connsiteY8" fmla="*/ 2088434 h 2404251"/>
              <a:gd name="connsiteX9" fmla="*/ 48587 w 2072851"/>
              <a:gd name="connsiteY9" fmla="*/ 2193381 h 2404251"/>
              <a:gd name="connsiteX10" fmla="*/ 0 w 2072851"/>
              <a:gd name="connsiteY10" fmla="*/ 1923896 h 2404251"/>
              <a:gd name="connsiteX11" fmla="*/ 336061 w 2072851"/>
              <a:gd name="connsiteY11" fmla="*/ 1831870 h 2404251"/>
              <a:gd name="connsiteX12" fmla="*/ 419537 w 2072851"/>
              <a:gd name="connsiteY12" fmla="*/ 1796501 h 2404251"/>
              <a:gd name="connsiteX13" fmla="*/ 422498 w 2072851"/>
              <a:gd name="connsiteY13" fmla="*/ 1719967 h 2404251"/>
              <a:gd name="connsiteX14" fmla="*/ 659897 w 2072851"/>
              <a:gd name="connsiteY14" fmla="*/ 999768 h 2404251"/>
              <a:gd name="connsiteX15" fmla="*/ 1508353 w 2072851"/>
              <a:gd name="connsiteY15" fmla="*/ 282008 h 2404251"/>
              <a:gd name="connsiteX16" fmla="*/ 1583505 w 2072851"/>
              <a:gd name="connsiteY16" fmla="*/ 275860 h 2404251"/>
              <a:gd name="connsiteX17" fmla="*/ 1596731 w 2072851"/>
              <a:gd name="connsiteY17" fmla="*/ 176074 h 2404251"/>
              <a:gd name="connsiteX18" fmla="*/ 1604207 w 2072851"/>
              <a:gd name="connsiteY18" fmla="*/ 564 h 2404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072851" h="2404251">
                <a:moveTo>
                  <a:pt x="1878036" y="0"/>
                </a:moveTo>
                <a:cubicBezTo>
                  <a:pt x="1878175" y="67365"/>
                  <a:pt x="1875294" y="134129"/>
                  <a:pt x="1869510" y="200153"/>
                </a:cubicBezTo>
                <a:lnTo>
                  <a:pt x="1850687" y="342173"/>
                </a:lnTo>
                <a:lnTo>
                  <a:pt x="1886332" y="367111"/>
                </a:lnTo>
                <a:cubicBezTo>
                  <a:pt x="2151924" y="589467"/>
                  <a:pt x="2133982" y="1153038"/>
                  <a:pt x="1831829" y="1676383"/>
                </a:cubicBezTo>
                <a:cubicBezTo>
                  <a:pt x="1509532" y="2234618"/>
                  <a:pt x="985912" y="2535691"/>
                  <a:pt x="662293" y="2348849"/>
                </a:cubicBezTo>
                <a:cubicBezTo>
                  <a:pt x="581388" y="2302138"/>
                  <a:pt x="520642" y="2229355"/>
                  <a:pt x="480068" y="2137733"/>
                </a:cubicBezTo>
                <a:lnTo>
                  <a:pt x="457793" y="2077435"/>
                </a:lnTo>
                <a:lnTo>
                  <a:pt x="431833" y="2088434"/>
                </a:lnTo>
                <a:cubicBezTo>
                  <a:pt x="309242" y="2134116"/>
                  <a:pt x="181178" y="2169475"/>
                  <a:pt x="48587" y="2193381"/>
                </a:cubicBezTo>
                <a:lnTo>
                  <a:pt x="0" y="1923896"/>
                </a:lnTo>
                <a:cubicBezTo>
                  <a:pt x="116267" y="1902933"/>
                  <a:pt x="228563" y="1871927"/>
                  <a:pt x="336061" y="1831870"/>
                </a:cubicBezTo>
                <a:lnTo>
                  <a:pt x="419537" y="1796501"/>
                </a:lnTo>
                <a:lnTo>
                  <a:pt x="422498" y="1719967"/>
                </a:lnTo>
                <a:cubicBezTo>
                  <a:pt x="439782" y="1496984"/>
                  <a:pt x="518892" y="1243996"/>
                  <a:pt x="659897" y="999768"/>
                </a:cubicBezTo>
                <a:cubicBezTo>
                  <a:pt x="889030" y="602898"/>
                  <a:pt x="1219917" y="336006"/>
                  <a:pt x="1508353" y="282008"/>
                </a:cubicBezTo>
                <a:lnTo>
                  <a:pt x="1583505" y="275860"/>
                </a:lnTo>
                <a:lnTo>
                  <a:pt x="1596731" y="176074"/>
                </a:lnTo>
                <a:cubicBezTo>
                  <a:pt x="1601802" y="118179"/>
                  <a:pt x="1604329" y="59635"/>
                  <a:pt x="1604207" y="564"/>
                </a:cubicBezTo>
                <a:close/>
              </a:path>
            </a:pathLst>
          </a:custGeom>
          <a:gradFill flip="none" rotWithShape="1">
            <a:gsLst>
              <a:gs pos="0">
                <a:srgbClr val="660033"/>
              </a:gs>
              <a:gs pos="50000">
                <a:srgbClr val="FF3399">
                  <a:shade val="67500"/>
                  <a:satMod val="115000"/>
                </a:srgbClr>
              </a:gs>
              <a:gs pos="100000">
                <a:srgbClr val="FF3399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フリーフォーム 14"/>
          <p:cNvSpPr/>
          <p:nvPr/>
        </p:nvSpPr>
        <p:spPr>
          <a:xfrm>
            <a:off x="8238365" y="4768919"/>
            <a:ext cx="792143" cy="1435645"/>
          </a:xfrm>
          <a:custGeom>
            <a:avLst/>
            <a:gdLst>
              <a:gd name="connsiteX0" fmla="*/ 1878036 w 1932947"/>
              <a:gd name="connsiteY0" fmla="*/ 0 h 2245735"/>
              <a:gd name="connsiteX1" fmla="*/ 1843572 w 1932947"/>
              <a:gd name="connsiteY1" fmla="*/ 395859 h 2245735"/>
              <a:gd name="connsiteX2" fmla="*/ 1813452 w 1932947"/>
              <a:gd name="connsiteY2" fmla="*/ 530350 h 2245735"/>
              <a:gd name="connsiteX3" fmla="*/ 1830501 w 1932947"/>
              <a:gd name="connsiteY3" fmla="*/ 544904 h 2245735"/>
              <a:gd name="connsiteX4" fmla="*/ 1717366 w 1932947"/>
              <a:gd name="connsiteY4" fmla="*/ 1610299 h 2245735"/>
              <a:gd name="connsiteX5" fmla="*/ 746096 w 1932947"/>
              <a:gd name="connsiteY5" fmla="*/ 2203697 h 2245735"/>
              <a:gd name="connsiteX6" fmla="*/ 601840 w 1932947"/>
              <a:gd name="connsiteY6" fmla="*/ 2029711 h 2245735"/>
              <a:gd name="connsiteX7" fmla="*/ 598617 w 1932947"/>
              <a:gd name="connsiteY7" fmla="*/ 2017768 h 2245735"/>
              <a:gd name="connsiteX8" fmla="*/ 431833 w 1932947"/>
              <a:gd name="connsiteY8" fmla="*/ 2088434 h 2245735"/>
              <a:gd name="connsiteX9" fmla="*/ 48587 w 1932947"/>
              <a:gd name="connsiteY9" fmla="*/ 2193381 h 2245735"/>
              <a:gd name="connsiteX10" fmla="*/ 0 w 1932947"/>
              <a:gd name="connsiteY10" fmla="*/ 1923896 h 2245735"/>
              <a:gd name="connsiteX11" fmla="*/ 493606 w 1932947"/>
              <a:gd name="connsiteY11" fmla="*/ 1765119 h 2245735"/>
              <a:gd name="connsiteX12" fmla="*/ 562008 w 1932947"/>
              <a:gd name="connsiteY12" fmla="*/ 1728762 h 2245735"/>
              <a:gd name="connsiteX13" fmla="*/ 575461 w 1932947"/>
              <a:gd name="connsiteY13" fmla="*/ 1596322 h 2245735"/>
              <a:gd name="connsiteX14" fmla="*/ 774360 w 1932947"/>
              <a:gd name="connsiteY14" fmla="*/ 1065854 h 2245735"/>
              <a:gd name="connsiteX15" fmla="*/ 1522825 w 1932947"/>
              <a:gd name="connsiteY15" fmla="*/ 434518 h 2245735"/>
              <a:gd name="connsiteX16" fmla="*/ 1555030 w 1932947"/>
              <a:gd name="connsiteY16" fmla="*/ 432324 h 2245735"/>
              <a:gd name="connsiteX17" fmla="*/ 1573986 w 1932947"/>
              <a:gd name="connsiteY17" fmla="*/ 347685 h 2245735"/>
              <a:gd name="connsiteX18" fmla="*/ 1604207 w 1932947"/>
              <a:gd name="connsiteY18" fmla="*/ 564 h 2245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932947" h="2245735">
                <a:moveTo>
                  <a:pt x="1878036" y="0"/>
                </a:moveTo>
                <a:cubicBezTo>
                  <a:pt x="1878314" y="134729"/>
                  <a:pt x="1866511" y="267059"/>
                  <a:pt x="1843572" y="395859"/>
                </a:cubicBezTo>
                <a:lnTo>
                  <a:pt x="1813452" y="530350"/>
                </a:lnTo>
                <a:lnTo>
                  <a:pt x="1830501" y="544904"/>
                </a:lnTo>
                <a:cubicBezTo>
                  <a:pt x="1998756" y="749667"/>
                  <a:pt x="1958878" y="1191988"/>
                  <a:pt x="1717366" y="1610299"/>
                </a:cubicBezTo>
                <a:cubicBezTo>
                  <a:pt x="1441353" y="2088368"/>
                  <a:pt x="1006501" y="2354042"/>
                  <a:pt x="746096" y="2203697"/>
                </a:cubicBezTo>
                <a:cubicBezTo>
                  <a:pt x="680995" y="2166111"/>
                  <a:pt x="632960" y="2106082"/>
                  <a:pt x="601840" y="2029711"/>
                </a:cubicBezTo>
                <a:lnTo>
                  <a:pt x="598617" y="2017768"/>
                </a:lnTo>
                <a:lnTo>
                  <a:pt x="431833" y="2088434"/>
                </a:lnTo>
                <a:cubicBezTo>
                  <a:pt x="309242" y="2134116"/>
                  <a:pt x="181178" y="2169475"/>
                  <a:pt x="48587" y="2193381"/>
                </a:cubicBezTo>
                <a:lnTo>
                  <a:pt x="0" y="1923896"/>
                </a:lnTo>
                <a:cubicBezTo>
                  <a:pt x="174400" y="1892452"/>
                  <a:pt x="339867" y="1838410"/>
                  <a:pt x="493606" y="1765119"/>
                </a:cubicBezTo>
                <a:lnTo>
                  <a:pt x="562008" y="1728762"/>
                </a:lnTo>
                <a:lnTo>
                  <a:pt x="575461" y="1596322"/>
                </a:lnTo>
                <a:cubicBezTo>
                  <a:pt x="604385" y="1428816"/>
                  <a:pt x="670855" y="1245130"/>
                  <a:pt x="774360" y="1065854"/>
                </a:cubicBezTo>
                <a:cubicBezTo>
                  <a:pt x="981370" y="707301"/>
                  <a:pt x="1277727" y="468222"/>
                  <a:pt x="1522825" y="434518"/>
                </a:cubicBezTo>
                <a:lnTo>
                  <a:pt x="1555030" y="432324"/>
                </a:lnTo>
                <a:lnTo>
                  <a:pt x="1573986" y="347685"/>
                </a:lnTo>
                <a:cubicBezTo>
                  <a:pt x="1594101" y="234743"/>
                  <a:pt x="1604451" y="118705"/>
                  <a:pt x="1604207" y="564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75000"/>
                </a:schemeClr>
              </a:gs>
              <a:gs pos="50000">
                <a:schemeClr val="accent2">
                  <a:lumMod val="75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フリーフォーム 15"/>
          <p:cNvSpPr/>
          <p:nvPr/>
        </p:nvSpPr>
        <p:spPr>
          <a:xfrm>
            <a:off x="362490" y="4795905"/>
            <a:ext cx="1763181" cy="1558823"/>
          </a:xfrm>
          <a:custGeom>
            <a:avLst/>
            <a:gdLst>
              <a:gd name="connsiteX0" fmla="*/ 1878036 w 2197735"/>
              <a:gd name="connsiteY0" fmla="*/ 0 h 2438419"/>
              <a:gd name="connsiteX1" fmla="*/ 1869510 w 2197735"/>
              <a:gd name="connsiteY1" fmla="*/ 200153 h 2438419"/>
              <a:gd name="connsiteX2" fmla="*/ 1850760 w 2197735"/>
              <a:gd name="connsiteY2" fmla="*/ 341625 h 2438419"/>
              <a:gd name="connsiteX3" fmla="*/ 1903302 w 2197735"/>
              <a:gd name="connsiteY3" fmla="*/ 376910 h 2438419"/>
              <a:gd name="connsiteX4" fmla="*/ 1997809 w 2197735"/>
              <a:gd name="connsiteY4" fmla="*/ 1772212 h 2438419"/>
              <a:gd name="connsiteX5" fmla="*/ 662293 w 2197735"/>
              <a:gd name="connsiteY5" fmla="*/ 2348849 h 2438419"/>
              <a:gd name="connsiteX6" fmla="*/ 415462 w 2197735"/>
              <a:gd name="connsiteY6" fmla="*/ 2100433 h 2438419"/>
              <a:gd name="connsiteX7" fmla="*/ 412516 w 2197735"/>
              <a:gd name="connsiteY7" fmla="*/ 2094669 h 2438419"/>
              <a:gd name="connsiteX8" fmla="*/ 243960 w 2197735"/>
              <a:gd name="connsiteY8" fmla="*/ 2149073 h 2438419"/>
              <a:gd name="connsiteX9" fmla="*/ 48587 w 2197735"/>
              <a:gd name="connsiteY9" fmla="*/ 2193381 h 2438419"/>
              <a:gd name="connsiteX10" fmla="*/ 0 w 2197735"/>
              <a:gd name="connsiteY10" fmla="*/ 1923896 h 2438419"/>
              <a:gd name="connsiteX11" fmla="*/ 171319 w 2197735"/>
              <a:gd name="connsiteY11" fmla="*/ 1885043 h 2438419"/>
              <a:gd name="connsiteX12" fmla="*/ 316632 w 2197735"/>
              <a:gd name="connsiteY12" fmla="*/ 1838141 h 2438419"/>
              <a:gd name="connsiteX13" fmla="*/ 301511 w 2197735"/>
              <a:gd name="connsiteY13" fmla="*/ 1745820 h 2438419"/>
              <a:gd name="connsiteX14" fmla="*/ 493918 w 2197735"/>
              <a:gd name="connsiteY14" fmla="*/ 903940 h 2438419"/>
              <a:gd name="connsiteX15" fmla="*/ 1490883 w 2197735"/>
              <a:gd name="connsiteY15" fmla="*/ 237750 h 2438419"/>
              <a:gd name="connsiteX16" fmla="*/ 1579592 w 2197735"/>
              <a:gd name="connsiteY16" fmla="*/ 243647 h 2438419"/>
              <a:gd name="connsiteX17" fmla="*/ 1587571 w 2197735"/>
              <a:gd name="connsiteY17" fmla="*/ 245189 h 2438419"/>
              <a:gd name="connsiteX18" fmla="*/ 1596731 w 2197735"/>
              <a:gd name="connsiteY18" fmla="*/ 176074 h 2438419"/>
              <a:gd name="connsiteX19" fmla="*/ 1604207 w 2197735"/>
              <a:gd name="connsiteY19" fmla="*/ 564 h 2438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197735" h="2438419">
                <a:moveTo>
                  <a:pt x="1878036" y="0"/>
                </a:moveTo>
                <a:cubicBezTo>
                  <a:pt x="1878175" y="67365"/>
                  <a:pt x="1875294" y="134130"/>
                  <a:pt x="1869510" y="200153"/>
                </a:cubicBezTo>
                <a:lnTo>
                  <a:pt x="1850760" y="341625"/>
                </a:lnTo>
                <a:lnTo>
                  <a:pt x="1903302" y="376910"/>
                </a:lnTo>
                <a:cubicBezTo>
                  <a:pt x="2252591" y="647587"/>
                  <a:pt x="2299963" y="1248868"/>
                  <a:pt x="1997809" y="1772212"/>
                </a:cubicBezTo>
                <a:cubicBezTo>
                  <a:pt x="1675512" y="2330447"/>
                  <a:pt x="1077581" y="2588616"/>
                  <a:pt x="662293" y="2348849"/>
                </a:cubicBezTo>
                <a:cubicBezTo>
                  <a:pt x="558471" y="2288908"/>
                  <a:pt x="475893" y="2203520"/>
                  <a:pt x="415462" y="2100433"/>
                </a:cubicBezTo>
                <a:lnTo>
                  <a:pt x="412516" y="2094669"/>
                </a:lnTo>
                <a:lnTo>
                  <a:pt x="243960" y="2149073"/>
                </a:lnTo>
                <a:cubicBezTo>
                  <a:pt x="180047" y="2166612"/>
                  <a:pt x="114883" y="2181428"/>
                  <a:pt x="48587" y="2193381"/>
                </a:cubicBezTo>
                <a:lnTo>
                  <a:pt x="0" y="1923896"/>
                </a:lnTo>
                <a:cubicBezTo>
                  <a:pt x="58134" y="1913415"/>
                  <a:pt x="115274" y="1900423"/>
                  <a:pt x="171319" y="1885043"/>
                </a:cubicBezTo>
                <a:lnTo>
                  <a:pt x="316632" y="1838141"/>
                </a:lnTo>
                <a:lnTo>
                  <a:pt x="301511" y="1745820"/>
                </a:lnTo>
                <a:cubicBezTo>
                  <a:pt x="271041" y="1484343"/>
                  <a:pt x="332770" y="1183058"/>
                  <a:pt x="493918" y="903940"/>
                </a:cubicBezTo>
                <a:cubicBezTo>
                  <a:pt x="735640" y="485264"/>
                  <a:pt x="1132407" y="235375"/>
                  <a:pt x="1490883" y="237750"/>
                </a:cubicBezTo>
                <a:cubicBezTo>
                  <a:pt x="1520756" y="237948"/>
                  <a:pt x="1550363" y="239898"/>
                  <a:pt x="1579592" y="243647"/>
                </a:cubicBezTo>
                <a:lnTo>
                  <a:pt x="1587571" y="245189"/>
                </a:lnTo>
                <a:lnTo>
                  <a:pt x="1596731" y="176074"/>
                </a:lnTo>
                <a:cubicBezTo>
                  <a:pt x="1601802" y="118180"/>
                  <a:pt x="1604329" y="59635"/>
                  <a:pt x="1604207" y="564"/>
                </a:cubicBezTo>
                <a:close/>
              </a:path>
            </a:pathLst>
          </a:custGeom>
          <a:gradFill flip="none" rotWithShape="1">
            <a:gsLst>
              <a:gs pos="0">
                <a:srgbClr val="660033"/>
              </a:gs>
              <a:gs pos="50000">
                <a:srgbClr val="C00000"/>
              </a:gs>
              <a:gs pos="100000">
                <a:srgbClr val="FF000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" name="グループ化 85"/>
          <p:cNvGrpSpPr/>
          <p:nvPr/>
        </p:nvGrpSpPr>
        <p:grpSpPr>
          <a:xfrm>
            <a:off x="362490" y="860552"/>
            <a:ext cx="1763181" cy="1558823"/>
            <a:chOff x="362490" y="860552"/>
            <a:chExt cx="1763181" cy="1558823"/>
          </a:xfrm>
        </p:grpSpPr>
        <p:sp>
          <p:nvSpPr>
            <p:cNvPr id="10" name="フリーフォーム 9"/>
            <p:cNvSpPr/>
            <p:nvPr/>
          </p:nvSpPr>
          <p:spPr>
            <a:xfrm>
              <a:off x="362490" y="860552"/>
              <a:ext cx="1763181" cy="1558823"/>
            </a:xfrm>
            <a:custGeom>
              <a:avLst/>
              <a:gdLst>
                <a:gd name="connsiteX0" fmla="*/ 1878036 w 2197735"/>
                <a:gd name="connsiteY0" fmla="*/ 0 h 2438419"/>
                <a:gd name="connsiteX1" fmla="*/ 1869510 w 2197735"/>
                <a:gd name="connsiteY1" fmla="*/ 200153 h 2438419"/>
                <a:gd name="connsiteX2" fmla="*/ 1850760 w 2197735"/>
                <a:gd name="connsiteY2" fmla="*/ 341625 h 2438419"/>
                <a:gd name="connsiteX3" fmla="*/ 1903302 w 2197735"/>
                <a:gd name="connsiteY3" fmla="*/ 376910 h 2438419"/>
                <a:gd name="connsiteX4" fmla="*/ 1997809 w 2197735"/>
                <a:gd name="connsiteY4" fmla="*/ 1772212 h 2438419"/>
                <a:gd name="connsiteX5" fmla="*/ 662293 w 2197735"/>
                <a:gd name="connsiteY5" fmla="*/ 2348849 h 2438419"/>
                <a:gd name="connsiteX6" fmla="*/ 415462 w 2197735"/>
                <a:gd name="connsiteY6" fmla="*/ 2100433 h 2438419"/>
                <a:gd name="connsiteX7" fmla="*/ 412516 w 2197735"/>
                <a:gd name="connsiteY7" fmla="*/ 2094669 h 2438419"/>
                <a:gd name="connsiteX8" fmla="*/ 243960 w 2197735"/>
                <a:gd name="connsiteY8" fmla="*/ 2149073 h 2438419"/>
                <a:gd name="connsiteX9" fmla="*/ 48587 w 2197735"/>
                <a:gd name="connsiteY9" fmla="*/ 2193381 h 2438419"/>
                <a:gd name="connsiteX10" fmla="*/ 0 w 2197735"/>
                <a:gd name="connsiteY10" fmla="*/ 1923896 h 2438419"/>
                <a:gd name="connsiteX11" fmla="*/ 171319 w 2197735"/>
                <a:gd name="connsiteY11" fmla="*/ 1885043 h 2438419"/>
                <a:gd name="connsiteX12" fmla="*/ 316632 w 2197735"/>
                <a:gd name="connsiteY12" fmla="*/ 1838141 h 2438419"/>
                <a:gd name="connsiteX13" fmla="*/ 301511 w 2197735"/>
                <a:gd name="connsiteY13" fmla="*/ 1745820 h 2438419"/>
                <a:gd name="connsiteX14" fmla="*/ 493918 w 2197735"/>
                <a:gd name="connsiteY14" fmla="*/ 903940 h 2438419"/>
                <a:gd name="connsiteX15" fmla="*/ 1490883 w 2197735"/>
                <a:gd name="connsiteY15" fmla="*/ 237750 h 2438419"/>
                <a:gd name="connsiteX16" fmla="*/ 1579592 w 2197735"/>
                <a:gd name="connsiteY16" fmla="*/ 243647 h 2438419"/>
                <a:gd name="connsiteX17" fmla="*/ 1587571 w 2197735"/>
                <a:gd name="connsiteY17" fmla="*/ 245189 h 2438419"/>
                <a:gd name="connsiteX18" fmla="*/ 1596731 w 2197735"/>
                <a:gd name="connsiteY18" fmla="*/ 176074 h 2438419"/>
                <a:gd name="connsiteX19" fmla="*/ 1604207 w 2197735"/>
                <a:gd name="connsiteY19" fmla="*/ 564 h 2438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97735" h="2438419">
                  <a:moveTo>
                    <a:pt x="1878036" y="0"/>
                  </a:moveTo>
                  <a:cubicBezTo>
                    <a:pt x="1878175" y="67365"/>
                    <a:pt x="1875294" y="134130"/>
                    <a:pt x="1869510" y="200153"/>
                  </a:cubicBezTo>
                  <a:lnTo>
                    <a:pt x="1850760" y="341625"/>
                  </a:lnTo>
                  <a:lnTo>
                    <a:pt x="1903302" y="376910"/>
                  </a:lnTo>
                  <a:cubicBezTo>
                    <a:pt x="2252591" y="647587"/>
                    <a:pt x="2299963" y="1248868"/>
                    <a:pt x="1997809" y="1772212"/>
                  </a:cubicBezTo>
                  <a:cubicBezTo>
                    <a:pt x="1675512" y="2330447"/>
                    <a:pt x="1077581" y="2588616"/>
                    <a:pt x="662293" y="2348849"/>
                  </a:cubicBezTo>
                  <a:cubicBezTo>
                    <a:pt x="558471" y="2288908"/>
                    <a:pt x="475893" y="2203520"/>
                    <a:pt x="415462" y="2100433"/>
                  </a:cubicBezTo>
                  <a:lnTo>
                    <a:pt x="412516" y="2094669"/>
                  </a:lnTo>
                  <a:lnTo>
                    <a:pt x="243960" y="2149073"/>
                  </a:lnTo>
                  <a:cubicBezTo>
                    <a:pt x="180047" y="2166612"/>
                    <a:pt x="114883" y="2181428"/>
                    <a:pt x="48587" y="2193381"/>
                  </a:cubicBezTo>
                  <a:lnTo>
                    <a:pt x="0" y="1923896"/>
                  </a:lnTo>
                  <a:cubicBezTo>
                    <a:pt x="58134" y="1913415"/>
                    <a:pt x="115274" y="1900423"/>
                    <a:pt x="171319" y="1885043"/>
                  </a:cubicBezTo>
                  <a:lnTo>
                    <a:pt x="316632" y="1838141"/>
                  </a:lnTo>
                  <a:lnTo>
                    <a:pt x="301511" y="1745820"/>
                  </a:lnTo>
                  <a:cubicBezTo>
                    <a:pt x="271041" y="1484343"/>
                    <a:pt x="332770" y="1183058"/>
                    <a:pt x="493918" y="903940"/>
                  </a:cubicBezTo>
                  <a:cubicBezTo>
                    <a:pt x="735640" y="485264"/>
                    <a:pt x="1132407" y="235375"/>
                    <a:pt x="1490883" y="237750"/>
                  </a:cubicBezTo>
                  <a:cubicBezTo>
                    <a:pt x="1520756" y="237948"/>
                    <a:pt x="1550363" y="239898"/>
                    <a:pt x="1579592" y="243647"/>
                  </a:cubicBezTo>
                  <a:lnTo>
                    <a:pt x="1587571" y="245189"/>
                  </a:lnTo>
                  <a:lnTo>
                    <a:pt x="1596731" y="176074"/>
                  </a:lnTo>
                  <a:cubicBezTo>
                    <a:pt x="1601802" y="118180"/>
                    <a:pt x="1604329" y="59635"/>
                    <a:pt x="1604207" y="564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乗算記号 20"/>
            <p:cNvSpPr/>
            <p:nvPr/>
          </p:nvSpPr>
          <p:spPr bwMode="auto">
            <a:xfrm>
              <a:off x="852318" y="1191172"/>
              <a:ext cx="540060" cy="540060"/>
            </a:xfrm>
            <a:prstGeom prst="mathMultiply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乗算記号 21"/>
            <p:cNvSpPr/>
            <p:nvPr/>
          </p:nvSpPr>
          <p:spPr bwMode="auto">
            <a:xfrm>
              <a:off x="1342146" y="1191172"/>
              <a:ext cx="540060" cy="540060"/>
            </a:xfrm>
            <a:prstGeom prst="mathMultiply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正方形/長方形 26"/>
            <p:cNvSpPr/>
            <p:nvPr/>
          </p:nvSpPr>
          <p:spPr bwMode="auto">
            <a:xfrm>
              <a:off x="992560" y="1690818"/>
              <a:ext cx="589695" cy="486685"/>
            </a:xfrm>
            <a:custGeom>
              <a:avLst/>
              <a:gdLst/>
              <a:ahLst/>
              <a:cxnLst/>
              <a:rect l="l" t="t" r="r" b="b"/>
              <a:pathLst>
                <a:path w="589695" h="486685">
                  <a:moveTo>
                    <a:pt x="560814" y="0"/>
                  </a:moveTo>
                  <a:lnTo>
                    <a:pt x="589695" y="82694"/>
                  </a:lnTo>
                  <a:cubicBezTo>
                    <a:pt x="521176" y="106626"/>
                    <a:pt x="468194" y="161820"/>
                    <a:pt x="447082" y="231259"/>
                  </a:cubicBezTo>
                  <a:cubicBezTo>
                    <a:pt x="425971" y="300698"/>
                    <a:pt x="439267" y="376042"/>
                    <a:pt x="482869" y="434061"/>
                  </a:cubicBezTo>
                  <a:lnTo>
                    <a:pt x="412849" y="486685"/>
                  </a:lnTo>
                  <a:cubicBezTo>
                    <a:pt x="363259" y="420700"/>
                    <a:pt x="341971" y="338537"/>
                    <a:pt x="353899" y="258230"/>
                  </a:cubicBezTo>
                  <a:cubicBezTo>
                    <a:pt x="325228" y="238920"/>
                    <a:pt x="291065" y="229488"/>
                    <a:pt x="255583" y="228304"/>
                  </a:cubicBezTo>
                  <a:cubicBezTo>
                    <a:pt x="183046" y="225884"/>
                    <a:pt x="113710" y="258228"/>
                    <a:pt x="68953" y="315361"/>
                  </a:cubicBezTo>
                  <a:lnTo>
                    <a:pt x="0" y="261346"/>
                  </a:lnTo>
                  <a:cubicBezTo>
                    <a:pt x="61993" y="182209"/>
                    <a:pt x="158032" y="137410"/>
                    <a:pt x="258504" y="140761"/>
                  </a:cubicBezTo>
                  <a:cubicBezTo>
                    <a:pt x="300882" y="142175"/>
                    <a:pt x="341902" y="152084"/>
                    <a:pt x="378109" y="171966"/>
                  </a:cubicBezTo>
                  <a:cubicBezTo>
                    <a:pt x="410979" y="91371"/>
                    <a:pt x="477631" y="29053"/>
                    <a:pt x="560814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87" name="グループ化 86"/>
          <p:cNvGrpSpPr/>
          <p:nvPr/>
        </p:nvGrpSpPr>
        <p:grpSpPr>
          <a:xfrm>
            <a:off x="2377911" y="860552"/>
            <a:ext cx="1404959" cy="1558823"/>
            <a:chOff x="2377911" y="860552"/>
            <a:chExt cx="1404959" cy="1558823"/>
          </a:xfrm>
        </p:grpSpPr>
        <p:sp>
          <p:nvSpPr>
            <p:cNvPr id="2" name="フリーフォーム 1"/>
            <p:cNvSpPr/>
            <p:nvPr/>
          </p:nvSpPr>
          <p:spPr>
            <a:xfrm>
              <a:off x="2377911" y="860552"/>
              <a:ext cx="1404959" cy="1558823"/>
            </a:xfrm>
            <a:custGeom>
              <a:avLst/>
              <a:gdLst>
                <a:gd name="connsiteX0" fmla="*/ 1878036 w 2197735"/>
                <a:gd name="connsiteY0" fmla="*/ 0 h 2438419"/>
                <a:gd name="connsiteX1" fmla="*/ 1869510 w 2197735"/>
                <a:gd name="connsiteY1" fmla="*/ 200153 h 2438419"/>
                <a:gd name="connsiteX2" fmla="*/ 1850760 w 2197735"/>
                <a:gd name="connsiteY2" fmla="*/ 341625 h 2438419"/>
                <a:gd name="connsiteX3" fmla="*/ 1903302 w 2197735"/>
                <a:gd name="connsiteY3" fmla="*/ 376910 h 2438419"/>
                <a:gd name="connsiteX4" fmla="*/ 1997809 w 2197735"/>
                <a:gd name="connsiteY4" fmla="*/ 1772212 h 2438419"/>
                <a:gd name="connsiteX5" fmla="*/ 662293 w 2197735"/>
                <a:gd name="connsiteY5" fmla="*/ 2348849 h 2438419"/>
                <a:gd name="connsiteX6" fmla="*/ 415462 w 2197735"/>
                <a:gd name="connsiteY6" fmla="*/ 2100433 h 2438419"/>
                <a:gd name="connsiteX7" fmla="*/ 412516 w 2197735"/>
                <a:gd name="connsiteY7" fmla="*/ 2094669 h 2438419"/>
                <a:gd name="connsiteX8" fmla="*/ 243960 w 2197735"/>
                <a:gd name="connsiteY8" fmla="*/ 2149073 h 2438419"/>
                <a:gd name="connsiteX9" fmla="*/ 48587 w 2197735"/>
                <a:gd name="connsiteY9" fmla="*/ 2193381 h 2438419"/>
                <a:gd name="connsiteX10" fmla="*/ 0 w 2197735"/>
                <a:gd name="connsiteY10" fmla="*/ 1923896 h 2438419"/>
                <a:gd name="connsiteX11" fmla="*/ 171319 w 2197735"/>
                <a:gd name="connsiteY11" fmla="*/ 1885043 h 2438419"/>
                <a:gd name="connsiteX12" fmla="*/ 316632 w 2197735"/>
                <a:gd name="connsiteY12" fmla="*/ 1838141 h 2438419"/>
                <a:gd name="connsiteX13" fmla="*/ 301511 w 2197735"/>
                <a:gd name="connsiteY13" fmla="*/ 1745820 h 2438419"/>
                <a:gd name="connsiteX14" fmla="*/ 493918 w 2197735"/>
                <a:gd name="connsiteY14" fmla="*/ 903940 h 2438419"/>
                <a:gd name="connsiteX15" fmla="*/ 1490883 w 2197735"/>
                <a:gd name="connsiteY15" fmla="*/ 237750 h 2438419"/>
                <a:gd name="connsiteX16" fmla="*/ 1579592 w 2197735"/>
                <a:gd name="connsiteY16" fmla="*/ 243647 h 2438419"/>
                <a:gd name="connsiteX17" fmla="*/ 1587571 w 2197735"/>
                <a:gd name="connsiteY17" fmla="*/ 245189 h 2438419"/>
                <a:gd name="connsiteX18" fmla="*/ 1596731 w 2197735"/>
                <a:gd name="connsiteY18" fmla="*/ 176074 h 2438419"/>
                <a:gd name="connsiteX19" fmla="*/ 1604207 w 2197735"/>
                <a:gd name="connsiteY19" fmla="*/ 564 h 2438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97735" h="2438419">
                  <a:moveTo>
                    <a:pt x="1878036" y="0"/>
                  </a:moveTo>
                  <a:cubicBezTo>
                    <a:pt x="1878175" y="67365"/>
                    <a:pt x="1875294" y="134130"/>
                    <a:pt x="1869510" y="200153"/>
                  </a:cubicBezTo>
                  <a:lnTo>
                    <a:pt x="1850760" y="341625"/>
                  </a:lnTo>
                  <a:lnTo>
                    <a:pt x="1903302" y="376910"/>
                  </a:lnTo>
                  <a:cubicBezTo>
                    <a:pt x="2252591" y="647587"/>
                    <a:pt x="2299963" y="1248868"/>
                    <a:pt x="1997809" y="1772212"/>
                  </a:cubicBezTo>
                  <a:cubicBezTo>
                    <a:pt x="1675512" y="2330447"/>
                    <a:pt x="1077581" y="2588616"/>
                    <a:pt x="662293" y="2348849"/>
                  </a:cubicBezTo>
                  <a:cubicBezTo>
                    <a:pt x="558471" y="2288908"/>
                    <a:pt x="475893" y="2203520"/>
                    <a:pt x="415462" y="2100433"/>
                  </a:cubicBezTo>
                  <a:lnTo>
                    <a:pt x="412516" y="2094669"/>
                  </a:lnTo>
                  <a:lnTo>
                    <a:pt x="243960" y="2149073"/>
                  </a:lnTo>
                  <a:cubicBezTo>
                    <a:pt x="180047" y="2166612"/>
                    <a:pt x="114883" y="2181428"/>
                    <a:pt x="48587" y="2193381"/>
                  </a:cubicBezTo>
                  <a:lnTo>
                    <a:pt x="0" y="1923896"/>
                  </a:lnTo>
                  <a:cubicBezTo>
                    <a:pt x="58134" y="1913415"/>
                    <a:pt x="115274" y="1900423"/>
                    <a:pt x="171319" y="1885043"/>
                  </a:cubicBezTo>
                  <a:lnTo>
                    <a:pt x="316632" y="1838141"/>
                  </a:lnTo>
                  <a:lnTo>
                    <a:pt x="301511" y="1745820"/>
                  </a:lnTo>
                  <a:cubicBezTo>
                    <a:pt x="271041" y="1484343"/>
                    <a:pt x="332770" y="1183058"/>
                    <a:pt x="493918" y="903940"/>
                  </a:cubicBezTo>
                  <a:cubicBezTo>
                    <a:pt x="735640" y="485264"/>
                    <a:pt x="1132407" y="235375"/>
                    <a:pt x="1490883" y="237750"/>
                  </a:cubicBezTo>
                  <a:cubicBezTo>
                    <a:pt x="1520756" y="237948"/>
                    <a:pt x="1550363" y="239898"/>
                    <a:pt x="1579592" y="243647"/>
                  </a:cubicBezTo>
                  <a:lnTo>
                    <a:pt x="1587571" y="245189"/>
                  </a:lnTo>
                  <a:lnTo>
                    <a:pt x="1596731" y="176074"/>
                  </a:lnTo>
                  <a:cubicBezTo>
                    <a:pt x="1601802" y="118180"/>
                    <a:pt x="1604329" y="59635"/>
                    <a:pt x="1604207" y="564"/>
                  </a:cubicBezTo>
                  <a:close/>
                </a:path>
              </a:pathLst>
            </a:custGeom>
            <a:solidFill>
              <a:srgbClr val="FF0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円/楕円 16"/>
            <p:cNvSpPr/>
            <p:nvPr/>
          </p:nvSpPr>
          <p:spPr bwMode="auto">
            <a:xfrm>
              <a:off x="2780118" y="1258679"/>
              <a:ext cx="405045" cy="405045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円/楕円 17"/>
            <p:cNvSpPr/>
            <p:nvPr/>
          </p:nvSpPr>
          <p:spPr bwMode="auto">
            <a:xfrm>
              <a:off x="3275173" y="1258679"/>
              <a:ext cx="405045" cy="405045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円/楕円 18"/>
            <p:cNvSpPr/>
            <p:nvPr/>
          </p:nvSpPr>
          <p:spPr bwMode="auto">
            <a:xfrm>
              <a:off x="2850226" y="1328787"/>
              <a:ext cx="264830" cy="264830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円/楕円 19"/>
            <p:cNvSpPr/>
            <p:nvPr/>
          </p:nvSpPr>
          <p:spPr bwMode="auto">
            <a:xfrm>
              <a:off x="3344002" y="1328787"/>
              <a:ext cx="264830" cy="264830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正方形/長方形 26"/>
            <p:cNvSpPr/>
            <p:nvPr/>
          </p:nvSpPr>
          <p:spPr bwMode="auto">
            <a:xfrm rot="10800000">
              <a:off x="2755692" y="1724658"/>
              <a:ext cx="581650" cy="334905"/>
            </a:xfrm>
            <a:custGeom>
              <a:avLst/>
              <a:gdLst/>
              <a:ahLst/>
              <a:cxnLst/>
              <a:rect l="l" t="t" r="r" b="b"/>
              <a:pathLst>
                <a:path w="581650" h="334905">
                  <a:moveTo>
                    <a:pt x="121695" y="334905"/>
                  </a:moveTo>
                  <a:lnTo>
                    <a:pt x="73511" y="298693"/>
                  </a:lnTo>
                  <a:cubicBezTo>
                    <a:pt x="102906" y="259578"/>
                    <a:pt x="112285" y="209020"/>
                    <a:pt x="98674" y="162141"/>
                  </a:cubicBezTo>
                  <a:lnTo>
                    <a:pt x="94533" y="158897"/>
                  </a:lnTo>
                  <a:lnTo>
                    <a:pt x="96961" y="156456"/>
                  </a:lnTo>
                  <a:cubicBezTo>
                    <a:pt x="82186" y="109883"/>
                    <a:pt x="46232" y="73053"/>
                    <a:pt x="0" y="56905"/>
                  </a:cubicBezTo>
                  <a:lnTo>
                    <a:pt x="19875" y="1"/>
                  </a:lnTo>
                  <a:cubicBezTo>
                    <a:pt x="75391" y="19390"/>
                    <a:pt x="120208" y="60314"/>
                    <a:pt x="143444" y="113420"/>
                  </a:cubicBezTo>
                  <a:cubicBezTo>
                    <a:pt x="184766" y="82483"/>
                    <a:pt x="235940" y="66541"/>
                    <a:pt x="288744" y="68303"/>
                  </a:cubicBezTo>
                  <a:cubicBezTo>
                    <a:pt x="342599" y="70099"/>
                    <a:pt x="393534" y="90156"/>
                    <a:pt x="433219" y="124790"/>
                  </a:cubicBezTo>
                  <a:cubicBezTo>
                    <a:pt x="455069" y="66294"/>
                    <a:pt x="502277" y="20780"/>
                    <a:pt x="561775" y="0"/>
                  </a:cubicBezTo>
                  <a:lnTo>
                    <a:pt x="581650" y="56904"/>
                  </a:lnTo>
                  <a:cubicBezTo>
                    <a:pt x="534500" y="73372"/>
                    <a:pt x="498040" y="111353"/>
                    <a:pt x="483513" y="159137"/>
                  </a:cubicBezTo>
                  <a:cubicBezTo>
                    <a:pt x="468985" y="206920"/>
                    <a:pt x="478135" y="258767"/>
                    <a:pt x="508139" y="298692"/>
                  </a:cubicBezTo>
                  <a:lnTo>
                    <a:pt x="459956" y="334904"/>
                  </a:lnTo>
                  <a:cubicBezTo>
                    <a:pt x="431132" y="296551"/>
                    <a:pt x="416203" y="250254"/>
                    <a:pt x="417507" y="203407"/>
                  </a:cubicBezTo>
                  <a:cubicBezTo>
                    <a:pt x="387094" y="161288"/>
                    <a:pt x="338719" y="135813"/>
                    <a:pt x="286550" y="134073"/>
                  </a:cubicBezTo>
                  <a:cubicBezTo>
                    <a:pt x="240075" y="132522"/>
                    <a:pt x="195349" y="149966"/>
                    <a:pt x="163135" y="182589"/>
                  </a:cubicBezTo>
                  <a:cubicBezTo>
                    <a:pt x="169579" y="236316"/>
                    <a:pt x="154803" y="290851"/>
                    <a:pt x="121695" y="334905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88" name="グループ化 87"/>
          <p:cNvGrpSpPr/>
          <p:nvPr/>
        </p:nvGrpSpPr>
        <p:grpSpPr>
          <a:xfrm>
            <a:off x="4277925" y="848226"/>
            <a:ext cx="1325125" cy="1536981"/>
            <a:chOff x="4277925" y="848226"/>
            <a:chExt cx="1325125" cy="1536981"/>
          </a:xfrm>
        </p:grpSpPr>
        <p:sp>
          <p:nvSpPr>
            <p:cNvPr id="4" name="フリーフォーム 3"/>
            <p:cNvSpPr/>
            <p:nvPr/>
          </p:nvSpPr>
          <p:spPr>
            <a:xfrm>
              <a:off x="4277925" y="848226"/>
              <a:ext cx="1325125" cy="1536981"/>
            </a:xfrm>
            <a:custGeom>
              <a:avLst/>
              <a:gdLst>
                <a:gd name="connsiteX0" fmla="*/ 1878036 w 2072851"/>
                <a:gd name="connsiteY0" fmla="*/ 0 h 2404251"/>
                <a:gd name="connsiteX1" fmla="*/ 1869510 w 2072851"/>
                <a:gd name="connsiteY1" fmla="*/ 200153 h 2404251"/>
                <a:gd name="connsiteX2" fmla="*/ 1850687 w 2072851"/>
                <a:gd name="connsiteY2" fmla="*/ 342173 h 2404251"/>
                <a:gd name="connsiteX3" fmla="*/ 1886332 w 2072851"/>
                <a:gd name="connsiteY3" fmla="*/ 367111 h 2404251"/>
                <a:gd name="connsiteX4" fmla="*/ 1831829 w 2072851"/>
                <a:gd name="connsiteY4" fmla="*/ 1676383 h 2404251"/>
                <a:gd name="connsiteX5" fmla="*/ 662293 w 2072851"/>
                <a:gd name="connsiteY5" fmla="*/ 2348849 h 2404251"/>
                <a:gd name="connsiteX6" fmla="*/ 480068 w 2072851"/>
                <a:gd name="connsiteY6" fmla="*/ 2137733 h 2404251"/>
                <a:gd name="connsiteX7" fmla="*/ 457793 w 2072851"/>
                <a:gd name="connsiteY7" fmla="*/ 2077435 h 2404251"/>
                <a:gd name="connsiteX8" fmla="*/ 431833 w 2072851"/>
                <a:gd name="connsiteY8" fmla="*/ 2088434 h 2404251"/>
                <a:gd name="connsiteX9" fmla="*/ 48587 w 2072851"/>
                <a:gd name="connsiteY9" fmla="*/ 2193381 h 2404251"/>
                <a:gd name="connsiteX10" fmla="*/ 0 w 2072851"/>
                <a:gd name="connsiteY10" fmla="*/ 1923896 h 2404251"/>
                <a:gd name="connsiteX11" fmla="*/ 336061 w 2072851"/>
                <a:gd name="connsiteY11" fmla="*/ 1831870 h 2404251"/>
                <a:gd name="connsiteX12" fmla="*/ 419537 w 2072851"/>
                <a:gd name="connsiteY12" fmla="*/ 1796501 h 2404251"/>
                <a:gd name="connsiteX13" fmla="*/ 422498 w 2072851"/>
                <a:gd name="connsiteY13" fmla="*/ 1719967 h 2404251"/>
                <a:gd name="connsiteX14" fmla="*/ 659897 w 2072851"/>
                <a:gd name="connsiteY14" fmla="*/ 999768 h 2404251"/>
                <a:gd name="connsiteX15" fmla="*/ 1508353 w 2072851"/>
                <a:gd name="connsiteY15" fmla="*/ 282008 h 2404251"/>
                <a:gd name="connsiteX16" fmla="*/ 1583505 w 2072851"/>
                <a:gd name="connsiteY16" fmla="*/ 275860 h 2404251"/>
                <a:gd name="connsiteX17" fmla="*/ 1596731 w 2072851"/>
                <a:gd name="connsiteY17" fmla="*/ 176074 h 2404251"/>
                <a:gd name="connsiteX18" fmla="*/ 1604207 w 2072851"/>
                <a:gd name="connsiteY18" fmla="*/ 564 h 2404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072851" h="2404251">
                  <a:moveTo>
                    <a:pt x="1878036" y="0"/>
                  </a:moveTo>
                  <a:cubicBezTo>
                    <a:pt x="1878175" y="67365"/>
                    <a:pt x="1875294" y="134129"/>
                    <a:pt x="1869510" y="200153"/>
                  </a:cubicBezTo>
                  <a:lnTo>
                    <a:pt x="1850687" y="342173"/>
                  </a:lnTo>
                  <a:lnTo>
                    <a:pt x="1886332" y="367111"/>
                  </a:lnTo>
                  <a:cubicBezTo>
                    <a:pt x="2151924" y="589467"/>
                    <a:pt x="2133982" y="1153038"/>
                    <a:pt x="1831829" y="1676383"/>
                  </a:cubicBezTo>
                  <a:cubicBezTo>
                    <a:pt x="1509532" y="2234618"/>
                    <a:pt x="985912" y="2535691"/>
                    <a:pt x="662293" y="2348849"/>
                  </a:cubicBezTo>
                  <a:cubicBezTo>
                    <a:pt x="581388" y="2302138"/>
                    <a:pt x="520642" y="2229355"/>
                    <a:pt x="480068" y="2137733"/>
                  </a:cubicBezTo>
                  <a:lnTo>
                    <a:pt x="457793" y="2077435"/>
                  </a:lnTo>
                  <a:lnTo>
                    <a:pt x="431833" y="2088434"/>
                  </a:lnTo>
                  <a:cubicBezTo>
                    <a:pt x="309242" y="2134116"/>
                    <a:pt x="181178" y="2169475"/>
                    <a:pt x="48587" y="2193381"/>
                  </a:cubicBezTo>
                  <a:lnTo>
                    <a:pt x="0" y="1923896"/>
                  </a:lnTo>
                  <a:cubicBezTo>
                    <a:pt x="116267" y="1902933"/>
                    <a:pt x="228563" y="1871927"/>
                    <a:pt x="336061" y="1831870"/>
                  </a:cubicBezTo>
                  <a:lnTo>
                    <a:pt x="419537" y="1796501"/>
                  </a:lnTo>
                  <a:lnTo>
                    <a:pt x="422498" y="1719967"/>
                  </a:lnTo>
                  <a:cubicBezTo>
                    <a:pt x="439782" y="1496984"/>
                    <a:pt x="518892" y="1243996"/>
                    <a:pt x="659897" y="999768"/>
                  </a:cubicBezTo>
                  <a:cubicBezTo>
                    <a:pt x="889030" y="602898"/>
                    <a:pt x="1219917" y="336006"/>
                    <a:pt x="1508353" y="282008"/>
                  </a:cubicBezTo>
                  <a:lnTo>
                    <a:pt x="1583505" y="275860"/>
                  </a:lnTo>
                  <a:lnTo>
                    <a:pt x="1596731" y="176074"/>
                  </a:lnTo>
                  <a:cubicBezTo>
                    <a:pt x="1601802" y="118179"/>
                    <a:pt x="1604329" y="59635"/>
                    <a:pt x="1604207" y="564"/>
                  </a:cubicBezTo>
                  <a:close/>
                </a:path>
              </a:pathLst>
            </a:cu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正方形/長方形 26"/>
            <p:cNvSpPr/>
            <p:nvPr/>
          </p:nvSpPr>
          <p:spPr bwMode="auto">
            <a:xfrm>
              <a:off x="4749510" y="1390948"/>
              <a:ext cx="381953" cy="140506"/>
            </a:xfrm>
            <a:custGeom>
              <a:avLst/>
              <a:gdLst/>
              <a:ahLst/>
              <a:cxnLst/>
              <a:rect l="l" t="t" r="r" b="b"/>
              <a:pathLst>
                <a:path w="508397" h="187020">
                  <a:moveTo>
                    <a:pt x="258504" y="175"/>
                  </a:moveTo>
                  <a:cubicBezTo>
                    <a:pt x="358976" y="3527"/>
                    <a:pt x="451816" y="54627"/>
                    <a:pt x="508397" y="137720"/>
                  </a:cubicBezTo>
                  <a:lnTo>
                    <a:pt x="435996" y="187020"/>
                  </a:lnTo>
                  <a:cubicBezTo>
                    <a:pt x="395146" y="127030"/>
                    <a:pt x="328120" y="90138"/>
                    <a:pt x="255583" y="87718"/>
                  </a:cubicBezTo>
                  <a:cubicBezTo>
                    <a:pt x="183046" y="85298"/>
                    <a:pt x="113710" y="117642"/>
                    <a:pt x="68953" y="174775"/>
                  </a:cubicBezTo>
                  <a:lnTo>
                    <a:pt x="0" y="120760"/>
                  </a:lnTo>
                  <a:cubicBezTo>
                    <a:pt x="61993" y="41623"/>
                    <a:pt x="158032" y="-3176"/>
                    <a:pt x="258504" y="175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" name="正方形/長方形 26"/>
            <p:cNvSpPr/>
            <p:nvPr/>
          </p:nvSpPr>
          <p:spPr bwMode="auto">
            <a:xfrm>
              <a:off x="5195280" y="1390948"/>
              <a:ext cx="381953" cy="140506"/>
            </a:xfrm>
            <a:custGeom>
              <a:avLst/>
              <a:gdLst/>
              <a:ahLst/>
              <a:cxnLst/>
              <a:rect l="l" t="t" r="r" b="b"/>
              <a:pathLst>
                <a:path w="508397" h="187020">
                  <a:moveTo>
                    <a:pt x="258504" y="175"/>
                  </a:moveTo>
                  <a:cubicBezTo>
                    <a:pt x="358976" y="3527"/>
                    <a:pt x="451816" y="54627"/>
                    <a:pt x="508397" y="137720"/>
                  </a:cubicBezTo>
                  <a:lnTo>
                    <a:pt x="435996" y="187020"/>
                  </a:lnTo>
                  <a:cubicBezTo>
                    <a:pt x="395146" y="127030"/>
                    <a:pt x="328120" y="90138"/>
                    <a:pt x="255583" y="87718"/>
                  </a:cubicBezTo>
                  <a:cubicBezTo>
                    <a:pt x="183046" y="85298"/>
                    <a:pt x="113710" y="117642"/>
                    <a:pt x="68953" y="174775"/>
                  </a:cubicBezTo>
                  <a:lnTo>
                    <a:pt x="0" y="120760"/>
                  </a:lnTo>
                  <a:cubicBezTo>
                    <a:pt x="61993" y="41623"/>
                    <a:pt x="158032" y="-3176"/>
                    <a:pt x="258504" y="175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9" name="正方形/長方形 26"/>
            <p:cNvSpPr/>
            <p:nvPr/>
          </p:nvSpPr>
          <p:spPr bwMode="auto">
            <a:xfrm rot="10800000">
              <a:off x="4813327" y="1780632"/>
              <a:ext cx="381953" cy="140506"/>
            </a:xfrm>
            <a:custGeom>
              <a:avLst/>
              <a:gdLst/>
              <a:ahLst/>
              <a:cxnLst/>
              <a:rect l="l" t="t" r="r" b="b"/>
              <a:pathLst>
                <a:path w="508397" h="187020">
                  <a:moveTo>
                    <a:pt x="258504" y="175"/>
                  </a:moveTo>
                  <a:cubicBezTo>
                    <a:pt x="358976" y="3527"/>
                    <a:pt x="451816" y="54627"/>
                    <a:pt x="508397" y="137720"/>
                  </a:cubicBezTo>
                  <a:lnTo>
                    <a:pt x="435996" y="187020"/>
                  </a:lnTo>
                  <a:cubicBezTo>
                    <a:pt x="395146" y="127030"/>
                    <a:pt x="328120" y="90138"/>
                    <a:pt x="255583" y="87718"/>
                  </a:cubicBezTo>
                  <a:cubicBezTo>
                    <a:pt x="183046" y="85298"/>
                    <a:pt x="113710" y="117642"/>
                    <a:pt x="68953" y="174775"/>
                  </a:cubicBezTo>
                  <a:lnTo>
                    <a:pt x="0" y="120760"/>
                  </a:lnTo>
                  <a:cubicBezTo>
                    <a:pt x="61993" y="41623"/>
                    <a:pt x="158032" y="-3176"/>
                    <a:pt x="258504" y="175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89" name="グループ化 88"/>
          <p:cNvGrpSpPr/>
          <p:nvPr/>
        </p:nvGrpSpPr>
        <p:grpSpPr>
          <a:xfrm>
            <a:off x="6168135" y="860552"/>
            <a:ext cx="1235687" cy="1435645"/>
            <a:chOff x="6168135" y="860552"/>
            <a:chExt cx="1235687" cy="1435645"/>
          </a:xfrm>
        </p:grpSpPr>
        <p:sp>
          <p:nvSpPr>
            <p:cNvPr id="3" name="フリーフォーム 2"/>
            <p:cNvSpPr/>
            <p:nvPr/>
          </p:nvSpPr>
          <p:spPr>
            <a:xfrm>
              <a:off x="6168135" y="860552"/>
              <a:ext cx="1235687" cy="1435645"/>
            </a:xfrm>
            <a:custGeom>
              <a:avLst/>
              <a:gdLst>
                <a:gd name="connsiteX0" fmla="*/ 1878036 w 1932947"/>
                <a:gd name="connsiteY0" fmla="*/ 0 h 2245735"/>
                <a:gd name="connsiteX1" fmla="*/ 1843572 w 1932947"/>
                <a:gd name="connsiteY1" fmla="*/ 395859 h 2245735"/>
                <a:gd name="connsiteX2" fmla="*/ 1813452 w 1932947"/>
                <a:gd name="connsiteY2" fmla="*/ 530350 h 2245735"/>
                <a:gd name="connsiteX3" fmla="*/ 1830501 w 1932947"/>
                <a:gd name="connsiteY3" fmla="*/ 544904 h 2245735"/>
                <a:gd name="connsiteX4" fmla="*/ 1717366 w 1932947"/>
                <a:gd name="connsiteY4" fmla="*/ 1610299 h 2245735"/>
                <a:gd name="connsiteX5" fmla="*/ 746096 w 1932947"/>
                <a:gd name="connsiteY5" fmla="*/ 2203697 h 2245735"/>
                <a:gd name="connsiteX6" fmla="*/ 601840 w 1932947"/>
                <a:gd name="connsiteY6" fmla="*/ 2029711 h 2245735"/>
                <a:gd name="connsiteX7" fmla="*/ 598617 w 1932947"/>
                <a:gd name="connsiteY7" fmla="*/ 2017768 h 2245735"/>
                <a:gd name="connsiteX8" fmla="*/ 431833 w 1932947"/>
                <a:gd name="connsiteY8" fmla="*/ 2088434 h 2245735"/>
                <a:gd name="connsiteX9" fmla="*/ 48587 w 1932947"/>
                <a:gd name="connsiteY9" fmla="*/ 2193381 h 2245735"/>
                <a:gd name="connsiteX10" fmla="*/ 0 w 1932947"/>
                <a:gd name="connsiteY10" fmla="*/ 1923896 h 2245735"/>
                <a:gd name="connsiteX11" fmla="*/ 493606 w 1932947"/>
                <a:gd name="connsiteY11" fmla="*/ 1765119 h 2245735"/>
                <a:gd name="connsiteX12" fmla="*/ 562008 w 1932947"/>
                <a:gd name="connsiteY12" fmla="*/ 1728762 h 2245735"/>
                <a:gd name="connsiteX13" fmla="*/ 575461 w 1932947"/>
                <a:gd name="connsiteY13" fmla="*/ 1596322 h 2245735"/>
                <a:gd name="connsiteX14" fmla="*/ 774360 w 1932947"/>
                <a:gd name="connsiteY14" fmla="*/ 1065854 h 2245735"/>
                <a:gd name="connsiteX15" fmla="*/ 1522825 w 1932947"/>
                <a:gd name="connsiteY15" fmla="*/ 434518 h 2245735"/>
                <a:gd name="connsiteX16" fmla="*/ 1555030 w 1932947"/>
                <a:gd name="connsiteY16" fmla="*/ 432324 h 2245735"/>
                <a:gd name="connsiteX17" fmla="*/ 1573986 w 1932947"/>
                <a:gd name="connsiteY17" fmla="*/ 347685 h 2245735"/>
                <a:gd name="connsiteX18" fmla="*/ 1604207 w 1932947"/>
                <a:gd name="connsiteY18" fmla="*/ 564 h 2245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932947" h="2245735">
                  <a:moveTo>
                    <a:pt x="1878036" y="0"/>
                  </a:moveTo>
                  <a:cubicBezTo>
                    <a:pt x="1878314" y="134729"/>
                    <a:pt x="1866511" y="267059"/>
                    <a:pt x="1843572" y="395859"/>
                  </a:cubicBezTo>
                  <a:lnTo>
                    <a:pt x="1813452" y="530350"/>
                  </a:lnTo>
                  <a:lnTo>
                    <a:pt x="1830501" y="544904"/>
                  </a:lnTo>
                  <a:cubicBezTo>
                    <a:pt x="1998756" y="749667"/>
                    <a:pt x="1958878" y="1191988"/>
                    <a:pt x="1717366" y="1610299"/>
                  </a:cubicBezTo>
                  <a:cubicBezTo>
                    <a:pt x="1441353" y="2088368"/>
                    <a:pt x="1006501" y="2354042"/>
                    <a:pt x="746096" y="2203697"/>
                  </a:cubicBezTo>
                  <a:cubicBezTo>
                    <a:pt x="680995" y="2166111"/>
                    <a:pt x="632960" y="2106082"/>
                    <a:pt x="601840" y="2029711"/>
                  </a:cubicBezTo>
                  <a:lnTo>
                    <a:pt x="598617" y="2017768"/>
                  </a:lnTo>
                  <a:lnTo>
                    <a:pt x="431833" y="2088434"/>
                  </a:lnTo>
                  <a:cubicBezTo>
                    <a:pt x="309242" y="2134116"/>
                    <a:pt x="181178" y="2169475"/>
                    <a:pt x="48587" y="2193381"/>
                  </a:cubicBezTo>
                  <a:lnTo>
                    <a:pt x="0" y="1923896"/>
                  </a:lnTo>
                  <a:cubicBezTo>
                    <a:pt x="174400" y="1892452"/>
                    <a:pt x="339867" y="1838410"/>
                    <a:pt x="493606" y="1765119"/>
                  </a:cubicBezTo>
                  <a:lnTo>
                    <a:pt x="562008" y="1728762"/>
                  </a:lnTo>
                  <a:lnTo>
                    <a:pt x="575461" y="1596322"/>
                  </a:lnTo>
                  <a:cubicBezTo>
                    <a:pt x="604385" y="1428816"/>
                    <a:pt x="670855" y="1245130"/>
                    <a:pt x="774360" y="1065854"/>
                  </a:cubicBezTo>
                  <a:cubicBezTo>
                    <a:pt x="981370" y="707301"/>
                    <a:pt x="1277727" y="468222"/>
                    <a:pt x="1522825" y="434518"/>
                  </a:cubicBezTo>
                  <a:lnTo>
                    <a:pt x="1555030" y="432324"/>
                  </a:lnTo>
                  <a:lnTo>
                    <a:pt x="1573986" y="347685"/>
                  </a:lnTo>
                  <a:cubicBezTo>
                    <a:pt x="1594101" y="234743"/>
                    <a:pt x="1604451" y="118705"/>
                    <a:pt x="1604207" y="564"/>
                  </a:cubicBezTo>
                  <a:close/>
                </a:path>
              </a:pathLst>
            </a:custGeom>
            <a:solidFill>
              <a:srgbClr val="CC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円/楕円 29"/>
            <p:cNvSpPr/>
            <p:nvPr/>
          </p:nvSpPr>
          <p:spPr bwMode="auto">
            <a:xfrm>
              <a:off x="6804528" y="1356188"/>
              <a:ext cx="210030" cy="21002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円/楕円 30"/>
            <p:cNvSpPr/>
            <p:nvPr/>
          </p:nvSpPr>
          <p:spPr bwMode="auto">
            <a:xfrm>
              <a:off x="6840882" y="1392541"/>
              <a:ext cx="137322" cy="13732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円/楕円 31"/>
            <p:cNvSpPr/>
            <p:nvPr/>
          </p:nvSpPr>
          <p:spPr bwMode="auto">
            <a:xfrm>
              <a:off x="7104248" y="1356188"/>
              <a:ext cx="210030" cy="21002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円/楕円 32"/>
            <p:cNvSpPr/>
            <p:nvPr/>
          </p:nvSpPr>
          <p:spPr bwMode="auto">
            <a:xfrm>
              <a:off x="7140602" y="1392541"/>
              <a:ext cx="137322" cy="13732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円/楕円 44"/>
            <p:cNvSpPr/>
            <p:nvPr/>
          </p:nvSpPr>
          <p:spPr bwMode="auto">
            <a:xfrm>
              <a:off x="6804528" y="1356188"/>
              <a:ext cx="201397" cy="150065"/>
            </a:xfrm>
            <a:custGeom>
              <a:avLst/>
              <a:gdLst/>
              <a:ahLst/>
              <a:cxnLst/>
              <a:rect l="l" t="t" r="r" b="b"/>
              <a:pathLst>
                <a:path w="201397" h="150065">
                  <a:moveTo>
                    <a:pt x="105015" y="0"/>
                  </a:moveTo>
                  <a:cubicBezTo>
                    <a:pt x="148277" y="0"/>
                    <a:pt x="185429" y="26159"/>
                    <a:pt x="201397" y="63574"/>
                  </a:cubicBezTo>
                  <a:cubicBezTo>
                    <a:pt x="161874" y="67808"/>
                    <a:pt x="119422" y="82396"/>
                    <a:pt x="77585" y="104735"/>
                  </a:cubicBezTo>
                  <a:cubicBezTo>
                    <a:pt x="52792" y="117973"/>
                    <a:pt x="30141" y="132906"/>
                    <a:pt x="11067" y="150065"/>
                  </a:cubicBezTo>
                  <a:cubicBezTo>
                    <a:pt x="3700" y="136687"/>
                    <a:pt x="0" y="121283"/>
                    <a:pt x="0" y="105014"/>
                  </a:cubicBezTo>
                  <a:cubicBezTo>
                    <a:pt x="0" y="47016"/>
                    <a:pt x="47017" y="0"/>
                    <a:pt x="105015" y="0"/>
                  </a:cubicBezTo>
                  <a:close/>
                </a:path>
              </a:pathLst>
            </a:custGeom>
            <a:solidFill>
              <a:srgbClr val="CC00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円/楕円 44"/>
            <p:cNvSpPr/>
            <p:nvPr/>
          </p:nvSpPr>
          <p:spPr bwMode="auto">
            <a:xfrm flipH="1">
              <a:off x="7112881" y="1356188"/>
              <a:ext cx="201397" cy="150065"/>
            </a:xfrm>
            <a:custGeom>
              <a:avLst/>
              <a:gdLst/>
              <a:ahLst/>
              <a:cxnLst/>
              <a:rect l="l" t="t" r="r" b="b"/>
              <a:pathLst>
                <a:path w="201397" h="150065">
                  <a:moveTo>
                    <a:pt x="105015" y="0"/>
                  </a:moveTo>
                  <a:cubicBezTo>
                    <a:pt x="148277" y="0"/>
                    <a:pt x="185429" y="26159"/>
                    <a:pt x="201397" y="63574"/>
                  </a:cubicBezTo>
                  <a:cubicBezTo>
                    <a:pt x="161874" y="67808"/>
                    <a:pt x="119422" y="82396"/>
                    <a:pt x="77585" y="104735"/>
                  </a:cubicBezTo>
                  <a:cubicBezTo>
                    <a:pt x="52792" y="117973"/>
                    <a:pt x="30141" y="132906"/>
                    <a:pt x="11067" y="150065"/>
                  </a:cubicBezTo>
                  <a:cubicBezTo>
                    <a:pt x="3700" y="136687"/>
                    <a:pt x="0" y="121283"/>
                    <a:pt x="0" y="105014"/>
                  </a:cubicBezTo>
                  <a:cubicBezTo>
                    <a:pt x="0" y="47016"/>
                    <a:pt x="47017" y="0"/>
                    <a:pt x="105015" y="0"/>
                  </a:cubicBezTo>
                  <a:close/>
                </a:path>
              </a:pathLst>
            </a:custGeom>
            <a:solidFill>
              <a:srgbClr val="CC00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正方形/長方形 26"/>
            <p:cNvSpPr/>
            <p:nvPr/>
          </p:nvSpPr>
          <p:spPr bwMode="auto">
            <a:xfrm>
              <a:off x="6804528" y="1730975"/>
              <a:ext cx="249193" cy="91669"/>
            </a:xfrm>
            <a:custGeom>
              <a:avLst/>
              <a:gdLst/>
              <a:ahLst/>
              <a:cxnLst/>
              <a:rect l="l" t="t" r="r" b="b"/>
              <a:pathLst>
                <a:path w="508397" h="187020">
                  <a:moveTo>
                    <a:pt x="258504" y="175"/>
                  </a:moveTo>
                  <a:cubicBezTo>
                    <a:pt x="358976" y="3527"/>
                    <a:pt x="451816" y="54627"/>
                    <a:pt x="508397" y="137720"/>
                  </a:cubicBezTo>
                  <a:lnTo>
                    <a:pt x="435996" y="187020"/>
                  </a:lnTo>
                  <a:cubicBezTo>
                    <a:pt x="395146" y="127030"/>
                    <a:pt x="328120" y="90138"/>
                    <a:pt x="255583" y="87718"/>
                  </a:cubicBezTo>
                  <a:cubicBezTo>
                    <a:pt x="183046" y="85298"/>
                    <a:pt x="113710" y="117642"/>
                    <a:pt x="68953" y="174775"/>
                  </a:cubicBezTo>
                  <a:lnTo>
                    <a:pt x="0" y="120760"/>
                  </a:lnTo>
                  <a:cubicBezTo>
                    <a:pt x="61993" y="41623"/>
                    <a:pt x="158032" y="-3176"/>
                    <a:pt x="258504" y="175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90" name="グループ化 89"/>
          <p:cNvGrpSpPr/>
          <p:nvPr/>
        </p:nvGrpSpPr>
        <p:grpSpPr>
          <a:xfrm>
            <a:off x="8238365" y="860552"/>
            <a:ext cx="792143" cy="1435645"/>
            <a:chOff x="8238365" y="860552"/>
            <a:chExt cx="792143" cy="1435645"/>
          </a:xfrm>
        </p:grpSpPr>
        <p:sp>
          <p:nvSpPr>
            <p:cNvPr id="8" name="フリーフォーム 7"/>
            <p:cNvSpPr/>
            <p:nvPr/>
          </p:nvSpPr>
          <p:spPr>
            <a:xfrm>
              <a:off x="8238365" y="860552"/>
              <a:ext cx="792143" cy="1435645"/>
            </a:xfrm>
            <a:custGeom>
              <a:avLst/>
              <a:gdLst>
                <a:gd name="connsiteX0" fmla="*/ 1878036 w 1932947"/>
                <a:gd name="connsiteY0" fmla="*/ 0 h 2245735"/>
                <a:gd name="connsiteX1" fmla="*/ 1843572 w 1932947"/>
                <a:gd name="connsiteY1" fmla="*/ 395859 h 2245735"/>
                <a:gd name="connsiteX2" fmla="*/ 1813452 w 1932947"/>
                <a:gd name="connsiteY2" fmla="*/ 530350 h 2245735"/>
                <a:gd name="connsiteX3" fmla="*/ 1830501 w 1932947"/>
                <a:gd name="connsiteY3" fmla="*/ 544904 h 2245735"/>
                <a:gd name="connsiteX4" fmla="*/ 1717366 w 1932947"/>
                <a:gd name="connsiteY4" fmla="*/ 1610299 h 2245735"/>
                <a:gd name="connsiteX5" fmla="*/ 746096 w 1932947"/>
                <a:gd name="connsiteY5" fmla="*/ 2203697 h 2245735"/>
                <a:gd name="connsiteX6" fmla="*/ 601840 w 1932947"/>
                <a:gd name="connsiteY6" fmla="*/ 2029711 h 2245735"/>
                <a:gd name="connsiteX7" fmla="*/ 598617 w 1932947"/>
                <a:gd name="connsiteY7" fmla="*/ 2017768 h 2245735"/>
                <a:gd name="connsiteX8" fmla="*/ 431833 w 1932947"/>
                <a:gd name="connsiteY8" fmla="*/ 2088434 h 2245735"/>
                <a:gd name="connsiteX9" fmla="*/ 48587 w 1932947"/>
                <a:gd name="connsiteY9" fmla="*/ 2193381 h 2245735"/>
                <a:gd name="connsiteX10" fmla="*/ 0 w 1932947"/>
                <a:gd name="connsiteY10" fmla="*/ 1923896 h 2245735"/>
                <a:gd name="connsiteX11" fmla="*/ 493606 w 1932947"/>
                <a:gd name="connsiteY11" fmla="*/ 1765119 h 2245735"/>
                <a:gd name="connsiteX12" fmla="*/ 562008 w 1932947"/>
                <a:gd name="connsiteY12" fmla="*/ 1728762 h 2245735"/>
                <a:gd name="connsiteX13" fmla="*/ 575461 w 1932947"/>
                <a:gd name="connsiteY13" fmla="*/ 1596322 h 2245735"/>
                <a:gd name="connsiteX14" fmla="*/ 774360 w 1932947"/>
                <a:gd name="connsiteY14" fmla="*/ 1065854 h 2245735"/>
                <a:gd name="connsiteX15" fmla="*/ 1522825 w 1932947"/>
                <a:gd name="connsiteY15" fmla="*/ 434518 h 2245735"/>
                <a:gd name="connsiteX16" fmla="*/ 1555030 w 1932947"/>
                <a:gd name="connsiteY16" fmla="*/ 432324 h 2245735"/>
                <a:gd name="connsiteX17" fmla="*/ 1573986 w 1932947"/>
                <a:gd name="connsiteY17" fmla="*/ 347685 h 2245735"/>
                <a:gd name="connsiteX18" fmla="*/ 1604207 w 1932947"/>
                <a:gd name="connsiteY18" fmla="*/ 564 h 2245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932947" h="2245735">
                  <a:moveTo>
                    <a:pt x="1878036" y="0"/>
                  </a:moveTo>
                  <a:cubicBezTo>
                    <a:pt x="1878314" y="134729"/>
                    <a:pt x="1866511" y="267059"/>
                    <a:pt x="1843572" y="395859"/>
                  </a:cubicBezTo>
                  <a:lnTo>
                    <a:pt x="1813452" y="530350"/>
                  </a:lnTo>
                  <a:lnTo>
                    <a:pt x="1830501" y="544904"/>
                  </a:lnTo>
                  <a:cubicBezTo>
                    <a:pt x="1998756" y="749667"/>
                    <a:pt x="1958878" y="1191988"/>
                    <a:pt x="1717366" y="1610299"/>
                  </a:cubicBezTo>
                  <a:cubicBezTo>
                    <a:pt x="1441353" y="2088368"/>
                    <a:pt x="1006501" y="2354042"/>
                    <a:pt x="746096" y="2203697"/>
                  </a:cubicBezTo>
                  <a:cubicBezTo>
                    <a:pt x="680995" y="2166111"/>
                    <a:pt x="632960" y="2106082"/>
                    <a:pt x="601840" y="2029711"/>
                  </a:cubicBezTo>
                  <a:lnTo>
                    <a:pt x="598617" y="2017768"/>
                  </a:lnTo>
                  <a:lnTo>
                    <a:pt x="431833" y="2088434"/>
                  </a:lnTo>
                  <a:cubicBezTo>
                    <a:pt x="309242" y="2134116"/>
                    <a:pt x="181178" y="2169475"/>
                    <a:pt x="48587" y="2193381"/>
                  </a:cubicBezTo>
                  <a:lnTo>
                    <a:pt x="0" y="1923896"/>
                  </a:lnTo>
                  <a:cubicBezTo>
                    <a:pt x="174400" y="1892452"/>
                    <a:pt x="339867" y="1838410"/>
                    <a:pt x="493606" y="1765119"/>
                  </a:cubicBezTo>
                  <a:lnTo>
                    <a:pt x="562008" y="1728762"/>
                  </a:lnTo>
                  <a:lnTo>
                    <a:pt x="575461" y="1596322"/>
                  </a:lnTo>
                  <a:cubicBezTo>
                    <a:pt x="604385" y="1428816"/>
                    <a:pt x="670855" y="1245130"/>
                    <a:pt x="774360" y="1065854"/>
                  </a:cubicBezTo>
                  <a:cubicBezTo>
                    <a:pt x="981370" y="707301"/>
                    <a:pt x="1277727" y="468222"/>
                    <a:pt x="1522825" y="434518"/>
                  </a:cubicBezTo>
                  <a:lnTo>
                    <a:pt x="1555030" y="432324"/>
                  </a:lnTo>
                  <a:lnTo>
                    <a:pt x="1573986" y="347685"/>
                  </a:lnTo>
                  <a:cubicBezTo>
                    <a:pt x="1594101" y="234743"/>
                    <a:pt x="1604451" y="118705"/>
                    <a:pt x="1604207" y="564"/>
                  </a:cubicBezTo>
                  <a:close/>
                </a:path>
              </a:pathLst>
            </a:custGeom>
            <a:solidFill>
              <a:srgbClr val="9966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正方形/長方形 26"/>
            <p:cNvSpPr/>
            <p:nvPr/>
          </p:nvSpPr>
          <p:spPr bwMode="auto">
            <a:xfrm>
              <a:off x="8621136" y="1730975"/>
              <a:ext cx="249193" cy="91669"/>
            </a:xfrm>
            <a:custGeom>
              <a:avLst/>
              <a:gdLst/>
              <a:ahLst/>
              <a:cxnLst/>
              <a:rect l="l" t="t" r="r" b="b"/>
              <a:pathLst>
                <a:path w="508397" h="187020">
                  <a:moveTo>
                    <a:pt x="258504" y="175"/>
                  </a:moveTo>
                  <a:cubicBezTo>
                    <a:pt x="358976" y="3527"/>
                    <a:pt x="451816" y="54627"/>
                    <a:pt x="508397" y="137720"/>
                  </a:cubicBezTo>
                  <a:lnTo>
                    <a:pt x="435996" y="187020"/>
                  </a:lnTo>
                  <a:cubicBezTo>
                    <a:pt x="395146" y="127030"/>
                    <a:pt x="328120" y="90138"/>
                    <a:pt x="255583" y="87718"/>
                  </a:cubicBezTo>
                  <a:cubicBezTo>
                    <a:pt x="183046" y="85298"/>
                    <a:pt x="113710" y="117642"/>
                    <a:pt x="68953" y="174775"/>
                  </a:cubicBezTo>
                  <a:lnTo>
                    <a:pt x="0" y="120760"/>
                  </a:lnTo>
                  <a:cubicBezTo>
                    <a:pt x="61993" y="41623"/>
                    <a:pt x="158032" y="-3176"/>
                    <a:pt x="258504" y="175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" name="二等辺三角形 50"/>
            <p:cNvSpPr/>
            <p:nvPr/>
          </p:nvSpPr>
          <p:spPr bwMode="auto">
            <a:xfrm rot="5400000">
              <a:off x="8604189" y="1468645"/>
              <a:ext cx="162389" cy="139990"/>
            </a:xfrm>
            <a:custGeom>
              <a:avLst/>
              <a:gdLst/>
              <a:ahLst/>
              <a:cxnLst/>
              <a:rect l="l" t="t" r="r" b="b"/>
              <a:pathLst>
                <a:path w="270030" h="232784">
                  <a:moveTo>
                    <a:pt x="0" y="232784"/>
                  </a:moveTo>
                  <a:lnTo>
                    <a:pt x="135015" y="0"/>
                  </a:lnTo>
                  <a:lnTo>
                    <a:pt x="270030" y="232784"/>
                  </a:lnTo>
                  <a:lnTo>
                    <a:pt x="212575" y="232784"/>
                  </a:lnTo>
                  <a:lnTo>
                    <a:pt x="135015" y="99060"/>
                  </a:lnTo>
                  <a:lnTo>
                    <a:pt x="57455" y="232784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9" name="二等辺三角形 50"/>
            <p:cNvSpPr/>
            <p:nvPr/>
          </p:nvSpPr>
          <p:spPr bwMode="auto">
            <a:xfrm rot="16200000" flipH="1">
              <a:off x="8781355" y="1468645"/>
              <a:ext cx="162389" cy="139990"/>
            </a:xfrm>
            <a:custGeom>
              <a:avLst/>
              <a:gdLst/>
              <a:ahLst/>
              <a:cxnLst/>
              <a:rect l="l" t="t" r="r" b="b"/>
              <a:pathLst>
                <a:path w="270030" h="232784">
                  <a:moveTo>
                    <a:pt x="0" y="232784"/>
                  </a:moveTo>
                  <a:lnTo>
                    <a:pt x="135015" y="0"/>
                  </a:lnTo>
                  <a:lnTo>
                    <a:pt x="270030" y="232784"/>
                  </a:lnTo>
                  <a:lnTo>
                    <a:pt x="212575" y="232784"/>
                  </a:lnTo>
                  <a:lnTo>
                    <a:pt x="135015" y="99060"/>
                  </a:lnTo>
                  <a:lnTo>
                    <a:pt x="57455" y="232784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91" name="グループ化 90"/>
          <p:cNvGrpSpPr/>
          <p:nvPr/>
        </p:nvGrpSpPr>
        <p:grpSpPr>
          <a:xfrm>
            <a:off x="362490" y="2825395"/>
            <a:ext cx="1763181" cy="1558823"/>
            <a:chOff x="362490" y="2825395"/>
            <a:chExt cx="1763181" cy="1558823"/>
          </a:xfrm>
        </p:grpSpPr>
        <p:sp>
          <p:nvSpPr>
            <p:cNvPr id="11" name="フリーフォーム 10"/>
            <p:cNvSpPr/>
            <p:nvPr/>
          </p:nvSpPr>
          <p:spPr>
            <a:xfrm>
              <a:off x="362490" y="2825395"/>
              <a:ext cx="1763181" cy="1558823"/>
            </a:xfrm>
            <a:custGeom>
              <a:avLst/>
              <a:gdLst>
                <a:gd name="connsiteX0" fmla="*/ 1878036 w 2197735"/>
                <a:gd name="connsiteY0" fmla="*/ 0 h 2438419"/>
                <a:gd name="connsiteX1" fmla="*/ 1869510 w 2197735"/>
                <a:gd name="connsiteY1" fmla="*/ 200153 h 2438419"/>
                <a:gd name="connsiteX2" fmla="*/ 1850760 w 2197735"/>
                <a:gd name="connsiteY2" fmla="*/ 341625 h 2438419"/>
                <a:gd name="connsiteX3" fmla="*/ 1903302 w 2197735"/>
                <a:gd name="connsiteY3" fmla="*/ 376910 h 2438419"/>
                <a:gd name="connsiteX4" fmla="*/ 1997809 w 2197735"/>
                <a:gd name="connsiteY4" fmla="*/ 1772212 h 2438419"/>
                <a:gd name="connsiteX5" fmla="*/ 662293 w 2197735"/>
                <a:gd name="connsiteY5" fmla="*/ 2348849 h 2438419"/>
                <a:gd name="connsiteX6" fmla="*/ 415462 w 2197735"/>
                <a:gd name="connsiteY6" fmla="*/ 2100433 h 2438419"/>
                <a:gd name="connsiteX7" fmla="*/ 412516 w 2197735"/>
                <a:gd name="connsiteY7" fmla="*/ 2094669 h 2438419"/>
                <a:gd name="connsiteX8" fmla="*/ 243960 w 2197735"/>
                <a:gd name="connsiteY8" fmla="*/ 2149073 h 2438419"/>
                <a:gd name="connsiteX9" fmla="*/ 48587 w 2197735"/>
                <a:gd name="connsiteY9" fmla="*/ 2193381 h 2438419"/>
                <a:gd name="connsiteX10" fmla="*/ 0 w 2197735"/>
                <a:gd name="connsiteY10" fmla="*/ 1923896 h 2438419"/>
                <a:gd name="connsiteX11" fmla="*/ 171319 w 2197735"/>
                <a:gd name="connsiteY11" fmla="*/ 1885043 h 2438419"/>
                <a:gd name="connsiteX12" fmla="*/ 316632 w 2197735"/>
                <a:gd name="connsiteY12" fmla="*/ 1838141 h 2438419"/>
                <a:gd name="connsiteX13" fmla="*/ 301511 w 2197735"/>
                <a:gd name="connsiteY13" fmla="*/ 1745820 h 2438419"/>
                <a:gd name="connsiteX14" fmla="*/ 493918 w 2197735"/>
                <a:gd name="connsiteY14" fmla="*/ 903940 h 2438419"/>
                <a:gd name="connsiteX15" fmla="*/ 1490883 w 2197735"/>
                <a:gd name="connsiteY15" fmla="*/ 237750 h 2438419"/>
                <a:gd name="connsiteX16" fmla="*/ 1579592 w 2197735"/>
                <a:gd name="connsiteY16" fmla="*/ 243647 h 2438419"/>
                <a:gd name="connsiteX17" fmla="*/ 1587571 w 2197735"/>
                <a:gd name="connsiteY17" fmla="*/ 245189 h 2438419"/>
                <a:gd name="connsiteX18" fmla="*/ 1596731 w 2197735"/>
                <a:gd name="connsiteY18" fmla="*/ 176074 h 2438419"/>
                <a:gd name="connsiteX19" fmla="*/ 1604207 w 2197735"/>
                <a:gd name="connsiteY19" fmla="*/ 564 h 2438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97735" h="2438419">
                  <a:moveTo>
                    <a:pt x="1878036" y="0"/>
                  </a:moveTo>
                  <a:cubicBezTo>
                    <a:pt x="1878175" y="67365"/>
                    <a:pt x="1875294" y="134130"/>
                    <a:pt x="1869510" y="200153"/>
                  </a:cubicBezTo>
                  <a:lnTo>
                    <a:pt x="1850760" y="341625"/>
                  </a:lnTo>
                  <a:lnTo>
                    <a:pt x="1903302" y="376910"/>
                  </a:lnTo>
                  <a:cubicBezTo>
                    <a:pt x="2252591" y="647587"/>
                    <a:pt x="2299963" y="1248868"/>
                    <a:pt x="1997809" y="1772212"/>
                  </a:cubicBezTo>
                  <a:cubicBezTo>
                    <a:pt x="1675512" y="2330447"/>
                    <a:pt x="1077581" y="2588616"/>
                    <a:pt x="662293" y="2348849"/>
                  </a:cubicBezTo>
                  <a:cubicBezTo>
                    <a:pt x="558471" y="2288908"/>
                    <a:pt x="475893" y="2203520"/>
                    <a:pt x="415462" y="2100433"/>
                  </a:cubicBezTo>
                  <a:lnTo>
                    <a:pt x="412516" y="2094669"/>
                  </a:lnTo>
                  <a:lnTo>
                    <a:pt x="243960" y="2149073"/>
                  </a:lnTo>
                  <a:cubicBezTo>
                    <a:pt x="180047" y="2166612"/>
                    <a:pt x="114883" y="2181428"/>
                    <a:pt x="48587" y="2193381"/>
                  </a:cubicBezTo>
                  <a:lnTo>
                    <a:pt x="0" y="1923896"/>
                  </a:lnTo>
                  <a:cubicBezTo>
                    <a:pt x="58134" y="1913415"/>
                    <a:pt x="115274" y="1900423"/>
                    <a:pt x="171319" y="1885043"/>
                  </a:cubicBezTo>
                  <a:lnTo>
                    <a:pt x="316632" y="1838141"/>
                  </a:lnTo>
                  <a:lnTo>
                    <a:pt x="301511" y="1745820"/>
                  </a:lnTo>
                  <a:cubicBezTo>
                    <a:pt x="271041" y="1484343"/>
                    <a:pt x="332770" y="1183058"/>
                    <a:pt x="493918" y="903940"/>
                  </a:cubicBezTo>
                  <a:cubicBezTo>
                    <a:pt x="735640" y="485264"/>
                    <a:pt x="1132407" y="235375"/>
                    <a:pt x="1490883" y="237750"/>
                  </a:cubicBezTo>
                  <a:cubicBezTo>
                    <a:pt x="1520756" y="237948"/>
                    <a:pt x="1550363" y="239898"/>
                    <a:pt x="1579592" y="243647"/>
                  </a:cubicBezTo>
                  <a:lnTo>
                    <a:pt x="1587571" y="245189"/>
                  </a:lnTo>
                  <a:lnTo>
                    <a:pt x="1596731" y="176074"/>
                  </a:lnTo>
                  <a:cubicBezTo>
                    <a:pt x="1601802" y="118180"/>
                    <a:pt x="1604329" y="59635"/>
                    <a:pt x="1604207" y="564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C00000"/>
                </a:gs>
                <a:gs pos="100000">
                  <a:srgbClr val="FF6699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乗算記号 43"/>
            <p:cNvSpPr/>
            <p:nvPr/>
          </p:nvSpPr>
          <p:spPr bwMode="auto">
            <a:xfrm>
              <a:off x="852318" y="3117627"/>
              <a:ext cx="540060" cy="540060"/>
            </a:xfrm>
            <a:prstGeom prst="mathMultiply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乗算記号 44"/>
            <p:cNvSpPr/>
            <p:nvPr/>
          </p:nvSpPr>
          <p:spPr bwMode="auto">
            <a:xfrm>
              <a:off x="1342146" y="3117627"/>
              <a:ext cx="540060" cy="540060"/>
            </a:xfrm>
            <a:prstGeom prst="mathMultiply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正方形/長方形 26"/>
            <p:cNvSpPr/>
            <p:nvPr/>
          </p:nvSpPr>
          <p:spPr bwMode="auto">
            <a:xfrm>
              <a:off x="992560" y="3617273"/>
              <a:ext cx="589695" cy="486685"/>
            </a:xfrm>
            <a:custGeom>
              <a:avLst/>
              <a:gdLst/>
              <a:ahLst/>
              <a:cxnLst/>
              <a:rect l="l" t="t" r="r" b="b"/>
              <a:pathLst>
                <a:path w="589695" h="486685">
                  <a:moveTo>
                    <a:pt x="560814" y="0"/>
                  </a:moveTo>
                  <a:lnTo>
                    <a:pt x="589695" y="82694"/>
                  </a:lnTo>
                  <a:cubicBezTo>
                    <a:pt x="521176" y="106626"/>
                    <a:pt x="468194" y="161820"/>
                    <a:pt x="447082" y="231259"/>
                  </a:cubicBezTo>
                  <a:cubicBezTo>
                    <a:pt x="425971" y="300698"/>
                    <a:pt x="439267" y="376042"/>
                    <a:pt x="482869" y="434061"/>
                  </a:cubicBezTo>
                  <a:lnTo>
                    <a:pt x="412849" y="486685"/>
                  </a:lnTo>
                  <a:cubicBezTo>
                    <a:pt x="363259" y="420700"/>
                    <a:pt x="341971" y="338537"/>
                    <a:pt x="353899" y="258230"/>
                  </a:cubicBezTo>
                  <a:cubicBezTo>
                    <a:pt x="325228" y="238920"/>
                    <a:pt x="291065" y="229488"/>
                    <a:pt x="255583" y="228304"/>
                  </a:cubicBezTo>
                  <a:cubicBezTo>
                    <a:pt x="183046" y="225884"/>
                    <a:pt x="113710" y="258228"/>
                    <a:pt x="68953" y="315361"/>
                  </a:cubicBezTo>
                  <a:lnTo>
                    <a:pt x="0" y="261346"/>
                  </a:lnTo>
                  <a:cubicBezTo>
                    <a:pt x="61993" y="182209"/>
                    <a:pt x="158032" y="137410"/>
                    <a:pt x="258504" y="140761"/>
                  </a:cubicBezTo>
                  <a:cubicBezTo>
                    <a:pt x="300882" y="142175"/>
                    <a:pt x="341902" y="152084"/>
                    <a:pt x="378109" y="171966"/>
                  </a:cubicBezTo>
                  <a:cubicBezTo>
                    <a:pt x="410979" y="91371"/>
                    <a:pt x="477631" y="29053"/>
                    <a:pt x="560814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92" name="グループ化 91"/>
          <p:cNvGrpSpPr/>
          <p:nvPr/>
        </p:nvGrpSpPr>
        <p:grpSpPr>
          <a:xfrm>
            <a:off x="2377911" y="2825395"/>
            <a:ext cx="1404959" cy="1558823"/>
            <a:chOff x="2377911" y="2825395"/>
            <a:chExt cx="1404959" cy="1558823"/>
          </a:xfrm>
        </p:grpSpPr>
        <p:sp>
          <p:nvSpPr>
            <p:cNvPr id="5" name="フリーフォーム 4"/>
            <p:cNvSpPr/>
            <p:nvPr/>
          </p:nvSpPr>
          <p:spPr>
            <a:xfrm>
              <a:off x="2377911" y="2825395"/>
              <a:ext cx="1404959" cy="1558823"/>
            </a:xfrm>
            <a:custGeom>
              <a:avLst/>
              <a:gdLst>
                <a:gd name="connsiteX0" fmla="*/ 1878036 w 2197735"/>
                <a:gd name="connsiteY0" fmla="*/ 0 h 2438419"/>
                <a:gd name="connsiteX1" fmla="*/ 1869510 w 2197735"/>
                <a:gd name="connsiteY1" fmla="*/ 200153 h 2438419"/>
                <a:gd name="connsiteX2" fmla="*/ 1850760 w 2197735"/>
                <a:gd name="connsiteY2" fmla="*/ 341625 h 2438419"/>
                <a:gd name="connsiteX3" fmla="*/ 1903302 w 2197735"/>
                <a:gd name="connsiteY3" fmla="*/ 376910 h 2438419"/>
                <a:gd name="connsiteX4" fmla="*/ 1997809 w 2197735"/>
                <a:gd name="connsiteY4" fmla="*/ 1772212 h 2438419"/>
                <a:gd name="connsiteX5" fmla="*/ 662293 w 2197735"/>
                <a:gd name="connsiteY5" fmla="*/ 2348849 h 2438419"/>
                <a:gd name="connsiteX6" fmla="*/ 415462 w 2197735"/>
                <a:gd name="connsiteY6" fmla="*/ 2100433 h 2438419"/>
                <a:gd name="connsiteX7" fmla="*/ 412516 w 2197735"/>
                <a:gd name="connsiteY7" fmla="*/ 2094669 h 2438419"/>
                <a:gd name="connsiteX8" fmla="*/ 243960 w 2197735"/>
                <a:gd name="connsiteY8" fmla="*/ 2149073 h 2438419"/>
                <a:gd name="connsiteX9" fmla="*/ 48587 w 2197735"/>
                <a:gd name="connsiteY9" fmla="*/ 2193381 h 2438419"/>
                <a:gd name="connsiteX10" fmla="*/ 0 w 2197735"/>
                <a:gd name="connsiteY10" fmla="*/ 1923896 h 2438419"/>
                <a:gd name="connsiteX11" fmla="*/ 171319 w 2197735"/>
                <a:gd name="connsiteY11" fmla="*/ 1885043 h 2438419"/>
                <a:gd name="connsiteX12" fmla="*/ 316632 w 2197735"/>
                <a:gd name="connsiteY12" fmla="*/ 1838141 h 2438419"/>
                <a:gd name="connsiteX13" fmla="*/ 301511 w 2197735"/>
                <a:gd name="connsiteY13" fmla="*/ 1745820 h 2438419"/>
                <a:gd name="connsiteX14" fmla="*/ 493918 w 2197735"/>
                <a:gd name="connsiteY14" fmla="*/ 903940 h 2438419"/>
                <a:gd name="connsiteX15" fmla="*/ 1490883 w 2197735"/>
                <a:gd name="connsiteY15" fmla="*/ 237750 h 2438419"/>
                <a:gd name="connsiteX16" fmla="*/ 1579592 w 2197735"/>
                <a:gd name="connsiteY16" fmla="*/ 243647 h 2438419"/>
                <a:gd name="connsiteX17" fmla="*/ 1587571 w 2197735"/>
                <a:gd name="connsiteY17" fmla="*/ 245189 h 2438419"/>
                <a:gd name="connsiteX18" fmla="*/ 1596731 w 2197735"/>
                <a:gd name="connsiteY18" fmla="*/ 176074 h 2438419"/>
                <a:gd name="connsiteX19" fmla="*/ 1604207 w 2197735"/>
                <a:gd name="connsiteY19" fmla="*/ 564 h 2438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97735" h="2438419">
                  <a:moveTo>
                    <a:pt x="1878036" y="0"/>
                  </a:moveTo>
                  <a:cubicBezTo>
                    <a:pt x="1878175" y="67365"/>
                    <a:pt x="1875294" y="134130"/>
                    <a:pt x="1869510" y="200153"/>
                  </a:cubicBezTo>
                  <a:lnTo>
                    <a:pt x="1850760" y="341625"/>
                  </a:lnTo>
                  <a:lnTo>
                    <a:pt x="1903302" y="376910"/>
                  </a:lnTo>
                  <a:cubicBezTo>
                    <a:pt x="2252591" y="647587"/>
                    <a:pt x="2299963" y="1248868"/>
                    <a:pt x="1997809" y="1772212"/>
                  </a:cubicBezTo>
                  <a:cubicBezTo>
                    <a:pt x="1675512" y="2330447"/>
                    <a:pt x="1077581" y="2588616"/>
                    <a:pt x="662293" y="2348849"/>
                  </a:cubicBezTo>
                  <a:cubicBezTo>
                    <a:pt x="558471" y="2288908"/>
                    <a:pt x="475893" y="2203520"/>
                    <a:pt x="415462" y="2100433"/>
                  </a:cubicBezTo>
                  <a:lnTo>
                    <a:pt x="412516" y="2094669"/>
                  </a:lnTo>
                  <a:lnTo>
                    <a:pt x="243960" y="2149073"/>
                  </a:lnTo>
                  <a:cubicBezTo>
                    <a:pt x="180047" y="2166612"/>
                    <a:pt x="114883" y="2181428"/>
                    <a:pt x="48587" y="2193381"/>
                  </a:cubicBezTo>
                  <a:lnTo>
                    <a:pt x="0" y="1923896"/>
                  </a:lnTo>
                  <a:cubicBezTo>
                    <a:pt x="58134" y="1913415"/>
                    <a:pt x="115274" y="1900423"/>
                    <a:pt x="171319" y="1885043"/>
                  </a:cubicBezTo>
                  <a:lnTo>
                    <a:pt x="316632" y="1838141"/>
                  </a:lnTo>
                  <a:lnTo>
                    <a:pt x="301511" y="1745820"/>
                  </a:lnTo>
                  <a:cubicBezTo>
                    <a:pt x="271041" y="1484343"/>
                    <a:pt x="332770" y="1183058"/>
                    <a:pt x="493918" y="903940"/>
                  </a:cubicBezTo>
                  <a:cubicBezTo>
                    <a:pt x="735640" y="485264"/>
                    <a:pt x="1132407" y="235375"/>
                    <a:pt x="1490883" y="237750"/>
                  </a:cubicBezTo>
                  <a:cubicBezTo>
                    <a:pt x="1520756" y="237948"/>
                    <a:pt x="1550363" y="239898"/>
                    <a:pt x="1579592" y="243647"/>
                  </a:cubicBezTo>
                  <a:lnTo>
                    <a:pt x="1587571" y="245189"/>
                  </a:lnTo>
                  <a:lnTo>
                    <a:pt x="1596731" y="176074"/>
                  </a:lnTo>
                  <a:cubicBezTo>
                    <a:pt x="1601802" y="118180"/>
                    <a:pt x="1604329" y="59635"/>
                    <a:pt x="1604207" y="564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0066"/>
                </a:gs>
                <a:gs pos="100000">
                  <a:srgbClr val="FF0000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円/楕円 39"/>
            <p:cNvSpPr/>
            <p:nvPr/>
          </p:nvSpPr>
          <p:spPr bwMode="auto">
            <a:xfrm>
              <a:off x="2780118" y="3185134"/>
              <a:ext cx="405045" cy="405045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円/楕円 40"/>
            <p:cNvSpPr/>
            <p:nvPr/>
          </p:nvSpPr>
          <p:spPr bwMode="auto">
            <a:xfrm>
              <a:off x="3275173" y="3185134"/>
              <a:ext cx="405045" cy="405045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円/楕円 41"/>
            <p:cNvSpPr/>
            <p:nvPr/>
          </p:nvSpPr>
          <p:spPr bwMode="auto">
            <a:xfrm>
              <a:off x="2850226" y="3255242"/>
              <a:ext cx="264830" cy="264830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円/楕円 42"/>
            <p:cNvSpPr/>
            <p:nvPr/>
          </p:nvSpPr>
          <p:spPr bwMode="auto">
            <a:xfrm>
              <a:off x="3344002" y="3255242"/>
              <a:ext cx="264830" cy="264830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正方形/長方形 26"/>
            <p:cNvSpPr/>
            <p:nvPr/>
          </p:nvSpPr>
          <p:spPr bwMode="auto">
            <a:xfrm rot="10800000">
              <a:off x="2755692" y="3651111"/>
              <a:ext cx="581650" cy="334906"/>
            </a:xfrm>
            <a:custGeom>
              <a:avLst/>
              <a:gdLst/>
              <a:ahLst/>
              <a:cxnLst/>
              <a:rect l="l" t="t" r="r" b="b"/>
              <a:pathLst>
                <a:path w="581650" h="334906">
                  <a:moveTo>
                    <a:pt x="121695" y="334906"/>
                  </a:moveTo>
                  <a:lnTo>
                    <a:pt x="73511" y="298694"/>
                  </a:lnTo>
                  <a:cubicBezTo>
                    <a:pt x="102906" y="259579"/>
                    <a:pt x="112285" y="209020"/>
                    <a:pt x="98674" y="162141"/>
                  </a:cubicBezTo>
                  <a:lnTo>
                    <a:pt x="94533" y="158897"/>
                  </a:lnTo>
                  <a:lnTo>
                    <a:pt x="96961" y="156456"/>
                  </a:lnTo>
                  <a:cubicBezTo>
                    <a:pt x="82186" y="109883"/>
                    <a:pt x="46232" y="73053"/>
                    <a:pt x="0" y="56905"/>
                  </a:cubicBezTo>
                  <a:lnTo>
                    <a:pt x="19875" y="1"/>
                  </a:lnTo>
                  <a:cubicBezTo>
                    <a:pt x="75391" y="19391"/>
                    <a:pt x="120208" y="60314"/>
                    <a:pt x="143444" y="113421"/>
                  </a:cubicBezTo>
                  <a:cubicBezTo>
                    <a:pt x="184766" y="82483"/>
                    <a:pt x="235940" y="66541"/>
                    <a:pt x="288744" y="68303"/>
                  </a:cubicBezTo>
                  <a:cubicBezTo>
                    <a:pt x="342599" y="70099"/>
                    <a:pt x="393534" y="90156"/>
                    <a:pt x="433219" y="124791"/>
                  </a:cubicBezTo>
                  <a:cubicBezTo>
                    <a:pt x="455069" y="66294"/>
                    <a:pt x="502277" y="20780"/>
                    <a:pt x="561775" y="0"/>
                  </a:cubicBezTo>
                  <a:lnTo>
                    <a:pt x="581650" y="56904"/>
                  </a:lnTo>
                  <a:cubicBezTo>
                    <a:pt x="534500" y="73373"/>
                    <a:pt x="498040" y="111353"/>
                    <a:pt x="483513" y="159137"/>
                  </a:cubicBezTo>
                  <a:cubicBezTo>
                    <a:pt x="468985" y="206920"/>
                    <a:pt x="478135" y="258768"/>
                    <a:pt x="508139" y="298693"/>
                  </a:cubicBezTo>
                  <a:lnTo>
                    <a:pt x="459956" y="334905"/>
                  </a:lnTo>
                  <a:cubicBezTo>
                    <a:pt x="431132" y="296551"/>
                    <a:pt x="416203" y="250254"/>
                    <a:pt x="417507" y="203407"/>
                  </a:cubicBezTo>
                  <a:cubicBezTo>
                    <a:pt x="387094" y="161288"/>
                    <a:pt x="338719" y="135813"/>
                    <a:pt x="286550" y="134073"/>
                  </a:cubicBezTo>
                  <a:cubicBezTo>
                    <a:pt x="240075" y="132522"/>
                    <a:pt x="195349" y="149966"/>
                    <a:pt x="163135" y="182589"/>
                  </a:cubicBezTo>
                  <a:cubicBezTo>
                    <a:pt x="169579" y="236316"/>
                    <a:pt x="154803" y="290851"/>
                    <a:pt x="121695" y="33490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93" name="グループ化 92"/>
          <p:cNvGrpSpPr/>
          <p:nvPr/>
        </p:nvGrpSpPr>
        <p:grpSpPr>
          <a:xfrm>
            <a:off x="4277925" y="2813069"/>
            <a:ext cx="1325125" cy="1536981"/>
            <a:chOff x="4277925" y="2813069"/>
            <a:chExt cx="1325125" cy="1536981"/>
          </a:xfrm>
        </p:grpSpPr>
        <p:sp>
          <p:nvSpPr>
            <p:cNvPr id="7" name="フリーフォーム 6"/>
            <p:cNvSpPr/>
            <p:nvPr/>
          </p:nvSpPr>
          <p:spPr>
            <a:xfrm>
              <a:off x="4277925" y="2813069"/>
              <a:ext cx="1325125" cy="1536981"/>
            </a:xfrm>
            <a:custGeom>
              <a:avLst/>
              <a:gdLst>
                <a:gd name="connsiteX0" fmla="*/ 1878036 w 2072851"/>
                <a:gd name="connsiteY0" fmla="*/ 0 h 2404251"/>
                <a:gd name="connsiteX1" fmla="*/ 1869510 w 2072851"/>
                <a:gd name="connsiteY1" fmla="*/ 200153 h 2404251"/>
                <a:gd name="connsiteX2" fmla="*/ 1850687 w 2072851"/>
                <a:gd name="connsiteY2" fmla="*/ 342173 h 2404251"/>
                <a:gd name="connsiteX3" fmla="*/ 1886332 w 2072851"/>
                <a:gd name="connsiteY3" fmla="*/ 367111 h 2404251"/>
                <a:gd name="connsiteX4" fmla="*/ 1831829 w 2072851"/>
                <a:gd name="connsiteY4" fmla="*/ 1676383 h 2404251"/>
                <a:gd name="connsiteX5" fmla="*/ 662293 w 2072851"/>
                <a:gd name="connsiteY5" fmla="*/ 2348849 h 2404251"/>
                <a:gd name="connsiteX6" fmla="*/ 480068 w 2072851"/>
                <a:gd name="connsiteY6" fmla="*/ 2137733 h 2404251"/>
                <a:gd name="connsiteX7" fmla="*/ 457793 w 2072851"/>
                <a:gd name="connsiteY7" fmla="*/ 2077435 h 2404251"/>
                <a:gd name="connsiteX8" fmla="*/ 431833 w 2072851"/>
                <a:gd name="connsiteY8" fmla="*/ 2088434 h 2404251"/>
                <a:gd name="connsiteX9" fmla="*/ 48587 w 2072851"/>
                <a:gd name="connsiteY9" fmla="*/ 2193381 h 2404251"/>
                <a:gd name="connsiteX10" fmla="*/ 0 w 2072851"/>
                <a:gd name="connsiteY10" fmla="*/ 1923896 h 2404251"/>
                <a:gd name="connsiteX11" fmla="*/ 336061 w 2072851"/>
                <a:gd name="connsiteY11" fmla="*/ 1831870 h 2404251"/>
                <a:gd name="connsiteX12" fmla="*/ 419537 w 2072851"/>
                <a:gd name="connsiteY12" fmla="*/ 1796501 h 2404251"/>
                <a:gd name="connsiteX13" fmla="*/ 422498 w 2072851"/>
                <a:gd name="connsiteY13" fmla="*/ 1719967 h 2404251"/>
                <a:gd name="connsiteX14" fmla="*/ 659897 w 2072851"/>
                <a:gd name="connsiteY14" fmla="*/ 999768 h 2404251"/>
                <a:gd name="connsiteX15" fmla="*/ 1508353 w 2072851"/>
                <a:gd name="connsiteY15" fmla="*/ 282008 h 2404251"/>
                <a:gd name="connsiteX16" fmla="*/ 1583505 w 2072851"/>
                <a:gd name="connsiteY16" fmla="*/ 275860 h 2404251"/>
                <a:gd name="connsiteX17" fmla="*/ 1596731 w 2072851"/>
                <a:gd name="connsiteY17" fmla="*/ 176074 h 2404251"/>
                <a:gd name="connsiteX18" fmla="*/ 1604207 w 2072851"/>
                <a:gd name="connsiteY18" fmla="*/ 564 h 2404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072851" h="2404251">
                  <a:moveTo>
                    <a:pt x="1878036" y="0"/>
                  </a:moveTo>
                  <a:cubicBezTo>
                    <a:pt x="1878175" y="67365"/>
                    <a:pt x="1875294" y="134129"/>
                    <a:pt x="1869510" y="200153"/>
                  </a:cubicBezTo>
                  <a:lnTo>
                    <a:pt x="1850687" y="342173"/>
                  </a:lnTo>
                  <a:lnTo>
                    <a:pt x="1886332" y="367111"/>
                  </a:lnTo>
                  <a:cubicBezTo>
                    <a:pt x="2151924" y="589467"/>
                    <a:pt x="2133982" y="1153038"/>
                    <a:pt x="1831829" y="1676383"/>
                  </a:cubicBezTo>
                  <a:cubicBezTo>
                    <a:pt x="1509532" y="2234618"/>
                    <a:pt x="985912" y="2535691"/>
                    <a:pt x="662293" y="2348849"/>
                  </a:cubicBezTo>
                  <a:cubicBezTo>
                    <a:pt x="581388" y="2302138"/>
                    <a:pt x="520642" y="2229355"/>
                    <a:pt x="480068" y="2137733"/>
                  </a:cubicBezTo>
                  <a:lnTo>
                    <a:pt x="457793" y="2077435"/>
                  </a:lnTo>
                  <a:lnTo>
                    <a:pt x="431833" y="2088434"/>
                  </a:lnTo>
                  <a:cubicBezTo>
                    <a:pt x="309242" y="2134116"/>
                    <a:pt x="181178" y="2169475"/>
                    <a:pt x="48587" y="2193381"/>
                  </a:cubicBezTo>
                  <a:lnTo>
                    <a:pt x="0" y="1923896"/>
                  </a:lnTo>
                  <a:cubicBezTo>
                    <a:pt x="116267" y="1902933"/>
                    <a:pt x="228563" y="1871927"/>
                    <a:pt x="336061" y="1831870"/>
                  </a:cubicBezTo>
                  <a:lnTo>
                    <a:pt x="419537" y="1796501"/>
                  </a:lnTo>
                  <a:lnTo>
                    <a:pt x="422498" y="1719967"/>
                  </a:lnTo>
                  <a:cubicBezTo>
                    <a:pt x="439782" y="1496984"/>
                    <a:pt x="518892" y="1243996"/>
                    <a:pt x="659897" y="999768"/>
                  </a:cubicBezTo>
                  <a:cubicBezTo>
                    <a:pt x="889030" y="602898"/>
                    <a:pt x="1219917" y="336006"/>
                    <a:pt x="1508353" y="282008"/>
                  </a:cubicBezTo>
                  <a:lnTo>
                    <a:pt x="1583505" y="275860"/>
                  </a:lnTo>
                  <a:lnTo>
                    <a:pt x="1596731" y="176074"/>
                  </a:lnTo>
                  <a:cubicBezTo>
                    <a:pt x="1601802" y="118179"/>
                    <a:pt x="1604329" y="59635"/>
                    <a:pt x="1604207" y="564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33CC"/>
                </a:gs>
                <a:gs pos="100000">
                  <a:srgbClr val="FFCCFF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26"/>
            <p:cNvSpPr/>
            <p:nvPr/>
          </p:nvSpPr>
          <p:spPr bwMode="auto">
            <a:xfrm>
              <a:off x="4749510" y="3317403"/>
              <a:ext cx="381953" cy="140506"/>
            </a:xfrm>
            <a:custGeom>
              <a:avLst/>
              <a:gdLst/>
              <a:ahLst/>
              <a:cxnLst/>
              <a:rect l="l" t="t" r="r" b="b"/>
              <a:pathLst>
                <a:path w="508397" h="187020">
                  <a:moveTo>
                    <a:pt x="258504" y="175"/>
                  </a:moveTo>
                  <a:cubicBezTo>
                    <a:pt x="358976" y="3527"/>
                    <a:pt x="451816" y="54627"/>
                    <a:pt x="508397" y="137720"/>
                  </a:cubicBezTo>
                  <a:lnTo>
                    <a:pt x="435996" y="187020"/>
                  </a:lnTo>
                  <a:cubicBezTo>
                    <a:pt x="395146" y="127030"/>
                    <a:pt x="328120" y="90138"/>
                    <a:pt x="255583" y="87718"/>
                  </a:cubicBezTo>
                  <a:cubicBezTo>
                    <a:pt x="183046" y="85298"/>
                    <a:pt x="113710" y="117642"/>
                    <a:pt x="68953" y="174775"/>
                  </a:cubicBezTo>
                  <a:lnTo>
                    <a:pt x="0" y="120760"/>
                  </a:lnTo>
                  <a:cubicBezTo>
                    <a:pt x="61993" y="41623"/>
                    <a:pt x="158032" y="-3176"/>
                    <a:pt x="258504" y="175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1" name="正方形/長方形 26"/>
            <p:cNvSpPr/>
            <p:nvPr/>
          </p:nvSpPr>
          <p:spPr bwMode="auto">
            <a:xfrm>
              <a:off x="5195280" y="3317403"/>
              <a:ext cx="381953" cy="140506"/>
            </a:xfrm>
            <a:custGeom>
              <a:avLst/>
              <a:gdLst/>
              <a:ahLst/>
              <a:cxnLst/>
              <a:rect l="l" t="t" r="r" b="b"/>
              <a:pathLst>
                <a:path w="508397" h="187020">
                  <a:moveTo>
                    <a:pt x="258504" y="175"/>
                  </a:moveTo>
                  <a:cubicBezTo>
                    <a:pt x="358976" y="3527"/>
                    <a:pt x="451816" y="54627"/>
                    <a:pt x="508397" y="137720"/>
                  </a:cubicBezTo>
                  <a:lnTo>
                    <a:pt x="435996" y="187020"/>
                  </a:lnTo>
                  <a:cubicBezTo>
                    <a:pt x="395146" y="127030"/>
                    <a:pt x="328120" y="90138"/>
                    <a:pt x="255583" y="87718"/>
                  </a:cubicBezTo>
                  <a:cubicBezTo>
                    <a:pt x="183046" y="85298"/>
                    <a:pt x="113710" y="117642"/>
                    <a:pt x="68953" y="174775"/>
                  </a:cubicBezTo>
                  <a:lnTo>
                    <a:pt x="0" y="120760"/>
                  </a:lnTo>
                  <a:cubicBezTo>
                    <a:pt x="61993" y="41623"/>
                    <a:pt x="158032" y="-3176"/>
                    <a:pt x="258504" y="175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2" name="正方形/長方形 26"/>
            <p:cNvSpPr/>
            <p:nvPr/>
          </p:nvSpPr>
          <p:spPr bwMode="auto">
            <a:xfrm rot="10800000">
              <a:off x="4813327" y="3707087"/>
              <a:ext cx="381953" cy="140506"/>
            </a:xfrm>
            <a:custGeom>
              <a:avLst/>
              <a:gdLst/>
              <a:ahLst/>
              <a:cxnLst/>
              <a:rect l="l" t="t" r="r" b="b"/>
              <a:pathLst>
                <a:path w="508397" h="187020">
                  <a:moveTo>
                    <a:pt x="258504" y="175"/>
                  </a:moveTo>
                  <a:cubicBezTo>
                    <a:pt x="358976" y="3527"/>
                    <a:pt x="451816" y="54627"/>
                    <a:pt x="508397" y="137720"/>
                  </a:cubicBezTo>
                  <a:lnTo>
                    <a:pt x="435996" y="187020"/>
                  </a:lnTo>
                  <a:cubicBezTo>
                    <a:pt x="395146" y="127030"/>
                    <a:pt x="328120" y="90138"/>
                    <a:pt x="255583" y="87718"/>
                  </a:cubicBezTo>
                  <a:cubicBezTo>
                    <a:pt x="183046" y="85298"/>
                    <a:pt x="113710" y="117642"/>
                    <a:pt x="68953" y="174775"/>
                  </a:cubicBezTo>
                  <a:lnTo>
                    <a:pt x="0" y="120760"/>
                  </a:lnTo>
                  <a:cubicBezTo>
                    <a:pt x="61993" y="41623"/>
                    <a:pt x="158032" y="-3176"/>
                    <a:pt x="258504" y="175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94" name="グループ化 93"/>
          <p:cNvGrpSpPr/>
          <p:nvPr/>
        </p:nvGrpSpPr>
        <p:grpSpPr>
          <a:xfrm>
            <a:off x="6168135" y="2825395"/>
            <a:ext cx="1235687" cy="1435645"/>
            <a:chOff x="6168135" y="2825395"/>
            <a:chExt cx="1235687" cy="1435645"/>
          </a:xfrm>
        </p:grpSpPr>
        <p:sp>
          <p:nvSpPr>
            <p:cNvPr id="6" name="フリーフォーム 5"/>
            <p:cNvSpPr/>
            <p:nvPr/>
          </p:nvSpPr>
          <p:spPr>
            <a:xfrm>
              <a:off x="6168135" y="2825395"/>
              <a:ext cx="1235687" cy="1435645"/>
            </a:xfrm>
            <a:custGeom>
              <a:avLst/>
              <a:gdLst>
                <a:gd name="connsiteX0" fmla="*/ 1878036 w 1932947"/>
                <a:gd name="connsiteY0" fmla="*/ 0 h 2245735"/>
                <a:gd name="connsiteX1" fmla="*/ 1843572 w 1932947"/>
                <a:gd name="connsiteY1" fmla="*/ 395859 h 2245735"/>
                <a:gd name="connsiteX2" fmla="*/ 1813452 w 1932947"/>
                <a:gd name="connsiteY2" fmla="*/ 530350 h 2245735"/>
                <a:gd name="connsiteX3" fmla="*/ 1830501 w 1932947"/>
                <a:gd name="connsiteY3" fmla="*/ 544904 h 2245735"/>
                <a:gd name="connsiteX4" fmla="*/ 1717366 w 1932947"/>
                <a:gd name="connsiteY4" fmla="*/ 1610299 h 2245735"/>
                <a:gd name="connsiteX5" fmla="*/ 746096 w 1932947"/>
                <a:gd name="connsiteY5" fmla="*/ 2203697 h 2245735"/>
                <a:gd name="connsiteX6" fmla="*/ 601840 w 1932947"/>
                <a:gd name="connsiteY6" fmla="*/ 2029711 h 2245735"/>
                <a:gd name="connsiteX7" fmla="*/ 598617 w 1932947"/>
                <a:gd name="connsiteY7" fmla="*/ 2017768 h 2245735"/>
                <a:gd name="connsiteX8" fmla="*/ 431833 w 1932947"/>
                <a:gd name="connsiteY8" fmla="*/ 2088434 h 2245735"/>
                <a:gd name="connsiteX9" fmla="*/ 48587 w 1932947"/>
                <a:gd name="connsiteY9" fmla="*/ 2193381 h 2245735"/>
                <a:gd name="connsiteX10" fmla="*/ 0 w 1932947"/>
                <a:gd name="connsiteY10" fmla="*/ 1923896 h 2245735"/>
                <a:gd name="connsiteX11" fmla="*/ 493606 w 1932947"/>
                <a:gd name="connsiteY11" fmla="*/ 1765119 h 2245735"/>
                <a:gd name="connsiteX12" fmla="*/ 562008 w 1932947"/>
                <a:gd name="connsiteY12" fmla="*/ 1728762 h 2245735"/>
                <a:gd name="connsiteX13" fmla="*/ 575461 w 1932947"/>
                <a:gd name="connsiteY13" fmla="*/ 1596322 h 2245735"/>
                <a:gd name="connsiteX14" fmla="*/ 774360 w 1932947"/>
                <a:gd name="connsiteY14" fmla="*/ 1065854 h 2245735"/>
                <a:gd name="connsiteX15" fmla="*/ 1522825 w 1932947"/>
                <a:gd name="connsiteY15" fmla="*/ 434518 h 2245735"/>
                <a:gd name="connsiteX16" fmla="*/ 1555030 w 1932947"/>
                <a:gd name="connsiteY16" fmla="*/ 432324 h 2245735"/>
                <a:gd name="connsiteX17" fmla="*/ 1573986 w 1932947"/>
                <a:gd name="connsiteY17" fmla="*/ 347685 h 2245735"/>
                <a:gd name="connsiteX18" fmla="*/ 1604207 w 1932947"/>
                <a:gd name="connsiteY18" fmla="*/ 564 h 2245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932947" h="2245735">
                  <a:moveTo>
                    <a:pt x="1878036" y="0"/>
                  </a:moveTo>
                  <a:cubicBezTo>
                    <a:pt x="1878314" y="134729"/>
                    <a:pt x="1866511" y="267059"/>
                    <a:pt x="1843572" y="395859"/>
                  </a:cubicBezTo>
                  <a:lnTo>
                    <a:pt x="1813452" y="530350"/>
                  </a:lnTo>
                  <a:lnTo>
                    <a:pt x="1830501" y="544904"/>
                  </a:lnTo>
                  <a:cubicBezTo>
                    <a:pt x="1998756" y="749667"/>
                    <a:pt x="1958878" y="1191988"/>
                    <a:pt x="1717366" y="1610299"/>
                  </a:cubicBezTo>
                  <a:cubicBezTo>
                    <a:pt x="1441353" y="2088368"/>
                    <a:pt x="1006501" y="2354042"/>
                    <a:pt x="746096" y="2203697"/>
                  </a:cubicBezTo>
                  <a:cubicBezTo>
                    <a:pt x="680995" y="2166111"/>
                    <a:pt x="632960" y="2106082"/>
                    <a:pt x="601840" y="2029711"/>
                  </a:cubicBezTo>
                  <a:lnTo>
                    <a:pt x="598617" y="2017768"/>
                  </a:lnTo>
                  <a:lnTo>
                    <a:pt x="431833" y="2088434"/>
                  </a:lnTo>
                  <a:cubicBezTo>
                    <a:pt x="309242" y="2134116"/>
                    <a:pt x="181178" y="2169475"/>
                    <a:pt x="48587" y="2193381"/>
                  </a:cubicBezTo>
                  <a:lnTo>
                    <a:pt x="0" y="1923896"/>
                  </a:lnTo>
                  <a:cubicBezTo>
                    <a:pt x="174400" y="1892452"/>
                    <a:pt x="339867" y="1838410"/>
                    <a:pt x="493606" y="1765119"/>
                  </a:cubicBezTo>
                  <a:lnTo>
                    <a:pt x="562008" y="1728762"/>
                  </a:lnTo>
                  <a:lnTo>
                    <a:pt x="575461" y="1596322"/>
                  </a:lnTo>
                  <a:cubicBezTo>
                    <a:pt x="604385" y="1428816"/>
                    <a:pt x="670855" y="1245130"/>
                    <a:pt x="774360" y="1065854"/>
                  </a:cubicBezTo>
                  <a:cubicBezTo>
                    <a:pt x="981370" y="707301"/>
                    <a:pt x="1277727" y="468222"/>
                    <a:pt x="1522825" y="434518"/>
                  </a:cubicBezTo>
                  <a:lnTo>
                    <a:pt x="1555030" y="432324"/>
                  </a:lnTo>
                  <a:lnTo>
                    <a:pt x="1573986" y="347685"/>
                  </a:lnTo>
                  <a:cubicBezTo>
                    <a:pt x="1594101" y="234743"/>
                    <a:pt x="1604451" y="118705"/>
                    <a:pt x="1604207" y="564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CC00FF"/>
                </a:gs>
                <a:gs pos="100000">
                  <a:srgbClr val="CC99FF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円/楕円 52"/>
            <p:cNvSpPr/>
            <p:nvPr/>
          </p:nvSpPr>
          <p:spPr bwMode="auto">
            <a:xfrm>
              <a:off x="6804528" y="3282643"/>
              <a:ext cx="210030" cy="21002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円/楕円 53"/>
            <p:cNvSpPr/>
            <p:nvPr/>
          </p:nvSpPr>
          <p:spPr bwMode="auto">
            <a:xfrm>
              <a:off x="6840882" y="3318996"/>
              <a:ext cx="137322" cy="13732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円/楕円 54"/>
            <p:cNvSpPr/>
            <p:nvPr/>
          </p:nvSpPr>
          <p:spPr bwMode="auto">
            <a:xfrm>
              <a:off x="7104248" y="3282643"/>
              <a:ext cx="210030" cy="21002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円/楕円 55"/>
            <p:cNvSpPr/>
            <p:nvPr/>
          </p:nvSpPr>
          <p:spPr bwMode="auto">
            <a:xfrm>
              <a:off x="7140602" y="3318996"/>
              <a:ext cx="137322" cy="13732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円/楕円 44"/>
            <p:cNvSpPr/>
            <p:nvPr/>
          </p:nvSpPr>
          <p:spPr bwMode="auto">
            <a:xfrm>
              <a:off x="6804528" y="3282643"/>
              <a:ext cx="201397" cy="150065"/>
            </a:xfrm>
            <a:custGeom>
              <a:avLst/>
              <a:gdLst/>
              <a:ahLst/>
              <a:cxnLst/>
              <a:rect l="l" t="t" r="r" b="b"/>
              <a:pathLst>
                <a:path w="201397" h="150065">
                  <a:moveTo>
                    <a:pt x="105015" y="0"/>
                  </a:moveTo>
                  <a:cubicBezTo>
                    <a:pt x="148277" y="0"/>
                    <a:pt x="185429" y="26159"/>
                    <a:pt x="201397" y="63574"/>
                  </a:cubicBezTo>
                  <a:cubicBezTo>
                    <a:pt x="161874" y="67808"/>
                    <a:pt x="119422" y="82396"/>
                    <a:pt x="77585" y="104735"/>
                  </a:cubicBezTo>
                  <a:cubicBezTo>
                    <a:pt x="52792" y="117973"/>
                    <a:pt x="30141" y="132906"/>
                    <a:pt x="11067" y="150065"/>
                  </a:cubicBezTo>
                  <a:cubicBezTo>
                    <a:pt x="3700" y="136687"/>
                    <a:pt x="0" y="121283"/>
                    <a:pt x="0" y="105014"/>
                  </a:cubicBezTo>
                  <a:cubicBezTo>
                    <a:pt x="0" y="47016"/>
                    <a:pt x="47017" y="0"/>
                    <a:pt x="105015" y="0"/>
                  </a:cubicBezTo>
                  <a:close/>
                </a:path>
              </a:pathLst>
            </a:custGeom>
            <a:solidFill>
              <a:srgbClr val="CC00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円/楕円 44"/>
            <p:cNvSpPr/>
            <p:nvPr/>
          </p:nvSpPr>
          <p:spPr bwMode="auto">
            <a:xfrm flipH="1">
              <a:off x="7112881" y="3282643"/>
              <a:ext cx="201397" cy="150065"/>
            </a:xfrm>
            <a:custGeom>
              <a:avLst/>
              <a:gdLst/>
              <a:ahLst/>
              <a:cxnLst/>
              <a:rect l="l" t="t" r="r" b="b"/>
              <a:pathLst>
                <a:path w="201397" h="150065">
                  <a:moveTo>
                    <a:pt x="105015" y="0"/>
                  </a:moveTo>
                  <a:cubicBezTo>
                    <a:pt x="148277" y="0"/>
                    <a:pt x="185429" y="26159"/>
                    <a:pt x="201397" y="63574"/>
                  </a:cubicBezTo>
                  <a:cubicBezTo>
                    <a:pt x="161874" y="67808"/>
                    <a:pt x="119422" y="82396"/>
                    <a:pt x="77585" y="104735"/>
                  </a:cubicBezTo>
                  <a:cubicBezTo>
                    <a:pt x="52792" y="117973"/>
                    <a:pt x="30141" y="132906"/>
                    <a:pt x="11067" y="150065"/>
                  </a:cubicBezTo>
                  <a:cubicBezTo>
                    <a:pt x="3700" y="136687"/>
                    <a:pt x="0" y="121283"/>
                    <a:pt x="0" y="105014"/>
                  </a:cubicBezTo>
                  <a:cubicBezTo>
                    <a:pt x="0" y="47016"/>
                    <a:pt x="47017" y="0"/>
                    <a:pt x="105015" y="0"/>
                  </a:cubicBezTo>
                  <a:close/>
                </a:path>
              </a:pathLst>
            </a:custGeom>
            <a:solidFill>
              <a:srgbClr val="CC00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正方形/長方形 26"/>
            <p:cNvSpPr/>
            <p:nvPr/>
          </p:nvSpPr>
          <p:spPr bwMode="auto">
            <a:xfrm>
              <a:off x="6804528" y="3657430"/>
              <a:ext cx="249193" cy="91669"/>
            </a:xfrm>
            <a:custGeom>
              <a:avLst/>
              <a:gdLst/>
              <a:ahLst/>
              <a:cxnLst/>
              <a:rect l="l" t="t" r="r" b="b"/>
              <a:pathLst>
                <a:path w="508397" h="187020">
                  <a:moveTo>
                    <a:pt x="258504" y="175"/>
                  </a:moveTo>
                  <a:cubicBezTo>
                    <a:pt x="358976" y="3527"/>
                    <a:pt x="451816" y="54627"/>
                    <a:pt x="508397" y="137720"/>
                  </a:cubicBezTo>
                  <a:lnTo>
                    <a:pt x="435996" y="187020"/>
                  </a:lnTo>
                  <a:cubicBezTo>
                    <a:pt x="395146" y="127030"/>
                    <a:pt x="328120" y="90138"/>
                    <a:pt x="255583" y="87718"/>
                  </a:cubicBezTo>
                  <a:cubicBezTo>
                    <a:pt x="183046" y="85298"/>
                    <a:pt x="113710" y="117642"/>
                    <a:pt x="68953" y="174775"/>
                  </a:cubicBezTo>
                  <a:lnTo>
                    <a:pt x="0" y="120760"/>
                  </a:lnTo>
                  <a:cubicBezTo>
                    <a:pt x="61993" y="41623"/>
                    <a:pt x="158032" y="-3176"/>
                    <a:pt x="258504" y="175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95" name="グループ化 94"/>
          <p:cNvGrpSpPr/>
          <p:nvPr/>
        </p:nvGrpSpPr>
        <p:grpSpPr>
          <a:xfrm>
            <a:off x="8238365" y="2825395"/>
            <a:ext cx="792143" cy="1435645"/>
            <a:chOff x="8238365" y="2825395"/>
            <a:chExt cx="792143" cy="1435645"/>
          </a:xfrm>
        </p:grpSpPr>
        <p:sp>
          <p:nvSpPr>
            <p:cNvPr id="9" name="フリーフォーム 8"/>
            <p:cNvSpPr/>
            <p:nvPr/>
          </p:nvSpPr>
          <p:spPr>
            <a:xfrm>
              <a:off x="8238365" y="2825395"/>
              <a:ext cx="792143" cy="1435645"/>
            </a:xfrm>
            <a:custGeom>
              <a:avLst/>
              <a:gdLst>
                <a:gd name="connsiteX0" fmla="*/ 1878036 w 1932947"/>
                <a:gd name="connsiteY0" fmla="*/ 0 h 2245735"/>
                <a:gd name="connsiteX1" fmla="*/ 1843572 w 1932947"/>
                <a:gd name="connsiteY1" fmla="*/ 395859 h 2245735"/>
                <a:gd name="connsiteX2" fmla="*/ 1813452 w 1932947"/>
                <a:gd name="connsiteY2" fmla="*/ 530350 h 2245735"/>
                <a:gd name="connsiteX3" fmla="*/ 1830501 w 1932947"/>
                <a:gd name="connsiteY3" fmla="*/ 544904 h 2245735"/>
                <a:gd name="connsiteX4" fmla="*/ 1717366 w 1932947"/>
                <a:gd name="connsiteY4" fmla="*/ 1610299 h 2245735"/>
                <a:gd name="connsiteX5" fmla="*/ 746096 w 1932947"/>
                <a:gd name="connsiteY5" fmla="*/ 2203697 h 2245735"/>
                <a:gd name="connsiteX6" fmla="*/ 601840 w 1932947"/>
                <a:gd name="connsiteY6" fmla="*/ 2029711 h 2245735"/>
                <a:gd name="connsiteX7" fmla="*/ 598617 w 1932947"/>
                <a:gd name="connsiteY7" fmla="*/ 2017768 h 2245735"/>
                <a:gd name="connsiteX8" fmla="*/ 431833 w 1932947"/>
                <a:gd name="connsiteY8" fmla="*/ 2088434 h 2245735"/>
                <a:gd name="connsiteX9" fmla="*/ 48587 w 1932947"/>
                <a:gd name="connsiteY9" fmla="*/ 2193381 h 2245735"/>
                <a:gd name="connsiteX10" fmla="*/ 0 w 1932947"/>
                <a:gd name="connsiteY10" fmla="*/ 1923896 h 2245735"/>
                <a:gd name="connsiteX11" fmla="*/ 493606 w 1932947"/>
                <a:gd name="connsiteY11" fmla="*/ 1765119 h 2245735"/>
                <a:gd name="connsiteX12" fmla="*/ 562008 w 1932947"/>
                <a:gd name="connsiteY12" fmla="*/ 1728762 h 2245735"/>
                <a:gd name="connsiteX13" fmla="*/ 575461 w 1932947"/>
                <a:gd name="connsiteY13" fmla="*/ 1596322 h 2245735"/>
                <a:gd name="connsiteX14" fmla="*/ 774360 w 1932947"/>
                <a:gd name="connsiteY14" fmla="*/ 1065854 h 2245735"/>
                <a:gd name="connsiteX15" fmla="*/ 1522825 w 1932947"/>
                <a:gd name="connsiteY15" fmla="*/ 434518 h 2245735"/>
                <a:gd name="connsiteX16" fmla="*/ 1555030 w 1932947"/>
                <a:gd name="connsiteY16" fmla="*/ 432324 h 2245735"/>
                <a:gd name="connsiteX17" fmla="*/ 1573986 w 1932947"/>
                <a:gd name="connsiteY17" fmla="*/ 347685 h 2245735"/>
                <a:gd name="connsiteX18" fmla="*/ 1604207 w 1932947"/>
                <a:gd name="connsiteY18" fmla="*/ 564 h 2245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932947" h="2245735">
                  <a:moveTo>
                    <a:pt x="1878036" y="0"/>
                  </a:moveTo>
                  <a:cubicBezTo>
                    <a:pt x="1878314" y="134729"/>
                    <a:pt x="1866511" y="267059"/>
                    <a:pt x="1843572" y="395859"/>
                  </a:cubicBezTo>
                  <a:lnTo>
                    <a:pt x="1813452" y="530350"/>
                  </a:lnTo>
                  <a:lnTo>
                    <a:pt x="1830501" y="544904"/>
                  </a:lnTo>
                  <a:cubicBezTo>
                    <a:pt x="1998756" y="749667"/>
                    <a:pt x="1958878" y="1191988"/>
                    <a:pt x="1717366" y="1610299"/>
                  </a:cubicBezTo>
                  <a:cubicBezTo>
                    <a:pt x="1441353" y="2088368"/>
                    <a:pt x="1006501" y="2354042"/>
                    <a:pt x="746096" y="2203697"/>
                  </a:cubicBezTo>
                  <a:cubicBezTo>
                    <a:pt x="680995" y="2166111"/>
                    <a:pt x="632960" y="2106082"/>
                    <a:pt x="601840" y="2029711"/>
                  </a:cubicBezTo>
                  <a:lnTo>
                    <a:pt x="598617" y="2017768"/>
                  </a:lnTo>
                  <a:lnTo>
                    <a:pt x="431833" y="2088434"/>
                  </a:lnTo>
                  <a:cubicBezTo>
                    <a:pt x="309242" y="2134116"/>
                    <a:pt x="181178" y="2169475"/>
                    <a:pt x="48587" y="2193381"/>
                  </a:cubicBezTo>
                  <a:lnTo>
                    <a:pt x="0" y="1923896"/>
                  </a:lnTo>
                  <a:cubicBezTo>
                    <a:pt x="174400" y="1892452"/>
                    <a:pt x="339867" y="1838410"/>
                    <a:pt x="493606" y="1765119"/>
                  </a:cubicBezTo>
                  <a:lnTo>
                    <a:pt x="562008" y="1728762"/>
                  </a:lnTo>
                  <a:lnTo>
                    <a:pt x="575461" y="1596322"/>
                  </a:lnTo>
                  <a:cubicBezTo>
                    <a:pt x="604385" y="1428816"/>
                    <a:pt x="670855" y="1245130"/>
                    <a:pt x="774360" y="1065854"/>
                  </a:cubicBezTo>
                  <a:cubicBezTo>
                    <a:pt x="981370" y="707301"/>
                    <a:pt x="1277727" y="468222"/>
                    <a:pt x="1522825" y="434518"/>
                  </a:cubicBezTo>
                  <a:lnTo>
                    <a:pt x="1555030" y="432324"/>
                  </a:lnTo>
                  <a:lnTo>
                    <a:pt x="1573986" y="347685"/>
                  </a:lnTo>
                  <a:cubicBezTo>
                    <a:pt x="1594101" y="234743"/>
                    <a:pt x="1604451" y="118705"/>
                    <a:pt x="1604207" y="564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9966FF"/>
                </a:gs>
                <a:gs pos="100000">
                  <a:srgbClr val="CCCCFF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正方形/長方形 26"/>
            <p:cNvSpPr/>
            <p:nvPr/>
          </p:nvSpPr>
          <p:spPr bwMode="auto">
            <a:xfrm>
              <a:off x="8621136" y="3657430"/>
              <a:ext cx="249193" cy="91669"/>
            </a:xfrm>
            <a:custGeom>
              <a:avLst/>
              <a:gdLst/>
              <a:ahLst/>
              <a:cxnLst/>
              <a:rect l="l" t="t" r="r" b="b"/>
              <a:pathLst>
                <a:path w="508397" h="187020">
                  <a:moveTo>
                    <a:pt x="258504" y="175"/>
                  </a:moveTo>
                  <a:cubicBezTo>
                    <a:pt x="358976" y="3527"/>
                    <a:pt x="451816" y="54627"/>
                    <a:pt x="508397" y="137720"/>
                  </a:cubicBezTo>
                  <a:lnTo>
                    <a:pt x="435996" y="187020"/>
                  </a:lnTo>
                  <a:cubicBezTo>
                    <a:pt x="395146" y="127030"/>
                    <a:pt x="328120" y="90138"/>
                    <a:pt x="255583" y="87718"/>
                  </a:cubicBezTo>
                  <a:cubicBezTo>
                    <a:pt x="183046" y="85298"/>
                    <a:pt x="113710" y="117642"/>
                    <a:pt x="68953" y="174775"/>
                  </a:cubicBezTo>
                  <a:lnTo>
                    <a:pt x="0" y="120760"/>
                  </a:lnTo>
                  <a:cubicBezTo>
                    <a:pt x="61993" y="41623"/>
                    <a:pt x="158032" y="-3176"/>
                    <a:pt x="258504" y="175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1" name="二等辺三角形 50"/>
            <p:cNvSpPr/>
            <p:nvPr/>
          </p:nvSpPr>
          <p:spPr bwMode="auto">
            <a:xfrm rot="5400000">
              <a:off x="8604189" y="3395100"/>
              <a:ext cx="162389" cy="139990"/>
            </a:xfrm>
            <a:custGeom>
              <a:avLst/>
              <a:gdLst/>
              <a:ahLst/>
              <a:cxnLst/>
              <a:rect l="l" t="t" r="r" b="b"/>
              <a:pathLst>
                <a:path w="270030" h="232784">
                  <a:moveTo>
                    <a:pt x="0" y="232784"/>
                  </a:moveTo>
                  <a:lnTo>
                    <a:pt x="135015" y="0"/>
                  </a:lnTo>
                  <a:lnTo>
                    <a:pt x="270030" y="232784"/>
                  </a:lnTo>
                  <a:lnTo>
                    <a:pt x="212575" y="232784"/>
                  </a:lnTo>
                  <a:lnTo>
                    <a:pt x="135015" y="99060"/>
                  </a:lnTo>
                  <a:lnTo>
                    <a:pt x="57455" y="232784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2" name="二等辺三角形 50"/>
            <p:cNvSpPr/>
            <p:nvPr/>
          </p:nvSpPr>
          <p:spPr bwMode="auto">
            <a:xfrm rot="16200000" flipH="1">
              <a:off x="8781355" y="3395100"/>
              <a:ext cx="162389" cy="139990"/>
            </a:xfrm>
            <a:custGeom>
              <a:avLst/>
              <a:gdLst/>
              <a:ahLst/>
              <a:cxnLst/>
              <a:rect l="l" t="t" r="r" b="b"/>
              <a:pathLst>
                <a:path w="270030" h="232784">
                  <a:moveTo>
                    <a:pt x="0" y="232784"/>
                  </a:moveTo>
                  <a:lnTo>
                    <a:pt x="135015" y="0"/>
                  </a:lnTo>
                  <a:lnTo>
                    <a:pt x="270030" y="232784"/>
                  </a:lnTo>
                  <a:lnTo>
                    <a:pt x="212575" y="232784"/>
                  </a:lnTo>
                  <a:lnTo>
                    <a:pt x="135015" y="99060"/>
                  </a:lnTo>
                  <a:lnTo>
                    <a:pt x="57455" y="232784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00" name="グループ化 99"/>
          <p:cNvGrpSpPr/>
          <p:nvPr/>
        </p:nvGrpSpPr>
        <p:grpSpPr>
          <a:xfrm>
            <a:off x="362490" y="4795905"/>
            <a:ext cx="1763181" cy="1558823"/>
            <a:chOff x="362490" y="4795905"/>
            <a:chExt cx="1763181" cy="1558823"/>
          </a:xfrm>
        </p:grpSpPr>
        <p:sp>
          <p:nvSpPr>
            <p:cNvPr id="16" name="フリーフォーム 15"/>
            <p:cNvSpPr/>
            <p:nvPr/>
          </p:nvSpPr>
          <p:spPr>
            <a:xfrm>
              <a:off x="362490" y="4795905"/>
              <a:ext cx="1763181" cy="1558823"/>
            </a:xfrm>
            <a:custGeom>
              <a:avLst/>
              <a:gdLst>
                <a:gd name="connsiteX0" fmla="*/ 1878036 w 2197735"/>
                <a:gd name="connsiteY0" fmla="*/ 0 h 2438419"/>
                <a:gd name="connsiteX1" fmla="*/ 1869510 w 2197735"/>
                <a:gd name="connsiteY1" fmla="*/ 200153 h 2438419"/>
                <a:gd name="connsiteX2" fmla="*/ 1850760 w 2197735"/>
                <a:gd name="connsiteY2" fmla="*/ 341625 h 2438419"/>
                <a:gd name="connsiteX3" fmla="*/ 1903302 w 2197735"/>
                <a:gd name="connsiteY3" fmla="*/ 376910 h 2438419"/>
                <a:gd name="connsiteX4" fmla="*/ 1997809 w 2197735"/>
                <a:gd name="connsiteY4" fmla="*/ 1772212 h 2438419"/>
                <a:gd name="connsiteX5" fmla="*/ 662293 w 2197735"/>
                <a:gd name="connsiteY5" fmla="*/ 2348849 h 2438419"/>
                <a:gd name="connsiteX6" fmla="*/ 415462 w 2197735"/>
                <a:gd name="connsiteY6" fmla="*/ 2100433 h 2438419"/>
                <a:gd name="connsiteX7" fmla="*/ 412516 w 2197735"/>
                <a:gd name="connsiteY7" fmla="*/ 2094669 h 2438419"/>
                <a:gd name="connsiteX8" fmla="*/ 243960 w 2197735"/>
                <a:gd name="connsiteY8" fmla="*/ 2149073 h 2438419"/>
                <a:gd name="connsiteX9" fmla="*/ 48587 w 2197735"/>
                <a:gd name="connsiteY9" fmla="*/ 2193381 h 2438419"/>
                <a:gd name="connsiteX10" fmla="*/ 0 w 2197735"/>
                <a:gd name="connsiteY10" fmla="*/ 1923896 h 2438419"/>
                <a:gd name="connsiteX11" fmla="*/ 171319 w 2197735"/>
                <a:gd name="connsiteY11" fmla="*/ 1885043 h 2438419"/>
                <a:gd name="connsiteX12" fmla="*/ 316632 w 2197735"/>
                <a:gd name="connsiteY12" fmla="*/ 1838141 h 2438419"/>
                <a:gd name="connsiteX13" fmla="*/ 301511 w 2197735"/>
                <a:gd name="connsiteY13" fmla="*/ 1745820 h 2438419"/>
                <a:gd name="connsiteX14" fmla="*/ 493918 w 2197735"/>
                <a:gd name="connsiteY14" fmla="*/ 903940 h 2438419"/>
                <a:gd name="connsiteX15" fmla="*/ 1490883 w 2197735"/>
                <a:gd name="connsiteY15" fmla="*/ 237750 h 2438419"/>
                <a:gd name="connsiteX16" fmla="*/ 1579592 w 2197735"/>
                <a:gd name="connsiteY16" fmla="*/ 243647 h 2438419"/>
                <a:gd name="connsiteX17" fmla="*/ 1587571 w 2197735"/>
                <a:gd name="connsiteY17" fmla="*/ 245189 h 2438419"/>
                <a:gd name="connsiteX18" fmla="*/ 1596731 w 2197735"/>
                <a:gd name="connsiteY18" fmla="*/ 176074 h 2438419"/>
                <a:gd name="connsiteX19" fmla="*/ 1604207 w 2197735"/>
                <a:gd name="connsiteY19" fmla="*/ 564 h 2438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97735" h="2438419">
                  <a:moveTo>
                    <a:pt x="1878036" y="0"/>
                  </a:moveTo>
                  <a:cubicBezTo>
                    <a:pt x="1878175" y="67365"/>
                    <a:pt x="1875294" y="134130"/>
                    <a:pt x="1869510" y="200153"/>
                  </a:cubicBezTo>
                  <a:lnTo>
                    <a:pt x="1850760" y="341625"/>
                  </a:lnTo>
                  <a:lnTo>
                    <a:pt x="1903302" y="376910"/>
                  </a:lnTo>
                  <a:cubicBezTo>
                    <a:pt x="2252591" y="647587"/>
                    <a:pt x="2299963" y="1248868"/>
                    <a:pt x="1997809" y="1772212"/>
                  </a:cubicBezTo>
                  <a:cubicBezTo>
                    <a:pt x="1675512" y="2330447"/>
                    <a:pt x="1077581" y="2588616"/>
                    <a:pt x="662293" y="2348849"/>
                  </a:cubicBezTo>
                  <a:cubicBezTo>
                    <a:pt x="558471" y="2288908"/>
                    <a:pt x="475893" y="2203520"/>
                    <a:pt x="415462" y="2100433"/>
                  </a:cubicBezTo>
                  <a:lnTo>
                    <a:pt x="412516" y="2094669"/>
                  </a:lnTo>
                  <a:lnTo>
                    <a:pt x="243960" y="2149073"/>
                  </a:lnTo>
                  <a:cubicBezTo>
                    <a:pt x="180047" y="2166612"/>
                    <a:pt x="114883" y="2181428"/>
                    <a:pt x="48587" y="2193381"/>
                  </a:cubicBezTo>
                  <a:lnTo>
                    <a:pt x="0" y="1923896"/>
                  </a:lnTo>
                  <a:cubicBezTo>
                    <a:pt x="58134" y="1913415"/>
                    <a:pt x="115274" y="1900423"/>
                    <a:pt x="171319" y="1885043"/>
                  </a:cubicBezTo>
                  <a:lnTo>
                    <a:pt x="316632" y="1838141"/>
                  </a:lnTo>
                  <a:lnTo>
                    <a:pt x="301511" y="1745820"/>
                  </a:lnTo>
                  <a:cubicBezTo>
                    <a:pt x="271041" y="1484343"/>
                    <a:pt x="332770" y="1183058"/>
                    <a:pt x="493918" y="903940"/>
                  </a:cubicBezTo>
                  <a:cubicBezTo>
                    <a:pt x="735640" y="485264"/>
                    <a:pt x="1132407" y="235375"/>
                    <a:pt x="1490883" y="237750"/>
                  </a:cubicBezTo>
                  <a:cubicBezTo>
                    <a:pt x="1520756" y="237948"/>
                    <a:pt x="1550363" y="239898"/>
                    <a:pt x="1579592" y="243647"/>
                  </a:cubicBezTo>
                  <a:lnTo>
                    <a:pt x="1587571" y="245189"/>
                  </a:lnTo>
                  <a:lnTo>
                    <a:pt x="1596731" y="176074"/>
                  </a:lnTo>
                  <a:cubicBezTo>
                    <a:pt x="1601802" y="118180"/>
                    <a:pt x="1604329" y="59635"/>
                    <a:pt x="1604207" y="564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660033"/>
                </a:gs>
                <a:gs pos="50000">
                  <a:srgbClr val="C00000"/>
                </a:gs>
                <a:gs pos="100000">
                  <a:srgbClr val="FF0000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乗算記号 66"/>
            <p:cNvSpPr/>
            <p:nvPr/>
          </p:nvSpPr>
          <p:spPr bwMode="auto">
            <a:xfrm>
              <a:off x="852318" y="5052959"/>
              <a:ext cx="540060" cy="540060"/>
            </a:xfrm>
            <a:prstGeom prst="mathMultiply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乗算記号 67"/>
            <p:cNvSpPr/>
            <p:nvPr/>
          </p:nvSpPr>
          <p:spPr bwMode="auto">
            <a:xfrm>
              <a:off x="1342146" y="5052959"/>
              <a:ext cx="540060" cy="540060"/>
            </a:xfrm>
            <a:prstGeom prst="mathMultiply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正方形/長方形 26"/>
            <p:cNvSpPr/>
            <p:nvPr/>
          </p:nvSpPr>
          <p:spPr bwMode="auto">
            <a:xfrm>
              <a:off x="992560" y="5552605"/>
              <a:ext cx="589695" cy="486685"/>
            </a:xfrm>
            <a:custGeom>
              <a:avLst/>
              <a:gdLst/>
              <a:ahLst/>
              <a:cxnLst/>
              <a:rect l="l" t="t" r="r" b="b"/>
              <a:pathLst>
                <a:path w="589695" h="486685">
                  <a:moveTo>
                    <a:pt x="560814" y="0"/>
                  </a:moveTo>
                  <a:lnTo>
                    <a:pt x="589695" y="82694"/>
                  </a:lnTo>
                  <a:cubicBezTo>
                    <a:pt x="521176" y="106626"/>
                    <a:pt x="468194" y="161820"/>
                    <a:pt x="447082" y="231259"/>
                  </a:cubicBezTo>
                  <a:cubicBezTo>
                    <a:pt x="425971" y="300698"/>
                    <a:pt x="439267" y="376042"/>
                    <a:pt x="482869" y="434061"/>
                  </a:cubicBezTo>
                  <a:lnTo>
                    <a:pt x="412849" y="486685"/>
                  </a:lnTo>
                  <a:cubicBezTo>
                    <a:pt x="363259" y="420700"/>
                    <a:pt x="341971" y="338537"/>
                    <a:pt x="353899" y="258230"/>
                  </a:cubicBezTo>
                  <a:cubicBezTo>
                    <a:pt x="325228" y="238920"/>
                    <a:pt x="291065" y="229488"/>
                    <a:pt x="255583" y="228304"/>
                  </a:cubicBezTo>
                  <a:cubicBezTo>
                    <a:pt x="183046" y="225884"/>
                    <a:pt x="113710" y="258228"/>
                    <a:pt x="68953" y="315361"/>
                  </a:cubicBezTo>
                  <a:lnTo>
                    <a:pt x="0" y="261346"/>
                  </a:lnTo>
                  <a:cubicBezTo>
                    <a:pt x="61993" y="182209"/>
                    <a:pt x="158032" y="137410"/>
                    <a:pt x="258504" y="140761"/>
                  </a:cubicBezTo>
                  <a:cubicBezTo>
                    <a:pt x="300882" y="142175"/>
                    <a:pt x="341902" y="152084"/>
                    <a:pt x="378109" y="171966"/>
                  </a:cubicBezTo>
                  <a:cubicBezTo>
                    <a:pt x="410979" y="91371"/>
                    <a:pt x="477631" y="29053"/>
                    <a:pt x="560814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99" name="グループ化 98"/>
          <p:cNvGrpSpPr/>
          <p:nvPr/>
        </p:nvGrpSpPr>
        <p:grpSpPr>
          <a:xfrm>
            <a:off x="2377911" y="4795905"/>
            <a:ext cx="1404959" cy="1558823"/>
            <a:chOff x="2377911" y="4795905"/>
            <a:chExt cx="1404959" cy="1558823"/>
          </a:xfrm>
        </p:grpSpPr>
        <p:sp>
          <p:nvSpPr>
            <p:cNvPr id="12" name="フリーフォーム 11"/>
            <p:cNvSpPr/>
            <p:nvPr/>
          </p:nvSpPr>
          <p:spPr>
            <a:xfrm>
              <a:off x="2377911" y="4795905"/>
              <a:ext cx="1404959" cy="1558823"/>
            </a:xfrm>
            <a:custGeom>
              <a:avLst/>
              <a:gdLst>
                <a:gd name="connsiteX0" fmla="*/ 1878036 w 2197735"/>
                <a:gd name="connsiteY0" fmla="*/ 0 h 2438419"/>
                <a:gd name="connsiteX1" fmla="*/ 1869510 w 2197735"/>
                <a:gd name="connsiteY1" fmla="*/ 200153 h 2438419"/>
                <a:gd name="connsiteX2" fmla="*/ 1850760 w 2197735"/>
                <a:gd name="connsiteY2" fmla="*/ 341625 h 2438419"/>
                <a:gd name="connsiteX3" fmla="*/ 1903302 w 2197735"/>
                <a:gd name="connsiteY3" fmla="*/ 376910 h 2438419"/>
                <a:gd name="connsiteX4" fmla="*/ 1997809 w 2197735"/>
                <a:gd name="connsiteY4" fmla="*/ 1772212 h 2438419"/>
                <a:gd name="connsiteX5" fmla="*/ 662293 w 2197735"/>
                <a:gd name="connsiteY5" fmla="*/ 2348849 h 2438419"/>
                <a:gd name="connsiteX6" fmla="*/ 415462 w 2197735"/>
                <a:gd name="connsiteY6" fmla="*/ 2100433 h 2438419"/>
                <a:gd name="connsiteX7" fmla="*/ 412516 w 2197735"/>
                <a:gd name="connsiteY7" fmla="*/ 2094669 h 2438419"/>
                <a:gd name="connsiteX8" fmla="*/ 243960 w 2197735"/>
                <a:gd name="connsiteY8" fmla="*/ 2149073 h 2438419"/>
                <a:gd name="connsiteX9" fmla="*/ 48587 w 2197735"/>
                <a:gd name="connsiteY9" fmla="*/ 2193381 h 2438419"/>
                <a:gd name="connsiteX10" fmla="*/ 0 w 2197735"/>
                <a:gd name="connsiteY10" fmla="*/ 1923896 h 2438419"/>
                <a:gd name="connsiteX11" fmla="*/ 171319 w 2197735"/>
                <a:gd name="connsiteY11" fmla="*/ 1885043 h 2438419"/>
                <a:gd name="connsiteX12" fmla="*/ 316632 w 2197735"/>
                <a:gd name="connsiteY12" fmla="*/ 1838141 h 2438419"/>
                <a:gd name="connsiteX13" fmla="*/ 301511 w 2197735"/>
                <a:gd name="connsiteY13" fmla="*/ 1745820 h 2438419"/>
                <a:gd name="connsiteX14" fmla="*/ 493918 w 2197735"/>
                <a:gd name="connsiteY14" fmla="*/ 903940 h 2438419"/>
                <a:gd name="connsiteX15" fmla="*/ 1490883 w 2197735"/>
                <a:gd name="connsiteY15" fmla="*/ 237750 h 2438419"/>
                <a:gd name="connsiteX16" fmla="*/ 1579592 w 2197735"/>
                <a:gd name="connsiteY16" fmla="*/ 243647 h 2438419"/>
                <a:gd name="connsiteX17" fmla="*/ 1587571 w 2197735"/>
                <a:gd name="connsiteY17" fmla="*/ 245189 h 2438419"/>
                <a:gd name="connsiteX18" fmla="*/ 1596731 w 2197735"/>
                <a:gd name="connsiteY18" fmla="*/ 176074 h 2438419"/>
                <a:gd name="connsiteX19" fmla="*/ 1604207 w 2197735"/>
                <a:gd name="connsiteY19" fmla="*/ 564 h 2438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97735" h="2438419">
                  <a:moveTo>
                    <a:pt x="1878036" y="0"/>
                  </a:moveTo>
                  <a:cubicBezTo>
                    <a:pt x="1878175" y="67365"/>
                    <a:pt x="1875294" y="134130"/>
                    <a:pt x="1869510" y="200153"/>
                  </a:cubicBezTo>
                  <a:lnTo>
                    <a:pt x="1850760" y="341625"/>
                  </a:lnTo>
                  <a:lnTo>
                    <a:pt x="1903302" y="376910"/>
                  </a:lnTo>
                  <a:cubicBezTo>
                    <a:pt x="2252591" y="647587"/>
                    <a:pt x="2299963" y="1248868"/>
                    <a:pt x="1997809" y="1772212"/>
                  </a:cubicBezTo>
                  <a:cubicBezTo>
                    <a:pt x="1675512" y="2330447"/>
                    <a:pt x="1077581" y="2588616"/>
                    <a:pt x="662293" y="2348849"/>
                  </a:cubicBezTo>
                  <a:cubicBezTo>
                    <a:pt x="558471" y="2288908"/>
                    <a:pt x="475893" y="2203520"/>
                    <a:pt x="415462" y="2100433"/>
                  </a:cubicBezTo>
                  <a:lnTo>
                    <a:pt x="412516" y="2094669"/>
                  </a:lnTo>
                  <a:lnTo>
                    <a:pt x="243960" y="2149073"/>
                  </a:lnTo>
                  <a:cubicBezTo>
                    <a:pt x="180047" y="2166612"/>
                    <a:pt x="114883" y="2181428"/>
                    <a:pt x="48587" y="2193381"/>
                  </a:cubicBezTo>
                  <a:lnTo>
                    <a:pt x="0" y="1923896"/>
                  </a:lnTo>
                  <a:cubicBezTo>
                    <a:pt x="58134" y="1913415"/>
                    <a:pt x="115274" y="1900423"/>
                    <a:pt x="171319" y="1885043"/>
                  </a:cubicBezTo>
                  <a:lnTo>
                    <a:pt x="316632" y="1838141"/>
                  </a:lnTo>
                  <a:lnTo>
                    <a:pt x="301511" y="1745820"/>
                  </a:lnTo>
                  <a:cubicBezTo>
                    <a:pt x="271041" y="1484343"/>
                    <a:pt x="332770" y="1183058"/>
                    <a:pt x="493918" y="903940"/>
                  </a:cubicBezTo>
                  <a:cubicBezTo>
                    <a:pt x="735640" y="485264"/>
                    <a:pt x="1132407" y="235375"/>
                    <a:pt x="1490883" y="237750"/>
                  </a:cubicBezTo>
                  <a:cubicBezTo>
                    <a:pt x="1520756" y="237948"/>
                    <a:pt x="1550363" y="239898"/>
                    <a:pt x="1579592" y="243647"/>
                  </a:cubicBezTo>
                  <a:lnTo>
                    <a:pt x="1587571" y="245189"/>
                  </a:lnTo>
                  <a:lnTo>
                    <a:pt x="1596731" y="176074"/>
                  </a:lnTo>
                  <a:cubicBezTo>
                    <a:pt x="1601802" y="118180"/>
                    <a:pt x="1604329" y="59635"/>
                    <a:pt x="1604207" y="564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C00000"/>
                </a:gs>
                <a:gs pos="50000">
                  <a:srgbClr val="FF0000"/>
                </a:gs>
                <a:gs pos="100000">
                  <a:srgbClr val="FF3399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円/楕円 62"/>
            <p:cNvSpPr/>
            <p:nvPr/>
          </p:nvSpPr>
          <p:spPr bwMode="auto">
            <a:xfrm>
              <a:off x="2780118" y="5120466"/>
              <a:ext cx="405045" cy="405045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円/楕円 63"/>
            <p:cNvSpPr/>
            <p:nvPr/>
          </p:nvSpPr>
          <p:spPr bwMode="auto">
            <a:xfrm>
              <a:off x="3275173" y="5120466"/>
              <a:ext cx="405045" cy="405045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円/楕円 64"/>
            <p:cNvSpPr/>
            <p:nvPr/>
          </p:nvSpPr>
          <p:spPr bwMode="auto">
            <a:xfrm>
              <a:off x="2850226" y="5190574"/>
              <a:ext cx="264830" cy="264830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円/楕円 65"/>
            <p:cNvSpPr/>
            <p:nvPr/>
          </p:nvSpPr>
          <p:spPr bwMode="auto">
            <a:xfrm>
              <a:off x="3344002" y="5190574"/>
              <a:ext cx="264830" cy="264830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正方形/長方形 26"/>
            <p:cNvSpPr/>
            <p:nvPr/>
          </p:nvSpPr>
          <p:spPr bwMode="auto">
            <a:xfrm rot="10800000">
              <a:off x="2755692" y="5586443"/>
              <a:ext cx="581650" cy="334906"/>
            </a:xfrm>
            <a:custGeom>
              <a:avLst/>
              <a:gdLst/>
              <a:ahLst/>
              <a:cxnLst/>
              <a:rect l="l" t="t" r="r" b="b"/>
              <a:pathLst>
                <a:path w="581650" h="334906">
                  <a:moveTo>
                    <a:pt x="121695" y="334906"/>
                  </a:moveTo>
                  <a:lnTo>
                    <a:pt x="73511" y="298694"/>
                  </a:lnTo>
                  <a:cubicBezTo>
                    <a:pt x="102907" y="259579"/>
                    <a:pt x="112285" y="209020"/>
                    <a:pt x="98674" y="162141"/>
                  </a:cubicBezTo>
                  <a:lnTo>
                    <a:pt x="94533" y="158897"/>
                  </a:lnTo>
                  <a:lnTo>
                    <a:pt x="96961" y="156456"/>
                  </a:lnTo>
                  <a:cubicBezTo>
                    <a:pt x="82185" y="109884"/>
                    <a:pt x="46232" y="73053"/>
                    <a:pt x="0" y="56905"/>
                  </a:cubicBezTo>
                  <a:lnTo>
                    <a:pt x="19875" y="1"/>
                  </a:lnTo>
                  <a:cubicBezTo>
                    <a:pt x="75391" y="19390"/>
                    <a:pt x="120208" y="60314"/>
                    <a:pt x="143444" y="113421"/>
                  </a:cubicBezTo>
                  <a:cubicBezTo>
                    <a:pt x="184766" y="82483"/>
                    <a:pt x="235940" y="66541"/>
                    <a:pt x="288744" y="68303"/>
                  </a:cubicBezTo>
                  <a:cubicBezTo>
                    <a:pt x="342599" y="70100"/>
                    <a:pt x="393534" y="90156"/>
                    <a:pt x="433219" y="124791"/>
                  </a:cubicBezTo>
                  <a:cubicBezTo>
                    <a:pt x="455069" y="66294"/>
                    <a:pt x="502277" y="20780"/>
                    <a:pt x="561775" y="0"/>
                  </a:cubicBezTo>
                  <a:lnTo>
                    <a:pt x="581650" y="56904"/>
                  </a:lnTo>
                  <a:cubicBezTo>
                    <a:pt x="534500" y="73373"/>
                    <a:pt x="498040" y="111354"/>
                    <a:pt x="483513" y="159137"/>
                  </a:cubicBezTo>
                  <a:cubicBezTo>
                    <a:pt x="468985" y="206921"/>
                    <a:pt x="478135" y="258768"/>
                    <a:pt x="508139" y="298693"/>
                  </a:cubicBezTo>
                  <a:lnTo>
                    <a:pt x="459956" y="334905"/>
                  </a:lnTo>
                  <a:cubicBezTo>
                    <a:pt x="431132" y="296551"/>
                    <a:pt x="416203" y="250254"/>
                    <a:pt x="417507" y="203407"/>
                  </a:cubicBezTo>
                  <a:cubicBezTo>
                    <a:pt x="387094" y="161288"/>
                    <a:pt x="338719" y="135813"/>
                    <a:pt x="286550" y="134073"/>
                  </a:cubicBezTo>
                  <a:cubicBezTo>
                    <a:pt x="240075" y="132522"/>
                    <a:pt x="195349" y="149967"/>
                    <a:pt x="163135" y="182589"/>
                  </a:cubicBezTo>
                  <a:cubicBezTo>
                    <a:pt x="169579" y="236316"/>
                    <a:pt x="154803" y="290851"/>
                    <a:pt x="121695" y="33490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98" name="グループ化 97"/>
          <p:cNvGrpSpPr/>
          <p:nvPr/>
        </p:nvGrpSpPr>
        <p:grpSpPr>
          <a:xfrm>
            <a:off x="4277925" y="4783579"/>
            <a:ext cx="1325125" cy="1536981"/>
            <a:chOff x="4277925" y="4783579"/>
            <a:chExt cx="1325125" cy="1536981"/>
          </a:xfrm>
        </p:grpSpPr>
        <p:sp>
          <p:nvSpPr>
            <p:cNvPr id="14" name="フリーフォーム 13"/>
            <p:cNvSpPr/>
            <p:nvPr/>
          </p:nvSpPr>
          <p:spPr>
            <a:xfrm>
              <a:off x="4277925" y="4783579"/>
              <a:ext cx="1325125" cy="1536981"/>
            </a:xfrm>
            <a:custGeom>
              <a:avLst/>
              <a:gdLst>
                <a:gd name="connsiteX0" fmla="*/ 1878036 w 2072851"/>
                <a:gd name="connsiteY0" fmla="*/ 0 h 2404251"/>
                <a:gd name="connsiteX1" fmla="*/ 1869510 w 2072851"/>
                <a:gd name="connsiteY1" fmla="*/ 200153 h 2404251"/>
                <a:gd name="connsiteX2" fmla="*/ 1850687 w 2072851"/>
                <a:gd name="connsiteY2" fmla="*/ 342173 h 2404251"/>
                <a:gd name="connsiteX3" fmla="*/ 1886332 w 2072851"/>
                <a:gd name="connsiteY3" fmla="*/ 367111 h 2404251"/>
                <a:gd name="connsiteX4" fmla="*/ 1831829 w 2072851"/>
                <a:gd name="connsiteY4" fmla="*/ 1676383 h 2404251"/>
                <a:gd name="connsiteX5" fmla="*/ 662293 w 2072851"/>
                <a:gd name="connsiteY5" fmla="*/ 2348849 h 2404251"/>
                <a:gd name="connsiteX6" fmla="*/ 480068 w 2072851"/>
                <a:gd name="connsiteY6" fmla="*/ 2137733 h 2404251"/>
                <a:gd name="connsiteX7" fmla="*/ 457793 w 2072851"/>
                <a:gd name="connsiteY7" fmla="*/ 2077435 h 2404251"/>
                <a:gd name="connsiteX8" fmla="*/ 431833 w 2072851"/>
                <a:gd name="connsiteY8" fmla="*/ 2088434 h 2404251"/>
                <a:gd name="connsiteX9" fmla="*/ 48587 w 2072851"/>
                <a:gd name="connsiteY9" fmla="*/ 2193381 h 2404251"/>
                <a:gd name="connsiteX10" fmla="*/ 0 w 2072851"/>
                <a:gd name="connsiteY10" fmla="*/ 1923896 h 2404251"/>
                <a:gd name="connsiteX11" fmla="*/ 336061 w 2072851"/>
                <a:gd name="connsiteY11" fmla="*/ 1831870 h 2404251"/>
                <a:gd name="connsiteX12" fmla="*/ 419537 w 2072851"/>
                <a:gd name="connsiteY12" fmla="*/ 1796501 h 2404251"/>
                <a:gd name="connsiteX13" fmla="*/ 422498 w 2072851"/>
                <a:gd name="connsiteY13" fmla="*/ 1719967 h 2404251"/>
                <a:gd name="connsiteX14" fmla="*/ 659897 w 2072851"/>
                <a:gd name="connsiteY14" fmla="*/ 999768 h 2404251"/>
                <a:gd name="connsiteX15" fmla="*/ 1508353 w 2072851"/>
                <a:gd name="connsiteY15" fmla="*/ 282008 h 2404251"/>
                <a:gd name="connsiteX16" fmla="*/ 1583505 w 2072851"/>
                <a:gd name="connsiteY16" fmla="*/ 275860 h 2404251"/>
                <a:gd name="connsiteX17" fmla="*/ 1596731 w 2072851"/>
                <a:gd name="connsiteY17" fmla="*/ 176074 h 2404251"/>
                <a:gd name="connsiteX18" fmla="*/ 1604207 w 2072851"/>
                <a:gd name="connsiteY18" fmla="*/ 564 h 2404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072851" h="2404251">
                  <a:moveTo>
                    <a:pt x="1878036" y="0"/>
                  </a:moveTo>
                  <a:cubicBezTo>
                    <a:pt x="1878175" y="67365"/>
                    <a:pt x="1875294" y="134129"/>
                    <a:pt x="1869510" y="200153"/>
                  </a:cubicBezTo>
                  <a:lnTo>
                    <a:pt x="1850687" y="342173"/>
                  </a:lnTo>
                  <a:lnTo>
                    <a:pt x="1886332" y="367111"/>
                  </a:lnTo>
                  <a:cubicBezTo>
                    <a:pt x="2151924" y="589467"/>
                    <a:pt x="2133982" y="1153038"/>
                    <a:pt x="1831829" y="1676383"/>
                  </a:cubicBezTo>
                  <a:cubicBezTo>
                    <a:pt x="1509532" y="2234618"/>
                    <a:pt x="985912" y="2535691"/>
                    <a:pt x="662293" y="2348849"/>
                  </a:cubicBezTo>
                  <a:cubicBezTo>
                    <a:pt x="581388" y="2302138"/>
                    <a:pt x="520642" y="2229355"/>
                    <a:pt x="480068" y="2137733"/>
                  </a:cubicBezTo>
                  <a:lnTo>
                    <a:pt x="457793" y="2077435"/>
                  </a:lnTo>
                  <a:lnTo>
                    <a:pt x="431833" y="2088434"/>
                  </a:lnTo>
                  <a:cubicBezTo>
                    <a:pt x="309242" y="2134116"/>
                    <a:pt x="181178" y="2169475"/>
                    <a:pt x="48587" y="2193381"/>
                  </a:cubicBezTo>
                  <a:lnTo>
                    <a:pt x="0" y="1923896"/>
                  </a:lnTo>
                  <a:cubicBezTo>
                    <a:pt x="116267" y="1902933"/>
                    <a:pt x="228563" y="1871927"/>
                    <a:pt x="336061" y="1831870"/>
                  </a:cubicBezTo>
                  <a:lnTo>
                    <a:pt x="419537" y="1796501"/>
                  </a:lnTo>
                  <a:lnTo>
                    <a:pt x="422498" y="1719967"/>
                  </a:lnTo>
                  <a:cubicBezTo>
                    <a:pt x="439782" y="1496984"/>
                    <a:pt x="518892" y="1243996"/>
                    <a:pt x="659897" y="999768"/>
                  </a:cubicBezTo>
                  <a:cubicBezTo>
                    <a:pt x="889030" y="602898"/>
                    <a:pt x="1219917" y="336006"/>
                    <a:pt x="1508353" y="282008"/>
                  </a:cubicBezTo>
                  <a:lnTo>
                    <a:pt x="1583505" y="275860"/>
                  </a:lnTo>
                  <a:lnTo>
                    <a:pt x="1596731" y="176074"/>
                  </a:lnTo>
                  <a:cubicBezTo>
                    <a:pt x="1601802" y="118179"/>
                    <a:pt x="1604329" y="59635"/>
                    <a:pt x="1604207" y="564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660033"/>
                </a:gs>
                <a:gs pos="50000">
                  <a:srgbClr val="FF3399">
                    <a:shade val="67500"/>
                    <a:satMod val="115000"/>
                  </a:srgbClr>
                </a:gs>
                <a:gs pos="100000">
                  <a:srgbClr val="FF3399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26"/>
            <p:cNvSpPr/>
            <p:nvPr/>
          </p:nvSpPr>
          <p:spPr bwMode="auto">
            <a:xfrm>
              <a:off x="4749510" y="5252735"/>
              <a:ext cx="381953" cy="140506"/>
            </a:xfrm>
            <a:custGeom>
              <a:avLst/>
              <a:gdLst/>
              <a:ahLst/>
              <a:cxnLst/>
              <a:rect l="l" t="t" r="r" b="b"/>
              <a:pathLst>
                <a:path w="508397" h="187020">
                  <a:moveTo>
                    <a:pt x="258504" y="175"/>
                  </a:moveTo>
                  <a:cubicBezTo>
                    <a:pt x="358976" y="3527"/>
                    <a:pt x="451816" y="54627"/>
                    <a:pt x="508397" y="137720"/>
                  </a:cubicBezTo>
                  <a:lnTo>
                    <a:pt x="435996" y="187020"/>
                  </a:lnTo>
                  <a:cubicBezTo>
                    <a:pt x="395146" y="127030"/>
                    <a:pt x="328120" y="90138"/>
                    <a:pt x="255583" y="87718"/>
                  </a:cubicBezTo>
                  <a:cubicBezTo>
                    <a:pt x="183046" y="85298"/>
                    <a:pt x="113710" y="117642"/>
                    <a:pt x="68953" y="174775"/>
                  </a:cubicBezTo>
                  <a:lnTo>
                    <a:pt x="0" y="120760"/>
                  </a:lnTo>
                  <a:cubicBezTo>
                    <a:pt x="61993" y="41623"/>
                    <a:pt x="158032" y="-3176"/>
                    <a:pt x="258504" y="175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4" name="正方形/長方形 26"/>
            <p:cNvSpPr/>
            <p:nvPr/>
          </p:nvSpPr>
          <p:spPr bwMode="auto">
            <a:xfrm>
              <a:off x="5195280" y="5252735"/>
              <a:ext cx="381953" cy="140506"/>
            </a:xfrm>
            <a:custGeom>
              <a:avLst/>
              <a:gdLst/>
              <a:ahLst/>
              <a:cxnLst/>
              <a:rect l="l" t="t" r="r" b="b"/>
              <a:pathLst>
                <a:path w="508397" h="187020">
                  <a:moveTo>
                    <a:pt x="258504" y="175"/>
                  </a:moveTo>
                  <a:cubicBezTo>
                    <a:pt x="358976" y="3527"/>
                    <a:pt x="451816" y="54627"/>
                    <a:pt x="508397" y="137720"/>
                  </a:cubicBezTo>
                  <a:lnTo>
                    <a:pt x="435996" y="187020"/>
                  </a:lnTo>
                  <a:cubicBezTo>
                    <a:pt x="395146" y="127030"/>
                    <a:pt x="328120" y="90138"/>
                    <a:pt x="255583" y="87718"/>
                  </a:cubicBezTo>
                  <a:cubicBezTo>
                    <a:pt x="183046" y="85298"/>
                    <a:pt x="113710" y="117642"/>
                    <a:pt x="68953" y="174775"/>
                  </a:cubicBezTo>
                  <a:lnTo>
                    <a:pt x="0" y="120760"/>
                  </a:lnTo>
                  <a:cubicBezTo>
                    <a:pt x="61993" y="41623"/>
                    <a:pt x="158032" y="-3176"/>
                    <a:pt x="258504" y="175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5" name="正方形/長方形 26"/>
            <p:cNvSpPr/>
            <p:nvPr/>
          </p:nvSpPr>
          <p:spPr bwMode="auto">
            <a:xfrm rot="10800000">
              <a:off x="4813327" y="5642419"/>
              <a:ext cx="381953" cy="140506"/>
            </a:xfrm>
            <a:custGeom>
              <a:avLst/>
              <a:gdLst/>
              <a:ahLst/>
              <a:cxnLst/>
              <a:rect l="l" t="t" r="r" b="b"/>
              <a:pathLst>
                <a:path w="508397" h="187020">
                  <a:moveTo>
                    <a:pt x="258504" y="175"/>
                  </a:moveTo>
                  <a:cubicBezTo>
                    <a:pt x="358976" y="3527"/>
                    <a:pt x="451816" y="54627"/>
                    <a:pt x="508397" y="137720"/>
                  </a:cubicBezTo>
                  <a:lnTo>
                    <a:pt x="435996" y="187020"/>
                  </a:lnTo>
                  <a:cubicBezTo>
                    <a:pt x="395146" y="127030"/>
                    <a:pt x="328120" y="90138"/>
                    <a:pt x="255583" y="87718"/>
                  </a:cubicBezTo>
                  <a:cubicBezTo>
                    <a:pt x="183046" y="85298"/>
                    <a:pt x="113710" y="117642"/>
                    <a:pt x="68953" y="174775"/>
                  </a:cubicBezTo>
                  <a:lnTo>
                    <a:pt x="0" y="120760"/>
                  </a:lnTo>
                  <a:cubicBezTo>
                    <a:pt x="61993" y="41623"/>
                    <a:pt x="158032" y="-3176"/>
                    <a:pt x="258504" y="175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97" name="グループ化 96"/>
          <p:cNvGrpSpPr/>
          <p:nvPr/>
        </p:nvGrpSpPr>
        <p:grpSpPr>
          <a:xfrm>
            <a:off x="6168135" y="4768919"/>
            <a:ext cx="1235687" cy="1435645"/>
            <a:chOff x="6168135" y="4768919"/>
            <a:chExt cx="1235687" cy="1435645"/>
          </a:xfrm>
        </p:grpSpPr>
        <p:sp>
          <p:nvSpPr>
            <p:cNvPr id="13" name="フリーフォーム 12"/>
            <p:cNvSpPr/>
            <p:nvPr/>
          </p:nvSpPr>
          <p:spPr>
            <a:xfrm>
              <a:off x="6168135" y="4768919"/>
              <a:ext cx="1235687" cy="1435645"/>
            </a:xfrm>
            <a:custGeom>
              <a:avLst/>
              <a:gdLst>
                <a:gd name="connsiteX0" fmla="*/ 1878036 w 1932947"/>
                <a:gd name="connsiteY0" fmla="*/ 0 h 2245735"/>
                <a:gd name="connsiteX1" fmla="*/ 1843572 w 1932947"/>
                <a:gd name="connsiteY1" fmla="*/ 395859 h 2245735"/>
                <a:gd name="connsiteX2" fmla="*/ 1813452 w 1932947"/>
                <a:gd name="connsiteY2" fmla="*/ 530350 h 2245735"/>
                <a:gd name="connsiteX3" fmla="*/ 1830501 w 1932947"/>
                <a:gd name="connsiteY3" fmla="*/ 544904 h 2245735"/>
                <a:gd name="connsiteX4" fmla="*/ 1717366 w 1932947"/>
                <a:gd name="connsiteY4" fmla="*/ 1610299 h 2245735"/>
                <a:gd name="connsiteX5" fmla="*/ 746096 w 1932947"/>
                <a:gd name="connsiteY5" fmla="*/ 2203697 h 2245735"/>
                <a:gd name="connsiteX6" fmla="*/ 601840 w 1932947"/>
                <a:gd name="connsiteY6" fmla="*/ 2029711 h 2245735"/>
                <a:gd name="connsiteX7" fmla="*/ 598617 w 1932947"/>
                <a:gd name="connsiteY7" fmla="*/ 2017768 h 2245735"/>
                <a:gd name="connsiteX8" fmla="*/ 431833 w 1932947"/>
                <a:gd name="connsiteY8" fmla="*/ 2088434 h 2245735"/>
                <a:gd name="connsiteX9" fmla="*/ 48587 w 1932947"/>
                <a:gd name="connsiteY9" fmla="*/ 2193381 h 2245735"/>
                <a:gd name="connsiteX10" fmla="*/ 0 w 1932947"/>
                <a:gd name="connsiteY10" fmla="*/ 1923896 h 2245735"/>
                <a:gd name="connsiteX11" fmla="*/ 493606 w 1932947"/>
                <a:gd name="connsiteY11" fmla="*/ 1765119 h 2245735"/>
                <a:gd name="connsiteX12" fmla="*/ 562008 w 1932947"/>
                <a:gd name="connsiteY12" fmla="*/ 1728762 h 2245735"/>
                <a:gd name="connsiteX13" fmla="*/ 575461 w 1932947"/>
                <a:gd name="connsiteY13" fmla="*/ 1596322 h 2245735"/>
                <a:gd name="connsiteX14" fmla="*/ 774360 w 1932947"/>
                <a:gd name="connsiteY14" fmla="*/ 1065854 h 2245735"/>
                <a:gd name="connsiteX15" fmla="*/ 1522825 w 1932947"/>
                <a:gd name="connsiteY15" fmla="*/ 434518 h 2245735"/>
                <a:gd name="connsiteX16" fmla="*/ 1555030 w 1932947"/>
                <a:gd name="connsiteY16" fmla="*/ 432324 h 2245735"/>
                <a:gd name="connsiteX17" fmla="*/ 1573986 w 1932947"/>
                <a:gd name="connsiteY17" fmla="*/ 347685 h 2245735"/>
                <a:gd name="connsiteX18" fmla="*/ 1604207 w 1932947"/>
                <a:gd name="connsiteY18" fmla="*/ 564 h 2245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932947" h="2245735">
                  <a:moveTo>
                    <a:pt x="1878036" y="0"/>
                  </a:moveTo>
                  <a:cubicBezTo>
                    <a:pt x="1878314" y="134729"/>
                    <a:pt x="1866511" y="267059"/>
                    <a:pt x="1843572" y="395859"/>
                  </a:cubicBezTo>
                  <a:lnTo>
                    <a:pt x="1813452" y="530350"/>
                  </a:lnTo>
                  <a:lnTo>
                    <a:pt x="1830501" y="544904"/>
                  </a:lnTo>
                  <a:cubicBezTo>
                    <a:pt x="1998756" y="749667"/>
                    <a:pt x="1958878" y="1191988"/>
                    <a:pt x="1717366" y="1610299"/>
                  </a:cubicBezTo>
                  <a:cubicBezTo>
                    <a:pt x="1441353" y="2088368"/>
                    <a:pt x="1006501" y="2354042"/>
                    <a:pt x="746096" y="2203697"/>
                  </a:cubicBezTo>
                  <a:cubicBezTo>
                    <a:pt x="680995" y="2166111"/>
                    <a:pt x="632960" y="2106082"/>
                    <a:pt x="601840" y="2029711"/>
                  </a:cubicBezTo>
                  <a:lnTo>
                    <a:pt x="598617" y="2017768"/>
                  </a:lnTo>
                  <a:lnTo>
                    <a:pt x="431833" y="2088434"/>
                  </a:lnTo>
                  <a:cubicBezTo>
                    <a:pt x="309242" y="2134116"/>
                    <a:pt x="181178" y="2169475"/>
                    <a:pt x="48587" y="2193381"/>
                  </a:cubicBezTo>
                  <a:lnTo>
                    <a:pt x="0" y="1923896"/>
                  </a:lnTo>
                  <a:cubicBezTo>
                    <a:pt x="174400" y="1892452"/>
                    <a:pt x="339867" y="1838410"/>
                    <a:pt x="493606" y="1765119"/>
                  </a:cubicBezTo>
                  <a:lnTo>
                    <a:pt x="562008" y="1728762"/>
                  </a:lnTo>
                  <a:lnTo>
                    <a:pt x="575461" y="1596322"/>
                  </a:lnTo>
                  <a:cubicBezTo>
                    <a:pt x="604385" y="1428816"/>
                    <a:pt x="670855" y="1245130"/>
                    <a:pt x="774360" y="1065854"/>
                  </a:cubicBezTo>
                  <a:cubicBezTo>
                    <a:pt x="981370" y="707301"/>
                    <a:pt x="1277727" y="468222"/>
                    <a:pt x="1522825" y="434518"/>
                  </a:cubicBezTo>
                  <a:lnTo>
                    <a:pt x="1555030" y="432324"/>
                  </a:lnTo>
                  <a:lnTo>
                    <a:pt x="1573986" y="347685"/>
                  </a:lnTo>
                  <a:cubicBezTo>
                    <a:pt x="1594101" y="234743"/>
                    <a:pt x="1604451" y="118705"/>
                    <a:pt x="1604207" y="564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7030A0"/>
                </a:gs>
                <a:gs pos="50000">
                  <a:schemeClr val="accent6">
                    <a:lumMod val="60000"/>
                    <a:lumOff val="40000"/>
                  </a:schemeClr>
                </a:gs>
                <a:gs pos="100000">
                  <a:schemeClr val="accent6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円/楕円 75"/>
            <p:cNvSpPr/>
            <p:nvPr/>
          </p:nvSpPr>
          <p:spPr bwMode="auto">
            <a:xfrm>
              <a:off x="6804528" y="5217975"/>
              <a:ext cx="210030" cy="21002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円/楕円 76"/>
            <p:cNvSpPr/>
            <p:nvPr/>
          </p:nvSpPr>
          <p:spPr bwMode="auto">
            <a:xfrm>
              <a:off x="6840882" y="5254328"/>
              <a:ext cx="137322" cy="13732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円/楕円 77"/>
            <p:cNvSpPr/>
            <p:nvPr/>
          </p:nvSpPr>
          <p:spPr bwMode="auto">
            <a:xfrm>
              <a:off x="7104248" y="5217975"/>
              <a:ext cx="210030" cy="21002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円/楕円 78"/>
            <p:cNvSpPr/>
            <p:nvPr/>
          </p:nvSpPr>
          <p:spPr bwMode="auto">
            <a:xfrm>
              <a:off x="7140602" y="5254328"/>
              <a:ext cx="137322" cy="13732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円/楕円 44"/>
            <p:cNvSpPr/>
            <p:nvPr/>
          </p:nvSpPr>
          <p:spPr bwMode="auto">
            <a:xfrm>
              <a:off x="6804528" y="5217975"/>
              <a:ext cx="201397" cy="150065"/>
            </a:xfrm>
            <a:custGeom>
              <a:avLst/>
              <a:gdLst/>
              <a:ahLst/>
              <a:cxnLst/>
              <a:rect l="l" t="t" r="r" b="b"/>
              <a:pathLst>
                <a:path w="201397" h="150065">
                  <a:moveTo>
                    <a:pt x="105015" y="0"/>
                  </a:moveTo>
                  <a:cubicBezTo>
                    <a:pt x="148277" y="0"/>
                    <a:pt x="185429" y="26159"/>
                    <a:pt x="201397" y="63574"/>
                  </a:cubicBezTo>
                  <a:cubicBezTo>
                    <a:pt x="161874" y="67808"/>
                    <a:pt x="119422" y="82396"/>
                    <a:pt x="77585" y="104735"/>
                  </a:cubicBezTo>
                  <a:cubicBezTo>
                    <a:pt x="52792" y="117973"/>
                    <a:pt x="30141" y="132906"/>
                    <a:pt x="11067" y="150065"/>
                  </a:cubicBezTo>
                  <a:cubicBezTo>
                    <a:pt x="3700" y="136687"/>
                    <a:pt x="0" y="121283"/>
                    <a:pt x="0" y="105014"/>
                  </a:cubicBezTo>
                  <a:cubicBezTo>
                    <a:pt x="0" y="47016"/>
                    <a:pt x="47017" y="0"/>
                    <a:pt x="105015" y="0"/>
                  </a:cubicBezTo>
                  <a:close/>
                </a:path>
              </a:pathLst>
            </a:custGeom>
            <a:solidFill>
              <a:srgbClr val="CC00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円/楕円 44"/>
            <p:cNvSpPr/>
            <p:nvPr/>
          </p:nvSpPr>
          <p:spPr bwMode="auto">
            <a:xfrm flipH="1">
              <a:off x="7112881" y="5217975"/>
              <a:ext cx="201397" cy="150065"/>
            </a:xfrm>
            <a:custGeom>
              <a:avLst/>
              <a:gdLst/>
              <a:ahLst/>
              <a:cxnLst/>
              <a:rect l="l" t="t" r="r" b="b"/>
              <a:pathLst>
                <a:path w="201397" h="150065">
                  <a:moveTo>
                    <a:pt x="105015" y="0"/>
                  </a:moveTo>
                  <a:cubicBezTo>
                    <a:pt x="148277" y="0"/>
                    <a:pt x="185429" y="26159"/>
                    <a:pt x="201397" y="63574"/>
                  </a:cubicBezTo>
                  <a:cubicBezTo>
                    <a:pt x="161874" y="67808"/>
                    <a:pt x="119422" y="82396"/>
                    <a:pt x="77585" y="104735"/>
                  </a:cubicBezTo>
                  <a:cubicBezTo>
                    <a:pt x="52792" y="117973"/>
                    <a:pt x="30141" y="132906"/>
                    <a:pt x="11067" y="150065"/>
                  </a:cubicBezTo>
                  <a:cubicBezTo>
                    <a:pt x="3700" y="136687"/>
                    <a:pt x="0" y="121283"/>
                    <a:pt x="0" y="105014"/>
                  </a:cubicBezTo>
                  <a:cubicBezTo>
                    <a:pt x="0" y="47016"/>
                    <a:pt x="47017" y="0"/>
                    <a:pt x="105015" y="0"/>
                  </a:cubicBezTo>
                  <a:close/>
                </a:path>
              </a:pathLst>
            </a:custGeom>
            <a:solidFill>
              <a:srgbClr val="CC00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正方形/長方形 26"/>
            <p:cNvSpPr/>
            <p:nvPr/>
          </p:nvSpPr>
          <p:spPr bwMode="auto">
            <a:xfrm>
              <a:off x="6804528" y="5592762"/>
              <a:ext cx="249193" cy="91669"/>
            </a:xfrm>
            <a:custGeom>
              <a:avLst/>
              <a:gdLst/>
              <a:ahLst/>
              <a:cxnLst/>
              <a:rect l="l" t="t" r="r" b="b"/>
              <a:pathLst>
                <a:path w="508397" h="187020">
                  <a:moveTo>
                    <a:pt x="258504" y="175"/>
                  </a:moveTo>
                  <a:cubicBezTo>
                    <a:pt x="358976" y="3527"/>
                    <a:pt x="451816" y="54627"/>
                    <a:pt x="508397" y="137720"/>
                  </a:cubicBezTo>
                  <a:lnTo>
                    <a:pt x="435996" y="187020"/>
                  </a:lnTo>
                  <a:cubicBezTo>
                    <a:pt x="395146" y="127030"/>
                    <a:pt x="328120" y="90138"/>
                    <a:pt x="255583" y="87718"/>
                  </a:cubicBezTo>
                  <a:cubicBezTo>
                    <a:pt x="183046" y="85298"/>
                    <a:pt x="113710" y="117642"/>
                    <a:pt x="68953" y="174775"/>
                  </a:cubicBezTo>
                  <a:lnTo>
                    <a:pt x="0" y="120760"/>
                  </a:lnTo>
                  <a:cubicBezTo>
                    <a:pt x="61993" y="41623"/>
                    <a:pt x="158032" y="-3176"/>
                    <a:pt x="258504" y="175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96" name="グループ化 95"/>
          <p:cNvGrpSpPr/>
          <p:nvPr/>
        </p:nvGrpSpPr>
        <p:grpSpPr>
          <a:xfrm>
            <a:off x="8238365" y="4768919"/>
            <a:ext cx="792143" cy="1435645"/>
            <a:chOff x="8238365" y="4768919"/>
            <a:chExt cx="792143" cy="1435645"/>
          </a:xfrm>
        </p:grpSpPr>
        <p:sp>
          <p:nvSpPr>
            <p:cNvPr id="15" name="フリーフォーム 14"/>
            <p:cNvSpPr/>
            <p:nvPr/>
          </p:nvSpPr>
          <p:spPr>
            <a:xfrm>
              <a:off x="8238365" y="4768919"/>
              <a:ext cx="792143" cy="1435645"/>
            </a:xfrm>
            <a:custGeom>
              <a:avLst/>
              <a:gdLst>
                <a:gd name="connsiteX0" fmla="*/ 1878036 w 1932947"/>
                <a:gd name="connsiteY0" fmla="*/ 0 h 2245735"/>
                <a:gd name="connsiteX1" fmla="*/ 1843572 w 1932947"/>
                <a:gd name="connsiteY1" fmla="*/ 395859 h 2245735"/>
                <a:gd name="connsiteX2" fmla="*/ 1813452 w 1932947"/>
                <a:gd name="connsiteY2" fmla="*/ 530350 h 2245735"/>
                <a:gd name="connsiteX3" fmla="*/ 1830501 w 1932947"/>
                <a:gd name="connsiteY3" fmla="*/ 544904 h 2245735"/>
                <a:gd name="connsiteX4" fmla="*/ 1717366 w 1932947"/>
                <a:gd name="connsiteY4" fmla="*/ 1610299 h 2245735"/>
                <a:gd name="connsiteX5" fmla="*/ 746096 w 1932947"/>
                <a:gd name="connsiteY5" fmla="*/ 2203697 h 2245735"/>
                <a:gd name="connsiteX6" fmla="*/ 601840 w 1932947"/>
                <a:gd name="connsiteY6" fmla="*/ 2029711 h 2245735"/>
                <a:gd name="connsiteX7" fmla="*/ 598617 w 1932947"/>
                <a:gd name="connsiteY7" fmla="*/ 2017768 h 2245735"/>
                <a:gd name="connsiteX8" fmla="*/ 431833 w 1932947"/>
                <a:gd name="connsiteY8" fmla="*/ 2088434 h 2245735"/>
                <a:gd name="connsiteX9" fmla="*/ 48587 w 1932947"/>
                <a:gd name="connsiteY9" fmla="*/ 2193381 h 2245735"/>
                <a:gd name="connsiteX10" fmla="*/ 0 w 1932947"/>
                <a:gd name="connsiteY10" fmla="*/ 1923896 h 2245735"/>
                <a:gd name="connsiteX11" fmla="*/ 493606 w 1932947"/>
                <a:gd name="connsiteY11" fmla="*/ 1765119 h 2245735"/>
                <a:gd name="connsiteX12" fmla="*/ 562008 w 1932947"/>
                <a:gd name="connsiteY12" fmla="*/ 1728762 h 2245735"/>
                <a:gd name="connsiteX13" fmla="*/ 575461 w 1932947"/>
                <a:gd name="connsiteY13" fmla="*/ 1596322 h 2245735"/>
                <a:gd name="connsiteX14" fmla="*/ 774360 w 1932947"/>
                <a:gd name="connsiteY14" fmla="*/ 1065854 h 2245735"/>
                <a:gd name="connsiteX15" fmla="*/ 1522825 w 1932947"/>
                <a:gd name="connsiteY15" fmla="*/ 434518 h 2245735"/>
                <a:gd name="connsiteX16" fmla="*/ 1555030 w 1932947"/>
                <a:gd name="connsiteY16" fmla="*/ 432324 h 2245735"/>
                <a:gd name="connsiteX17" fmla="*/ 1573986 w 1932947"/>
                <a:gd name="connsiteY17" fmla="*/ 347685 h 2245735"/>
                <a:gd name="connsiteX18" fmla="*/ 1604207 w 1932947"/>
                <a:gd name="connsiteY18" fmla="*/ 564 h 2245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932947" h="2245735">
                  <a:moveTo>
                    <a:pt x="1878036" y="0"/>
                  </a:moveTo>
                  <a:cubicBezTo>
                    <a:pt x="1878314" y="134729"/>
                    <a:pt x="1866511" y="267059"/>
                    <a:pt x="1843572" y="395859"/>
                  </a:cubicBezTo>
                  <a:lnTo>
                    <a:pt x="1813452" y="530350"/>
                  </a:lnTo>
                  <a:lnTo>
                    <a:pt x="1830501" y="544904"/>
                  </a:lnTo>
                  <a:cubicBezTo>
                    <a:pt x="1998756" y="749667"/>
                    <a:pt x="1958878" y="1191988"/>
                    <a:pt x="1717366" y="1610299"/>
                  </a:cubicBezTo>
                  <a:cubicBezTo>
                    <a:pt x="1441353" y="2088368"/>
                    <a:pt x="1006501" y="2354042"/>
                    <a:pt x="746096" y="2203697"/>
                  </a:cubicBezTo>
                  <a:cubicBezTo>
                    <a:pt x="680995" y="2166111"/>
                    <a:pt x="632960" y="2106082"/>
                    <a:pt x="601840" y="2029711"/>
                  </a:cubicBezTo>
                  <a:lnTo>
                    <a:pt x="598617" y="2017768"/>
                  </a:lnTo>
                  <a:lnTo>
                    <a:pt x="431833" y="2088434"/>
                  </a:lnTo>
                  <a:cubicBezTo>
                    <a:pt x="309242" y="2134116"/>
                    <a:pt x="181178" y="2169475"/>
                    <a:pt x="48587" y="2193381"/>
                  </a:cubicBezTo>
                  <a:lnTo>
                    <a:pt x="0" y="1923896"/>
                  </a:lnTo>
                  <a:cubicBezTo>
                    <a:pt x="174400" y="1892452"/>
                    <a:pt x="339867" y="1838410"/>
                    <a:pt x="493606" y="1765119"/>
                  </a:cubicBezTo>
                  <a:lnTo>
                    <a:pt x="562008" y="1728762"/>
                  </a:lnTo>
                  <a:lnTo>
                    <a:pt x="575461" y="1596322"/>
                  </a:lnTo>
                  <a:cubicBezTo>
                    <a:pt x="604385" y="1428816"/>
                    <a:pt x="670855" y="1245130"/>
                    <a:pt x="774360" y="1065854"/>
                  </a:cubicBezTo>
                  <a:cubicBezTo>
                    <a:pt x="981370" y="707301"/>
                    <a:pt x="1277727" y="468222"/>
                    <a:pt x="1522825" y="434518"/>
                  </a:cubicBezTo>
                  <a:lnTo>
                    <a:pt x="1555030" y="432324"/>
                  </a:lnTo>
                  <a:lnTo>
                    <a:pt x="1573986" y="347685"/>
                  </a:lnTo>
                  <a:cubicBezTo>
                    <a:pt x="1594101" y="234743"/>
                    <a:pt x="1604451" y="118705"/>
                    <a:pt x="1604207" y="56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75000"/>
                  </a:schemeClr>
                </a:gs>
                <a:gs pos="50000">
                  <a:schemeClr val="accent2">
                    <a:lumMod val="75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26"/>
            <p:cNvSpPr/>
            <p:nvPr/>
          </p:nvSpPr>
          <p:spPr bwMode="auto">
            <a:xfrm>
              <a:off x="8621136" y="5592762"/>
              <a:ext cx="249193" cy="91669"/>
            </a:xfrm>
            <a:custGeom>
              <a:avLst/>
              <a:gdLst/>
              <a:ahLst/>
              <a:cxnLst/>
              <a:rect l="l" t="t" r="r" b="b"/>
              <a:pathLst>
                <a:path w="508397" h="187020">
                  <a:moveTo>
                    <a:pt x="258504" y="175"/>
                  </a:moveTo>
                  <a:cubicBezTo>
                    <a:pt x="358976" y="3527"/>
                    <a:pt x="451816" y="54627"/>
                    <a:pt x="508397" y="137720"/>
                  </a:cubicBezTo>
                  <a:lnTo>
                    <a:pt x="435996" y="187020"/>
                  </a:lnTo>
                  <a:cubicBezTo>
                    <a:pt x="395146" y="127030"/>
                    <a:pt x="328120" y="90138"/>
                    <a:pt x="255583" y="87718"/>
                  </a:cubicBezTo>
                  <a:cubicBezTo>
                    <a:pt x="183046" y="85298"/>
                    <a:pt x="113710" y="117642"/>
                    <a:pt x="68953" y="174775"/>
                  </a:cubicBezTo>
                  <a:lnTo>
                    <a:pt x="0" y="120760"/>
                  </a:lnTo>
                  <a:cubicBezTo>
                    <a:pt x="61993" y="41623"/>
                    <a:pt x="158032" y="-3176"/>
                    <a:pt x="258504" y="175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4" name="二等辺三角形 50"/>
            <p:cNvSpPr/>
            <p:nvPr/>
          </p:nvSpPr>
          <p:spPr bwMode="auto">
            <a:xfrm rot="5400000">
              <a:off x="8604189" y="5330432"/>
              <a:ext cx="162389" cy="139990"/>
            </a:xfrm>
            <a:custGeom>
              <a:avLst/>
              <a:gdLst/>
              <a:ahLst/>
              <a:cxnLst/>
              <a:rect l="l" t="t" r="r" b="b"/>
              <a:pathLst>
                <a:path w="270030" h="232784">
                  <a:moveTo>
                    <a:pt x="0" y="232784"/>
                  </a:moveTo>
                  <a:lnTo>
                    <a:pt x="135015" y="0"/>
                  </a:lnTo>
                  <a:lnTo>
                    <a:pt x="270030" y="232784"/>
                  </a:lnTo>
                  <a:lnTo>
                    <a:pt x="212575" y="232784"/>
                  </a:lnTo>
                  <a:lnTo>
                    <a:pt x="135015" y="99060"/>
                  </a:lnTo>
                  <a:lnTo>
                    <a:pt x="57455" y="232784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5" name="二等辺三角形 50"/>
            <p:cNvSpPr/>
            <p:nvPr/>
          </p:nvSpPr>
          <p:spPr bwMode="auto">
            <a:xfrm rot="16200000" flipH="1">
              <a:off x="8781355" y="5330432"/>
              <a:ext cx="162389" cy="139990"/>
            </a:xfrm>
            <a:custGeom>
              <a:avLst/>
              <a:gdLst/>
              <a:ahLst/>
              <a:cxnLst/>
              <a:rect l="l" t="t" r="r" b="b"/>
              <a:pathLst>
                <a:path w="270030" h="232784">
                  <a:moveTo>
                    <a:pt x="0" y="232784"/>
                  </a:moveTo>
                  <a:lnTo>
                    <a:pt x="135015" y="0"/>
                  </a:lnTo>
                  <a:lnTo>
                    <a:pt x="270030" y="232784"/>
                  </a:lnTo>
                  <a:lnTo>
                    <a:pt x="212575" y="232784"/>
                  </a:lnTo>
                  <a:lnTo>
                    <a:pt x="135015" y="99060"/>
                  </a:lnTo>
                  <a:lnTo>
                    <a:pt x="57455" y="232784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0346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pptx389_胃袋のイラスト1</dc:title>
  <dc:subject>pptx389_胃袋のイラスト1</dc:subject>
  <dc:creator>http://www.digipot.net</dc:creator>
  <cp:lastModifiedBy/>
  <cp:revision>1</cp:revision>
  <dcterms:created xsi:type="dcterms:W3CDTF">2014-01-30T05:12:09Z</dcterms:created>
  <dcterms:modified xsi:type="dcterms:W3CDTF">2016-02-04T06:56:39Z</dcterms:modified>
  <cp:category/>
  <cp:version>1</cp:version>
</cp:coreProperties>
</file>