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66"/>
    <a:srgbClr val="FFCCCC"/>
    <a:srgbClr val="FF6699"/>
    <a:srgbClr val="FF3399"/>
    <a:srgbClr val="FFCC99"/>
    <a:srgbClr val="0000FF"/>
    <a:srgbClr val="CC6600"/>
    <a:srgbClr val="FFCC00"/>
    <a:srgbClr val="99CCFF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58" d="100"/>
          <a:sy n="58" d="100"/>
        </p:scale>
        <p:origin x="-403" y="-67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Copyright©2015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9" name="グループ化 598"/>
          <p:cNvGrpSpPr/>
          <p:nvPr/>
        </p:nvGrpSpPr>
        <p:grpSpPr>
          <a:xfrm>
            <a:off x="902550" y="1115091"/>
            <a:ext cx="719603" cy="1290147"/>
            <a:chOff x="5296818" y="500976"/>
            <a:chExt cx="719603" cy="1290147"/>
          </a:xfrm>
        </p:grpSpPr>
        <p:grpSp>
          <p:nvGrpSpPr>
            <p:cNvPr id="600" name="グループ化 599"/>
            <p:cNvGrpSpPr/>
            <p:nvPr/>
          </p:nvGrpSpPr>
          <p:grpSpPr>
            <a:xfrm>
              <a:off x="5349577" y="669177"/>
              <a:ext cx="614082" cy="790412"/>
              <a:chOff x="7635477" y="253823"/>
              <a:chExt cx="614082" cy="790412"/>
            </a:xfrm>
          </p:grpSpPr>
          <p:sp>
            <p:nvSpPr>
              <p:cNvPr id="633" name="円/楕円 539"/>
              <p:cNvSpPr/>
              <p:nvPr/>
            </p:nvSpPr>
            <p:spPr>
              <a:xfrm>
                <a:off x="7635477" y="266582"/>
                <a:ext cx="614082" cy="777653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34" name="円/楕円 540"/>
              <p:cNvSpPr/>
              <p:nvPr/>
            </p:nvSpPr>
            <p:spPr>
              <a:xfrm>
                <a:off x="7769397" y="253823"/>
                <a:ext cx="346242" cy="745902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01" name="グループ化 600"/>
            <p:cNvGrpSpPr/>
            <p:nvPr/>
          </p:nvGrpSpPr>
          <p:grpSpPr>
            <a:xfrm>
              <a:off x="5355911" y="1180199"/>
              <a:ext cx="601415" cy="610924"/>
              <a:chOff x="1447202" y="3787806"/>
              <a:chExt cx="1156298" cy="1174581"/>
            </a:xfrm>
          </p:grpSpPr>
          <p:sp>
            <p:nvSpPr>
              <p:cNvPr id="627" name="片側の 2 つの角を丸めた四角形 626"/>
              <p:cNvSpPr/>
              <p:nvPr/>
            </p:nvSpPr>
            <p:spPr>
              <a:xfrm>
                <a:off x="1447202" y="3941461"/>
                <a:ext cx="1156298" cy="1020926"/>
              </a:xfrm>
              <a:prstGeom prst="round2SameRect">
                <a:avLst>
                  <a:gd name="adj1" fmla="val 35217"/>
                  <a:gd name="adj2" fmla="val 0"/>
                </a:avLst>
              </a:prstGeom>
              <a:solidFill>
                <a:srgbClr val="FF33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8" name="正方形/長方形 9"/>
              <p:cNvSpPr/>
              <p:nvPr/>
            </p:nvSpPr>
            <p:spPr>
              <a:xfrm>
                <a:off x="1617982" y="3861048"/>
                <a:ext cx="814738" cy="574215"/>
              </a:xfrm>
              <a:custGeom>
                <a:avLst/>
                <a:gdLst/>
                <a:ahLst/>
                <a:cxnLst/>
                <a:rect l="l" t="t" r="r" b="b"/>
                <a:pathLst>
                  <a:path w="409500" h="880103">
                    <a:moveTo>
                      <a:pt x="204750" y="0"/>
                    </a:moveTo>
                    <a:cubicBezTo>
                      <a:pt x="278855" y="0"/>
                      <a:pt x="352960" y="28270"/>
                      <a:pt x="409500" y="84810"/>
                    </a:cubicBezTo>
                    <a:cubicBezTo>
                      <a:pt x="522580" y="197891"/>
                      <a:pt x="522580" y="381229"/>
                      <a:pt x="409500" y="494310"/>
                    </a:cubicBezTo>
                    <a:cubicBezTo>
                      <a:pt x="311075" y="592734"/>
                      <a:pt x="242826" y="721332"/>
                      <a:pt x="204750" y="880103"/>
                    </a:cubicBezTo>
                    <a:cubicBezTo>
                      <a:pt x="166674" y="721332"/>
                      <a:pt x="98424" y="592734"/>
                      <a:pt x="0" y="494310"/>
                    </a:cubicBezTo>
                    <a:cubicBezTo>
                      <a:pt x="-113081" y="381229"/>
                      <a:pt x="-113081" y="197891"/>
                      <a:pt x="0" y="84810"/>
                    </a:cubicBezTo>
                    <a:cubicBezTo>
                      <a:pt x="56540" y="28270"/>
                      <a:pt x="130645" y="0"/>
                      <a:pt x="204750" y="0"/>
                    </a:cubicBezTo>
                    <a:close/>
                  </a:path>
                </a:pathLst>
              </a:custGeom>
              <a:solidFill>
                <a:srgbClr val="FF66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29" name="正方形/長方形 9"/>
              <p:cNvSpPr/>
              <p:nvPr/>
            </p:nvSpPr>
            <p:spPr>
              <a:xfrm>
                <a:off x="1641812" y="3861048"/>
                <a:ext cx="767078" cy="484892"/>
              </a:xfrm>
              <a:custGeom>
                <a:avLst/>
                <a:gdLst/>
                <a:ahLst/>
                <a:cxnLst/>
                <a:rect l="l" t="t" r="r" b="b"/>
                <a:pathLst>
                  <a:path w="409500" h="880103">
                    <a:moveTo>
                      <a:pt x="204750" y="0"/>
                    </a:moveTo>
                    <a:cubicBezTo>
                      <a:pt x="278855" y="0"/>
                      <a:pt x="352960" y="28270"/>
                      <a:pt x="409500" y="84810"/>
                    </a:cubicBezTo>
                    <a:cubicBezTo>
                      <a:pt x="522580" y="197891"/>
                      <a:pt x="522580" y="381229"/>
                      <a:pt x="409500" y="494310"/>
                    </a:cubicBezTo>
                    <a:cubicBezTo>
                      <a:pt x="311075" y="592734"/>
                      <a:pt x="242826" y="721332"/>
                      <a:pt x="204750" y="880103"/>
                    </a:cubicBezTo>
                    <a:cubicBezTo>
                      <a:pt x="166674" y="721332"/>
                      <a:pt x="98424" y="592734"/>
                      <a:pt x="0" y="494310"/>
                    </a:cubicBezTo>
                    <a:cubicBezTo>
                      <a:pt x="-113081" y="381229"/>
                      <a:pt x="-113081" y="197891"/>
                      <a:pt x="0" y="84810"/>
                    </a:cubicBezTo>
                    <a:cubicBezTo>
                      <a:pt x="56540" y="28270"/>
                      <a:pt x="130645" y="0"/>
                      <a:pt x="204750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30" name="正方形/長方形 9"/>
              <p:cNvSpPr/>
              <p:nvPr/>
            </p:nvSpPr>
            <p:spPr>
              <a:xfrm>
                <a:off x="1779050" y="3861048"/>
                <a:ext cx="492602" cy="375672"/>
              </a:xfrm>
              <a:custGeom>
                <a:avLst/>
                <a:gdLst/>
                <a:ahLst/>
                <a:cxnLst/>
                <a:rect l="l" t="t" r="r" b="b"/>
                <a:pathLst>
                  <a:path w="409500" h="880103">
                    <a:moveTo>
                      <a:pt x="204750" y="0"/>
                    </a:moveTo>
                    <a:cubicBezTo>
                      <a:pt x="278855" y="0"/>
                      <a:pt x="352960" y="28270"/>
                      <a:pt x="409500" y="84810"/>
                    </a:cubicBezTo>
                    <a:cubicBezTo>
                      <a:pt x="522580" y="197891"/>
                      <a:pt x="522580" y="381229"/>
                      <a:pt x="409500" y="494310"/>
                    </a:cubicBezTo>
                    <a:cubicBezTo>
                      <a:pt x="311075" y="592734"/>
                      <a:pt x="242826" y="721332"/>
                      <a:pt x="204750" y="880103"/>
                    </a:cubicBezTo>
                    <a:cubicBezTo>
                      <a:pt x="166674" y="721332"/>
                      <a:pt x="98424" y="592734"/>
                      <a:pt x="0" y="494310"/>
                    </a:cubicBezTo>
                    <a:cubicBezTo>
                      <a:pt x="-113081" y="381229"/>
                      <a:pt x="-113081" y="197891"/>
                      <a:pt x="0" y="84810"/>
                    </a:cubicBezTo>
                    <a:cubicBezTo>
                      <a:pt x="56540" y="28270"/>
                      <a:pt x="130645" y="0"/>
                      <a:pt x="204750" y="0"/>
                    </a:cubicBez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31" name="円/楕円 630"/>
              <p:cNvSpPr/>
              <p:nvPr/>
            </p:nvSpPr>
            <p:spPr>
              <a:xfrm>
                <a:off x="1671904" y="3861048"/>
                <a:ext cx="705535" cy="234071"/>
              </a:xfrm>
              <a:prstGeom prst="ellipse">
                <a:avLst/>
              </a:prstGeom>
              <a:solidFill>
                <a:srgbClr val="CC00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32" name="片側の 2 つの角を丸めた四角形 43"/>
              <p:cNvSpPr/>
              <p:nvPr/>
            </p:nvSpPr>
            <p:spPr>
              <a:xfrm rot="10800000">
                <a:off x="1689990" y="3787806"/>
                <a:ext cx="670722" cy="307312"/>
              </a:xfrm>
              <a:custGeom>
                <a:avLst/>
                <a:gdLst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205886 w 670722"/>
                  <a:gd name="connsiteY3" fmla="*/ 89894 h 307312"/>
                  <a:gd name="connsiteX4" fmla="*/ 0 w 670722"/>
                  <a:gd name="connsiteY4" fmla="*/ 89894 h 307312"/>
                  <a:gd name="connsiteX5" fmla="*/ 335361 w 670722"/>
                  <a:gd name="connsiteY5" fmla="*/ 0 h 307312"/>
                  <a:gd name="connsiteX6" fmla="*/ 670722 w 670722"/>
                  <a:gd name="connsiteY6" fmla="*/ 89894 h 307312"/>
                  <a:gd name="connsiteX7" fmla="*/ 469161 w 670722"/>
                  <a:gd name="connsiteY7" fmla="*/ 111302 h 307312"/>
                  <a:gd name="connsiteX8" fmla="*/ 469161 w 670722"/>
                  <a:gd name="connsiteY8" fmla="*/ 307312 h 307312"/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0 w 670722"/>
                  <a:gd name="connsiteY3" fmla="*/ 89894 h 307312"/>
                  <a:gd name="connsiteX4" fmla="*/ 335361 w 670722"/>
                  <a:gd name="connsiteY4" fmla="*/ 0 h 307312"/>
                  <a:gd name="connsiteX5" fmla="*/ 670722 w 670722"/>
                  <a:gd name="connsiteY5" fmla="*/ 89894 h 307312"/>
                  <a:gd name="connsiteX6" fmla="*/ 469161 w 670722"/>
                  <a:gd name="connsiteY6" fmla="*/ 111302 h 307312"/>
                  <a:gd name="connsiteX7" fmla="*/ 469161 w 670722"/>
                  <a:gd name="connsiteY7" fmla="*/ 307312 h 307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70722" h="307312">
                    <a:moveTo>
                      <a:pt x="469161" y="307312"/>
                    </a:moveTo>
                    <a:lnTo>
                      <a:pt x="201564" y="307312"/>
                    </a:lnTo>
                    <a:lnTo>
                      <a:pt x="201564" y="111302"/>
                    </a:lnTo>
                    <a:lnTo>
                      <a:pt x="0" y="89894"/>
                    </a:lnTo>
                    <a:cubicBezTo>
                      <a:pt x="0" y="40247"/>
                      <a:pt x="150146" y="0"/>
                      <a:pt x="335361" y="0"/>
                    </a:cubicBezTo>
                    <a:cubicBezTo>
                      <a:pt x="520576" y="0"/>
                      <a:pt x="670722" y="40247"/>
                      <a:pt x="670722" y="89894"/>
                    </a:cubicBezTo>
                    <a:lnTo>
                      <a:pt x="469161" y="111302"/>
                    </a:lnTo>
                    <a:lnTo>
                      <a:pt x="469161" y="307312"/>
                    </a:ln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02" name="グループ化 601"/>
            <p:cNvGrpSpPr/>
            <p:nvPr/>
          </p:nvGrpSpPr>
          <p:grpSpPr>
            <a:xfrm>
              <a:off x="5296818" y="500976"/>
              <a:ext cx="719603" cy="718863"/>
              <a:chOff x="7582718" y="85622"/>
              <a:chExt cx="719603" cy="718863"/>
            </a:xfrm>
          </p:grpSpPr>
          <p:sp>
            <p:nvSpPr>
              <p:cNvPr id="603" name="フリーフォーム 602"/>
              <p:cNvSpPr/>
              <p:nvPr/>
            </p:nvSpPr>
            <p:spPr>
              <a:xfrm>
                <a:off x="7612191" y="85622"/>
                <a:ext cx="656620" cy="546108"/>
              </a:xfrm>
              <a:custGeom>
                <a:avLst/>
                <a:gdLst>
                  <a:gd name="connsiteX0" fmla="*/ 261635 w 656620"/>
                  <a:gd name="connsiteY0" fmla="*/ 0 h 546108"/>
                  <a:gd name="connsiteX1" fmla="*/ 314364 w 656620"/>
                  <a:gd name="connsiteY1" fmla="*/ 5548 h 546108"/>
                  <a:gd name="connsiteX2" fmla="*/ 328310 w 656620"/>
                  <a:gd name="connsiteY2" fmla="*/ 10066 h 546108"/>
                  <a:gd name="connsiteX3" fmla="*/ 342257 w 656620"/>
                  <a:gd name="connsiteY3" fmla="*/ 5548 h 546108"/>
                  <a:gd name="connsiteX4" fmla="*/ 394985 w 656620"/>
                  <a:gd name="connsiteY4" fmla="*/ 0 h 546108"/>
                  <a:gd name="connsiteX5" fmla="*/ 656620 w 656620"/>
                  <a:gd name="connsiteY5" fmla="*/ 273054 h 546108"/>
                  <a:gd name="connsiteX6" fmla="*/ 394985 w 656620"/>
                  <a:gd name="connsiteY6" fmla="*/ 546108 h 546108"/>
                  <a:gd name="connsiteX7" fmla="*/ 342257 w 656620"/>
                  <a:gd name="connsiteY7" fmla="*/ 540561 h 546108"/>
                  <a:gd name="connsiteX8" fmla="*/ 328310 w 656620"/>
                  <a:gd name="connsiteY8" fmla="*/ 536043 h 546108"/>
                  <a:gd name="connsiteX9" fmla="*/ 314364 w 656620"/>
                  <a:gd name="connsiteY9" fmla="*/ 540561 h 546108"/>
                  <a:gd name="connsiteX10" fmla="*/ 261635 w 656620"/>
                  <a:gd name="connsiteY10" fmla="*/ 546108 h 546108"/>
                  <a:gd name="connsiteX11" fmla="*/ 0 w 656620"/>
                  <a:gd name="connsiteY11" fmla="*/ 273054 h 546108"/>
                  <a:gd name="connsiteX12" fmla="*/ 261635 w 656620"/>
                  <a:gd name="connsiteY12" fmla="*/ 0 h 546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6620" h="546108">
                    <a:moveTo>
                      <a:pt x="261635" y="0"/>
                    </a:moveTo>
                    <a:cubicBezTo>
                      <a:pt x="279697" y="0"/>
                      <a:pt x="297332" y="1910"/>
                      <a:pt x="314364" y="5548"/>
                    </a:cubicBezTo>
                    <a:lnTo>
                      <a:pt x="328310" y="10066"/>
                    </a:lnTo>
                    <a:lnTo>
                      <a:pt x="342257" y="5548"/>
                    </a:lnTo>
                    <a:cubicBezTo>
                      <a:pt x="359288" y="1910"/>
                      <a:pt x="376923" y="0"/>
                      <a:pt x="394985" y="0"/>
                    </a:cubicBezTo>
                    <a:cubicBezTo>
                      <a:pt x="539482" y="0"/>
                      <a:pt x="656620" y="122250"/>
                      <a:pt x="656620" y="273054"/>
                    </a:cubicBezTo>
                    <a:cubicBezTo>
                      <a:pt x="656620" y="423858"/>
                      <a:pt x="539482" y="546108"/>
                      <a:pt x="394985" y="546108"/>
                    </a:cubicBezTo>
                    <a:cubicBezTo>
                      <a:pt x="376923" y="546108"/>
                      <a:pt x="359288" y="544198"/>
                      <a:pt x="342257" y="540561"/>
                    </a:cubicBezTo>
                    <a:lnTo>
                      <a:pt x="328310" y="536043"/>
                    </a:lnTo>
                    <a:lnTo>
                      <a:pt x="314364" y="540561"/>
                    </a:lnTo>
                    <a:cubicBezTo>
                      <a:pt x="297332" y="544198"/>
                      <a:pt x="279697" y="546108"/>
                      <a:pt x="261635" y="546108"/>
                    </a:cubicBezTo>
                    <a:cubicBezTo>
                      <a:pt x="117138" y="546108"/>
                      <a:pt x="0" y="423858"/>
                      <a:pt x="0" y="273054"/>
                    </a:cubicBezTo>
                    <a:cubicBezTo>
                      <a:pt x="0" y="122250"/>
                      <a:pt x="117138" y="0"/>
                      <a:pt x="261635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4" name="円/楕円 544"/>
              <p:cNvSpPr/>
              <p:nvPr/>
            </p:nvSpPr>
            <p:spPr>
              <a:xfrm rot="20700000">
                <a:off x="7582718" y="40326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5" name="円/楕円 545"/>
              <p:cNvSpPr/>
              <p:nvPr/>
            </p:nvSpPr>
            <p:spPr>
              <a:xfrm rot="900000" flipH="1">
                <a:off x="8127386" y="40327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6" name="円/楕円 546"/>
              <p:cNvSpPr/>
              <p:nvPr/>
            </p:nvSpPr>
            <p:spPr>
              <a:xfrm>
                <a:off x="7666212" y="162583"/>
                <a:ext cx="552614" cy="63323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7" name="月 606"/>
              <p:cNvSpPr/>
              <p:nvPr/>
            </p:nvSpPr>
            <p:spPr>
              <a:xfrm>
                <a:off x="7648383" y="231657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8" name="月 607"/>
              <p:cNvSpPr/>
              <p:nvPr/>
            </p:nvSpPr>
            <p:spPr>
              <a:xfrm flipH="1">
                <a:off x="8157147" y="231657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9" name="月 608"/>
              <p:cNvSpPr/>
              <p:nvPr/>
            </p:nvSpPr>
            <p:spPr>
              <a:xfrm rot="1800000">
                <a:off x="7657240" y="102948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0" name="月 609"/>
              <p:cNvSpPr/>
              <p:nvPr/>
            </p:nvSpPr>
            <p:spPr>
              <a:xfrm rot="19800000" flipH="1">
                <a:off x="8101483" y="102948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1" name="月 610"/>
              <p:cNvSpPr/>
              <p:nvPr/>
            </p:nvSpPr>
            <p:spPr>
              <a:xfrm rot="1800000">
                <a:off x="7734269" y="106693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2" name="月 611"/>
              <p:cNvSpPr/>
              <p:nvPr/>
            </p:nvSpPr>
            <p:spPr>
              <a:xfrm rot="19800000" flipH="1">
                <a:off x="8046501" y="106691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3" name="月 612"/>
              <p:cNvSpPr/>
              <p:nvPr/>
            </p:nvSpPr>
            <p:spPr>
              <a:xfrm rot="1800000">
                <a:off x="7801477" y="115701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4" name="月 613"/>
              <p:cNvSpPr/>
              <p:nvPr/>
            </p:nvSpPr>
            <p:spPr>
              <a:xfrm rot="19800000" flipH="1">
                <a:off x="7998639" y="115703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5" name="月 614"/>
              <p:cNvSpPr/>
              <p:nvPr/>
            </p:nvSpPr>
            <p:spPr>
              <a:xfrm rot="5400000">
                <a:off x="7785565" y="230992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6" name="円/楕円 609"/>
              <p:cNvSpPr/>
              <p:nvPr/>
            </p:nvSpPr>
            <p:spPr>
              <a:xfrm>
                <a:off x="7740715" y="403484"/>
                <a:ext cx="150117" cy="1270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7" name="月 616"/>
              <p:cNvSpPr/>
              <p:nvPr/>
            </p:nvSpPr>
            <p:spPr>
              <a:xfrm rot="5400000">
                <a:off x="7790393" y="348044"/>
                <a:ext cx="50761" cy="146551"/>
              </a:xfrm>
              <a:prstGeom prst="moon">
                <a:avLst/>
              </a:pr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8" name="円/楕円 612"/>
              <p:cNvSpPr/>
              <p:nvPr/>
            </p:nvSpPr>
            <p:spPr>
              <a:xfrm>
                <a:off x="7770702" y="421319"/>
                <a:ext cx="90142" cy="856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9" name="円/楕円 616"/>
              <p:cNvSpPr/>
              <p:nvPr/>
            </p:nvSpPr>
            <p:spPr>
              <a:xfrm>
                <a:off x="7791717" y="440551"/>
                <a:ext cx="48112" cy="457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0" name="月 619"/>
              <p:cNvSpPr/>
              <p:nvPr/>
            </p:nvSpPr>
            <p:spPr>
              <a:xfrm rot="5400000">
                <a:off x="8059409" y="230992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1" name="円/楕円 619"/>
              <p:cNvSpPr/>
              <p:nvPr/>
            </p:nvSpPr>
            <p:spPr>
              <a:xfrm>
                <a:off x="8014559" y="403484"/>
                <a:ext cx="150117" cy="1270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2" name="月 621"/>
              <p:cNvSpPr/>
              <p:nvPr/>
            </p:nvSpPr>
            <p:spPr>
              <a:xfrm rot="5400000">
                <a:off x="8064237" y="348044"/>
                <a:ext cx="50761" cy="146551"/>
              </a:xfrm>
              <a:prstGeom prst="moon">
                <a:avLst/>
              </a:pr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3" name="円/楕円 631"/>
              <p:cNvSpPr/>
              <p:nvPr/>
            </p:nvSpPr>
            <p:spPr>
              <a:xfrm>
                <a:off x="8044546" y="421319"/>
                <a:ext cx="90142" cy="856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4" name="円/楕円 641"/>
              <p:cNvSpPr/>
              <p:nvPr/>
            </p:nvSpPr>
            <p:spPr>
              <a:xfrm>
                <a:off x="8065561" y="440551"/>
                <a:ext cx="48112" cy="457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5" name="円/楕円 632"/>
              <p:cNvSpPr/>
              <p:nvPr/>
            </p:nvSpPr>
            <p:spPr>
              <a:xfrm>
                <a:off x="7900235" y="597783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6" name="円/楕円 4"/>
              <p:cNvSpPr/>
              <p:nvPr/>
            </p:nvSpPr>
            <p:spPr>
              <a:xfrm>
                <a:off x="7868414" y="680060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635" name="グループ化 634"/>
          <p:cNvGrpSpPr/>
          <p:nvPr/>
        </p:nvGrpSpPr>
        <p:grpSpPr>
          <a:xfrm>
            <a:off x="2792760" y="1088988"/>
            <a:ext cx="719603" cy="1316250"/>
            <a:chOff x="6232857" y="474873"/>
            <a:chExt cx="719603" cy="1316250"/>
          </a:xfrm>
        </p:grpSpPr>
        <p:grpSp>
          <p:nvGrpSpPr>
            <p:cNvPr id="636" name="グループ化 635"/>
            <p:cNvGrpSpPr/>
            <p:nvPr/>
          </p:nvGrpSpPr>
          <p:grpSpPr>
            <a:xfrm>
              <a:off x="6284140" y="1180199"/>
              <a:ext cx="601415" cy="610924"/>
              <a:chOff x="2864768" y="3787806"/>
              <a:chExt cx="1156298" cy="1174581"/>
            </a:xfrm>
          </p:grpSpPr>
          <p:sp>
            <p:nvSpPr>
              <p:cNvPr id="648" name="片側の 2 つの角を丸めた四角形 43"/>
              <p:cNvSpPr/>
              <p:nvPr/>
            </p:nvSpPr>
            <p:spPr>
              <a:xfrm rot="10800000">
                <a:off x="3160742" y="3787806"/>
                <a:ext cx="568122" cy="307312"/>
              </a:xfrm>
              <a:custGeom>
                <a:avLst/>
                <a:gdLst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205886 w 670722"/>
                  <a:gd name="connsiteY3" fmla="*/ 89894 h 307312"/>
                  <a:gd name="connsiteX4" fmla="*/ 0 w 670722"/>
                  <a:gd name="connsiteY4" fmla="*/ 89894 h 307312"/>
                  <a:gd name="connsiteX5" fmla="*/ 335361 w 670722"/>
                  <a:gd name="connsiteY5" fmla="*/ 0 h 307312"/>
                  <a:gd name="connsiteX6" fmla="*/ 670722 w 670722"/>
                  <a:gd name="connsiteY6" fmla="*/ 89894 h 307312"/>
                  <a:gd name="connsiteX7" fmla="*/ 469161 w 670722"/>
                  <a:gd name="connsiteY7" fmla="*/ 111302 h 307312"/>
                  <a:gd name="connsiteX8" fmla="*/ 469161 w 670722"/>
                  <a:gd name="connsiteY8" fmla="*/ 307312 h 307312"/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0 w 670722"/>
                  <a:gd name="connsiteY3" fmla="*/ 89894 h 307312"/>
                  <a:gd name="connsiteX4" fmla="*/ 335361 w 670722"/>
                  <a:gd name="connsiteY4" fmla="*/ 0 h 307312"/>
                  <a:gd name="connsiteX5" fmla="*/ 670722 w 670722"/>
                  <a:gd name="connsiteY5" fmla="*/ 89894 h 307312"/>
                  <a:gd name="connsiteX6" fmla="*/ 469161 w 670722"/>
                  <a:gd name="connsiteY6" fmla="*/ 111302 h 307312"/>
                  <a:gd name="connsiteX7" fmla="*/ 469161 w 670722"/>
                  <a:gd name="connsiteY7" fmla="*/ 307312 h 307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70722" h="307312">
                    <a:moveTo>
                      <a:pt x="469161" y="307312"/>
                    </a:moveTo>
                    <a:lnTo>
                      <a:pt x="201564" y="307312"/>
                    </a:lnTo>
                    <a:lnTo>
                      <a:pt x="201564" y="111302"/>
                    </a:lnTo>
                    <a:lnTo>
                      <a:pt x="0" y="89894"/>
                    </a:lnTo>
                    <a:cubicBezTo>
                      <a:pt x="0" y="40247"/>
                      <a:pt x="150146" y="0"/>
                      <a:pt x="335361" y="0"/>
                    </a:cubicBezTo>
                    <a:cubicBezTo>
                      <a:pt x="520576" y="0"/>
                      <a:pt x="670722" y="40247"/>
                      <a:pt x="670722" y="89894"/>
                    </a:cubicBezTo>
                    <a:lnTo>
                      <a:pt x="469161" y="111302"/>
                    </a:lnTo>
                    <a:lnTo>
                      <a:pt x="469161" y="307312"/>
                    </a:ln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9" name="片側の 2 つの角を丸めた四角形 648"/>
              <p:cNvSpPr/>
              <p:nvPr/>
            </p:nvSpPr>
            <p:spPr>
              <a:xfrm>
                <a:off x="2864768" y="3941461"/>
                <a:ext cx="1156298" cy="1020926"/>
              </a:xfrm>
              <a:prstGeom prst="round2SameRect">
                <a:avLst>
                  <a:gd name="adj1" fmla="val 35217"/>
                  <a:gd name="adj2" fmla="val 0"/>
                </a:avLst>
              </a:prstGeom>
              <a:solidFill>
                <a:srgbClr val="92D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0" name="片側の 2 つの角を丸めた四角形 64"/>
              <p:cNvSpPr/>
              <p:nvPr/>
            </p:nvSpPr>
            <p:spPr>
              <a:xfrm>
                <a:off x="2864768" y="3944005"/>
                <a:ext cx="1156298" cy="1018382"/>
              </a:xfrm>
              <a:custGeom>
                <a:avLst/>
                <a:gdLst/>
                <a:ahLst/>
                <a:cxnLst/>
                <a:rect l="l" t="t" r="r" b="b"/>
                <a:pathLst>
                  <a:path w="1156298" h="1018382">
                    <a:moveTo>
                      <a:pt x="821989" y="0"/>
                    </a:moveTo>
                    <a:cubicBezTo>
                      <a:pt x="1008846" y="11341"/>
                      <a:pt x="1156298" y="166950"/>
                      <a:pt x="1156298" y="356996"/>
                    </a:cubicBezTo>
                    <a:lnTo>
                      <a:pt x="1156298" y="1018382"/>
                    </a:lnTo>
                    <a:lnTo>
                      <a:pt x="821989" y="1018382"/>
                    </a:lnTo>
                    <a:close/>
                    <a:moveTo>
                      <a:pt x="334309" y="0"/>
                    </a:moveTo>
                    <a:lnTo>
                      <a:pt x="334309" y="1018382"/>
                    </a:lnTo>
                    <a:lnTo>
                      <a:pt x="0" y="1018382"/>
                    </a:lnTo>
                    <a:lnTo>
                      <a:pt x="0" y="356996"/>
                    </a:lnTo>
                    <a:cubicBezTo>
                      <a:pt x="0" y="166950"/>
                      <a:pt x="147453" y="11341"/>
                      <a:pt x="334309" y="0"/>
                    </a:cubicBezTo>
                    <a:close/>
                  </a:path>
                </a:pathLst>
              </a:custGeom>
              <a:solidFill>
                <a:srgbClr val="FF5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1" name="ホームベース 650"/>
              <p:cNvSpPr/>
              <p:nvPr/>
            </p:nvSpPr>
            <p:spPr>
              <a:xfrm rot="5400000">
                <a:off x="3227324" y="3913785"/>
                <a:ext cx="434959" cy="490311"/>
              </a:xfrm>
              <a:prstGeom prst="homePlate">
                <a:avLst>
                  <a:gd name="adj" fmla="val 60511"/>
                </a:avLst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2" name="台形 651"/>
              <p:cNvSpPr/>
              <p:nvPr/>
            </p:nvSpPr>
            <p:spPr>
              <a:xfrm rot="10800000">
                <a:off x="3296728" y="3944005"/>
                <a:ext cx="296150" cy="190277"/>
              </a:xfrm>
              <a:prstGeom prst="trapezoid">
                <a:avLst>
                  <a:gd name="adj" fmla="val 53033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53" name="二等辺三角形 652"/>
              <p:cNvSpPr/>
              <p:nvPr/>
            </p:nvSpPr>
            <p:spPr>
              <a:xfrm rot="20020472">
                <a:off x="3380723" y="3888868"/>
                <a:ext cx="357925" cy="220968"/>
              </a:xfrm>
              <a:prstGeom prst="triangle">
                <a:avLst>
                  <a:gd name="adj" fmla="val 79232"/>
                </a:avLst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54" name="二等辺三角形 653"/>
              <p:cNvSpPr/>
              <p:nvPr/>
            </p:nvSpPr>
            <p:spPr>
              <a:xfrm rot="1579528" flipH="1">
                <a:off x="3143732" y="3888869"/>
                <a:ext cx="357925" cy="220968"/>
              </a:xfrm>
              <a:prstGeom prst="triangle">
                <a:avLst>
                  <a:gd name="adj" fmla="val 79232"/>
                </a:avLst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55" name="円/楕円 654"/>
              <p:cNvSpPr/>
              <p:nvPr/>
            </p:nvSpPr>
            <p:spPr>
              <a:xfrm>
                <a:off x="3369444" y="4095119"/>
                <a:ext cx="146946" cy="201806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56" name="円/楕円 655"/>
              <p:cNvSpPr/>
              <p:nvPr/>
            </p:nvSpPr>
            <p:spPr>
              <a:xfrm flipH="1">
                <a:off x="3396636" y="4122098"/>
                <a:ext cx="96333" cy="147845"/>
              </a:xfrm>
              <a:prstGeom prst="ellipse">
                <a:avLst/>
              </a:prstGeom>
              <a:solidFill>
                <a:srgbClr val="FF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57" name="円/楕円 656"/>
              <p:cNvSpPr/>
              <p:nvPr/>
            </p:nvSpPr>
            <p:spPr>
              <a:xfrm flipH="1">
                <a:off x="3420720" y="4136080"/>
                <a:ext cx="48166" cy="457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637" name="グループ化 636"/>
            <p:cNvGrpSpPr/>
            <p:nvPr/>
          </p:nvGrpSpPr>
          <p:grpSpPr>
            <a:xfrm>
              <a:off x="6232857" y="474873"/>
              <a:ext cx="719603" cy="735947"/>
              <a:chOff x="8555175" y="65623"/>
              <a:chExt cx="719603" cy="735947"/>
            </a:xfrm>
          </p:grpSpPr>
          <p:sp>
            <p:nvSpPr>
              <p:cNvPr id="638" name="フローチャート: 論理積ゲート 213"/>
              <p:cNvSpPr/>
              <p:nvPr/>
            </p:nvSpPr>
            <p:spPr>
              <a:xfrm rot="16200000">
                <a:off x="8571865" y="65623"/>
                <a:ext cx="690174" cy="690174"/>
              </a:xfrm>
              <a:prstGeom prst="flowChartDelay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39" name="円/楕円 689"/>
              <p:cNvSpPr/>
              <p:nvPr/>
            </p:nvSpPr>
            <p:spPr>
              <a:xfrm rot="20700000">
                <a:off x="8555175" y="40326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0" name="円/楕円 690"/>
              <p:cNvSpPr/>
              <p:nvPr/>
            </p:nvSpPr>
            <p:spPr>
              <a:xfrm rot="900000" flipH="1">
                <a:off x="9099843" y="40327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1" name="円/楕円 691"/>
              <p:cNvSpPr/>
              <p:nvPr/>
            </p:nvSpPr>
            <p:spPr>
              <a:xfrm>
                <a:off x="8625454" y="149702"/>
                <a:ext cx="579044" cy="6518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2" name="月 641"/>
              <p:cNvSpPr/>
              <p:nvPr/>
            </p:nvSpPr>
            <p:spPr>
              <a:xfrm rot="5400000">
                <a:off x="8737662" y="243302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3" name="月 642"/>
              <p:cNvSpPr/>
              <p:nvPr/>
            </p:nvSpPr>
            <p:spPr>
              <a:xfrm rot="5400000">
                <a:off x="9028175" y="243302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4" name="円/楕円 702"/>
              <p:cNvSpPr/>
              <p:nvPr/>
            </p:nvSpPr>
            <p:spPr>
              <a:xfrm>
                <a:off x="8734374" y="384282"/>
                <a:ext cx="69057" cy="10198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5" name="円/楕円 703"/>
              <p:cNvSpPr/>
              <p:nvPr/>
            </p:nvSpPr>
            <p:spPr>
              <a:xfrm>
                <a:off x="9015361" y="384282"/>
                <a:ext cx="69057" cy="10198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6" name="円/楕円 632"/>
              <p:cNvSpPr/>
              <p:nvPr/>
            </p:nvSpPr>
            <p:spPr>
              <a:xfrm>
                <a:off x="8870602" y="586447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7" name="円/楕円 4"/>
              <p:cNvSpPr/>
              <p:nvPr/>
            </p:nvSpPr>
            <p:spPr>
              <a:xfrm>
                <a:off x="8838966" y="680060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658" name="グループ化 657"/>
          <p:cNvGrpSpPr/>
          <p:nvPr/>
        </p:nvGrpSpPr>
        <p:grpSpPr>
          <a:xfrm>
            <a:off x="4547955" y="1090843"/>
            <a:ext cx="731898" cy="1314395"/>
            <a:chOff x="7131485" y="476728"/>
            <a:chExt cx="731898" cy="1314395"/>
          </a:xfrm>
        </p:grpSpPr>
        <p:sp>
          <p:nvSpPr>
            <p:cNvPr id="659" name="フリーフォーム 658"/>
            <p:cNvSpPr/>
            <p:nvPr/>
          </p:nvSpPr>
          <p:spPr>
            <a:xfrm>
              <a:off x="7131485" y="476728"/>
              <a:ext cx="731898" cy="986617"/>
            </a:xfrm>
            <a:custGeom>
              <a:avLst/>
              <a:gdLst>
                <a:gd name="connsiteX0" fmla="*/ 425446 w 850891"/>
                <a:gd name="connsiteY0" fmla="*/ 0 h 1027118"/>
                <a:gd name="connsiteX1" fmla="*/ 726282 w 850891"/>
                <a:gd name="connsiteY1" fmla="*/ 124610 h 1027118"/>
                <a:gd name="connsiteX2" fmla="*/ 726281 w 850891"/>
                <a:gd name="connsiteY2" fmla="*/ 124610 h 1027118"/>
                <a:gd name="connsiteX3" fmla="*/ 726281 w 850891"/>
                <a:gd name="connsiteY3" fmla="*/ 726283 h 1027118"/>
                <a:gd name="connsiteX4" fmla="*/ 425446 w 850891"/>
                <a:gd name="connsiteY4" fmla="*/ 1027118 h 1027118"/>
                <a:gd name="connsiteX5" fmla="*/ 124609 w 850891"/>
                <a:gd name="connsiteY5" fmla="*/ 726282 h 1027118"/>
                <a:gd name="connsiteX6" fmla="*/ 124609 w 850891"/>
                <a:gd name="connsiteY6" fmla="*/ 124610 h 1027118"/>
                <a:gd name="connsiteX7" fmla="*/ 425446 w 850891"/>
                <a:gd name="connsiteY7" fmla="*/ 0 h 1027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50891" h="1027118">
                  <a:moveTo>
                    <a:pt x="425446" y="0"/>
                  </a:moveTo>
                  <a:cubicBezTo>
                    <a:pt x="534327" y="0"/>
                    <a:pt x="643208" y="41537"/>
                    <a:pt x="726282" y="124610"/>
                  </a:cubicBezTo>
                  <a:lnTo>
                    <a:pt x="726281" y="124610"/>
                  </a:lnTo>
                  <a:cubicBezTo>
                    <a:pt x="892428" y="290757"/>
                    <a:pt x="892428" y="560136"/>
                    <a:pt x="726281" y="726283"/>
                  </a:cubicBezTo>
                  <a:lnTo>
                    <a:pt x="425446" y="1027118"/>
                  </a:lnTo>
                  <a:lnTo>
                    <a:pt x="124609" y="726282"/>
                  </a:lnTo>
                  <a:cubicBezTo>
                    <a:pt x="-41537" y="560135"/>
                    <a:pt x="-41537" y="290757"/>
                    <a:pt x="124609" y="124610"/>
                  </a:cubicBezTo>
                  <a:cubicBezTo>
                    <a:pt x="207683" y="41537"/>
                    <a:pt x="316565" y="0"/>
                    <a:pt x="425446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660" name="グループ化 659"/>
            <p:cNvGrpSpPr/>
            <p:nvPr/>
          </p:nvGrpSpPr>
          <p:grpSpPr>
            <a:xfrm>
              <a:off x="7196727" y="1171272"/>
              <a:ext cx="601415" cy="619851"/>
              <a:chOff x="4241016" y="3770644"/>
              <a:chExt cx="1156298" cy="1191743"/>
            </a:xfrm>
          </p:grpSpPr>
          <p:sp>
            <p:nvSpPr>
              <p:cNvPr id="670" name="片側の 2 つの角を丸めた四角形 43"/>
              <p:cNvSpPr/>
              <p:nvPr/>
            </p:nvSpPr>
            <p:spPr>
              <a:xfrm rot="10800000">
                <a:off x="4544697" y="3770644"/>
                <a:ext cx="568122" cy="307312"/>
              </a:xfrm>
              <a:custGeom>
                <a:avLst/>
                <a:gdLst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205886 w 670722"/>
                  <a:gd name="connsiteY3" fmla="*/ 89894 h 307312"/>
                  <a:gd name="connsiteX4" fmla="*/ 0 w 670722"/>
                  <a:gd name="connsiteY4" fmla="*/ 89894 h 307312"/>
                  <a:gd name="connsiteX5" fmla="*/ 335361 w 670722"/>
                  <a:gd name="connsiteY5" fmla="*/ 0 h 307312"/>
                  <a:gd name="connsiteX6" fmla="*/ 670722 w 670722"/>
                  <a:gd name="connsiteY6" fmla="*/ 89894 h 307312"/>
                  <a:gd name="connsiteX7" fmla="*/ 469161 w 670722"/>
                  <a:gd name="connsiteY7" fmla="*/ 111302 h 307312"/>
                  <a:gd name="connsiteX8" fmla="*/ 469161 w 670722"/>
                  <a:gd name="connsiteY8" fmla="*/ 307312 h 307312"/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0 w 670722"/>
                  <a:gd name="connsiteY3" fmla="*/ 89894 h 307312"/>
                  <a:gd name="connsiteX4" fmla="*/ 335361 w 670722"/>
                  <a:gd name="connsiteY4" fmla="*/ 0 h 307312"/>
                  <a:gd name="connsiteX5" fmla="*/ 670722 w 670722"/>
                  <a:gd name="connsiteY5" fmla="*/ 89894 h 307312"/>
                  <a:gd name="connsiteX6" fmla="*/ 469161 w 670722"/>
                  <a:gd name="connsiteY6" fmla="*/ 111302 h 307312"/>
                  <a:gd name="connsiteX7" fmla="*/ 469161 w 670722"/>
                  <a:gd name="connsiteY7" fmla="*/ 307312 h 307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70722" h="307312">
                    <a:moveTo>
                      <a:pt x="469161" y="307312"/>
                    </a:moveTo>
                    <a:lnTo>
                      <a:pt x="201564" y="307312"/>
                    </a:lnTo>
                    <a:lnTo>
                      <a:pt x="201564" y="111302"/>
                    </a:lnTo>
                    <a:lnTo>
                      <a:pt x="0" y="89894"/>
                    </a:lnTo>
                    <a:cubicBezTo>
                      <a:pt x="0" y="40247"/>
                      <a:pt x="150146" y="0"/>
                      <a:pt x="335361" y="0"/>
                    </a:cubicBezTo>
                    <a:cubicBezTo>
                      <a:pt x="520576" y="0"/>
                      <a:pt x="670722" y="40247"/>
                      <a:pt x="670722" y="89894"/>
                    </a:cubicBezTo>
                    <a:lnTo>
                      <a:pt x="469161" y="111302"/>
                    </a:lnTo>
                    <a:lnTo>
                      <a:pt x="469161" y="307312"/>
                    </a:ln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1" name="片側の 2 つの角を丸めた四角形 85"/>
              <p:cNvSpPr/>
              <p:nvPr/>
            </p:nvSpPr>
            <p:spPr>
              <a:xfrm>
                <a:off x="4241016" y="3943457"/>
                <a:ext cx="1156298" cy="1018930"/>
              </a:xfrm>
              <a:custGeom>
                <a:avLst/>
                <a:gdLst/>
                <a:ahLst/>
                <a:cxnLst/>
                <a:rect l="l" t="t" r="r" b="b"/>
                <a:pathLst>
                  <a:path w="1156298" h="1018930">
                    <a:moveTo>
                      <a:pt x="339738" y="0"/>
                    </a:moveTo>
                    <a:lnTo>
                      <a:pt x="414999" y="178641"/>
                    </a:lnTo>
                    <a:lnTo>
                      <a:pt x="756160" y="178641"/>
                    </a:lnTo>
                    <a:lnTo>
                      <a:pt x="830816" y="1437"/>
                    </a:lnTo>
                    <a:cubicBezTo>
                      <a:pt x="1013501" y="16850"/>
                      <a:pt x="1156298" y="170521"/>
                      <a:pt x="1156298" y="357544"/>
                    </a:cubicBezTo>
                    <a:lnTo>
                      <a:pt x="1156298" y="1018930"/>
                    </a:lnTo>
                    <a:lnTo>
                      <a:pt x="0" y="1018930"/>
                    </a:lnTo>
                    <a:lnTo>
                      <a:pt x="0" y="357544"/>
                    </a:lnTo>
                    <a:cubicBezTo>
                      <a:pt x="0" y="165647"/>
                      <a:pt x="150338" y="8863"/>
                      <a:pt x="339738" y="0"/>
                    </a:cubicBezTo>
                    <a:close/>
                  </a:path>
                </a:pathLst>
              </a:custGeom>
              <a:solidFill>
                <a:srgbClr val="FF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2" name="台形 671"/>
              <p:cNvSpPr/>
              <p:nvPr/>
            </p:nvSpPr>
            <p:spPr>
              <a:xfrm rot="10800000">
                <a:off x="4576373" y="4048883"/>
                <a:ext cx="500449" cy="913503"/>
              </a:xfrm>
              <a:prstGeom prst="trapezoid">
                <a:avLst>
                  <a:gd name="adj" fmla="val 42130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73" name="グループ化 672"/>
              <p:cNvGrpSpPr/>
              <p:nvPr/>
            </p:nvGrpSpPr>
            <p:grpSpPr>
              <a:xfrm>
                <a:off x="4261000" y="3924300"/>
                <a:ext cx="1116330" cy="1038087"/>
                <a:chOff x="4259580" y="3924300"/>
                <a:chExt cx="1116330" cy="1043940"/>
              </a:xfrm>
            </p:grpSpPr>
            <p:sp>
              <p:nvSpPr>
                <p:cNvPr id="674" name="フリーフォーム 673"/>
                <p:cNvSpPr/>
                <p:nvPr/>
              </p:nvSpPr>
              <p:spPr>
                <a:xfrm>
                  <a:off x="4259580" y="3924300"/>
                  <a:ext cx="558165" cy="1043940"/>
                </a:xfrm>
                <a:custGeom>
                  <a:avLst/>
                  <a:gdLst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220980 w 558165"/>
                    <a:gd name="connsiteY5" fmla="*/ 537210 h 1043940"/>
                    <a:gd name="connsiteX6" fmla="*/ 350520 w 558165"/>
                    <a:gd name="connsiteY6" fmla="*/ 539115 h 1043940"/>
                    <a:gd name="connsiteX7" fmla="*/ 270510 w 558165"/>
                    <a:gd name="connsiteY7" fmla="*/ 621030 h 1043940"/>
                    <a:gd name="connsiteX8" fmla="*/ 413385 w 558165"/>
                    <a:gd name="connsiteY8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220980 w 558165"/>
                    <a:gd name="connsiteY5" fmla="*/ 537210 h 1043940"/>
                    <a:gd name="connsiteX6" fmla="*/ 270510 w 558165"/>
                    <a:gd name="connsiteY6" fmla="*/ 621030 h 1043940"/>
                    <a:gd name="connsiteX7" fmla="*/ 413385 w 558165"/>
                    <a:gd name="connsiteY7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220980 w 558165"/>
                    <a:gd name="connsiteY5" fmla="*/ 537210 h 1043940"/>
                    <a:gd name="connsiteX6" fmla="*/ 413385 w 558165"/>
                    <a:gd name="connsiteY6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413385 w 558165"/>
                    <a:gd name="connsiteY5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133350 w 558165"/>
                    <a:gd name="connsiteY5" fmla="*/ 462915 h 1043940"/>
                    <a:gd name="connsiteX6" fmla="*/ 413385 w 558165"/>
                    <a:gd name="connsiteY6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133350 w 558165"/>
                    <a:gd name="connsiteY5" fmla="*/ 462915 h 1043940"/>
                    <a:gd name="connsiteX6" fmla="*/ 175260 w 558165"/>
                    <a:gd name="connsiteY6" fmla="*/ 546735 h 1043940"/>
                    <a:gd name="connsiteX7" fmla="*/ 413385 w 558165"/>
                    <a:gd name="connsiteY7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133350 w 558165"/>
                    <a:gd name="connsiteY5" fmla="*/ 462915 h 1043940"/>
                    <a:gd name="connsiteX6" fmla="*/ 148590 w 558165"/>
                    <a:gd name="connsiteY6" fmla="*/ 501015 h 1043940"/>
                    <a:gd name="connsiteX7" fmla="*/ 175260 w 558165"/>
                    <a:gd name="connsiteY7" fmla="*/ 546735 h 1043940"/>
                    <a:gd name="connsiteX8" fmla="*/ 413385 w 558165"/>
                    <a:gd name="connsiteY8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133350 w 558165"/>
                    <a:gd name="connsiteY5" fmla="*/ 462915 h 1043940"/>
                    <a:gd name="connsiteX6" fmla="*/ 257175 w 558165"/>
                    <a:gd name="connsiteY6" fmla="*/ 468630 h 1043940"/>
                    <a:gd name="connsiteX7" fmla="*/ 175260 w 558165"/>
                    <a:gd name="connsiteY7" fmla="*/ 546735 h 1043940"/>
                    <a:gd name="connsiteX8" fmla="*/ 413385 w 558165"/>
                    <a:gd name="connsiteY8" fmla="*/ 1043940 h 10439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8165" h="1043940">
                      <a:moveTo>
                        <a:pt x="413385" y="1043940"/>
                      </a:moveTo>
                      <a:lnTo>
                        <a:pt x="558165" y="1043940"/>
                      </a:lnTo>
                      <a:lnTo>
                        <a:pt x="354330" y="0"/>
                      </a:lnTo>
                      <a:lnTo>
                        <a:pt x="205740" y="7620"/>
                      </a:lnTo>
                      <a:lnTo>
                        <a:pt x="0" y="186690"/>
                      </a:lnTo>
                      <a:lnTo>
                        <a:pt x="133350" y="462915"/>
                      </a:lnTo>
                      <a:lnTo>
                        <a:pt x="257175" y="468630"/>
                      </a:lnTo>
                      <a:lnTo>
                        <a:pt x="175260" y="546735"/>
                      </a:lnTo>
                      <a:lnTo>
                        <a:pt x="413385" y="104394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75" name="フリーフォーム 674"/>
                <p:cNvSpPr/>
                <p:nvPr/>
              </p:nvSpPr>
              <p:spPr>
                <a:xfrm flipH="1">
                  <a:off x="4817745" y="3924300"/>
                  <a:ext cx="558165" cy="1043940"/>
                </a:xfrm>
                <a:custGeom>
                  <a:avLst/>
                  <a:gdLst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220980 w 558165"/>
                    <a:gd name="connsiteY5" fmla="*/ 537210 h 1043940"/>
                    <a:gd name="connsiteX6" fmla="*/ 350520 w 558165"/>
                    <a:gd name="connsiteY6" fmla="*/ 539115 h 1043940"/>
                    <a:gd name="connsiteX7" fmla="*/ 270510 w 558165"/>
                    <a:gd name="connsiteY7" fmla="*/ 621030 h 1043940"/>
                    <a:gd name="connsiteX8" fmla="*/ 413385 w 558165"/>
                    <a:gd name="connsiteY8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220980 w 558165"/>
                    <a:gd name="connsiteY5" fmla="*/ 537210 h 1043940"/>
                    <a:gd name="connsiteX6" fmla="*/ 270510 w 558165"/>
                    <a:gd name="connsiteY6" fmla="*/ 621030 h 1043940"/>
                    <a:gd name="connsiteX7" fmla="*/ 413385 w 558165"/>
                    <a:gd name="connsiteY7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220980 w 558165"/>
                    <a:gd name="connsiteY5" fmla="*/ 537210 h 1043940"/>
                    <a:gd name="connsiteX6" fmla="*/ 413385 w 558165"/>
                    <a:gd name="connsiteY6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413385 w 558165"/>
                    <a:gd name="connsiteY5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133350 w 558165"/>
                    <a:gd name="connsiteY5" fmla="*/ 462915 h 1043940"/>
                    <a:gd name="connsiteX6" fmla="*/ 413385 w 558165"/>
                    <a:gd name="connsiteY6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133350 w 558165"/>
                    <a:gd name="connsiteY5" fmla="*/ 462915 h 1043940"/>
                    <a:gd name="connsiteX6" fmla="*/ 175260 w 558165"/>
                    <a:gd name="connsiteY6" fmla="*/ 546735 h 1043940"/>
                    <a:gd name="connsiteX7" fmla="*/ 413385 w 558165"/>
                    <a:gd name="connsiteY7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133350 w 558165"/>
                    <a:gd name="connsiteY5" fmla="*/ 462915 h 1043940"/>
                    <a:gd name="connsiteX6" fmla="*/ 148590 w 558165"/>
                    <a:gd name="connsiteY6" fmla="*/ 501015 h 1043940"/>
                    <a:gd name="connsiteX7" fmla="*/ 175260 w 558165"/>
                    <a:gd name="connsiteY7" fmla="*/ 546735 h 1043940"/>
                    <a:gd name="connsiteX8" fmla="*/ 413385 w 558165"/>
                    <a:gd name="connsiteY8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133350 w 558165"/>
                    <a:gd name="connsiteY5" fmla="*/ 462915 h 1043940"/>
                    <a:gd name="connsiteX6" fmla="*/ 257175 w 558165"/>
                    <a:gd name="connsiteY6" fmla="*/ 468630 h 1043940"/>
                    <a:gd name="connsiteX7" fmla="*/ 175260 w 558165"/>
                    <a:gd name="connsiteY7" fmla="*/ 546735 h 1043940"/>
                    <a:gd name="connsiteX8" fmla="*/ 413385 w 558165"/>
                    <a:gd name="connsiteY8" fmla="*/ 1043940 h 10439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8165" h="1043940">
                      <a:moveTo>
                        <a:pt x="413385" y="1043940"/>
                      </a:moveTo>
                      <a:lnTo>
                        <a:pt x="558165" y="1043940"/>
                      </a:lnTo>
                      <a:lnTo>
                        <a:pt x="354330" y="0"/>
                      </a:lnTo>
                      <a:lnTo>
                        <a:pt x="205740" y="7620"/>
                      </a:lnTo>
                      <a:lnTo>
                        <a:pt x="0" y="186690"/>
                      </a:lnTo>
                      <a:lnTo>
                        <a:pt x="133350" y="462915"/>
                      </a:lnTo>
                      <a:lnTo>
                        <a:pt x="257175" y="468630"/>
                      </a:lnTo>
                      <a:lnTo>
                        <a:pt x="175260" y="546735"/>
                      </a:lnTo>
                      <a:lnTo>
                        <a:pt x="413385" y="104394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661" name="グループ化 660"/>
            <p:cNvGrpSpPr/>
            <p:nvPr/>
          </p:nvGrpSpPr>
          <p:grpSpPr>
            <a:xfrm>
              <a:off x="7207912" y="661137"/>
              <a:ext cx="579044" cy="559543"/>
              <a:chOff x="9583397" y="242027"/>
              <a:chExt cx="579044" cy="559543"/>
            </a:xfrm>
          </p:grpSpPr>
          <p:sp>
            <p:nvSpPr>
              <p:cNvPr id="662" name="円/楕円 238"/>
              <p:cNvSpPr/>
              <p:nvPr/>
            </p:nvSpPr>
            <p:spPr>
              <a:xfrm>
                <a:off x="9583397" y="294071"/>
                <a:ext cx="579044" cy="507499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3" name="フリーフォーム 662"/>
              <p:cNvSpPr/>
              <p:nvPr/>
            </p:nvSpPr>
            <p:spPr>
              <a:xfrm>
                <a:off x="9587910" y="242027"/>
                <a:ext cx="574531" cy="154607"/>
              </a:xfrm>
              <a:custGeom>
                <a:avLst/>
                <a:gdLst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287487 w 574531"/>
                  <a:gd name="connsiteY28" fmla="*/ 0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378927 w 574531"/>
                  <a:gd name="connsiteY28" fmla="*/ 5462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0" fmla="*/ 541357 w 574531"/>
                  <a:gd name="connsiteY0" fmla="*/ 0 h 105121"/>
                  <a:gd name="connsiteX1" fmla="*/ 565729 w 574531"/>
                  <a:gd name="connsiteY1" fmla="*/ 12759 h 105121"/>
                  <a:gd name="connsiteX2" fmla="*/ 574531 w 574531"/>
                  <a:gd name="connsiteY2" fmla="*/ 105121 h 105121"/>
                  <a:gd name="connsiteX3" fmla="*/ 507831 w 574531"/>
                  <a:gd name="connsiteY3" fmla="*/ 68883 h 105121"/>
                  <a:gd name="connsiteX4" fmla="*/ 499725 w 574531"/>
                  <a:gd name="connsiteY4" fmla="*/ 53113 h 105121"/>
                  <a:gd name="connsiteX5" fmla="*/ 504681 w 574531"/>
                  <a:gd name="connsiteY5" fmla="*/ 105121 h 105121"/>
                  <a:gd name="connsiteX6" fmla="*/ 437981 w 574531"/>
                  <a:gd name="connsiteY6" fmla="*/ 68883 h 105121"/>
                  <a:gd name="connsiteX7" fmla="*/ 429875 w 574531"/>
                  <a:gd name="connsiteY7" fmla="*/ 53113 h 105121"/>
                  <a:gd name="connsiteX8" fmla="*/ 434831 w 574531"/>
                  <a:gd name="connsiteY8" fmla="*/ 105121 h 105121"/>
                  <a:gd name="connsiteX9" fmla="*/ 368131 w 574531"/>
                  <a:gd name="connsiteY9" fmla="*/ 68883 h 105121"/>
                  <a:gd name="connsiteX10" fmla="*/ 360025 w 574531"/>
                  <a:gd name="connsiteY10" fmla="*/ 53113 h 105121"/>
                  <a:gd name="connsiteX11" fmla="*/ 364981 w 574531"/>
                  <a:gd name="connsiteY11" fmla="*/ 105121 h 105121"/>
                  <a:gd name="connsiteX12" fmla="*/ 298281 w 574531"/>
                  <a:gd name="connsiteY12" fmla="*/ 68883 h 105121"/>
                  <a:gd name="connsiteX13" fmla="*/ 294073 w 574531"/>
                  <a:gd name="connsiteY13" fmla="*/ 60696 h 105121"/>
                  <a:gd name="connsiteX14" fmla="*/ 298306 w 574531"/>
                  <a:gd name="connsiteY14" fmla="*/ 105121 h 105121"/>
                  <a:gd name="connsiteX15" fmla="*/ 231606 w 574531"/>
                  <a:gd name="connsiteY15" fmla="*/ 68883 h 105121"/>
                  <a:gd name="connsiteX16" fmla="*/ 223500 w 574531"/>
                  <a:gd name="connsiteY16" fmla="*/ 53113 h 105121"/>
                  <a:gd name="connsiteX17" fmla="*/ 228456 w 574531"/>
                  <a:gd name="connsiteY17" fmla="*/ 105121 h 105121"/>
                  <a:gd name="connsiteX18" fmla="*/ 161756 w 574531"/>
                  <a:gd name="connsiteY18" fmla="*/ 68883 h 105121"/>
                  <a:gd name="connsiteX19" fmla="*/ 153650 w 574531"/>
                  <a:gd name="connsiteY19" fmla="*/ 53113 h 105121"/>
                  <a:gd name="connsiteX20" fmla="*/ 158606 w 574531"/>
                  <a:gd name="connsiteY20" fmla="*/ 105121 h 105121"/>
                  <a:gd name="connsiteX21" fmla="*/ 91906 w 574531"/>
                  <a:gd name="connsiteY21" fmla="*/ 68883 h 105121"/>
                  <a:gd name="connsiteX22" fmla="*/ 83800 w 574531"/>
                  <a:gd name="connsiteY22" fmla="*/ 53113 h 105121"/>
                  <a:gd name="connsiteX23" fmla="*/ 88756 w 574531"/>
                  <a:gd name="connsiteY23" fmla="*/ 105121 h 105121"/>
                  <a:gd name="connsiteX24" fmla="*/ 1841 w 574531"/>
                  <a:gd name="connsiteY24" fmla="*/ 29556 h 105121"/>
                  <a:gd name="connsiteX25" fmla="*/ 0 w 574531"/>
                  <a:gd name="connsiteY25" fmla="*/ 17599 h 105121"/>
                  <a:gd name="connsiteX0" fmla="*/ 565729 w 574531"/>
                  <a:gd name="connsiteY0" fmla="*/ 0 h 92362"/>
                  <a:gd name="connsiteX1" fmla="*/ 574531 w 574531"/>
                  <a:gd name="connsiteY1" fmla="*/ 92362 h 92362"/>
                  <a:gd name="connsiteX2" fmla="*/ 507831 w 574531"/>
                  <a:gd name="connsiteY2" fmla="*/ 56124 h 92362"/>
                  <a:gd name="connsiteX3" fmla="*/ 499725 w 574531"/>
                  <a:gd name="connsiteY3" fmla="*/ 40354 h 92362"/>
                  <a:gd name="connsiteX4" fmla="*/ 504681 w 574531"/>
                  <a:gd name="connsiteY4" fmla="*/ 92362 h 92362"/>
                  <a:gd name="connsiteX5" fmla="*/ 437981 w 574531"/>
                  <a:gd name="connsiteY5" fmla="*/ 56124 h 92362"/>
                  <a:gd name="connsiteX6" fmla="*/ 429875 w 574531"/>
                  <a:gd name="connsiteY6" fmla="*/ 40354 h 92362"/>
                  <a:gd name="connsiteX7" fmla="*/ 434831 w 574531"/>
                  <a:gd name="connsiteY7" fmla="*/ 92362 h 92362"/>
                  <a:gd name="connsiteX8" fmla="*/ 368131 w 574531"/>
                  <a:gd name="connsiteY8" fmla="*/ 56124 h 92362"/>
                  <a:gd name="connsiteX9" fmla="*/ 360025 w 574531"/>
                  <a:gd name="connsiteY9" fmla="*/ 40354 h 92362"/>
                  <a:gd name="connsiteX10" fmla="*/ 364981 w 574531"/>
                  <a:gd name="connsiteY10" fmla="*/ 92362 h 92362"/>
                  <a:gd name="connsiteX11" fmla="*/ 298281 w 574531"/>
                  <a:gd name="connsiteY11" fmla="*/ 56124 h 92362"/>
                  <a:gd name="connsiteX12" fmla="*/ 294073 w 574531"/>
                  <a:gd name="connsiteY12" fmla="*/ 47937 h 92362"/>
                  <a:gd name="connsiteX13" fmla="*/ 298306 w 574531"/>
                  <a:gd name="connsiteY13" fmla="*/ 92362 h 92362"/>
                  <a:gd name="connsiteX14" fmla="*/ 231606 w 574531"/>
                  <a:gd name="connsiteY14" fmla="*/ 56124 h 92362"/>
                  <a:gd name="connsiteX15" fmla="*/ 223500 w 574531"/>
                  <a:gd name="connsiteY15" fmla="*/ 40354 h 92362"/>
                  <a:gd name="connsiteX16" fmla="*/ 228456 w 574531"/>
                  <a:gd name="connsiteY16" fmla="*/ 92362 h 92362"/>
                  <a:gd name="connsiteX17" fmla="*/ 161756 w 574531"/>
                  <a:gd name="connsiteY17" fmla="*/ 56124 h 92362"/>
                  <a:gd name="connsiteX18" fmla="*/ 153650 w 574531"/>
                  <a:gd name="connsiteY18" fmla="*/ 40354 h 92362"/>
                  <a:gd name="connsiteX19" fmla="*/ 158606 w 574531"/>
                  <a:gd name="connsiteY19" fmla="*/ 92362 h 92362"/>
                  <a:gd name="connsiteX20" fmla="*/ 91906 w 574531"/>
                  <a:gd name="connsiteY20" fmla="*/ 56124 h 92362"/>
                  <a:gd name="connsiteX21" fmla="*/ 83800 w 574531"/>
                  <a:gd name="connsiteY21" fmla="*/ 40354 h 92362"/>
                  <a:gd name="connsiteX22" fmla="*/ 88756 w 574531"/>
                  <a:gd name="connsiteY22" fmla="*/ 92362 h 92362"/>
                  <a:gd name="connsiteX23" fmla="*/ 1841 w 574531"/>
                  <a:gd name="connsiteY23" fmla="*/ 16797 h 92362"/>
                  <a:gd name="connsiteX24" fmla="*/ 0 w 574531"/>
                  <a:gd name="connsiteY24" fmla="*/ 4840 h 92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74531" h="92362">
                    <a:moveTo>
                      <a:pt x="565729" y="0"/>
                    </a:moveTo>
                    <a:lnTo>
                      <a:pt x="574531" y="92362"/>
                    </a:lnTo>
                    <a:cubicBezTo>
                      <a:pt x="548483" y="92362"/>
                      <a:pt x="524901" y="78514"/>
                      <a:pt x="507831" y="56124"/>
                    </a:cubicBezTo>
                    <a:lnTo>
                      <a:pt x="499725" y="40354"/>
                    </a:lnTo>
                    <a:lnTo>
                      <a:pt x="504681" y="92362"/>
                    </a:lnTo>
                    <a:cubicBezTo>
                      <a:pt x="478633" y="92362"/>
                      <a:pt x="455051" y="78514"/>
                      <a:pt x="437981" y="56124"/>
                    </a:cubicBezTo>
                    <a:lnTo>
                      <a:pt x="429875" y="40354"/>
                    </a:lnTo>
                    <a:lnTo>
                      <a:pt x="434831" y="92362"/>
                    </a:lnTo>
                    <a:cubicBezTo>
                      <a:pt x="408783" y="92362"/>
                      <a:pt x="385201" y="78514"/>
                      <a:pt x="368131" y="56124"/>
                    </a:cubicBezTo>
                    <a:lnTo>
                      <a:pt x="360025" y="40354"/>
                    </a:lnTo>
                    <a:lnTo>
                      <a:pt x="364981" y="92362"/>
                    </a:lnTo>
                    <a:cubicBezTo>
                      <a:pt x="338933" y="92362"/>
                      <a:pt x="315351" y="78514"/>
                      <a:pt x="298281" y="56124"/>
                    </a:cubicBezTo>
                    <a:lnTo>
                      <a:pt x="294073" y="47937"/>
                    </a:lnTo>
                    <a:lnTo>
                      <a:pt x="298306" y="92362"/>
                    </a:lnTo>
                    <a:cubicBezTo>
                      <a:pt x="272258" y="92362"/>
                      <a:pt x="248676" y="78514"/>
                      <a:pt x="231606" y="56124"/>
                    </a:cubicBezTo>
                    <a:lnTo>
                      <a:pt x="223500" y="40354"/>
                    </a:lnTo>
                    <a:lnTo>
                      <a:pt x="228456" y="92362"/>
                    </a:lnTo>
                    <a:cubicBezTo>
                      <a:pt x="202408" y="92362"/>
                      <a:pt x="178826" y="78514"/>
                      <a:pt x="161756" y="56124"/>
                    </a:cubicBezTo>
                    <a:lnTo>
                      <a:pt x="153650" y="40354"/>
                    </a:lnTo>
                    <a:lnTo>
                      <a:pt x="158606" y="92362"/>
                    </a:lnTo>
                    <a:cubicBezTo>
                      <a:pt x="132558" y="92362"/>
                      <a:pt x="108976" y="78514"/>
                      <a:pt x="91906" y="56124"/>
                    </a:cubicBezTo>
                    <a:lnTo>
                      <a:pt x="83800" y="40354"/>
                    </a:lnTo>
                    <a:lnTo>
                      <a:pt x="88756" y="92362"/>
                    </a:lnTo>
                    <a:cubicBezTo>
                      <a:pt x="49684" y="92362"/>
                      <a:pt x="16161" y="61204"/>
                      <a:pt x="1841" y="16797"/>
                    </a:cubicBezTo>
                    <a:lnTo>
                      <a:pt x="0" y="4840"/>
                    </a:lnTo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4" name="角丸四角形 663"/>
              <p:cNvSpPr/>
              <p:nvPr/>
            </p:nvSpPr>
            <p:spPr>
              <a:xfrm>
                <a:off x="9653382" y="384282"/>
                <a:ext cx="119061" cy="144988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5" name="円/楕円 727"/>
              <p:cNvSpPr/>
              <p:nvPr/>
            </p:nvSpPr>
            <p:spPr>
              <a:xfrm>
                <a:off x="9675358" y="418999"/>
                <a:ext cx="75108" cy="7510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6" name="角丸四角形 665"/>
              <p:cNvSpPr/>
              <p:nvPr/>
            </p:nvSpPr>
            <p:spPr>
              <a:xfrm>
                <a:off x="9991520" y="384282"/>
                <a:ext cx="119061" cy="144988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7" name="円/楕円 729"/>
              <p:cNvSpPr/>
              <p:nvPr/>
            </p:nvSpPr>
            <p:spPr>
              <a:xfrm>
                <a:off x="10013496" y="418999"/>
                <a:ext cx="75108" cy="7510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8" name="月 667"/>
              <p:cNvSpPr/>
              <p:nvPr/>
            </p:nvSpPr>
            <p:spPr>
              <a:xfrm rot="16200000">
                <a:off x="9863077" y="579662"/>
                <a:ext cx="25398" cy="75418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9" name="円/楕円 4"/>
              <p:cNvSpPr/>
              <p:nvPr/>
            </p:nvSpPr>
            <p:spPr>
              <a:xfrm>
                <a:off x="9792880" y="680060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676" name="グループ化 675"/>
          <p:cNvGrpSpPr/>
          <p:nvPr/>
        </p:nvGrpSpPr>
        <p:grpSpPr>
          <a:xfrm>
            <a:off x="6484182" y="1071208"/>
            <a:ext cx="719603" cy="1334030"/>
            <a:chOff x="8012801" y="457093"/>
            <a:chExt cx="719603" cy="1334030"/>
          </a:xfrm>
        </p:grpSpPr>
        <p:grpSp>
          <p:nvGrpSpPr>
            <p:cNvPr id="677" name="グループ化 676"/>
            <p:cNvGrpSpPr/>
            <p:nvPr/>
          </p:nvGrpSpPr>
          <p:grpSpPr>
            <a:xfrm>
              <a:off x="8056402" y="594549"/>
              <a:ext cx="639790" cy="762229"/>
              <a:chOff x="10524641" y="207560"/>
              <a:chExt cx="639790" cy="762229"/>
            </a:xfrm>
          </p:grpSpPr>
          <p:sp>
            <p:nvSpPr>
              <p:cNvPr id="703" name="円/楕円 702"/>
              <p:cNvSpPr/>
              <p:nvPr/>
            </p:nvSpPr>
            <p:spPr>
              <a:xfrm>
                <a:off x="10541722" y="207560"/>
                <a:ext cx="596330" cy="628719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04" name="月 703"/>
              <p:cNvSpPr/>
              <p:nvPr/>
            </p:nvSpPr>
            <p:spPr>
              <a:xfrm rot="900000" flipH="1">
                <a:off x="10524641" y="397360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05" name="月 704"/>
              <p:cNvSpPr/>
              <p:nvPr/>
            </p:nvSpPr>
            <p:spPr>
              <a:xfrm rot="709480" flipH="1">
                <a:off x="10561537" y="407246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06" name="月 705"/>
              <p:cNvSpPr/>
              <p:nvPr/>
            </p:nvSpPr>
            <p:spPr>
              <a:xfrm rot="462998" flipH="1">
                <a:off x="10595947" y="41646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07" name="月 706"/>
              <p:cNvSpPr/>
              <p:nvPr/>
            </p:nvSpPr>
            <p:spPr>
              <a:xfrm rot="500641" flipH="1">
                <a:off x="10635739" y="44300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08" name="月 707"/>
              <p:cNvSpPr/>
              <p:nvPr/>
            </p:nvSpPr>
            <p:spPr>
              <a:xfrm rot="310121" flipH="1">
                <a:off x="10673532" y="448549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09" name="月 708"/>
              <p:cNvSpPr/>
              <p:nvPr/>
            </p:nvSpPr>
            <p:spPr>
              <a:xfrm rot="63639" flipH="1">
                <a:off x="10708779" y="453717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10" name="月 709"/>
              <p:cNvSpPr/>
              <p:nvPr/>
            </p:nvSpPr>
            <p:spPr>
              <a:xfrm rot="20700000">
                <a:off x="11030220" y="397360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11" name="月 710"/>
              <p:cNvSpPr/>
              <p:nvPr/>
            </p:nvSpPr>
            <p:spPr>
              <a:xfrm rot="20890520">
                <a:off x="10993324" y="407246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12" name="月 711"/>
              <p:cNvSpPr/>
              <p:nvPr/>
            </p:nvSpPr>
            <p:spPr>
              <a:xfrm rot="21137002">
                <a:off x="10958914" y="41646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13" name="月 712"/>
              <p:cNvSpPr/>
              <p:nvPr/>
            </p:nvSpPr>
            <p:spPr>
              <a:xfrm rot="21099359">
                <a:off x="10919122" y="44300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14" name="月 713"/>
              <p:cNvSpPr/>
              <p:nvPr/>
            </p:nvSpPr>
            <p:spPr>
              <a:xfrm rot="21289879">
                <a:off x="10881329" y="448549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15" name="月 714"/>
              <p:cNvSpPr/>
              <p:nvPr/>
            </p:nvSpPr>
            <p:spPr>
              <a:xfrm rot="21536361">
                <a:off x="10846082" y="453717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678" name="グループ化 677"/>
            <p:cNvGrpSpPr/>
            <p:nvPr/>
          </p:nvGrpSpPr>
          <p:grpSpPr>
            <a:xfrm>
              <a:off x="8075590" y="1133191"/>
              <a:ext cx="601415" cy="657932"/>
              <a:chOff x="5529064" y="3697428"/>
              <a:chExt cx="1156298" cy="1264959"/>
            </a:xfrm>
          </p:grpSpPr>
          <p:sp>
            <p:nvSpPr>
              <p:cNvPr id="700" name="片側の 2 つの角を丸めた四角形 43"/>
              <p:cNvSpPr/>
              <p:nvPr/>
            </p:nvSpPr>
            <p:spPr>
              <a:xfrm rot="10800000">
                <a:off x="5817095" y="3697428"/>
                <a:ext cx="568122" cy="406065"/>
              </a:xfrm>
              <a:custGeom>
                <a:avLst/>
                <a:gdLst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205886 w 670722"/>
                  <a:gd name="connsiteY3" fmla="*/ 89894 h 307312"/>
                  <a:gd name="connsiteX4" fmla="*/ 0 w 670722"/>
                  <a:gd name="connsiteY4" fmla="*/ 89894 h 307312"/>
                  <a:gd name="connsiteX5" fmla="*/ 335361 w 670722"/>
                  <a:gd name="connsiteY5" fmla="*/ 0 h 307312"/>
                  <a:gd name="connsiteX6" fmla="*/ 670722 w 670722"/>
                  <a:gd name="connsiteY6" fmla="*/ 89894 h 307312"/>
                  <a:gd name="connsiteX7" fmla="*/ 469161 w 670722"/>
                  <a:gd name="connsiteY7" fmla="*/ 111302 h 307312"/>
                  <a:gd name="connsiteX8" fmla="*/ 469161 w 670722"/>
                  <a:gd name="connsiteY8" fmla="*/ 307312 h 307312"/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0 w 670722"/>
                  <a:gd name="connsiteY3" fmla="*/ 89894 h 307312"/>
                  <a:gd name="connsiteX4" fmla="*/ 335361 w 670722"/>
                  <a:gd name="connsiteY4" fmla="*/ 0 h 307312"/>
                  <a:gd name="connsiteX5" fmla="*/ 670722 w 670722"/>
                  <a:gd name="connsiteY5" fmla="*/ 89894 h 307312"/>
                  <a:gd name="connsiteX6" fmla="*/ 469161 w 670722"/>
                  <a:gd name="connsiteY6" fmla="*/ 111302 h 307312"/>
                  <a:gd name="connsiteX7" fmla="*/ 469161 w 670722"/>
                  <a:gd name="connsiteY7" fmla="*/ 307312 h 307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70722" h="307312">
                    <a:moveTo>
                      <a:pt x="469161" y="307312"/>
                    </a:moveTo>
                    <a:lnTo>
                      <a:pt x="201564" y="307312"/>
                    </a:lnTo>
                    <a:lnTo>
                      <a:pt x="201564" y="111302"/>
                    </a:lnTo>
                    <a:lnTo>
                      <a:pt x="0" y="89894"/>
                    </a:lnTo>
                    <a:cubicBezTo>
                      <a:pt x="0" y="40247"/>
                      <a:pt x="150146" y="0"/>
                      <a:pt x="335361" y="0"/>
                    </a:cubicBezTo>
                    <a:cubicBezTo>
                      <a:pt x="520576" y="0"/>
                      <a:pt x="670722" y="40247"/>
                      <a:pt x="670722" y="89894"/>
                    </a:cubicBezTo>
                    <a:lnTo>
                      <a:pt x="469161" y="111302"/>
                    </a:lnTo>
                    <a:lnTo>
                      <a:pt x="469161" y="307312"/>
                    </a:ln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1" name="片側の 2 つの角を丸めた四角形 103"/>
              <p:cNvSpPr/>
              <p:nvPr/>
            </p:nvSpPr>
            <p:spPr>
              <a:xfrm>
                <a:off x="5529064" y="3944901"/>
                <a:ext cx="1156298" cy="1017486"/>
              </a:xfrm>
              <a:custGeom>
                <a:avLst/>
                <a:gdLst/>
                <a:ahLst/>
                <a:cxnLst/>
                <a:rect l="l" t="t" r="r" b="b"/>
                <a:pathLst>
                  <a:path w="1156298" h="1017486">
                    <a:moveTo>
                      <a:pt x="325416" y="0"/>
                    </a:moveTo>
                    <a:lnTo>
                      <a:pt x="323832" y="8159"/>
                    </a:lnTo>
                    <a:cubicBezTo>
                      <a:pt x="323832" y="81115"/>
                      <a:pt x="437694" y="140257"/>
                      <a:pt x="578150" y="140257"/>
                    </a:cubicBezTo>
                    <a:cubicBezTo>
                      <a:pt x="718606" y="140257"/>
                      <a:pt x="832468" y="81115"/>
                      <a:pt x="832468" y="8159"/>
                    </a:cubicBezTo>
                    <a:cubicBezTo>
                      <a:pt x="832468" y="5375"/>
                      <a:pt x="832302" y="2611"/>
                      <a:pt x="830885" y="0"/>
                    </a:cubicBezTo>
                    <a:cubicBezTo>
                      <a:pt x="1013537" y="15445"/>
                      <a:pt x="1156298" y="169101"/>
                      <a:pt x="1156298" y="356100"/>
                    </a:cubicBezTo>
                    <a:lnTo>
                      <a:pt x="1156298" y="1017486"/>
                    </a:lnTo>
                    <a:lnTo>
                      <a:pt x="0" y="1017486"/>
                    </a:lnTo>
                    <a:lnTo>
                      <a:pt x="0" y="356100"/>
                    </a:lnTo>
                    <a:cubicBezTo>
                      <a:pt x="0" y="169100"/>
                      <a:pt x="142763" y="15444"/>
                      <a:pt x="325416" y="0"/>
                    </a:cubicBezTo>
                    <a:close/>
                  </a:path>
                </a:pathLst>
              </a:custGeom>
              <a:solidFill>
                <a:srgbClr val="CC99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2" name="片側の 2 つの角を丸めた四角形 101"/>
              <p:cNvSpPr/>
              <p:nvPr/>
            </p:nvSpPr>
            <p:spPr>
              <a:xfrm>
                <a:off x="5529064" y="3956937"/>
                <a:ext cx="1156298" cy="1005450"/>
              </a:xfrm>
              <a:custGeom>
                <a:avLst/>
                <a:gdLst/>
                <a:ahLst/>
                <a:cxnLst/>
                <a:rect l="l" t="t" r="r" b="b"/>
                <a:pathLst>
                  <a:path w="1156298" h="1005450">
                    <a:moveTo>
                      <a:pt x="895542" y="0"/>
                    </a:moveTo>
                    <a:cubicBezTo>
                      <a:pt x="1046303" y="41469"/>
                      <a:pt x="1156298" y="179921"/>
                      <a:pt x="1156298" y="344064"/>
                    </a:cubicBezTo>
                    <a:lnTo>
                      <a:pt x="1156298" y="1005450"/>
                    </a:lnTo>
                    <a:lnTo>
                      <a:pt x="884199" y="1005450"/>
                    </a:lnTo>
                    <a:lnTo>
                      <a:pt x="667091" y="318293"/>
                    </a:lnTo>
                    <a:cubicBezTo>
                      <a:pt x="800067" y="281104"/>
                      <a:pt x="896919" y="158696"/>
                      <a:pt x="896919" y="13666"/>
                    </a:cubicBezTo>
                    <a:cubicBezTo>
                      <a:pt x="896919" y="9072"/>
                      <a:pt x="896822" y="4501"/>
                      <a:pt x="895542" y="0"/>
                    </a:cubicBezTo>
                    <a:close/>
                    <a:moveTo>
                      <a:pt x="260757" y="0"/>
                    </a:moveTo>
                    <a:lnTo>
                      <a:pt x="259379" y="13666"/>
                    </a:lnTo>
                    <a:cubicBezTo>
                      <a:pt x="259379" y="158696"/>
                      <a:pt x="356232" y="281104"/>
                      <a:pt x="489208" y="318293"/>
                    </a:cubicBezTo>
                    <a:lnTo>
                      <a:pt x="272100" y="1005450"/>
                    </a:lnTo>
                    <a:lnTo>
                      <a:pt x="0" y="1005450"/>
                    </a:lnTo>
                    <a:lnTo>
                      <a:pt x="0" y="344064"/>
                    </a:lnTo>
                    <a:cubicBezTo>
                      <a:pt x="0" y="179921"/>
                      <a:pt x="109996" y="41469"/>
                      <a:pt x="260757" y="0"/>
                    </a:cubicBez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79" name="グループ化 678"/>
            <p:cNvGrpSpPr/>
            <p:nvPr/>
          </p:nvGrpSpPr>
          <p:grpSpPr>
            <a:xfrm>
              <a:off x="8012801" y="457093"/>
              <a:ext cx="719603" cy="731466"/>
              <a:chOff x="10481040" y="70104"/>
              <a:chExt cx="719603" cy="731466"/>
            </a:xfrm>
          </p:grpSpPr>
          <p:sp>
            <p:nvSpPr>
              <p:cNvPr id="680" name="円/楕円 689"/>
              <p:cNvSpPr/>
              <p:nvPr/>
            </p:nvSpPr>
            <p:spPr>
              <a:xfrm rot="20700000">
                <a:off x="10481040" y="40326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1" name="円/楕円 690"/>
              <p:cNvSpPr/>
              <p:nvPr/>
            </p:nvSpPr>
            <p:spPr>
              <a:xfrm rot="900000" flipH="1">
                <a:off x="11025708" y="40327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2" name="円/楕円 681"/>
              <p:cNvSpPr/>
              <p:nvPr/>
            </p:nvSpPr>
            <p:spPr>
              <a:xfrm>
                <a:off x="10510084" y="70104"/>
                <a:ext cx="659606" cy="656783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83" name="円/楕円 691"/>
              <p:cNvSpPr/>
              <p:nvPr/>
            </p:nvSpPr>
            <p:spPr>
              <a:xfrm>
                <a:off x="10551319" y="149702"/>
                <a:ext cx="579044" cy="6518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4" name="円/楕円 632"/>
              <p:cNvSpPr/>
              <p:nvPr/>
            </p:nvSpPr>
            <p:spPr>
              <a:xfrm>
                <a:off x="10796467" y="602189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5" name="円/楕円 684"/>
              <p:cNvSpPr/>
              <p:nvPr/>
            </p:nvSpPr>
            <p:spPr>
              <a:xfrm>
                <a:off x="10621278" y="374708"/>
                <a:ext cx="136141" cy="17947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86" name="円/楕円 685"/>
              <p:cNvSpPr/>
              <p:nvPr/>
            </p:nvSpPr>
            <p:spPr>
              <a:xfrm>
                <a:off x="10642039" y="415088"/>
                <a:ext cx="94621" cy="9736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7" name="フリーフォーム 686"/>
              <p:cNvSpPr/>
              <p:nvPr/>
            </p:nvSpPr>
            <p:spPr>
              <a:xfrm>
                <a:off x="10625952" y="360195"/>
                <a:ext cx="126794" cy="71160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88" name="円/楕円 687"/>
              <p:cNvSpPr/>
              <p:nvPr/>
            </p:nvSpPr>
            <p:spPr>
              <a:xfrm>
                <a:off x="10658192" y="429300"/>
                <a:ext cx="62314" cy="64118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9" name="円/楕円 688"/>
              <p:cNvSpPr/>
              <p:nvPr/>
            </p:nvSpPr>
            <p:spPr>
              <a:xfrm>
                <a:off x="10666546" y="421831"/>
                <a:ext cx="44305" cy="4558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0" name="円/楕円 689"/>
              <p:cNvSpPr/>
              <p:nvPr/>
            </p:nvSpPr>
            <p:spPr>
              <a:xfrm flipV="1">
                <a:off x="10656891" y="465380"/>
                <a:ext cx="28572" cy="2730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1" name="円/楕円 690"/>
              <p:cNvSpPr/>
              <p:nvPr/>
            </p:nvSpPr>
            <p:spPr>
              <a:xfrm flipH="1">
                <a:off x="10915969" y="374708"/>
                <a:ext cx="136141" cy="17947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2" name="円/楕円 691"/>
              <p:cNvSpPr/>
              <p:nvPr/>
            </p:nvSpPr>
            <p:spPr>
              <a:xfrm flipH="1">
                <a:off x="10936729" y="415088"/>
                <a:ext cx="94621" cy="9736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3" name="フリーフォーム 692"/>
              <p:cNvSpPr/>
              <p:nvPr/>
            </p:nvSpPr>
            <p:spPr>
              <a:xfrm flipH="1">
                <a:off x="10920642" y="360195"/>
                <a:ext cx="126794" cy="71160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4" name="円/楕円 693"/>
              <p:cNvSpPr/>
              <p:nvPr/>
            </p:nvSpPr>
            <p:spPr>
              <a:xfrm flipH="1">
                <a:off x="10952882" y="429300"/>
                <a:ext cx="62314" cy="64118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5" name="円/楕円 694"/>
              <p:cNvSpPr/>
              <p:nvPr/>
            </p:nvSpPr>
            <p:spPr>
              <a:xfrm flipH="1">
                <a:off x="10962537" y="421831"/>
                <a:ext cx="44305" cy="4558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6" name="円/楕円 695"/>
              <p:cNvSpPr/>
              <p:nvPr/>
            </p:nvSpPr>
            <p:spPr>
              <a:xfrm flipH="1" flipV="1">
                <a:off x="10987925" y="465380"/>
                <a:ext cx="28572" cy="2730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7" name="月 316"/>
              <p:cNvSpPr/>
              <p:nvPr/>
            </p:nvSpPr>
            <p:spPr>
              <a:xfrm rot="5400000">
                <a:off x="10659415" y="258732"/>
                <a:ext cx="45719" cy="177147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8" name="月 316"/>
              <p:cNvSpPr/>
              <p:nvPr/>
            </p:nvSpPr>
            <p:spPr>
              <a:xfrm rot="5400000">
                <a:off x="10966596" y="258732"/>
                <a:ext cx="45719" cy="177147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9" name="円/楕円 4"/>
              <p:cNvSpPr/>
              <p:nvPr/>
            </p:nvSpPr>
            <p:spPr>
              <a:xfrm>
                <a:off x="10766736" y="680060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716" name="グループ化 715"/>
          <p:cNvGrpSpPr/>
          <p:nvPr/>
        </p:nvGrpSpPr>
        <p:grpSpPr>
          <a:xfrm>
            <a:off x="8285561" y="1055684"/>
            <a:ext cx="777399" cy="1349554"/>
            <a:chOff x="8898249" y="441569"/>
            <a:chExt cx="777399" cy="1349554"/>
          </a:xfrm>
        </p:grpSpPr>
        <p:sp>
          <p:nvSpPr>
            <p:cNvPr id="717" name="フリーフォーム 716"/>
            <p:cNvSpPr/>
            <p:nvPr/>
          </p:nvSpPr>
          <p:spPr>
            <a:xfrm>
              <a:off x="8898249" y="441569"/>
              <a:ext cx="777399" cy="859131"/>
            </a:xfrm>
            <a:custGeom>
              <a:avLst/>
              <a:gdLst>
                <a:gd name="connsiteX0" fmla="*/ 388699 w 777399"/>
                <a:gd name="connsiteY0" fmla="*/ 0 h 902898"/>
                <a:gd name="connsiteX1" fmla="*/ 647465 w 777399"/>
                <a:gd name="connsiteY1" fmla="*/ 109540 h 902898"/>
                <a:gd name="connsiteX2" fmla="*/ 647464 w 777399"/>
                <a:gd name="connsiteY2" fmla="*/ 109540 h 902898"/>
                <a:gd name="connsiteX3" fmla="*/ 694357 w 777399"/>
                <a:gd name="connsiteY3" fmla="*/ 579777 h 902898"/>
                <a:gd name="connsiteX4" fmla="*/ 669750 w 777399"/>
                <a:gd name="connsiteY4" fmla="*/ 610564 h 902898"/>
                <a:gd name="connsiteX5" fmla="*/ 676187 w 777399"/>
                <a:gd name="connsiteY5" fmla="*/ 612251 h 902898"/>
                <a:gd name="connsiteX6" fmla="*/ 774010 w 777399"/>
                <a:gd name="connsiteY6" fmla="*/ 609731 h 902898"/>
                <a:gd name="connsiteX7" fmla="*/ 672789 w 777399"/>
                <a:gd name="connsiteY7" fmla="*/ 676818 h 902898"/>
                <a:gd name="connsiteX8" fmla="*/ 614847 w 777399"/>
                <a:gd name="connsiteY8" fmla="*/ 676103 h 902898"/>
                <a:gd name="connsiteX9" fmla="*/ 630982 w 777399"/>
                <a:gd name="connsiteY9" fmla="*/ 688395 h 902898"/>
                <a:gd name="connsiteX10" fmla="*/ 777399 w 777399"/>
                <a:gd name="connsiteY10" fmla="*/ 731780 h 902898"/>
                <a:gd name="connsiteX11" fmla="*/ 656169 w 777399"/>
                <a:gd name="connsiteY11" fmla="*/ 769582 h 902898"/>
                <a:gd name="connsiteX12" fmla="*/ 597307 w 777399"/>
                <a:gd name="connsiteY12" fmla="*/ 754882 h 902898"/>
                <a:gd name="connsiteX13" fmla="*/ 629659 w 777399"/>
                <a:gd name="connsiteY13" fmla="*/ 777146 h 902898"/>
                <a:gd name="connsiteX14" fmla="*/ 727066 w 777399"/>
                <a:gd name="connsiteY14" fmla="*/ 811041 h 902898"/>
                <a:gd name="connsiteX15" fmla="*/ 532253 w 777399"/>
                <a:gd name="connsiteY15" fmla="*/ 804200 h 902898"/>
                <a:gd name="connsiteX16" fmla="*/ 506636 w 777399"/>
                <a:gd name="connsiteY16" fmla="*/ 782369 h 902898"/>
                <a:gd name="connsiteX17" fmla="*/ 388699 w 777399"/>
                <a:gd name="connsiteY17" fmla="*/ 902898 h 902898"/>
                <a:gd name="connsiteX18" fmla="*/ 270763 w 777399"/>
                <a:gd name="connsiteY18" fmla="*/ 782371 h 902898"/>
                <a:gd name="connsiteX19" fmla="*/ 245145 w 777399"/>
                <a:gd name="connsiteY19" fmla="*/ 804202 h 902898"/>
                <a:gd name="connsiteX20" fmla="*/ 50333 w 777399"/>
                <a:gd name="connsiteY20" fmla="*/ 811043 h 902898"/>
                <a:gd name="connsiteX21" fmla="*/ 147740 w 777399"/>
                <a:gd name="connsiteY21" fmla="*/ 777148 h 902898"/>
                <a:gd name="connsiteX22" fmla="*/ 180091 w 777399"/>
                <a:gd name="connsiteY22" fmla="*/ 754884 h 902898"/>
                <a:gd name="connsiteX23" fmla="*/ 121229 w 777399"/>
                <a:gd name="connsiteY23" fmla="*/ 769584 h 902898"/>
                <a:gd name="connsiteX24" fmla="*/ 0 w 777399"/>
                <a:gd name="connsiteY24" fmla="*/ 731782 h 902898"/>
                <a:gd name="connsiteX25" fmla="*/ 146417 w 777399"/>
                <a:gd name="connsiteY25" fmla="*/ 688397 h 902898"/>
                <a:gd name="connsiteX26" fmla="*/ 162551 w 777399"/>
                <a:gd name="connsiteY26" fmla="*/ 676105 h 902898"/>
                <a:gd name="connsiteX27" fmla="*/ 104609 w 777399"/>
                <a:gd name="connsiteY27" fmla="*/ 676820 h 902898"/>
                <a:gd name="connsiteX28" fmla="*/ 3389 w 777399"/>
                <a:gd name="connsiteY28" fmla="*/ 609733 h 902898"/>
                <a:gd name="connsiteX29" fmla="*/ 101212 w 777399"/>
                <a:gd name="connsiteY29" fmla="*/ 612253 h 902898"/>
                <a:gd name="connsiteX30" fmla="*/ 107649 w 777399"/>
                <a:gd name="connsiteY30" fmla="*/ 610565 h 902898"/>
                <a:gd name="connsiteX31" fmla="*/ 83040 w 777399"/>
                <a:gd name="connsiteY31" fmla="*/ 579776 h 902898"/>
                <a:gd name="connsiteX32" fmla="*/ 129933 w 777399"/>
                <a:gd name="connsiteY32" fmla="*/ 109540 h 902898"/>
                <a:gd name="connsiteX33" fmla="*/ 388699 w 777399"/>
                <a:gd name="connsiteY33" fmla="*/ 0 h 902898"/>
                <a:gd name="connsiteX0" fmla="*/ 388699 w 777399"/>
                <a:gd name="connsiteY0" fmla="*/ 0 h 834724"/>
                <a:gd name="connsiteX1" fmla="*/ 647465 w 777399"/>
                <a:gd name="connsiteY1" fmla="*/ 109540 h 834724"/>
                <a:gd name="connsiteX2" fmla="*/ 647464 w 777399"/>
                <a:gd name="connsiteY2" fmla="*/ 109540 h 834724"/>
                <a:gd name="connsiteX3" fmla="*/ 694357 w 777399"/>
                <a:gd name="connsiteY3" fmla="*/ 579777 h 834724"/>
                <a:gd name="connsiteX4" fmla="*/ 669750 w 777399"/>
                <a:gd name="connsiteY4" fmla="*/ 610564 h 834724"/>
                <a:gd name="connsiteX5" fmla="*/ 676187 w 777399"/>
                <a:gd name="connsiteY5" fmla="*/ 612251 h 834724"/>
                <a:gd name="connsiteX6" fmla="*/ 774010 w 777399"/>
                <a:gd name="connsiteY6" fmla="*/ 609731 h 834724"/>
                <a:gd name="connsiteX7" fmla="*/ 672789 w 777399"/>
                <a:gd name="connsiteY7" fmla="*/ 676818 h 834724"/>
                <a:gd name="connsiteX8" fmla="*/ 614847 w 777399"/>
                <a:gd name="connsiteY8" fmla="*/ 676103 h 834724"/>
                <a:gd name="connsiteX9" fmla="*/ 630982 w 777399"/>
                <a:gd name="connsiteY9" fmla="*/ 688395 h 834724"/>
                <a:gd name="connsiteX10" fmla="*/ 777399 w 777399"/>
                <a:gd name="connsiteY10" fmla="*/ 731780 h 834724"/>
                <a:gd name="connsiteX11" fmla="*/ 656169 w 777399"/>
                <a:gd name="connsiteY11" fmla="*/ 769582 h 834724"/>
                <a:gd name="connsiteX12" fmla="*/ 597307 w 777399"/>
                <a:gd name="connsiteY12" fmla="*/ 754882 h 834724"/>
                <a:gd name="connsiteX13" fmla="*/ 629659 w 777399"/>
                <a:gd name="connsiteY13" fmla="*/ 777146 h 834724"/>
                <a:gd name="connsiteX14" fmla="*/ 727066 w 777399"/>
                <a:gd name="connsiteY14" fmla="*/ 811041 h 834724"/>
                <a:gd name="connsiteX15" fmla="*/ 532253 w 777399"/>
                <a:gd name="connsiteY15" fmla="*/ 804200 h 834724"/>
                <a:gd name="connsiteX16" fmla="*/ 506636 w 777399"/>
                <a:gd name="connsiteY16" fmla="*/ 782369 h 834724"/>
                <a:gd name="connsiteX17" fmla="*/ 270763 w 777399"/>
                <a:gd name="connsiteY17" fmla="*/ 782371 h 834724"/>
                <a:gd name="connsiteX18" fmla="*/ 245145 w 777399"/>
                <a:gd name="connsiteY18" fmla="*/ 804202 h 834724"/>
                <a:gd name="connsiteX19" fmla="*/ 50333 w 777399"/>
                <a:gd name="connsiteY19" fmla="*/ 811043 h 834724"/>
                <a:gd name="connsiteX20" fmla="*/ 147740 w 777399"/>
                <a:gd name="connsiteY20" fmla="*/ 777148 h 834724"/>
                <a:gd name="connsiteX21" fmla="*/ 180091 w 777399"/>
                <a:gd name="connsiteY21" fmla="*/ 754884 h 834724"/>
                <a:gd name="connsiteX22" fmla="*/ 121229 w 777399"/>
                <a:gd name="connsiteY22" fmla="*/ 769584 h 834724"/>
                <a:gd name="connsiteX23" fmla="*/ 0 w 777399"/>
                <a:gd name="connsiteY23" fmla="*/ 731782 h 834724"/>
                <a:gd name="connsiteX24" fmla="*/ 146417 w 777399"/>
                <a:gd name="connsiteY24" fmla="*/ 688397 h 834724"/>
                <a:gd name="connsiteX25" fmla="*/ 162551 w 777399"/>
                <a:gd name="connsiteY25" fmla="*/ 676105 h 834724"/>
                <a:gd name="connsiteX26" fmla="*/ 104609 w 777399"/>
                <a:gd name="connsiteY26" fmla="*/ 676820 h 834724"/>
                <a:gd name="connsiteX27" fmla="*/ 3389 w 777399"/>
                <a:gd name="connsiteY27" fmla="*/ 609733 h 834724"/>
                <a:gd name="connsiteX28" fmla="*/ 101212 w 777399"/>
                <a:gd name="connsiteY28" fmla="*/ 612253 h 834724"/>
                <a:gd name="connsiteX29" fmla="*/ 107649 w 777399"/>
                <a:gd name="connsiteY29" fmla="*/ 610565 h 834724"/>
                <a:gd name="connsiteX30" fmla="*/ 83040 w 777399"/>
                <a:gd name="connsiteY30" fmla="*/ 579776 h 834724"/>
                <a:gd name="connsiteX31" fmla="*/ 129933 w 777399"/>
                <a:gd name="connsiteY31" fmla="*/ 109540 h 834724"/>
                <a:gd name="connsiteX32" fmla="*/ 388699 w 777399"/>
                <a:gd name="connsiteY32" fmla="*/ 0 h 834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777399" h="834724">
                  <a:moveTo>
                    <a:pt x="388699" y="0"/>
                  </a:moveTo>
                  <a:cubicBezTo>
                    <a:pt x="482354" y="0"/>
                    <a:pt x="576008" y="36513"/>
                    <a:pt x="647465" y="109540"/>
                  </a:cubicBezTo>
                  <a:lnTo>
                    <a:pt x="647464" y="109540"/>
                  </a:lnTo>
                  <a:cubicBezTo>
                    <a:pt x="772512" y="237336"/>
                    <a:pt x="788143" y="434611"/>
                    <a:pt x="694357" y="579777"/>
                  </a:cubicBezTo>
                  <a:lnTo>
                    <a:pt x="669750" y="610564"/>
                  </a:lnTo>
                  <a:lnTo>
                    <a:pt x="676187" y="612251"/>
                  </a:lnTo>
                  <a:cubicBezTo>
                    <a:pt x="709368" y="617786"/>
                    <a:pt x="742723" y="617071"/>
                    <a:pt x="774010" y="609731"/>
                  </a:cubicBezTo>
                  <a:cubicBezTo>
                    <a:pt x="752783" y="646497"/>
                    <a:pt x="715656" y="669442"/>
                    <a:pt x="672789" y="676818"/>
                  </a:cubicBezTo>
                  <a:lnTo>
                    <a:pt x="614847" y="676103"/>
                  </a:lnTo>
                  <a:lnTo>
                    <a:pt x="630982" y="688395"/>
                  </a:lnTo>
                  <a:cubicBezTo>
                    <a:pt x="675383" y="716234"/>
                    <a:pt x="726756" y="731722"/>
                    <a:pt x="777399" y="731780"/>
                  </a:cubicBezTo>
                  <a:cubicBezTo>
                    <a:pt x="745459" y="760690"/>
                    <a:pt x="701469" y="773020"/>
                    <a:pt x="656169" y="769582"/>
                  </a:cubicBezTo>
                  <a:lnTo>
                    <a:pt x="597307" y="754882"/>
                  </a:lnTo>
                  <a:lnTo>
                    <a:pt x="629659" y="777146"/>
                  </a:lnTo>
                  <a:cubicBezTo>
                    <a:pt x="659834" y="794188"/>
                    <a:pt x="693001" y="805880"/>
                    <a:pt x="727066" y="811041"/>
                  </a:cubicBezTo>
                  <a:cubicBezTo>
                    <a:pt x="671108" y="845963"/>
                    <a:pt x="594094" y="841073"/>
                    <a:pt x="532253" y="804200"/>
                  </a:cubicBezTo>
                  <a:lnTo>
                    <a:pt x="506636" y="782369"/>
                  </a:lnTo>
                  <a:lnTo>
                    <a:pt x="270763" y="782371"/>
                  </a:lnTo>
                  <a:lnTo>
                    <a:pt x="245145" y="804202"/>
                  </a:lnTo>
                  <a:cubicBezTo>
                    <a:pt x="183305" y="841075"/>
                    <a:pt x="106291" y="845965"/>
                    <a:pt x="50333" y="811043"/>
                  </a:cubicBezTo>
                  <a:cubicBezTo>
                    <a:pt x="84398" y="805882"/>
                    <a:pt x="117565" y="794190"/>
                    <a:pt x="147740" y="777148"/>
                  </a:cubicBezTo>
                  <a:lnTo>
                    <a:pt x="180091" y="754884"/>
                  </a:lnTo>
                  <a:lnTo>
                    <a:pt x="121229" y="769584"/>
                  </a:lnTo>
                  <a:cubicBezTo>
                    <a:pt x="75929" y="773022"/>
                    <a:pt x="31940" y="760692"/>
                    <a:pt x="0" y="731782"/>
                  </a:cubicBezTo>
                  <a:cubicBezTo>
                    <a:pt x="50642" y="731724"/>
                    <a:pt x="102015" y="716236"/>
                    <a:pt x="146417" y="688397"/>
                  </a:cubicBezTo>
                  <a:lnTo>
                    <a:pt x="162551" y="676105"/>
                  </a:lnTo>
                  <a:lnTo>
                    <a:pt x="104609" y="676820"/>
                  </a:lnTo>
                  <a:cubicBezTo>
                    <a:pt x="61743" y="669444"/>
                    <a:pt x="24616" y="646499"/>
                    <a:pt x="3389" y="609733"/>
                  </a:cubicBezTo>
                  <a:cubicBezTo>
                    <a:pt x="34676" y="617073"/>
                    <a:pt x="68031" y="617788"/>
                    <a:pt x="101212" y="612253"/>
                  </a:cubicBezTo>
                  <a:lnTo>
                    <a:pt x="107649" y="610565"/>
                  </a:lnTo>
                  <a:lnTo>
                    <a:pt x="83040" y="579776"/>
                  </a:lnTo>
                  <a:cubicBezTo>
                    <a:pt x="-10745" y="434610"/>
                    <a:pt x="4886" y="237336"/>
                    <a:pt x="129933" y="109540"/>
                  </a:cubicBezTo>
                  <a:cubicBezTo>
                    <a:pt x="201389" y="36513"/>
                    <a:pt x="295045" y="0"/>
                    <a:pt x="388699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718" name="グループ化 717"/>
            <p:cNvGrpSpPr/>
            <p:nvPr/>
          </p:nvGrpSpPr>
          <p:grpSpPr>
            <a:xfrm>
              <a:off x="8922431" y="1133191"/>
              <a:ext cx="729037" cy="657932"/>
              <a:chOff x="6704412" y="3697428"/>
              <a:chExt cx="1401667" cy="1264959"/>
            </a:xfrm>
          </p:grpSpPr>
          <p:sp>
            <p:nvSpPr>
              <p:cNvPr id="743" name="片側の 2 つの角を丸めた四角形 43"/>
              <p:cNvSpPr/>
              <p:nvPr/>
            </p:nvSpPr>
            <p:spPr>
              <a:xfrm rot="10800000">
                <a:off x="7113240" y="3697428"/>
                <a:ext cx="568122" cy="406065"/>
              </a:xfrm>
              <a:custGeom>
                <a:avLst/>
                <a:gdLst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205886 w 670722"/>
                  <a:gd name="connsiteY3" fmla="*/ 89894 h 307312"/>
                  <a:gd name="connsiteX4" fmla="*/ 0 w 670722"/>
                  <a:gd name="connsiteY4" fmla="*/ 89894 h 307312"/>
                  <a:gd name="connsiteX5" fmla="*/ 335361 w 670722"/>
                  <a:gd name="connsiteY5" fmla="*/ 0 h 307312"/>
                  <a:gd name="connsiteX6" fmla="*/ 670722 w 670722"/>
                  <a:gd name="connsiteY6" fmla="*/ 89894 h 307312"/>
                  <a:gd name="connsiteX7" fmla="*/ 469161 w 670722"/>
                  <a:gd name="connsiteY7" fmla="*/ 111302 h 307312"/>
                  <a:gd name="connsiteX8" fmla="*/ 469161 w 670722"/>
                  <a:gd name="connsiteY8" fmla="*/ 307312 h 307312"/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0 w 670722"/>
                  <a:gd name="connsiteY3" fmla="*/ 89894 h 307312"/>
                  <a:gd name="connsiteX4" fmla="*/ 335361 w 670722"/>
                  <a:gd name="connsiteY4" fmla="*/ 0 h 307312"/>
                  <a:gd name="connsiteX5" fmla="*/ 670722 w 670722"/>
                  <a:gd name="connsiteY5" fmla="*/ 89894 h 307312"/>
                  <a:gd name="connsiteX6" fmla="*/ 469161 w 670722"/>
                  <a:gd name="connsiteY6" fmla="*/ 111302 h 307312"/>
                  <a:gd name="connsiteX7" fmla="*/ 469161 w 670722"/>
                  <a:gd name="connsiteY7" fmla="*/ 307312 h 307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70722" h="307312">
                    <a:moveTo>
                      <a:pt x="469161" y="307312"/>
                    </a:moveTo>
                    <a:lnTo>
                      <a:pt x="201564" y="307312"/>
                    </a:lnTo>
                    <a:lnTo>
                      <a:pt x="201564" y="111302"/>
                    </a:lnTo>
                    <a:lnTo>
                      <a:pt x="0" y="89894"/>
                    </a:lnTo>
                    <a:cubicBezTo>
                      <a:pt x="0" y="40247"/>
                      <a:pt x="150146" y="0"/>
                      <a:pt x="335361" y="0"/>
                    </a:cubicBezTo>
                    <a:cubicBezTo>
                      <a:pt x="520576" y="0"/>
                      <a:pt x="670722" y="40247"/>
                      <a:pt x="670722" y="89894"/>
                    </a:cubicBezTo>
                    <a:lnTo>
                      <a:pt x="469161" y="111302"/>
                    </a:lnTo>
                    <a:lnTo>
                      <a:pt x="469161" y="307312"/>
                    </a:ln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4" name="片側の 2 つの角を丸めた四角形 87"/>
              <p:cNvSpPr/>
              <p:nvPr/>
            </p:nvSpPr>
            <p:spPr>
              <a:xfrm>
                <a:off x="6704412" y="3871794"/>
                <a:ext cx="1401667" cy="1090593"/>
              </a:xfrm>
              <a:custGeom>
                <a:avLst/>
                <a:gdLst/>
                <a:ahLst/>
                <a:cxnLst/>
                <a:rect l="l" t="t" r="r" b="b"/>
                <a:pathLst>
                  <a:path w="1401667" h="1090593">
                    <a:moveTo>
                      <a:pt x="262489" y="0"/>
                    </a:moveTo>
                    <a:cubicBezTo>
                      <a:pt x="332983" y="0"/>
                      <a:pt x="396986" y="27788"/>
                      <a:pt x="443816" y="73349"/>
                    </a:cubicBezTo>
                    <a:cubicBezTo>
                      <a:pt x="455699" y="70294"/>
                      <a:pt x="467944" y="69667"/>
                      <a:pt x="480336" y="69667"/>
                    </a:cubicBezTo>
                    <a:lnTo>
                      <a:pt x="917554" y="69667"/>
                    </a:lnTo>
                    <a:lnTo>
                      <a:pt x="957441" y="73688"/>
                    </a:lnTo>
                    <a:cubicBezTo>
                      <a:pt x="1004334" y="27939"/>
                      <a:pt x="1068493" y="0"/>
                      <a:pt x="1139178" y="0"/>
                    </a:cubicBezTo>
                    <a:cubicBezTo>
                      <a:pt x="1284147" y="0"/>
                      <a:pt x="1401667" y="117520"/>
                      <a:pt x="1401667" y="262489"/>
                    </a:cubicBezTo>
                    <a:cubicBezTo>
                      <a:pt x="1401667" y="356694"/>
                      <a:pt x="1352042" y="439307"/>
                      <a:pt x="1277094" y="484950"/>
                    </a:cubicBezTo>
                    <a:lnTo>
                      <a:pt x="1277094" y="1090593"/>
                    </a:lnTo>
                    <a:lnTo>
                      <a:pt x="120796" y="1090593"/>
                    </a:lnTo>
                    <a:lnTo>
                      <a:pt x="120796" y="482900"/>
                    </a:lnTo>
                    <a:cubicBezTo>
                      <a:pt x="48017" y="436605"/>
                      <a:pt x="0" y="355155"/>
                      <a:pt x="0" y="262489"/>
                    </a:cubicBezTo>
                    <a:cubicBezTo>
                      <a:pt x="0" y="117520"/>
                      <a:pt x="117520" y="0"/>
                      <a:pt x="262489" y="0"/>
                    </a:cubicBez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5" name="片側の 2 つの角を丸めた四角形 744"/>
              <p:cNvSpPr/>
              <p:nvPr/>
            </p:nvSpPr>
            <p:spPr>
              <a:xfrm rot="10800000">
                <a:off x="7149199" y="3944005"/>
                <a:ext cx="508318" cy="82271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6" name="片側の 2 つの角を丸めた四角形 745"/>
              <p:cNvSpPr/>
              <p:nvPr/>
            </p:nvSpPr>
            <p:spPr>
              <a:xfrm rot="10800000">
                <a:off x="7149199" y="3941469"/>
                <a:ext cx="508318" cy="28737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7" name="円/楕円 746"/>
              <p:cNvSpPr/>
              <p:nvPr/>
            </p:nvSpPr>
            <p:spPr>
              <a:xfrm>
                <a:off x="7378849" y="4289373"/>
                <a:ext cx="49015" cy="49015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48" name="円/楕円 747"/>
              <p:cNvSpPr/>
              <p:nvPr/>
            </p:nvSpPr>
            <p:spPr>
              <a:xfrm>
                <a:off x="7378849" y="4435251"/>
                <a:ext cx="49015" cy="49015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49" name="円/楕円 748"/>
              <p:cNvSpPr/>
              <p:nvPr/>
            </p:nvSpPr>
            <p:spPr>
              <a:xfrm>
                <a:off x="7378849" y="4581128"/>
                <a:ext cx="49015" cy="49015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719" name="グループ化 718"/>
            <p:cNvGrpSpPr/>
            <p:nvPr/>
          </p:nvGrpSpPr>
          <p:grpSpPr>
            <a:xfrm>
              <a:off x="8992734" y="596549"/>
              <a:ext cx="579044" cy="588972"/>
              <a:chOff x="11509262" y="212598"/>
              <a:chExt cx="579044" cy="588972"/>
            </a:xfrm>
          </p:grpSpPr>
          <p:sp>
            <p:nvSpPr>
              <p:cNvPr id="720" name="円/楕円 238"/>
              <p:cNvSpPr/>
              <p:nvPr/>
            </p:nvSpPr>
            <p:spPr>
              <a:xfrm>
                <a:off x="11509262" y="294071"/>
                <a:ext cx="579044" cy="507499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5" fmla="*/ 349847 w 579044"/>
                  <a:gd name="connsiteY5" fmla="*/ 3918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  <a:lnTo>
                      <a:pt x="349847" y="3918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1" name="月 720"/>
              <p:cNvSpPr/>
              <p:nvPr/>
            </p:nvSpPr>
            <p:spPr>
              <a:xfrm rot="16200000">
                <a:off x="11786085" y="579662"/>
                <a:ext cx="25398" cy="75418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2" name="ドーナツ 721"/>
              <p:cNvSpPr/>
              <p:nvPr/>
            </p:nvSpPr>
            <p:spPr>
              <a:xfrm>
                <a:off x="11535038" y="373146"/>
                <a:ext cx="250048" cy="250048"/>
              </a:xfrm>
              <a:prstGeom prst="donut">
                <a:avLst>
                  <a:gd name="adj" fmla="val 7646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23" name="円/楕円 722"/>
              <p:cNvSpPr/>
              <p:nvPr/>
            </p:nvSpPr>
            <p:spPr>
              <a:xfrm>
                <a:off x="11637202" y="450813"/>
                <a:ext cx="45719" cy="97007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4" name="ドーナツ 723"/>
              <p:cNvSpPr/>
              <p:nvPr/>
            </p:nvSpPr>
            <p:spPr>
              <a:xfrm>
                <a:off x="11811263" y="373146"/>
                <a:ext cx="250048" cy="250048"/>
              </a:xfrm>
              <a:prstGeom prst="donut">
                <a:avLst>
                  <a:gd name="adj" fmla="val 7646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25" name="円/楕円 724"/>
              <p:cNvSpPr/>
              <p:nvPr/>
            </p:nvSpPr>
            <p:spPr>
              <a:xfrm>
                <a:off x="11913427" y="450813"/>
                <a:ext cx="45719" cy="97007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26" name="グループ化 725"/>
              <p:cNvGrpSpPr/>
              <p:nvPr/>
            </p:nvGrpSpPr>
            <p:grpSpPr>
              <a:xfrm>
                <a:off x="11543658" y="212598"/>
                <a:ext cx="254173" cy="182572"/>
                <a:chOff x="8185150" y="3036368"/>
                <a:chExt cx="293635" cy="222935"/>
              </a:xfrm>
            </p:grpSpPr>
            <p:sp>
              <p:nvSpPr>
                <p:cNvPr id="737" name="月 736"/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38" name="月 737"/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39" name="月 738"/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40" name="月 739"/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41" name="月 740"/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42" name="月 741"/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727" name="グループ化 726"/>
              <p:cNvGrpSpPr/>
              <p:nvPr/>
            </p:nvGrpSpPr>
            <p:grpSpPr>
              <a:xfrm>
                <a:off x="11801999" y="212598"/>
                <a:ext cx="254173" cy="182572"/>
                <a:chOff x="8185150" y="3036368"/>
                <a:chExt cx="293635" cy="222935"/>
              </a:xfrm>
            </p:grpSpPr>
            <p:sp>
              <p:nvSpPr>
                <p:cNvPr id="731" name="月 730"/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32" name="月 731"/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33" name="月 732"/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34" name="月 733"/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35" name="月 734"/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36" name="月 735"/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728" name="月 727"/>
              <p:cNvSpPr/>
              <p:nvPr/>
            </p:nvSpPr>
            <p:spPr>
              <a:xfrm rot="5400000">
                <a:off x="11628647" y="261045"/>
                <a:ext cx="45720" cy="18276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9" name="月 728"/>
              <p:cNvSpPr/>
              <p:nvPr/>
            </p:nvSpPr>
            <p:spPr>
              <a:xfrm rot="5400000">
                <a:off x="11919160" y="261045"/>
                <a:ext cx="45720" cy="18276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0" name="円/楕円 4"/>
              <p:cNvSpPr/>
              <p:nvPr/>
            </p:nvSpPr>
            <p:spPr>
              <a:xfrm>
                <a:off x="11724679" y="680060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750" name="グループ化 749"/>
          <p:cNvGrpSpPr/>
          <p:nvPr/>
        </p:nvGrpSpPr>
        <p:grpSpPr>
          <a:xfrm>
            <a:off x="849858" y="3050611"/>
            <a:ext cx="830806" cy="1300116"/>
            <a:chOff x="5244126" y="2120255"/>
            <a:chExt cx="830806" cy="1300116"/>
          </a:xfrm>
        </p:grpSpPr>
        <p:grpSp>
          <p:nvGrpSpPr>
            <p:cNvPr id="751" name="グループ化 750"/>
            <p:cNvGrpSpPr/>
            <p:nvPr/>
          </p:nvGrpSpPr>
          <p:grpSpPr>
            <a:xfrm>
              <a:off x="5349577" y="2288456"/>
              <a:ext cx="614082" cy="790412"/>
              <a:chOff x="7635477" y="253823"/>
              <a:chExt cx="614082" cy="790412"/>
            </a:xfrm>
          </p:grpSpPr>
          <p:sp>
            <p:nvSpPr>
              <p:cNvPr id="797" name="円/楕円 539"/>
              <p:cNvSpPr/>
              <p:nvPr/>
            </p:nvSpPr>
            <p:spPr>
              <a:xfrm>
                <a:off x="7635477" y="266582"/>
                <a:ext cx="614082" cy="777653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8" name="円/楕円 540"/>
              <p:cNvSpPr/>
              <p:nvPr/>
            </p:nvSpPr>
            <p:spPr>
              <a:xfrm>
                <a:off x="7769397" y="253823"/>
                <a:ext cx="346242" cy="745902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52" name="グループ化 751"/>
            <p:cNvGrpSpPr/>
            <p:nvPr/>
          </p:nvGrpSpPr>
          <p:grpSpPr>
            <a:xfrm>
              <a:off x="5355911" y="2799478"/>
              <a:ext cx="601415" cy="610924"/>
              <a:chOff x="1447202" y="3787806"/>
              <a:chExt cx="1156298" cy="1174581"/>
            </a:xfrm>
          </p:grpSpPr>
          <p:sp>
            <p:nvSpPr>
              <p:cNvPr id="791" name="片側の 2 つの角を丸めた四角形 790"/>
              <p:cNvSpPr/>
              <p:nvPr/>
            </p:nvSpPr>
            <p:spPr>
              <a:xfrm>
                <a:off x="1447202" y="3941461"/>
                <a:ext cx="1156298" cy="1020926"/>
              </a:xfrm>
              <a:prstGeom prst="round2SameRect">
                <a:avLst>
                  <a:gd name="adj1" fmla="val 35217"/>
                  <a:gd name="adj2" fmla="val 0"/>
                </a:avLst>
              </a:prstGeom>
              <a:solidFill>
                <a:srgbClr val="FF33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2" name="正方形/長方形 9"/>
              <p:cNvSpPr/>
              <p:nvPr/>
            </p:nvSpPr>
            <p:spPr>
              <a:xfrm>
                <a:off x="1617982" y="3861048"/>
                <a:ext cx="814738" cy="574215"/>
              </a:xfrm>
              <a:custGeom>
                <a:avLst/>
                <a:gdLst/>
                <a:ahLst/>
                <a:cxnLst/>
                <a:rect l="l" t="t" r="r" b="b"/>
                <a:pathLst>
                  <a:path w="409500" h="880103">
                    <a:moveTo>
                      <a:pt x="204750" y="0"/>
                    </a:moveTo>
                    <a:cubicBezTo>
                      <a:pt x="278855" y="0"/>
                      <a:pt x="352960" y="28270"/>
                      <a:pt x="409500" y="84810"/>
                    </a:cubicBezTo>
                    <a:cubicBezTo>
                      <a:pt x="522580" y="197891"/>
                      <a:pt x="522580" y="381229"/>
                      <a:pt x="409500" y="494310"/>
                    </a:cubicBezTo>
                    <a:cubicBezTo>
                      <a:pt x="311075" y="592734"/>
                      <a:pt x="242826" y="721332"/>
                      <a:pt x="204750" y="880103"/>
                    </a:cubicBezTo>
                    <a:cubicBezTo>
                      <a:pt x="166674" y="721332"/>
                      <a:pt x="98424" y="592734"/>
                      <a:pt x="0" y="494310"/>
                    </a:cubicBezTo>
                    <a:cubicBezTo>
                      <a:pt x="-113081" y="381229"/>
                      <a:pt x="-113081" y="197891"/>
                      <a:pt x="0" y="84810"/>
                    </a:cubicBezTo>
                    <a:cubicBezTo>
                      <a:pt x="56540" y="28270"/>
                      <a:pt x="130645" y="0"/>
                      <a:pt x="204750" y="0"/>
                    </a:cubicBezTo>
                    <a:close/>
                  </a:path>
                </a:pathLst>
              </a:custGeom>
              <a:solidFill>
                <a:srgbClr val="FF66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93" name="正方形/長方形 9"/>
              <p:cNvSpPr/>
              <p:nvPr/>
            </p:nvSpPr>
            <p:spPr>
              <a:xfrm>
                <a:off x="1641812" y="3861048"/>
                <a:ext cx="767078" cy="484892"/>
              </a:xfrm>
              <a:custGeom>
                <a:avLst/>
                <a:gdLst/>
                <a:ahLst/>
                <a:cxnLst/>
                <a:rect l="l" t="t" r="r" b="b"/>
                <a:pathLst>
                  <a:path w="409500" h="880103">
                    <a:moveTo>
                      <a:pt x="204750" y="0"/>
                    </a:moveTo>
                    <a:cubicBezTo>
                      <a:pt x="278855" y="0"/>
                      <a:pt x="352960" y="28270"/>
                      <a:pt x="409500" y="84810"/>
                    </a:cubicBezTo>
                    <a:cubicBezTo>
                      <a:pt x="522580" y="197891"/>
                      <a:pt x="522580" y="381229"/>
                      <a:pt x="409500" y="494310"/>
                    </a:cubicBezTo>
                    <a:cubicBezTo>
                      <a:pt x="311075" y="592734"/>
                      <a:pt x="242826" y="721332"/>
                      <a:pt x="204750" y="880103"/>
                    </a:cubicBezTo>
                    <a:cubicBezTo>
                      <a:pt x="166674" y="721332"/>
                      <a:pt x="98424" y="592734"/>
                      <a:pt x="0" y="494310"/>
                    </a:cubicBezTo>
                    <a:cubicBezTo>
                      <a:pt x="-113081" y="381229"/>
                      <a:pt x="-113081" y="197891"/>
                      <a:pt x="0" y="84810"/>
                    </a:cubicBezTo>
                    <a:cubicBezTo>
                      <a:pt x="56540" y="28270"/>
                      <a:pt x="130645" y="0"/>
                      <a:pt x="204750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94" name="正方形/長方形 9"/>
              <p:cNvSpPr/>
              <p:nvPr/>
            </p:nvSpPr>
            <p:spPr>
              <a:xfrm>
                <a:off x="1779050" y="3861048"/>
                <a:ext cx="492602" cy="375672"/>
              </a:xfrm>
              <a:custGeom>
                <a:avLst/>
                <a:gdLst/>
                <a:ahLst/>
                <a:cxnLst/>
                <a:rect l="l" t="t" r="r" b="b"/>
                <a:pathLst>
                  <a:path w="409500" h="880103">
                    <a:moveTo>
                      <a:pt x="204750" y="0"/>
                    </a:moveTo>
                    <a:cubicBezTo>
                      <a:pt x="278855" y="0"/>
                      <a:pt x="352960" y="28270"/>
                      <a:pt x="409500" y="84810"/>
                    </a:cubicBezTo>
                    <a:cubicBezTo>
                      <a:pt x="522580" y="197891"/>
                      <a:pt x="522580" y="381229"/>
                      <a:pt x="409500" y="494310"/>
                    </a:cubicBezTo>
                    <a:cubicBezTo>
                      <a:pt x="311075" y="592734"/>
                      <a:pt x="242826" y="721332"/>
                      <a:pt x="204750" y="880103"/>
                    </a:cubicBezTo>
                    <a:cubicBezTo>
                      <a:pt x="166674" y="721332"/>
                      <a:pt x="98424" y="592734"/>
                      <a:pt x="0" y="494310"/>
                    </a:cubicBezTo>
                    <a:cubicBezTo>
                      <a:pt x="-113081" y="381229"/>
                      <a:pt x="-113081" y="197891"/>
                      <a:pt x="0" y="84810"/>
                    </a:cubicBezTo>
                    <a:cubicBezTo>
                      <a:pt x="56540" y="28270"/>
                      <a:pt x="130645" y="0"/>
                      <a:pt x="204750" y="0"/>
                    </a:cubicBez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95" name="円/楕円 794"/>
              <p:cNvSpPr/>
              <p:nvPr/>
            </p:nvSpPr>
            <p:spPr>
              <a:xfrm>
                <a:off x="1671904" y="3861048"/>
                <a:ext cx="705535" cy="234071"/>
              </a:xfrm>
              <a:prstGeom prst="ellipse">
                <a:avLst/>
              </a:prstGeom>
              <a:solidFill>
                <a:srgbClr val="CC00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96" name="片側の 2 つの角を丸めた四角形 43"/>
              <p:cNvSpPr/>
              <p:nvPr/>
            </p:nvSpPr>
            <p:spPr>
              <a:xfrm rot="10800000">
                <a:off x="1689990" y="3787806"/>
                <a:ext cx="670722" cy="307312"/>
              </a:xfrm>
              <a:custGeom>
                <a:avLst/>
                <a:gdLst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205886 w 670722"/>
                  <a:gd name="connsiteY3" fmla="*/ 89894 h 307312"/>
                  <a:gd name="connsiteX4" fmla="*/ 0 w 670722"/>
                  <a:gd name="connsiteY4" fmla="*/ 89894 h 307312"/>
                  <a:gd name="connsiteX5" fmla="*/ 335361 w 670722"/>
                  <a:gd name="connsiteY5" fmla="*/ 0 h 307312"/>
                  <a:gd name="connsiteX6" fmla="*/ 670722 w 670722"/>
                  <a:gd name="connsiteY6" fmla="*/ 89894 h 307312"/>
                  <a:gd name="connsiteX7" fmla="*/ 469161 w 670722"/>
                  <a:gd name="connsiteY7" fmla="*/ 111302 h 307312"/>
                  <a:gd name="connsiteX8" fmla="*/ 469161 w 670722"/>
                  <a:gd name="connsiteY8" fmla="*/ 307312 h 307312"/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0 w 670722"/>
                  <a:gd name="connsiteY3" fmla="*/ 89894 h 307312"/>
                  <a:gd name="connsiteX4" fmla="*/ 335361 w 670722"/>
                  <a:gd name="connsiteY4" fmla="*/ 0 h 307312"/>
                  <a:gd name="connsiteX5" fmla="*/ 670722 w 670722"/>
                  <a:gd name="connsiteY5" fmla="*/ 89894 h 307312"/>
                  <a:gd name="connsiteX6" fmla="*/ 469161 w 670722"/>
                  <a:gd name="connsiteY6" fmla="*/ 111302 h 307312"/>
                  <a:gd name="connsiteX7" fmla="*/ 469161 w 670722"/>
                  <a:gd name="connsiteY7" fmla="*/ 307312 h 307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70722" h="307312">
                    <a:moveTo>
                      <a:pt x="469161" y="307312"/>
                    </a:moveTo>
                    <a:lnTo>
                      <a:pt x="201564" y="307312"/>
                    </a:lnTo>
                    <a:lnTo>
                      <a:pt x="201564" y="111302"/>
                    </a:lnTo>
                    <a:lnTo>
                      <a:pt x="0" y="89894"/>
                    </a:lnTo>
                    <a:cubicBezTo>
                      <a:pt x="0" y="40247"/>
                      <a:pt x="150146" y="0"/>
                      <a:pt x="335361" y="0"/>
                    </a:cubicBezTo>
                    <a:cubicBezTo>
                      <a:pt x="520576" y="0"/>
                      <a:pt x="670722" y="40247"/>
                      <a:pt x="670722" y="89894"/>
                    </a:cubicBezTo>
                    <a:lnTo>
                      <a:pt x="469161" y="111302"/>
                    </a:lnTo>
                    <a:lnTo>
                      <a:pt x="469161" y="307312"/>
                    </a:ln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53" name="グループ化 752"/>
            <p:cNvGrpSpPr/>
            <p:nvPr/>
          </p:nvGrpSpPr>
          <p:grpSpPr>
            <a:xfrm>
              <a:off x="5296818" y="2120255"/>
              <a:ext cx="719603" cy="718863"/>
              <a:chOff x="7582718" y="85622"/>
              <a:chExt cx="719603" cy="718863"/>
            </a:xfrm>
          </p:grpSpPr>
          <p:sp>
            <p:nvSpPr>
              <p:cNvPr id="771" name="フリーフォーム 770"/>
              <p:cNvSpPr/>
              <p:nvPr/>
            </p:nvSpPr>
            <p:spPr>
              <a:xfrm>
                <a:off x="7612191" y="85622"/>
                <a:ext cx="656620" cy="546108"/>
              </a:xfrm>
              <a:custGeom>
                <a:avLst/>
                <a:gdLst>
                  <a:gd name="connsiteX0" fmla="*/ 261635 w 656620"/>
                  <a:gd name="connsiteY0" fmla="*/ 0 h 546108"/>
                  <a:gd name="connsiteX1" fmla="*/ 314364 w 656620"/>
                  <a:gd name="connsiteY1" fmla="*/ 5548 h 546108"/>
                  <a:gd name="connsiteX2" fmla="*/ 328310 w 656620"/>
                  <a:gd name="connsiteY2" fmla="*/ 10066 h 546108"/>
                  <a:gd name="connsiteX3" fmla="*/ 342257 w 656620"/>
                  <a:gd name="connsiteY3" fmla="*/ 5548 h 546108"/>
                  <a:gd name="connsiteX4" fmla="*/ 394985 w 656620"/>
                  <a:gd name="connsiteY4" fmla="*/ 0 h 546108"/>
                  <a:gd name="connsiteX5" fmla="*/ 656620 w 656620"/>
                  <a:gd name="connsiteY5" fmla="*/ 273054 h 546108"/>
                  <a:gd name="connsiteX6" fmla="*/ 394985 w 656620"/>
                  <a:gd name="connsiteY6" fmla="*/ 546108 h 546108"/>
                  <a:gd name="connsiteX7" fmla="*/ 342257 w 656620"/>
                  <a:gd name="connsiteY7" fmla="*/ 540561 h 546108"/>
                  <a:gd name="connsiteX8" fmla="*/ 328310 w 656620"/>
                  <a:gd name="connsiteY8" fmla="*/ 536043 h 546108"/>
                  <a:gd name="connsiteX9" fmla="*/ 314364 w 656620"/>
                  <a:gd name="connsiteY9" fmla="*/ 540561 h 546108"/>
                  <a:gd name="connsiteX10" fmla="*/ 261635 w 656620"/>
                  <a:gd name="connsiteY10" fmla="*/ 546108 h 546108"/>
                  <a:gd name="connsiteX11" fmla="*/ 0 w 656620"/>
                  <a:gd name="connsiteY11" fmla="*/ 273054 h 546108"/>
                  <a:gd name="connsiteX12" fmla="*/ 261635 w 656620"/>
                  <a:gd name="connsiteY12" fmla="*/ 0 h 546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6620" h="546108">
                    <a:moveTo>
                      <a:pt x="261635" y="0"/>
                    </a:moveTo>
                    <a:cubicBezTo>
                      <a:pt x="279697" y="0"/>
                      <a:pt x="297332" y="1910"/>
                      <a:pt x="314364" y="5548"/>
                    </a:cubicBezTo>
                    <a:lnTo>
                      <a:pt x="328310" y="10066"/>
                    </a:lnTo>
                    <a:lnTo>
                      <a:pt x="342257" y="5548"/>
                    </a:lnTo>
                    <a:cubicBezTo>
                      <a:pt x="359288" y="1910"/>
                      <a:pt x="376923" y="0"/>
                      <a:pt x="394985" y="0"/>
                    </a:cubicBezTo>
                    <a:cubicBezTo>
                      <a:pt x="539482" y="0"/>
                      <a:pt x="656620" y="122250"/>
                      <a:pt x="656620" y="273054"/>
                    </a:cubicBezTo>
                    <a:cubicBezTo>
                      <a:pt x="656620" y="423858"/>
                      <a:pt x="539482" y="546108"/>
                      <a:pt x="394985" y="546108"/>
                    </a:cubicBezTo>
                    <a:cubicBezTo>
                      <a:pt x="376923" y="546108"/>
                      <a:pt x="359288" y="544198"/>
                      <a:pt x="342257" y="540561"/>
                    </a:cubicBezTo>
                    <a:lnTo>
                      <a:pt x="328310" y="536043"/>
                    </a:lnTo>
                    <a:lnTo>
                      <a:pt x="314364" y="540561"/>
                    </a:lnTo>
                    <a:cubicBezTo>
                      <a:pt x="297332" y="544198"/>
                      <a:pt x="279697" y="546108"/>
                      <a:pt x="261635" y="546108"/>
                    </a:cubicBezTo>
                    <a:cubicBezTo>
                      <a:pt x="117138" y="546108"/>
                      <a:pt x="0" y="423858"/>
                      <a:pt x="0" y="273054"/>
                    </a:cubicBezTo>
                    <a:cubicBezTo>
                      <a:pt x="0" y="122250"/>
                      <a:pt x="117138" y="0"/>
                      <a:pt x="261635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72" name="円/楕円 544"/>
              <p:cNvSpPr/>
              <p:nvPr/>
            </p:nvSpPr>
            <p:spPr>
              <a:xfrm rot="20700000">
                <a:off x="7582718" y="40326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73" name="円/楕円 545"/>
              <p:cNvSpPr/>
              <p:nvPr/>
            </p:nvSpPr>
            <p:spPr>
              <a:xfrm rot="900000" flipH="1">
                <a:off x="8127386" y="40327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74" name="円/楕円 546"/>
              <p:cNvSpPr/>
              <p:nvPr/>
            </p:nvSpPr>
            <p:spPr>
              <a:xfrm>
                <a:off x="7666212" y="162583"/>
                <a:ext cx="552614" cy="63323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75" name="月 774"/>
              <p:cNvSpPr/>
              <p:nvPr/>
            </p:nvSpPr>
            <p:spPr>
              <a:xfrm>
                <a:off x="7648383" y="231657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76" name="月 775"/>
              <p:cNvSpPr/>
              <p:nvPr/>
            </p:nvSpPr>
            <p:spPr>
              <a:xfrm flipH="1">
                <a:off x="8157147" y="231657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77" name="月 776"/>
              <p:cNvSpPr/>
              <p:nvPr/>
            </p:nvSpPr>
            <p:spPr>
              <a:xfrm rot="1800000">
                <a:off x="7657240" y="102948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78" name="月 777"/>
              <p:cNvSpPr/>
              <p:nvPr/>
            </p:nvSpPr>
            <p:spPr>
              <a:xfrm rot="19800000" flipH="1">
                <a:off x="8101483" y="102948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79" name="月 778"/>
              <p:cNvSpPr/>
              <p:nvPr/>
            </p:nvSpPr>
            <p:spPr>
              <a:xfrm rot="1800000">
                <a:off x="7734269" y="106693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0" name="月 779"/>
              <p:cNvSpPr/>
              <p:nvPr/>
            </p:nvSpPr>
            <p:spPr>
              <a:xfrm rot="19800000" flipH="1">
                <a:off x="8046501" y="106691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1" name="月 780"/>
              <p:cNvSpPr/>
              <p:nvPr/>
            </p:nvSpPr>
            <p:spPr>
              <a:xfrm rot="1800000">
                <a:off x="7801477" y="115701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2" name="月 781"/>
              <p:cNvSpPr/>
              <p:nvPr/>
            </p:nvSpPr>
            <p:spPr>
              <a:xfrm rot="19800000" flipH="1">
                <a:off x="7998639" y="115703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3" name="月 782"/>
              <p:cNvSpPr/>
              <p:nvPr/>
            </p:nvSpPr>
            <p:spPr>
              <a:xfrm rot="5400000">
                <a:off x="7785565" y="230992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4" name="月 783"/>
              <p:cNvSpPr/>
              <p:nvPr/>
            </p:nvSpPr>
            <p:spPr>
              <a:xfrm rot="5400000">
                <a:off x="7790393" y="348044"/>
                <a:ext cx="50761" cy="146551"/>
              </a:xfrm>
              <a:prstGeom prst="moon">
                <a:avLst/>
              </a:pr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5" name="月 784"/>
              <p:cNvSpPr/>
              <p:nvPr/>
            </p:nvSpPr>
            <p:spPr>
              <a:xfrm rot="5400000">
                <a:off x="8059409" y="230992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6" name="月 785"/>
              <p:cNvSpPr/>
              <p:nvPr/>
            </p:nvSpPr>
            <p:spPr>
              <a:xfrm rot="5400000">
                <a:off x="8064237" y="348044"/>
                <a:ext cx="50761" cy="146551"/>
              </a:xfrm>
              <a:prstGeom prst="moon">
                <a:avLst/>
              </a:pr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7" name="円/楕円 632"/>
              <p:cNvSpPr/>
              <p:nvPr/>
            </p:nvSpPr>
            <p:spPr>
              <a:xfrm>
                <a:off x="7900235" y="597783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8" name="円/楕円 4"/>
              <p:cNvSpPr/>
              <p:nvPr/>
            </p:nvSpPr>
            <p:spPr>
              <a:xfrm>
                <a:off x="7854050" y="659544"/>
                <a:ext cx="176938" cy="86752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9" name="月 788"/>
              <p:cNvSpPr/>
              <p:nvPr/>
            </p:nvSpPr>
            <p:spPr>
              <a:xfrm rot="5400000">
                <a:off x="7790393" y="366374"/>
                <a:ext cx="50761" cy="146551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0" name="月 789"/>
              <p:cNvSpPr/>
              <p:nvPr/>
            </p:nvSpPr>
            <p:spPr>
              <a:xfrm rot="5400000">
                <a:off x="8064237" y="366374"/>
                <a:ext cx="50761" cy="146551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54" name="グループ化 753"/>
            <p:cNvGrpSpPr/>
            <p:nvPr/>
          </p:nvGrpSpPr>
          <p:grpSpPr>
            <a:xfrm>
              <a:off x="5244126" y="2843161"/>
              <a:ext cx="830806" cy="577210"/>
              <a:chOff x="6565747" y="1741511"/>
              <a:chExt cx="1750797" cy="1216382"/>
            </a:xfrm>
          </p:grpSpPr>
          <p:grpSp>
            <p:nvGrpSpPr>
              <p:cNvPr id="757" name="グループ化 756"/>
              <p:cNvGrpSpPr/>
              <p:nvPr/>
            </p:nvGrpSpPr>
            <p:grpSpPr>
              <a:xfrm>
                <a:off x="6565747" y="1741511"/>
                <a:ext cx="662941" cy="1216382"/>
                <a:chOff x="6565747" y="1741511"/>
                <a:chExt cx="662941" cy="1216382"/>
              </a:xfrm>
            </p:grpSpPr>
            <p:grpSp>
              <p:nvGrpSpPr>
                <p:cNvPr id="765" name="グループ化 764"/>
                <p:cNvGrpSpPr/>
                <p:nvPr/>
              </p:nvGrpSpPr>
              <p:grpSpPr>
                <a:xfrm rot="900000">
                  <a:off x="6775413" y="1741511"/>
                  <a:ext cx="326659" cy="316207"/>
                  <a:chOff x="6269307" y="1516380"/>
                  <a:chExt cx="381047" cy="368855"/>
                </a:xfrm>
              </p:grpSpPr>
              <p:sp>
                <p:nvSpPr>
                  <p:cNvPr id="769" name="角丸四角形 768"/>
                  <p:cNvSpPr/>
                  <p:nvPr/>
                </p:nvSpPr>
                <p:spPr>
                  <a:xfrm rot="1289915">
                    <a:off x="6269307" y="1609714"/>
                    <a:ext cx="118813" cy="1821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70" name="角丸四角形 85"/>
                  <p:cNvSpPr/>
                  <p:nvPr/>
                </p:nvSpPr>
                <p:spPr>
                  <a:xfrm>
                    <a:off x="6298518" y="1516380"/>
                    <a:ext cx="351836" cy="3688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1836" h="368855">
                        <a:moveTo>
                          <a:pt x="45991" y="0"/>
                        </a:moveTo>
                        <a:cubicBezTo>
                          <a:pt x="66733" y="0"/>
                          <a:pt x="84268" y="13732"/>
                          <a:pt x="89318" y="32808"/>
                        </a:cubicBezTo>
                        <a:cubicBezTo>
                          <a:pt x="94369" y="13732"/>
                          <a:pt x="111904" y="0"/>
                          <a:pt x="132645" y="0"/>
                        </a:cubicBezTo>
                        <a:cubicBezTo>
                          <a:pt x="153294" y="0"/>
                          <a:pt x="170764" y="13609"/>
                          <a:pt x="175920" y="32550"/>
                        </a:cubicBezTo>
                        <a:cubicBezTo>
                          <a:pt x="181076" y="13609"/>
                          <a:pt x="198547" y="0"/>
                          <a:pt x="219195" y="0"/>
                        </a:cubicBezTo>
                        <a:cubicBezTo>
                          <a:pt x="239936" y="0"/>
                          <a:pt x="257470" y="13731"/>
                          <a:pt x="262522" y="32806"/>
                        </a:cubicBezTo>
                        <a:cubicBezTo>
                          <a:pt x="267573" y="13731"/>
                          <a:pt x="285108" y="0"/>
                          <a:pt x="305848" y="0"/>
                        </a:cubicBezTo>
                        <a:cubicBezTo>
                          <a:pt x="331246" y="0"/>
                          <a:pt x="351836" y="20590"/>
                          <a:pt x="351836" y="45988"/>
                        </a:cubicBezTo>
                        <a:cubicBezTo>
                          <a:pt x="351836" y="96054"/>
                          <a:pt x="351835" y="146119"/>
                          <a:pt x="351835" y="196185"/>
                        </a:cubicBezTo>
                        <a:lnTo>
                          <a:pt x="351834" y="196190"/>
                        </a:lnTo>
                        <a:lnTo>
                          <a:pt x="351834" y="242172"/>
                        </a:lnTo>
                        <a:cubicBezTo>
                          <a:pt x="351834" y="312137"/>
                          <a:pt x="295116" y="368855"/>
                          <a:pt x="225151" y="368855"/>
                        </a:cubicBezTo>
                        <a:lnTo>
                          <a:pt x="126683" y="368855"/>
                        </a:lnTo>
                        <a:cubicBezTo>
                          <a:pt x="56718" y="368855"/>
                          <a:pt x="0" y="312137"/>
                          <a:pt x="0" y="242172"/>
                        </a:cubicBezTo>
                        <a:cubicBezTo>
                          <a:pt x="0" y="199945"/>
                          <a:pt x="1" y="157717"/>
                          <a:pt x="1" y="115490"/>
                        </a:cubicBezTo>
                        <a:lnTo>
                          <a:pt x="3" y="115490"/>
                        </a:lnTo>
                        <a:lnTo>
                          <a:pt x="3" y="45988"/>
                        </a:lnTo>
                        <a:cubicBezTo>
                          <a:pt x="3" y="20590"/>
                          <a:pt x="20593" y="0"/>
                          <a:pt x="4599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766" name="グループ化 765"/>
                <p:cNvGrpSpPr/>
                <p:nvPr/>
              </p:nvGrpSpPr>
              <p:grpSpPr>
                <a:xfrm rot="20056315">
                  <a:off x="6565747" y="2055048"/>
                  <a:ext cx="662941" cy="902845"/>
                  <a:chOff x="6773178" y="2083409"/>
                  <a:chExt cx="662941" cy="902845"/>
                </a:xfrm>
              </p:grpSpPr>
              <p:sp>
                <p:nvSpPr>
                  <p:cNvPr id="767" name="台形 766"/>
                  <p:cNvSpPr/>
                  <p:nvPr/>
                </p:nvSpPr>
                <p:spPr>
                  <a:xfrm rot="2503523">
                    <a:off x="7121795" y="2083409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rgbClr val="FF3399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68" name="片側の 2 つの角を丸めた四角形 767"/>
                  <p:cNvSpPr/>
                  <p:nvPr/>
                </p:nvSpPr>
                <p:spPr>
                  <a:xfrm rot="13287502">
                    <a:off x="6773178" y="2097722"/>
                    <a:ext cx="341103" cy="88853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3399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758" name="グループ化 757"/>
              <p:cNvGrpSpPr/>
              <p:nvPr/>
            </p:nvGrpSpPr>
            <p:grpSpPr>
              <a:xfrm flipH="1">
                <a:off x="7653599" y="1741511"/>
                <a:ext cx="662945" cy="1216381"/>
                <a:chOff x="6565742" y="1741511"/>
                <a:chExt cx="662945" cy="1216381"/>
              </a:xfrm>
            </p:grpSpPr>
            <p:grpSp>
              <p:nvGrpSpPr>
                <p:cNvPr id="759" name="グループ化 758"/>
                <p:cNvGrpSpPr/>
                <p:nvPr/>
              </p:nvGrpSpPr>
              <p:grpSpPr>
                <a:xfrm rot="900000">
                  <a:off x="6775413" y="1741511"/>
                  <a:ext cx="326659" cy="316207"/>
                  <a:chOff x="6269307" y="1516380"/>
                  <a:chExt cx="381047" cy="368855"/>
                </a:xfrm>
              </p:grpSpPr>
              <p:sp>
                <p:nvSpPr>
                  <p:cNvPr id="763" name="角丸四角形 762"/>
                  <p:cNvSpPr/>
                  <p:nvPr/>
                </p:nvSpPr>
                <p:spPr>
                  <a:xfrm rot="1289915">
                    <a:off x="6269307" y="1609714"/>
                    <a:ext cx="118813" cy="1821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64" name="角丸四角形 85"/>
                  <p:cNvSpPr/>
                  <p:nvPr/>
                </p:nvSpPr>
                <p:spPr>
                  <a:xfrm>
                    <a:off x="6298518" y="1516380"/>
                    <a:ext cx="351836" cy="3688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1836" h="368855">
                        <a:moveTo>
                          <a:pt x="45991" y="0"/>
                        </a:moveTo>
                        <a:cubicBezTo>
                          <a:pt x="66733" y="0"/>
                          <a:pt x="84268" y="13732"/>
                          <a:pt x="89318" y="32808"/>
                        </a:cubicBezTo>
                        <a:cubicBezTo>
                          <a:pt x="94369" y="13732"/>
                          <a:pt x="111904" y="0"/>
                          <a:pt x="132645" y="0"/>
                        </a:cubicBezTo>
                        <a:cubicBezTo>
                          <a:pt x="153294" y="0"/>
                          <a:pt x="170764" y="13609"/>
                          <a:pt x="175920" y="32550"/>
                        </a:cubicBezTo>
                        <a:cubicBezTo>
                          <a:pt x="181076" y="13609"/>
                          <a:pt x="198547" y="0"/>
                          <a:pt x="219195" y="0"/>
                        </a:cubicBezTo>
                        <a:cubicBezTo>
                          <a:pt x="239936" y="0"/>
                          <a:pt x="257470" y="13731"/>
                          <a:pt x="262522" y="32806"/>
                        </a:cubicBezTo>
                        <a:cubicBezTo>
                          <a:pt x="267573" y="13731"/>
                          <a:pt x="285108" y="0"/>
                          <a:pt x="305848" y="0"/>
                        </a:cubicBezTo>
                        <a:cubicBezTo>
                          <a:pt x="331246" y="0"/>
                          <a:pt x="351836" y="20590"/>
                          <a:pt x="351836" y="45988"/>
                        </a:cubicBezTo>
                        <a:cubicBezTo>
                          <a:pt x="351836" y="96054"/>
                          <a:pt x="351835" y="146119"/>
                          <a:pt x="351835" y="196185"/>
                        </a:cubicBezTo>
                        <a:lnTo>
                          <a:pt x="351834" y="196190"/>
                        </a:lnTo>
                        <a:lnTo>
                          <a:pt x="351834" y="242172"/>
                        </a:lnTo>
                        <a:cubicBezTo>
                          <a:pt x="351834" y="312137"/>
                          <a:pt x="295116" y="368855"/>
                          <a:pt x="225151" y="368855"/>
                        </a:cubicBezTo>
                        <a:lnTo>
                          <a:pt x="126683" y="368855"/>
                        </a:lnTo>
                        <a:cubicBezTo>
                          <a:pt x="56718" y="368855"/>
                          <a:pt x="0" y="312137"/>
                          <a:pt x="0" y="242172"/>
                        </a:cubicBezTo>
                        <a:cubicBezTo>
                          <a:pt x="0" y="199945"/>
                          <a:pt x="1" y="157717"/>
                          <a:pt x="1" y="115490"/>
                        </a:cubicBezTo>
                        <a:lnTo>
                          <a:pt x="3" y="115490"/>
                        </a:lnTo>
                        <a:lnTo>
                          <a:pt x="3" y="45988"/>
                        </a:lnTo>
                        <a:cubicBezTo>
                          <a:pt x="3" y="20590"/>
                          <a:pt x="20593" y="0"/>
                          <a:pt x="4599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760" name="グループ化 759"/>
                <p:cNvGrpSpPr/>
                <p:nvPr/>
              </p:nvGrpSpPr>
              <p:grpSpPr>
                <a:xfrm rot="20056315">
                  <a:off x="6565742" y="2055049"/>
                  <a:ext cx="662945" cy="902843"/>
                  <a:chOff x="6773174" y="2083409"/>
                  <a:chExt cx="662945" cy="902843"/>
                </a:xfrm>
              </p:grpSpPr>
              <p:sp>
                <p:nvSpPr>
                  <p:cNvPr id="761" name="台形 760"/>
                  <p:cNvSpPr/>
                  <p:nvPr/>
                </p:nvSpPr>
                <p:spPr>
                  <a:xfrm rot="2503523">
                    <a:off x="7121795" y="2083409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rgbClr val="FF3399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62" name="片側の 2 つの角を丸めた四角形 761"/>
                  <p:cNvSpPr/>
                  <p:nvPr/>
                </p:nvSpPr>
                <p:spPr>
                  <a:xfrm rot="13287502">
                    <a:off x="6773174" y="2097722"/>
                    <a:ext cx="341104" cy="88853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3399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sp>
          <p:nvSpPr>
            <p:cNvPr id="755" name="円/楕円 754"/>
            <p:cNvSpPr/>
            <p:nvPr/>
          </p:nvSpPr>
          <p:spPr>
            <a:xfrm>
              <a:off x="5388377" y="2582401"/>
              <a:ext cx="117440" cy="45719"/>
            </a:xfrm>
            <a:prstGeom prst="ellipse">
              <a:avLst/>
            </a:prstGeom>
            <a:solidFill>
              <a:srgbClr val="FF3399"/>
            </a:solidFill>
            <a:ln w="952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56" name="円/楕円 755"/>
            <p:cNvSpPr/>
            <p:nvPr/>
          </p:nvSpPr>
          <p:spPr>
            <a:xfrm>
              <a:off x="5809779" y="2582401"/>
              <a:ext cx="117440" cy="45719"/>
            </a:xfrm>
            <a:prstGeom prst="ellipse">
              <a:avLst/>
            </a:prstGeom>
            <a:solidFill>
              <a:srgbClr val="FF3399"/>
            </a:solidFill>
            <a:ln w="952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799" name="グループ化 798"/>
          <p:cNvGrpSpPr/>
          <p:nvPr/>
        </p:nvGrpSpPr>
        <p:grpSpPr>
          <a:xfrm>
            <a:off x="2735068" y="3024508"/>
            <a:ext cx="830806" cy="1326220"/>
            <a:chOff x="6175165" y="2094152"/>
            <a:chExt cx="830806" cy="1326220"/>
          </a:xfrm>
        </p:grpSpPr>
        <p:grpSp>
          <p:nvGrpSpPr>
            <p:cNvPr id="800" name="グループ化 799"/>
            <p:cNvGrpSpPr/>
            <p:nvPr/>
          </p:nvGrpSpPr>
          <p:grpSpPr>
            <a:xfrm>
              <a:off x="6284140" y="2799478"/>
              <a:ext cx="601415" cy="610924"/>
              <a:chOff x="2864768" y="3787806"/>
              <a:chExt cx="1156298" cy="1174581"/>
            </a:xfrm>
          </p:grpSpPr>
          <p:sp>
            <p:nvSpPr>
              <p:cNvPr id="829" name="片側の 2 つの角を丸めた四角形 43"/>
              <p:cNvSpPr/>
              <p:nvPr/>
            </p:nvSpPr>
            <p:spPr>
              <a:xfrm rot="10800000">
                <a:off x="3160742" y="3787806"/>
                <a:ext cx="568122" cy="307312"/>
              </a:xfrm>
              <a:custGeom>
                <a:avLst/>
                <a:gdLst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205886 w 670722"/>
                  <a:gd name="connsiteY3" fmla="*/ 89894 h 307312"/>
                  <a:gd name="connsiteX4" fmla="*/ 0 w 670722"/>
                  <a:gd name="connsiteY4" fmla="*/ 89894 h 307312"/>
                  <a:gd name="connsiteX5" fmla="*/ 335361 w 670722"/>
                  <a:gd name="connsiteY5" fmla="*/ 0 h 307312"/>
                  <a:gd name="connsiteX6" fmla="*/ 670722 w 670722"/>
                  <a:gd name="connsiteY6" fmla="*/ 89894 h 307312"/>
                  <a:gd name="connsiteX7" fmla="*/ 469161 w 670722"/>
                  <a:gd name="connsiteY7" fmla="*/ 111302 h 307312"/>
                  <a:gd name="connsiteX8" fmla="*/ 469161 w 670722"/>
                  <a:gd name="connsiteY8" fmla="*/ 307312 h 307312"/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0 w 670722"/>
                  <a:gd name="connsiteY3" fmla="*/ 89894 h 307312"/>
                  <a:gd name="connsiteX4" fmla="*/ 335361 w 670722"/>
                  <a:gd name="connsiteY4" fmla="*/ 0 h 307312"/>
                  <a:gd name="connsiteX5" fmla="*/ 670722 w 670722"/>
                  <a:gd name="connsiteY5" fmla="*/ 89894 h 307312"/>
                  <a:gd name="connsiteX6" fmla="*/ 469161 w 670722"/>
                  <a:gd name="connsiteY6" fmla="*/ 111302 h 307312"/>
                  <a:gd name="connsiteX7" fmla="*/ 469161 w 670722"/>
                  <a:gd name="connsiteY7" fmla="*/ 307312 h 307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70722" h="307312">
                    <a:moveTo>
                      <a:pt x="469161" y="307312"/>
                    </a:moveTo>
                    <a:lnTo>
                      <a:pt x="201564" y="307312"/>
                    </a:lnTo>
                    <a:lnTo>
                      <a:pt x="201564" y="111302"/>
                    </a:lnTo>
                    <a:lnTo>
                      <a:pt x="0" y="89894"/>
                    </a:lnTo>
                    <a:cubicBezTo>
                      <a:pt x="0" y="40247"/>
                      <a:pt x="150146" y="0"/>
                      <a:pt x="335361" y="0"/>
                    </a:cubicBezTo>
                    <a:cubicBezTo>
                      <a:pt x="520576" y="0"/>
                      <a:pt x="670722" y="40247"/>
                      <a:pt x="670722" y="89894"/>
                    </a:cubicBezTo>
                    <a:lnTo>
                      <a:pt x="469161" y="111302"/>
                    </a:lnTo>
                    <a:lnTo>
                      <a:pt x="469161" y="307312"/>
                    </a:ln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30" name="片側の 2 つの角を丸めた四角形 829"/>
              <p:cNvSpPr/>
              <p:nvPr/>
            </p:nvSpPr>
            <p:spPr>
              <a:xfrm>
                <a:off x="2864768" y="3941461"/>
                <a:ext cx="1156298" cy="1020926"/>
              </a:xfrm>
              <a:prstGeom prst="round2SameRect">
                <a:avLst>
                  <a:gd name="adj1" fmla="val 35217"/>
                  <a:gd name="adj2" fmla="val 0"/>
                </a:avLst>
              </a:prstGeom>
              <a:solidFill>
                <a:srgbClr val="92D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31" name="片側の 2 つの角を丸めた四角形 64"/>
              <p:cNvSpPr/>
              <p:nvPr/>
            </p:nvSpPr>
            <p:spPr>
              <a:xfrm>
                <a:off x="2864768" y="3944005"/>
                <a:ext cx="1156298" cy="1018382"/>
              </a:xfrm>
              <a:custGeom>
                <a:avLst/>
                <a:gdLst/>
                <a:ahLst/>
                <a:cxnLst/>
                <a:rect l="l" t="t" r="r" b="b"/>
                <a:pathLst>
                  <a:path w="1156298" h="1018382">
                    <a:moveTo>
                      <a:pt x="821989" y="0"/>
                    </a:moveTo>
                    <a:cubicBezTo>
                      <a:pt x="1008846" y="11341"/>
                      <a:pt x="1156298" y="166950"/>
                      <a:pt x="1156298" y="356996"/>
                    </a:cubicBezTo>
                    <a:lnTo>
                      <a:pt x="1156298" y="1018382"/>
                    </a:lnTo>
                    <a:lnTo>
                      <a:pt x="821989" y="1018382"/>
                    </a:lnTo>
                    <a:close/>
                    <a:moveTo>
                      <a:pt x="334309" y="0"/>
                    </a:moveTo>
                    <a:lnTo>
                      <a:pt x="334309" y="1018382"/>
                    </a:lnTo>
                    <a:lnTo>
                      <a:pt x="0" y="1018382"/>
                    </a:lnTo>
                    <a:lnTo>
                      <a:pt x="0" y="356996"/>
                    </a:lnTo>
                    <a:cubicBezTo>
                      <a:pt x="0" y="166950"/>
                      <a:pt x="147453" y="11341"/>
                      <a:pt x="334309" y="0"/>
                    </a:cubicBezTo>
                    <a:close/>
                  </a:path>
                </a:pathLst>
              </a:custGeom>
              <a:solidFill>
                <a:srgbClr val="FF5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32" name="ホームベース 831"/>
              <p:cNvSpPr/>
              <p:nvPr/>
            </p:nvSpPr>
            <p:spPr>
              <a:xfrm rot="5400000">
                <a:off x="3227324" y="3913785"/>
                <a:ext cx="434959" cy="490311"/>
              </a:xfrm>
              <a:prstGeom prst="homePlate">
                <a:avLst>
                  <a:gd name="adj" fmla="val 60511"/>
                </a:avLst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33" name="台形 832"/>
              <p:cNvSpPr/>
              <p:nvPr/>
            </p:nvSpPr>
            <p:spPr>
              <a:xfrm rot="10800000">
                <a:off x="3296728" y="3944005"/>
                <a:ext cx="296150" cy="190277"/>
              </a:xfrm>
              <a:prstGeom prst="trapezoid">
                <a:avLst>
                  <a:gd name="adj" fmla="val 53033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34" name="二等辺三角形 833"/>
              <p:cNvSpPr/>
              <p:nvPr/>
            </p:nvSpPr>
            <p:spPr>
              <a:xfrm rot="20020472">
                <a:off x="3380723" y="3888868"/>
                <a:ext cx="357925" cy="220968"/>
              </a:xfrm>
              <a:prstGeom prst="triangle">
                <a:avLst>
                  <a:gd name="adj" fmla="val 79232"/>
                </a:avLst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35" name="二等辺三角形 834"/>
              <p:cNvSpPr/>
              <p:nvPr/>
            </p:nvSpPr>
            <p:spPr>
              <a:xfrm rot="1579528" flipH="1">
                <a:off x="3143732" y="3888869"/>
                <a:ext cx="357925" cy="220968"/>
              </a:xfrm>
              <a:prstGeom prst="triangle">
                <a:avLst>
                  <a:gd name="adj" fmla="val 79232"/>
                </a:avLst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36" name="円/楕円 835"/>
              <p:cNvSpPr/>
              <p:nvPr/>
            </p:nvSpPr>
            <p:spPr>
              <a:xfrm>
                <a:off x="3369444" y="4095119"/>
                <a:ext cx="146946" cy="201806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37" name="円/楕円 836"/>
              <p:cNvSpPr/>
              <p:nvPr/>
            </p:nvSpPr>
            <p:spPr>
              <a:xfrm flipH="1">
                <a:off x="3396636" y="4122098"/>
                <a:ext cx="96333" cy="147845"/>
              </a:xfrm>
              <a:prstGeom prst="ellipse">
                <a:avLst/>
              </a:prstGeom>
              <a:solidFill>
                <a:srgbClr val="FF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38" name="円/楕円 837"/>
              <p:cNvSpPr/>
              <p:nvPr/>
            </p:nvSpPr>
            <p:spPr>
              <a:xfrm flipH="1">
                <a:off x="3420720" y="4136080"/>
                <a:ext cx="48166" cy="457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801" name="グループ化 800"/>
            <p:cNvGrpSpPr/>
            <p:nvPr/>
          </p:nvGrpSpPr>
          <p:grpSpPr>
            <a:xfrm>
              <a:off x="6232857" y="2094152"/>
              <a:ext cx="719603" cy="735947"/>
              <a:chOff x="8555175" y="65623"/>
              <a:chExt cx="719603" cy="735947"/>
            </a:xfrm>
          </p:grpSpPr>
          <p:sp>
            <p:nvSpPr>
              <p:cNvPr id="819" name="フローチャート: 論理積ゲート 213"/>
              <p:cNvSpPr/>
              <p:nvPr/>
            </p:nvSpPr>
            <p:spPr>
              <a:xfrm rot="16200000">
                <a:off x="8571865" y="65623"/>
                <a:ext cx="690174" cy="690174"/>
              </a:xfrm>
              <a:prstGeom prst="flowChartDelay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0" name="円/楕円 689"/>
              <p:cNvSpPr/>
              <p:nvPr/>
            </p:nvSpPr>
            <p:spPr>
              <a:xfrm rot="20700000">
                <a:off x="8555175" y="40326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1" name="円/楕円 690"/>
              <p:cNvSpPr/>
              <p:nvPr/>
            </p:nvSpPr>
            <p:spPr>
              <a:xfrm rot="900000" flipH="1">
                <a:off x="9099843" y="40327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2" name="円/楕円 691"/>
              <p:cNvSpPr/>
              <p:nvPr/>
            </p:nvSpPr>
            <p:spPr>
              <a:xfrm>
                <a:off x="8625454" y="149702"/>
                <a:ext cx="579044" cy="6518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3" name="月 822"/>
              <p:cNvSpPr/>
              <p:nvPr/>
            </p:nvSpPr>
            <p:spPr>
              <a:xfrm rot="5400000">
                <a:off x="8737662" y="243302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4" name="月 823"/>
              <p:cNvSpPr/>
              <p:nvPr/>
            </p:nvSpPr>
            <p:spPr>
              <a:xfrm rot="5400000">
                <a:off x="9028175" y="243302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5" name="円/楕円 632"/>
              <p:cNvSpPr/>
              <p:nvPr/>
            </p:nvSpPr>
            <p:spPr>
              <a:xfrm>
                <a:off x="8870602" y="586447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6" name="円/楕円 4"/>
              <p:cNvSpPr/>
              <p:nvPr/>
            </p:nvSpPr>
            <p:spPr>
              <a:xfrm>
                <a:off x="8822632" y="680060"/>
                <a:ext cx="180878" cy="65108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7" name="月 826"/>
              <p:cNvSpPr/>
              <p:nvPr/>
            </p:nvSpPr>
            <p:spPr>
              <a:xfrm rot="5400000">
                <a:off x="8737662" y="360987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8" name="月 827"/>
              <p:cNvSpPr/>
              <p:nvPr/>
            </p:nvSpPr>
            <p:spPr>
              <a:xfrm rot="5400000">
                <a:off x="9028175" y="360987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02" name="グループ化 801"/>
            <p:cNvGrpSpPr/>
            <p:nvPr/>
          </p:nvGrpSpPr>
          <p:grpSpPr>
            <a:xfrm>
              <a:off x="6175165" y="2843162"/>
              <a:ext cx="830806" cy="577210"/>
              <a:chOff x="6565745" y="1741511"/>
              <a:chExt cx="1750796" cy="1216381"/>
            </a:xfrm>
          </p:grpSpPr>
          <p:grpSp>
            <p:nvGrpSpPr>
              <p:cNvPr id="805" name="グループ化 804"/>
              <p:cNvGrpSpPr/>
              <p:nvPr/>
            </p:nvGrpSpPr>
            <p:grpSpPr>
              <a:xfrm>
                <a:off x="6565745" y="1741511"/>
                <a:ext cx="662942" cy="1216381"/>
                <a:chOff x="6565745" y="1741511"/>
                <a:chExt cx="662942" cy="1216381"/>
              </a:xfrm>
            </p:grpSpPr>
            <p:grpSp>
              <p:nvGrpSpPr>
                <p:cNvPr id="813" name="グループ化 812"/>
                <p:cNvGrpSpPr/>
                <p:nvPr/>
              </p:nvGrpSpPr>
              <p:grpSpPr>
                <a:xfrm rot="900000">
                  <a:off x="6775413" y="1741511"/>
                  <a:ext cx="326659" cy="316207"/>
                  <a:chOff x="6269307" y="1516380"/>
                  <a:chExt cx="381047" cy="368855"/>
                </a:xfrm>
              </p:grpSpPr>
              <p:sp>
                <p:nvSpPr>
                  <p:cNvPr id="817" name="角丸四角形 816"/>
                  <p:cNvSpPr/>
                  <p:nvPr/>
                </p:nvSpPr>
                <p:spPr>
                  <a:xfrm rot="1289915">
                    <a:off x="6269307" y="1609714"/>
                    <a:ext cx="118813" cy="1821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18" name="角丸四角形 85"/>
                  <p:cNvSpPr/>
                  <p:nvPr/>
                </p:nvSpPr>
                <p:spPr>
                  <a:xfrm>
                    <a:off x="6298518" y="1516380"/>
                    <a:ext cx="351836" cy="3688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1836" h="368855">
                        <a:moveTo>
                          <a:pt x="45991" y="0"/>
                        </a:moveTo>
                        <a:cubicBezTo>
                          <a:pt x="66733" y="0"/>
                          <a:pt x="84268" y="13732"/>
                          <a:pt x="89318" y="32808"/>
                        </a:cubicBezTo>
                        <a:cubicBezTo>
                          <a:pt x="94369" y="13732"/>
                          <a:pt x="111904" y="0"/>
                          <a:pt x="132645" y="0"/>
                        </a:cubicBezTo>
                        <a:cubicBezTo>
                          <a:pt x="153294" y="0"/>
                          <a:pt x="170764" y="13609"/>
                          <a:pt x="175920" y="32550"/>
                        </a:cubicBezTo>
                        <a:cubicBezTo>
                          <a:pt x="181076" y="13609"/>
                          <a:pt x="198547" y="0"/>
                          <a:pt x="219195" y="0"/>
                        </a:cubicBezTo>
                        <a:cubicBezTo>
                          <a:pt x="239936" y="0"/>
                          <a:pt x="257470" y="13731"/>
                          <a:pt x="262522" y="32806"/>
                        </a:cubicBezTo>
                        <a:cubicBezTo>
                          <a:pt x="267573" y="13731"/>
                          <a:pt x="285108" y="0"/>
                          <a:pt x="305848" y="0"/>
                        </a:cubicBezTo>
                        <a:cubicBezTo>
                          <a:pt x="331246" y="0"/>
                          <a:pt x="351836" y="20590"/>
                          <a:pt x="351836" y="45988"/>
                        </a:cubicBezTo>
                        <a:cubicBezTo>
                          <a:pt x="351836" y="96054"/>
                          <a:pt x="351835" y="146119"/>
                          <a:pt x="351835" y="196185"/>
                        </a:cubicBezTo>
                        <a:lnTo>
                          <a:pt x="351834" y="196190"/>
                        </a:lnTo>
                        <a:lnTo>
                          <a:pt x="351834" y="242172"/>
                        </a:lnTo>
                        <a:cubicBezTo>
                          <a:pt x="351834" y="312137"/>
                          <a:pt x="295116" y="368855"/>
                          <a:pt x="225151" y="368855"/>
                        </a:cubicBezTo>
                        <a:lnTo>
                          <a:pt x="126683" y="368855"/>
                        </a:lnTo>
                        <a:cubicBezTo>
                          <a:pt x="56718" y="368855"/>
                          <a:pt x="0" y="312137"/>
                          <a:pt x="0" y="242172"/>
                        </a:cubicBezTo>
                        <a:cubicBezTo>
                          <a:pt x="0" y="199945"/>
                          <a:pt x="1" y="157717"/>
                          <a:pt x="1" y="115490"/>
                        </a:cubicBezTo>
                        <a:lnTo>
                          <a:pt x="3" y="115490"/>
                        </a:lnTo>
                        <a:lnTo>
                          <a:pt x="3" y="45988"/>
                        </a:lnTo>
                        <a:cubicBezTo>
                          <a:pt x="3" y="20590"/>
                          <a:pt x="20593" y="0"/>
                          <a:pt x="4599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14" name="グループ化 813"/>
                <p:cNvGrpSpPr/>
                <p:nvPr/>
              </p:nvGrpSpPr>
              <p:grpSpPr>
                <a:xfrm rot="20056315">
                  <a:off x="6565745" y="2055049"/>
                  <a:ext cx="662942" cy="902843"/>
                  <a:chOff x="6773177" y="2083409"/>
                  <a:chExt cx="662942" cy="902843"/>
                </a:xfrm>
              </p:grpSpPr>
              <p:sp>
                <p:nvSpPr>
                  <p:cNvPr id="815" name="台形 814"/>
                  <p:cNvSpPr/>
                  <p:nvPr/>
                </p:nvSpPr>
                <p:spPr>
                  <a:xfrm rot="2503523">
                    <a:off x="7121795" y="2083409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rgbClr val="FF5050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16" name="片側の 2 つの角を丸めた四角形 815"/>
                  <p:cNvSpPr/>
                  <p:nvPr/>
                </p:nvSpPr>
                <p:spPr>
                  <a:xfrm rot="13287502">
                    <a:off x="6773177" y="2097723"/>
                    <a:ext cx="341103" cy="88852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5050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806" name="グループ化 805"/>
              <p:cNvGrpSpPr/>
              <p:nvPr/>
            </p:nvGrpSpPr>
            <p:grpSpPr>
              <a:xfrm flipH="1">
                <a:off x="7653599" y="1741511"/>
                <a:ext cx="662942" cy="1216381"/>
                <a:chOff x="6565745" y="1741511"/>
                <a:chExt cx="662942" cy="1216381"/>
              </a:xfrm>
            </p:grpSpPr>
            <p:grpSp>
              <p:nvGrpSpPr>
                <p:cNvPr id="807" name="グループ化 806"/>
                <p:cNvGrpSpPr/>
                <p:nvPr/>
              </p:nvGrpSpPr>
              <p:grpSpPr>
                <a:xfrm rot="900000">
                  <a:off x="6775413" y="1741511"/>
                  <a:ext cx="326659" cy="316207"/>
                  <a:chOff x="6269307" y="1516380"/>
                  <a:chExt cx="381047" cy="368855"/>
                </a:xfrm>
              </p:grpSpPr>
              <p:sp>
                <p:nvSpPr>
                  <p:cNvPr id="811" name="角丸四角形 810"/>
                  <p:cNvSpPr/>
                  <p:nvPr/>
                </p:nvSpPr>
                <p:spPr>
                  <a:xfrm rot="1289915">
                    <a:off x="6269307" y="1609714"/>
                    <a:ext cx="118813" cy="1821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12" name="角丸四角形 85"/>
                  <p:cNvSpPr/>
                  <p:nvPr/>
                </p:nvSpPr>
                <p:spPr>
                  <a:xfrm>
                    <a:off x="6298518" y="1516380"/>
                    <a:ext cx="351836" cy="3688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1836" h="368855">
                        <a:moveTo>
                          <a:pt x="45991" y="0"/>
                        </a:moveTo>
                        <a:cubicBezTo>
                          <a:pt x="66733" y="0"/>
                          <a:pt x="84268" y="13732"/>
                          <a:pt x="89318" y="32808"/>
                        </a:cubicBezTo>
                        <a:cubicBezTo>
                          <a:pt x="94369" y="13732"/>
                          <a:pt x="111904" y="0"/>
                          <a:pt x="132645" y="0"/>
                        </a:cubicBezTo>
                        <a:cubicBezTo>
                          <a:pt x="153294" y="0"/>
                          <a:pt x="170764" y="13609"/>
                          <a:pt x="175920" y="32550"/>
                        </a:cubicBezTo>
                        <a:cubicBezTo>
                          <a:pt x="181076" y="13609"/>
                          <a:pt x="198547" y="0"/>
                          <a:pt x="219195" y="0"/>
                        </a:cubicBezTo>
                        <a:cubicBezTo>
                          <a:pt x="239936" y="0"/>
                          <a:pt x="257470" y="13731"/>
                          <a:pt x="262522" y="32806"/>
                        </a:cubicBezTo>
                        <a:cubicBezTo>
                          <a:pt x="267573" y="13731"/>
                          <a:pt x="285108" y="0"/>
                          <a:pt x="305848" y="0"/>
                        </a:cubicBezTo>
                        <a:cubicBezTo>
                          <a:pt x="331246" y="0"/>
                          <a:pt x="351836" y="20590"/>
                          <a:pt x="351836" y="45988"/>
                        </a:cubicBezTo>
                        <a:cubicBezTo>
                          <a:pt x="351836" y="96054"/>
                          <a:pt x="351835" y="146119"/>
                          <a:pt x="351835" y="196185"/>
                        </a:cubicBezTo>
                        <a:lnTo>
                          <a:pt x="351834" y="196190"/>
                        </a:lnTo>
                        <a:lnTo>
                          <a:pt x="351834" y="242172"/>
                        </a:lnTo>
                        <a:cubicBezTo>
                          <a:pt x="351834" y="312137"/>
                          <a:pt x="295116" y="368855"/>
                          <a:pt x="225151" y="368855"/>
                        </a:cubicBezTo>
                        <a:lnTo>
                          <a:pt x="126683" y="368855"/>
                        </a:lnTo>
                        <a:cubicBezTo>
                          <a:pt x="56718" y="368855"/>
                          <a:pt x="0" y="312137"/>
                          <a:pt x="0" y="242172"/>
                        </a:cubicBezTo>
                        <a:cubicBezTo>
                          <a:pt x="0" y="199945"/>
                          <a:pt x="1" y="157717"/>
                          <a:pt x="1" y="115490"/>
                        </a:cubicBezTo>
                        <a:lnTo>
                          <a:pt x="3" y="115490"/>
                        </a:lnTo>
                        <a:lnTo>
                          <a:pt x="3" y="45988"/>
                        </a:lnTo>
                        <a:cubicBezTo>
                          <a:pt x="3" y="20590"/>
                          <a:pt x="20593" y="0"/>
                          <a:pt x="4599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08" name="グループ化 807"/>
                <p:cNvGrpSpPr/>
                <p:nvPr/>
              </p:nvGrpSpPr>
              <p:grpSpPr>
                <a:xfrm rot="20056315">
                  <a:off x="6565745" y="2055049"/>
                  <a:ext cx="662942" cy="902843"/>
                  <a:chOff x="6773177" y="2083409"/>
                  <a:chExt cx="662942" cy="902843"/>
                </a:xfrm>
              </p:grpSpPr>
              <p:sp>
                <p:nvSpPr>
                  <p:cNvPr id="809" name="台形 808"/>
                  <p:cNvSpPr/>
                  <p:nvPr/>
                </p:nvSpPr>
                <p:spPr>
                  <a:xfrm rot="2503523">
                    <a:off x="7121795" y="2083409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rgbClr val="FF5050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10" name="片側の 2 つの角を丸めた四角形 809"/>
                  <p:cNvSpPr/>
                  <p:nvPr/>
                </p:nvSpPr>
                <p:spPr>
                  <a:xfrm rot="13287502">
                    <a:off x="6773177" y="2097723"/>
                    <a:ext cx="341103" cy="88852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5050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sp>
          <p:nvSpPr>
            <p:cNvPr id="803" name="円/楕円 802"/>
            <p:cNvSpPr/>
            <p:nvPr/>
          </p:nvSpPr>
          <p:spPr>
            <a:xfrm>
              <a:off x="6321152" y="2582401"/>
              <a:ext cx="117440" cy="45719"/>
            </a:xfrm>
            <a:prstGeom prst="ellipse">
              <a:avLst/>
            </a:prstGeom>
            <a:solidFill>
              <a:srgbClr val="FF3399"/>
            </a:solidFill>
            <a:ln w="952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04" name="円/楕円 803"/>
            <p:cNvSpPr/>
            <p:nvPr/>
          </p:nvSpPr>
          <p:spPr>
            <a:xfrm>
              <a:off x="6742554" y="2582401"/>
              <a:ext cx="117440" cy="45719"/>
            </a:xfrm>
            <a:prstGeom prst="ellipse">
              <a:avLst/>
            </a:prstGeom>
            <a:solidFill>
              <a:srgbClr val="FF3399"/>
            </a:solidFill>
            <a:ln w="952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839" name="グループ化 838"/>
          <p:cNvGrpSpPr/>
          <p:nvPr/>
        </p:nvGrpSpPr>
        <p:grpSpPr>
          <a:xfrm>
            <a:off x="6440372" y="3006728"/>
            <a:ext cx="830806" cy="1344000"/>
            <a:chOff x="7968991" y="2076372"/>
            <a:chExt cx="830806" cy="1344000"/>
          </a:xfrm>
        </p:grpSpPr>
        <p:grpSp>
          <p:nvGrpSpPr>
            <p:cNvPr id="840" name="グループ化 839"/>
            <p:cNvGrpSpPr/>
            <p:nvPr/>
          </p:nvGrpSpPr>
          <p:grpSpPr>
            <a:xfrm>
              <a:off x="8056402" y="2213828"/>
              <a:ext cx="639790" cy="762229"/>
              <a:chOff x="10524641" y="207560"/>
              <a:chExt cx="639790" cy="762229"/>
            </a:xfrm>
          </p:grpSpPr>
          <p:sp>
            <p:nvSpPr>
              <p:cNvPr id="873" name="円/楕円 872"/>
              <p:cNvSpPr/>
              <p:nvPr/>
            </p:nvSpPr>
            <p:spPr>
              <a:xfrm>
                <a:off x="10541722" y="207560"/>
                <a:ext cx="596330" cy="628719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4" name="月 873"/>
              <p:cNvSpPr/>
              <p:nvPr/>
            </p:nvSpPr>
            <p:spPr>
              <a:xfrm rot="900000" flipH="1">
                <a:off x="10524641" y="397360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5" name="月 874"/>
              <p:cNvSpPr/>
              <p:nvPr/>
            </p:nvSpPr>
            <p:spPr>
              <a:xfrm rot="709480" flipH="1">
                <a:off x="10561537" y="407246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6" name="月 875"/>
              <p:cNvSpPr/>
              <p:nvPr/>
            </p:nvSpPr>
            <p:spPr>
              <a:xfrm rot="462998" flipH="1">
                <a:off x="10595947" y="41646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7" name="月 876"/>
              <p:cNvSpPr/>
              <p:nvPr/>
            </p:nvSpPr>
            <p:spPr>
              <a:xfrm rot="500641" flipH="1">
                <a:off x="10635739" y="44300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8" name="月 877"/>
              <p:cNvSpPr/>
              <p:nvPr/>
            </p:nvSpPr>
            <p:spPr>
              <a:xfrm rot="310121" flipH="1">
                <a:off x="10673532" y="448549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9" name="月 878"/>
              <p:cNvSpPr/>
              <p:nvPr/>
            </p:nvSpPr>
            <p:spPr>
              <a:xfrm rot="63639" flipH="1">
                <a:off x="10708779" y="453717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80" name="月 879"/>
              <p:cNvSpPr/>
              <p:nvPr/>
            </p:nvSpPr>
            <p:spPr>
              <a:xfrm rot="20700000">
                <a:off x="11030220" y="397360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81" name="月 880"/>
              <p:cNvSpPr/>
              <p:nvPr/>
            </p:nvSpPr>
            <p:spPr>
              <a:xfrm rot="20890520">
                <a:off x="10993324" y="407246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82" name="月 881"/>
              <p:cNvSpPr/>
              <p:nvPr/>
            </p:nvSpPr>
            <p:spPr>
              <a:xfrm rot="21137002">
                <a:off x="10958914" y="41646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83" name="月 882"/>
              <p:cNvSpPr/>
              <p:nvPr/>
            </p:nvSpPr>
            <p:spPr>
              <a:xfrm rot="21099359">
                <a:off x="10919122" y="44300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84" name="月 883"/>
              <p:cNvSpPr/>
              <p:nvPr/>
            </p:nvSpPr>
            <p:spPr>
              <a:xfrm rot="21289879">
                <a:off x="10881329" y="448549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85" name="月 884"/>
              <p:cNvSpPr/>
              <p:nvPr/>
            </p:nvSpPr>
            <p:spPr>
              <a:xfrm rot="21536361">
                <a:off x="10846082" y="453717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841" name="グループ化 840"/>
            <p:cNvGrpSpPr/>
            <p:nvPr/>
          </p:nvGrpSpPr>
          <p:grpSpPr>
            <a:xfrm>
              <a:off x="8075590" y="2752470"/>
              <a:ext cx="601415" cy="657932"/>
              <a:chOff x="5529064" y="3697428"/>
              <a:chExt cx="1156298" cy="1264959"/>
            </a:xfrm>
          </p:grpSpPr>
          <p:sp>
            <p:nvSpPr>
              <p:cNvPr id="870" name="片側の 2 つの角を丸めた四角形 43"/>
              <p:cNvSpPr/>
              <p:nvPr/>
            </p:nvSpPr>
            <p:spPr>
              <a:xfrm rot="10800000">
                <a:off x="5817095" y="3697428"/>
                <a:ext cx="568122" cy="406065"/>
              </a:xfrm>
              <a:custGeom>
                <a:avLst/>
                <a:gdLst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205886 w 670722"/>
                  <a:gd name="connsiteY3" fmla="*/ 89894 h 307312"/>
                  <a:gd name="connsiteX4" fmla="*/ 0 w 670722"/>
                  <a:gd name="connsiteY4" fmla="*/ 89894 h 307312"/>
                  <a:gd name="connsiteX5" fmla="*/ 335361 w 670722"/>
                  <a:gd name="connsiteY5" fmla="*/ 0 h 307312"/>
                  <a:gd name="connsiteX6" fmla="*/ 670722 w 670722"/>
                  <a:gd name="connsiteY6" fmla="*/ 89894 h 307312"/>
                  <a:gd name="connsiteX7" fmla="*/ 469161 w 670722"/>
                  <a:gd name="connsiteY7" fmla="*/ 111302 h 307312"/>
                  <a:gd name="connsiteX8" fmla="*/ 469161 w 670722"/>
                  <a:gd name="connsiteY8" fmla="*/ 307312 h 307312"/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0 w 670722"/>
                  <a:gd name="connsiteY3" fmla="*/ 89894 h 307312"/>
                  <a:gd name="connsiteX4" fmla="*/ 335361 w 670722"/>
                  <a:gd name="connsiteY4" fmla="*/ 0 h 307312"/>
                  <a:gd name="connsiteX5" fmla="*/ 670722 w 670722"/>
                  <a:gd name="connsiteY5" fmla="*/ 89894 h 307312"/>
                  <a:gd name="connsiteX6" fmla="*/ 469161 w 670722"/>
                  <a:gd name="connsiteY6" fmla="*/ 111302 h 307312"/>
                  <a:gd name="connsiteX7" fmla="*/ 469161 w 670722"/>
                  <a:gd name="connsiteY7" fmla="*/ 307312 h 307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70722" h="307312">
                    <a:moveTo>
                      <a:pt x="469161" y="307312"/>
                    </a:moveTo>
                    <a:lnTo>
                      <a:pt x="201564" y="307312"/>
                    </a:lnTo>
                    <a:lnTo>
                      <a:pt x="201564" y="111302"/>
                    </a:lnTo>
                    <a:lnTo>
                      <a:pt x="0" y="89894"/>
                    </a:lnTo>
                    <a:cubicBezTo>
                      <a:pt x="0" y="40247"/>
                      <a:pt x="150146" y="0"/>
                      <a:pt x="335361" y="0"/>
                    </a:cubicBezTo>
                    <a:cubicBezTo>
                      <a:pt x="520576" y="0"/>
                      <a:pt x="670722" y="40247"/>
                      <a:pt x="670722" y="89894"/>
                    </a:cubicBezTo>
                    <a:lnTo>
                      <a:pt x="469161" y="111302"/>
                    </a:lnTo>
                    <a:lnTo>
                      <a:pt x="469161" y="307312"/>
                    </a:ln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71" name="片側の 2 つの角を丸めた四角形 103"/>
              <p:cNvSpPr/>
              <p:nvPr/>
            </p:nvSpPr>
            <p:spPr>
              <a:xfrm>
                <a:off x="5529064" y="3944901"/>
                <a:ext cx="1156298" cy="1017486"/>
              </a:xfrm>
              <a:custGeom>
                <a:avLst/>
                <a:gdLst/>
                <a:ahLst/>
                <a:cxnLst/>
                <a:rect l="l" t="t" r="r" b="b"/>
                <a:pathLst>
                  <a:path w="1156298" h="1017486">
                    <a:moveTo>
                      <a:pt x="325416" y="0"/>
                    </a:moveTo>
                    <a:lnTo>
                      <a:pt x="323832" y="8159"/>
                    </a:lnTo>
                    <a:cubicBezTo>
                      <a:pt x="323832" y="81115"/>
                      <a:pt x="437694" y="140257"/>
                      <a:pt x="578150" y="140257"/>
                    </a:cubicBezTo>
                    <a:cubicBezTo>
                      <a:pt x="718606" y="140257"/>
                      <a:pt x="832468" y="81115"/>
                      <a:pt x="832468" y="8159"/>
                    </a:cubicBezTo>
                    <a:cubicBezTo>
                      <a:pt x="832468" y="5375"/>
                      <a:pt x="832302" y="2611"/>
                      <a:pt x="830885" y="0"/>
                    </a:cubicBezTo>
                    <a:cubicBezTo>
                      <a:pt x="1013537" y="15445"/>
                      <a:pt x="1156298" y="169101"/>
                      <a:pt x="1156298" y="356100"/>
                    </a:cubicBezTo>
                    <a:lnTo>
                      <a:pt x="1156298" y="1017486"/>
                    </a:lnTo>
                    <a:lnTo>
                      <a:pt x="0" y="1017486"/>
                    </a:lnTo>
                    <a:lnTo>
                      <a:pt x="0" y="356100"/>
                    </a:lnTo>
                    <a:cubicBezTo>
                      <a:pt x="0" y="169100"/>
                      <a:pt x="142763" y="15444"/>
                      <a:pt x="325416" y="0"/>
                    </a:cubicBezTo>
                    <a:close/>
                  </a:path>
                </a:pathLst>
              </a:custGeom>
              <a:solidFill>
                <a:srgbClr val="CC99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72" name="片側の 2 つの角を丸めた四角形 101"/>
              <p:cNvSpPr/>
              <p:nvPr/>
            </p:nvSpPr>
            <p:spPr>
              <a:xfrm>
                <a:off x="5529064" y="3956937"/>
                <a:ext cx="1156298" cy="1005450"/>
              </a:xfrm>
              <a:custGeom>
                <a:avLst/>
                <a:gdLst/>
                <a:ahLst/>
                <a:cxnLst/>
                <a:rect l="l" t="t" r="r" b="b"/>
                <a:pathLst>
                  <a:path w="1156298" h="1005450">
                    <a:moveTo>
                      <a:pt x="895542" y="0"/>
                    </a:moveTo>
                    <a:cubicBezTo>
                      <a:pt x="1046303" y="41469"/>
                      <a:pt x="1156298" y="179921"/>
                      <a:pt x="1156298" y="344064"/>
                    </a:cubicBezTo>
                    <a:lnTo>
                      <a:pt x="1156298" y="1005450"/>
                    </a:lnTo>
                    <a:lnTo>
                      <a:pt x="884199" y="1005450"/>
                    </a:lnTo>
                    <a:lnTo>
                      <a:pt x="667091" y="318293"/>
                    </a:lnTo>
                    <a:cubicBezTo>
                      <a:pt x="800067" y="281104"/>
                      <a:pt x="896919" y="158696"/>
                      <a:pt x="896919" y="13666"/>
                    </a:cubicBezTo>
                    <a:cubicBezTo>
                      <a:pt x="896919" y="9072"/>
                      <a:pt x="896822" y="4501"/>
                      <a:pt x="895542" y="0"/>
                    </a:cubicBezTo>
                    <a:close/>
                    <a:moveTo>
                      <a:pt x="260757" y="0"/>
                    </a:moveTo>
                    <a:lnTo>
                      <a:pt x="259379" y="13666"/>
                    </a:lnTo>
                    <a:cubicBezTo>
                      <a:pt x="259379" y="158696"/>
                      <a:pt x="356232" y="281104"/>
                      <a:pt x="489208" y="318293"/>
                    </a:cubicBezTo>
                    <a:lnTo>
                      <a:pt x="272100" y="1005450"/>
                    </a:lnTo>
                    <a:lnTo>
                      <a:pt x="0" y="1005450"/>
                    </a:lnTo>
                    <a:lnTo>
                      <a:pt x="0" y="344064"/>
                    </a:lnTo>
                    <a:cubicBezTo>
                      <a:pt x="0" y="179921"/>
                      <a:pt x="109996" y="41469"/>
                      <a:pt x="260757" y="0"/>
                    </a:cubicBez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42" name="グループ化 841"/>
            <p:cNvGrpSpPr/>
            <p:nvPr/>
          </p:nvGrpSpPr>
          <p:grpSpPr>
            <a:xfrm>
              <a:off x="8012801" y="2076372"/>
              <a:ext cx="719603" cy="731466"/>
              <a:chOff x="10481040" y="70104"/>
              <a:chExt cx="719603" cy="731466"/>
            </a:xfrm>
          </p:grpSpPr>
          <p:sp>
            <p:nvSpPr>
              <p:cNvPr id="860" name="円/楕円 689"/>
              <p:cNvSpPr/>
              <p:nvPr/>
            </p:nvSpPr>
            <p:spPr>
              <a:xfrm rot="20700000">
                <a:off x="10481040" y="40326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1" name="円/楕円 690"/>
              <p:cNvSpPr/>
              <p:nvPr/>
            </p:nvSpPr>
            <p:spPr>
              <a:xfrm rot="900000" flipH="1">
                <a:off x="11025708" y="40327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2" name="円/楕円 861"/>
              <p:cNvSpPr/>
              <p:nvPr/>
            </p:nvSpPr>
            <p:spPr>
              <a:xfrm>
                <a:off x="10510084" y="70104"/>
                <a:ext cx="659606" cy="656783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3" name="円/楕円 691"/>
              <p:cNvSpPr/>
              <p:nvPr/>
            </p:nvSpPr>
            <p:spPr>
              <a:xfrm>
                <a:off x="10551319" y="149702"/>
                <a:ext cx="579044" cy="6518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4" name="円/楕円 632"/>
              <p:cNvSpPr/>
              <p:nvPr/>
            </p:nvSpPr>
            <p:spPr>
              <a:xfrm>
                <a:off x="10796467" y="602189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5" name="フリーフォーム 864"/>
              <p:cNvSpPr/>
              <p:nvPr/>
            </p:nvSpPr>
            <p:spPr>
              <a:xfrm>
                <a:off x="10625952" y="394650"/>
                <a:ext cx="126794" cy="71160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6" name="フリーフォーム 865"/>
              <p:cNvSpPr/>
              <p:nvPr/>
            </p:nvSpPr>
            <p:spPr>
              <a:xfrm flipH="1">
                <a:off x="10920642" y="394650"/>
                <a:ext cx="126794" cy="71160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7" name="月 316"/>
              <p:cNvSpPr/>
              <p:nvPr/>
            </p:nvSpPr>
            <p:spPr>
              <a:xfrm rot="5400000">
                <a:off x="10659415" y="258732"/>
                <a:ext cx="45719" cy="177147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8" name="月 316"/>
              <p:cNvSpPr/>
              <p:nvPr/>
            </p:nvSpPr>
            <p:spPr>
              <a:xfrm rot="5400000">
                <a:off x="10966596" y="258732"/>
                <a:ext cx="45719" cy="177147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9" name="円/楕円 4"/>
              <p:cNvSpPr/>
              <p:nvPr/>
            </p:nvSpPr>
            <p:spPr>
              <a:xfrm>
                <a:off x="10732051" y="680060"/>
                <a:ext cx="217580" cy="62896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43" name="グループ化 842"/>
            <p:cNvGrpSpPr/>
            <p:nvPr/>
          </p:nvGrpSpPr>
          <p:grpSpPr>
            <a:xfrm>
              <a:off x="7968991" y="2843162"/>
              <a:ext cx="830806" cy="577210"/>
              <a:chOff x="6565745" y="1741511"/>
              <a:chExt cx="1750796" cy="1216381"/>
            </a:xfrm>
          </p:grpSpPr>
          <p:grpSp>
            <p:nvGrpSpPr>
              <p:cNvPr id="846" name="グループ化 845"/>
              <p:cNvGrpSpPr/>
              <p:nvPr/>
            </p:nvGrpSpPr>
            <p:grpSpPr>
              <a:xfrm>
                <a:off x="6565745" y="1741511"/>
                <a:ext cx="662942" cy="1216381"/>
                <a:chOff x="6565745" y="1741511"/>
                <a:chExt cx="662942" cy="1216381"/>
              </a:xfrm>
            </p:grpSpPr>
            <p:grpSp>
              <p:nvGrpSpPr>
                <p:cNvPr id="854" name="グループ化 853"/>
                <p:cNvGrpSpPr/>
                <p:nvPr/>
              </p:nvGrpSpPr>
              <p:grpSpPr>
                <a:xfrm rot="900000">
                  <a:off x="6775413" y="1741511"/>
                  <a:ext cx="326659" cy="316207"/>
                  <a:chOff x="6269307" y="1516380"/>
                  <a:chExt cx="381047" cy="368855"/>
                </a:xfrm>
              </p:grpSpPr>
              <p:sp>
                <p:nvSpPr>
                  <p:cNvPr id="858" name="角丸四角形 857"/>
                  <p:cNvSpPr/>
                  <p:nvPr/>
                </p:nvSpPr>
                <p:spPr>
                  <a:xfrm rot="1289915">
                    <a:off x="6269307" y="1609714"/>
                    <a:ext cx="118813" cy="1821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59" name="角丸四角形 85"/>
                  <p:cNvSpPr/>
                  <p:nvPr/>
                </p:nvSpPr>
                <p:spPr>
                  <a:xfrm>
                    <a:off x="6298518" y="1516380"/>
                    <a:ext cx="351836" cy="3688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1836" h="368855">
                        <a:moveTo>
                          <a:pt x="45991" y="0"/>
                        </a:moveTo>
                        <a:cubicBezTo>
                          <a:pt x="66733" y="0"/>
                          <a:pt x="84268" y="13732"/>
                          <a:pt x="89318" y="32808"/>
                        </a:cubicBezTo>
                        <a:cubicBezTo>
                          <a:pt x="94369" y="13732"/>
                          <a:pt x="111904" y="0"/>
                          <a:pt x="132645" y="0"/>
                        </a:cubicBezTo>
                        <a:cubicBezTo>
                          <a:pt x="153294" y="0"/>
                          <a:pt x="170764" y="13609"/>
                          <a:pt x="175920" y="32550"/>
                        </a:cubicBezTo>
                        <a:cubicBezTo>
                          <a:pt x="181076" y="13609"/>
                          <a:pt x="198547" y="0"/>
                          <a:pt x="219195" y="0"/>
                        </a:cubicBezTo>
                        <a:cubicBezTo>
                          <a:pt x="239936" y="0"/>
                          <a:pt x="257470" y="13731"/>
                          <a:pt x="262522" y="32806"/>
                        </a:cubicBezTo>
                        <a:cubicBezTo>
                          <a:pt x="267573" y="13731"/>
                          <a:pt x="285108" y="0"/>
                          <a:pt x="305848" y="0"/>
                        </a:cubicBezTo>
                        <a:cubicBezTo>
                          <a:pt x="331246" y="0"/>
                          <a:pt x="351836" y="20590"/>
                          <a:pt x="351836" y="45988"/>
                        </a:cubicBezTo>
                        <a:cubicBezTo>
                          <a:pt x="351836" y="96054"/>
                          <a:pt x="351835" y="146119"/>
                          <a:pt x="351835" y="196185"/>
                        </a:cubicBezTo>
                        <a:lnTo>
                          <a:pt x="351834" y="196190"/>
                        </a:lnTo>
                        <a:lnTo>
                          <a:pt x="351834" y="242172"/>
                        </a:lnTo>
                        <a:cubicBezTo>
                          <a:pt x="351834" y="312137"/>
                          <a:pt x="295116" y="368855"/>
                          <a:pt x="225151" y="368855"/>
                        </a:cubicBezTo>
                        <a:lnTo>
                          <a:pt x="126683" y="368855"/>
                        </a:lnTo>
                        <a:cubicBezTo>
                          <a:pt x="56718" y="368855"/>
                          <a:pt x="0" y="312137"/>
                          <a:pt x="0" y="242172"/>
                        </a:cubicBezTo>
                        <a:cubicBezTo>
                          <a:pt x="0" y="199945"/>
                          <a:pt x="1" y="157717"/>
                          <a:pt x="1" y="115490"/>
                        </a:cubicBezTo>
                        <a:lnTo>
                          <a:pt x="3" y="115490"/>
                        </a:lnTo>
                        <a:lnTo>
                          <a:pt x="3" y="45988"/>
                        </a:lnTo>
                        <a:cubicBezTo>
                          <a:pt x="3" y="20590"/>
                          <a:pt x="20593" y="0"/>
                          <a:pt x="4599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55" name="グループ化 854"/>
                <p:cNvGrpSpPr/>
                <p:nvPr/>
              </p:nvGrpSpPr>
              <p:grpSpPr>
                <a:xfrm rot="20056315">
                  <a:off x="6565745" y="2055049"/>
                  <a:ext cx="662942" cy="902843"/>
                  <a:chOff x="6773177" y="2083409"/>
                  <a:chExt cx="662942" cy="902843"/>
                </a:xfrm>
              </p:grpSpPr>
              <p:sp>
                <p:nvSpPr>
                  <p:cNvPr id="856" name="台形 855"/>
                  <p:cNvSpPr/>
                  <p:nvPr/>
                </p:nvSpPr>
                <p:spPr>
                  <a:xfrm rot="2503523">
                    <a:off x="7121795" y="2083409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57" name="片側の 2 つの角を丸めた四角形 856"/>
                  <p:cNvSpPr/>
                  <p:nvPr/>
                </p:nvSpPr>
                <p:spPr>
                  <a:xfrm rot="13287502">
                    <a:off x="6773177" y="2097723"/>
                    <a:ext cx="341103" cy="88852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847" name="グループ化 846"/>
              <p:cNvGrpSpPr/>
              <p:nvPr/>
            </p:nvGrpSpPr>
            <p:grpSpPr>
              <a:xfrm flipH="1">
                <a:off x="7653599" y="1741511"/>
                <a:ext cx="662942" cy="1216381"/>
                <a:chOff x="6565745" y="1741511"/>
                <a:chExt cx="662942" cy="1216381"/>
              </a:xfrm>
            </p:grpSpPr>
            <p:grpSp>
              <p:nvGrpSpPr>
                <p:cNvPr id="848" name="グループ化 847"/>
                <p:cNvGrpSpPr/>
                <p:nvPr/>
              </p:nvGrpSpPr>
              <p:grpSpPr>
                <a:xfrm rot="900000">
                  <a:off x="6775413" y="1741511"/>
                  <a:ext cx="326659" cy="316207"/>
                  <a:chOff x="6269307" y="1516380"/>
                  <a:chExt cx="381047" cy="368855"/>
                </a:xfrm>
              </p:grpSpPr>
              <p:sp>
                <p:nvSpPr>
                  <p:cNvPr id="852" name="角丸四角形 851"/>
                  <p:cNvSpPr/>
                  <p:nvPr/>
                </p:nvSpPr>
                <p:spPr>
                  <a:xfrm rot="1289915">
                    <a:off x="6269307" y="1609714"/>
                    <a:ext cx="118813" cy="1821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53" name="角丸四角形 85"/>
                  <p:cNvSpPr/>
                  <p:nvPr/>
                </p:nvSpPr>
                <p:spPr>
                  <a:xfrm>
                    <a:off x="6298518" y="1516380"/>
                    <a:ext cx="351836" cy="3688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1836" h="368855">
                        <a:moveTo>
                          <a:pt x="45991" y="0"/>
                        </a:moveTo>
                        <a:cubicBezTo>
                          <a:pt x="66733" y="0"/>
                          <a:pt x="84268" y="13732"/>
                          <a:pt x="89318" y="32808"/>
                        </a:cubicBezTo>
                        <a:cubicBezTo>
                          <a:pt x="94369" y="13732"/>
                          <a:pt x="111904" y="0"/>
                          <a:pt x="132645" y="0"/>
                        </a:cubicBezTo>
                        <a:cubicBezTo>
                          <a:pt x="153294" y="0"/>
                          <a:pt x="170764" y="13609"/>
                          <a:pt x="175920" y="32550"/>
                        </a:cubicBezTo>
                        <a:cubicBezTo>
                          <a:pt x="181076" y="13609"/>
                          <a:pt x="198547" y="0"/>
                          <a:pt x="219195" y="0"/>
                        </a:cubicBezTo>
                        <a:cubicBezTo>
                          <a:pt x="239936" y="0"/>
                          <a:pt x="257470" y="13731"/>
                          <a:pt x="262522" y="32806"/>
                        </a:cubicBezTo>
                        <a:cubicBezTo>
                          <a:pt x="267573" y="13731"/>
                          <a:pt x="285108" y="0"/>
                          <a:pt x="305848" y="0"/>
                        </a:cubicBezTo>
                        <a:cubicBezTo>
                          <a:pt x="331246" y="0"/>
                          <a:pt x="351836" y="20590"/>
                          <a:pt x="351836" y="45988"/>
                        </a:cubicBezTo>
                        <a:cubicBezTo>
                          <a:pt x="351836" y="96054"/>
                          <a:pt x="351835" y="146119"/>
                          <a:pt x="351835" y="196185"/>
                        </a:cubicBezTo>
                        <a:lnTo>
                          <a:pt x="351834" y="196190"/>
                        </a:lnTo>
                        <a:lnTo>
                          <a:pt x="351834" y="242172"/>
                        </a:lnTo>
                        <a:cubicBezTo>
                          <a:pt x="351834" y="312137"/>
                          <a:pt x="295116" y="368855"/>
                          <a:pt x="225151" y="368855"/>
                        </a:cubicBezTo>
                        <a:lnTo>
                          <a:pt x="126683" y="368855"/>
                        </a:lnTo>
                        <a:cubicBezTo>
                          <a:pt x="56718" y="368855"/>
                          <a:pt x="0" y="312137"/>
                          <a:pt x="0" y="242172"/>
                        </a:cubicBezTo>
                        <a:cubicBezTo>
                          <a:pt x="0" y="199945"/>
                          <a:pt x="1" y="157717"/>
                          <a:pt x="1" y="115490"/>
                        </a:cubicBezTo>
                        <a:lnTo>
                          <a:pt x="3" y="115490"/>
                        </a:lnTo>
                        <a:lnTo>
                          <a:pt x="3" y="45988"/>
                        </a:lnTo>
                        <a:cubicBezTo>
                          <a:pt x="3" y="20590"/>
                          <a:pt x="20593" y="0"/>
                          <a:pt x="4599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49" name="グループ化 848"/>
                <p:cNvGrpSpPr/>
                <p:nvPr/>
              </p:nvGrpSpPr>
              <p:grpSpPr>
                <a:xfrm rot="20056315">
                  <a:off x="6565745" y="2055049"/>
                  <a:ext cx="662942" cy="902843"/>
                  <a:chOff x="6773177" y="2083409"/>
                  <a:chExt cx="662942" cy="902843"/>
                </a:xfrm>
              </p:grpSpPr>
              <p:sp>
                <p:nvSpPr>
                  <p:cNvPr id="850" name="台形 849"/>
                  <p:cNvSpPr/>
                  <p:nvPr/>
                </p:nvSpPr>
                <p:spPr>
                  <a:xfrm rot="2503523">
                    <a:off x="7121795" y="2083409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51" name="片側の 2 つの角を丸めた四角形 850"/>
                  <p:cNvSpPr/>
                  <p:nvPr/>
                </p:nvSpPr>
                <p:spPr>
                  <a:xfrm rot="13287502">
                    <a:off x="6773177" y="2097723"/>
                    <a:ext cx="341103" cy="88852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sp>
          <p:nvSpPr>
            <p:cNvPr id="844" name="円/楕円 843"/>
            <p:cNvSpPr/>
            <p:nvPr/>
          </p:nvSpPr>
          <p:spPr>
            <a:xfrm>
              <a:off x="8107114" y="2582401"/>
              <a:ext cx="117440" cy="45719"/>
            </a:xfrm>
            <a:prstGeom prst="ellipse">
              <a:avLst/>
            </a:prstGeom>
            <a:solidFill>
              <a:srgbClr val="FF3399"/>
            </a:solidFill>
            <a:ln w="952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45" name="円/楕円 844"/>
            <p:cNvSpPr/>
            <p:nvPr/>
          </p:nvSpPr>
          <p:spPr>
            <a:xfrm>
              <a:off x="8528516" y="2582401"/>
              <a:ext cx="117440" cy="45719"/>
            </a:xfrm>
            <a:prstGeom prst="ellipse">
              <a:avLst/>
            </a:prstGeom>
            <a:solidFill>
              <a:srgbClr val="FF3399"/>
            </a:solidFill>
            <a:ln w="952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886" name="グループ化 885"/>
          <p:cNvGrpSpPr/>
          <p:nvPr/>
        </p:nvGrpSpPr>
        <p:grpSpPr>
          <a:xfrm>
            <a:off x="4488353" y="3026363"/>
            <a:ext cx="830806" cy="1324365"/>
            <a:chOff x="7071883" y="2096007"/>
            <a:chExt cx="830806" cy="1324365"/>
          </a:xfrm>
        </p:grpSpPr>
        <p:sp>
          <p:nvSpPr>
            <p:cNvPr id="887" name="フリーフォーム 886"/>
            <p:cNvSpPr/>
            <p:nvPr/>
          </p:nvSpPr>
          <p:spPr>
            <a:xfrm>
              <a:off x="7131485" y="2096007"/>
              <a:ext cx="731898" cy="986617"/>
            </a:xfrm>
            <a:custGeom>
              <a:avLst/>
              <a:gdLst>
                <a:gd name="connsiteX0" fmla="*/ 425446 w 850891"/>
                <a:gd name="connsiteY0" fmla="*/ 0 h 1027118"/>
                <a:gd name="connsiteX1" fmla="*/ 726282 w 850891"/>
                <a:gd name="connsiteY1" fmla="*/ 124610 h 1027118"/>
                <a:gd name="connsiteX2" fmla="*/ 726281 w 850891"/>
                <a:gd name="connsiteY2" fmla="*/ 124610 h 1027118"/>
                <a:gd name="connsiteX3" fmla="*/ 726281 w 850891"/>
                <a:gd name="connsiteY3" fmla="*/ 726283 h 1027118"/>
                <a:gd name="connsiteX4" fmla="*/ 425446 w 850891"/>
                <a:gd name="connsiteY4" fmla="*/ 1027118 h 1027118"/>
                <a:gd name="connsiteX5" fmla="*/ 124609 w 850891"/>
                <a:gd name="connsiteY5" fmla="*/ 726282 h 1027118"/>
                <a:gd name="connsiteX6" fmla="*/ 124609 w 850891"/>
                <a:gd name="connsiteY6" fmla="*/ 124610 h 1027118"/>
                <a:gd name="connsiteX7" fmla="*/ 425446 w 850891"/>
                <a:gd name="connsiteY7" fmla="*/ 0 h 1027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50891" h="1027118">
                  <a:moveTo>
                    <a:pt x="425446" y="0"/>
                  </a:moveTo>
                  <a:cubicBezTo>
                    <a:pt x="534327" y="0"/>
                    <a:pt x="643208" y="41537"/>
                    <a:pt x="726282" y="124610"/>
                  </a:cubicBezTo>
                  <a:lnTo>
                    <a:pt x="726281" y="124610"/>
                  </a:lnTo>
                  <a:cubicBezTo>
                    <a:pt x="892428" y="290757"/>
                    <a:pt x="892428" y="560136"/>
                    <a:pt x="726281" y="726283"/>
                  </a:cubicBezTo>
                  <a:lnTo>
                    <a:pt x="425446" y="1027118"/>
                  </a:lnTo>
                  <a:lnTo>
                    <a:pt x="124609" y="726282"/>
                  </a:lnTo>
                  <a:cubicBezTo>
                    <a:pt x="-41537" y="560135"/>
                    <a:pt x="-41537" y="290757"/>
                    <a:pt x="124609" y="124610"/>
                  </a:cubicBezTo>
                  <a:cubicBezTo>
                    <a:pt x="207683" y="41537"/>
                    <a:pt x="316565" y="0"/>
                    <a:pt x="425446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888" name="グループ化 887"/>
            <p:cNvGrpSpPr/>
            <p:nvPr/>
          </p:nvGrpSpPr>
          <p:grpSpPr>
            <a:xfrm>
              <a:off x="7172407" y="2790551"/>
              <a:ext cx="601415" cy="619851"/>
              <a:chOff x="4241016" y="3770644"/>
              <a:chExt cx="1156298" cy="1191743"/>
            </a:xfrm>
          </p:grpSpPr>
          <p:sp>
            <p:nvSpPr>
              <p:cNvPr id="913" name="片側の 2 つの角を丸めた四角形 43"/>
              <p:cNvSpPr/>
              <p:nvPr/>
            </p:nvSpPr>
            <p:spPr>
              <a:xfrm rot="10800000">
                <a:off x="4544697" y="3770644"/>
                <a:ext cx="568122" cy="307312"/>
              </a:xfrm>
              <a:custGeom>
                <a:avLst/>
                <a:gdLst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205886 w 670722"/>
                  <a:gd name="connsiteY3" fmla="*/ 89894 h 307312"/>
                  <a:gd name="connsiteX4" fmla="*/ 0 w 670722"/>
                  <a:gd name="connsiteY4" fmla="*/ 89894 h 307312"/>
                  <a:gd name="connsiteX5" fmla="*/ 335361 w 670722"/>
                  <a:gd name="connsiteY5" fmla="*/ 0 h 307312"/>
                  <a:gd name="connsiteX6" fmla="*/ 670722 w 670722"/>
                  <a:gd name="connsiteY6" fmla="*/ 89894 h 307312"/>
                  <a:gd name="connsiteX7" fmla="*/ 469161 w 670722"/>
                  <a:gd name="connsiteY7" fmla="*/ 111302 h 307312"/>
                  <a:gd name="connsiteX8" fmla="*/ 469161 w 670722"/>
                  <a:gd name="connsiteY8" fmla="*/ 307312 h 307312"/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0 w 670722"/>
                  <a:gd name="connsiteY3" fmla="*/ 89894 h 307312"/>
                  <a:gd name="connsiteX4" fmla="*/ 335361 w 670722"/>
                  <a:gd name="connsiteY4" fmla="*/ 0 h 307312"/>
                  <a:gd name="connsiteX5" fmla="*/ 670722 w 670722"/>
                  <a:gd name="connsiteY5" fmla="*/ 89894 h 307312"/>
                  <a:gd name="connsiteX6" fmla="*/ 469161 w 670722"/>
                  <a:gd name="connsiteY6" fmla="*/ 111302 h 307312"/>
                  <a:gd name="connsiteX7" fmla="*/ 469161 w 670722"/>
                  <a:gd name="connsiteY7" fmla="*/ 307312 h 307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70722" h="307312">
                    <a:moveTo>
                      <a:pt x="469161" y="307312"/>
                    </a:moveTo>
                    <a:lnTo>
                      <a:pt x="201564" y="307312"/>
                    </a:lnTo>
                    <a:lnTo>
                      <a:pt x="201564" y="111302"/>
                    </a:lnTo>
                    <a:lnTo>
                      <a:pt x="0" y="89894"/>
                    </a:lnTo>
                    <a:cubicBezTo>
                      <a:pt x="0" y="40247"/>
                      <a:pt x="150146" y="0"/>
                      <a:pt x="335361" y="0"/>
                    </a:cubicBezTo>
                    <a:cubicBezTo>
                      <a:pt x="520576" y="0"/>
                      <a:pt x="670722" y="40247"/>
                      <a:pt x="670722" y="89894"/>
                    </a:cubicBezTo>
                    <a:lnTo>
                      <a:pt x="469161" y="111302"/>
                    </a:lnTo>
                    <a:lnTo>
                      <a:pt x="469161" y="307312"/>
                    </a:ln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14" name="片側の 2 つの角を丸めた四角形 85"/>
              <p:cNvSpPr/>
              <p:nvPr/>
            </p:nvSpPr>
            <p:spPr>
              <a:xfrm>
                <a:off x="4241016" y="3943457"/>
                <a:ext cx="1156298" cy="1018930"/>
              </a:xfrm>
              <a:custGeom>
                <a:avLst/>
                <a:gdLst/>
                <a:ahLst/>
                <a:cxnLst/>
                <a:rect l="l" t="t" r="r" b="b"/>
                <a:pathLst>
                  <a:path w="1156298" h="1018930">
                    <a:moveTo>
                      <a:pt x="339738" y="0"/>
                    </a:moveTo>
                    <a:lnTo>
                      <a:pt x="414999" y="178641"/>
                    </a:lnTo>
                    <a:lnTo>
                      <a:pt x="756160" y="178641"/>
                    </a:lnTo>
                    <a:lnTo>
                      <a:pt x="830816" y="1437"/>
                    </a:lnTo>
                    <a:cubicBezTo>
                      <a:pt x="1013501" y="16850"/>
                      <a:pt x="1156298" y="170521"/>
                      <a:pt x="1156298" y="357544"/>
                    </a:cubicBezTo>
                    <a:lnTo>
                      <a:pt x="1156298" y="1018930"/>
                    </a:lnTo>
                    <a:lnTo>
                      <a:pt x="0" y="1018930"/>
                    </a:lnTo>
                    <a:lnTo>
                      <a:pt x="0" y="357544"/>
                    </a:lnTo>
                    <a:cubicBezTo>
                      <a:pt x="0" y="165647"/>
                      <a:pt x="150338" y="8863"/>
                      <a:pt x="339738" y="0"/>
                    </a:cubicBezTo>
                    <a:close/>
                  </a:path>
                </a:pathLst>
              </a:custGeom>
              <a:solidFill>
                <a:srgbClr val="FF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15" name="台形 914"/>
              <p:cNvSpPr/>
              <p:nvPr/>
            </p:nvSpPr>
            <p:spPr>
              <a:xfrm rot="10800000">
                <a:off x="4576373" y="4048883"/>
                <a:ext cx="500449" cy="913503"/>
              </a:xfrm>
              <a:prstGeom prst="trapezoid">
                <a:avLst>
                  <a:gd name="adj" fmla="val 42130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916" name="グループ化 915"/>
              <p:cNvGrpSpPr/>
              <p:nvPr/>
            </p:nvGrpSpPr>
            <p:grpSpPr>
              <a:xfrm>
                <a:off x="4261000" y="3924300"/>
                <a:ext cx="1116330" cy="1038087"/>
                <a:chOff x="4259580" y="3924300"/>
                <a:chExt cx="1116330" cy="1043940"/>
              </a:xfrm>
            </p:grpSpPr>
            <p:sp>
              <p:nvSpPr>
                <p:cNvPr id="917" name="フリーフォーム 916"/>
                <p:cNvSpPr/>
                <p:nvPr/>
              </p:nvSpPr>
              <p:spPr>
                <a:xfrm>
                  <a:off x="4259580" y="3924300"/>
                  <a:ext cx="558165" cy="1043940"/>
                </a:xfrm>
                <a:custGeom>
                  <a:avLst/>
                  <a:gdLst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220980 w 558165"/>
                    <a:gd name="connsiteY5" fmla="*/ 537210 h 1043940"/>
                    <a:gd name="connsiteX6" fmla="*/ 350520 w 558165"/>
                    <a:gd name="connsiteY6" fmla="*/ 539115 h 1043940"/>
                    <a:gd name="connsiteX7" fmla="*/ 270510 w 558165"/>
                    <a:gd name="connsiteY7" fmla="*/ 621030 h 1043940"/>
                    <a:gd name="connsiteX8" fmla="*/ 413385 w 558165"/>
                    <a:gd name="connsiteY8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220980 w 558165"/>
                    <a:gd name="connsiteY5" fmla="*/ 537210 h 1043940"/>
                    <a:gd name="connsiteX6" fmla="*/ 270510 w 558165"/>
                    <a:gd name="connsiteY6" fmla="*/ 621030 h 1043940"/>
                    <a:gd name="connsiteX7" fmla="*/ 413385 w 558165"/>
                    <a:gd name="connsiteY7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220980 w 558165"/>
                    <a:gd name="connsiteY5" fmla="*/ 537210 h 1043940"/>
                    <a:gd name="connsiteX6" fmla="*/ 413385 w 558165"/>
                    <a:gd name="connsiteY6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413385 w 558165"/>
                    <a:gd name="connsiteY5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133350 w 558165"/>
                    <a:gd name="connsiteY5" fmla="*/ 462915 h 1043940"/>
                    <a:gd name="connsiteX6" fmla="*/ 413385 w 558165"/>
                    <a:gd name="connsiteY6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133350 w 558165"/>
                    <a:gd name="connsiteY5" fmla="*/ 462915 h 1043940"/>
                    <a:gd name="connsiteX6" fmla="*/ 175260 w 558165"/>
                    <a:gd name="connsiteY6" fmla="*/ 546735 h 1043940"/>
                    <a:gd name="connsiteX7" fmla="*/ 413385 w 558165"/>
                    <a:gd name="connsiteY7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133350 w 558165"/>
                    <a:gd name="connsiteY5" fmla="*/ 462915 h 1043940"/>
                    <a:gd name="connsiteX6" fmla="*/ 148590 w 558165"/>
                    <a:gd name="connsiteY6" fmla="*/ 501015 h 1043940"/>
                    <a:gd name="connsiteX7" fmla="*/ 175260 w 558165"/>
                    <a:gd name="connsiteY7" fmla="*/ 546735 h 1043940"/>
                    <a:gd name="connsiteX8" fmla="*/ 413385 w 558165"/>
                    <a:gd name="connsiteY8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133350 w 558165"/>
                    <a:gd name="connsiteY5" fmla="*/ 462915 h 1043940"/>
                    <a:gd name="connsiteX6" fmla="*/ 257175 w 558165"/>
                    <a:gd name="connsiteY6" fmla="*/ 468630 h 1043940"/>
                    <a:gd name="connsiteX7" fmla="*/ 175260 w 558165"/>
                    <a:gd name="connsiteY7" fmla="*/ 546735 h 1043940"/>
                    <a:gd name="connsiteX8" fmla="*/ 413385 w 558165"/>
                    <a:gd name="connsiteY8" fmla="*/ 1043940 h 10439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8165" h="1043940">
                      <a:moveTo>
                        <a:pt x="413385" y="1043940"/>
                      </a:moveTo>
                      <a:lnTo>
                        <a:pt x="558165" y="1043940"/>
                      </a:lnTo>
                      <a:lnTo>
                        <a:pt x="354330" y="0"/>
                      </a:lnTo>
                      <a:lnTo>
                        <a:pt x="205740" y="7620"/>
                      </a:lnTo>
                      <a:lnTo>
                        <a:pt x="0" y="186690"/>
                      </a:lnTo>
                      <a:lnTo>
                        <a:pt x="133350" y="462915"/>
                      </a:lnTo>
                      <a:lnTo>
                        <a:pt x="257175" y="468630"/>
                      </a:lnTo>
                      <a:lnTo>
                        <a:pt x="175260" y="546735"/>
                      </a:lnTo>
                      <a:lnTo>
                        <a:pt x="413385" y="104394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18" name="フリーフォーム 917"/>
                <p:cNvSpPr/>
                <p:nvPr/>
              </p:nvSpPr>
              <p:spPr>
                <a:xfrm flipH="1">
                  <a:off x="4817745" y="3924300"/>
                  <a:ext cx="558165" cy="1043940"/>
                </a:xfrm>
                <a:custGeom>
                  <a:avLst/>
                  <a:gdLst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220980 w 558165"/>
                    <a:gd name="connsiteY5" fmla="*/ 537210 h 1043940"/>
                    <a:gd name="connsiteX6" fmla="*/ 350520 w 558165"/>
                    <a:gd name="connsiteY6" fmla="*/ 539115 h 1043940"/>
                    <a:gd name="connsiteX7" fmla="*/ 270510 w 558165"/>
                    <a:gd name="connsiteY7" fmla="*/ 621030 h 1043940"/>
                    <a:gd name="connsiteX8" fmla="*/ 413385 w 558165"/>
                    <a:gd name="connsiteY8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220980 w 558165"/>
                    <a:gd name="connsiteY5" fmla="*/ 537210 h 1043940"/>
                    <a:gd name="connsiteX6" fmla="*/ 270510 w 558165"/>
                    <a:gd name="connsiteY6" fmla="*/ 621030 h 1043940"/>
                    <a:gd name="connsiteX7" fmla="*/ 413385 w 558165"/>
                    <a:gd name="connsiteY7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220980 w 558165"/>
                    <a:gd name="connsiteY5" fmla="*/ 537210 h 1043940"/>
                    <a:gd name="connsiteX6" fmla="*/ 413385 w 558165"/>
                    <a:gd name="connsiteY6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413385 w 558165"/>
                    <a:gd name="connsiteY5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133350 w 558165"/>
                    <a:gd name="connsiteY5" fmla="*/ 462915 h 1043940"/>
                    <a:gd name="connsiteX6" fmla="*/ 413385 w 558165"/>
                    <a:gd name="connsiteY6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133350 w 558165"/>
                    <a:gd name="connsiteY5" fmla="*/ 462915 h 1043940"/>
                    <a:gd name="connsiteX6" fmla="*/ 175260 w 558165"/>
                    <a:gd name="connsiteY6" fmla="*/ 546735 h 1043940"/>
                    <a:gd name="connsiteX7" fmla="*/ 413385 w 558165"/>
                    <a:gd name="connsiteY7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133350 w 558165"/>
                    <a:gd name="connsiteY5" fmla="*/ 462915 h 1043940"/>
                    <a:gd name="connsiteX6" fmla="*/ 148590 w 558165"/>
                    <a:gd name="connsiteY6" fmla="*/ 501015 h 1043940"/>
                    <a:gd name="connsiteX7" fmla="*/ 175260 w 558165"/>
                    <a:gd name="connsiteY7" fmla="*/ 546735 h 1043940"/>
                    <a:gd name="connsiteX8" fmla="*/ 413385 w 558165"/>
                    <a:gd name="connsiteY8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133350 w 558165"/>
                    <a:gd name="connsiteY5" fmla="*/ 462915 h 1043940"/>
                    <a:gd name="connsiteX6" fmla="*/ 257175 w 558165"/>
                    <a:gd name="connsiteY6" fmla="*/ 468630 h 1043940"/>
                    <a:gd name="connsiteX7" fmla="*/ 175260 w 558165"/>
                    <a:gd name="connsiteY7" fmla="*/ 546735 h 1043940"/>
                    <a:gd name="connsiteX8" fmla="*/ 413385 w 558165"/>
                    <a:gd name="connsiteY8" fmla="*/ 1043940 h 10439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8165" h="1043940">
                      <a:moveTo>
                        <a:pt x="413385" y="1043940"/>
                      </a:moveTo>
                      <a:lnTo>
                        <a:pt x="558165" y="1043940"/>
                      </a:lnTo>
                      <a:lnTo>
                        <a:pt x="354330" y="0"/>
                      </a:lnTo>
                      <a:lnTo>
                        <a:pt x="205740" y="7620"/>
                      </a:lnTo>
                      <a:lnTo>
                        <a:pt x="0" y="186690"/>
                      </a:lnTo>
                      <a:lnTo>
                        <a:pt x="133350" y="462915"/>
                      </a:lnTo>
                      <a:lnTo>
                        <a:pt x="257175" y="468630"/>
                      </a:lnTo>
                      <a:lnTo>
                        <a:pt x="175260" y="546735"/>
                      </a:lnTo>
                      <a:lnTo>
                        <a:pt x="413385" y="104394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889" name="グループ化 888"/>
            <p:cNvGrpSpPr/>
            <p:nvPr/>
          </p:nvGrpSpPr>
          <p:grpSpPr>
            <a:xfrm>
              <a:off x="7203698" y="2280416"/>
              <a:ext cx="579044" cy="559543"/>
              <a:chOff x="9583397" y="242027"/>
              <a:chExt cx="579044" cy="559543"/>
            </a:xfrm>
          </p:grpSpPr>
          <p:sp>
            <p:nvSpPr>
              <p:cNvPr id="909" name="円/楕円 238"/>
              <p:cNvSpPr/>
              <p:nvPr/>
            </p:nvSpPr>
            <p:spPr>
              <a:xfrm>
                <a:off x="9583397" y="294071"/>
                <a:ext cx="579044" cy="507499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10" name="フリーフォーム 909"/>
              <p:cNvSpPr/>
              <p:nvPr/>
            </p:nvSpPr>
            <p:spPr>
              <a:xfrm>
                <a:off x="9587910" y="242027"/>
                <a:ext cx="574531" cy="154607"/>
              </a:xfrm>
              <a:custGeom>
                <a:avLst/>
                <a:gdLst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287487 w 574531"/>
                  <a:gd name="connsiteY28" fmla="*/ 0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378927 w 574531"/>
                  <a:gd name="connsiteY28" fmla="*/ 5462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0" fmla="*/ 541357 w 574531"/>
                  <a:gd name="connsiteY0" fmla="*/ 0 h 105121"/>
                  <a:gd name="connsiteX1" fmla="*/ 565729 w 574531"/>
                  <a:gd name="connsiteY1" fmla="*/ 12759 h 105121"/>
                  <a:gd name="connsiteX2" fmla="*/ 574531 w 574531"/>
                  <a:gd name="connsiteY2" fmla="*/ 105121 h 105121"/>
                  <a:gd name="connsiteX3" fmla="*/ 507831 w 574531"/>
                  <a:gd name="connsiteY3" fmla="*/ 68883 h 105121"/>
                  <a:gd name="connsiteX4" fmla="*/ 499725 w 574531"/>
                  <a:gd name="connsiteY4" fmla="*/ 53113 h 105121"/>
                  <a:gd name="connsiteX5" fmla="*/ 504681 w 574531"/>
                  <a:gd name="connsiteY5" fmla="*/ 105121 h 105121"/>
                  <a:gd name="connsiteX6" fmla="*/ 437981 w 574531"/>
                  <a:gd name="connsiteY6" fmla="*/ 68883 h 105121"/>
                  <a:gd name="connsiteX7" fmla="*/ 429875 w 574531"/>
                  <a:gd name="connsiteY7" fmla="*/ 53113 h 105121"/>
                  <a:gd name="connsiteX8" fmla="*/ 434831 w 574531"/>
                  <a:gd name="connsiteY8" fmla="*/ 105121 h 105121"/>
                  <a:gd name="connsiteX9" fmla="*/ 368131 w 574531"/>
                  <a:gd name="connsiteY9" fmla="*/ 68883 h 105121"/>
                  <a:gd name="connsiteX10" fmla="*/ 360025 w 574531"/>
                  <a:gd name="connsiteY10" fmla="*/ 53113 h 105121"/>
                  <a:gd name="connsiteX11" fmla="*/ 364981 w 574531"/>
                  <a:gd name="connsiteY11" fmla="*/ 105121 h 105121"/>
                  <a:gd name="connsiteX12" fmla="*/ 298281 w 574531"/>
                  <a:gd name="connsiteY12" fmla="*/ 68883 h 105121"/>
                  <a:gd name="connsiteX13" fmla="*/ 294073 w 574531"/>
                  <a:gd name="connsiteY13" fmla="*/ 60696 h 105121"/>
                  <a:gd name="connsiteX14" fmla="*/ 298306 w 574531"/>
                  <a:gd name="connsiteY14" fmla="*/ 105121 h 105121"/>
                  <a:gd name="connsiteX15" fmla="*/ 231606 w 574531"/>
                  <a:gd name="connsiteY15" fmla="*/ 68883 h 105121"/>
                  <a:gd name="connsiteX16" fmla="*/ 223500 w 574531"/>
                  <a:gd name="connsiteY16" fmla="*/ 53113 h 105121"/>
                  <a:gd name="connsiteX17" fmla="*/ 228456 w 574531"/>
                  <a:gd name="connsiteY17" fmla="*/ 105121 h 105121"/>
                  <a:gd name="connsiteX18" fmla="*/ 161756 w 574531"/>
                  <a:gd name="connsiteY18" fmla="*/ 68883 h 105121"/>
                  <a:gd name="connsiteX19" fmla="*/ 153650 w 574531"/>
                  <a:gd name="connsiteY19" fmla="*/ 53113 h 105121"/>
                  <a:gd name="connsiteX20" fmla="*/ 158606 w 574531"/>
                  <a:gd name="connsiteY20" fmla="*/ 105121 h 105121"/>
                  <a:gd name="connsiteX21" fmla="*/ 91906 w 574531"/>
                  <a:gd name="connsiteY21" fmla="*/ 68883 h 105121"/>
                  <a:gd name="connsiteX22" fmla="*/ 83800 w 574531"/>
                  <a:gd name="connsiteY22" fmla="*/ 53113 h 105121"/>
                  <a:gd name="connsiteX23" fmla="*/ 88756 w 574531"/>
                  <a:gd name="connsiteY23" fmla="*/ 105121 h 105121"/>
                  <a:gd name="connsiteX24" fmla="*/ 1841 w 574531"/>
                  <a:gd name="connsiteY24" fmla="*/ 29556 h 105121"/>
                  <a:gd name="connsiteX25" fmla="*/ 0 w 574531"/>
                  <a:gd name="connsiteY25" fmla="*/ 17599 h 105121"/>
                  <a:gd name="connsiteX0" fmla="*/ 565729 w 574531"/>
                  <a:gd name="connsiteY0" fmla="*/ 0 h 92362"/>
                  <a:gd name="connsiteX1" fmla="*/ 574531 w 574531"/>
                  <a:gd name="connsiteY1" fmla="*/ 92362 h 92362"/>
                  <a:gd name="connsiteX2" fmla="*/ 507831 w 574531"/>
                  <a:gd name="connsiteY2" fmla="*/ 56124 h 92362"/>
                  <a:gd name="connsiteX3" fmla="*/ 499725 w 574531"/>
                  <a:gd name="connsiteY3" fmla="*/ 40354 h 92362"/>
                  <a:gd name="connsiteX4" fmla="*/ 504681 w 574531"/>
                  <a:gd name="connsiteY4" fmla="*/ 92362 h 92362"/>
                  <a:gd name="connsiteX5" fmla="*/ 437981 w 574531"/>
                  <a:gd name="connsiteY5" fmla="*/ 56124 h 92362"/>
                  <a:gd name="connsiteX6" fmla="*/ 429875 w 574531"/>
                  <a:gd name="connsiteY6" fmla="*/ 40354 h 92362"/>
                  <a:gd name="connsiteX7" fmla="*/ 434831 w 574531"/>
                  <a:gd name="connsiteY7" fmla="*/ 92362 h 92362"/>
                  <a:gd name="connsiteX8" fmla="*/ 368131 w 574531"/>
                  <a:gd name="connsiteY8" fmla="*/ 56124 h 92362"/>
                  <a:gd name="connsiteX9" fmla="*/ 360025 w 574531"/>
                  <a:gd name="connsiteY9" fmla="*/ 40354 h 92362"/>
                  <a:gd name="connsiteX10" fmla="*/ 364981 w 574531"/>
                  <a:gd name="connsiteY10" fmla="*/ 92362 h 92362"/>
                  <a:gd name="connsiteX11" fmla="*/ 298281 w 574531"/>
                  <a:gd name="connsiteY11" fmla="*/ 56124 h 92362"/>
                  <a:gd name="connsiteX12" fmla="*/ 294073 w 574531"/>
                  <a:gd name="connsiteY12" fmla="*/ 47937 h 92362"/>
                  <a:gd name="connsiteX13" fmla="*/ 298306 w 574531"/>
                  <a:gd name="connsiteY13" fmla="*/ 92362 h 92362"/>
                  <a:gd name="connsiteX14" fmla="*/ 231606 w 574531"/>
                  <a:gd name="connsiteY14" fmla="*/ 56124 h 92362"/>
                  <a:gd name="connsiteX15" fmla="*/ 223500 w 574531"/>
                  <a:gd name="connsiteY15" fmla="*/ 40354 h 92362"/>
                  <a:gd name="connsiteX16" fmla="*/ 228456 w 574531"/>
                  <a:gd name="connsiteY16" fmla="*/ 92362 h 92362"/>
                  <a:gd name="connsiteX17" fmla="*/ 161756 w 574531"/>
                  <a:gd name="connsiteY17" fmla="*/ 56124 h 92362"/>
                  <a:gd name="connsiteX18" fmla="*/ 153650 w 574531"/>
                  <a:gd name="connsiteY18" fmla="*/ 40354 h 92362"/>
                  <a:gd name="connsiteX19" fmla="*/ 158606 w 574531"/>
                  <a:gd name="connsiteY19" fmla="*/ 92362 h 92362"/>
                  <a:gd name="connsiteX20" fmla="*/ 91906 w 574531"/>
                  <a:gd name="connsiteY20" fmla="*/ 56124 h 92362"/>
                  <a:gd name="connsiteX21" fmla="*/ 83800 w 574531"/>
                  <a:gd name="connsiteY21" fmla="*/ 40354 h 92362"/>
                  <a:gd name="connsiteX22" fmla="*/ 88756 w 574531"/>
                  <a:gd name="connsiteY22" fmla="*/ 92362 h 92362"/>
                  <a:gd name="connsiteX23" fmla="*/ 1841 w 574531"/>
                  <a:gd name="connsiteY23" fmla="*/ 16797 h 92362"/>
                  <a:gd name="connsiteX24" fmla="*/ 0 w 574531"/>
                  <a:gd name="connsiteY24" fmla="*/ 4840 h 92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74531" h="92362">
                    <a:moveTo>
                      <a:pt x="565729" y="0"/>
                    </a:moveTo>
                    <a:lnTo>
                      <a:pt x="574531" y="92362"/>
                    </a:lnTo>
                    <a:cubicBezTo>
                      <a:pt x="548483" y="92362"/>
                      <a:pt x="524901" y="78514"/>
                      <a:pt x="507831" y="56124"/>
                    </a:cubicBezTo>
                    <a:lnTo>
                      <a:pt x="499725" y="40354"/>
                    </a:lnTo>
                    <a:lnTo>
                      <a:pt x="504681" y="92362"/>
                    </a:lnTo>
                    <a:cubicBezTo>
                      <a:pt x="478633" y="92362"/>
                      <a:pt x="455051" y="78514"/>
                      <a:pt x="437981" y="56124"/>
                    </a:cubicBezTo>
                    <a:lnTo>
                      <a:pt x="429875" y="40354"/>
                    </a:lnTo>
                    <a:lnTo>
                      <a:pt x="434831" y="92362"/>
                    </a:lnTo>
                    <a:cubicBezTo>
                      <a:pt x="408783" y="92362"/>
                      <a:pt x="385201" y="78514"/>
                      <a:pt x="368131" y="56124"/>
                    </a:cubicBezTo>
                    <a:lnTo>
                      <a:pt x="360025" y="40354"/>
                    </a:lnTo>
                    <a:lnTo>
                      <a:pt x="364981" y="92362"/>
                    </a:lnTo>
                    <a:cubicBezTo>
                      <a:pt x="338933" y="92362"/>
                      <a:pt x="315351" y="78514"/>
                      <a:pt x="298281" y="56124"/>
                    </a:cubicBezTo>
                    <a:lnTo>
                      <a:pt x="294073" y="47937"/>
                    </a:lnTo>
                    <a:lnTo>
                      <a:pt x="298306" y="92362"/>
                    </a:lnTo>
                    <a:cubicBezTo>
                      <a:pt x="272258" y="92362"/>
                      <a:pt x="248676" y="78514"/>
                      <a:pt x="231606" y="56124"/>
                    </a:cubicBezTo>
                    <a:lnTo>
                      <a:pt x="223500" y="40354"/>
                    </a:lnTo>
                    <a:lnTo>
                      <a:pt x="228456" y="92362"/>
                    </a:lnTo>
                    <a:cubicBezTo>
                      <a:pt x="202408" y="92362"/>
                      <a:pt x="178826" y="78514"/>
                      <a:pt x="161756" y="56124"/>
                    </a:cubicBezTo>
                    <a:lnTo>
                      <a:pt x="153650" y="40354"/>
                    </a:lnTo>
                    <a:lnTo>
                      <a:pt x="158606" y="92362"/>
                    </a:lnTo>
                    <a:cubicBezTo>
                      <a:pt x="132558" y="92362"/>
                      <a:pt x="108976" y="78514"/>
                      <a:pt x="91906" y="56124"/>
                    </a:cubicBezTo>
                    <a:lnTo>
                      <a:pt x="83800" y="40354"/>
                    </a:lnTo>
                    <a:lnTo>
                      <a:pt x="88756" y="92362"/>
                    </a:lnTo>
                    <a:cubicBezTo>
                      <a:pt x="49684" y="92362"/>
                      <a:pt x="16161" y="61204"/>
                      <a:pt x="1841" y="16797"/>
                    </a:cubicBezTo>
                    <a:lnTo>
                      <a:pt x="0" y="4840"/>
                    </a:lnTo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11" name="月 910"/>
              <p:cNvSpPr/>
              <p:nvPr/>
            </p:nvSpPr>
            <p:spPr>
              <a:xfrm rot="16200000">
                <a:off x="9863077" y="579662"/>
                <a:ext cx="25398" cy="75418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12" name="円/楕円 4"/>
              <p:cNvSpPr/>
              <p:nvPr/>
            </p:nvSpPr>
            <p:spPr>
              <a:xfrm>
                <a:off x="9736975" y="670532"/>
                <a:ext cx="260020" cy="64776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90" name="グループ化 889"/>
            <p:cNvGrpSpPr/>
            <p:nvPr/>
          </p:nvGrpSpPr>
          <p:grpSpPr>
            <a:xfrm>
              <a:off x="7071883" y="2843162"/>
              <a:ext cx="830806" cy="577210"/>
              <a:chOff x="6565745" y="1741511"/>
              <a:chExt cx="1750796" cy="1216381"/>
            </a:xfrm>
          </p:grpSpPr>
          <p:grpSp>
            <p:nvGrpSpPr>
              <p:cNvPr id="895" name="グループ化 894"/>
              <p:cNvGrpSpPr/>
              <p:nvPr/>
            </p:nvGrpSpPr>
            <p:grpSpPr>
              <a:xfrm>
                <a:off x="6565745" y="1741511"/>
                <a:ext cx="662942" cy="1216381"/>
                <a:chOff x="6565745" y="1741511"/>
                <a:chExt cx="662942" cy="1216381"/>
              </a:xfrm>
            </p:grpSpPr>
            <p:grpSp>
              <p:nvGrpSpPr>
                <p:cNvPr id="903" name="グループ化 902"/>
                <p:cNvGrpSpPr/>
                <p:nvPr/>
              </p:nvGrpSpPr>
              <p:grpSpPr>
                <a:xfrm rot="900000">
                  <a:off x="6775413" y="1741511"/>
                  <a:ext cx="326659" cy="316207"/>
                  <a:chOff x="6269307" y="1516380"/>
                  <a:chExt cx="381047" cy="368855"/>
                </a:xfrm>
              </p:grpSpPr>
              <p:sp>
                <p:nvSpPr>
                  <p:cNvPr id="907" name="角丸四角形 906"/>
                  <p:cNvSpPr/>
                  <p:nvPr/>
                </p:nvSpPr>
                <p:spPr>
                  <a:xfrm rot="1289915">
                    <a:off x="6269307" y="1609714"/>
                    <a:ext cx="118813" cy="1821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08" name="角丸四角形 85"/>
                  <p:cNvSpPr/>
                  <p:nvPr/>
                </p:nvSpPr>
                <p:spPr>
                  <a:xfrm>
                    <a:off x="6298518" y="1516380"/>
                    <a:ext cx="351836" cy="3688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1836" h="368855">
                        <a:moveTo>
                          <a:pt x="45991" y="0"/>
                        </a:moveTo>
                        <a:cubicBezTo>
                          <a:pt x="66733" y="0"/>
                          <a:pt x="84268" y="13732"/>
                          <a:pt x="89318" y="32808"/>
                        </a:cubicBezTo>
                        <a:cubicBezTo>
                          <a:pt x="94369" y="13732"/>
                          <a:pt x="111904" y="0"/>
                          <a:pt x="132645" y="0"/>
                        </a:cubicBezTo>
                        <a:cubicBezTo>
                          <a:pt x="153294" y="0"/>
                          <a:pt x="170764" y="13609"/>
                          <a:pt x="175920" y="32550"/>
                        </a:cubicBezTo>
                        <a:cubicBezTo>
                          <a:pt x="181076" y="13609"/>
                          <a:pt x="198547" y="0"/>
                          <a:pt x="219195" y="0"/>
                        </a:cubicBezTo>
                        <a:cubicBezTo>
                          <a:pt x="239936" y="0"/>
                          <a:pt x="257470" y="13731"/>
                          <a:pt x="262522" y="32806"/>
                        </a:cubicBezTo>
                        <a:cubicBezTo>
                          <a:pt x="267573" y="13731"/>
                          <a:pt x="285108" y="0"/>
                          <a:pt x="305848" y="0"/>
                        </a:cubicBezTo>
                        <a:cubicBezTo>
                          <a:pt x="331246" y="0"/>
                          <a:pt x="351836" y="20590"/>
                          <a:pt x="351836" y="45988"/>
                        </a:cubicBezTo>
                        <a:cubicBezTo>
                          <a:pt x="351836" y="96054"/>
                          <a:pt x="351835" y="146119"/>
                          <a:pt x="351835" y="196185"/>
                        </a:cubicBezTo>
                        <a:lnTo>
                          <a:pt x="351834" y="196190"/>
                        </a:lnTo>
                        <a:lnTo>
                          <a:pt x="351834" y="242172"/>
                        </a:lnTo>
                        <a:cubicBezTo>
                          <a:pt x="351834" y="312137"/>
                          <a:pt x="295116" y="368855"/>
                          <a:pt x="225151" y="368855"/>
                        </a:cubicBezTo>
                        <a:lnTo>
                          <a:pt x="126683" y="368855"/>
                        </a:lnTo>
                        <a:cubicBezTo>
                          <a:pt x="56718" y="368855"/>
                          <a:pt x="0" y="312137"/>
                          <a:pt x="0" y="242172"/>
                        </a:cubicBezTo>
                        <a:cubicBezTo>
                          <a:pt x="0" y="199945"/>
                          <a:pt x="1" y="157717"/>
                          <a:pt x="1" y="115490"/>
                        </a:cubicBezTo>
                        <a:lnTo>
                          <a:pt x="3" y="115490"/>
                        </a:lnTo>
                        <a:lnTo>
                          <a:pt x="3" y="45988"/>
                        </a:lnTo>
                        <a:cubicBezTo>
                          <a:pt x="3" y="20590"/>
                          <a:pt x="20593" y="0"/>
                          <a:pt x="4599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904" name="グループ化 903"/>
                <p:cNvGrpSpPr/>
                <p:nvPr/>
              </p:nvGrpSpPr>
              <p:grpSpPr>
                <a:xfrm rot="20056315">
                  <a:off x="6565745" y="2055049"/>
                  <a:ext cx="662942" cy="902843"/>
                  <a:chOff x="6773177" y="2083409"/>
                  <a:chExt cx="662942" cy="902843"/>
                </a:xfrm>
              </p:grpSpPr>
              <p:sp>
                <p:nvSpPr>
                  <p:cNvPr id="905" name="台形 904"/>
                  <p:cNvSpPr/>
                  <p:nvPr/>
                </p:nvSpPr>
                <p:spPr>
                  <a:xfrm rot="2503523">
                    <a:off x="7121795" y="2083409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rgbClr val="FF3300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06" name="片側の 2 つの角を丸めた四角形 905"/>
                  <p:cNvSpPr/>
                  <p:nvPr/>
                </p:nvSpPr>
                <p:spPr>
                  <a:xfrm rot="13287502">
                    <a:off x="6773177" y="2097723"/>
                    <a:ext cx="341103" cy="88852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3300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896" name="グループ化 895"/>
              <p:cNvGrpSpPr/>
              <p:nvPr/>
            </p:nvGrpSpPr>
            <p:grpSpPr>
              <a:xfrm flipH="1">
                <a:off x="7653599" y="1741511"/>
                <a:ext cx="662942" cy="1216381"/>
                <a:chOff x="6565745" y="1741511"/>
                <a:chExt cx="662942" cy="1216381"/>
              </a:xfrm>
            </p:grpSpPr>
            <p:grpSp>
              <p:nvGrpSpPr>
                <p:cNvPr id="897" name="グループ化 896"/>
                <p:cNvGrpSpPr/>
                <p:nvPr/>
              </p:nvGrpSpPr>
              <p:grpSpPr>
                <a:xfrm rot="900000">
                  <a:off x="6775413" y="1741511"/>
                  <a:ext cx="326659" cy="316207"/>
                  <a:chOff x="6269307" y="1516380"/>
                  <a:chExt cx="381047" cy="368855"/>
                </a:xfrm>
              </p:grpSpPr>
              <p:sp>
                <p:nvSpPr>
                  <p:cNvPr id="901" name="角丸四角形 900"/>
                  <p:cNvSpPr/>
                  <p:nvPr/>
                </p:nvSpPr>
                <p:spPr>
                  <a:xfrm rot="1289915">
                    <a:off x="6269307" y="1609714"/>
                    <a:ext cx="118813" cy="1821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02" name="角丸四角形 85"/>
                  <p:cNvSpPr/>
                  <p:nvPr/>
                </p:nvSpPr>
                <p:spPr>
                  <a:xfrm>
                    <a:off x="6298518" y="1516380"/>
                    <a:ext cx="351836" cy="3688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1836" h="368855">
                        <a:moveTo>
                          <a:pt x="45991" y="0"/>
                        </a:moveTo>
                        <a:cubicBezTo>
                          <a:pt x="66733" y="0"/>
                          <a:pt x="84268" y="13732"/>
                          <a:pt x="89318" y="32808"/>
                        </a:cubicBezTo>
                        <a:cubicBezTo>
                          <a:pt x="94369" y="13732"/>
                          <a:pt x="111904" y="0"/>
                          <a:pt x="132645" y="0"/>
                        </a:cubicBezTo>
                        <a:cubicBezTo>
                          <a:pt x="153294" y="0"/>
                          <a:pt x="170764" y="13609"/>
                          <a:pt x="175920" y="32550"/>
                        </a:cubicBezTo>
                        <a:cubicBezTo>
                          <a:pt x="181076" y="13609"/>
                          <a:pt x="198547" y="0"/>
                          <a:pt x="219195" y="0"/>
                        </a:cubicBezTo>
                        <a:cubicBezTo>
                          <a:pt x="239936" y="0"/>
                          <a:pt x="257470" y="13731"/>
                          <a:pt x="262522" y="32806"/>
                        </a:cubicBezTo>
                        <a:cubicBezTo>
                          <a:pt x="267573" y="13731"/>
                          <a:pt x="285108" y="0"/>
                          <a:pt x="305848" y="0"/>
                        </a:cubicBezTo>
                        <a:cubicBezTo>
                          <a:pt x="331246" y="0"/>
                          <a:pt x="351836" y="20590"/>
                          <a:pt x="351836" y="45988"/>
                        </a:cubicBezTo>
                        <a:cubicBezTo>
                          <a:pt x="351836" y="96054"/>
                          <a:pt x="351835" y="146119"/>
                          <a:pt x="351835" y="196185"/>
                        </a:cubicBezTo>
                        <a:lnTo>
                          <a:pt x="351834" y="196190"/>
                        </a:lnTo>
                        <a:lnTo>
                          <a:pt x="351834" y="242172"/>
                        </a:lnTo>
                        <a:cubicBezTo>
                          <a:pt x="351834" y="312137"/>
                          <a:pt x="295116" y="368855"/>
                          <a:pt x="225151" y="368855"/>
                        </a:cubicBezTo>
                        <a:lnTo>
                          <a:pt x="126683" y="368855"/>
                        </a:lnTo>
                        <a:cubicBezTo>
                          <a:pt x="56718" y="368855"/>
                          <a:pt x="0" y="312137"/>
                          <a:pt x="0" y="242172"/>
                        </a:cubicBezTo>
                        <a:cubicBezTo>
                          <a:pt x="0" y="199945"/>
                          <a:pt x="1" y="157717"/>
                          <a:pt x="1" y="115490"/>
                        </a:cubicBezTo>
                        <a:lnTo>
                          <a:pt x="3" y="115490"/>
                        </a:lnTo>
                        <a:lnTo>
                          <a:pt x="3" y="45988"/>
                        </a:lnTo>
                        <a:cubicBezTo>
                          <a:pt x="3" y="20590"/>
                          <a:pt x="20593" y="0"/>
                          <a:pt x="4599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98" name="グループ化 897"/>
                <p:cNvGrpSpPr/>
                <p:nvPr/>
              </p:nvGrpSpPr>
              <p:grpSpPr>
                <a:xfrm rot="20056315">
                  <a:off x="6565745" y="2055049"/>
                  <a:ext cx="662942" cy="902843"/>
                  <a:chOff x="6773177" y="2083409"/>
                  <a:chExt cx="662942" cy="902843"/>
                </a:xfrm>
              </p:grpSpPr>
              <p:sp>
                <p:nvSpPr>
                  <p:cNvPr id="899" name="台形 898"/>
                  <p:cNvSpPr/>
                  <p:nvPr/>
                </p:nvSpPr>
                <p:spPr>
                  <a:xfrm rot="2503523">
                    <a:off x="7121795" y="2083409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rgbClr val="FF3300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00" name="片側の 2 つの角を丸めた四角形 899"/>
                  <p:cNvSpPr/>
                  <p:nvPr/>
                </p:nvSpPr>
                <p:spPr>
                  <a:xfrm rot="13287502">
                    <a:off x="6773177" y="2097723"/>
                    <a:ext cx="341103" cy="88852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3300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sp>
          <p:nvSpPr>
            <p:cNvPr id="891" name="円/楕円 890"/>
            <p:cNvSpPr/>
            <p:nvPr/>
          </p:nvSpPr>
          <p:spPr>
            <a:xfrm>
              <a:off x="7222220" y="2590117"/>
              <a:ext cx="117440" cy="45719"/>
            </a:xfrm>
            <a:prstGeom prst="ellipse">
              <a:avLst/>
            </a:prstGeom>
            <a:solidFill>
              <a:srgbClr val="FF3399"/>
            </a:solidFill>
            <a:ln w="952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92" name="円/楕円 891"/>
            <p:cNvSpPr/>
            <p:nvPr/>
          </p:nvSpPr>
          <p:spPr>
            <a:xfrm>
              <a:off x="7643622" y="2590117"/>
              <a:ext cx="117440" cy="45719"/>
            </a:xfrm>
            <a:prstGeom prst="ellipse">
              <a:avLst/>
            </a:prstGeom>
            <a:solidFill>
              <a:srgbClr val="FF3399"/>
            </a:solidFill>
            <a:ln w="952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93" name="月 892"/>
            <p:cNvSpPr/>
            <p:nvPr/>
          </p:nvSpPr>
          <p:spPr>
            <a:xfrm rot="5400000">
              <a:off x="7310353" y="2439166"/>
              <a:ext cx="45719" cy="111543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94" name="月 893"/>
            <p:cNvSpPr/>
            <p:nvPr/>
          </p:nvSpPr>
          <p:spPr>
            <a:xfrm rot="5400000">
              <a:off x="7633454" y="2439166"/>
              <a:ext cx="45719" cy="111543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919" name="グループ化 918"/>
          <p:cNvGrpSpPr/>
          <p:nvPr/>
        </p:nvGrpSpPr>
        <p:grpSpPr>
          <a:xfrm>
            <a:off x="8258858" y="2991204"/>
            <a:ext cx="830806" cy="1359524"/>
            <a:chOff x="8871546" y="2060848"/>
            <a:chExt cx="830806" cy="1359524"/>
          </a:xfrm>
        </p:grpSpPr>
        <p:sp>
          <p:nvSpPr>
            <p:cNvPr id="920" name="フリーフォーム 919"/>
            <p:cNvSpPr/>
            <p:nvPr/>
          </p:nvSpPr>
          <p:spPr>
            <a:xfrm>
              <a:off x="8898249" y="2060848"/>
              <a:ext cx="777399" cy="859131"/>
            </a:xfrm>
            <a:custGeom>
              <a:avLst/>
              <a:gdLst>
                <a:gd name="connsiteX0" fmla="*/ 388699 w 777399"/>
                <a:gd name="connsiteY0" fmla="*/ 0 h 902898"/>
                <a:gd name="connsiteX1" fmla="*/ 647465 w 777399"/>
                <a:gd name="connsiteY1" fmla="*/ 109540 h 902898"/>
                <a:gd name="connsiteX2" fmla="*/ 647464 w 777399"/>
                <a:gd name="connsiteY2" fmla="*/ 109540 h 902898"/>
                <a:gd name="connsiteX3" fmla="*/ 694357 w 777399"/>
                <a:gd name="connsiteY3" fmla="*/ 579777 h 902898"/>
                <a:gd name="connsiteX4" fmla="*/ 669750 w 777399"/>
                <a:gd name="connsiteY4" fmla="*/ 610564 h 902898"/>
                <a:gd name="connsiteX5" fmla="*/ 676187 w 777399"/>
                <a:gd name="connsiteY5" fmla="*/ 612251 h 902898"/>
                <a:gd name="connsiteX6" fmla="*/ 774010 w 777399"/>
                <a:gd name="connsiteY6" fmla="*/ 609731 h 902898"/>
                <a:gd name="connsiteX7" fmla="*/ 672789 w 777399"/>
                <a:gd name="connsiteY7" fmla="*/ 676818 h 902898"/>
                <a:gd name="connsiteX8" fmla="*/ 614847 w 777399"/>
                <a:gd name="connsiteY8" fmla="*/ 676103 h 902898"/>
                <a:gd name="connsiteX9" fmla="*/ 630982 w 777399"/>
                <a:gd name="connsiteY9" fmla="*/ 688395 h 902898"/>
                <a:gd name="connsiteX10" fmla="*/ 777399 w 777399"/>
                <a:gd name="connsiteY10" fmla="*/ 731780 h 902898"/>
                <a:gd name="connsiteX11" fmla="*/ 656169 w 777399"/>
                <a:gd name="connsiteY11" fmla="*/ 769582 h 902898"/>
                <a:gd name="connsiteX12" fmla="*/ 597307 w 777399"/>
                <a:gd name="connsiteY12" fmla="*/ 754882 h 902898"/>
                <a:gd name="connsiteX13" fmla="*/ 629659 w 777399"/>
                <a:gd name="connsiteY13" fmla="*/ 777146 h 902898"/>
                <a:gd name="connsiteX14" fmla="*/ 727066 w 777399"/>
                <a:gd name="connsiteY14" fmla="*/ 811041 h 902898"/>
                <a:gd name="connsiteX15" fmla="*/ 532253 w 777399"/>
                <a:gd name="connsiteY15" fmla="*/ 804200 h 902898"/>
                <a:gd name="connsiteX16" fmla="*/ 506636 w 777399"/>
                <a:gd name="connsiteY16" fmla="*/ 782369 h 902898"/>
                <a:gd name="connsiteX17" fmla="*/ 388699 w 777399"/>
                <a:gd name="connsiteY17" fmla="*/ 902898 h 902898"/>
                <a:gd name="connsiteX18" fmla="*/ 270763 w 777399"/>
                <a:gd name="connsiteY18" fmla="*/ 782371 h 902898"/>
                <a:gd name="connsiteX19" fmla="*/ 245145 w 777399"/>
                <a:gd name="connsiteY19" fmla="*/ 804202 h 902898"/>
                <a:gd name="connsiteX20" fmla="*/ 50333 w 777399"/>
                <a:gd name="connsiteY20" fmla="*/ 811043 h 902898"/>
                <a:gd name="connsiteX21" fmla="*/ 147740 w 777399"/>
                <a:gd name="connsiteY21" fmla="*/ 777148 h 902898"/>
                <a:gd name="connsiteX22" fmla="*/ 180091 w 777399"/>
                <a:gd name="connsiteY22" fmla="*/ 754884 h 902898"/>
                <a:gd name="connsiteX23" fmla="*/ 121229 w 777399"/>
                <a:gd name="connsiteY23" fmla="*/ 769584 h 902898"/>
                <a:gd name="connsiteX24" fmla="*/ 0 w 777399"/>
                <a:gd name="connsiteY24" fmla="*/ 731782 h 902898"/>
                <a:gd name="connsiteX25" fmla="*/ 146417 w 777399"/>
                <a:gd name="connsiteY25" fmla="*/ 688397 h 902898"/>
                <a:gd name="connsiteX26" fmla="*/ 162551 w 777399"/>
                <a:gd name="connsiteY26" fmla="*/ 676105 h 902898"/>
                <a:gd name="connsiteX27" fmla="*/ 104609 w 777399"/>
                <a:gd name="connsiteY27" fmla="*/ 676820 h 902898"/>
                <a:gd name="connsiteX28" fmla="*/ 3389 w 777399"/>
                <a:gd name="connsiteY28" fmla="*/ 609733 h 902898"/>
                <a:gd name="connsiteX29" fmla="*/ 101212 w 777399"/>
                <a:gd name="connsiteY29" fmla="*/ 612253 h 902898"/>
                <a:gd name="connsiteX30" fmla="*/ 107649 w 777399"/>
                <a:gd name="connsiteY30" fmla="*/ 610565 h 902898"/>
                <a:gd name="connsiteX31" fmla="*/ 83040 w 777399"/>
                <a:gd name="connsiteY31" fmla="*/ 579776 h 902898"/>
                <a:gd name="connsiteX32" fmla="*/ 129933 w 777399"/>
                <a:gd name="connsiteY32" fmla="*/ 109540 h 902898"/>
                <a:gd name="connsiteX33" fmla="*/ 388699 w 777399"/>
                <a:gd name="connsiteY33" fmla="*/ 0 h 902898"/>
                <a:gd name="connsiteX0" fmla="*/ 388699 w 777399"/>
                <a:gd name="connsiteY0" fmla="*/ 0 h 834724"/>
                <a:gd name="connsiteX1" fmla="*/ 647465 w 777399"/>
                <a:gd name="connsiteY1" fmla="*/ 109540 h 834724"/>
                <a:gd name="connsiteX2" fmla="*/ 647464 w 777399"/>
                <a:gd name="connsiteY2" fmla="*/ 109540 h 834724"/>
                <a:gd name="connsiteX3" fmla="*/ 694357 w 777399"/>
                <a:gd name="connsiteY3" fmla="*/ 579777 h 834724"/>
                <a:gd name="connsiteX4" fmla="*/ 669750 w 777399"/>
                <a:gd name="connsiteY4" fmla="*/ 610564 h 834724"/>
                <a:gd name="connsiteX5" fmla="*/ 676187 w 777399"/>
                <a:gd name="connsiteY5" fmla="*/ 612251 h 834724"/>
                <a:gd name="connsiteX6" fmla="*/ 774010 w 777399"/>
                <a:gd name="connsiteY6" fmla="*/ 609731 h 834724"/>
                <a:gd name="connsiteX7" fmla="*/ 672789 w 777399"/>
                <a:gd name="connsiteY7" fmla="*/ 676818 h 834724"/>
                <a:gd name="connsiteX8" fmla="*/ 614847 w 777399"/>
                <a:gd name="connsiteY8" fmla="*/ 676103 h 834724"/>
                <a:gd name="connsiteX9" fmla="*/ 630982 w 777399"/>
                <a:gd name="connsiteY9" fmla="*/ 688395 h 834724"/>
                <a:gd name="connsiteX10" fmla="*/ 777399 w 777399"/>
                <a:gd name="connsiteY10" fmla="*/ 731780 h 834724"/>
                <a:gd name="connsiteX11" fmla="*/ 656169 w 777399"/>
                <a:gd name="connsiteY11" fmla="*/ 769582 h 834724"/>
                <a:gd name="connsiteX12" fmla="*/ 597307 w 777399"/>
                <a:gd name="connsiteY12" fmla="*/ 754882 h 834724"/>
                <a:gd name="connsiteX13" fmla="*/ 629659 w 777399"/>
                <a:gd name="connsiteY13" fmla="*/ 777146 h 834724"/>
                <a:gd name="connsiteX14" fmla="*/ 727066 w 777399"/>
                <a:gd name="connsiteY14" fmla="*/ 811041 h 834724"/>
                <a:gd name="connsiteX15" fmla="*/ 532253 w 777399"/>
                <a:gd name="connsiteY15" fmla="*/ 804200 h 834724"/>
                <a:gd name="connsiteX16" fmla="*/ 506636 w 777399"/>
                <a:gd name="connsiteY16" fmla="*/ 782369 h 834724"/>
                <a:gd name="connsiteX17" fmla="*/ 270763 w 777399"/>
                <a:gd name="connsiteY17" fmla="*/ 782371 h 834724"/>
                <a:gd name="connsiteX18" fmla="*/ 245145 w 777399"/>
                <a:gd name="connsiteY18" fmla="*/ 804202 h 834724"/>
                <a:gd name="connsiteX19" fmla="*/ 50333 w 777399"/>
                <a:gd name="connsiteY19" fmla="*/ 811043 h 834724"/>
                <a:gd name="connsiteX20" fmla="*/ 147740 w 777399"/>
                <a:gd name="connsiteY20" fmla="*/ 777148 h 834724"/>
                <a:gd name="connsiteX21" fmla="*/ 180091 w 777399"/>
                <a:gd name="connsiteY21" fmla="*/ 754884 h 834724"/>
                <a:gd name="connsiteX22" fmla="*/ 121229 w 777399"/>
                <a:gd name="connsiteY22" fmla="*/ 769584 h 834724"/>
                <a:gd name="connsiteX23" fmla="*/ 0 w 777399"/>
                <a:gd name="connsiteY23" fmla="*/ 731782 h 834724"/>
                <a:gd name="connsiteX24" fmla="*/ 146417 w 777399"/>
                <a:gd name="connsiteY24" fmla="*/ 688397 h 834724"/>
                <a:gd name="connsiteX25" fmla="*/ 162551 w 777399"/>
                <a:gd name="connsiteY25" fmla="*/ 676105 h 834724"/>
                <a:gd name="connsiteX26" fmla="*/ 104609 w 777399"/>
                <a:gd name="connsiteY26" fmla="*/ 676820 h 834724"/>
                <a:gd name="connsiteX27" fmla="*/ 3389 w 777399"/>
                <a:gd name="connsiteY27" fmla="*/ 609733 h 834724"/>
                <a:gd name="connsiteX28" fmla="*/ 101212 w 777399"/>
                <a:gd name="connsiteY28" fmla="*/ 612253 h 834724"/>
                <a:gd name="connsiteX29" fmla="*/ 107649 w 777399"/>
                <a:gd name="connsiteY29" fmla="*/ 610565 h 834724"/>
                <a:gd name="connsiteX30" fmla="*/ 83040 w 777399"/>
                <a:gd name="connsiteY30" fmla="*/ 579776 h 834724"/>
                <a:gd name="connsiteX31" fmla="*/ 129933 w 777399"/>
                <a:gd name="connsiteY31" fmla="*/ 109540 h 834724"/>
                <a:gd name="connsiteX32" fmla="*/ 388699 w 777399"/>
                <a:gd name="connsiteY32" fmla="*/ 0 h 834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777399" h="834724">
                  <a:moveTo>
                    <a:pt x="388699" y="0"/>
                  </a:moveTo>
                  <a:cubicBezTo>
                    <a:pt x="482354" y="0"/>
                    <a:pt x="576008" y="36513"/>
                    <a:pt x="647465" y="109540"/>
                  </a:cubicBezTo>
                  <a:lnTo>
                    <a:pt x="647464" y="109540"/>
                  </a:lnTo>
                  <a:cubicBezTo>
                    <a:pt x="772512" y="237336"/>
                    <a:pt x="788143" y="434611"/>
                    <a:pt x="694357" y="579777"/>
                  </a:cubicBezTo>
                  <a:lnTo>
                    <a:pt x="669750" y="610564"/>
                  </a:lnTo>
                  <a:lnTo>
                    <a:pt x="676187" y="612251"/>
                  </a:lnTo>
                  <a:cubicBezTo>
                    <a:pt x="709368" y="617786"/>
                    <a:pt x="742723" y="617071"/>
                    <a:pt x="774010" y="609731"/>
                  </a:cubicBezTo>
                  <a:cubicBezTo>
                    <a:pt x="752783" y="646497"/>
                    <a:pt x="715656" y="669442"/>
                    <a:pt x="672789" y="676818"/>
                  </a:cubicBezTo>
                  <a:lnTo>
                    <a:pt x="614847" y="676103"/>
                  </a:lnTo>
                  <a:lnTo>
                    <a:pt x="630982" y="688395"/>
                  </a:lnTo>
                  <a:cubicBezTo>
                    <a:pt x="675383" y="716234"/>
                    <a:pt x="726756" y="731722"/>
                    <a:pt x="777399" y="731780"/>
                  </a:cubicBezTo>
                  <a:cubicBezTo>
                    <a:pt x="745459" y="760690"/>
                    <a:pt x="701469" y="773020"/>
                    <a:pt x="656169" y="769582"/>
                  </a:cubicBezTo>
                  <a:lnTo>
                    <a:pt x="597307" y="754882"/>
                  </a:lnTo>
                  <a:lnTo>
                    <a:pt x="629659" y="777146"/>
                  </a:lnTo>
                  <a:cubicBezTo>
                    <a:pt x="659834" y="794188"/>
                    <a:pt x="693001" y="805880"/>
                    <a:pt x="727066" y="811041"/>
                  </a:cubicBezTo>
                  <a:cubicBezTo>
                    <a:pt x="671108" y="845963"/>
                    <a:pt x="594094" y="841073"/>
                    <a:pt x="532253" y="804200"/>
                  </a:cubicBezTo>
                  <a:lnTo>
                    <a:pt x="506636" y="782369"/>
                  </a:lnTo>
                  <a:lnTo>
                    <a:pt x="270763" y="782371"/>
                  </a:lnTo>
                  <a:lnTo>
                    <a:pt x="245145" y="804202"/>
                  </a:lnTo>
                  <a:cubicBezTo>
                    <a:pt x="183305" y="841075"/>
                    <a:pt x="106291" y="845965"/>
                    <a:pt x="50333" y="811043"/>
                  </a:cubicBezTo>
                  <a:cubicBezTo>
                    <a:pt x="84398" y="805882"/>
                    <a:pt x="117565" y="794190"/>
                    <a:pt x="147740" y="777148"/>
                  </a:cubicBezTo>
                  <a:lnTo>
                    <a:pt x="180091" y="754884"/>
                  </a:lnTo>
                  <a:lnTo>
                    <a:pt x="121229" y="769584"/>
                  </a:lnTo>
                  <a:cubicBezTo>
                    <a:pt x="75929" y="773022"/>
                    <a:pt x="31940" y="760692"/>
                    <a:pt x="0" y="731782"/>
                  </a:cubicBezTo>
                  <a:cubicBezTo>
                    <a:pt x="50642" y="731724"/>
                    <a:pt x="102015" y="716236"/>
                    <a:pt x="146417" y="688397"/>
                  </a:cubicBezTo>
                  <a:lnTo>
                    <a:pt x="162551" y="676105"/>
                  </a:lnTo>
                  <a:lnTo>
                    <a:pt x="104609" y="676820"/>
                  </a:lnTo>
                  <a:cubicBezTo>
                    <a:pt x="61743" y="669444"/>
                    <a:pt x="24616" y="646499"/>
                    <a:pt x="3389" y="609733"/>
                  </a:cubicBezTo>
                  <a:cubicBezTo>
                    <a:pt x="34676" y="617073"/>
                    <a:pt x="68031" y="617788"/>
                    <a:pt x="101212" y="612253"/>
                  </a:cubicBezTo>
                  <a:lnTo>
                    <a:pt x="107649" y="610565"/>
                  </a:lnTo>
                  <a:lnTo>
                    <a:pt x="83040" y="579776"/>
                  </a:lnTo>
                  <a:cubicBezTo>
                    <a:pt x="-10745" y="434610"/>
                    <a:pt x="4886" y="237336"/>
                    <a:pt x="129933" y="109540"/>
                  </a:cubicBezTo>
                  <a:cubicBezTo>
                    <a:pt x="201389" y="36513"/>
                    <a:pt x="295045" y="0"/>
                    <a:pt x="388699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921" name="グループ化 920"/>
            <p:cNvGrpSpPr/>
            <p:nvPr/>
          </p:nvGrpSpPr>
          <p:grpSpPr>
            <a:xfrm>
              <a:off x="8922431" y="2752470"/>
              <a:ext cx="729037" cy="657932"/>
              <a:chOff x="6704412" y="3697428"/>
              <a:chExt cx="1401667" cy="1264959"/>
            </a:xfrm>
          </p:grpSpPr>
          <p:sp>
            <p:nvSpPr>
              <p:cNvPr id="963" name="片側の 2 つの角を丸めた四角形 43"/>
              <p:cNvSpPr/>
              <p:nvPr/>
            </p:nvSpPr>
            <p:spPr>
              <a:xfrm rot="10800000">
                <a:off x="7113240" y="3697428"/>
                <a:ext cx="568122" cy="406065"/>
              </a:xfrm>
              <a:custGeom>
                <a:avLst/>
                <a:gdLst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205886 w 670722"/>
                  <a:gd name="connsiteY3" fmla="*/ 89894 h 307312"/>
                  <a:gd name="connsiteX4" fmla="*/ 0 w 670722"/>
                  <a:gd name="connsiteY4" fmla="*/ 89894 h 307312"/>
                  <a:gd name="connsiteX5" fmla="*/ 335361 w 670722"/>
                  <a:gd name="connsiteY5" fmla="*/ 0 h 307312"/>
                  <a:gd name="connsiteX6" fmla="*/ 670722 w 670722"/>
                  <a:gd name="connsiteY6" fmla="*/ 89894 h 307312"/>
                  <a:gd name="connsiteX7" fmla="*/ 469161 w 670722"/>
                  <a:gd name="connsiteY7" fmla="*/ 111302 h 307312"/>
                  <a:gd name="connsiteX8" fmla="*/ 469161 w 670722"/>
                  <a:gd name="connsiteY8" fmla="*/ 307312 h 307312"/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0 w 670722"/>
                  <a:gd name="connsiteY3" fmla="*/ 89894 h 307312"/>
                  <a:gd name="connsiteX4" fmla="*/ 335361 w 670722"/>
                  <a:gd name="connsiteY4" fmla="*/ 0 h 307312"/>
                  <a:gd name="connsiteX5" fmla="*/ 670722 w 670722"/>
                  <a:gd name="connsiteY5" fmla="*/ 89894 h 307312"/>
                  <a:gd name="connsiteX6" fmla="*/ 469161 w 670722"/>
                  <a:gd name="connsiteY6" fmla="*/ 111302 h 307312"/>
                  <a:gd name="connsiteX7" fmla="*/ 469161 w 670722"/>
                  <a:gd name="connsiteY7" fmla="*/ 307312 h 307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70722" h="307312">
                    <a:moveTo>
                      <a:pt x="469161" y="307312"/>
                    </a:moveTo>
                    <a:lnTo>
                      <a:pt x="201564" y="307312"/>
                    </a:lnTo>
                    <a:lnTo>
                      <a:pt x="201564" y="111302"/>
                    </a:lnTo>
                    <a:lnTo>
                      <a:pt x="0" y="89894"/>
                    </a:lnTo>
                    <a:cubicBezTo>
                      <a:pt x="0" y="40247"/>
                      <a:pt x="150146" y="0"/>
                      <a:pt x="335361" y="0"/>
                    </a:cubicBezTo>
                    <a:cubicBezTo>
                      <a:pt x="520576" y="0"/>
                      <a:pt x="670722" y="40247"/>
                      <a:pt x="670722" y="89894"/>
                    </a:cubicBezTo>
                    <a:lnTo>
                      <a:pt x="469161" y="111302"/>
                    </a:lnTo>
                    <a:lnTo>
                      <a:pt x="469161" y="307312"/>
                    </a:ln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64" name="片側の 2 つの角を丸めた四角形 87"/>
              <p:cNvSpPr/>
              <p:nvPr/>
            </p:nvSpPr>
            <p:spPr>
              <a:xfrm>
                <a:off x="6704412" y="3871794"/>
                <a:ext cx="1401667" cy="1090593"/>
              </a:xfrm>
              <a:custGeom>
                <a:avLst/>
                <a:gdLst/>
                <a:ahLst/>
                <a:cxnLst/>
                <a:rect l="l" t="t" r="r" b="b"/>
                <a:pathLst>
                  <a:path w="1401667" h="1090593">
                    <a:moveTo>
                      <a:pt x="262489" y="0"/>
                    </a:moveTo>
                    <a:cubicBezTo>
                      <a:pt x="332983" y="0"/>
                      <a:pt x="396986" y="27788"/>
                      <a:pt x="443816" y="73349"/>
                    </a:cubicBezTo>
                    <a:cubicBezTo>
                      <a:pt x="455699" y="70294"/>
                      <a:pt x="467944" y="69667"/>
                      <a:pt x="480336" y="69667"/>
                    </a:cubicBezTo>
                    <a:lnTo>
                      <a:pt x="917554" y="69667"/>
                    </a:lnTo>
                    <a:lnTo>
                      <a:pt x="957441" y="73688"/>
                    </a:lnTo>
                    <a:cubicBezTo>
                      <a:pt x="1004334" y="27939"/>
                      <a:pt x="1068493" y="0"/>
                      <a:pt x="1139178" y="0"/>
                    </a:cubicBezTo>
                    <a:cubicBezTo>
                      <a:pt x="1284147" y="0"/>
                      <a:pt x="1401667" y="117520"/>
                      <a:pt x="1401667" y="262489"/>
                    </a:cubicBezTo>
                    <a:cubicBezTo>
                      <a:pt x="1401667" y="356694"/>
                      <a:pt x="1352042" y="439307"/>
                      <a:pt x="1277094" y="484950"/>
                    </a:cubicBezTo>
                    <a:lnTo>
                      <a:pt x="1277094" y="1090593"/>
                    </a:lnTo>
                    <a:lnTo>
                      <a:pt x="120796" y="1090593"/>
                    </a:lnTo>
                    <a:lnTo>
                      <a:pt x="120796" y="482900"/>
                    </a:lnTo>
                    <a:cubicBezTo>
                      <a:pt x="48017" y="436605"/>
                      <a:pt x="0" y="355155"/>
                      <a:pt x="0" y="262489"/>
                    </a:cubicBezTo>
                    <a:cubicBezTo>
                      <a:pt x="0" y="117520"/>
                      <a:pt x="117520" y="0"/>
                      <a:pt x="262489" y="0"/>
                    </a:cubicBez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65" name="片側の 2 つの角を丸めた四角形 964"/>
              <p:cNvSpPr/>
              <p:nvPr/>
            </p:nvSpPr>
            <p:spPr>
              <a:xfrm rot="10800000">
                <a:off x="7149199" y="3944005"/>
                <a:ext cx="508318" cy="82271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66" name="片側の 2 つの角を丸めた四角形 965"/>
              <p:cNvSpPr/>
              <p:nvPr/>
            </p:nvSpPr>
            <p:spPr>
              <a:xfrm rot="10800000">
                <a:off x="7149199" y="3941469"/>
                <a:ext cx="508318" cy="28737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67" name="円/楕円 966"/>
              <p:cNvSpPr/>
              <p:nvPr/>
            </p:nvSpPr>
            <p:spPr>
              <a:xfrm>
                <a:off x="7378849" y="4289373"/>
                <a:ext cx="49015" cy="49015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68" name="円/楕円 967"/>
              <p:cNvSpPr/>
              <p:nvPr/>
            </p:nvSpPr>
            <p:spPr>
              <a:xfrm>
                <a:off x="7378849" y="4435251"/>
                <a:ext cx="49015" cy="49015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69" name="円/楕円 968"/>
              <p:cNvSpPr/>
              <p:nvPr/>
            </p:nvSpPr>
            <p:spPr>
              <a:xfrm>
                <a:off x="7378849" y="4581128"/>
                <a:ext cx="49015" cy="49015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922" name="グループ化 921"/>
            <p:cNvGrpSpPr/>
            <p:nvPr/>
          </p:nvGrpSpPr>
          <p:grpSpPr>
            <a:xfrm>
              <a:off x="8992734" y="2215828"/>
              <a:ext cx="579044" cy="588972"/>
              <a:chOff x="11509262" y="212598"/>
              <a:chExt cx="579044" cy="588972"/>
            </a:xfrm>
          </p:grpSpPr>
          <p:sp>
            <p:nvSpPr>
              <p:cNvPr id="942" name="円/楕円 238"/>
              <p:cNvSpPr/>
              <p:nvPr/>
            </p:nvSpPr>
            <p:spPr>
              <a:xfrm>
                <a:off x="11509262" y="294071"/>
                <a:ext cx="579044" cy="507499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5" fmla="*/ 349847 w 579044"/>
                  <a:gd name="connsiteY5" fmla="*/ 3918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  <a:lnTo>
                      <a:pt x="349847" y="3918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43" name="月 942"/>
              <p:cNvSpPr/>
              <p:nvPr/>
            </p:nvSpPr>
            <p:spPr>
              <a:xfrm rot="16200000">
                <a:off x="11786085" y="579662"/>
                <a:ext cx="25398" cy="75418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44" name="ドーナツ 943"/>
              <p:cNvSpPr/>
              <p:nvPr/>
            </p:nvSpPr>
            <p:spPr>
              <a:xfrm>
                <a:off x="11535038" y="373146"/>
                <a:ext cx="250048" cy="250048"/>
              </a:xfrm>
              <a:prstGeom prst="donut">
                <a:avLst>
                  <a:gd name="adj" fmla="val 7646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45" name="ドーナツ 944"/>
              <p:cNvSpPr/>
              <p:nvPr/>
            </p:nvSpPr>
            <p:spPr>
              <a:xfrm>
                <a:off x="11811263" y="373146"/>
                <a:ext cx="250048" cy="250048"/>
              </a:xfrm>
              <a:prstGeom prst="donut">
                <a:avLst>
                  <a:gd name="adj" fmla="val 7646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946" name="グループ化 945"/>
              <p:cNvGrpSpPr/>
              <p:nvPr/>
            </p:nvGrpSpPr>
            <p:grpSpPr>
              <a:xfrm>
                <a:off x="11543658" y="212598"/>
                <a:ext cx="254173" cy="182572"/>
                <a:chOff x="8185150" y="3036368"/>
                <a:chExt cx="293635" cy="222935"/>
              </a:xfrm>
            </p:grpSpPr>
            <p:sp>
              <p:nvSpPr>
                <p:cNvPr id="957" name="月 956"/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58" name="月 957"/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59" name="月 958"/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60" name="月 959"/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61" name="月 960"/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62" name="月 961"/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947" name="グループ化 946"/>
              <p:cNvGrpSpPr/>
              <p:nvPr/>
            </p:nvGrpSpPr>
            <p:grpSpPr>
              <a:xfrm>
                <a:off x="11801999" y="212598"/>
                <a:ext cx="254173" cy="182572"/>
                <a:chOff x="8185150" y="3036368"/>
                <a:chExt cx="293635" cy="222935"/>
              </a:xfrm>
            </p:grpSpPr>
            <p:sp>
              <p:nvSpPr>
                <p:cNvPr id="951" name="月 950"/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52" name="月 951"/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53" name="月 952"/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54" name="月 953"/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55" name="月 954"/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56" name="月 955"/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948" name="月 947"/>
              <p:cNvSpPr/>
              <p:nvPr/>
            </p:nvSpPr>
            <p:spPr>
              <a:xfrm rot="5400000">
                <a:off x="11628647" y="261045"/>
                <a:ext cx="45720" cy="18276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49" name="月 948"/>
              <p:cNvSpPr/>
              <p:nvPr/>
            </p:nvSpPr>
            <p:spPr>
              <a:xfrm rot="5400000">
                <a:off x="11919160" y="261045"/>
                <a:ext cx="45720" cy="18276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50" name="円/楕円 4"/>
              <p:cNvSpPr/>
              <p:nvPr/>
            </p:nvSpPr>
            <p:spPr>
              <a:xfrm>
                <a:off x="11663544" y="690167"/>
                <a:ext cx="270480" cy="74232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923" name="グループ化 922"/>
            <p:cNvGrpSpPr/>
            <p:nvPr/>
          </p:nvGrpSpPr>
          <p:grpSpPr>
            <a:xfrm>
              <a:off x="8871546" y="2843162"/>
              <a:ext cx="830806" cy="577210"/>
              <a:chOff x="6565745" y="1741511"/>
              <a:chExt cx="1750796" cy="1216381"/>
            </a:xfrm>
          </p:grpSpPr>
          <p:grpSp>
            <p:nvGrpSpPr>
              <p:cNvPr id="928" name="グループ化 927"/>
              <p:cNvGrpSpPr/>
              <p:nvPr/>
            </p:nvGrpSpPr>
            <p:grpSpPr>
              <a:xfrm>
                <a:off x="6565745" y="1741511"/>
                <a:ext cx="662942" cy="1216381"/>
                <a:chOff x="6565745" y="1741511"/>
                <a:chExt cx="662942" cy="1216381"/>
              </a:xfrm>
            </p:grpSpPr>
            <p:grpSp>
              <p:nvGrpSpPr>
                <p:cNvPr id="936" name="グループ化 935"/>
                <p:cNvGrpSpPr/>
                <p:nvPr/>
              </p:nvGrpSpPr>
              <p:grpSpPr>
                <a:xfrm rot="900000">
                  <a:off x="6775413" y="1741511"/>
                  <a:ext cx="326659" cy="316207"/>
                  <a:chOff x="6269307" y="1516380"/>
                  <a:chExt cx="381047" cy="368855"/>
                </a:xfrm>
              </p:grpSpPr>
              <p:sp>
                <p:nvSpPr>
                  <p:cNvPr id="940" name="角丸四角形 939"/>
                  <p:cNvSpPr/>
                  <p:nvPr/>
                </p:nvSpPr>
                <p:spPr>
                  <a:xfrm rot="1289915">
                    <a:off x="6269307" y="1609714"/>
                    <a:ext cx="118813" cy="1821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41" name="角丸四角形 85"/>
                  <p:cNvSpPr/>
                  <p:nvPr/>
                </p:nvSpPr>
                <p:spPr>
                  <a:xfrm>
                    <a:off x="6298518" y="1516380"/>
                    <a:ext cx="351836" cy="3688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1836" h="368855">
                        <a:moveTo>
                          <a:pt x="45991" y="0"/>
                        </a:moveTo>
                        <a:cubicBezTo>
                          <a:pt x="66733" y="0"/>
                          <a:pt x="84268" y="13732"/>
                          <a:pt x="89318" y="32808"/>
                        </a:cubicBezTo>
                        <a:cubicBezTo>
                          <a:pt x="94369" y="13732"/>
                          <a:pt x="111904" y="0"/>
                          <a:pt x="132645" y="0"/>
                        </a:cubicBezTo>
                        <a:cubicBezTo>
                          <a:pt x="153294" y="0"/>
                          <a:pt x="170764" y="13609"/>
                          <a:pt x="175920" y="32550"/>
                        </a:cubicBezTo>
                        <a:cubicBezTo>
                          <a:pt x="181076" y="13609"/>
                          <a:pt x="198547" y="0"/>
                          <a:pt x="219195" y="0"/>
                        </a:cubicBezTo>
                        <a:cubicBezTo>
                          <a:pt x="239936" y="0"/>
                          <a:pt x="257470" y="13731"/>
                          <a:pt x="262522" y="32806"/>
                        </a:cubicBezTo>
                        <a:cubicBezTo>
                          <a:pt x="267573" y="13731"/>
                          <a:pt x="285108" y="0"/>
                          <a:pt x="305848" y="0"/>
                        </a:cubicBezTo>
                        <a:cubicBezTo>
                          <a:pt x="331246" y="0"/>
                          <a:pt x="351836" y="20590"/>
                          <a:pt x="351836" y="45988"/>
                        </a:cubicBezTo>
                        <a:cubicBezTo>
                          <a:pt x="351836" y="96054"/>
                          <a:pt x="351835" y="146119"/>
                          <a:pt x="351835" y="196185"/>
                        </a:cubicBezTo>
                        <a:lnTo>
                          <a:pt x="351834" y="196190"/>
                        </a:lnTo>
                        <a:lnTo>
                          <a:pt x="351834" y="242172"/>
                        </a:lnTo>
                        <a:cubicBezTo>
                          <a:pt x="351834" y="312137"/>
                          <a:pt x="295116" y="368855"/>
                          <a:pt x="225151" y="368855"/>
                        </a:cubicBezTo>
                        <a:lnTo>
                          <a:pt x="126683" y="368855"/>
                        </a:lnTo>
                        <a:cubicBezTo>
                          <a:pt x="56718" y="368855"/>
                          <a:pt x="0" y="312137"/>
                          <a:pt x="0" y="242172"/>
                        </a:cubicBezTo>
                        <a:cubicBezTo>
                          <a:pt x="0" y="199945"/>
                          <a:pt x="1" y="157717"/>
                          <a:pt x="1" y="115490"/>
                        </a:cubicBezTo>
                        <a:lnTo>
                          <a:pt x="3" y="115490"/>
                        </a:lnTo>
                        <a:lnTo>
                          <a:pt x="3" y="45988"/>
                        </a:lnTo>
                        <a:cubicBezTo>
                          <a:pt x="3" y="20590"/>
                          <a:pt x="20593" y="0"/>
                          <a:pt x="4599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937" name="グループ化 936"/>
                <p:cNvGrpSpPr/>
                <p:nvPr/>
              </p:nvGrpSpPr>
              <p:grpSpPr>
                <a:xfrm rot="20056315">
                  <a:off x="6565745" y="2055049"/>
                  <a:ext cx="662942" cy="902843"/>
                  <a:chOff x="6773177" y="2083409"/>
                  <a:chExt cx="662942" cy="902843"/>
                </a:xfrm>
              </p:grpSpPr>
              <p:sp>
                <p:nvSpPr>
                  <p:cNvPr id="938" name="台形 937"/>
                  <p:cNvSpPr/>
                  <p:nvPr/>
                </p:nvSpPr>
                <p:spPr>
                  <a:xfrm rot="2503523">
                    <a:off x="7121795" y="2083409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rgbClr val="FF99CC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39" name="片側の 2 つの角を丸めた四角形 938"/>
                  <p:cNvSpPr/>
                  <p:nvPr/>
                </p:nvSpPr>
                <p:spPr>
                  <a:xfrm rot="13287502">
                    <a:off x="6773177" y="2097723"/>
                    <a:ext cx="341103" cy="88852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CC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929" name="グループ化 928"/>
              <p:cNvGrpSpPr/>
              <p:nvPr/>
            </p:nvGrpSpPr>
            <p:grpSpPr>
              <a:xfrm flipH="1">
                <a:off x="7653599" y="1741511"/>
                <a:ext cx="662942" cy="1216381"/>
                <a:chOff x="6565745" y="1741511"/>
                <a:chExt cx="662942" cy="1216381"/>
              </a:xfrm>
            </p:grpSpPr>
            <p:grpSp>
              <p:nvGrpSpPr>
                <p:cNvPr id="930" name="グループ化 929"/>
                <p:cNvGrpSpPr/>
                <p:nvPr/>
              </p:nvGrpSpPr>
              <p:grpSpPr>
                <a:xfrm rot="900000">
                  <a:off x="6775413" y="1741511"/>
                  <a:ext cx="326659" cy="316207"/>
                  <a:chOff x="6269307" y="1516380"/>
                  <a:chExt cx="381047" cy="368855"/>
                </a:xfrm>
              </p:grpSpPr>
              <p:sp>
                <p:nvSpPr>
                  <p:cNvPr id="934" name="角丸四角形 933"/>
                  <p:cNvSpPr/>
                  <p:nvPr/>
                </p:nvSpPr>
                <p:spPr>
                  <a:xfrm rot="1289915">
                    <a:off x="6269307" y="1609714"/>
                    <a:ext cx="118813" cy="1821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35" name="角丸四角形 85"/>
                  <p:cNvSpPr/>
                  <p:nvPr/>
                </p:nvSpPr>
                <p:spPr>
                  <a:xfrm>
                    <a:off x="6298518" y="1516380"/>
                    <a:ext cx="351836" cy="3688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1836" h="368855">
                        <a:moveTo>
                          <a:pt x="45991" y="0"/>
                        </a:moveTo>
                        <a:cubicBezTo>
                          <a:pt x="66733" y="0"/>
                          <a:pt x="84268" y="13732"/>
                          <a:pt x="89318" y="32808"/>
                        </a:cubicBezTo>
                        <a:cubicBezTo>
                          <a:pt x="94369" y="13732"/>
                          <a:pt x="111904" y="0"/>
                          <a:pt x="132645" y="0"/>
                        </a:cubicBezTo>
                        <a:cubicBezTo>
                          <a:pt x="153294" y="0"/>
                          <a:pt x="170764" y="13609"/>
                          <a:pt x="175920" y="32550"/>
                        </a:cubicBezTo>
                        <a:cubicBezTo>
                          <a:pt x="181076" y="13609"/>
                          <a:pt x="198547" y="0"/>
                          <a:pt x="219195" y="0"/>
                        </a:cubicBezTo>
                        <a:cubicBezTo>
                          <a:pt x="239936" y="0"/>
                          <a:pt x="257470" y="13731"/>
                          <a:pt x="262522" y="32806"/>
                        </a:cubicBezTo>
                        <a:cubicBezTo>
                          <a:pt x="267573" y="13731"/>
                          <a:pt x="285108" y="0"/>
                          <a:pt x="305848" y="0"/>
                        </a:cubicBezTo>
                        <a:cubicBezTo>
                          <a:pt x="331246" y="0"/>
                          <a:pt x="351836" y="20590"/>
                          <a:pt x="351836" y="45988"/>
                        </a:cubicBezTo>
                        <a:cubicBezTo>
                          <a:pt x="351836" y="96054"/>
                          <a:pt x="351835" y="146119"/>
                          <a:pt x="351835" y="196185"/>
                        </a:cubicBezTo>
                        <a:lnTo>
                          <a:pt x="351834" y="196190"/>
                        </a:lnTo>
                        <a:lnTo>
                          <a:pt x="351834" y="242172"/>
                        </a:lnTo>
                        <a:cubicBezTo>
                          <a:pt x="351834" y="312137"/>
                          <a:pt x="295116" y="368855"/>
                          <a:pt x="225151" y="368855"/>
                        </a:cubicBezTo>
                        <a:lnTo>
                          <a:pt x="126683" y="368855"/>
                        </a:lnTo>
                        <a:cubicBezTo>
                          <a:pt x="56718" y="368855"/>
                          <a:pt x="0" y="312137"/>
                          <a:pt x="0" y="242172"/>
                        </a:cubicBezTo>
                        <a:cubicBezTo>
                          <a:pt x="0" y="199945"/>
                          <a:pt x="1" y="157717"/>
                          <a:pt x="1" y="115490"/>
                        </a:cubicBezTo>
                        <a:lnTo>
                          <a:pt x="3" y="115490"/>
                        </a:lnTo>
                        <a:lnTo>
                          <a:pt x="3" y="45988"/>
                        </a:lnTo>
                        <a:cubicBezTo>
                          <a:pt x="3" y="20590"/>
                          <a:pt x="20593" y="0"/>
                          <a:pt x="4599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931" name="グループ化 930"/>
                <p:cNvGrpSpPr/>
                <p:nvPr/>
              </p:nvGrpSpPr>
              <p:grpSpPr>
                <a:xfrm rot="20056315">
                  <a:off x="6565745" y="2055049"/>
                  <a:ext cx="662942" cy="902843"/>
                  <a:chOff x="6773177" y="2083409"/>
                  <a:chExt cx="662942" cy="902843"/>
                </a:xfrm>
              </p:grpSpPr>
              <p:sp>
                <p:nvSpPr>
                  <p:cNvPr id="932" name="台形 931"/>
                  <p:cNvSpPr/>
                  <p:nvPr/>
                </p:nvSpPr>
                <p:spPr>
                  <a:xfrm rot="2503523">
                    <a:off x="7121795" y="2083409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rgbClr val="FF99CC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33" name="片側の 2 つの角を丸めた四角形 932"/>
                  <p:cNvSpPr/>
                  <p:nvPr/>
                </p:nvSpPr>
                <p:spPr>
                  <a:xfrm rot="13287502">
                    <a:off x="6773177" y="2097723"/>
                    <a:ext cx="341103" cy="88852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CC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sp>
          <p:nvSpPr>
            <p:cNvPr id="924" name="円/楕円 923"/>
            <p:cNvSpPr/>
            <p:nvPr/>
          </p:nvSpPr>
          <p:spPr>
            <a:xfrm>
              <a:off x="9024927" y="2628120"/>
              <a:ext cx="117440" cy="45719"/>
            </a:xfrm>
            <a:prstGeom prst="ellipse">
              <a:avLst/>
            </a:prstGeom>
            <a:solidFill>
              <a:srgbClr val="FF3399"/>
            </a:solidFill>
            <a:ln w="952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25" name="円/楕円 924"/>
            <p:cNvSpPr/>
            <p:nvPr/>
          </p:nvSpPr>
          <p:spPr>
            <a:xfrm>
              <a:off x="9446329" y="2628120"/>
              <a:ext cx="117440" cy="45719"/>
            </a:xfrm>
            <a:prstGeom prst="ellipse">
              <a:avLst/>
            </a:prstGeom>
            <a:solidFill>
              <a:srgbClr val="FF3399"/>
            </a:solidFill>
            <a:ln w="952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26" name="月 925"/>
            <p:cNvSpPr/>
            <p:nvPr/>
          </p:nvSpPr>
          <p:spPr>
            <a:xfrm rot="5400000">
              <a:off x="9120673" y="2435461"/>
              <a:ext cx="45719" cy="111543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27" name="月 926"/>
            <p:cNvSpPr/>
            <p:nvPr/>
          </p:nvSpPr>
          <p:spPr>
            <a:xfrm rot="5400000">
              <a:off x="9396899" y="2435461"/>
              <a:ext cx="45719" cy="111543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970" name="グループ化 969"/>
          <p:cNvGrpSpPr/>
          <p:nvPr/>
        </p:nvGrpSpPr>
        <p:grpSpPr>
          <a:xfrm>
            <a:off x="781344" y="4998066"/>
            <a:ext cx="960511" cy="1308134"/>
            <a:chOff x="5175612" y="3848447"/>
            <a:chExt cx="960511" cy="1308134"/>
          </a:xfrm>
        </p:grpSpPr>
        <p:grpSp>
          <p:nvGrpSpPr>
            <p:cNvPr id="971" name="グループ化 970"/>
            <p:cNvGrpSpPr/>
            <p:nvPr/>
          </p:nvGrpSpPr>
          <p:grpSpPr>
            <a:xfrm>
              <a:off x="5349577" y="4016648"/>
              <a:ext cx="614082" cy="790412"/>
              <a:chOff x="7635477" y="253823"/>
              <a:chExt cx="614082" cy="790412"/>
            </a:xfrm>
          </p:grpSpPr>
          <p:sp>
            <p:nvSpPr>
              <p:cNvPr id="1019" name="円/楕円 539"/>
              <p:cNvSpPr/>
              <p:nvPr/>
            </p:nvSpPr>
            <p:spPr>
              <a:xfrm>
                <a:off x="7635477" y="266582"/>
                <a:ext cx="614082" cy="777653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20" name="円/楕円 540"/>
              <p:cNvSpPr/>
              <p:nvPr/>
            </p:nvSpPr>
            <p:spPr>
              <a:xfrm>
                <a:off x="7769397" y="253823"/>
                <a:ext cx="346242" cy="745902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972" name="グループ化 971"/>
            <p:cNvGrpSpPr/>
            <p:nvPr/>
          </p:nvGrpSpPr>
          <p:grpSpPr>
            <a:xfrm>
              <a:off x="5355911" y="4527670"/>
              <a:ext cx="601415" cy="610924"/>
              <a:chOff x="1447202" y="3787806"/>
              <a:chExt cx="1156298" cy="1174581"/>
            </a:xfrm>
          </p:grpSpPr>
          <p:sp>
            <p:nvSpPr>
              <p:cNvPr id="1013" name="片側の 2 つの角を丸めた四角形 1012"/>
              <p:cNvSpPr/>
              <p:nvPr/>
            </p:nvSpPr>
            <p:spPr>
              <a:xfrm>
                <a:off x="1447202" y="3941461"/>
                <a:ext cx="1156298" cy="1020926"/>
              </a:xfrm>
              <a:prstGeom prst="round2SameRect">
                <a:avLst>
                  <a:gd name="adj1" fmla="val 35217"/>
                  <a:gd name="adj2" fmla="val 0"/>
                </a:avLst>
              </a:prstGeom>
              <a:solidFill>
                <a:srgbClr val="FF33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14" name="正方形/長方形 9"/>
              <p:cNvSpPr/>
              <p:nvPr/>
            </p:nvSpPr>
            <p:spPr>
              <a:xfrm>
                <a:off x="1617982" y="3861048"/>
                <a:ext cx="814738" cy="574215"/>
              </a:xfrm>
              <a:custGeom>
                <a:avLst/>
                <a:gdLst/>
                <a:ahLst/>
                <a:cxnLst/>
                <a:rect l="l" t="t" r="r" b="b"/>
                <a:pathLst>
                  <a:path w="409500" h="880103">
                    <a:moveTo>
                      <a:pt x="204750" y="0"/>
                    </a:moveTo>
                    <a:cubicBezTo>
                      <a:pt x="278855" y="0"/>
                      <a:pt x="352960" y="28270"/>
                      <a:pt x="409500" y="84810"/>
                    </a:cubicBezTo>
                    <a:cubicBezTo>
                      <a:pt x="522580" y="197891"/>
                      <a:pt x="522580" y="381229"/>
                      <a:pt x="409500" y="494310"/>
                    </a:cubicBezTo>
                    <a:cubicBezTo>
                      <a:pt x="311075" y="592734"/>
                      <a:pt x="242826" y="721332"/>
                      <a:pt x="204750" y="880103"/>
                    </a:cubicBezTo>
                    <a:cubicBezTo>
                      <a:pt x="166674" y="721332"/>
                      <a:pt x="98424" y="592734"/>
                      <a:pt x="0" y="494310"/>
                    </a:cubicBezTo>
                    <a:cubicBezTo>
                      <a:pt x="-113081" y="381229"/>
                      <a:pt x="-113081" y="197891"/>
                      <a:pt x="0" y="84810"/>
                    </a:cubicBezTo>
                    <a:cubicBezTo>
                      <a:pt x="56540" y="28270"/>
                      <a:pt x="130645" y="0"/>
                      <a:pt x="204750" y="0"/>
                    </a:cubicBezTo>
                    <a:close/>
                  </a:path>
                </a:pathLst>
              </a:custGeom>
              <a:solidFill>
                <a:srgbClr val="FF66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15" name="正方形/長方形 9"/>
              <p:cNvSpPr/>
              <p:nvPr/>
            </p:nvSpPr>
            <p:spPr>
              <a:xfrm>
                <a:off x="1641812" y="3861048"/>
                <a:ext cx="767078" cy="484892"/>
              </a:xfrm>
              <a:custGeom>
                <a:avLst/>
                <a:gdLst/>
                <a:ahLst/>
                <a:cxnLst/>
                <a:rect l="l" t="t" r="r" b="b"/>
                <a:pathLst>
                  <a:path w="409500" h="880103">
                    <a:moveTo>
                      <a:pt x="204750" y="0"/>
                    </a:moveTo>
                    <a:cubicBezTo>
                      <a:pt x="278855" y="0"/>
                      <a:pt x="352960" y="28270"/>
                      <a:pt x="409500" y="84810"/>
                    </a:cubicBezTo>
                    <a:cubicBezTo>
                      <a:pt x="522580" y="197891"/>
                      <a:pt x="522580" y="381229"/>
                      <a:pt x="409500" y="494310"/>
                    </a:cubicBezTo>
                    <a:cubicBezTo>
                      <a:pt x="311075" y="592734"/>
                      <a:pt x="242826" y="721332"/>
                      <a:pt x="204750" y="880103"/>
                    </a:cubicBezTo>
                    <a:cubicBezTo>
                      <a:pt x="166674" y="721332"/>
                      <a:pt x="98424" y="592734"/>
                      <a:pt x="0" y="494310"/>
                    </a:cubicBezTo>
                    <a:cubicBezTo>
                      <a:pt x="-113081" y="381229"/>
                      <a:pt x="-113081" y="197891"/>
                      <a:pt x="0" y="84810"/>
                    </a:cubicBezTo>
                    <a:cubicBezTo>
                      <a:pt x="56540" y="28270"/>
                      <a:pt x="130645" y="0"/>
                      <a:pt x="204750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16" name="正方形/長方形 9"/>
              <p:cNvSpPr/>
              <p:nvPr/>
            </p:nvSpPr>
            <p:spPr>
              <a:xfrm>
                <a:off x="1779050" y="3861048"/>
                <a:ext cx="492602" cy="375672"/>
              </a:xfrm>
              <a:custGeom>
                <a:avLst/>
                <a:gdLst/>
                <a:ahLst/>
                <a:cxnLst/>
                <a:rect l="l" t="t" r="r" b="b"/>
                <a:pathLst>
                  <a:path w="409500" h="880103">
                    <a:moveTo>
                      <a:pt x="204750" y="0"/>
                    </a:moveTo>
                    <a:cubicBezTo>
                      <a:pt x="278855" y="0"/>
                      <a:pt x="352960" y="28270"/>
                      <a:pt x="409500" y="84810"/>
                    </a:cubicBezTo>
                    <a:cubicBezTo>
                      <a:pt x="522580" y="197891"/>
                      <a:pt x="522580" y="381229"/>
                      <a:pt x="409500" y="494310"/>
                    </a:cubicBezTo>
                    <a:cubicBezTo>
                      <a:pt x="311075" y="592734"/>
                      <a:pt x="242826" y="721332"/>
                      <a:pt x="204750" y="880103"/>
                    </a:cubicBezTo>
                    <a:cubicBezTo>
                      <a:pt x="166674" y="721332"/>
                      <a:pt x="98424" y="592734"/>
                      <a:pt x="0" y="494310"/>
                    </a:cubicBezTo>
                    <a:cubicBezTo>
                      <a:pt x="-113081" y="381229"/>
                      <a:pt x="-113081" y="197891"/>
                      <a:pt x="0" y="84810"/>
                    </a:cubicBezTo>
                    <a:cubicBezTo>
                      <a:pt x="56540" y="28270"/>
                      <a:pt x="130645" y="0"/>
                      <a:pt x="204750" y="0"/>
                    </a:cubicBez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17" name="円/楕円 1016"/>
              <p:cNvSpPr/>
              <p:nvPr/>
            </p:nvSpPr>
            <p:spPr>
              <a:xfrm>
                <a:off x="1671904" y="3861048"/>
                <a:ext cx="705535" cy="234071"/>
              </a:xfrm>
              <a:prstGeom prst="ellipse">
                <a:avLst/>
              </a:prstGeom>
              <a:solidFill>
                <a:srgbClr val="CC00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18" name="片側の 2 つの角を丸めた四角形 43"/>
              <p:cNvSpPr/>
              <p:nvPr/>
            </p:nvSpPr>
            <p:spPr>
              <a:xfrm rot="10800000">
                <a:off x="1689990" y="3787806"/>
                <a:ext cx="670722" cy="307312"/>
              </a:xfrm>
              <a:custGeom>
                <a:avLst/>
                <a:gdLst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205886 w 670722"/>
                  <a:gd name="connsiteY3" fmla="*/ 89894 h 307312"/>
                  <a:gd name="connsiteX4" fmla="*/ 0 w 670722"/>
                  <a:gd name="connsiteY4" fmla="*/ 89894 h 307312"/>
                  <a:gd name="connsiteX5" fmla="*/ 335361 w 670722"/>
                  <a:gd name="connsiteY5" fmla="*/ 0 h 307312"/>
                  <a:gd name="connsiteX6" fmla="*/ 670722 w 670722"/>
                  <a:gd name="connsiteY6" fmla="*/ 89894 h 307312"/>
                  <a:gd name="connsiteX7" fmla="*/ 469161 w 670722"/>
                  <a:gd name="connsiteY7" fmla="*/ 111302 h 307312"/>
                  <a:gd name="connsiteX8" fmla="*/ 469161 w 670722"/>
                  <a:gd name="connsiteY8" fmla="*/ 307312 h 307312"/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0 w 670722"/>
                  <a:gd name="connsiteY3" fmla="*/ 89894 h 307312"/>
                  <a:gd name="connsiteX4" fmla="*/ 335361 w 670722"/>
                  <a:gd name="connsiteY4" fmla="*/ 0 h 307312"/>
                  <a:gd name="connsiteX5" fmla="*/ 670722 w 670722"/>
                  <a:gd name="connsiteY5" fmla="*/ 89894 h 307312"/>
                  <a:gd name="connsiteX6" fmla="*/ 469161 w 670722"/>
                  <a:gd name="connsiteY6" fmla="*/ 111302 h 307312"/>
                  <a:gd name="connsiteX7" fmla="*/ 469161 w 670722"/>
                  <a:gd name="connsiteY7" fmla="*/ 307312 h 307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70722" h="307312">
                    <a:moveTo>
                      <a:pt x="469161" y="307312"/>
                    </a:moveTo>
                    <a:lnTo>
                      <a:pt x="201564" y="307312"/>
                    </a:lnTo>
                    <a:lnTo>
                      <a:pt x="201564" y="111302"/>
                    </a:lnTo>
                    <a:lnTo>
                      <a:pt x="0" y="89894"/>
                    </a:lnTo>
                    <a:cubicBezTo>
                      <a:pt x="0" y="40247"/>
                      <a:pt x="150146" y="0"/>
                      <a:pt x="335361" y="0"/>
                    </a:cubicBezTo>
                    <a:cubicBezTo>
                      <a:pt x="520576" y="0"/>
                      <a:pt x="670722" y="40247"/>
                      <a:pt x="670722" y="89894"/>
                    </a:cubicBezTo>
                    <a:lnTo>
                      <a:pt x="469161" y="111302"/>
                    </a:lnTo>
                    <a:lnTo>
                      <a:pt x="469161" y="307312"/>
                    </a:ln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973" name="グループ化 972"/>
            <p:cNvGrpSpPr/>
            <p:nvPr/>
          </p:nvGrpSpPr>
          <p:grpSpPr>
            <a:xfrm>
              <a:off x="5296818" y="3848447"/>
              <a:ext cx="719603" cy="718863"/>
              <a:chOff x="7582718" y="85622"/>
              <a:chExt cx="719603" cy="718863"/>
            </a:xfrm>
          </p:grpSpPr>
          <p:sp>
            <p:nvSpPr>
              <p:cNvPr id="989" name="フリーフォーム 988"/>
              <p:cNvSpPr/>
              <p:nvPr/>
            </p:nvSpPr>
            <p:spPr>
              <a:xfrm>
                <a:off x="7612191" y="85622"/>
                <a:ext cx="656620" cy="546108"/>
              </a:xfrm>
              <a:custGeom>
                <a:avLst/>
                <a:gdLst>
                  <a:gd name="connsiteX0" fmla="*/ 261635 w 656620"/>
                  <a:gd name="connsiteY0" fmla="*/ 0 h 546108"/>
                  <a:gd name="connsiteX1" fmla="*/ 314364 w 656620"/>
                  <a:gd name="connsiteY1" fmla="*/ 5548 h 546108"/>
                  <a:gd name="connsiteX2" fmla="*/ 328310 w 656620"/>
                  <a:gd name="connsiteY2" fmla="*/ 10066 h 546108"/>
                  <a:gd name="connsiteX3" fmla="*/ 342257 w 656620"/>
                  <a:gd name="connsiteY3" fmla="*/ 5548 h 546108"/>
                  <a:gd name="connsiteX4" fmla="*/ 394985 w 656620"/>
                  <a:gd name="connsiteY4" fmla="*/ 0 h 546108"/>
                  <a:gd name="connsiteX5" fmla="*/ 656620 w 656620"/>
                  <a:gd name="connsiteY5" fmla="*/ 273054 h 546108"/>
                  <a:gd name="connsiteX6" fmla="*/ 394985 w 656620"/>
                  <a:gd name="connsiteY6" fmla="*/ 546108 h 546108"/>
                  <a:gd name="connsiteX7" fmla="*/ 342257 w 656620"/>
                  <a:gd name="connsiteY7" fmla="*/ 540561 h 546108"/>
                  <a:gd name="connsiteX8" fmla="*/ 328310 w 656620"/>
                  <a:gd name="connsiteY8" fmla="*/ 536043 h 546108"/>
                  <a:gd name="connsiteX9" fmla="*/ 314364 w 656620"/>
                  <a:gd name="connsiteY9" fmla="*/ 540561 h 546108"/>
                  <a:gd name="connsiteX10" fmla="*/ 261635 w 656620"/>
                  <a:gd name="connsiteY10" fmla="*/ 546108 h 546108"/>
                  <a:gd name="connsiteX11" fmla="*/ 0 w 656620"/>
                  <a:gd name="connsiteY11" fmla="*/ 273054 h 546108"/>
                  <a:gd name="connsiteX12" fmla="*/ 261635 w 656620"/>
                  <a:gd name="connsiteY12" fmla="*/ 0 h 546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6620" h="546108">
                    <a:moveTo>
                      <a:pt x="261635" y="0"/>
                    </a:moveTo>
                    <a:cubicBezTo>
                      <a:pt x="279697" y="0"/>
                      <a:pt x="297332" y="1910"/>
                      <a:pt x="314364" y="5548"/>
                    </a:cubicBezTo>
                    <a:lnTo>
                      <a:pt x="328310" y="10066"/>
                    </a:lnTo>
                    <a:lnTo>
                      <a:pt x="342257" y="5548"/>
                    </a:lnTo>
                    <a:cubicBezTo>
                      <a:pt x="359288" y="1910"/>
                      <a:pt x="376923" y="0"/>
                      <a:pt x="394985" y="0"/>
                    </a:cubicBezTo>
                    <a:cubicBezTo>
                      <a:pt x="539482" y="0"/>
                      <a:pt x="656620" y="122250"/>
                      <a:pt x="656620" y="273054"/>
                    </a:cubicBezTo>
                    <a:cubicBezTo>
                      <a:pt x="656620" y="423858"/>
                      <a:pt x="539482" y="546108"/>
                      <a:pt x="394985" y="546108"/>
                    </a:cubicBezTo>
                    <a:cubicBezTo>
                      <a:pt x="376923" y="546108"/>
                      <a:pt x="359288" y="544198"/>
                      <a:pt x="342257" y="540561"/>
                    </a:cubicBezTo>
                    <a:lnTo>
                      <a:pt x="328310" y="536043"/>
                    </a:lnTo>
                    <a:lnTo>
                      <a:pt x="314364" y="540561"/>
                    </a:lnTo>
                    <a:cubicBezTo>
                      <a:pt x="297332" y="544198"/>
                      <a:pt x="279697" y="546108"/>
                      <a:pt x="261635" y="546108"/>
                    </a:cubicBezTo>
                    <a:cubicBezTo>
                      <a:pt x="117138" y="546108"/>
                      <a:pt x="0" y="423858"/>
                      <a:pt x="0" y="273054"/>
                    </a:cubicBezTo>
                    <a:cubicBezTo>
                      <a:pt x="0" y="122250"/>
                      <a:pt x="117138" y="0"/>
                      <a:pt x="261635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0" name="円/楕円 544"/>
              <p:cNvSpPr/>
              <p:nvPr/>
            </p:nvSpPr>
            <p:spPr>
              <a:xfrm rot="20700000">
                <a:off x="7582718" y="40326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1" name="円/楕円 545"/>
              <p:cNvSpPr/>
              <p:nvPr/>
            </p:nvSpPr>
            <p:spPr>
              <a:xfrm rot="900000" flipH="1">
                <a:off x="8127386" y="40327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2" name="円/楕円 546"/>
              <p:cNvSpPr/>
              <p:nvPr/>
            </p:nvSpPr>
            <p:spPr>
              <a:xfrm>
                <a:off x="7666212" y="162583"/>
                <a:ext cx="552614" cy="63323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3" name="月 992"/>
              <p:cNvSpPr/>
              <p:nvPr/>
            </p:nvSpPr>
            <p:spPr>
              <a:xfrm>
                <a:off x="7648383" y="231657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4" name="月 993"/>
              <p:cNvSpPr/>
              <p:nvPr/>
            </p:nvSpPr>
            <p:spPr>
              <a:xfrm flipH="1">
                <a:off x="8157147" y="231657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5" name="月 994"/>
              <p:cNvSpPr/>
              <p:nvPr/>
            </p:nvSpPr>
            <p:spPr>
              <a:xfrm rot="1800000">
                <a:off x="7657240" y="102948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6" name="月 995"/>
              <p:cNvSpPr/>
              <p:nvPr/>
            </p:nvSpPr>
            <p:spPr>
              <a:xfrm rot="19800000" flipH="1">
                <a:off x="8101483" y="102948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7" name="月 996"/>
              <p:cNvSpPr/>
              <p:nvPr/>
            </p:nvSpPr>
            <p:spPr>
              <a:xfrm rot="1800000">
                <a:off x="7734269" y="106693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8" name="月 997"/>
              <p:cNvSpPr/>
              <p:nvPr/>
            </p:nvSpPr>
            <p:spPr>
              <a:xfrm rot="19800000" flipH="1">
                <a:off x="8046501" y="106691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9" name="月 998"/>
              <p:cNvSpPr/>
              <p:nvPr/>
            </p:nvSpPr>
            <p:spPr>
              <a:xfrm rot="1800000">
                <a:off x="7801477" y="115701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0" name="月 999"/>
              <p:cNvSpPr/>
              <p:nvPr/>
            </p:nvSpPr>
            <p:spPr>
              <a:xfrm rot="19800000" flipH="1">
                <a:off x="7998639" y="115703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1" name="月 1000"/>
              <p:cNvSpPr/>
              <p:nvPr/>
            </p:nvSpPr>
            <p:spPr>
              <a:xfrm rot="16200000" flipV="1">
                <a:off x="7785565" y="230992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2" name="円/楕円 609"/>
              <p:cNvSpPr/>
              <p:nvPr/>
            </p:nvSpPr>
            <p:spPr>
              <a:xfrm>
                <a:off x="7740715" y="403484"/>
                <a:ext cx="150117" cy="1270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3" name="月 1002"/>
              <p:cNvSpPr/>
              <p:nvPr/>
            </p:nvSpPr>
            <p:spPr>
              <a:xfrm rot="5400000">
                <a:off x="7790393" y="348044"/>
                <a:ext cx="50761" cy="146551"/>
              </a:xfrm>
              <a:prstGeom prst="moon">
                <a:avLst/>
              </a:pr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4" name="円/楕円 612"/>
              <p:cNvSpPr/>
              <p:nvPr/>
            </p:nvSpPr>
            <p:spPr>
              <a:xfrm>
                <a:off x="7770702" y="421319"/>
                <a:ext cx="90142" cy="856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5" name="円/楕円 616"/>
              <p:cNvSpPr/>
              <p:nvPr/>
            </p:nvSpPr>
            <p:spPr>
              <a:xfrm>
                <a:off x="7791717" y="440551"/>
                <a:ext cx="48112" cy="457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6" name="月 1005"/>
              <p:cNvSpPr/>
              <p:nvPr/>
            </p:nvSpPr>
            <p:spPr>
              <a:xfrm rot="16200000" flipV="1">
                <a:off x="8059409" y="230992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7" name="円/楕円 619"/>
              <p:cNvSpPr/>
              <p:nvPr/>
            </p:nvSpPr>
            <p:spPr>
              <a:xfrm>
                <a:off x="8014559" y="403484"/>
                <a:ext cx="150117" cy="1270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8" name="月 1007"/>
              <p:cNvSpPr/>
              <p:nvPr/>
            </p:nvSpPr>
            <p:spPr>
              <a:xfrm rot="5400000">
                <a:off x="8064237" y="348044"/>
                <a:ext cx="50761" cy="146551"/>
              </a:xfrm>
              <a:prstGeom prst="moon">
                <a:avLst/>
              </a:pr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9" name="円/楕円 631"/>
              <p:cNvSpPr/>
              <p:nvPr/>
            </p:nvSpPr>
            <p:spPr>
              <a:xfrm>
                <a:off x="8044546" y="421319"/>
                <a:ext cx="90142" cy="856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10" name="円/楕円 641"/>
              <p:cNvSpPr/>
              <p:nvPr/>
            </p:nvSpPr>
            <p:spPr>
              <a:xfrm>
                <a:off x="8065561" y="440551"/>
                <a:ext cx="48112" cy="457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11" name="円/楕円 632"/>
              <p:cNvSpPr/>
              <p:nvPr/>
            </p:nvSpPr>
            <p:spPr>
              <a:xfrm>
                <a:off x="7900235" y="597783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12" name="円/楕円 4"/>
              <p:cNvSpPr/>
              <p:nvPr/>
            </p:nvSpPr>
            <p:spPr>
              <a:xfrm rot="10800000">
                <a:off x="7868414" y="680060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974" name="グループ化 973"/>
            <p:cNvGrpSpPr/>
            <p:nvPr/>
          </p:nvGrpSpPr>
          <p:grpSpPr>
            <a:xfrm>
              <a:off x="5175612" y="4346921"/>
              <a:ext cx="960511" cy="809660"/>
              <a:chOff x="5175612" y="4346921"/>
              <a:chExt cx="960511" cy="809660"/>
            </a:xfrm>
          </p:grpSpPr>
          <p:grpSp>
            <p:nvGrpSpPr>
              <p:cNvPr id="975" name="グループ化 974"/>
              <p:cNvGrpSpPr/>
              <p:nvPr/>
            </p:nvGrpSpPr>
            <p:grpSpPr>
              <a:xfrm rot="900000">
                <a:off x="5175612" y="4346921"/>
                <a:ext cx="290401" cy="809658"/>
                <a:chOff x="5475899" y="4835767"/>
                <a:chExt cx="290401" cy="809658"/>
              </a:xfrm>
            </p:grpSpPr>
            <p:grpSp>
              <p:nvGrpSpPr>
                <p:cNvPr id="983" name="グループ化 982"/>
                <p:cNvGrpSpPr/>
                <p:nvPr/>
              </p:nvGrpSpPr>
              <p:grpSpPr>
                <a:xfrm>
                  <a:off x="5475899" y="4835767"/>
                  <a:ext cx="277371" cy="317242"/>
                  <a:chOff x="6027556" y="4835767"/>
                  <a:chExt cx="277371" cy="317242"/>
                </a:xfrm>
              </p:grpSpPr>
              <p:sp>
                <p:nvSpPr>
                  <p:cNvPr id="987" name="角丸四角形 4"/>
                  <p:cNvSpPr/>
                  <p:nvPr/>
                </p:nvSpPr>
                <p:spPr>
                  <a:xfrm rot="5706401">
                    <a:off x="6007621" y="4855702"/>
                    <a:ext cx="317242" cy="27737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38017" h="675821">
                        <a:moveTo>
                          <a:pt x="1806" y="546257"/>
                        </a:moveTo>
                        <a:cubicBezTo>
                          <a:pt x="3887" y="538748"/>
                          <a:pt x="7706" y="531559"/>
                          <a:pt x="12952" y="525074"/>
                        </a:cubicBezTo>
                        <a:cubicBezTo>
                          <a:pt x="23444" y="512103"/>
                          <a:pt x="39645" y="501946"/>
                          <a:pt x="59067" y="497678"/>
                        </a:cubicBezTo>
                        <a:lnTo>
                          <a:pt x="100244" y="488628"/>
                        </a:lnTo>
                        <a:cubicBezTo>
                          <a:pt x="77229" y="484370"/>
                          <a:pt x="59450" y="469415"/>
                          <a:pt x="54928" y="448841"/>
                        </a:cubicBezTo>
                        <a:cubicBezTo>
                          <a:pt x="53222" y="441079"/>
                          <a:pt x="53565" y="433251"/>
                          <a:pt x="55646" y="425743"/>
                        </a:cubicBezTo>
                        <a:cubicBezTo>
                          <a:pt x="57727" y="418235"/>
                          <a:pt x="61546" y="411045"/>
                          <a:pt x="66792" y="404560"/>
                        </a:cubicBezTo>
                        <a:cubicBezTo>
                          <a:pt x="77284" y="391589"/>
                          <a:pt x="93485" y="381432"/>
                          <a:pt x="112907" y="377164"/>
                        </a:cubicBezTo>
                        <a:lnTo>
                          <a:pt x="269211" y="342814"/>
                        </a:lnTo>
                        <a:lnTo>
                          <a:pt x="382846" y="271062"/>
                        </a:lnTo>
                        <a:lnTo>
                          <a:pt x="390224" y="262465"/>
                        </a:lnTo>
                        <a:lnTo>
                          <a:pt x="282312" y="262465"/>
                        </a:lnTo>
                        <a:cubicBezTo>
                          <a:pt x="245819" y="262465"/>
                          <a:pt x="216235" y="232881"/>
                          <a:pt x="216235" y="196388"/>
                        </a:cubicBezTo>
                        <a:cubicBezTo>
                          <a:pt x="216235" y="159895"/>
                          <a:pt x="245819" y="130311"/>
                          <a:pt x="282312" y="130311"/>
                        </a:cubicBezTo>
                        <a:lnTo>
                          <a:pt x="503642" y="130311"/>
                        </a:lnTo>
                        <a:lnTo>
                          <a:pt x="569841" y="53175"/>
                        </a:lnTo>
                        <a:cubicBezTo>
                          <a:pt x="624682" y="-10726"/>
                          <a:pt x="720942" y="-18071"/>
                          <a:pt x="784843" y="36770"/>
                        </a:cubicBezTo>
                        <a:cubicBezTo>
                          <a:pt x="848744" y="91611"/>
                          <a:pt x="856088" y="187871"/>
                          <a:pt x="801247" y="251772"/>
                        </a:cubicBezTo>
                        <a:lnTo>
                          <a:pt x="681089" y="391780"/>
                        </a:lnTo>
                        <a:cubicBezTo>
                          <a:pt x="679648" y="396559"/>
                          <a:pt x="676708" y="400708"/>
                          <a:pt x="673163" y="404611"/>
                        </a:cubicBezTo>
                        <a:lnTo>
                          <a:pt x="617412" y="465976"/>
                        </a:lnTo>
                        <a:cubicBezTo>
                          <a:pt x="612560" y="471630"/>
                          <a:pt x="607708" y="477284"/>
                          <a:pt x="602855" y="482938"/>
                        </a:cubicBezTo>
                        <a:lnTo>
                          <a:pt x="602376" y="482526"/>
                        </a:lnTo>
                        <a:lnTo>
                          <a:pt x="509362" y="584907"/>
                        </a:lnTo>
                        <a:lnTo>
                          <a:pt x="503806" y="589185"/>
                        </a:lnTo>
                        <a:cubicBezTo>
                          <a:pt x="503731" y="589270"/>
                          <a:pt x="503653" y="589353"/>
                          <a:pt x="503527" y="589400"/>
                        </a:cubicBezTo>
                        <a:cubicBezTo>
                          <a:pt x="499562" y="594136"/>
                          <a:pt x="494458" y="597554"/>
                          <a:pt x="488983" y="600075"/>
                        </a:cubicBezTo>
                        <a:cubicBezTo>
                          <a:pt x="487735" y="601735"/>
                          <a:pt x="486011" y="602682"/>
                          <a:pt x="484229" y="603564"/>
                        </a:cubicBezTo>
                        <a:lnTo>
                          <a:pt x="353095" y="668557"/>
                        </a:lnTo>
                        <a:cubicBezTo>
                          <a:pt x="322704" y="683620"/>
                          <a:pt x="287495" y="674503"/>
                          <a:pt x="274455" y="648193"/>
                        </a:cubicBezTo>
                        <a:lnTo>
                          <a:pt x="271614" y="636113"/>
                        </a:lnTo>
                        <a:lnTo>
                          <a:pt x="211767" y="663394"/>
                        </a:lnTo>
                        <a:cubicBezTo>
                          <a:pt x="175579" y="679891"/>
                          <a:pt x="135552" y="669814"/>
                          <a:pt x="122366" y="640886"/>
                        </a:cubicBezTo>
                        <a:cubicBezTo>
                          <a:pt x="116659" y="628368"/>
                          <a:pt x="116914" y="614371"/>
                          <a:pt x="122875" y="601528"/>
                        </a:cubicBezTo>
                        <a:lnTo>
                          <a:pt x="83777" y="610120"/>
                        </a:lnTo>
                        <a:cubicBezTo>
                          <a:pt x="44933" y="618656"/>
                          <a:pt x="7912" y="600405"/>
                          <a:pt x="1088" y="569355"/>
                        </a:cubicBezTo>
                        <a:cubicBezTo>
                          <a:pt x="-618" y="561593"/>
                          <a:pt x="-275" y="553765"/>
                          <a:pt x="1806" y="546257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88" name="円/楕円 6"/>
                  <p:cNvSpPr/>
                  <p:nvPr/>
                </p:nvSpPr>
                <p:spPr>
                  <a:xfrm rot="1717371">
                    <a:off x="6113619" y="5016841"/>
                    <a:ext cx="112993" cy="2287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84639" h="49838">
                        <a:moveTo>
                          <a:pt x="142019" y="0"/>
                        </a:moveTo>
                        <a:cubicBezTo>
                          <a:pt x="216270" y="0"/>
                          <a:pt x="277580" y="21397"/>
                          <a:pt x="284639" y="49838"/>
                        </a:cubicBezTo>
                        <a:cubicBezTo>
                          <a:pt x="256937" y="31527"/>
                          <a:pt x="203020" y="19975"/>
                          <a:pt x="141183" y="19975"/>
                        </a:cubicBezTo>
                        <a:cubicBezTo>
                          <a:pt x="80927" y="19975"/>
                          <a:pt x="28190" y="30944"/>
                          <a:pt x="0" y="48690"/>
                        </a:cubicBezTo>
                        <a:cubicBezTo>
                          <a:pt x="8436" y="20714"/>
                          <a:pt x="68964" y="0"/>
                          <a:pt x="142019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984" name="グループ化 983"/>
                <p:cNvGrpSpPr/>
                <p:nvPr/>
              </p:nvGrpSpPr>
              <p:grpSpPr>
                <a:xfrm rot="900000">
                  <a:off x="5529184" y="5113883"/>
                  <a:ext cx="237116" cy="531542"/>
                  <a:chOff x="6162544" y="5120661"/>
                  <a:chExt cx="237116" cy="531542"/>
                </a:xfrm>
              </p:grpSpPr>
              <p:sp>
                <p:nvSpPr>
                  <p:cNvPr id="985" name="台形 984"/>
                  <p:cNvSpPr/>
                  <p:nvPr/>
                </p:nvSpPr>
                <p:spPr>
                  <a:xfrm rot="20759838">
                    <a:off x="6162544" y="5120661"/>
                    <a:ext cx="164746" cy="83080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rgbClr val="FF33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86" name="片側の 2 つの角を丸めた四角形 985"/>
                  <p:cNvSpPr/>
                  <p:nvPr/>
                </p:nvSpPr>
                <p:spPr>
                  <a:xfrm rot="9943817">
                    <a:off x="6220879" y="5186502"/>
                    <a:ext cx="178781" cy="465701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33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976" name="グループ化 975"/>
              <p:cNvGrpSpPr/>
              <p:nvPr/>
            </p:nvGrpSpPr>
            <p:grpSpPr>
              <a:xfrm rot="20700000" flipH="1">
                <a:off x="5845722" y="4346923"/>
                <a:ext cx="290401" cy="809658"/>
                <a:chOff x="5475899" y="4835767"/>
                <a:chExt cx="290401" cy="809658"/>
              </a:xfrm>
            </p:grpSpPr>
            <p:grpSp>
              <p:nvGrpSpPr>
                <p:cNvPr id="977" name="グループ化 976"/>
                <p:cNvGrpSpPr/>
                <p:nvPr/>
              </p:nvGrpSpPr>
              <p:grpSpPr>
                <a:xfrm>
                  <a:off x="5475899" y="4835767"/>
                  <a:ext cx="277371" cy="317242"/>
                  <a:chOff x="6027556" y="4835767"/>
                  <a:chExt cx="277371" cy="317242"/>
                </a:xfrm>
              </p:grpSpPr>
              <p:sp>
                <p:nvSpPr>
                  <p:cNvPr id="981" name="角丸四角形 4"/>
                  <p:cNvSpPr/>
                  <p:nvPr/>
                </p:nvSpPr>
                <p:spPr>
                  <a:xfrm rot="5706401">
                    <a:off x="6007621" y="4855702"/>
                    <a:ext cx="317242" cy="27737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38017" h="675821">
                        <a:moveTo>
                          <a:pt x="1806" y="546257"/>
                        </a:moveTo>
                        <a:cubicBezTo>
                          <a:pt x="3887" y="538748"/>
                          <a:pt x="7706" y="531559"/>
                          <a:pt x="12952" y="525074"/>
                        </a:cubicBezTo>
                        <a:cubicBezTo>
                          <a:pt x="23444" y="512103"/>
                          <a:pt x="39645" y="501946"/>
                          <a:pt x="59067" y="497678"/>
                        </a:cubicBezTo>
                        <a:lnTo>
                          <a:pt x="100244" y="488628"/>
                        </a:lnTo>
                        <a:cubicBezTo>
                          <a:pt x="77229" y="484370"/>
                          <a:pt x="59450" y="469415"/>
                          <a:pt x="54928" y="448841"/>
                        </a:cubicBezTo>
                        <a:cubicBezTo>
                          <a:pt x="53222" y="441079"/>
                          <a:pt x="53565" y="433251"/>
                          <a:pt x="55646" y="425743"/>
                        </a:cubicBezTo>
                        <a:cubicBezTo>
                          <a:pt x="57727" y="418235"/>
                          <a:pt x="61546" y="411045"/>
                          <a:pt x="66792" y="404560"/>
                        </a:cubicBezTo>
                        <a:cubicBezTo>
                          <a:pt x="77284" y="391589"/>
                          <a:pt x="93485" y="381432"/>
                          <a:pt x="112907" y="377164"/>
                        </a:cubicBezTo>
                        <a:lnTo>
                          <a:pt x="269211" y="342814"/>
                        </a:lnTo>
                        <a:lnTo>
                          <a:pt x="382846" y="271062"/>
                        </a:lnTo>
                        <a:lnTo>
                          <a:pt x="390224" y="262465"/>
                        </a:lnTo>
                        <a:lnTo>
                          <a:pt x="282312" y="262465"/>
                        </a:lnTo>
                        <a:cubicBezTo>
                          <a:pt x="245819" y="262465"/>
                          <a:pt x="216235" y="232881"/>
                          <a:pt x="216235" y="196388"/>
                        </a:cubicBezTo>
                        <a:cubicBezTo>
                          <a:pt x="216235" y="159895"/>
                          <a:pt x="245819" y="130311"/>
                          <a:pt x="282312" y="130311"/>
                        </a:cubicBezTo>
                        <a:lnTo>
                          <a:pt x="503642" y="130311"/>
                        </a:lnTo>
                        <a:lnTo>
                          <a:pt x="569841" y="53175"/>
                        </a:lnTo>
                        <a:cubicBezTo>
                          <a:pt x="624682" y="-10726"/>
                          <a:pt x="720942" y="-18071"/>
                          <a:pt x="784843" y="36770"/>
                        </a:cubicBezTo>
                        <a:cubicBezTo>
                          <a:pt x="848744" y="91611"/>
                          <a:pt x="856088" y="187871"/>
                          <a:pt x="801247" y="251772"/>
                        </a:cubicBezTo>
                        <a:lnTo>
                          <a:pt x="681089" y="391780"/>
                        </a:lnTo>
                        <a:cubicBezTo>
                          <a:pt x="679648" y="396559"/>
                          <a:pt x="676708" y="400708"/>
                          <a:pt x="673163" y="404611"/>
                        </a:cubicBezTo>
                        <a:lnTo>
                          <a:pt x="617412" y="465976"/>
                        </a:lnTo>
                        <a:cubicBezTo>
                          <a:pt x="612560" y="471630"/>
                          <a:pt x="607708" y="477284"/>
                          <a:pt x="602855" y="482938"/>
                        </a:cubicBezTo>
                        <a:lnTo>
                          <a:pt x="602376" y="482526"/>
                        </a:lnTo>
                        <a:lnTo>
                          <a:pt x="509362" y="584907"/>
                        </a:lnTo>
                        <a:lnTo>
                          <a:pt x="503806" y="589185"/>
                        </a:lnTo>
                        <a:cubicBezTo>
                          <a:pt x="503731" y="589270"/>
                          <a:pt x="503653" y="589353"/>
                          <a:pt x="503527" y="589400"/>
                        </a:cubicBezTo>
                        <a:cubicBezTo>
                          <a:pt x="499562" y="594136"/>
                          <a:pt x="494458" y="597554"/>
                          <a:pt x="488983" y="600075"/>
                        </a:cubicBezTo>
                        <a:cubicBezTo>
                          <a:pt x="487735" y="601735"/>
                          <a:pt x="486011" y="602682"/>
                          <a:pt x="484229" y="603564"/>
                        </a:cubicBezTo>
                        <a:lnTo>
                          <a:pt x="353095" y="668557"/>
                        </a:lnTo>
                        <a:cubicBezTo>
                          <a:pt x="322704" y="683620"/>
                          <a:pt x="287495" y="674503"/>
                          <a:pt x="274455" y="648193"/>
                        </a:cubicBezTo>
                        <a:lnTo>
                          <a:pt x="271614" y="636113"/>
                        </a:lnTo>
                        <a:lnTo>
                          <a:pt x="211767" y="663394"/>
                        </a:lnTo>
                        <a:cubicBezTo>
                          <a:pt x="175579" y="679891"/>
                          <a:pt x="135552" y="669814"/>
                          <a:pt x="122366" y="640886"/>
                        </a:cubicBezTo>
                        <a:cubicBezTo>
                          <a:pt x="116659" y="628368"/>
                          <a:pt x="116914" y="614371"/>
                          <a:pt x="122875" y="601528"/>
                        </a:cubicBezTo>
                        <a:lnTo>
                          <a:pt x="83777" y="610120"/>
                        </a:lnTo>
                        <a:cubicBezTo>
                          <a:pt x="44933" y="618656"/>
                          <a:pt x="7912" y="600405"/>
                          <a:pt x="1088" y="569355"/>
                        </a:cubicBezTo>
                        <a:cubicBezTo>
                          <a:pt x="-618" y="561593"/>
                          <a:pt x="-275" y="553765"/>
                          <a:pt x="1806" y="546257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82" name="円/楕円 6"/>
                  <p:cNvSpPr/>
                  <p:nvPr/>
                </p:nvSpPr>
                <p:spPr>
                  <a:xfrm rot="1717371">
                    <a:off x="6113619" y="5016841"/>
                    <a:ext cx="112993" cy="2287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84639" h="49838">
                        <a:moveTo>
                          <a:pt x="142019" y="0"/>
                        </a:moveTo>
                        <a:cubicBezTo>
                          <a:pt x="216270" y="0"/>
                          <a:pt x="277580" y="21397"/>
                          <a:pt x="284639" y="49838"/>
                        </a:cubicBezTo>
                        <a:cubicBezTo>
                          <a:pt x="256937" y="31527"/>
                          <a:pt x="203020" y="19975"/>
                          <a:pt x="141183" y="19975"/>
                        </a:cubicBezTo>
                        <a:cubicBezTo>
                          <a:pt x="80927" y="19975"/>
                          <a:pt x="28190" y="30944"/>
                          <a:pt x="0" y="48690"/>
                        </a:cubicBezTo>
                        <a:cubicBezTo>
                          <a:pt x="8436" y="20714"/>
                          <a:pt x="68964" y="0"/>
                          <a:pt x="142019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978" name="グループ化 977"/>
                <p:cNvGrpSpPr/>
                <p:nvPr/>
              </p:nvGrpSpPr>
              <p:grpSpPr>
                <a:xfrm rot="900000">
                  <a:off x="5529184" y="5113883"/>
                  <a:ext cx="237116" cy="531542"/>
                  <a:chOff x="6162544" y="5120661"/>
                  <a:chExt cx="237116" cy="531542"/>
                </a:xfrm>
              </p:grpSpPr>
              <p:sp>
                <p:nvSpPr>
                  <p:cNvPr id="979" name="台形 978"/>
                  <p:cNvSpPr/>
                  <p:nvPr/>
                </p:nvSpPr>
                <p:spPr>
                  <a:xfrm rot="20759838">
                    <a:off x="6162544" y="5120661"/>
                    <a:ext cx="164746" cy="83080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rgbClr val="FF33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80" name="片側の 2 つの角を丸めた四角形 979"/>
                  <p:cNvSpPr/>
                  <p:nvPr/>
                </p:nvSpPr>
                <p:spPr>
                  <a:xfrm rot="9943817">
                    <a:off x="6220879" y="5186502"/>
                    <a:ext cx="178781" cy="465701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33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1021" name="グループ化 1020"/>
          <p:cNvGrpSpPr/>
          <p:nvPr/>
        </p:nvGrpSpPr>
        <p:grpSpPr>
          <a:xfrm>
            <a:off x="2671818" y="4971963"/>
            <a:ext cx="960511" cy="1334237"/>
            <a:chOff x="6111915" y="3822344"/>
            <a:chExt cx="960511" cy="1334237"/>
          </a:xfrm>
        </p:grpSpPr>
        <p:grpSp>
          <p:nvGrpSpPr>
            <p:cNvPr id="1022" name="グループ化 1021"/>
            <p:cNvGrpSpPr/>
            <p:nvPr/>
          </p:nvGrpSpPr>
          <p:grpSpPr>
            <a:xfrm>
              <a:off x="6284140" y="4527670"/>
              <a:ext cx="601415" cy="610924"/>
              <a:chOff x="2864768" y="3787806"/>
              <a:chExt cx="1156298" cy="1174581"/>
            </a:xfrm>
          </p:grpSpPr>
          <p:sp>
            <p:nvSpPr>
              <p:cNvPr id="1049" name="片側の 2 つの角を丸めた四角形 43"/>
              <p:cNvSpPr/>
              <p:nvPr/>
            </p:nvSpPr>
            <p:spPr>
              <a:xfrm rot="10800000">
                <a:off x="3160742" y="3787806"/>
                <a:ext cx="568122" cy="307312"/>
              </a:xfrm>
              <a:custGeom>
                <a:avLst/>
                <a:gdLst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205886 w 670722"/>
                  <a:gd name="connsiteY3" fmla="*/ 89894 h 307312"/>
                  <a:gd name="connsiteX4" fmla="*/ 0 w 670722"/>
                  <a:gd name="connsiteY4" fmla="*/ 89894 h 307312"/>
                  <a:gd name="connsiteX5" fmla="*/ 335361 w 670722"/>
                  <a:gd name="connsiteY5" fmla="*/ 0 h 307312"/>
                  <a:gd name="connsiteX6" fmla="*/ 670722 w 670722"/>
                  <a:gd name="connsiteY6" fmla="*/ 89894 h 307312"/>
                  <a:gd name="connsiteX7" fmla="*/ 469161 w 670722"/>
                  <a:gd name="connsiteY7" fmla="*/ 111302 h 307312"/>
                  <a:gd name="connsiteX8" fmla="*/ 469161 w 670722"/>
                  <a:gd name="connsiteY8" fmla="*/ 307312 h 307312"/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0 w 670722"/>
                  <a:gd name="connsiteY3" fmla="*/ 89894 h 307312"/>
                  <a:gd name="connsiteX4" fmla="*/ 335361 w 670722"/>
                  <a:gd name="connsiteY4" fmla="*/ 0 h 307312"/>
                  <a:gd name="connsiteX5" fmla="*/ 670722 w 670722"/>
                  <a:gd name="connsiteY5" fmla="*/ 89894 h 307312"/>
                  <a:gd name="connsiteX6" fmla="*/ 469161 w 670722"/>
                  <a:gd name="connsiteY6" fmla="*/ 111302 h 307312"/>
                  <a:gd name="connsiteX7" fmla="*/ 469161 w 670722"/>
                  <a:gd name="connsiteY7" fmla="*/ 307312 h 307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70722" h="307312">
                    <a:moveTo>
                      <a:pt x="469161" y="307312"/>
                    </a:moveTo>
                    <a:lnTo>
                      <a:pt x="201564" y="307312"/>
                    </a:lnTo>
                    <a:lnTo>
                      <a:pt x="201564" y="111302"/>
                    </a:lnTo>
                    <a:lnTo>
                      <a:pt x="0" y="89894"/>
                    </a:lnTo>
                    <a:cubicBezTo>
                      <a:pt x="0" y="40247"/>
                      <a:pt x="150146" y="0"/>
                      <a:pt x="335361" y="0"/>
                    </a:cubicBezTo>
                    <a:cubicBezTo>
                      <a:pt x="520576" y="0"/>
                      <a:pt x="670722" y="40247"/>
                      <a:pt x="670722" y="89894"/>
                    </a:cubicBezTo>
                    <a:lnTo>
                      <a:pt x="469161" y="111302"/>
                    </a:lnTo>
                    <a:lnTo>
                      <a:pt x="469161" y="307312"/>
                    </a:ln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50" name="片側の 2 つの角を丸めた四角形 1049"/>
              <p:cNvSpPr/>
              <p:nvPr/>
            </p:nvSpPr>
            <p:spPr>
              <a:xfrm>
                <a:off x="2864768" y="3941461"/>
                <a:ext cx="1156298" cy="1020926"/>
              </a:xfrm>
              <a:prstGeom prst="round2SameRect">
                <a:avLst>
                  <a:gd name="adj1" fmla="val 35217"/>
                  <a:gd name="adj2" fmla="val 0"/>
                </a:avLst>
              </a:prstGeom>
              <a:solidFill>
                <a:srgbClr val="92D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51" name="片側の 2 つの角を丸めた四角形 64"/>
              <p:cNvSpPr/>
              <p:nvPr/>
            </p:nvSpPr>
            <p:spPr>
              <a:xfrm>
                <a:off x="2864768" y="3944005"/>
                <a:ext cx="1156298" cy="1018382"/>
              </a:xfrm>
              <a:custGeom>
                <a:avLst/>
                <a:gdLst/>
                <a:ahLst/>
                <a:cxnLst/>
                <a:rect l="l" t="t" r="r" b="b"/>
                <a:pathLst>
                  <a:path w="1156298" h="1018382">
                    <a:moveTo>
                      <a:pt x="821989" y="0"/>
                    </a:moveTo>
                    <a:cubicBezTo>
                      <a:pt x="1008846" y="11341"/>
                      <a:pt x="1156298" y="166950"/>
                      <a:pt x="1156298" y="356996"/>
                    </a:cubicBezTo>
                    <a:lnTo>
                      <a:pt x="1156298" y="1018382"/>
                    </a:lnTo>
                    <a:lnTo>
                      <a:pt x="821989" y="1018382"/>
                    </a:lnTo>
                    <a:close/>
                    <a:moveTo>
                      <a:pt x="334309" y="0"/>
                    </a:moveTo>
                    <a:lnTo>
                      <a:pt x="334309" y="1018382"/>
                    </a:lnTo>
                    <a:lnTo>
                      <a:pt x="0" y="1018382"/>
                    </a:lnTo>
                    <a:lnTo>
                      <a:pt x="0" y="356996"/>
                    </a:lnTo>
                    <a:cubicBezTo>
                      <a:pt x="0" y="166950"/>
                      <a:pt x="147453" y="11341"/>
                      <a:pt x="334309" y="0"/>
                    </a:cubicBezTo>
                    <a:close/>
                  </a:path>
                </a:pathLst>
              </a:custGeom>
              <a:solidFill>
                <a:srgbClr val="FF5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52" name="ホームベース 1051"/>
              <p:cNvSpPr/>
              <p:nvPr/>
            </p:nvSpPr>
            <p:spPr>
              <a:xfrm rot="5400000">
                <a:off x="3227324" y="3913785"/>
                <a:ext cx="434959" cy="490311"/>
              </a:xfrm>
              <a:prstGeom prst="homePlate">
                <a:avLst>
                  <a:gd name="adj" fmla="val 60511"/>
                </a:avLst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53" name="台形 1052"/>
              <p:cNvSpPr/>
              <p:nvPr/>
            </p:nvSpPr>
            <p:spPr>
              <a:xfrm rot="10800000">
                <a:off x="3296728" y="3944005"/>
                <a:ext cx="296150" cy="190277"/>
              </a:xfrm>
              <a:prstGeom prst="trapezoid">
                <a:avLst>
                  <a:gd name="adj" fmla="val 53033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54" name="二等辺三角形 1053"/>
              <p:cNvSpPr/>
              <p:nvPr/>
            </p:nvSpPr>
            <p:spPr>
              <a:xfrm rot="20020472">
                <a:off x="3380723" y="3888868"/>
                <a:ext cx="357925" cy="220968"/>
              </a:xfrm>
              <a:prstGeom prst="triangle">
                <a:avLst>
                  <a:gd name="adj" fmla="val 79232"/>
                </a:avLst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55" name="二等辺三角形 1054"/>
              <p:cNvSpPr/>
              <p:nvPr/>
            </p:nvSpPr>
            <p:spPr>
              <a:xfrm rot="1579528" flipH="1">
                <a:off x="3143732" y="3888869"/>
                <a:ext cx="357925" cy="220968"/>
              </a:xfrm>
              <a:prstGeom prst="triangle">
                <a:avLst>
                  <a:gd name="adj" fmla="val 79232"/>
                </a:avLst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56" name="円/楕円 1055"/>
              <p:cNvSpPr/>
              <p:nvPr/>
            </p:nvSpPr>
            <p:spPr>
              <a:xfrm>
                <a:off x="3369444" y="4095119"/>
                <a:ext cx="146946" cy="201806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57" name="円/楕円 1056"/>
              <p:cNvSpPr/>
              <p:nvPr/>
            </p:nvSpPr>
            <p:spPr>
              <a:xfrm flipH="1">
                <a:off x="3396636" y="4122098"/>
                <a:ext cx="96333" cy="147845"/>
              </a:xfrm>
              <a:prstGeom prst="ellipse">
                <a:avLst/>
              </a:prstGeom>
              <a:solidFill>
                <a:srgbClr val="FF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58" name="円/楕円 1057"/>
              <p:cNvSpPr/>
              <p:nvPr/>
            </p:nvSpPr>
            <p:spPr>
              <a:xfrm flipH="1">
                <a:off x="3420720" y="4136080"/>
                <a:ext cx="48166" cy="457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023" name="グループ化 1022"/>
            <p:cNvGrpSpPr/>
            <p:nvPr/>
          </p:nvGrpSpPr>
          <p:grpSpPr>
            <a:xfrm>
              <a:off x="6232857" y="3822344"/>
              <a:ext cx="719603" cy="735947"/>
              <a:chOff x="8555175" y="65623"/>
              <a:chExt cx="719603" cy="735947"/>
            </a:xfrm>
          </p:grpSpPr>
          <p:sp>
            <p:nvSpPr>
              <p:cNvPr id="1039" name="フローチャート: 論理積ゲート 213"/>
              <p:cNvSpPr/>
              <p:nvPr/>
            </p:nvSpPr>
            <p:spPr>
              <a:xfrm rot="16200000">
                <a:off x="8571865" y="65623"/>
                <a:ext cx="690174" cy="690174"/>
              </a:xfrm>
              <a:prstGeom prst="flowChartDelay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40" name="円/楕円 689"/>
              <p:cNvSpPr/>
              <p:nvPr/>
            </p:nvSpPr>
            <p:spPr>
              <a:xfrm rot="20700000">
                <a:off x="8555175" y="40326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41" name="円/楕円 690"/>
              <p:cNvSpPr/>
              <p:nvPr/>
            </p:nvSpPr>
            <p:spPr>
              <a:xfrm rot="900000" flipH="1">
                <a:off x="9099843" y="40327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42" name="円/楕円 691"/>
              <p:cNvSpPr/>
              <p:nvPr/>
            </p:nvSpPr>
            <p:spPr>
              <a:xfrm>
                <a:off x="8625454" y="149702"/>
                <a:ext cx="579044" cy="6518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43" name="月 1042"/>
              <p:cNvSpPr/>
              <p:nvPr/>
            </p:nvSpPr>
            <p:spPr>
              <a:xfrm rot="16200000" flipV="1">
                <a:off x="8737662" y="243302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44" name="月 1043"/>
              <p:cNvSpPr/>
              <p:nvPr/>
            </p:nvSpPr>
            <p:spPr>
              <a:xfrm rot="16200000" flipV="1">
                <a:off x="9028175" y="243302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45" name="円/楕円 702"/>
              <p:cNvSpPr/>
              <p:nvPr/>
            </p:nvSpPr>
            <p:spPr>
              <a:xfrm>
                <a:off x="8734374" y="384282"/>
                <a:ext cx="69057" cy="10198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46" name="円/楕円 703"/>
              <p:cNvSpPr/>
              <p:nvPr/>
            </p:nvSpPr>
            <p:spPr>
              <a:xfrm>
                <a:off x="9015361" y="384282"/>
                <a:ext cx="69057" cy="10198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47" name="円/楕円 632"/>
              <p:cNvSpPr/>
              <p:nvPr/>
            </p:nvSpPr>
            <p:spPr>
              <a:xfrm>
                <a:off x="8870602" y="586447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48" name="円/楕円 4"/>
              <p:cNvSpPr/>
              <p:nvPr/>
            </p:nvSpPr>
            <p:spPr>
              <a:xfrm rot="10800000">
                <a:off x="8838966" y="680060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24" name="グループ化 1023"/>
            <p:cNvGrpSpPr/>
            <p:nvPr/>
          </p:nvGrpSpPr>
          <p:grpSpPr>
            <a:xfrm>
              <a:off x="6111915" y="4346921"/>
              <a:ext cx="960511" cy="809660"/>
              <a:chOff x="6111915" y="4346921"/>
              <a:chExt cx="960511" cy="809660"/>
            </a:xfrm>
          </p:grpSpPr>
          <p:grpSp>
            <p:nvGrpSpPr>
              <p:cNvPr id="1025" name="グループ化 1024"/>
              <p:cNvGrpSpPr/>
              <p:nvPr/>
            </p:nvGrpSpPr>
            <p:grpSpPr>
              <a:xfrm rot="900000">
                <a:off x="6111915" y="4346921"/>
                <a:ext cx="290401" cy="809658"/>
                <a:chOff x="5475899" y="4835767"/>
                <a:chExt cx="290401" cy="809658"/>
              </a:xfrm>
            </p:grpSpPr>
            <p:grpSp>
              <p:nvGrpSpPr>
                <p:cNvPr id="1033" name="グループ化 1032"/>
                <p:cNvGrpSpPr/>
                <p:nvPr/>
              </p:nvGrpSpPr>
              <p:grpSpPr>
                <a:xfrm>
                  <a:off x="5475899" y="4835767"/>
                  <a:ext cx="277371" cy="317242"/>
                  <a:chOff x="6027556" y="4835767"/>
                  <a:chExt cx="277371" cy="317242"/>
                </a:xfrm>
              </p:grpSpPr>
              <p:sp>
                <p:nvSpPr>
                  <p:cNvPr id="1037" name="角丸四角形 4"/>
                  <p:cNvSpPr/>
                  <p:nvPr/>
                </p:nvSpPr>
                <p:spPr>
                  <a:xfrm rot="5706401">
                    <a:off x="6007621" y="4855702"/>
                    <a:ext cx="317242" cy="27737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38017" h="675821">
                        <a:moveTo>
                          <a:pt x="1806" y="546257"/>
                        </a:moveTo>
                        <a:cubicBezTo>
                          <a:pt x="3887" y="538748"/>
                          <a:pt x="7706" y="531559"/>
                          <a:pt x="12952" y="525074"/>
                        </a:cubicBezTo>
                        <a:cubicBezTo>
                          <a:pt x="23444" y="512103"/>
                          <a:pt x="39645" y="501946"/>
                          <a:pt x="59067" y="497678"/>
                        </a:cubicBezTo>
                        <a:lnTo>
                          <a:pt x="100244" y="488628"/>
                        </a:lnTo>
                        <a:cubicBezTo>
                          <a:pt x="77229" y="484370"/>
                          <a:pt x="59450" y="469415"/>
                          <a:pt x="54928" y="448841"/>
                        </a:cubicBezTo>
                        <a:cubicBezTo>
                          <a:pt x="53222" y="441079"/>
                          <a:pt x="53565" y="433251"/>
                          <a:pt x="55646" y="425743"/>
                        </a:cubicBezTo>
                        <a:cubicBezTo>
                          <a:pt x="57727" y="418235"/>
                          <a:pt x="61546" y="411045"/>
                          <a:pt x="66792" y="404560"/>
                        </a:cubicBezTo>
                        <a:cubicBezTo>
                          <a:pt x="77284" y="391589"/>
                          <a:pt x="93485" y="381432"/>
                          <a:pt x="112907" y="377164"/>
                        </a:cubicBezTo>
                        <a:lnTo>
                          <a:pt x="269211" y="342814"/>
                        </a:lnTo>
                        <a:lnTo>
                          <a:pt x="382846" y="271062"/>
                        </a:lnTo>
                        <a:lnTo>
                          <a:pt x="390224" y="262465"/>
                        </a:lnTo>
                        <a:lnTo>
                          <a:pt x="282312" y="262465"/>
                        </a:lnTo>
                        <a:cubicBezTo>
                          <a:pt x="245819" y="262465"/>
                          <a:pt x="216235" y="232881"/>
                          <a:pt x="216235" y="196388"/>
                        </a:cubicBezTo>
                        <a:cubicBezTo>
                          <a:pt x="216235" y="159895"/>
                          <a:pt x="245819" y="130311"/>
                          <a:pt x="282312" y="130311"/>
                        </a:cubicBezTo>
                        <a:lnTo>
                          <a:pt x="503642" y="130311"/>
                        </a:lnTo>
                        <a:lnTo>
                          <a:pt x="569841" y="53175"/>
                        </a:lnTo>
                        <a:cubicBezTo>
                          <a:pt x="624682" y="-10726"/>
                          <a:pt x="720942" y="-18071"/>
                          <a:pt x="784843" y="36770"/>
                        </a:cubicBezTo>
                        <a:cubicBezTo>
                          <a:pt x="848744" y="91611"/>
                          <a:pt x="856088" y="187871"/>
                          <a:pt x="801247" y="251772"/>
                        </a:cubicBezTo>
                        <a:lnTo>
                          <a:pt x="681089" y="391780"/>
                        </a:lnTo>
                        <a:cubicBezTo>
                          <a:pt x="679648" y="396559"/>
                          <a:pt x="676708" y="400708"/>
                          <a:pt x="673163" y="404611"/>
                        </a:cubicBezTo>
                        <a:lnTo>
                          <a:pt x="617412" y="465976"/>
                        </a:lnTo>
                        <a:cubicBezTo>
                          <a:pt x="612560" y="471630"/>
                          <a:pt x="607708" y="477284"/>
                          <a:pt x="602855" y="482938"/>
                        </a:cubicBezTo>
                        <a:lnTo>
                          <a:pt x="602376" y="482526"/>
                        </a:lnTo>
                        <a:lnTo>
                          <a:pt x="509362" y="584907"/>
                        </a:lnTo>
                        <a:lnTo>
                          <a:pt x="503806" y="589185"/>
                        </a:lnTo>
                        <a:cubicBezTo>
                          <a:pt x="503731" y="589270"/>
                          <a:pt x="503653" y="589353"/>
                          <a:pt x="503527" y="589400"/>
                        </a:cubicBezTo>
                        <a:cubicBezTo>
                          <a:pt x="499562" y="594136"/>
                          <a:pt x="494458" y="597554"/>
                          <a:pt x="488983" y="600075"/>
                        </a:cubicBezTo>
                        <a:cubicBezTo>
                          <a:pt x="487735" y="601735"/>
                          <a:pt x="486011" y="602682"/>
                          <a:pt x="484229" y="603564"/>
                        </a:cubicBezTo>
                        <a:lnTo>
                          <a:pt x="353095" y="668557"/>
                        </a:lnTo>
                        <a:cubicBezTo>
                          <a:pt x="322704" y="683620"/>
                          <a:pt x="287495" y="674503"/>
                          <a:pt x="274455" y="648193"/>
                        </a:cubicBezTo>
                        <a:lnTo>
                          <a:pt x="271614" y="636113"/>
                        </a:lnTo>
                        <a:lnTo>
                          <a:pt x="211767" y="663394"/>
                        </a:lnTo>
                        <a:cubicBezTo>
                          <a:pt x="175579" y="679891"/>
                          <a:pt x="135552" y="669814"/>
                          <a:pt x="122366" y="640886"/>
                        </a:cubicBezTo>
                        <a:cubicBezTo>
                          <a:pt x="116659" y="628368"/>
                          <a:pt x="116914" y="614371"/>
                          <a:pt x="122875" y="601528"/>
                        </a:cubicBezTo>
                        <a:lnTo>
                          <a:pt x="83777" y="610120"/>
                        </a:lnTo>
                        <a:cubicBezTo>
                          <a:pt x="44933" y="618656"/>
                          <a:pt x="7912" y="600405"/>
                          <a:pt x="1088" y="569355"/>
                        </a:cubicBezTo>
                        <a:cubicBezTo>
                          <a:pt x="-618" y="561593"/>
                          <a:pt x="-275" y="553765"/>
                          <a:pt x="1806" y="546257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38" name="円/楕円 6"/>
                  <p:cNvSpPr/>
                  <p:nvPr/>
                </p:nvSpPr>
                <p:spPr>
                  <a:xfrm rot="1717371">
                    <a:off x="6113619" y="5016841"/>
                    <a:ext cx="112993" cy="2287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84639" h="49838">
                        <a:moveTo>
                          <a:pt x="142019" y="0"/>
                        </a:moveTo>
                        <a:cubicBezTo>
                          <a:pt x="216270" y="0"/>
                          <a:pt x="277580" y="21397"/>
                          <a:pt x="284639" y="49838"/>
                        </a:cubicBezTo>
                        <a:cubicBezTo>
                          <a:pt x="256937" y="31527"/>
                          <a:pt x="203020" y="19975"/>
                          <a:pt x="141183" y="19975"/>
                        </a:cubicBezTo>
                        <a:cubicBezTo>
                          <a:pt x="80927" y="19975"/>
                          <a:pt x="28190" y="30944"/>
                          <a:pt x="0" y="48690"/>
                        </a:cubicBezTo>
                        <a:cubicBezTo>
                          <a:pt x="8436" y="20714"/>
                          <a:pt x="68964" y="0"/>
                          <a:pt x="142019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034" name="グループ化 1033"/>
                <p:cNvGrpSpPr/>
                <p:nvPr/>
              </p:nvGrpSpPr>
              <p:grpSpPr>
                <a:xfrm rot="900000">
                  <a:off x="5529184" y="5113883"/>
                  <a:ext cx="237116" cy="531542"/>
                  <a:chOff x="6162544" y="5120661"/>
                  <a:chExt cx="237116" cy="531542"/>
                </a:xfrm>
              </p:grpSpPr>
              <p:sp>
                <p:nvSpPr>
                  <p:cNvPr id="1035" name="台形 1034"/>
                  <p:cNvSpPr/>
                  <p:nvPr/>
                </p:nvSpPr>
                <p:spPr>
                  <a:xfrm rot="20759838">
                    <a:off x="6162544" y="5120661"/>
                    <a:ext cx="164746" cy="83080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rgbClr val="FF505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36" name="片側の 2 つの角を丸めた四角形 1035"/>
                  <p:cNvSpPr/>
                  <p:nvPr/>
                </p:nvSpPr>
                <p:spPr>
                  <a:xfrm rot="9943817">
                    <a:off x="6220879" y="5186502"/>
                    <a:ext cx="178781" cy="465701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505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026" name="グループ化 1025"/>
              <p:cNvGrpSpPr/>
              <p:nvPr/>
            </p:nvGrpSpPr>
            <p:grpSpPr>
              <a:xfrm rot="20700000" flipH="1">
                <a:off x="6782025" y="4346923"/>
                <a:ext cx="290401" cy="809658"/>
                <a:chOff x="5475899" y="4835767"/>
                <a:chExt cx="290401" cy="809658"/>
              </a:xfrm>
            </p:grpSpPr>
            <p:grpSp>
              <p:nvGrpSpPr>
                <p:cNvPr id="1027" name="グループ化 1026"/>
                <p:cNvGrpSpPr/>
                <p:nvPr/>
              </p:nvGrpSpPr>
              <p:grpSpPr>
                <a:xfrm>
                  <a:off x="5475899" y="4835767"/>
                  <a:ext cx="277371" cy="317242"/>
                  <a:chOff x="6027556" y="4835767"/>
                  <a:chExt cx="277371" cy="317242"/>
                </a:xfrm>
              </p:grpSpPr>
              <p:sp>
                <p:nvSpPr>
                  <p:cNvPr id="1031" name="角丸四角形 4"/>
                  <p:cNvSpPr/>
                  <p:nvPr/>
                </p:nvSpPr>
                <p:spPr>
                  <a:xfrm rot="5706401">
                    <a:off x="6007621" y="4855702"/>
                    <a:ext cx="317242" cy="27737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38017" h="675821">
                        <a:moveTo>
                          <a:pt x="1806" y="546257"/>
                        </a:moveTo>
                        <a:cubicBezTo>
                          <a:pt x="3887" y="538748"/>
                          <a:pt x="7706" y="531559"/>
                          <a:pt x="12952" y="525074"/>
                        </a:cubicBezTo>
                        <a:cubicBezTo>
                          <a:pt x="23444" y="512103"/>
                          <a:pt x="39645" y="501946"/>
                          <a:pt x="59067" y="497678"/>
                        </a:cubicBezTo>
                        <a:lnTo>
                          <a:pt x="100244" y="488628"/>
                        </a:lnTo>
                        <a:cubicBezTo>
                          <a:pt x="77229" y="484370"/>
                          <a:pt x="59450" y="469415"/>
                          <a:pt x="54928" y="448841"/>
                        </a:cubicBezTo>
                        <a:cubicBezTo>
                          <a:pt x="53222" y="441079"/>
                          <a:pt x="53565" y="433251"/>
                          <a:pt x="55646" y="425743"/>
                        </a:cubicBezTo>
                        <a:cubicBezTo>
                          <a:pt x="57727" y="418235"/>
                          <a:pt x="61546" y="411045"/>
                          <a:pt x="66792" y="404560"/>
                        </a:cubicBezTo>
                        <a:cubicBezTo>
                          <a:pt x="77284" y="391589"/>
                          <a:pt x="93485" y="381432"/>
                          <a:pt x="112907" y="377164"/>
                        </a:cubicBezTo>
                        <a:lnTo>
                          <a:pt x="269211" y="342814"/>
                        </a:lnTo>
                        <a:lnTo>
                          <a:pt x="382846" y="271062"/>
                        </a:lnTo>
                        <a:lnTo>
                          <a:pt x="390224" y="262465"/>
                        </a:lnTo>
                        <a:lnTo>
                          <a:pt x="282312" y="262465"/>
                        </a:lnTo>
                        <a:cubicBezTo>
                          <a:pt x="245819" y="262465"/>
                          <a:pt x="216235" y="232881"/>
                          <a:pt x="216235" y="196388"/>
                        </a:cubicBezTo>
                        <a:cubicBezTo>
                          <a:pt x="216235" y="159895"/>
                          <a:pt x="245819" y="130311"/>
                          <a:pt x="282312" y="130311"/>
                        </a:cubicBezTo>
                        <a:lnTo>
                          <a:pt x="503642" y="130311"/>
                        </a:lnTo>
                        <a:lnTo>
                          <a:pt x="569841" y="53175"/>
                        </a:lnTo>
                        <a:cubicBezTo>
                          <a:pt x="624682" y="-10726"/>
                          <a:pt x="720942" y="-18071"/>
                          <a:pt x="784843" y="36770"/>
                        </a:cubicBezTo>
                        <a:cubicBezTo>
                          <a:pt x="848744" y="91611"/>
                          <a:pt x="856088" y="187871"/>
                          <a:pt x="801247" y="251772"/>
                        </a:cubicBezTo>
                        <a:lnTo>
                          <a:pt x="681089" y="391780"/>
                        </a:lnTo>
                        <a:cubicBezTo>
                          <a:pt x="679648" y="396559"/>
                          <a:pt x="676708" y="400708"/>
                          <a:pt x="673163" y="404611"/>
                        </a:cubicBezTo>
                        <a:lnTo>
                          <a:pt x="617412" y="465976"/>
                        </a:lnTo>
                        <a:cubicBezTo>
                          <a:pt x="612560" y="471630"/>
                          <a:pt x="607708" y="477284"/>
                          <a:pt x="602855" y="482938"/>
                        </a:cubicBezTo>
                        <a:lnTo>
                          <a:pt x="602376" y="482526"/>
                        </a:lnTo>
                        <a:lnTo>
                          <a:pt x="509362" y="584907"/>
                        </a:lnTo>
                        <a:lnTo>
                          <a:pt x="503806" y="589185"/>
                        </a:lnTo>
                        <a:cubicBezTo>
                          <a:pt x="503731" y="589270"/>
                          <a:pt x="503653" y="589353"/>
                          <a:pt x="503527" y="589400"/>
                        </a:cubicBezTo>
                        <a:cubicBezTo>
                          <a:pt x="499562" y="594136"/>
                          <a:pt x="494458" y="597554"/>
                          <a:pt x="488983" y="600075"/>
                        </a:cubicBezTo>
                        <a:cubicBezTo>
                          <a:pt x="487735" y="601735"/>
                          <a:pt x="486011" y="602682"/>
                          <a:pt x="484229" y="603564"/>
                        </a:cubicBezTo>
                        <a:lnTo>
                          <a:pt x="353095" y="668557"/>
                        </a:lnTo>
                        <a:cubicBezTo>
                          <a:pt x="322704" y="683620"/>
                          <a:pt x="287495" y="674503"/>
                          <a:pt x="274455" y="648193"/>
                        </a:cubicBezTo>
                        <a:lnTo>
                          <a:pt x="271614" y="636113"/>
                        </a:lnTo>
                        <a:lnTo>
                          <a:pt x="211767" y="663394"/>
                        </a:lnTo>
                        <a:cubicBezTo>
                          <a:pt x="175579" y="679891"/>
                          <a:pt x="135552" y="669814"/>
                          <a:pt x="122366" y="640886"/>
                        </a:cubicBezTo>
                        <a:cubicBezTo>
                          <a:pt x="116659" y="628368"/>
                          <a:pt x="116914" y="614371"/>
                          <a:pt x="122875" y="601528"/>
                        </a:cubicBezTo>
                        <a:lnTo>
                          <a:pt x="83777" y="610120"/>
                        </a:lnTo>
                        <a:cubicBezTo>
                          <a:pt x="44933" y="618656"/>
                          <a:pt x="7912" y="600405"/>
                          <a:pt x="1088" y="569355"/>
                        </a:cubicBezTo>
                        <a:cubicBezTo>
                          <a:pt x="-618" y="561593"/>
                          <a:pt x="-275" y="553765"/>
                          <a:pt x="1806" y="546257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32" name="円/楕円 6"/>
                  <p:cNvSpPr/>
                  <p:nvPr/>
                </p:nvSpPr>
                <p:spPr>
                  <a:xfrm rot="1717371">
                    <a:off x="6113619" y="5016841"/>
                    <a:ext cx="112993" cy="2287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84639" h="49838">
                        <a:moveTo>
                          <a:pt x="142019" y="0"/>
                        </a:moveTo>
                        <a:cubicBezTo>
                          <a:pt x="216270" y="0"/>
                          <a:pt x="277580" y="21397"/>
                          <a:pt x="284639" y="49838"/>
                        </a:cubicBezTo>
                        <a:cubicBezTo>
                          <a:pt x="256937" y="31527"/>
                          <a:pt x="203020" y="19975"/>
                          <a:pt x="141183" y="19975"/>
                        </a:cubicBezTo>
                        <a:cubicBezTo>
                          <a:pt x="80927" y="19975"/>
                          <a:pt x="28190" y="30944"/>
                          <a:pt x="0" y="48690"/>
                        </a:cubicBezTo>
                        <a:cubicBezTo>
                          <a:pt x="8436" y="20714"/>
                          <a:pt x="68964" y="0"/>
                          <a:pt x="142019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028" name="グループ化 1027"/>
                <p:cNvGrpSpPr/>
                <p:nvPr/>
              </p:nvGrpSpPr>
              <p:grpSpPr>
                <a:xfrm rot="900000">
                  <a:off x="5529184" y="5113883"/>
                  <a:ext cx="237116" cy="531542"/>
                  <a:chOff x="6162544" y="5120661"/>
                  <a:chExt cx="237116" cy="531542"/>
                </a:xfrm>
              </p:grpSpPr>
              <p:sp>
                <p:nvSpPr>
                  <p:cNvPr id="1029" name="台形 1028"/>
                  <p:cNvSpPr/>
                  <p:nvPr/>
                </p:nvSpPr>
                <p:spPr>
                  <a:xfrm rot="20759838">
                    <a:off x="6162544" y="5120661"/>
                    <a:ext cx="164746" cy="83080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rgbClr val="FF505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30" name="片側の 2 つの角を丸めた四角形 1029"/>
                  <p:cNvSpPr/>
                  <p:nvPr/>
                </p:nvSpPr>
                <p:spPr>
                  <a:xfrm rot="9943817">
                    <a:off x="6220879" y="5186502"/>
                    <a:ext cx="178781" cy="465701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505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1059" name="グループ化 1058"/>
          <p:cNvGrpSpPr/>
          <p:nvPr/>
        </p:nvGrpSpPr>
        <p:grpSpPr>
          <a:xfrm>
            <a:off x="4424008" y="4973818"/>
            <a:ext cx="960511" cy="1332382"/>
            <a:chOff x="7007538" y="3824199"/>
            <a:chExt cx="960511" cy="1332382"/>
          </a:xfrm>
        </p:grpSpPr>
        <p:sp>
          <p:nvSpPr>
            <p:cNvPr id="1060" name="フリーフォーム 1059"/>
            <p:cNvSpPr/>
            <p:nvPr/>
          </p:nvSpPr>
          <p:spPr>
            <a:xfrm>
              <a:off x="7121844" y="3824199"/>
              <a:ext cx="731898" cy="986617"/>
            </a:xfrm>
            <a:custGeom>
              <a:avLst/>
              <a:gdLst>
                <a:gd name="connsiteX0" fmla="*/ 425446 w 850891"/>
                <a:gd name="connsiteY0" fmla="*/ 0 h 1027118"/>
                <a:gd name="connsiteX1" fmla="*/ 726282 w 850891"/>
                <a:gd name="connsiteY1" fmla="*/ 124610 h 1027118"/>
                <a:gd name="connsiteX2" fmla="*/ 726281 w 850891"/>
                <a:gd name="connsiteY2" fmla="*/ 124610 h 1027118"/>
                <a:gd name="connsiteX3" fmla="*/ 726281 w 850891"/>
                <a:gd name="connsiteY3" fmla="*/ 726283 h 1027118"/>
                <a:gd name="connsiteX4" fmla="*/ 425446 w 850891"/>
                <a:gd name="connsiteY4" fmla="*/ 1027118 h 1027118"/>
                <a:gd name="connsiteX5" fmla="*/ 124609 w 850891"/>
                <a:gd name="connsiteY5" fmla="*/ 726282 h 1027118"/>
                <a:gd name="connsiteX6" fmla="*/ 124609 w 850891"/>
                <a:gd name="connsiteY6" fmla="*/ 124610 h 1027118"/>
                <a:gd name="connsiteX7" fmla="*/ 425446 w 850891"/>
                <a:gd name="connsiteY7" fmla="*/ 0 h 1027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50891" h="1027118">
                  <a:moveTo>
                    <a:pt x="425446" y="0"/>
                  </a:moveTo>
                  <a:cubicBezTo>
                    <a:pt x="534327" y="0"/>
                    <a:pt x="643208" y="41537"/>
                    <a:pt x="726282" y="124610"/>
                  </a:cubicBezTo>
                  <a:lnTo>
                    <a:pt x="726281" y="124610"/>
                  </a:lnTo>
                  <a:cubicBezTo>
                    <a:pt x="892428" y="290757"/>
                    <a:pt x="892428" y="560136"/>
                    <a:pt x="726281" y="726283"/>
                  </a:cubicBezTo>
                  <a:lnTo>
                    <a:pt x="425446" y="1027118"/>
                  </a:lnTo>
                  <a:lnTo>
                    <a:pt x="124609" y="726282"/>
                  </a:lnTo>
                  <a:cubicBezTo>
                    <a:pt x="-41537" y="560135"/>
                    <a:pt x="-41537" y="290757"/>
                    <a:pt x="124609" y="124610"/>
                  </a:cubicBezTo>
                  <a:cubicBezTo>
                    <a:pt x="207683" y="41537"/>
                    <a:pt x="316565" y="0"/>
                    <a:pt x="425446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061" name="グループ化 1060"/>
            <p:cNvGrpSpPr/>
            <p:nvPr/>
          </p:nvGrpSpPr>
          <p:grpSpPr>
            <a:xfrm>
              <a:off x="7187086" y="4518743"/>
              <a:ext cx="601415" cy="619851"/>
              <a:chOff x="4241016" y="3770644"/>
              <a:chExt cx="1156298" cy="1191743"/>
            </a:xfrm>
          </p:grpSpPr>
          <p:sp>
            <p:nvSpPr>
              <p:cNvPr id="1086" name="片側の 2 つの角を丸めた四角形 43"/>
              <p:cNvSpPr/>
              <p:nvPr/>
            </p:nvSpPr>
            <p:spPr>
              <a:xfrm rot="10800000">
                <a:off x="4544697" y="3770644"/>
                <a:ext cx="568122" cy="307312"/>
              </a:xfrm>
              <a:custGeom>
                <a:avLst/>
                <a:gdLst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205886 w 670722"/>
                  <a:gd name="connsiteY3" fmla="*/ 89894 h 307312"/>
                  <a:gd name="connsiteX4" fmla="*/ 0 w 670722"/>
                  <a:gd name="connsiteY4" fmla="*/ 89894 h 307312"/>
                  <a:gd name="connsiteX5" fmla="*/ 335361 w 670722"/>
                  <a:gd name="connsiteY5" fmla="*/ 0 h 307312"/>
                  <a:gd name="connsiteX6" fmla="*/ 670722 w 670722"/>
                  <a:gd name="connsiteY6" fmla="*/ 89894 h 307312"/>
                  <a:gd name="connsiteX7" fmla="*/ 469161 w 670722"/>
                  <a:gd name="connsiteY7" fmla="*/ 111302 h 307312"/>
                  <a:gd name="connsiteX8" fmla="*/ 469161 w 670722"/>
                  <a:gd name="connsiteY8" fmla="*/ 307312 h 307312"/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0 w 670722"/>
                  <a:gd name="connsiteY3" fmla="*/ 89894 h 307312"/>
                  <a:gd name="connsiteX4" fmla="*/ 335361 w 670722"/>
                  <a:gd name="connsiteY4" fmla="*/ 0 h 307312"/>
                  <a:gd name="connsiteX5" fmla="*/ 670722 w 670722"/>
                  <a:gd name="connsiteY5" fmla="*/ 89894 h 307312"/>
                  <a:gd name="connsiteX6" fmla="*/ 469161 w 670722"/>
                  <a:gd name="connsiteY6" fmla="*/ 111302 h 307312"/>
                  <a:gd name="connsiteX7" fmla="*/ 469161 w 670722"/>
                  <a:gd name="connsiteY7" fmla="*/ 307312 h 307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70722" h="307312">
                    <a:moveTo>
                      <a:pt x="469161" y="307312"/>
                    </a:moveTo>
                    <a:lnTo>
                      <a:pt x="201564" y="307312"/>
                    </a:lnTo>
                    <a:lnTo>
                      <a:pt x="201564" y="111302"/>
                    </a:lnTo>
                    <a:lnTo>
                      <a:pt x="0" y="89894"/>
                    </a:lnTo>
                    <a:cubicBezTo>
                      <a:pt x="0" y="40247"/>
                      <a:pt x="150146" y="0"/>
                      <a:pt x="335361" y="0"/>
                    </a:cubicBezTo>
                    <a:cubicBezTo>
                      <a:pt x="520576" y="0"/>
                      <a:pt x="670722" y="40247"/>
                      <a:pt x="670722" y="89894"/>
                    </a:cubicBezTo>
                    <a:lnTo>
                      <a:pt x="469161" y="111302"/>
                    </a:lnTo>
                    <a:lnTo>
                      <a:pt x="469161" y="307312"/>
                    </a:ln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87" name="片側の 2 つの角を丸めた四角形 85"/>
              <p:cNvSpPr/>
              <p:nvPr/>
            </p:nvSpPr>
            <p:spPr>
              <a:xfrm>
                <a:off x="4241016" y="3943457"/>
                <a:ext cx="1156298" cy="1018930"/>
              </a:xfrm>
              <a:custGeom>
                <a:avLst/>
                <a:gdLst/>
                <a:ahLst/>
                <a:cxnLst/>
                <a:rect l="l" t="t" r="r" b="b"/>
                <a:pathLst>
                  <a:path w="1156298" h="1018930">
                    <a:moveTo>
                      <a:pt x="339738" y="0"/>
                    </a:moveTo>
                    <a:lnTo>
                      <a:pt x="414999" y="178641"/>
                    </a:lnTo>
                    <a:lnTo>
                      <a:pt x="756160" y="178641"/>
                    </a:lnTo>
                    <a:lnTo>
                      <a:pt x="830816" y="1437"/>
                    </a:lnTo>
                    <a:cubicBezTo>
                      <a:pt x="1013501" y="16850"/>
                      <a:pt x="1156298" y="170521"/>
                      <a:pt x="1156298" y="357544"/>
                    </a:cubicBezTo>
                    <a:lnTo>
                      <a:pt x="1156298" y="1018930"/>
                    </a:lnTo>
                    <a:lnTo>
                      <a:pt x="0" y="1018930"/>
                    </a:lnTo>
                    <a:lnTo>
                      <a:pt x="0" y="357544"/>
                    </a:lnTo>
                    <a:cubicBezTo>
                      <a:pt x="0" y="165647"/>
                      <a:pt x="150338" y="8863"/>
                      <a:pt x="339738" y="0"/>
                    </a:cubicBezTo>
                    <a:close/>
                  </a:path>
                </a:pathLst>
              </a:custGeom>
              <a:solidFill>
                <a:srgbClr val="FF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88" name="台形 1087"/>
              <p:cNvSpPr/>
              <p:nvPr/>
            </p:nvSpPr>
            <p:spPr>
              <a:xfrm rot="10800000">
                <a:off x="4576373" y="4048883"/>
                <a:ext cx="500449" cy="913503"/>
              </a:xfrm>
              <a:prstGeom prst="trapezoid">
                <a:avLst>
                  <a:gd name="adj" fmla="val 42130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089" name="グループ化 1088"/>
              <p:cNvGrpSpPr/>
              <p:nvPr/>
            </p:nvGrpSpPr>
            <p:grpSpPr>
              <a:xfrm>
                <a:off x="4261000" y="3924300"/>
                <a:ext cx="1116330" cy="1038087"/>
                <a:chOff x="4259580" y="3924300"/>
                <a:chExt cx="1116330" cy="1043940"/>
              </a:xfrm>
            </p:grpSpPr>
            <p:sp>
              <p:nvSpPr>
                <p:cNvPr id="1090" name="フリーフォーム 1089"/>
                <p:cNvSpPr/>
                <p:nvPr/>
              </p:nvSpPr>
              <p:spPr>
                <a:xfrm>
                  <a:off x="4259580" y="3924300"/>
                  <a:ext cx="558165" cy="1043940"/>
                </a:xfrm>
                <a:custGeom>
                  <a:avLst/>
                  <a:gdLst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220980 w 558165"/>
                    <a:gd name="connsiteY5" fmla="*/ 537210 h 1043940"/>
                    <a:gd name="connsiteX6" fmla="*/ 350520 w 558165"/>
                    <a:gd name="connsiteY6" fmla="*/ 539115 h 1043940"/>
                    <a:gd name="connsiteX7" fmla="*/ 270510 w 558165"/>
                    <a:gd name="connsiteY7" fmla="*/ 621030 h 1043940"/>
                    <a:gd name="connsiteX8" fmla="*/ 413385 w 558165"/>
                    <a:gd name="connsiteY8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220980 w 558165"/>
                    <a:gd name="connsiteY5" fmla="*/ 537210 h 1043940"/>
                    <a:gd name="connsiteX6" fmla="*/ 270510 w 558165"/>
                    <a:gd name="connsiteY6" fmla="*/ 621030 h 1043940"/>
                    <a:gd name="connsiteX7" fmla="*/ 413385 w 558165"/>
                    <a:gd name="connsiteY7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220980 w 558165"/>
                    <a:gd name="connsiteY5" fmla="*/ 537210 h 1043940"/>
                    <a:gd name="connsiteX6" fmla="*/ 413385 w 558165"/>
                    <a:gd name="connsiteY6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413385 w 558165"/>
                    <a:gd name="connsiteY5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133350 w 558165"/>
                    <a:gd name="connsiteY5" fmla="*/ 462915 h 1043940"/>
                    <a:gd name="connsiteX6" fmla="*/ 413385 w 558165"/>
                    <a:gd name="connsiteY6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133350 w 558165"/>
                    <a:gd name="connsiteY5" fmla="*/ 462915 h 1043940"/>
                    <a:gd name="connsiteX6" fmla="*/ 175260 w 558165"/>
                    <a:gd name="connsiteY6" fmla="*/ 546735 h 1043940"/>
                    <a:gd name="connsiteX7" fmla="*/ 413385 w 558165"/>
                    <a:gd name="connsiteY7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133350 w 558165"/>
                    <a:gd name="connsiteY5" fmla="*/ 462915 h 1043940"/>
                    <a:gd name="connsiteX6" fmla="*/ 148590 w 558165"/>
                    <a:gd name="connsiteY6" fmla="*/ 501015 h 1043940"/>
                    <a:gd name="connsiteX7" fmla="*/ 175260 w 558165"/>
                    <a:gd name="connsiteY7" fmla="*/ 546735 h 1043940"/>
                    <a:gd name="connsiteX8" fmla="*/ 413385 w 558165"/>
                    <a:gd name="connsiteY8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133350 w 558165"/>
                    <a:gd name="connsiteY5" fmla="*/ 462915 h 1043940"/>
                    <a:gd name="connsiteX6" fmla="*/ 257175 w 558165"/>
                    <a:gd name="connsiteY6" fmla="*/ 468630 h 1043940"/>
                    <a:gd name="connsiteX7" fmla="*/ 175260 w 558165"/>
                    <a:gd name="connsiteY7" fmla="*/ 546735 h 1043940"/>
                    <a:gd name="connsiteX8" fmla="*/ 413385 w 558165"/>
                    <a:gd name="connsiteY8" fmla="*/ 1043940 h 10439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8165" h="1043940">
                      <a:moveTo>
                        <a:pt x="413385" y="1043940"/>
                      </a:moveTo>
                      <a:lnTo>
                        <a:pt x="558165" y="1043940"/>
                      </a:lnTo>
                      <a:lnTo>
                        <a:pt x="354330" y="0"/>
                      </a:lnTo>
                      <a:lnTo>
                        <a:pt x="205740" y="7620"/>
                      </a:lnTo>
                      <a:lnTo>
                        <a:pt x="0" y="186690"/>
                      </a:lnTo>
                      <a:lnTo>
                        <a:pt x="133350" y="462915"/>
                      </a:lnTo>
                      <a:lnTo>
                        <a:pt x="257175" y="468630"/>
                      </a:lnTo>
                      <a:lnTo>
                        <a:pt x="175260" y="546735"/>
                      </a:lnTo>
                      <a:lnTo>
                        <a:pt x="413385" y="104394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91" name="フリーフォーム 1090"/>
                <p:cNvSpPr/>
                <p:nvPr/>
              </p:nvSpPr>
              <p:spPr>
                <a:xfrm flipH="1">
                  <a:off x="4817745" y="3924300"/>
                  <a:ext cx="558165" cy="1043940"/>
                </a:xfrm>
                <a:custGeom>
                  <a:avLst/>
                  <a:gdLst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220980 w 558165"/>
                    <a:gd name="connsiteY5" fmla="*/ 537210 h 1043940"/>
                    <a:gd name="connsiteX6" fmla="*/ 350520 w 558165"/>
                    <a:gd name="connsiteY6" fmla="*/ 539115 h 1043940"/>
                    <a:gd name="connsiteX7" fmla="*/ 270510 w 558165"/>
                    <a:gd name="connsiteY7" fmla="*/ 621030 h 1043940"/>
                    <a:gd name="connsiteX8" fmla="*/ 413385 w 558165"/>
                    <a:gd name="connsiteY8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220980 w 558165"/>
                    <a:gd name="connsiteY5" fmla="*/ 537210 h 1043940"/>
                    <a:gd name="connsiteX6" fmla="*/ 270510 w 558165"/>
                    <a:gd name="connsiteY6" fmla="*/ 621030 h 1043940"/>
                    <a:gd name="connsiteX7" fmla="*/ 413385 w 558165"/>
                    <a:gd name="connsiteY7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220980 w 558165"/>
                    <a:gd name="connsiteY5" fmla="*/ 537210 h 1043940"/>
                    <a:gd name="connsiteX6" fmla="*/ 413385 w 558165"/>
                    <a:gd name="connsiteY6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413385 w 558165"/>
                    <a:gd name="connsiteY5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133350 w 558165"/>
                    <a:gd name="connsiteY5" fmla="*/ 462915 h 1043940"/>
                    <a:gd name="connsiteX6" fmla="*/ 413385 w 558165"/>
                    <a:gd name="connsiteY6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133350 w 558165"/>
                    <a:gd name="connsiteY5" fmla="*/ 462915 h 1043940"/>
                    <a:gd name="connsiteX6" fmla="*/ 175260 w 558165"/>
                    <a:gd name="connsiteY6" fmla="*/ 546735 h 1043940"/>
                    <a:gd name="connsiteX7" fmla="*/ 413385 w 558165"/>
                    <a:gd name="connsiteY7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133350 w 558165"/>
                    <a:gd name="connsiteY5" fmla="*/ 462915 h 1043940"/>
                    <a:gd name="connsiteX6" fmla="*/ 148590 w 558165"/>
                    <a:gd name="connsiteY6" fmla="*/ 501015 h 1043940"/>
                    <a:gd name="connsiteX7" fmla="*/ 175260 w 558165"/>
                    <a:gd name="connsiteY7" fmla="*/ 546735 h 1043940"/>
                    <a:gd name="connsiteX8" fmla="*/ 413385 w 558165"/>
                    <a:gd name="connsiteY8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133350 w 558165"/>
                    <a:gd name="connsiteY5" fmla="*/ 462915 h 1043940"/>
                    <a:gd name="connsiteX6" fmla="*/ 257175 w 558165"/>
                    <a:gd name="connsiteY6" fmla="*/ 468630 h 1043940"/>
                    <a:gd name="connsiteX7" fmla="*/ 175260 w 558165"/>
                    <a:gd name="connsiteY7" fmla="*/ 546735 h 1043940"/>
                    <a:gd name="connsiteX8" fmla="*/ 413385 w 558165"/>
                    <a:gd name="connsiteY8" fmla="*/ 1043940 h 10439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8165" h="1043940">
                      <a:moveTo>
                        <a:pt x="413385" y="1043940"/>
                      </a:moveTo>
                      <a:lnTo>
                        <a:pt x="558165" y="1043940"/>
                      </a:lnTo>
                      <a:lnTo>
                        <a:pt x="354330" y="0"/>
                      </a:lnTo>
                      <a:lnTo>
                        <a:pt x="205740" y="7620"/>
                      </a:lnTo>
                      <a:lnTo>
                        <a:pt x="0" y="186690"/>
                      </a:lnTo>
                      <a:lnTo>
                        <a:pt x="133350" y="462915"/>
                      </a:lnTo>
                      <a:lnTo>
                        <a:pt x="257175" y="468630"/>
                      </a:lnTo>
                      <a:lnTo>
                        <a:pt x="175260" y="546735"/>
                      </a:lnTo>
                      <a:lnTo>
                        <a:pt x="413385" y="104394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062" name="グループ化 1061"/>
            <p:cNvGrpSpPr/>
            <p:nvPr/>
          </p:nvGrpSpPr>
          <p:grpSpPr>
            <a:xfrm>
              <a:off x="7198271" y="4008608"/>
              <a:ext cx="579044" cy="559543"/>
              <a:chOff x="9583397" y="242027"/>
              <a:chExt cx="579044" cy="559543"/>
            </a:xfrm>
          </p:grpSpPr>
          <p:sp>
            <p:nvSpPr>
              <p:cNvPr id="1078" name="円/楕円 238"/>
              <p:cNvSpPr/>
              <p:nvPr/>
            </p:nvSpPr>
            <p:spPr>
              <a:xfrm>
                <a:off x="9583397" y="294071"/>
                <a:ext cx="579044" cy="507499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79" name="フリーフォーム 1078"/>
              <p:cNvSpPr/>
              <p:nvPr/>
            </p:nvSpPr>
            <p:spPr>
              <a:xfrm>
                <a:off x="9587910" y="242027"/>
                <a:ext cx="574531" cy="154607"/>
              </a:xfrm>
              <a:custGeom>
                <a:avLst/>
                <a:gdLst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287487 w 574531"/>
                  <a:gd name="connsiteY28" fmla="*/ 0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378927 w 574531"/>
                  <a:gd name="connsiteY28" fmla="*/ 5462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0" fmla="*/ 541357 w 574531"/>
                  <a:gd name="connsiteY0" fmla="*/ 0 h 105121"/>
                  <a:gd name="connsiteX1" fmla="*/ 565729 w 574531"/>
                  <a:gd name="connsiteY1" fmla="*/ 12759 h 105121"/>
                  <a:gd name="connsiteX2" fmla="*/ 574531 w 574531"/>
                  <a:gd name="connsiteY2" fmla="*/ 105121 h 105121"/>
                  <a:gd name="connsiteX3" fmla="*/ 507831 w 574531"/>
                  <a:gd name="connsiteY3" fmla="*/ 68883 h 105121"/>
                  <a:gd name="connsiteX4" fmla="*/ 499725 w 574531"/>
                  <a:gd name="connsiteY4" fmla="*/ 53113 h 105121"/>
                  <a:gd name="connsiteX5" fmla="*/ 504681 w 574531"/>
                  <a:gd name="connsiteY5" fmla="*/ 105121 h 105121"/>
                  <a:gd name="connsiteX6" fmla="*/ 437981 w 574531"/>
                  <a:gd name="connsiteY6" fmla="*/ 68883 h 105121"/>
                  <a:gd name="connsiteX7" fmla="*/ 429875 w 574531"/>
                  <a:gd name="connsiteY7" fmla="*/ 53113 h 105121"/>
                  <a:gd name="connsiteX8" fmla="*/ 434831 w 574531"/>
                  <a:gd name="connsiteY8" fmla="*/ 105121 h 105121"/>
                  <a:gd name="connsiteX9" fmla="*/ 368131 w 574531"/>
                  <a:gd name="connsiteY9" fmla="*/ 68883 h 105121"/>
                  <a:gd name="connsiteX10" fmla="*/ 360025 w 574531"/>
                  <a:gd name="connsiteY10" fmla="*/ 53113 h 105121"/>
                  <a:gd name="connsiteX11" fmla="*/ 364981 w 574531"/>
                  <a:gd name="connsiteY11" fmla="*/ 105121 h 105121"/>
                  <a:gd name="connsiteX12" fmla="*/ 298281 w 574531"/>
                  <a:gd name="connsiteY12" fmla="*/ 68883 h 105121"/>
                  <a:gd name="connsiteX13" fmla="*/ 294073 w 574531"/>
                  <a:gd name="connsiteY13" fmla="*/ 60696 h 105121"/>
                  <a:gd name="connsiteX14" fmla="*/ 298306 w 574531"/>
                  <a:gd name="connsiteY14" fmla="*/ 105121 h 105121"/>
                  <a:gd name="connsiteX15" fmla="*/ 231606 w 574531"/>
                  <a:gd name="connsiteY15" fmla="*/ 68883 h 105121"/>
                  <a:gd name="connsiteX16" fmla="*/ 223500 w 574531"/>
                  <a:gd name="connsiteY16" fmla="*/ 53113 h 105121"/>
                  <a:gd name="connsiteX17" fmla="*/ 228456 w 574531"/>
                  <a:gd name="connsiteY17" fmla="*/ 105121 h 105121"/>
                  <a:gd name="connsiteX18" fmla="*/ 161756 w 574531"/>
                  <a:gd name="connsiteY18" fmla="*/ 68883 h 105121"/>
                  <a:gd name="connsiteX19" fmla="*/ 153650 w 574531"/>
                  <a:gd name="connsiteY19" fmla="*/ 53113 h 105121"/>
                  <a:gd name="connsiteX20" fmla="*/ 158606 w 574531"/>
                  <a:gd name="connsiteY20" fmla="*/ 105121 h 105121"/>
                  <a:gd name="connsiteX21" fmla="*/ 91906 w 574531"/>
                  <a:gd name="connsiteY21" fmla="*/ 68883 h 105121"/>
                  <a:gd name="connsiteX22" fmla="*/ 83800 w 574531"/>
                  <a:gd name="connsiteY22" fmla="*/ 53113 h 105121"/>
                  <a:gd name="connsiteX23" fmla="*/ 88756 w 574531"/>
                  <a:gd name="connsiteY23" fmla="*/ 105121 h 105121"/>
                  <a:gd name="connsiteX24" fmla="*/ 1841 w 574531"/>
                  <a:gd name="connsiteY24" fmla="*/ 29556 h 105121"/>
                  <a:gd name="connsiteX25" fmla="*/ 0 w 574531"/>
                  <a:gd name="connsiteY25" fmla="*/ 17599 h 105121"/>
                  <a:gd name="connsiteX0" fmla="*/ 565729 w 574531"/>
                  <a:gd name="connsiteY0" fmla="*/ 0 h 92362"/>
                  <a:gd name="connsiteX1" fmla="*/ 574531 w 574531"/>
                  <a:gd name="connsiteY1" fmla="*/ 92362 h 92362"/>
                  <a:gd name="connsiteX2" fmla="*/ 507831 w 574531"/>
                  <a:gd name="connsiteY2" fmla="*/ 56124 h 92362"/>
                  <a:gd name="connsiteX3" fmla="*/ 499725 w 574531"/>
                  <a:gd name="connsiteY3" fmla="*/ 40354 h 92362"/>
                  <a:gd name="connsiteX4" fmla="*/ 504681 w 574531"/>
                  <a:gd name="connsiteY4" fmla="*/ 92362 h 92362"/>
                  <a:gd name="connsiteX5" fmla="*/ 437981 w 574531"/>
                  <a:gd name="connsiteY5" fmla="*/ 56124 h 92362"/>
                  <a:gd name="connsiteX6" fmla="*/ 429875 w 574531"/>
                  <a:gd name="connsiteY6" fmla="*/ 40354 h 92362"/>
                  <a:gd name="connsiteX7" fmla="*/ 434831 w 574531"/>
                  <a:gd name="connsiteY7" fmla="*/ 92362 h 92362"/>
                  <a:gd name="connsiteX8" fmla="*/ 368131 w 574531"/>
                  <a:gd name="connsiteY8" fmla="*/ 56124 h 92362"/>
                  <a:gd name="connsiteX9" fmla="*/ 360025 w 574531"/>
                  <a:gd name="connsiteY9" fmla="*/ 40354 h 92362"/>
                  <a:gd name="connsiteX10" fmla="*/ 364981 w 574531"/>
                  <a:gd name="connsiteY10" fmla="*/ 92362 h 92362"/>
                  <a:gd name="connsiteX11" fmla="*/ 298281 w 574531"/>
                  <a:gd name="connsiteY11" fmla="*/ 56124 h 92362"/>
                  <a:gd name="connsiteX12" fmla="*/ 294073 w 574531"/>
                  <a:gd name="connsiteY12" fmla="*/ 47937 h 92362"/>
                  <a:gd name="connsiteX13" fmla="*/ 298306 w 574531"/>
                  <a:gd name="connsiteY13" fmla="*/ 92362 h 92362"/>
                  <a:gd name="connsiteX14" fmla="*/ 231606 w 574531"/>
                  <a:gd name="connsiteY14" fmla="*/ 56124 h 92362"/>
                  <a:gd name="connsiteX15" fmla="*/ 223500 w 574531"/>
                  <a:gd name="connsiteY15" fmla="*/ 40354 h 92362"/>
                  <a:gd name="connsiteX16" fmla="*/ 228456 w 574531"/>
                  <a:gd name="connsiteY16" fmla="*/ 92362 h 92362"/>
                  <a:gd name="connsiteX17" fmla="*/ 161756 w 574531"/>
                  <a:gd name="connsiteY17" fmla="*/ 56124 h 92362"/>
                  <a:gd name="connsiteX18" fmla="*/ 153650 w 574531"/>
                  <a:gd name="connsiteY18" fmla="*/ 40354 h 92362"/>
                  <a:gd name="connsiteX19" fmla="*/ 158606 w 574531"/>
                  <a:gd name="connsiteY19" fmla="*/ 92362 h 92362"/>
                  <a:gd name="connsiteX20" fmla="*/ 91906 w 574531"/>
                  <a:gd name="connsiteY20" fmla="*/ 56124 h 92362"/>
                  <a:gd name="connsiteX21" fmla="*/ 83800 w 574531"/>
                  <a:gd name="connsiteY21" fmla="*/ 40354 h 92362"/>
                  <a:gd name="connsiteX22" fmla="*/ 88756 w 574531"/>
                  <a:gd name="connsiteY22" fmla="*/ 92362 h 92362"/>
                  <a:gd name="connsiteX23" fmla="*/ 1841 w 574531"/>
                  <a:gd name="connsiteY23" fmla="*/ 16797 h 92362"/>
                  <a:gd name="connsiteX24" fmla="*/ 0 w 574531"/>
                  <a:gd name="connsiteY24" fmla="*/ 4840 h 92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74531" h="92362">
                    <a:moveTo>
                      <a:pt x="565729" y="0"/>
                    </a:moveTo>
                    <a:lnTo>
                      <a:pt x="574531" y="92362"/>
                    </a:lnTo>
                    <a:cubicBezTo>
                      <a:pt x="548483" y="92362"/>
                      <a:pt x="524901" y="78514"/>
                      <a:pt x="507831" y="56124"/>
                    </a:cubicBezTo>
                    <a:lnTo>
                      <a:pt x="499725" y="40354"/>
                    </a:lnTo>
                    <a:lnTo>
                      <a:pt x="504681" y="92362"/>
                    </a:lnTo>
                    <a:cubicBezTo>
                      <a:pt x="478633" y="92362"/>
                      <a:pt x="455051" y="78514"/>
                      <a:pt x="437981" y="56124"/>
                    </a:cubicBezTo>
                    <a:lnTo>
                      <a:pt x="429875" y="40354"/>
                    </a:lnTo>
                    <a:lnTo>
                      <a:pt x="434831" y="92362"/>
                    </a:lnTo>
                    <a:cubicBezTo>
                      <a:pt x="408783" y="92362"/>
                      <a:pt x="385201" y="78514"/>
                      <a:pt x="368131" y="56124"/>
                    </a:cubicBezTo>
                    <a:lnTo>
                      <a:pt x="360025" y="40354"/>
                    </a:lnTo>
                    <a:lnTo>
                      <a:pt x="364981" y="92362"/>
                    </a:lnTo>
                    <a:cubicBezTo>
                      <a:pt x="338933" y="92362"/>
                      <a:pt x="315351" y="78514"/>
                      <a:pt x="298281" y="56124"/>
                    </a:cubicBezTo>
                    <a:lnTo>
                      <a:pt x="294073" y="47937"/>
                    </a:lnTo>
                    <a:lnTo>
                      <a:pt x="298306" y="92362"/>
                    </a:lnTo>
                    <a:cubicBezTo>
                      <a:pt x="272258" y="92362"/>
                      <a:pt x="248676" y="78514"/>
                      <a:pt x="231606" y="56124"/>
                    </a:cubicBezTo>
                    <a:lnTo>
                      <a:pt x="223500" y="40354"/>
                    </a:lnTo>
                    <a:lnTo>
                      <a:pt x="228456" y="92362"/>
                    </a:lnTo>
                    <a:cubicBezTo>
                      <a:pt x="202408" y="92362"/>
                      <a:pt x="178826" y="78514"/>
                      <a:pt x="161756" y="56124"/>
                    </a:cubicBezTo>
                    <a:lnTo>
                      <a:pt x="153650" y="40354"/>
                    </a:lnTo>
                    <a:lnTo>
                      <a:pt x="158606" y="92362"/>
                    </a:lnTo>
                    <a:cubicBezTo>
                      <a:pt x="132558" y="92362"/>
                      <a:pt x="108976" y="78514"/>
                      <a:pt x="91906" y="56124"/>
                    </a:cubicBezTo>
                    <a:lnTo>
                      <a:pt x="83800" y="40354"/>
                    </a:lnTo>
                    <a:lnTo>
                      <a:pt x="88756" y="92362"/>
                    </a:lnTo>
                    <a:cubicBezTo>
                      <a:pt x="49684" y="92362"/>
                      <a:pt x="16161" y="61204"/>
                      <a:pt x="1841" y="16797"/>
                    </a:cubicBezTo>
                    <a:lnTo>
                      <a:pt x="0" y="4840"/>
                    </a:lnTo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80" name="角丸四角形 1079"/>
              <p:cNvSpPr/>
              <p:nvPr/>
            </p:nvSpPr>
            <p:spPr>
              <a:xfrm>
                <a:off x="9653382" y="384282"/>
                <a:ext cx="119061" cy="144988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81" name="円/楕円 727"/>
              <p:cNvSpPr/>
              <p:nvPr/>
            </p:nvSpPr>
            <p:spPr>
              <a:xfrm>
                <a:off x="9675358" y="418999"/>
                <a:ext cx="75108" cy="7510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82" name="角丸四角形 1081"/>
              <p:cNvSpPr/>
              <p:nvPr/>
            </p:nvSpPr>
            <p:spPr>
              <a:xfrm>
                <a:off x="9991520" y="384282"/>
                <a:ext cx="119061" cy="144988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83" name="円/楕円 729"/>
              <p:cNvSpPr/>
              <p:nvPr/>
            </p:nvSpPr>
            <p:spPr>
              <a:xfrm>
                <a:off x="10013496" y="418999"/>
                <a:ext cx="75108" cy="7510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84" name="月 1083"/>
              <p:cNvSpPr/>
              <p:nvPr/>
            </p:nvSpPr>
            <p:spPr>
              <a:xfrm rot="16200000">
                <a:off x="9863077" y="579662"/>
                <a:ext cx="25398" cy="75418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85" name="円/楕円 4"/>
              <p:cNvSpPr/>
              <p:nvPr/>
            </p:nvSpPr>
            <p:spPr>
              <a:xfrm rot="10800000">
                <a:off x="9792880" y="680060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63" name="グループ化 1062"/>
            <p:cNvGrpSpPr/>
            <p:nvPr/>
          </p:nvGrpSpPr>
          <p:grpSpPr>
            <a:xfrm>
              <a:off x="7007538" y="4346921"/>
              <a:ext cx="960511" cy="809660"/>
              <a:chOff x="6111915" y="4346921"/>
              <a:chExt cx="960511" cy="809660"/>
            </a:xfrm>
          </p:grpSpPr>
          <p:grpSp>
            <p:nvGrpSpPr>
              <p:cNvPr id="1064" name="グループ化 1063"/>
              <p:cNvGrpSpPr/>
              <p:nvPr/>
            </p:nvGrpSpPr>
            <p:grpSpPr>
              <a:xfrm rot="900000">
                <a:off x="6111915" y="4346921"/>
                <a:ext cx="290401" cy="809658"/>
                <a:chOff x="5475899" y="4835767"/>
                <a:chExt cx="290401" cy="809658"/>
              </a:xfrm>
            </p:grpSpPr>
            <p:grpSp>
              <p:nvGrpSpPr>
                <p:cNvPr id="1072" name="グループ化 1071"/>
                <p:cNvGrpSpPr/>
                <p:nvPr/>
              </p:nvGrpSpPr>
              <p:grpSpPr>
                <a:xfrm>
                  <a:off x="5475899" y="4835767"/>
                  <a:ext cx="277371" cy="317242"/>
                  <a:chOff x="6027556" y="4835767"/>
                  <a:chExt cx="277371" cy="317242"/>
                </a:xfrm>
              </p:grpSpPr>
              <p:sp>
                <p:nvSpPr>
                  <p:cNvPr id="1076" name="角丸四角形 4"/>
                  <p:cNvSpPr/>
                  <p:nvPr/>
                </p:nvSpPr>
                <p:spPr>
                  <a:xfrm rot="5706401">
                    <a:off x="6007621" y="4855702"/>
                    <a:ext cx="317242" cy="27737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38017" h="675821">
                        <a:moveTo>
                          <a:pt x="1806" y="546257"/>
                        </a:moveTo>
                        <a:cubicBezTo>
                          <a:pt x="3887" y="538748"/>
                          <a:pt x="7706" y="531559"/>
                          <a:pt x="12952" y="525074"/>
                        </a:cubicBezTo>
                        <a:cubicBezTo>
                          <a:pt x="23444" y="512103"/>
                          <a:pt x="39645" y="501946"/>
                          <a:pt x="59067" y="497678"/>
                        </a:cubicBezTo>
                        <a:lnTo>
                          <a:pt x="100244" y="488628"/>
                        </a:lnTo>
                        <a:cubicBezTo>
                          <a:pt x="77229" y="484370"/>
                          <a:pt x="59450" y="469415"/>
                          <a:pt x="54928" y="448841"/>
                        </a:cubicBezTo>
                        <a:cubicBezTo>
                          <a:pt x="53222" y="441079"/>
                          <a:pt x="53565" y="433251"/>
                          <a:pt x="55646" y="425743"/>
                        </a:cubicBezTo>
                        <a:cubicBezTo>
                          <a:pt x="57727" y="418235"/>
                          <a:pt x="61546" y="411045"/>
                          <a:pt x="66792" y="404560"/>
                        </a:cubicBezTo>
                        <a:cubicBezTo>
                          <a:pt x="77284" y="391589"/>
                          <a:pt x="93485" y="381432"/>
                          <a:pt x="112907" y="377164"/>
                        </a:cubicBezTo>
                        <a:lnTo>
                          <a:pt x="269211" y="342814"/>
                        </a:lnTo>
                        <a:lnTo>
                          <a:pt x="382846" y="271062"/>
                        </a:lnTo>
                        <a:lnTo>
                          <a:pt x="390224" y="262465"/>
                        </a:lnTo>
                        <a:lnTo>
                          <a:pt x="282312" y="262465"/>
                        </a:lnTo>
                        <a:cubicBezTo>
                          <a:pt x="245819" y="262465"/>
                          <a:pt x="216235" y="232881"/>
                          <a:pt x="216235" y="196388"/>
                        </a:cubicBezTo>
                        <a:cubicBezTo>
                          <a:pt x="216235" y="159895"/>
                          <a:pt x="245819" y="130311"/>
                          <a:pt x="282312" y="130311"/>
                        </a:cubicBezTo>
                        <a:lnTo>
                          <a:pt x="503642" y="130311"/>
                        </a:lnTo>
                        <a:lnTo>
                          <a:pt x="569841" y="53175"/>
                        </a:lnTo>
                        <a:cubicBezTo>
                          <a:pt x="624682" y="-10726"/>
                          <a:pt x="720942" y="-18071"/>
                          <a:pt x="784843" y="36770"/>
                        </a:cubicBezTo>
                        <a:cubicBezTo>
                          <a:pt x="848744" y="91611"/>
                          <a:pt x="856088" y="187871"/>
                          <a:pt x="801247" y="251772"/>
                        </a:cubicBezTo>
                        <a:lnTo>
                          <a:pt x="681089" y="391780"/>
                        </a:lnTo>
                        <a:cubicBezTo>
                          <a:pt x="679648" y="396559"/>
                          <a:pt x="676708" y="400708"/>
                          <a:pt x="673163" y="404611"/>
                        </a:cubicBezTo>
                        <a:lnTo>
                          <a:pt x="617412" y="465976"/>
                        </a:lnTo>
                        <a:cubicBezTo>
                          <a:pt x="612560" y="471630"/>
                          <a:pt x="607708" y="477284"/>
                          <a:pt x="602855" y="482938"/>
                        </a:cubicBezTo>
                        <a:lnTo>
                          <a:pt x="602376" y="482526"/>
                        </a:lnTo>
                        <a:lnTo>
                          <a:pt x="509362" y="584907"/>
                        </a:lnTo>
                        <a:lnTo>
                          <a:pt x="503806" y="589185"/>
                        </a:lnTo>
                        <a:cubicBezTo>
                          <a:pt x="503731" y="589270"/>
                          <a:pt x="503653" y="589353"/>
                          <a:pt x="503527" y="589400"/>
                        </a:cubicBezTo>
                        <a:cubicBezTo>
                          <a:pt x="499562" y="594136"/>
                          <a:pt x="494458" y="597554"/>
                          <a:pt x="488983" y="600075"/>
                        </a:cubicBezTo>
                        <a:cubicBezTo>
                          <a:pt x="487735" y="601735"/>
                          <a:pt x="486011" y="602682"/>
                          <a:pt x="484229" y="603564"/>
                        </a:cubicBezTo>
                        <a:lnTo>
                          <a:pt x="353095" y="668557"/>
                        </a:lnTo>
                        <a:cubicBezTo>
                          <a:pt x="322704" y="683620"/>
                          <a:pt x="287495" y="674503"/>
                          <a:pt x="274455" y="648193"/>
                        </a:cubicBezTo>
                        <a:lnTo>
                          <a:pt x="271614" y="636113"/>
                        </a:lnTo>
                        <a:lnTo>
                          <a:pt x="211767" y="663394"/>
                        </a:lnTo>
                        <a:cubicBezTo>
                          <a:pt x="175579" y="679891"/>
                          <a:pt x="135552" y="669814"/>
                          <a:pt x="122366" y="640886"/>
                        </a:cubicBezTo>
                        <a:cubicBezTo>
                          <a:pt x="116659" y="628368"/>
                          <a:pt x="116914" y="614371"/>
                          <a:pt x="122875" y="601528"/>
                        </a:cubicBezTo>
                        <a:lnTo>
                          <a:pt x="83777" y="610120"/>
                        </a:lnTo>
                        <a:cubicBezTo>
                          <a:pt x="44933" y="618656"/>
                          <a:pt x="7912" y="600405"/>
                          <a:pt x="1088" y="569355"/>
                        </a:cubicBezTo>
                        <a:cubicBezTo>
                          <a:pt x="-618" y="561593"/>
                          <a:pt x="-275" y="553765"/>
                          <a:pt x="1806" y="546257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77" name="円/楕円 6"/>
                  <p:cNvSpPr/>
                  <p:nvPr/>
                </p:nvSpPr>
                <p:spPr>
                  <a:xfrm rot="1717371">
                    <a:off x="6113619" y="5016841"/>
                    <a:ext cx="112993" cy="2287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84639" h="49838">
                        <a:moveTo>
                          <a:pt x="142019" y="0"/>
                        </a:moveTo>
                        <a:cubicBezTo>
                          <a:pt x="216270" y="0"/>
                          <a:pt x="277580" y="21397"/>
                          <a:pt x="284639" y="49838"/>
                        </a:cubicBezTo>
                        <a:cubicBezTo>
                          <a:pt x="256937" y="31527"/>
                          <a:pt x="203020" y="19975"/>
                          <a:pt x="141183" y="19975"/>
                        </a:cubicBezTo>
                        <a:cubicBezTo>
                          <a:pt x="80927" y="19975"/>
                          <a:pt x="28190" y="30944"/>
                          <a:pt x="0" y="48690"/>
                        </a:cubicBezTo>
                        <a:cubicBezTo>
                          <a:pt x="8436" y="20714"/>
                          <a:pt x="68964" y="0"/>
                          <a:pt x="142019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073" name="グループ化 1072"/>
                <p:cNvGrpSpPr/>
                <p:nvPr/>
              </p:nvGrpSpPr>
              <p:grpSpPr>
                <a:xfrm rot="900000">
                  <a:off x="5529184" y="5113883"/>
                  <a:ext cx="237116" cy="531542"/>
                  <a:chOff x="6162544" y="5120661"/>
                  <a:chExt cx="237116" cy="531542"/>
                </a:xfrm>
              </p:grpSpPr>
              <p:sp>
                <p:nvSpPr>
                  <p:cNvPr id="1074" name="台形 1073"/>
                  <p:cNvSpPr/>
                  <p:nvPr/>
                </p:nvSpPr>
                <p:spPr>
                  <a:xfrm rot="20759838">
                    <a:off x="6162544" y="5120661"/>
                    <a:ext cx="164746" cy="83080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rgbClr val="FF33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75" name="片側の 2 つの角を丸めた四角形 1074"/>
                  <p:cNvSpPr/>
                  <p:nvPr/>
                </p:nvSpPr>
                <p:spPr>
                  <a:xfrm rot="9943817">
                    <a:off x="6220879" y="5186502"/>
                    <a:ext cx="178781" cy="465701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33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065" name="グループ化 1064"/>
              <p:cNvGrpSpPr/>
              <p:nvPr/>
            </p:nvGrpSpPr>
            <p:grpSpPr>
              <a:xfrm rot="20700000" flipH="1">
                <a:off x="6782025" y="4346923"/>
                <a:ext cx="290401" cy="809658"/>
                <a:chOff x="5475899" y="4835767"/>
                <a:chExt cx="290401" cy="809658"/>
              </a:xfrm>
            </p:grpSpPr>
            <p:grpSp>
              <p:nvGrpSpPr>
                <p:cNvPr id="1066" name="グループ化 1065"/>
                <p:cNvGrpSpPr/>
                <p:nvPr/>
              </p:nvGrpSpPr>
              <p:grpSpPr>
                <a:xfrm>
                  <a:off x="5475899" y="4835767"/>
                  <a:ext cx="277371" cy="317242"/>
                  <a:chOff x="6027556" y="4835767"/>
                  <a:chExt cx="277371" cy="317242"/>
                </a:xfrm>
              </p:grpSpPr>
              <p:sp>
                <p:nvSpPr>
                  <p:cNvPr id="1070" name="角丸四角形 4"/>
                  <p:cNvSpPr/>
                  <p:nvPr/>
                </p:nvSpPr>
                <p:spPr>
                  <a:xfrm rot="5706401">
                    <a:off x="6007621" y="4855702"/>
                    <a:ext cx="317242" cy="27737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38017" h="675821">
                        <a:moveTo>
                          <a:pt x="1806" y="546257"/>
                        </a:moveTo>
                        <a:cubicBezTo>
                          <a:pt x="3887" y="538748"/>
                          <a:pt x="7706" y="531559"/>
                          <a:pt x="12952" y="525074"/>
                        </a:cubicBezTo>
                        <a:cubicBezTo>
                          <a:pt x="23444" y="512103"/>
                          <a:pt x="39645" y="501946"/>
                          <a:pt x="59067" y="497678"/>
                        </a:cubicBezTo>
                        <a:lnTo>
                          <a:pt x="100244" y="488628"/>
                        </a:lnTo>
                        <a:cubicBezTo>
                          <a:pt x="77229" y="484370"/>
                          <a:pt x="59450" y="469415"/>
                          <a:pt x="54928" y="448841"/>
                        </a:cubicBezTo>
                        <a:cubicBezTo>
                          <a:pt x="53222" y="441079"/>
                          <a:pt x="53565" y="433251"/>
                          <a:pt x="55646" y="425743"/>
                        </a:cubicBezTo>
                        <a:cubicBezTo>
                          <a:pt x="57727" y="418235"/>
                          <a:pt x="61546" y="411045"/>
                          <a:pt x="66792" y="404560"/>
                        </a:cubicBezTo>
                        <a:cubicBezTo>
                          <a:pt x="77284" y="391589"/>
                          <a:pt x="93485" y="381432"/>
                          <a:pt x="112907" y="377164"/>
                        </a:cubicBezTo>
                        <a:lnTo>
                          <a:pt x="269211" y="342814"/>
                        </a:lnTo>
                        <a:lnTo>
                          <a:pt x="382846" y="271062"/>
                        </a:lnTo>
                        <a:lnTo>
                          <a:pt x="390224" y="262465"/>
                        </a:lnTo>
                        <a:lnTo>
                          <a:pt x="282312" y="262465"/>
                        </a:lnTo>
                        <a:cubicBezTo>
                          <a:pt x="245819" y="262465"/>
                          <a:pt x="216235" y="232881"/>
                          <a:pt x="216235" y="196388"/>
                        </a:cubicBezTo>
                        <a:cubicBezTo>
                          <a:pt x="216235" y="159895"/>
                          <a:pt x="245819" y="130311"/>
                          <a:pt x="282312" y="130311"/>
                        </a:cubicBezTo>
                        <a:lnTo>
                          <a:pt x="503642" y="130311"/>
                        </a:lnTo>
                        <a:lnTo>
                          <a:pt x="569841" y="53175"/>
                        </a:lnTo>
                        <a:cubicBezTo>
                          <a:pt x="624682" y="-10726"/>
                          <a:pt x="720942" y="-18071"/>
                          <a:pt x="784843" y="36770"/>
                        </a:cubicBezTo>
                        <a:cubicBezTo>
                          <a:pt x="848744" y="91611"/>
                          <a:pt x="856088" y="187871"/>
                          <a:pt x="801247" y="251772"/>
                        </a:cubicBezTo>
                        <a:lnTo>
                          <a:pt x="681089" y="391780"/>
                        </a:lnTo>
                        <a:cubicBezTo>
                          <a:pt x="679648" y="396559"/>
                          <a:pt x="676708" y="400708"/>
                          <a:pt x="673163" y="404611"/>
                        </a:cubicBezTo>
                        <a:lnTo>
                          <a:pt x="617412" y="465976"/>
                        </a:lnTo>
                        <a:cubicBezTo>
                          <a:pt x="612560" y="471630"/>
                          <a:pt x="607708" y="477284"/>
                          <a:pt x="602855" y="482938"/>
                        </a:cubicBezTo>
                        <a:lnTo>
                          <a:pt x="602376" y="482526"/>
                        </a:lnTo>
                        <a:lnTo>
                          <a:pt x="509362" y="584907"/>
                        </a:lnTo>
                        <a:lnTo>
                          <a:pt x="503806" y="589185"/>
                        </a:lnTo>
                        <a:cubicBezTo>
                          <a:pt x="503731" y="589270"/>
                          <a:pt x="503653" y="589353"/>
                          <a:pt x="503527" y="589400"/>
                        </a:cubicBezTo>
                        <a:cubicBezTo>
                          <a:pt x="499562" y="594136"/>
                          <a:pt x="494458" y="597554"/>
                          <a:pt x="488983" y="600075"/>
                        </a:cubicBezTo>
                        <a:cubicBezTo>
                          <a:pt x="487735" y="601735"/>
                          <a:pt x="486011" y="602682"/>
                          <a:pt x="484229" y="603564"/>
                        </a:cubicBezTo>
                        <a:lnTo>
                          <a:pt x="353095" y="668557"/>
                        </a:lnTo>
                        <a:cubicBezTo>
                          <a:pt x="322704" y="683620"/>
                          <a:pt x="287495" y="674503"/>
                          <a:pt x="274455" y="648193"/>
                        </a:cubicBezTo>
                        <a:lnTo>
                          <a:pt x="271614" y="636113"/>
                        </a:lnTo>
                        <a:lnTo>
                          <a:pt x="211767" y="663394"/>
                        </a:lnTo>
                        <a:cubicBezTo>
                          <a:pt x="175579" y="679891"/>
                          <a:pt x="135552" y="669814"/>
                          <a:pt x="122366" y="640886"/>
                        </a:cubicBezTo>
                        <a:cubicBezTo>
                          <a:pt x="116659" y="628368"/>
                          <a:pt x="116914" y="614371"/>
                          <a:pt x="122875" y="601528"/>
                        </a:cubicBezTo>
                        <a:lnTo>
                          <a:pt x="83777" y="610120"/>
                        </a:lnTo>
                        <a:cubicBezTo>
                          <a:pt x="44933" y="618656"/>
                          <a:pt x="7912" y="600405"/>
                          <a:pt x="1088" y="569355"/>
                        </a:cubicBezTo>
                        <a:cubicBezTo>
                          <a:pt x="-618" y="561593"/>
                          <a:pt x="-275" y="553765"/>
                          <a:pt x="1806" y="546257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71" name="円/楕円 6"/>
                  <p:cNvSpPr/>
                  <p:nvPr/>
                </p:nvSpPr>
                <p:spPr>
                  <a:xfrm rot="1717371">
                    <a:off x="6113619" y="5016841"/>
                    <a:ext cx="112993" cy="2287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84639" h="49838">
                        <a:moveTo>
                          <a:pt x="142019" y="0"/>
                        </a:moveTo>
                        <a:cubicBezTo>
                          <a:pt x="216270" y="0"/>
                          <a:pt x="277580" y="21397"/>
                          <a:pt x="284639" y="49838"/>
                        </a:cubicBezTo>
                        <a:cubicBezTo>
                          <a:pt x="256937" y="31527"/>
                          <a:pt x="203020" y="19975"/>
                          <a:pt x="141183" y="19975"/>
                        </a:cubicBezTo>
                        <a:cubicBezTo>
                          <a:pt x="80927" y="19975"/>
                          <a:pt x="28190" y="30944"/>
                          <a:pt x="0" y="48690"/>
                        </a:cubicBezTo>
                        <a:cubicBezTo>
                          <a:pt x="8436" y="20714"/>
                          <a:pt x="68964" y="0"/>
                          <a:pt x="142019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067" name="グループ化 1066"/>
                <p:cNvGrpSpPr/>
                <p:nvPr/>
              </p:nvGrpSpPr>
              <p:grpSpPr>
                <a:xfrm rot="900000">
                  <a:off x="5529184" y="5113883"/>
                  <a:ext cx="237116" cy="531542"/>
                  <a:chOff x="6162544" y="5120661"/>
                  <a:chExt cx="237116" cy="531542"/>
                </a:xfrm>
              </p:grpSpPr>
              <p:sp>
                <p:nvSpPr>
                  <p:cNvPr id="1068" name="台形 1067"/>
                  <p:cNvSpPr/>
                  <p:nvPr/>
                </p:nvSpPr>
                <p:spPr>
                  <a:xfrm rot="20759838">
                    <a:off x="6162544" y="5120661"/>
                    <a:ext cx="164746" cy="83080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rgbClr val="FF33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69" name="片側の 2 つの角を丸めた四角形 1068"/>
                  <p:cNvSpPr/>
                  <p:nvPr/>
                </p:nvSpPr>
                <p:spPr>
                  <a:xfrm rot="9943817">
                    <a:off x="6220879" y="5186502"/>
                    <a:ext cx="178781" cy="465701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33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1092" name="グループ化 1091"/>
          <p:cNvGrpSpPr/>
          <p:nvPr/>
        </p:nvGrpSpPr>
        <p:grpSpPr>
          <a:xfrm>
            <a:off x="6357413" y="4954183"/>
            <a:ext cx="960511" cy="1352017"/>
            <a:chOff x="7886032" y="3804564"/>
            <a:chExt cx="960511" cy="1352017"/>
          </a:xfrm>
        </p:grpSpPr>
        <p:grpSp>
          <p:nvGrpSpPr>
            <p:cNvPr id="1093" name="グループ化 1092"/>
            <p:cNvGrpSpPr/>
            <p:nvPr/>
          </p:nvGrpSpPr>
          <p:grpSpPr>
            <a:xfrm>
              <a:off x="8056402" y="3942020"/>
              <a:ext cx="639790" cy="762229"/>
              <a:chOff x="10524641" y="207560"/>
              <a:chExt cx="639790" cy="762229"/>
            </a:xfrm>
          </p:grpSpPr>
          <p:sp>
            <p:nvSpPr>
              <p:cNvPr id="1134" name="円/楕円 1133"/>
              <p:cNvSpPr/>
              <p:nvPr/>
            </p:nvSpPr>
            <p:spPr>
              <a:xfrm>
                <a:off x="10541722" y="207560"/>
                <a:ext cx="596330" cy="628719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35" name="月 1134"/>
              <p:cNvSpPr/>
              <p:nvPr/>
            </p:nvSpPr>
            <p:spPr>
              <a:xfrm rot="900000" flipH="1">
                <a:off x="10524641" y="397360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36" name="月 1135"/>
              <p:cNvSpPr/>
              <p:nvPr/>
            </p:nvSpPr>
            <p:spPr>
              <a:xfrm rot="709480" flipH="1">
                <a:off x="10561537" y="407246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37" name="月 1136"/>
              <p:cNvSpPr/>
              <p:nvPr/>
            </p:nvSpPr>
            <p:spPr>
              <a:xfrm rot="462998" flipH="1">
                <a:off x="10595947" y="41646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38" name="月 1137"/>
              <p:cNvSpPr/>
              <p:nvPr/>
            </p:nvSpPr>
            <p:spPr>
              <a:xfrm rot="500641" flipH="1">
                <a:off x="10635739" y="44300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39" name="月 1138"/>
              <p:cNvSpPr/>
              <p:nvPr/>
            </p:nvSpPr>
            <p:spPr>
              <a:xfrm rot="310121" flipH="1">
                <a:off x="10673532" y="448549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40" name="月 1139"/>
              <p:cNvSpPr/>
              <p:nvPr/>
            </p:nvSpPr>
            <p:spPr>
              <a:xfrm rot="63639" flipH="1">
                <a:off x="10708779" y="453717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41" name="月 1140"/>
              <p:cNvSpPr/>
              <p:nvPr/>
            </p:nvSpPr>
            <p:spPr>
              <a:xfrm rot="20700000">
                <a:off x="11030220" y="397360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42" name="月 1141"/>
              <p:cNvSpPr/>
              <p:nvPr/>
            </p:nvSpPr>
            <p:spPr>
              <a:xfrm rot="20890520">
                <a:off x="10993324" y="407246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43" name="月 1142"/>
              <p:cNvSpPr/>
              <p:nvPr/>
            </p:nvSpPr>
            <p:spPr>
              <a:xfrm rot="21137002">
                <a:off x="10958914" y="41646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44" name="月 1143"/>
              <p:cNvSpPr/>
              <p:nvPr/>
            </p:nvSpPr>
            <p:spPr>
              <a:xfrm rot="21099359">
                <a:off x="10919122" y="44300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45" name="月 1144"/>
              <p:cNvSpPr/>
              <p:nvPr/>
            </p:nvSpPr>
            <p:spPr>
              <a:xfrm rot="21289879">
                <a:off x="10881329" y="448549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46" name="月 1145"/>
              <p:cNvSpPr/>
              <p:nvPr/>
            </p:nvSpPr>
            <p:spPr>
              <a:xfrm rot="21536361">
                <a:off x="10846082" y="453717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094" name="グループ化 1093"/>
            <p:cNvGrpSpPr/>
            <p:nvPr/>
          </p:nvGrpSpPr>
          <p:grpSpPr>
            <a:xfrm>
              <a:off x="8075590" y="4480662"/>
              <a:ext cx="601415" cy="657932"/>
              <a:chOff x="5529064" y="3697428"/>
              <a:chExt cx="1156298" cy="1264959"/>
            </a:xfrm>
          </p:grpSpPr>
          <p:sp>
            <p:nvSpPr>
              <p:cNvPr id="1131" name="片側の 2 つの角を丸めた四角形 43"/>
              <p:cNvSpPr/>
              <p:nvPr/>
            </p:nvSpPr>
            <p:spPr>
              <a:xfrm rot="10800000">
                <a:off x="5817095" y="3697428"/>
                <a:ext cx="568122" cy="406065"/>
              </a:xfrm>
              <a:custGeom>
                <a:avLst/>
                <a:gdLst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205886 w 670722"/>
                  <a:gd name="connsiteY3" fmla="*/ 89894 h 307312"/>
                  <a:gd name="connsiteX4" fmla="*/ 0 w 670722"/>
                  <a:gd name="connsiteY4" fmla="*/ 89894 h 307312"/>
                  <a:gd name="connsiteX5" fmla="*/ 335361 w 670722"/>
                  <a:gd name="connsiteY5" fmla="*/ 0 h 307312"/>
                  <a:gd name="connsiteX6" fmla="*/ 670722 w 670722"/>
                  <a:gd name="connsiteY6" fmla="*/ 89894 h 307312"/>
                  <a:gd name="connsiteX7" fmla="*/ 469161 w 670722"/>
                  <a:gd name="connsiteY7" fmla="*/ 111302 h 307312"/>
                  <a:gd name="connsiteX8" fmla="*/ 469161 w 670722"/>
                  <a:gd name="connsiteY8" fmla="*/ 307312 h 307312"/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0 w 670722"/>
                  <a:gd name="connsiteY3" fmla="*/ 89894 h 307312"/>
                  <a:gd name="connsiteX4" fmla="*/ 335361 w 670722"/>
                  <a:gd name="connsiteY4" fmla="*/ 0 h 307312"/>
                  <a:gd name="connsiteX5" fmla="*/ 670722 w 670722"/>
                  <a:gd name="connsiteY5" fmla="*/ 89894 h 307312"/>
                  <a:gd name="connsiteX6" fmla="*/ 469161 w 670722"/>
                  <a:gd name="connsiteY6" fmla="*/ 111302 h 307312"/>
                  <a:gd name="connsiteX7" fmla="*/ 469161 w 670722"/>
                  <a:gd name="connsiteY7" fmla="*/ 307312 h 307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70722" h="307312">
                    <a:moveTo>
                      <a:pt x="469161" y="307312"/>
                    </a:moveTo>
                    <a:lnTo>
                      <a:pt x="201564" y="307312"/>
                    </a:lnTo>
                    <a:lnTo>
                      <a:pt x="201564" y="111302"/>
                    </a:lnTo>
                    <a:lnTo>
                      <a:pt x="0" y="89894"/>
                    </a:lnTo>
                    <a:cubicBezTo>
                      <a:pt x="0" y="40247"/>
                      <a:pt x="150146" y="0"/>
                      <a:pt x="335361" y="0"/>
                    </a:cubicBezTo>
                    <a:cubicBezTo>
                      <a:pt x="520576" y="0"/>
                      <a:pt x="670722" y="40247"/>
                      <a:pt x="670722" y="89894"/>
                    </a:cubicBezTo>
                    <a:lnTo>
                      <a:pt x="469161" y="111302"/>
                    </a:lnTo>
                    <a:lnTo>
                      <a:pt x="469161" y="307312"/>
                    </a:ln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32" name="片側の 2 つの角を丸めた四角形 103"/>
              <p:cNvSpPr/>
              <p:nvPr/>
            </p:nvSpPr>
            <p:spPr>
              <a:xfrm>
                <a:off x="5529064" y="3944901"/>
                <a:ext cx="1156298" cy="1017486"/>
              </a:xfrm>
              <a:custGeom>
                <a:avLst/>
                <a:gdLst/>
                <a:ahLst/>
                <a:cxnLst/>
                <a:rect l="l" t="t" r="r" b="b"/>
                <a:pathLst>
                  <a:path w="1156298" h="1017486">
                    <a:moveTo>
                      <a:pt x="325416" y="0"/>
                    </a:moveTo>
                    <a:lnTo>
                      <a:pt x="323832" y="8159"/>
                    </a:lnTo>
                    <a:cubicBezTo>
                      <a:pt x="323832" y="81115"/>
                      <a:pt x="437694" y="140257"/>
                      <a:pt x="578150" y="140257"/>
                    </a:cubicBezTo>
                    <a:cubicBezTo>
                      <a:pt x="718606" y="140257"/>
                      <a:pt x="832468" y="81115"/>
                      <a:pt x="832468" y="8159"/>
                    </a:cubicBezTo>
                    <a:cubicBezTo>
                      <a:pt x="832468" y="5375"/>
                      <a:pt x="832302" y="2611"/>
                      <a:pt x="830885" y="0"/>
                    </a:cubicBezTo>
                    <a:cubicBezTo>
                      <a:pt x="1013537" y="15445"/>
                      <a:pt x="1156298" y="169101"/>
                      <a:pt x="1156298" y="356100"/>
                    </a:cubicBezTo>
                    <a:lnTo>
                      <a:pt x="1156298" y="1017486"/>
                    </a:lnTo>
                    <a:lnTo>
                      <a:pt x="0" y="1017486"/>
                    </a:lnTo>
                    <a:lnTo>
                      <a:pt x="0" y="356100"/>
                    </a:lnTo>
                    <a:cubicBezTo>
                      <a:pt x="0" y="169100"/>
                      <a:pt x="142763" y="15444"/>
                      <a:pt x="325416" y="0"/>
                    </a:cubicBezTo>
                    <a:close/>
                  </a:path>
                </a:pathLst>
              </a:custGeom>
              <a:solidFill>
                <a:srgbClr val="CC99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33" name="片側の 2 つの角を丸めた四角形 101"/>
              <p:cNvSpPr/>
              <p:nvPr/>
            </p:nvSpPr>
            <p:spPr>
              <a:xfrm>
                <a:off x="5529064" y="3956937"/>
                <a:ext cx="1156298" cy="1005450"/>
              </a:xfrm>
              <a:custGeom>
                <a:avLst/>
                <a:gdLst/>
                <a:ahLst/>
                <a:cxnLst/>
                <a:rect l="l" t="t" r="r" b="b"/>
                <a:pathLst>
                  <a:path w="1156298" h="1005450">
                    <a:moveTo>
                      <a:pt x="895542" y="0"/>
                    </a:moveTo>
                    <a:cubicBezTo>
                      <a:pt x="1046303" y="41469"/>
                      <a:pt x="1156298" y="179921"/>
                      <a:pt x="1156298" y="344064"/>
                    </a:cubicBezTo>
                    <a:lnTo>
                      <a:pt x="1156298" y="1005450"/>
                    </a:lnTo>
                    <a:lnTo>
                      <a:pt x="884199" y="1005450"/>
                    </a:lnTo>
                    <a:lnTo>
                      <a:pt x="667091" y="318293"/>
                    </a:lnTo>
                    <a:cubicBezTo>
                      <a:pt x="800067" y="281104"/>
                      <a:pt x="896919" y="158696"/>
                      <a:pt x="896919" y="13666"/>
                    </a:cubicBezTo>
                    <a:cubicBezTo>
                      <a:pt x="896919" y="9072"/>
                      <a:pt x="896822" y="4501"/>
                      <a:pt x="895542" y="0"/>
                    </a:cubicBezTo>
                    <a:close/>
                    <a:moveTo>
                      <a:pt x="260757" y="0"/>
                    </a:moveTo>
                    <a:lnTo>
                      <a:pt x="259379" y="13666"/>
                    </a:lnTo>
                    <a:cubicBezTo>
                      <a:pt x="259379" y="158696"/>
                      <a:pt x="356232" y="281104"/>
                      <a:pt x="489208" y="318293"/>
                    </a:cubicBezTo>
                    <a:lnTo>
                      <a:pt x="272100" y="1005450"/>
                    </a:lnTo>
                    <a:lnTo>
                      <a:pt x="0" y="1005450"/>
                    </a:lnTo>
                    <a:lnTo>
                      <a:pt x="0" y="344064"/>
                    </a:lnTo>
                    <a:cubicBezTo>
                      <a:pt x="0" y="179921"/>
                      <a:pt x="109996" y="41469"/>
                      <a:pt x="260757" y="0"/>
                    </a:cubicBez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95" name="グループ化 1094"/>
            <p:cNvGrpSpPr/>
            <p:nvPr/>
          </p:nvGrpSpPr>
          <p:grpSpPr>
            <a:xfrm>
              <a:off x="8012801" y="3804564"/>
              <a:ext cx="719603" cy="731466"/>
              <a:chOff x="10481040" y="70104"/>
              <a:chExt cx="719603" cy="731466"/>
            </a:xfrm>
          </p:grpSpPr>
          <p:sp>
            <p:nvSpPr>
              <p:cNvPr id="1111" name="円/楕円 689"/>
              <p:cNvSpPr/>
              <p:nvPr/>
            </p:nvSpPr>
            <p:spPr>
              <a:xfrm rot="20700000">
                <a:off x="10481040" y="40326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12" name="円/楕円 690"/>
              <p:cNvSpPr/>
              <p:nvPr/>
            </p:nvSpPr>
            <p:spPr>
              <a:xfrm rot="900000" flipH="1">
                <a:off x="11025708" y="40327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13" name="円/楕円 1112"/>
              <p:cNvSpPr/>
              <p:nvPr/>
            </p:nvSpPr>
            <p:spPr>
              <a:xfrm>
                <a:off x="10510084" y="70104"/>
                <a:ext cx="659606" cy="656783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14" name="円/楕円 691"/>
              <p:cNvSpPr/>
              <p:nvPr/>
            </p:nvSpPr>
            <p:spPr>
              <a:xfrm>
                <a:off x="10551319" y="149702"/>
                <a:ext cx="579044" cy="6518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15" name="円/楕円 632"/>
              <p:cNvSpPr/>
              <p:nvPr/>
            </p:nvSpPr>
            <p:spPr>
              <a:xfrm>
                <a:off x="10796467" y="602189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16" name="円/楕円 1115"/>
              <p:cNvSpPr/>
              <p:nvPr/>
            </p:nvSpPr>
            <p:spPr>
              <a:xfrm>
                <a:off x="10621278" y="374708"/>
                <a:ext cx="136141" cy="17947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17" name="円/楕円 1116"/>
              <p:cNvSpPr/>
              <p:nvPr/>
            </p:nvSpPr>
            <p:spPr>
              <a:xfrm>
                <a:off x="10642039" y="415088"/>
                <a:ext cx="94621" cy="9736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18" name="フリーフォーム 1117"/>
              <p:cNvSpPr/>
              <p:nvPr/>
            </p:nvSpPr>
            <p:spPr>
              <a:xfrm>
                <a:off x="10625952" y="360195"/>
                <a:ext cx="126794" cy="71160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19" name="円/楕円 1118"/>
              <p:cNvSpPr/>
              <p:nvPr/>
            </p:nvSpPr>
            <p:spPr>
              <a:xfrm>
                <a:off x="10658192" y="429300"/>
                <a:ext cx="62314" cy="64118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20" name="円/楕円 1119"/>
              <p:cNvSpPr/>
              <p:nvPr/>
            </p:nvSpPr>
            <p:spPr>
              <a:xfrm>
                <a:off x="10666546" y="421831"/>
                <a:ext cx="44305" cy="4558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21" name="円/楕円 1120"/>
              <p:cNvSpPr/>
              <p:nvPr/>
            </p:nvSpPr>
            <p:spPr>
              <a:xfrm flipV="1">
                <a:off x="10656891" y="465380"/>
                <a:ext cx="28572" cy="2730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22" name="円/楕円 1121"/>
              <p:cNvSpPr/>
              <p:nvPr/>
            </p:nvSpPr>
            <p:spPr>
              <a:xfrm flipH="1">
                <a:off x="10915969" y="374708"/>
                <a:ext cx="136141" cy="17947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23" name="円/楕円 1122"/>
              <p:cNvSpPr/>
              <p:nvPr/>
            </p:nvSpPr>
            <p:spPr>
              <a:xfrm flipH="1">
                <a:off x="10936729" y="415088"/>
                <a:ext cx="94621" cy="9736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24" name="フリーフォーム 1123"/>
              <p:cNvSpPr/>
              <p:nvPr/>
            </p:nvSpPr>
            <p:spPr>
              <a:xfrm flipH="1">
                <a:off x="10920642" y="360195"/>
                <a:ext cx="126794" cy="71160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25" name="円/楕円 1124"/>
              <p:cNvSpPr/>
              <p:nvPr/>
            </p:nvSpPr>
            <p:spPr>
              <a:xfrm flipH="1">
                <a:off x="10952882" y="429300"/>
                <a:ext cx="62314" cy="64118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26" name="円/楕円 1125"/>
              <p:cNvSpPr/>
              <p:nvPr/>
            </p:nvSpPr>
            <p:spPr>
              <a:xfrm flipH="1">
                <a:off x="10962537" y="421831"/>
                <a:ext cx="44305" cy="4558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27" name="円/楕円 1126"/>
              <p:cNvSpPr/>
              <p:nvPr/>
            </p:nvSpPr>
            <p:spPr>
              <a:xfrm flipH="1" flipV="1">
                <a:off x="10987925" y="465380"/>
                <a:ext cx="28572" cy="2730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28" name="月 316"/>
              <p:cNvSpPr/>
              <p:nvPr/>
            </p:nvSpPr>
            <p:spPr>
              <a:xfrm rot="16200000" flipV="1">
                <a:off x="10659415" y="258732"/>
                <a:ext cx="45719" cy="177147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29" name="月 316"/>
              <p:cNvSpPr/>
              <p:nvPr/>
            </p:nvSpPr>
            <p:spPr>
              <a:xfrm rot="16200000" flipV="1">
                <a:off x="10966596" y="258732"/>
                <a:ext cx="45719" cy="177147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30" name="円/楕円 4"/>
              <p:cNvSpPr/>
              <p:nvPr/>
            </p:nvSpPr>
            <p:spPr>
              <a:xfrm rot="10800000">
                <a:off x="10766736" y="680060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96" name="グループ化 1095"/>
            <p:cNvGrpSpPr/>
            <p:nvPr/>
          </p:nvGrpSpPr>
          <p:grpSpPr>
            <a:xfrm>
              <a:off x="7886032" y="4346921"/>
              <a:ext cx="960511" cy="809660"/>
              <a:chOff x="6111915" y="4346921"/>
              <a:chExt cx="960511" cy="809660"/>
            </a:xfrm>
          </p:grpSpPr>
          <p:grpSp>
            <p:nvGrpSpPr>
              <p:cNvPr id="1097" name="グループ化 1096"/>
              <p:cNvGrpSpPr/>
              <p:nvPr/>
            </p:nvGrpSpPr>
            <p:grpSpPr>
              <a:xfrm rot="900000">
                <a:off x="6111915" y="4346921"/>
                <a:ext cx="290401" cy="809658"/>
                <a:chOff x="5475899" y="4835767"/>
                <a:chExt cx="290401" cy="809658"/>
              </a:xfrm>
            </p:grpSpPr>
            <p:grpSp>
              <p:nvGrpSpPr>
                <p:cNvPr id="1105" name="グループ化 1104"/>
                <p:cNvGrpSpPr/>
                <p:nvPr/>
              </p:nvGrpSpPr>
              <p:grpSpPr>
                <a:xfrm>
                  <a:off x="5475899" y="4835767"/>
                  <a:ext cx="277371" cy="317242"/>
                  <a:chOff x="6027556" y="4835767"/>
                  <a:chExt cx="277371" cy="317242"/>
                </a:xfrm>
              </p:grpSpPr>
              <p:sp>
                <p:nvSpPr>
                  <p:cNvPr id="1109" name="角丸四角形 4"/>
                  <p:cNvSpPr/>
                  <p:nvPr/>
                </p:nvSpPr>
                <p:spPr>
                  <a:xfrm rot="5706401">
                    <a:off x="6007621" y="4855702"/>
                    <a:ext cx="317242" cy="27737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38017" h="675821">
                        <a:moveTo>
                          <a:pt x="1806" y="546257"/>
                        </a:moveTo>
                        <a:cubicBezTo>
                          <a:pt x="3887" y="538748"/>
                          <a:pt x="7706" y="531559"/>
                          <a:pt x="12952" y="525074"/>
                        </a:cubicBezTo>
                        <a:cubicBezTo>
                          <a:pt x="23444" y="512103"/>
                          <a:pt x="39645" y="501946"/>
                          <a:pt x="59067" y="497678"/>
                        </a:cubicBezTo>
                        <a:lnTo>
                          <a:pt x="100244" y="488628"/>
                        </a:lnTo>
                        <a:cubicBezTo>
                          <a:pt x="77229" y="484370"/>
                          <a:pt x="59450" y="469415"/>
                          <a:pt x="54928" y="448841"/>
                        </a:cubicBezTo>
                        <a:cubicBezTo>
                          <a:pt x="53222" y="441079"/>
                          <a:pt x="53565" y="433251"/>
                          <a:pt x="55646" y="425743"/>
                        </a:cubicBezTo>
                        <a:cubicBezTo>
                          <a:pt x="57727" y="418235"/>
                          <a:pt x="61546" y="411045"/>
                          <a:pt x="66792" y="404560"/>
                        </a:cubicBezTo>
                        <a:cubicBezTo>
                          <a:pt x="77284" y="391589"/>
                          <a:pt x="93485" y="381432"/>
                          <a:pt x="112907" y="377164"/>
                        </a:cubicBezTo>
                        <a:lnTo>
                          <a:pt x="269211" y="342814"/>
                        </a:lnTo>
                        <a:lnTo>
                          <a:pt x="382846" y="271062"/>
                        </a:lnTo>
                        <a:lnTo>
                          <a:pt x="390224" y="262465"/>
                        </a:lnTo>
                        <a:lnTo>
                          <a:pt x="282312" y="262465"/>
                        </a:lnTo>
                        <a:cubicBezTo>
                          <a:pt x="245819" y="262465"/>
                          <a:pt x="216235" y="232881"/>
                          <a:pt x="216235" y="196388"/>
                        </a:cubicBezTo>
                        <a:cubicBezTo>
                          <a:pt x="216235" y="159895"/>
                          <a:pt x="245819" y="130311"/>
                          <a:pt x="282312" y="130311"/>
                        </a:cubicBezTo>
                        <a:lnTo>
                          <a:pt x="503642" y="130311"/>
                        </a:lnTo>
                        <a:lnTo>
                          <a:pt x="569841" y="53175"/>
                        </a:lnTo>
                        <a:cubicBezTo>
                          <a:pt x="624682" y="-10726"/>
                          <a:pt x="720942" y="-18071"/>
                          <a:pt x="784843" y="36770"/>
                        </a:cubicBezTo>
                        <a:cubicBezTo>
                          <a:pt x="848744" y="91611"/>
                          <a:pt x="856088" y="187871"/>
                          <a:pt x="801247" y="251772"/>
                        </a:cubicBezTo>
                        <a:lnTo>
                          <a:pt x="681089" y="391780"/>
                        </a:lnTo>
                        <a:cubicBezTo>
                          <a:pt x="679648" y="396559"/>
                          <a:pt x="676708" y="400708"/>
                          <a:pt x="673163" y="404611"/>
                        </a:cubicBezTo>
                        <a:lnTo>
                          <a:pt x="617412" y="465976"/>
                        </a:lnTo>
                        <a:cubicBezTo>
                          <a:pt x="612560" y="471630"/>
                          <a:pt x="607708" y="477284"/>
                          <a:pt x="602855" y="482938"/>
                        </a:cubicBezTo>
                        <a:lnTo>
                          <a:pt x="602376" y="482526"/>
                        </a:lnTo>
                        <a:lnTo>
                          <a:pt x="509362" y="584907"/>
                        </a:lnTo>
                        <a:lnTo>
                          <a:pt x="503806" y="589185"/>
                        </a:lnTo>
                        <a:cubicBezTo>
                          <a:pt x="503731" y="589270"/>
                          <a:pt x="503653" y="589353"/>
                          <a:pt x="503527" y="589400"/>
                        </a:cubicBezTo>
                        <a:cubicBezTo>
                          <a:pt x="499562" y="594136"/>
                          <a:pt x="494458" y="597554"/>
                          <a:pt x="488983" y="600075"/>
                        </a:cubicBezTo>
                        <a:cubicBezTo>
                          <a:pt x="487735" y="601735"/>
                          <a:pt x="486011" y="602682"/>
                          <a:pt x="484229" y="603564"/>
                        </a:cubicBezTo>
                        <a:lnTo>
                          <a:pt x="353095" y="668557"/>
                        </a:lnTo>
                        <a:cubicBezTo>
                          <a:pt x="322704" y="683620"/>
                          <a:pt x="287495" y="674503"/>
                          <a:pt x="274455" y="648193"/>
                        </a:cubicBezTo>
                        <a:lnTo>
                          <a:pt x="271614" y="636113"/>
                        </a:lnTo>
                        <a:lnTo>
                          <a:pt x="211767" y="663394"/>
                        </a:lnTo>
                        <a:cubicBezTo>
                          <a:pt x="175579" y="679891"/>
                          <a:pt x="135552" y="669814"/>
                          <a:pt x="122366" y="640886"/>
                        </a:cubicBezTo>
                        <a:cubicBezTo>
                          <a:pt x="116659" y="628368"/>
                          <a:pt x="116914" y="614371"/>
                          <a:pt x="122875" y="601528"/>
                        </a:cubicBezTo>
                        <a:lnTo>
                          <a:pt x="83777" y="610120"/>
                        </a:lnTo>
                        <a:cubicBezTo>
                          <a:pt x="44933" y="618656"/>
                          <a:pt x="7912" y="600405"/>
                          <a:pt x="1088" y="569355"/>
                        </a:cubicBezTo>
                        <a:cubicBezTo>
                          <a:pt x="-618" y="561593"/>
                          <a:pt x="-275" y="553765"/>
                          <a:pt x="1806" y="546257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10" name="円/楕円 6"/>
                  <p:cNvSpPr/>
                  <p:nvPr/>
                </p:nvSpPr>
                <p:spPr>
                  <a:xfrm rot="1717371">
                    <a:off x="6113619" y="5016841"/>
                    <a:ext cx="112993" cy="2287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84639" h="49838">
                        <a:moveTo>
                          <a:pt x="142019" y="0"/>
                        </a:moveTo>
                        <a:cubicBezTo>
                          <a:pt x="216270" y="0"/>
                          <a:pt x="277580" y="21397"/>
                          <a:pt x="284639" y="49838"/>
                        </a:cubicBezTo>
                        <a:cubicBezTo>
                          <a:pt x="256937" y="31527"/>
                          <a:pt x="203020" y="19975"/>
                          <a:pt x="141183" y="19975"/>
                        </a:cubicBezTo>
                        <a:cubicBezTo>
                          <a:pt x="80927" y="19975"/>
                          <a:pt x="28190" y="30944"/>
                          <a:pt x="0" y="48690"/>
                        </a:cubicBezTo>
                        <a:cubicBezTo>
                          <a:pt x="8436" y="20714"/>
                          <a:pt x="68964" y="0"/>
                          <a:pt x="142019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106" name="グループ化 1105"/>
                <p:cNvGrpSpPr/>
                <p:nvPr/>
              </p:nvGrpSpPr>
              <p:grpSpPr>
                <a:xfrm rot="900000">
                  <a:off x="5529184" y="5113883"/>
                  <a:ext cx="237116" cy="531542"/>
                  <a:chOff x="6162544" y="5120661"/>
                  <a:chExt cx="237116" cy="531542"/>
                </a:xfrm>
              </p:grpSpPr>
              <p:sp>
                <p:nvSpPr>
                  <p:cNvPr id="1107" name="台形 1106"/>
                  <p:cNvSpPr/>
                  <p:nvPr/>
                </p:nvSpPr>
                <p:spPr>
                  <a:xfrm rot="20759838">
                    <a:off x="6162544" y="5120661"/>
                    <a:ext cx="164746" cy="83080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rgbClr val="E7E6E6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08" name="片側の 2 つの角を丸めた四角形 1107"/>
                  <p:cNvSpPr/>
                  <p:nvPr/>
                </p:nvSpPr>
                <p:spPr>
                  <a:xfrm rot="9943817">
                    <a:off x="6220879" y="5186502"/>
                    <a:ext cx="178781" cy="465701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E7E6E6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098" name="グループ化 1097"/>
              <p:cNvGrpSpPr/>
              <p:nvPr/>
            </p:nvGrpSpPr>
            <p:grpSpPr>
              <a:xfrm rot="20700000" flipH="1">
                <a:off x="6782025" y="4346923"/>
                <a:ext cx="290401" cy="809658"/>
                <a:chOff x="5475899" y="4835767"/>
                <a:chExt cx="290401" cy="809658"/>
              </a:xfrm>
            </p:grpSpPr>
            <p:grpSp>
              <p:nvGrpSpPr>
                <p:cNvPr id="1099" name="グループ化 1098"/>
                <p:cNvGrpSpPr/>
                <p:nvPr/>
              </p:nvGrpSpPr>
              <p:grpSpPr>
                <a:xfrm>
                  <a:off x="5475899" y="4835767"/>
                  <a:ext cx="277371" cy="317242"/>
                  <a:chOff x="6027556" y="4835767"/>
                  <a:chExt cx="277371" cy="317242"/>
                </a:xfrm>
              </p:grpSpPr>
              <p:sp>
                <p:nvSpPr>
                  <p:cNvPr id="1103" name="角丸四角形 4"/>
                  <p:cNvSpPr/>
                  <p:nvPr/>
                </p:nvSpPr>
                <p:spPr>
                  <a:xfrm rot="5706401">
                    <a:off x="6007621" y="4855702"/>
                    <a:ext cx="317242" cy="27737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38017" h="675821">
                        <a:moveTo>
                          <a:pt x="1806" y="546257"/>
                        </a:moveTo>
                        <a:cubicBezTo>
                          <a:pt x="3887" y="538748"/>
                          <a:pt x="7706" y="531559"/>
                          <a:pt x="12952" y="525074"/>
                        </a:cubicBezTo>
                        <a:cubicBezTo>
                          <a:pt x="23444" y="512103"/>
                          <a:pt x="39645" y="501946"/>
                          <a:pt x="59067" y="497678"/>
                        </a:cubicBezTo>
                        <a:lnTo>
                          <a:pt x="100244" y="488628"/>
                        </a:lnTo>
                        <a:cubicBezTo>
                          <a:pt x="77229" y="484370"/>
                          <a:pt x="59450" y="469415"/>
                          <a:pt x="54928" y="448841"/>
                        </a:cubicBezTo>
                        <a:cubicBezTo>
                          <a:pt x="53222" y="441079"/>
                          <a:pt x="53565" y="433251"/>
                          <a:pt x="55646" y="425743"/>
                        </a:cubicBezTo>
                        <a:cubicBezTo>
                          <a:pt x="57727" y="418235"/>
                          <a:pt x="61546" y="411045"/>
                          <a:pt x="66792" y="404560"/>
                        </a:cubicBezTo>
                        <a:cubicBezTo>
                          <a:pt x="77284" y="391589"/>
                          <a:pt x="93485" y="381432"/>
                          <a:pt x="112907" y="377164"/>
                        </a:cubicBezTo>
                        <a:lnTo>
                          <a:pt x="269211" y="342814"/>
                        </a:lnTo>
                        <a:lnTo>
                          <a:pt x="382846" y="271062"/>
                        </a:lnTo>
                        <a:lnTo>
                          <a:pt x="390224" y="262465"/>
                        </a:lnTo>
                        <a:lnTo>
                          <a:pt x="282312" y="262465"/>
                        </a:lnTo>
                        <a:cubicBezTo>
                          <a:pt x="245819" y="262465"/>
                          <a:pt x="216235" y="232881"/>
                          <a:pt x="216235" y="196388"/>
                        </a:cubicBezTo>
                        <a:cubicBezTo>
                          <a:pt x="216235" y="159895"/>
                          <a:pt x="245819" y="130311"/>
                          <a:pt x="282312" y="130311"/>
                        </a:cubicBezTo>
                        <a:lnTo>
                          <a:pt x="503642" y="130311"/>
                        </a:lnTo>
                        <a:lnTo>
                          <a:pt x="569841" y="53175"/>
                        </a:lnTo>
                        <a:cubicBezTo>
                          <a:pt x="624682" y="-10726"/>
                          <a:pt x="720942" y="-18071"/>
                          <a:pt x="784843" y="36770"/>
                        </a:cubicBezTo>
                        <a:cubicBezTo>
                          <a:pt x="848744" y="91611"/>
                          <a:pt x="856088" y="187871"/>
                          <a:pt x="801247" y="251772"/>
                        </a:cubicBezTo>
                        <a:lnTo>
                          <a:pt x="681089" y="391780"/>
                        </a:lnTo>
                        <a:cubicBezTo>
                          <a:pt x="679648" y="396559"/>
                          <a:pt x="676708" y="400708"/>
                          <a:pt x="673163" y="404611"/>
                        </a:cubicBezTo>
                        <a:lnTo>
                          <a:pt x="617412" y="465976"/>
                        </a:lnTo>
                        <a:cubicBezTo>
                          <a:pt x="612560" y="471630"/>
                          <a:pt x="607708" y="477284"/>
                          <a:pt x="602855" y="482938"/>
                        </a:cubicBezTo>
                        <a:lnTo>
                          <a:pt x="602376" y="482526"/>
                        </a:lnTo>
                        <a:lnTo>
                          <a:pt x="509362" y="584907"/>
                        </a:lnTo>
                        <a:lnTo>
                          <a:pt x="503806" y="589185"/>
                        </a:lnTo>
                        <a:cubicBezTo>
                          <a:pt x="503731" y="589270"/>
                          <a:pt x="503653" y="589353"/>
                          <a:pt x="503527" y="589400"/>
                        </a:cubicBezTo>
                        <a:cubicBezTo>
                          <a:pt x="499562" y="594136"/>
                          <a:pt x="494458" y="597554"/>
                          <a:pt x="488983" y="600075"/>
                        </a:cubicBezTo>
                        <a:cubicBezTo>
                          <a:pt x="487735" y="601735"/>
                          <a:pt x="486011" y="602682"/>
                          <a:pt x="484229" y="603564"/>
                        </a:cubicBezTo>
                        <a:lnTo>
                          <a:pt x="353095" y="668557"/>
                        </a:lnTo>
                        <a:cubicBezTo>
                          <a:pt x="322704" y="683620"/>
                          <a:pt x="287495" y="674503"/>
                          <a:pt x="274455" y="648193"/>
                        </a:cubicBezTo>
                        <a:lnTo>
                          <a:pt x="271614" y="636113"/>
                        </a:lnTo>
                        <a:lnTo>
                          <a:pt x="211767" y="663394"/>
                        </a:lnTo>
                        <a:cubicBezTo>
                          <a:pt x="175579" y="679891"/>
                          <a:pt x="135552" y="669814"/>
                          <a:pt x="122366" y="640886"/>
                        </a:cubicBezTo>
                        <a:cubicBezTo>
                          <a:pt x="116659" y="628368"/>
                          <a:pt x="116914" y="614371"/>
                          <a:pt x="122875" y="601528"/>
                        </a:cubicBezTo>
                        <a:lnTo>
                          <a:pt x="83777" y="610120"/>
                        </a:lnTo>
                        <a:cubicBezTo>
                          <a:pt x="44933" y="618656"/>
                          <a:pt x="7912" y="600405"/>
                          <a:pt x="1088" y="569355"/>
                        </a:cubicBezTo>
                        <a:cubicBezTo>
                          <a:pt x="-618" y="561593"/>
                          <a:pt x="-275" y="553765"/>
                          <a:pt x="1806" y="546257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04" name="円/楕円 6"/>
                  <p:cNvSpPr/>
                  <p:nvPr/>
                </p:nvSpPr>
                <p:spPr>
                  <a:xfrm rot="1717371">
                    <a:off x="6113619" y="5016841"/>
                    <a:ext cx="112993" cy="2287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84639" h="49838">
                        <a:moveTo>
                          <a:pt x="142019" y="0"/>
                        </a:moveTo>
                        <a:cubicBezTo>
                          <a:pt x="216270" y="0"/>
                          <a:pt x="277580" y="21397"/>
                          <a:pt x="284639" y="49838"/>
                        </a:cubicBezTo>
                        <a:cubicBezTo>
                          <a:pt x="256937" y="31527"/>
                          <a:pt x="203020" y="19975"/>
                          <a:pt x="141183" y="19975"/>
                        </a:cubicBezTo>
                        <a:cubicBezTo>
                          <a:pt x="80927" y="19975"/>
                          <a:pt x="28190" y="30944"/>
                          <a:pt x="0" y="48690"/>
                        </a:cubicBezTo>
                        <a:cubicBezTo>
                          <a:pt x="8436" y="20714"/>
                          <a:pt x="68964" y="0"/>
                          <a:pt x="142019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100" name="グループ化 1099"/>
                <p:cNvGrpSpPr/>
                <p:nvPr/>
              </p:nvGrpSpPr>
              <p:grpSpPr>
                <a:xfrm rot="900000">
                  <a:off x="5529184" y="5113883"/>
                  <a:ext cx="237116" cy="531542"/>
                  <a:chOff x="6162544" y="5120661"/>
                  <a:chExt cx="237116" cy="531542"/>
                </a:xfrm>
              </p:grpSpPr>
              <p:sp>
                <p:nvSpPr>
                  <p:cNvPr id="1101" name="台形 1100"/>
                  <p:cNvSpPr/>
                  <p:nvPr/>
                </p:nvSpPr>
                <p:spPr>
                  <a:xfrm rot="20759838">
                    <a:off x="6162544" y="5120661"/>
                    <a:ext cx="164746" cy="83080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rgbClr val="E7E6E6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02" name="片側の 2 つの角を丸めた四角形 1101"/>
                  <p:cNvSpPr/>
                  <p:nvPr/>
                </p:nvSpPr>
                <p:spPr>
                  <a:xfrm rot="9943817">
                    <a:off x="6220879" y="5186502"/>
                    <a:ext cx="178781" cy="465701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E7E6E6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1147" name="グループ化 1146"/>
          <p:cNvGrpSpPr/>
          <p:nvPr/>
        </p:nvGrpSpPr>
        <p:grpSpPr>
          <a:xfrm>
            <a:off x="8194005" y="4938659"/>
            <a:ext cx="960511" cy="1367541"/>
            <a:chOff x="8806693" y="3789040"/>
            <a:chExt cx="960511" cy="1367541"/>
          </a:xfrm>
        </p:grpSpPr>
        <p:sp>
          <p:nvSpPr>
            <p:cNvPr id="1148" name="フリーフォーム 1147"/>
            <p:cNvSpPr/>
            <p:nvPr/>
          </p:nvSpPr>
          <p:spPr>
            <a:xfrm>
              <a:off x="8898249" y="3789040"/>
              <a:ext cx="777399" cy="859131"/>
            </a:xfrm>
            <a:custGeom>
              <a:avLst/>
              <a:gdLst>
                <a:gd name="connsiteX0" fmla="*/ 388699 w 777399"/>
                <a:gd name="connsiteY0" fmla="*/ 0 h 902898"/>
                <a:gd name="connsiteX1" fmla="*/ 647465 w 777399"/>
                <a:gd name="connsiteY1" fmla="*/ 109540 h 902898"/>
                <a:gd name="connsiteX2" fmla="*/ 647464 w 777399"/>
                <a:gd name="connsiteY2" fmla="*/ 109540 h 902898"/>
                <a:gd name="connsiteX3" fmla="*/ 694357 w 777399"/>
                <a:gd name="connsiteY3" fmla="*/ 579777 h 902898"/>
                <a:gd name="connsiteX4" fmla="*/ 669750 w 777399"/>
                <a:gd name="connsiteY4" fmla="*/ 610564 h 902898"/>
                <a:gd name="connsiteX5" fmla="*/ 676187 w 777399"/>
                <a:gd name="connsiteY5" fmla="*/ 612251 h 902898"/>
                <a:gd name="connsiteX6" fmla="*/ 774010 w 777399"/>
                <a:gd name="connsiteY6" fmla="*/ 609731 h 902898"/>
                <a:gd name="connsiteX7" fmla="*/ 672789 w 777399"/>
                <a:gd name="connsiteY7" fmla="*/ 676818 h 902898"/>
                <a:gd name="connsiteX8" fmla="*/ 614847 w 777399"/>
                <a:gd name="connsiteY8" fmla="*/ 676103 h 902898"/>
                <a:gd name="connsiteX9" fmla="*/ 630982 w 777399"/>
                <a:gd name="connsiteY9" fmla="*/ 688395 h 902898"/>
                <a:gd name="connsiteX10" fmla="*/ 777399 w 777399"/>
                <a:gd name="connsiteY10" fmla="*/ 731780 h 902898"/>
                <a:gd name="connsiteX11" fmla="*/ 656169 w 777399"/>
                <a:gd name="connsiteY11" fmla="*/ 769582 h 902898"/>
                <a:gd name="connsiteX12" fmla="*/ 597307 w 777399"/>
                <a:gd name="connsiteY12" fmla="*/ 754882 h 902898"/>
                <a:gd name="connsiteX13" fmla="*/ 629659 w 777399"/>
                <a:gd name="connsiteY13" fmla="*/ 777146 h 902898"/>
                <a:gd name="connsiteX14" fmla="*/ 727066 w 777399"/>
                <a:gd name="connsiteY14" fmla="*/ 811041 h 902898"/>
                <a:gd name="connsiteX15" fmla="*/ 532253 w 777399"/>
                <a:gd name="connsiteY15" fmla="*/ 804200 h 902898"/>
                <a:gd name="connsiteX16" fmla="*/ 506636 w 777399"/>
                <a:gd name="connsiteY16" fmla="*/ 782369 h 902898"/>
                <a:gd name="connsiteX17" fmla="*/ 388699 w 777399"/>
                <a:gd name="connsiteY17" fmla="*/ 902898 h 902898"/>
                <a:gd name="connsiteX18" fmla="*/ 270763 w 777399"/>
                <a:gd name="connsiteY18" fmla="*/ 782371 h 902898"/>
                <a:gd name="connsiteX19" fmla="*/ 245145 w 777399"/>
                <a:gd name="connsiteY19" fmla="*/ 804202 h 902898"/>
                <a:gd name="connsiteX20" fmla="*/ 50333 w 777399"/>
                <a:gd name="connsiteY20" fmla="*/ 811043 h 902898"/>
                <a:gd name="connsiteX21" fmla="*/ 147740 w 777399"/>
                <a:gd name="connsiteY21" fmla="*/ 777148 h 902898"/>
                <a:gd name="connsiteX22" fmla="*/ 180091 w 777399"/>
                <a:gd name="connsiteY22" fmla="*/ 754884 h 902898"/>
                <a:gd name="connsiteX23" fmla="*/ 121229 w 777399"/>
                <a:gd name="connsiteY23" fmla="*/ 769584 h 902898"/>
                <a:gd name="connsiteX24" fmla="*/ 0 w 777399"/>
                <a:gd name="connsiteY24" fmla="*/ 731782 h 902898"/>
                <a:gd name="connsiteX25" fmla="*/ 146417 w 777399"/>
                <a:gd name="connsiteY25" fmla="*/ 688397 h 902898"/>
                <a:gd name="connsiteX26" fmla="*/ 162551 w 777399"/>
                <a:gd name="connsiteY26" fmla="*/ 676105 h 902898"/>
                <a:gd name="connsiteX27" fmla="*/ 104609 w 777399"/>
                <a:gd name="connsiteY27" fmla="*/ 676820 h 902898"/>
                <a:gd name="connsiteX28" fmla="*/ 3389 w 777399"/>
                <a:gd name="connsiteY28" fmla="*/ 609733 h 902898"/>
                <a:gd name="connsiteX29" fmla="*/ 101212 w 777399"/>
                <a:gd name="connsiteY29" fmla="*/ 612253 h 902898"/>
                <a:gd name="connsiteX30" fmla="*/ 107649 w 777399"/>
                <a:gd name="connsiteY30" fmla="*/ 610565 h 902898"/>
                <a:gd name="connsiteX31" fmla="*/ 83040 w 777399"/>
                <a:gd name="connsiteY31" fmla="*/ 579776 h 902898"/>
                <a:gd name="connsiteX32" fmla="*/ 129933 w 777399"/>
                <a:gd name="connsiteY32" fmla="*/ 109540 h 902898"/>
                <a:gd name="connsiteX33" fmla="*/ 388699 w 777399"/>
                <a:gd name="connsiteY33" fmla="*/ 0 h 902898"/>
                <a:gd name="connsiteX0" fmla="*/ 388699 w 777399"/>
                <a:gd name="connsiteY0" fmla="*/ 0 h 834724"/>
                <a:gd name="connsiteX1" fmla="*/ 647465 w 777399"/>
                <a:gd name="connsiteY1" fmla="*/ 109540 h 834724"/>
                <a:gd name="connsiteX2" fmla="*/ 647464 w 777399"/>
                <a:gd name="connsiteY2" fmla="*/ 109540 h 834724"/>
                <a:gd name="connsiteX3" fmla="*/ 694357 w 777399"/>
                <a:gd name="connsiteY3" fmla="*/ 579777 h 834724"/>
                <a:gd name="connsiteX4" fmla="*/ 669750 w 777399"/>
                <a:gd name="connsiteY4" fmla="*/ 610564 h 834724"/>
                <a:gd name="connsiteX5" fmla="*/ 676187 w 777399"/>
                <a:gd name="connsiteY5" fmla="*/ 612251 h 834724"/>
                <a:gd name="connsiteX6" fmla="*/ 774010 w 777399"/>
                <a:gd name="connsiteY6" fmla="*/ 609731 h 834724"/>
                <a:gd name="connsiteX7" fmla="*/ 672789 w 777399"/>
                <a:gd name="connsiteY7" fmla="*/ 676818 h 834724"/>
                <a:gd name="connsiteX8" fmla="*/ 614847 w 777399"/>
                <a:gd name="connsiteY8" fmla="*/ 676103 h 834724"/>
                <a:gd name="connsiteX9" fmla="*/ 630982 w 777399"/>
                <a:gd name="connsiteY9" fmla="*/ 688395 h 834724"/>
                <a:gd name="connsiteX10" fmla="*/ 777399 w 777399"/>
                <a:gd name="connsiteY10" fmla="*/ 731780 h 834724"/>
                <a:gd name="connsiteX11" fmla="*/ 656169 w 777399"/>
                <a:gd name="connsiteY11" fmla="*/ 769582 h 834724"/>
                <a:gd name="connsiteX12" fmla="*/ 597307 w 777399"/>
                <a:gd name="connsiteY12" fmla="*/ 754882 h 834724"/>
                <a:gd name="connsiteX13" fmla="*/ 629659 w 777399"/>
                <a:gd name="connsiteY13" fmla="*/ 777146 h 834724"/>
                <a:gd name="connsiteX14" fmla="*/ 727066 w 777399"/>
                <a:gd name="connsiteY14" fmla="*/ 811041 h 834724"/>
                <a:gd name="connsiteX15" fmla="*/ 532253 w 777399"/>
                <a:gd name="connsiteY15" fmla="*/ 804200 h 834724"/>
                <a:gd name="connsiteX16" fmla="*/ 506636 w 777399"/>
                <a:gd name="connsiteY16" fmla="*/ 782369 h 834724"/>
                <a:gd name="connsiteX17" fmla="*/ 270763 w 777399"/>
                <a:gd name="connsiteY17" fmla="*/ 782371 h 834724"/>
                <a:gd name="connsiteX18" fmla="*/ 245145 w 777399"/>
                <a:gd name="connsiteY18" fmla="*/ 804202 h 834724"/>
                <a:gd name="connsiteX19" fmla="*/ 50333 w 777399"/>
                <a:gd name="connsiteY19" fmla="*/ 811043 h 834724"/>
                <a:gd name="connsiteX20" fmla="*/ 147740 w 777399"/>
                <a:gd name="connsiteY20" fmla="*/ 777148 h 834724"/>
                <a:gd name="connsiteX21" fmla="*/ 180091 w 777399"/>
                <a:gd name="connsiteY21" fmla="*/ 754884 h 834724"/>
                <a:gd name="connsiteX22" fmla="*/ 121229 w 777399"/>
                <a:gd name="connsiteY22" fmla="*/ 769584 h 834724"/>
                <a:gd name="connsiteX23" fmla="*/ 0 w 777399"/>
                <a:gd name="connsiteY23" fmla="*/ 731782 h 834724"/>
                <a:gd name="connsiteX24" fmla="*/ 146417 w 777399"/>
                <a:gd name="connsiteY24" fmla="*/ 688397 h 834724"/>
                <a:gd name="connsiteX25" fmla="*/ 162551 w 777399"/>
                <a:gd name="connsiteY25" fmla="*/ 676105 h 834724"/>
                <a:gd name="connsiteX26" fmla="*/ 104609 w 777399"/>
                <a:gd name="connsiteY26" fmla="*/ 676820 h 834724"/>
                <a:gd name="connsiteX27" fmla="*/ 3389 w 777399"/>
                <a:gd name="connsiteY27" fmla="*/ 609733 h 834724"/>
                <a:gd name="connsiteX28" fmla="*/ 101212 w 777399"/>
                <a:gd name="connsiteY28" fmla="*/ 612253 h 834724"/>
                <a:gd name="connsiteX29" fmla="*/ 107649 w 777399"/>
                <a:gd name="connsiteY29" fmla="*/ 610565 h 834724"/>
                <a:gd name="connsiteX30" fmla="*/ 83040 w 777399"/>
                <a:gd name="connsiteY30" fmla="*/ 579776 h 834724"/>
                <a:gd name="connsiteX31" fmla="*/ 129933 w 777399"/>
                <a:gd name="connsiteY31" fmla="*/ 109540 h 834724"/>
                <a:gd name="connsiteX32" fmla="*/ 388699 w 777399"/>
                <a:gd name="connsiteY32" fmla="*/ 0 h 834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777399" h="834724">
                  <a:moveTo>
                    <a:pt x="388699" y="0"/>
                  </a:moveTo>
                  <a:cubicBezTo>
                    <a:pt x="482354" y="0"/>
                    <a:pt x="576008" y="36513"/>
                    <a:pt x="647465" y="109540"/>
                  </a:cubicBezTo>
                  <a:lnTo>
                    <a:pt x="647464" y="109540"/>
                  </a:lnTo>
                  <a:cubicBezTo>
                    <a:pt x="772512" y="237336"/>
                    <a:pt x="788143" y="434611"/>
                    <a:pt x="694357" y="579777"/>
                  </a:cubicBezTo>
                  <a:lnTo>
                    <a:pt x="669750" y="610564"/>
                  </a:lnTo>
                  <a:lnTo>
                    <a:pt x="676187" y="612251"/>
                  </a:lnTo>
                  <a:cubicBezTo>
                    <a:pt x="709368" y="617786"/>
                    <a:pt x="742723" y="617071"/>
                    <a:pt x="774010" y="609731"/>
                  </a:cubicBezTo>
                  <a:cubicBezTo>
                    <a:pt x="752783" y="646497"/>
                    <a:pt x="715656" y="669442"/>
                    <a:pt x="672789" y="676818"/>
                  </a:cubicBezTo>
                  <a:lnTo>
                    <a:pt x="614847" y="676103"/>
                  </a:lnTo>
                  <a:lnTo>
                    <a:pt x="630982" y="688395"/>
                  </a:lnTo>
                  <a:cubicBezTo>
                    <a:pt x="675383" y="716234"/>
                    <a:pt x="726756" y="731722"/>
                    <a:pt x="777399" y="731780"/>
                  </a:cubicBezTo>
                  <a:cubicBezTo>
                    <a:pt x="745459" y="760690"/>
                    <a:pt x="701469" y="773020"/>
                    <a:pt x="656169" y="769582"/>
                  </a:cubicBezTo>
                  <a:lnTo>
                    <a:pt x="597307" y="754882"/>
                  </a:lnTo>
                  <a:lnTo>
                    <a:pt x="629659" y="777146"/>
                  </a:lnTo>
                  <a:cubicBezTo>
                    <a:pt x="659834" y="794188"/>
                    <a:pt x="693001" y="805880"/>
                    <a:pt x="727066" y="811041"/>
                  </a:cubicBezTo>
                  <a:cubicBezTo>
                    <a:pt x="671108" y="845963"/>
                    <a:pt x="594094" y="841073"/>
                    <a:pt x="532253" y="804200"/>
                  </a:cubicBezTo>
                  <a:lnTo>
                    <a:pt x="506636" y="782369"/>
                  </a:lnTo>
                  <a:lnTo>
                    <a:pt x="270763" y="782371"/>
                  </a:lnTo>
                  <a:lnTo>
                    <a:pt x="245145" y="804202"/>
                  </a:lnTo>
                  <a:cubicBezTo>
                    <a:pt x="183305" y="841075"/>
                    <a:pt x="106291" y="845965"/>
                    <a:pt x="50333" y="811043"/>
                  </a:cubicBezTo>
                  <a:cubicBezTo>
                    <a:pt x="84398" y="805882"/>
                    <a:pt x="117565" y="794190"/>
                    <a:pt x="147740" y="777148"/>
                  </a:cubicBezTo>
                  <a:lnTo>
                    <a:pt x="180091" y="754884"/>
                  </a:lnTo>
                  <a:lnTo>
                    <a:pt x="121229" y="769584"/>
                  </a:lnTo>
                  <a:cubicBezTo>
                    <a:pt x="75929" y="773022"/>
                    <a:pt x="31940" y="760692"/>
                    <a:pt x="0" y="731782"/>
                  </a:cubicBezTo>
                  <a:cubicBezTo>
                    <a:pt x="50642" y="731724"/>
                    <a:pt x="102015" y="716236"/>
                    <a:pt x="146417" y="688397"/>
                  </a:cubicBezTo>
                  <a:lnTo>
                    <a:pt x="162551" y="676105"/>
                  </a:lnTo>
                  <a:lnTo>
                    <a:pt x="104609" y="676820"/>
                  </a:lnTo>
                  <a:cubicBezTo>
                    <a:pt x="61743" y="669444"/>
                    <a:pt x="24616" y="646499"/>
                    <a:pt x="3389" y="609733"/>
                  </a:cubicBezTo>
                  <a:cubicBezTo>
                    <a:pt x="34676" y="617073"/>
                    <a:pt x="68031" y="617788"/>
                    <a:pt x="101212" y="612253"/>
                  </a:cubicBezTo>
                  <a:lnTo>
                    <a:pt x="107649" y="610565"/>
                  </a:lnTo>
                  <a:lnTo>
                    <a:pt x="83040" y="579776"/>
                  </a:lnTo>
                  <a:cubicBezTo>
                    <a:pt x="-10745" y="434610"/>
                    <a:pt x="4886" y="237336"/>
                    <a:pt x="129933" y="109540"/>
                  </a:cubicBezTo>
                  <a:cubicBezTo>
                    <a:pt x="201389" y="36513"/>
                    <a:pt x="295045" y="0"/>
                    <a:pt x="388699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149" name="グループ化 1148"/>
            <p:cNvGrpSpPr/>
            <p:nvPr/>
          </p:nvGrpSpPr>
          <p:grpSpPr>
            <a:xfrm>
              <a:off x="8922431" y="4480662"/>
              <a:ext cx="729037" cy="657932"/>
              <a:chOff x="6704412" y="3697428"/>
              <a:chExt cx="1401667" cy="1264959"/>
            </a:xfrm>
          </p:grpSpPr>
          <p:sp>
            <p:nvSpPr>
              <p:cNvPr id="1189" name="片側の 2 つの角を丸めた四角形 43"/>
              <p:cNvSpPr/>
              <p:nvPr/>
            </p:nvSpPr>
            <p:spPr>
              <a:xfrm rot="10800000">
                <a:off x="7113240" y="3697428"/>
                <a:ext cx="568122" cy="406065"/>
              </a:xfrm>
              <a:custGeom>
                <a:avLst/>
                <a:gdLst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205886 w 670722"/>
                  <a:gd name="connsiteY3" fmla="*/ 89894 h 307312"/>
                  <a:gd name="connsiteX4" fmla="*/ 0 w 670722"/>
                  <a:gd name="connsiteY4" fmla="*/ 89894 h 307312"/>
                  <a:gd name="connsiteX5" fmla="*/ 335361 w 670722"/>
                  <a:gd name="connsiteY5" fmla="*/ 0 h 307312"/>
                  <a:gd name="connsiteX6" fmla="*/ 670722 w 670722"/>
                  <a:gd name="connsiteY6" fmla="*/ 89894 h 307312"/>
                  <a:gd name="connsiteX7" fmla="*/ 469161 w 670722"/>
                  <a:gd name="connsiteY7" fmla="*/ 111302 h 307312"/>
                  <a:gd name="connsiteX8" fmla="*/ 469161 w 670722"/>
                  <a:gd name="connsiteY8" fmla="*/ 307312 h 307312"/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0 w 670722"/>
                  <a:gd name="connsiteY3" fmla="*/ 89894 h 307312"/>
                  <a:gd name="connsiteX4" fmla="*/ 335361 w 670722"/>
                  <a:gd name="connsiteY4" fmla="*/ 0 h 307312"/>
                  <a:gd name="connsiteX5" fmla="*/ 670722 w 670722"/>
                  <a:gd name="connsiteY5" fmla="*/ 89894 h 307312"/>
                  <a:gd name="connsiteX6" fmla="*/ 469161 w 670722"/>
                  <a:gd name="connsiteY6" fmla="*/ 111302 h 307312"/>
                  <a:gd name="connsiteX7" fmla="*/ 469161 w 670722"/>
                  <a:gd name="connsiteY7" fmla="*/ 307312 h 307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70722" h="307312">
                    <a:moveTo>
                      <a:pt x="469161" y="307312"/>
                    </a:moveTo>
                    <a:lnTo>
                      <a:pt x="201564" y="307312"/>
                    </a:lnTo>
                    <a:lnTo>
                      <a:pt x="201564" y="111302"/>
                    </a:lnTo>
                    <a:lnTo>
                      <a:pt x="0" y="89894"/>
                    </a:lnTo>
                    <a:cubicBezTo>
                      <a:pt x="0" y="40247"/>
                      <a:pt x="150146" y="0"/>
                      <a:pt x="335361" y="0"/>
                    </a:cubicBezTo>
                    <a:cubicBezTo>
                      <a:pt x="520576" y="0"/>
                      <a:pt x="670722" y="40247"/>
                      <a:pt x="670722" y="89894"/>
                    </a:cubicBezTo>
                    <a:lnTo>
                      <a:pt x="469161" y="111302"/>
                    </a:lnTo>
                    <a:lnTo>
                      <a:pt x="469161" y="307312"/>
                    </a:ln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90" name="片側の 2 つの角を丸めた四角形 87"/>
              <p:cNvSpPr/>
              <p:nvPr/>
            </p:nvSpPr>
            <p:spPr>
              <a:xfrm>
                <a:off x="6704412" y="3871794"/>
                <a:ext cx="1401667" cy="1090593"/>
              </a:xfrm>
              <a:custGeom>
                <a:avLst/>
                <a:gdLst/>
                <a:ahLst/>
                <a:cxnLst/>
                <a:rect l="l" t="t" r="r" b="b"/>
                <a:pathLst>
                  <a:path w="1401667" h="1090593">
                    <a:moveTo>
                      <a:pt x="262489" y="0"/>
                    </a:moveTo>
                    <a:cubicBezTo>
                      <a:pt x="332983" y="0"/>
                      <a:pt x="396986" y="27788"/>
                      <a:pt x="443816" y="73349"/>
                    </a:cubicBezTo>
                    <a:cubicBezTo>
                      <a:pt x="455699" y="70294"/>
                      <a:pt x="467944" y="69667"/>
                      <a:pt x="480336" y="69667"/>
                    </a:cubicBezTo>
                    <a:lnTo>
                      <a:pt x="917554" y="69667"/>
                    </a:lnTo>
                    <a:lnTo>
                      <a:pt x="957441" y="73688"/>
                    </a:lnTo>
                    <a:cubicBezTo>
                      <a:pt x="1004334" y="27939"/>
                      <a:pt x="1068493" y="0"/>
                      <a:pt x="1139178" y="0"/>
                    </a:cubicBezTo>
                    <a:cubicBezTo>
                      <a:pt x="1284147" y="0"/>
                      <a:pt x="1401667" y="117520"/>
                      <a:pt x="1401667" y="262489"/>
                    </a:cubicBezTo>
                    <a:cubicBezTo>
                      <a:pt x="1401667" y="356694"/>
                      <a:pt x="1352042" y="439307"/>
                      <a:pt x="1277094" y="484950"/>
                    </a:cubicBezTo>
                    <a:lnTo>
                      <a:pt x="1277094" y="1090593"/>
                    </a:lnTo>
                    <a:lnTo>
                      <a:pt x="120796" y="1090593"/>
                    </a:lnTo>
                    <a:lnTo>
                      <a:pt x="120796" y="482900"/>
                    </a:lnTo>
                    <a:cubicBezTo>
                      <a:pt x="48017" y="436605"/>
                      <a:pt x="0" y="355155"/>
                      <a:pt x="0" y="262489"/>
                    </a:cubicBezTo>
                    <a:cubicBezTo>
                      <a:pt x="0" y="117520"/>
                      <a:pt x="117520" y="0"/>
                      <a:pt x="262489" y="0"/>
                    </a:cubicBez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91" name="片側の 2 つの角を丸めた四角形 1190"/>
              <p:cNvSpPr/>
              <p:nvPr/>
            </p:nvSpPr>
            <p:spPr>
              <a:xfrm rot="10800000">
                <a:off x="7149199" y="3944005"/>
                <a:ext cx="508318" cy="82271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92" name="片側の 2 つの角を丸めた四角形 1191"/>
              <p:cNvSpPr/>
              <p:nvPr/>
            </p:nvSpPr>
            <p:spPr>
              <a:xfrm rot="10800000">
                <a:off x="7149199" y="3941469"/>
                <a:ext cx="508318" cy="28737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93" name="円/楕円 1192"/>
              <p:cNvSpPr/>
              <p:nvPr/>
            </p:nvSpPr>
            <p:spPr>
              <a:xfrm>
                <a:off x="7378849" y="4289373"/>
                <a:ext cx="49015" cy="49015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94" name="円/楕円 1193"/>
              <p:cNvSpPr/>
              <p:nvPr/>
            </p:nvSpPr>
            <p:spPr>
              <a:xfrm>
                <a:off x="7378849" y="4435251"/>
                <a:ext cx="49015" cy="49015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95" name="円/楕円 1194"/>
              <p:cNvSpPr/>
              <p:nvPr/>
            </p:nvSpPr>
            <p:spPr>
              <a:xfrm>
                <a:off x="7378849" y="4581128"/>
                <a:ext cx="49015" cy="49015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150" name="グループ化 1149"/>
            <p:cNvGrpSpPr/>
            <p:nvPr/>
          </p:nvGrpSpPr>
          <p:grpSpPr>
            <a:xfrm>
              <a:off x="8992734" y="3944020"/>
              <a:ext cx="579044" cy="588972"/>
              <a:chOff x="11509262" y="212598"/>
              <a:chExt cx="579044" cy="588972"/>
            </a:xfrm>
          </p:grpSpPr>
          <p:sp>
            <p:nvSpPr>
              <p:cNvPr id="1166" name="円/楕円 238"/>
              <p:cNvSpPr/>
              <p:nvPr/>
            </p:nvSpPr>
            <p:spPr>
              <a:xfrm>
                <a:off x="11509262" y="294071"/>
                <a:ext cx="579044" cy="507499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5" fmla="*/ 349847 w 579044"/>
                  <a:gd name="connsiteY5" fmla="*/ 3918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  <a:lnTo>
                      <a:pt x="349847" y="3918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67" name="月 1166"/>
              <p:cNvSpPr/>
              <p:nvPr/>
            </p:nvSpPr>
            <p:spPr>
              <a:xfrm rot="16200000">
                <a:off x="11786085" y="579662"/>
                <a:ext cx="25398" cy="75418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68" name="ドーナツ 1167"/>
              <p:cNvSpPr/>
              <p:nvPr/>
            </p:nvSpPr>
            <p:spPr>
              <a:xfrm>
                <a:off x="11535038" y="373146"/>
                <a:ext cx="250048" cy="250048"/>
              </a:xfrm>
              <a:prstGeom prst="donut">
                <a:avLst>
                  <a:gd name="adj" fmla="val 7646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69" name="円/楕円 1168"/>
              <p:cNvSpPr/>
              <p:nvPr/>
            </p:nvSpPr>
            <p:spPr>
              <a:xfrm>
                <a:off x="11637202" y="450813"/>
                <a:ext cx="45719" cy="97007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70" name="ドーナツ 1169"/>
              <p:cNvSpPr/>
              <p:nvPr/>
            </p:nvSpPr>
            <p:spPr>
              <a:xfrm>
                <a:off x="11811263" y="373146"/>
                <a:ext cx="250048" cy="250048"/>
              </a:xfrm>
              <a:prstGeom prst="donut">
                <a:avLst>
                  <a:gd name="adj" fmla="val 7646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71" name="円/楕円 1170"/>
              <p:cNvSpPr/>
              <p:nvPr/>
            </p:nvSpPr>
            <p:spPr>
              <a:xfrm>
                <a:off x="11913427" y="450813"/>
                <a:ext cx="45719" cy="97007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172" name="グループ化 1171"/>
              <p:cNvGrpSpPr/>
              <p:nvPr/>
            </p:nvGrpSpPr>
            <p:grpSpPr>
              <a:xfrm>
                <a:off x="11543658" y="212598"/>
                <a:ext cx="254173" cy="182572"/>
                <a:chOff x="8185150" y="3036368"/>
                <a:chExt cx="293635" cy="222935"/>
              </a:xfrm>
            </p:grpSpPr>
            <p:sp>
              <p:nvSpPr>
                <p:cNvPr id="1183" name="月 1182"/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84" name="月 1183"/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85" name="月 1184"/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86" name="月 1185"/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87" name="月 1186"/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88" name="月 1187"/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173" name="グループ化 1172"/>
              <p:cNvGrpSpPr/>
              <p:nvPr/>
            </p:nvGrpSpPr>
            <p:grpSpPr>
              <a:xfrm>
                <a:off x="11801999" y="212598"/>
                <a:ext cx="254173" cy="182572"/>
                <a:chOff x="8185150" y="3036368"/>
                <a:chExt cx="293635" cy="222935"/>
              </a:xfrm>
            </p:grpSpPr>
            <p:sp>
              <p:nvSpPr>
                <p:cNvPr id="1177" name="月 1176"/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78" name="月 1177"/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79" name="月 1178"/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80" name="月 1179"/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81" name="月 1180"/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82" name="月 1181"/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174" name="月 1173"/>
              <p:cNvSpPr/>
              <p:nvPr/>
            </p:nvSpPr>
            <p:spPr>
              <a:xfrm rot="16200000" flipV="1">
                <a:off x="11628647" y="261045"/>
                <a:ext cx="45720" cy="18276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75" name="月 1174"/>
              <p:cNvSpPr/>
              <p:nvPr/>
            </p:nvSpPr>
            <p:spPr>
              <a:xfrm rot="16200000" flipV="1">
                <a:off x="11919160" y="261045"/>
                <a:ext cx="45720" cy="18276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76" name="円/楕円 4"/>
              <p:cNvSpPr/>
              <p:nvPr/>
            </p:nvSpPr>
            <p:spPr>
              <a:xfrm rot="10800000">
                <a:off x="11724679" y="680060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151" name="グループ化 1150"/>
            <p:cNvGrpSpPr/>
            <p:nvPr/>
          </p:nvGrpSpPr>
          <p:grpSpPr>
            <a:xfrm>
              <a:off x="8806693" y="4346921"/>
              <a:ext cx="960511" cy="809660"/>
              <a:chOff x="6111915" y="4346921"/>
              <a:chExt cx="960511" cy="809660"/>
            </a:xfrm>
          </p:grpSpPr>
          <p:grpSp>
            <p:nvGrpSpPr>
              <p:cNvPr id="1152" name="グループ化 1151"/>
              <p:cNvGrpSpPr/>
              <p:nvPr/>
            </p:nvGrpSpPr>
            <p:grpSpPr>
              <a:xfrm rot="900000">
                <a:off x="6111915" y="4346921"/>
                <a:ext cx="290401" cy="809658"/>
                <a:chOff x="5475899" y="4835767"/>
                <a:chExt cx="290401" cy="809658"/>
              </a:xfrm>
            </p:grpSpPr>
            <p:grpSp>
              <p:nvGrpSpPr>
                <p:cNvPr id="1160" name="グループ化 1159"/>
                <p:cNvGrpSpPr/>
                <p:nvPr/>
              </p:nvGrpSpPr>
              <p:grpSpPr>
                <a:xfrm>
                  <a:off x="5475899" y="4835767"/>
                  <a:ext cx="277371" cy="317242"/>
                  <a:chOff x="6027556" y="4835767"/>
                  <a:chExt cx="277371" cy="317242"/>
                </a:xfrm>
              </p:grpSpPr>
              <p:sp>
                <p:nvSpPr>
                  <p:cNvPr id="1164" name="角丸四角形 4"/>
                  <p:cNvSpPr/>
                  <p:nvPr/>
                </p:nvSpPr>
                <p:spPr>
                  <a:xfrm rot="5706401">
                    <a:off x="6007621" y="4855702"/>
                    <a:ext cx="317242" cy="27737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38017" h="675821">
                        <a:moveTo>
                          <a:pt x="1806" y="546257"/>
                        </a:moveTo>
                        <a:cubicBezTo>
                          <a:pt x="3887" y="538748"/>
                          <a:pt x="7706" y="531559"/>
                          <a:pt x="12952" y="525074"/>
                        </a:cubicBezTo>
                        <a:cubicBezTo>
                          <a:pt x="23444" y="512103"/>
                          <a:pt x="39645" y="501946"/>
                          <a:pt x="59067" y="497678"/>
                        </a:cubicBezTo>
                        <a:lnTo>
                          <a:pt x="100244" y="488628"/>
                        </a:lnTo>
                        <a:cubicBezTo>
                          <a:pt x="77229" y="484370"/>
                          <a:pt x="59450" y="469415"/>
                          <a:pt x="54928" y="448841"/>
                        </a:cubicBezTo>
                        <a:cubicBezTo>
                          <a:pt x="53222" y="441079"/>
                          <a:pt x="53565" y="433251"/>
                          <a:pt x="55646" y="425743"/>
                        </a:cubicBezTo>
                        <a:cubicBezTo>
                          <a:pt x="57727" y="418235"/>
                          <a:pt x="61546" y="411045"/>
                          <a:pt x="66792" y="404560"/>
                        </a:cubicBezTo>
                        <a:cubicBezTo>
                          <a:pt x="77284" y="391589"/>
                          <a:pt x="93485" y="381432"/>
                          <a:pt x="112907" y="377164"/>
                        </a:cubicBezTo>
                        <a:lnTo>
                          <a:pt x="269211" y="342814"/>
                        </a:lnTo>
                        <a:lnTo>
                          <a:pt x="382846" y="271062"/>
                        </a:lnTo>
                        <a:lnTo>
                          <a:pt x="390224" y="262465"/>
                        </a:lnTo>
                        <a:lnTo>
                          <a:pt x="282312" y="262465"/>
                        </a:lnTo>
                        <a:cubicBezTo>
                          <a:pt x="245819" y="262465"/>
                          <a:pt x="216235" y="232881"/>
                          <a:pt x="216235" y="196388"/>
                        </a:cubicBezTo>
                        <a:cubicBezTo>
                          <a:pt x="216235" y="159895"/>
                          <a:pt x="245819" y="130311"/>
                          <a:pt x="282312" y="130311"/>
                        </a:cubicBezTo>
                        <a:lnTo>
                          <a:pt x="503642" y="130311"/>
                        </a:lnTo>
                        <a:lnTo>
                          <a:pt x="569841" y="53175"/>
                        </a:lnTo>
                        <a:cubicBezTo>
                          <a:pt x="624682" y="-10726"/>
                          <a:pt x="720942" y="-18071"/>
                          <a:pt x="784843" y="36770"/>
                        </a:cubicBezTo>
                        <a:cubicBezTo>
                          <a:pt x="848744" y="91611"/>
                          <a:pt x="856088" y="187871"/>
                          <a:pt x="801247" y="251772"/>
                        </a:cubicBezTo>
                        <a:lnTo>
                          <a:pt x="681089" y="391780"/>
                        </a:lnTo>
                        <a:cubicBezTo>
                          <a:pt x="679648" y="396559"/>
                          <a:pt x="676708" y="400708"/>
                          <a:pt x="673163" y="404611"/>
                        </a:cubicBezTo>
                        <a:lnTo>
                          <a:pt x="617412" y="465976"/>
                        </a:lnTo>
                        <a:cubicBezTo>
                          <a:pt x="612560" y="471630"/>
                          <a:pt x="607708" y="477284"/>
                          <a:pt x="602855" y="482938"/>
                        </a:cubicBezTo>
                        <a:lnTo>
                          <a:pt x="602376" y="482526"/>
                        </a:lnTo>
                        <a:lnTo>
                          <a:pt x="509362" y="584907"/>
                        </a:lnTo>
                        <a:lnTo>
                          <a:pt x="503806" y="589185"/>
                        </a:lnTo>
                        <a:cubicBezTo>
                          <a:pt x="503731" y="589270"/>
                          <a:pt x="503653" y="589353"/>
                          <a:pt x="503527" y="589400"/>
                        </a:cubicBezTo>
                        <a:cubicBezTo>
                          <a:pt x="499562" y="594136"/>
                          <a:pt x="494458" y="597554"/>
                          <a:pt x="488983" y="600075"/>
                        </a:cubicBezTo>
                        <a:cubicBezTo>
                          <a:pt x="487735" y="601735"/>
                          <a:pt x="486011" y="602682"/>
                          <a:pt x="484229" y="603564"/>
                        </a:cubicBezTo>
                        <a:lnTo>
                          <a:pt x="353095" y="668557"/>
                        </a:lnTo>
                        <a:cubicBezTo>
                          <a:pt x="322704" y="683620"/>
                          <a:pt x="287495" y="674503"/>
                          <a:pt x="274455" y="648193"/>
                        </a:cubicBezTo>
                        <a:lnTo>
                          <a:pt x="271614" y="636113"/>
                        </a:lnTo>
                        <a:lnTo>
                          <a:pt x="211767" y="663394"/>
                        </a:lnTo>
                        <a:cubicBezTo>
                          <a:pt x="175579" y="679891"/>
                          <a:pt x="135552" y="669814"/>
                          <a:pt x="122366" y="640886"/>
                        </a:cubicBezTo>
                        <a:cubicBezTo>
                          <a:pt x="116659" y="628368"/>
                          <a:pt x="116914" y="614371"/>
                          <a:pt x="122875" y="601528"/>
                        </a:cubicBezTo>
                        <a:lnTo>
                          <a:pt x="83777" y="610120"/>
                        </a:lnTo>
                        <a:cubicBezTo>
                          <a:pt x="44933" y="618656"/>
                          <a:pt x="7912" y="600405"/>
                          <a:pt x="1088" y="569355"/>
                        </a:cubicBezTo>
                        <a:cubicBezTo>
                          <a:pt x="-618" y="561593"/>
                          <a:pt x="-275" y="553765"/>
                          <a:pt x="1806" y="546257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65" name="円/楕円 6"/>
                  <p:cNvSpPr/>
                  <p:nvPr/>
                </p:nvSpPr>
                <p:spPr>
                  <a:xfrm rot="1717371">
                    <a:off x="6113619" y="5016841"/>
                    <a:ext cx="112993" cy="2287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84639" h="49838">
                        <a:moveTo>
                          <a:pt x="142019" y="0"/>
                        </a:moveTo>
                        <a:cubicBezTo>
                          <a:pt x="216270" y="0"/>
                          <a:pt x="277580" y="21397"/>
                          <a:pt x="284639" y="49838"/>
                        </a:cubicBezTo>
                        <a:cubicBezTo>
                          <a:pt x="256937" y="31527"/>
                          <a:pt x="203020" y="19975"/>
                          <a:pt x="141183" y="19975"/>
                        </a:cubicBezTo>
                        <a:cubicBezTo>
                          <a:pt x="80927" y="19975"/>
                          <a:pt x="28190" y="30944"/>
                          <a:pt x="0" y="48690"/>
                        </a:cubicBezTo>
                        <a:cubicBezTo>
                          <a:pt x="8436" y="20714"/>
                          <a:pt x="68964" y="0"/>
                          <a:pt x="142019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161" name="グループ化 1160"/>
                <p:cNvGrpSpPr/>
                <p:nvPr/>
              </p:nvGrpSpPr>
              <p:grpSpPr>
                <a:xfrm rot="900000">
                  <a:off x="5529184" y="5113883"/>
                  <a:ext cx="237116" cy="531542"/>
                  <a:chOff x="6162544" y="5120661"/>
                  <a:chExt cx="237116" cy="531542"/>
                </a:xfrm>
              </p:grpSpPr>
              <p:sp>
                <p:nvSpPr>
                  <p:cNvPr id="1162" name="台形 1161"/>
                  <p:cNvSpPr/>
                  <p:nvPr/>
                </p:nvSpPr>
                <p:spPr>
                  <a:xfrm rot="20759838">
                    <a:off x="6162544" y="5120661"/>
                    <a:ext cx="164746" cy="83080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rgbClr val="FF99CC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63" name="片側の 2 つの角を丸めた四角形 1162"/>
                  <p:cNvSpPr/>
                  <p:nvPr/>
                </p:nvSpPr>
                <p:spPr>
                  <a:xfrm rot="9943817">
                    <a:off x="6220879" y="5186502"/>
                    <a:ext cx="178781" cy="465701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CC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153" name="グループ化 1152"/>
              <p:cNvGrpSpPr/>
              <p:nvPr/>
            </p:nvGrpSpPr>
            <p:grpSpPr>
              <a:xfrm rot="20700000" flipH="1">
                <a:off x="6782025" y="4346923"/>
                <a:ext cx="290401" cy="809658"/>
                <a:chOff x="5475899" y="4835767"/>
                <a:chExt cx="290401" cy="809658"/>
              </a:xfrm>
            </p:grpSpPr>
            <p:grpSp>
              <p:nvGrpSpPr>
                <p:cNvPr id="1154" name="グループ化 1153"/>
                <p:cNvGrpSpPr/>
                <p:nvPr/>
              </p:nvGrpSpPr>
              <p:grpSpPr>
                <a:xfrm>
                  <a:off x="5475899" y="4835767"/>
                  <a:ext cx="277371" cy="317242"/>
                  <a:chOff x="6027556" y="4835767"/>
                  <a:chExt cx="277371" cy="317242"/>
                </a:xfrm>
              </p:grpSpPr>
              <p:sp>
                <p:nvSpPr>
                  <p:cNvPr id="1158" name="角丸四角形 4"/>
                  <p:cNvSpPr/>
                  <p:nvPr/>
                </p:nvSpPr>
                <p:spPr>
                  <a:xfrm rot="5706401">
                    <a:off x="6007621" y="4855702"/>
                    <a:ext cx="317242" cy="27737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38017" h="675821">
                        <a:moveTo>
                          <a:pt x="1806" y="546257"/>
                        </a:moveTo>
                        <a:cubicBezTo>
                          <a:pt x="3887" y="538748"/>
                          <a:pt x="7706" y="531559"/>
                          <a:pt x="12952" y="525074"/>
                        </a:cubicBezTo>
                        <a:cubicBezTo>
                          <a:pt x="23444" y="512103"/>
                          <a:pt x="39645" y="501946"/>
                          <a:pt x="59067" y="497678"/>
                        </a:cubicBezTo>
                        <a:lnTo>
                          <a:pt x="100244" y="488628"/>
                        </a:lnTo>
                        <a:cubicBezTo>
                          <a:pt x="77229" y="484370"/>
                          <a:pt x="59450" y="469415"/>
                          <a:pt x="54928" y="448841"/>
                        </a:cubicBezTo>
                        <a:cubicBezTo>
                          <a:pt x="53222" y="441079"/>
                          <a:pt x="53565" y="433251"/>
                          <a:pt x="55646" y="425743"/>
                        </a:cubicBezTo>
                        <a:cubicBezTo>
                          <a:pt x="57727" y="418235"/>
                          <a:pt x="61546" y="411045"/>
                          <a:pt x="66792" y="404560"/>
                        </a:cubicBezTo>
                        <a:cubicBezTo>
                          <a:pt x="77284" y="391589"/>
                          <a:pt x="93485" y="381432"/>
                          <a:pt x="112907" y="377164"/>
                        </a:cubicBezTo>
                        <a:lnTo>
                          <a:pt x="269211" y="342814"/>
                        </a:lnTo>
                        <a:lnTo>
                          <a:pt x="382846" y="271062"/>
                        </a:lnTo>
                        <a:lnTo>
                          <a:pt x="390224" y="262465"/>
                        </a:lnTo>
                        <a:lnTo>
                          <a:pt x="282312" y="262465"/>
                        </a:lnTo>
                        <a:cubicBezTo>
                          <a:pt x="245819" y="262465"/>
                          <a:pt x="216235" y="232881"/>
                          <a:pt x="216235" y="196388"/>
                        </a:cubicBezTo>
                        <a:cubicBezTo>
                          <a:pt x="216235" y="159895"/>
                          <a:pt x="245819" y="130311"/>
                          <a:pt x="282312" y="130311"/>
                        </a:cubicBezTo>
                        <a:lnTo>
                          <a:pt x="503642" y="130311"/>
                        </a:lnTo>
                        <a:lnTo>
                          <a:pt x="569841" y="53175"/>
                        </a:lnTo>
                        <a:cubicBezTo>
                          <a:pt x="624682" y="-10726"/>
                          <a:pt x="720942" y="-18071"/>
                          <a:pt x="784843" y="36770"/>
                        </a:cubicBezTo>
                        <a:cubicBezTo>
                          <a:pt x="848744" y="91611"/>
                          <a:pt x="856088" y="187871"/>
                          <a:pt x="801247" y="251772"/>
                        </a:cubicBezTo>
                        <a:lnTo>
                          <a:pt x="681089" y="391780"/>
                        </a:lnTo>
                        <a:cubicBezTo>
                          <a:pt x="679648" y="396559"/>
                          <a:pt x="676708" y="400708"/>
                          <a:pt x="673163" y="404611"/>
                        </a:cubicBezTo>
                        <a:lnTo>
                          <a:pt x="617412" y="465976"/>
                        </a:lnTo>
                        <a:cubicBezTo>
                          <a:pt x="612560" y="471630"/>
                          <a:pt x="607708" y="477284"/>
                          <a:pt x="602855" y="482938"/>
                        </a:cubicBezTo>
                        <a:lnTo>
                          <a:pt x="602376" y="482526"/>
                        </a:lnTo>
                        <a:lnTo>
                          <a:pt x="509362" y="584907"/>
                        </a:lnTo>
                        <a:lnTo>
                          <a:pt x="503806" y="589185"/>
                        </a:lnTo>
                        <a:cubicBezTo>
                          <a:pt x="503731" y="589270"/>
                          <a:pt x="503653" y="589353"/>
                          <a:pt x="503527" y="589400"/>
                        </a:cubicBezTo>
                        <a:cubicBezTo>
                          <a:pt x="499562" y="594136"/>
                          <a:pt x="494458" y="597554"/>
                          <a:pt x="488983" y="600075"/>
                        </a:cubicBezTo>
                        <a:cubicBezTo>
                          <a:pt x="487735" y="601735"/>
                          <a:pt x="486011" y="602682"/>
                          <a:pt x="484229" y="603564"/>
                        </a:cubicBezTo>
                        <a:lnTo>
                          <a:pt x="353095" y="668557"/>
                        </a:lnTo>
                        <a:cubicBezTo>
                          <a:pt x="322704" y="683620"/>
                          <a:pt x="287495" y="674503"/>
                          <a:pt x="274455" y="648193"/>
                        </a:cubicBezTo>
                        <a:lnTo>
                          <a:pt x="271614" y="636113"/>
                        </a:lnTo>
                        <a:lnTo>
                          <a:pt x="211767" y="663394"/>
                        </a:lnTo>
                        <a:cubicBezTo>
                          <a:pt x="175579" y="679891"/>
                          <a:pt x="135552" y="669814"/>
                          <a:pt x="122366" y="640886"/>
                        </a:cubicBezTo>
                        <a:cubicBezTo>
                          <a:pt x="116659" y="628368"/>
                          <a:pt x="116914" y="614371"/>
                          <a:pt x="122875" y="601528"/>
                        </a:cubicBezTo>
                        <a:lnTo>
                          <a:pt x="83777" y="610120"/>
                        </a:lnTo>
                        <a:cubicBezTo>
                          <a:pt x="44933" y="618656"/>
                          <a:pt x="7912" y="600405"/>
                          <a:pt x="1088" y="569355"/>
                        </a:cubicBezTo>
                        <a:cubicBezTo>
                          <a:pt x="-618" y="561593"/>
                          <a:pt x="-275" y="553765"/>
                          <a:pt x="1806" y="546257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59" name="円/楕円 6"/>
                  <p:cNvSpPr/>
                  <p:nvPr/>
                </p:nvSpPr>
                <p:spPr>
                  <a:xfrm rot="1717371">
                    <a:off x="6113619" y="5016841"/>
                    <a:ext cx="112993" cy="2287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84639" h="49838">
                        <a:moveTo>
                          <a:pt x="142019" y="0"/>
                        </a:moveTo>
                        <a:cubicBezTo>
                          <a:pt x="216270" y="0"/>
                          <a:pt x="277580" y="21397"/>
                          <a:pt x="284639" y="49838"/>
                        </a:cubicBezTo>
                        <a:cubicBezTo>
                          <a:pt x="256937" y="31527"/>
                          <a:pt x="203020" y="19975"/>
                          <a:pt x="141183" y="19975"/>
                        </a:cubicBezTo>
                        <a:cubicBezTo>
                          <a:pt x="80927" y="19975"/>
                          <a:pt x="28190" y="30944"/>
                          <a:pt x="0" y="48690"/>
                        </a:cubicBezTo>
                        <a:cubicBezTo>
                          <a:pt x="8436" y="20714"/>
                          <a:pt x="68964" y="0"/>
                          <a:pt x="142019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155" name="グループ化 1154"/>
                <p:cNvGrpSpPr/>
                <p:nvPr/>
              </p:nvGrpSpPr>
              <p:grpSpPr>
                <a:xfrm rot="900000">
                  <a:off x="5529184" y="5113883"/>
                  <a:ext cx="237116" cy="531542"/>
                  <a:chOff x="6162544" y="5120661"/>
                  <a:chExt cx="237116" cy="531542"/>
                </a:xfrm>
              </p:grpSpPr>
              <p:sp>
                <p:nvSpPr>
                  <p:cNvPr id="1156" name="台形 1155"/>
                  <p:cNvSpPr/>
                  <p:nvPr/>
                </p:nvSpPr>
                <p:spPr>
                  <a:xfrm rot="20759838">
                    <a:off x="6162544" y="5120661"/>
                    <a:ext cx="164746" cy="83080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rgbClr val="FF99CC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57" name="片側の 2 つの角を丸めた四角形 1156"/>
                  <p:cNvSpPr/>
                  <p:nvPr/>
                </p:nvSpPr>
                <p:spPr>
                  <a:xfrm rot="9943817">
                    <a:off x="6220879" y="5186502"/>
                    <a:ext cx="178781" cy="465701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CC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902550" y="1115091"/>
            <a:ext cx="719603" cy="1290147"/>
            <a:chOff x="5296818" y="500976"/>
            <a:chExt cx="719603" cy="1290147"/>
          </a:xfrm>
        </p:grpSpPr>
        <p:grpSp>
          <p:nvGrpSpPr>
            <p:cNvPr id="3" name="グループ化 2"/>
            <p:cNvGrpSpPr/>
            <p:nvPr/>
          </p:nvGrpSpPr>
          <p:grpSpPr>
            <a:xfrm>
              <a:off x="5349577" y="669177"/>
              <a:ext cx="614082" cy="790412"/>
              <a:chOff x="7635477" y="253823"/>
              <a:chExt cx="614082" cy="790412"/>
            </a:xfrm>
          </p:grpSpPr>
          <p:sp>
            <p:nvSpPr>
              <p:cNvPr id="36" name="円/楕円 539"/>
              <p:cNvSpPr/>
              <p:nvPr/>
            </p:nvSpPr>
            <p:spPr>
              <a:xfrm>
                <a:off x="7635477" y="266582"/>
                <a:ext cx="614082" cy="777653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" name="円/楕円 540"/>
              <p:cNvSpPr/>
              <p:nvPr/>
            </p:nvSpPr>
            <p:spPr>
              <a:xfrm>
                <a:off x="7769397" y="253823"/>
                <a:ext cx="346242" cy="745902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" name="グループ化 3"/>
            <p:cNvGrpSpPr/>
            <p:nvPr/>
          </p:nvGrpSpPr>
          <p:grpSpPr>
            <a:xfrm>
              <a:off x="5355911" y="1180199"/>
              <a:ext cx="601415" cy="610924"/>
              <a:chOff x="1447202" y="3787806"/>
              <a:chExt cx="1156298" cy="1174581"/>
            </a:xfrm>
          </p:grpSpPr>
          <p:sp>
            <p:nvSpPr>
              <p:cNvPr id="30" name="片側の 2 つの角を丸めた四角形 29"/>
              <p:cNvSpPr/>
              <p:nvPr/>
            </p:nvSpPr>
            <p:spPr>
              <a:xfrm>
                <a:off x="1447202" y="3941461"/>
                <a:ext cx="1156298" cy="1020926"/>
              </a:xfrm>
              <a:prstGeom prst="round2SameRect">
                <a:avLst>
                  <a:gd name="adj1" fmla="val 35217"/>
                  <a:gd name="adj2" fmla="val 0"/>
                </a:avLst>
              </a:prstGeom>
              <a:solidFill>
                <a:srgbClr val="FF33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" name="正方形/長方形 9"/>
              <p:cNvSpPr/>
              <p:nvPr/>
            </p:nvSpPr>
            <p:spPr>
              <a:xfrm>
                <a:off x="1617982" y="3861048"/>
                <a:ext cx="814738" cy="574215"/>
              </a:xfrm>
              <a:custGeom>
                <a:avLst/>
                <a:gdLst/>
                <a:ahLst/>
                <a:cxnLst/>
                <a:rect l="l" t="t" r="r" b="b"/>
                <a:pathLst>
                  <a:path w="409500" h="880103">
                    <a:moveTo>
                      <a:pt x="204750" y="0"/>
                    </a:moveTo>
                    <a:cubicBezTo>
                      <a:pt x="278855" y="0"/>
                      <a:pt x="352960" y="28270"/>
                      <a:pt x="409500" y="84810"/>
                    </a:cubicBezTo>
                    <a:cubicBezTo>
                      <a:pt x="522580" y="197891"/>
                      <a:pt x="522580" y="381229"/>
                      <a:pt x="409500" y="494310"/>
                    </a:cubicBezTo>
                    <a:cubicBezTo>
                      <a:pt x="311075" y="592734"/>
                      <a:pt x="242826" y="721332"/>
                      <a:pt x="204750" y="880103"/>
                    </a:cubicBezTo>
                    <a:cubicBezTo>
                      <a:pt x="166674" y="721332"/>
                      <a:pt x="98424" y="592734"/>
                      <a:pt x="0" y="494310"/>
                    </a:cubicBezTo>
                    <a:cubicBezTo>
                      <a:pt x="-113081" y="381229"/>
                      <a:pt x="-113081" y="197891"/>
                      <a:pt x="0" y="84810"/>
                    </a:cubicBezTo>
                    <a:cubicBezTo>
                      <a:pt x="56540" y="28270"/>
                      <a:pt x="130645" y="0"/>
                      <a:pt x="204750" y="0"/>
                    </a:cubicBezTo>
                    <a:close/>
                  </a:path>
                </a:pathLst>
              </a:cu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" name="正方形/長方形 9"/>
              <p:cNvSpPr/>
              <p:nvPr/>
            </p:nvSpPr>
            <p:spPr>
              <a:xfrm>
                <a:off x="1641812" y="3861048"/>
                <a:ext cx="767078" cy="484892"/>
              </a:xfrm>
              <a:custGeom>
                <a:avLst/>
                <a:gdLst/>
                <a:ahLst/>
                <a:cxnLst/>
                <a:rect l="l" t="t" r="r" b="b"/>
                <a:pathLst>
                  <a:path w="409500" h="880103">
                    <a:moveTo>
                      <a:pt x="204750" y="0"/>
                    </a:moveTo>
                    <a:cubicBezTo>
                      <a:pt x="278855" y="0"/>
                      <a:pt x="352960" y="28270"/>
                      <a:pt x="409500" y="84810"/>
                    </a:cubicBezTo>
                    <a:cubicBezTo>
                      <a:pt x="522580" y="197891"/>
                      <a:pt x="522580" y="381229"/>
                      <a:pt x="409500" y="494310"/>
                    </a:cubicBezTo>
                    <a:cubicBezTo>
                      <a:pt x="311075" y="592734"/>
                      <a:pt x="242826" y="721332"/>
                      <a:pt x="204750" y="880103"/>
                    </a:cubicBezTo>
                    <a:cubicBezTo>
                      <a:pt x="166674" y="721332"/>
                      <a:pt x="98424" y="592734"/>
                      <a:pt x="0" y="494310"/>
                    </a:cubicBezTo>
                    <a:cubicBezTo>
                      <a:pt x="-113081" y="381229"/>
                      <a:pt x="-113081" y="197891"/>
                      <a:pt x="0" y="84810"/>
                    </a:cubicBezTo>
                    <a:cubicBezTo>
                      <a:pt x="56540" y="28270"/>
                      <a:pt x="130645" y="0"/>
                      <a:pt x="204750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3" name="正方形/長方形 9"/>
              <p:cNvSpPr/>
              <p:nvPr/>
            </p:nvSpPr>
            <p:spPr>
              <a:xfrm>
                <a:off x="1779050" y="3861048"/>
                <a:ext cx="492602" cy="375672"/>
              </a:xfrm>
              <a:custGeom>
                <a:avLst/>
                <a:gdLst/>
                <a:ahLst/>
                <a:cxnLst/>
                <a:rect l="l" t="t" r="r" b="b"/>
                <a:pathLst>
                  <a:path w="409500" h="880103">
                    <a:moveTo>
                      <a:pt x="204750" y="0"/>
                    </a:moveTo>
                    <a:cubicBezTo>
                      <a:pt x="278855" y="0"/>
                      <a:pt x="352960" y="28270"/>
                      <a:pt x="409500" y="84810"/>
                    </a:cubicBezTo>
                    <a:cubicBezTo>
                      <a:pt x="522580" y="197891"/>
                      <a:pt x="522580" y="381229"/>
                      <a:pt x="409500" y="494310"/>
                    </a:cubicBezTo>
                    <a:cubicBezTo>
                      <a:pt x="311075" y="592734"/>
                      <a:pt x="242826" y="721332"/>
                      <a:pt x="204750" y="880103"/>
                    </a:cubicBezTo>
                    <a:cubicBezTo>
                      <a:pt x="166674" y="721332"/>
                      <a:pt x="98424" y="592734"/>
                      <a:pt x="0" y="494310"/>
                    </a:cubicBezTo>
                    <a:cubicBezTo>
                      <a:pt x="-113081" y="381229"/>
                      <a:pt x="-113081" y="197891"/>
                      <a:pt x="0" y="84810"/>
                    </a:cubicBezTo>
                    <a:cubicBezTo>
                      <a:pt x="56540" y="28270"/>
                      <a:pt x="130645" y="0"/>
                      <a:pt x="204750" y="0"/>
                    </a:cubicBez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4" name="円/楕円 33"/>
              <p:cNvSpPr/>
              <p:nvPr/>
            </p:nvSpPr>
            <p:spPr>
              <a:xfrm>
                <a:off x="1671904" y="3861048"/>
                <a:ext cx="705535" cy="234071"/>
              </a:xfrm>
              <a:prstGeom prst="ellipse">
                <a:avLst/>
              </a:prstGeom>
              <a:solidFill>
                <a:srgbClr val="CC00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5" name="片側の 2 つの角を丸めた四角形 43"/>
              <p:cNvSpPr/>
              <p:nvPr/>
            </p:nvSpPr>
            <p:spPr>
              <a:xfrm rot="10800000">
                <a:off x="1689990" y="3787806"/>
                <a:ext cx="670722" cy="307312"/>
              </a:xfrm>
              <a:custGeom>
                <a:avLst/>
                <a:gdLst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205886 w 670722"/>
                  <a:gd name="connsiteY3" fmla="*/ 89894 h 307312"/>
                  <a:gd name="connsiteX4" fmla="*/ 0 w 670722"/>
                  <a:gd name="connsiteY4" fmla="*/ 89894 h 307312"/>
                  <a:gd name="connsiteX5" fmla="*/ 335361 w 670722"/>
                  <a:gd name="connsiteY5" fmla="*/ 0 h 307312"/>
                  <a:gd name="connsiteX6" fmla="*/ 670722 w 670722"/>
                  <a:gd name="connsiteY6" fmla="*/ 89894 h 307312"/>
                  <a:gd name="connsiteX7" fmla="*/ 469161 w 670722"/>
                  <a:gd name="connsiteY7" fmla="*/ 111302 h 307312"/>
                  <a:gd name="connsiteX8" fmla="*/ 469161 w 670722"/>
                  <a:gd name="connsiteY8" fmla="*/ 307312 h 307312"/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0 w 670722"/>
                  <a:gd name="connsiteY3" fmla="*/ 89894 h 307312"/>
                  <a:gd name="connsiteX4" fmla="*/ 335361 w 670722"/>
                  <a:gd name="connsiteY4" fmla="*/ 0 h 307312"/>
                  <a:gd name="connsiteX5" fmla="*/ 670722 w 670722"/>
                  <a:gd name="connsiteY5" fmla="*/ 89894 h 307312"/>
                  <a:gd name="connsiteX6" fmla="*/ 469161 w 670722"/>
                  <a:gd name="connsiteY6" fmla="*/ 111302 h 307312"/>
                  <a:gd name="connsiteX7" fmla="*/ 469161 w 670722"/>
                  <a:gd name="connsiteY7" fmla="*/ 307312 h 307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70722" h="307312">
                    <a:moveTo>
                      <a:pt x="469161" y="307312"/>
                    </a:moveTo>
                    <a:lnTo>
                      <a:pt x="201564" y="307312"/>
                    </a:lnTo>
                    <a:lnTo>
                      <a:pt x="201564" y="111302"/>
                    </a:lnTo>
                    <a:lnTo>
                      <a:pt x="0" y="89894"/>
                    </a:lnTo>
                    <a:cubicBezTo>
                      <a:pt x="0" y="40247"/>
                      <a:pt x="150146" y="0"/>
                      <a:pt x="335361" y="0"/>
                    </a:cubicBezTo>
                    <a:cubicBezTo>
                      <a:pt x="520576" y="0"/>
                      <a:pt x="670722" y="40247"/>
                      <a:pt x="670722" y="89894"/>
                    </a:cubicBezTo>
                    <a:lnTo>
                      <a:pt x="469161" y="111302"/>
                    </a:lnTo>
                    <a:lnTo>
                      <a:pt x="469161" y="307312"/>
                    </a:ln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" name="グループ化 4"/>
            <p:cNvGrpSpPr/>
            <p:nvPr/>
          </p:nvGrpSpPr>
          <p:grpSpPr>
            <a:xfrm>
              <a:off x="5296818" y="500976"/>
              <a:ext cx="719603" cy="718863"/>
              <a:chOff x="7582718" y="85622"/>
              <a:chExt cx="719603" cy="718863"/>
            </a:xfrm>
          </p:grpSpPr>
          <p:sp>
            <p:nvSpPr>
              <p:cNvPr id="6" name="フリーフォーム 5"/>
              <p:cNvSpPr/>
              <p:nvPr/>
            </p:nvSpPr>
            <p:spPr>
              <a:xfrm>
                <a:off x="7612191" y="85622"/>
                <a:ext cx="656620" cy="546108"/>
              </a:xfrm>
              <a:custGeom>
                <a:avLst/>
                <a:gdLst>
                  <a:gd name="connsiteX0" fmla="*/ 261635 w 656620"/>
                  <a:gd name="connsiteY0" fmla="*/ 0 h 546108"/>
                  <a:gd name="connsiteX1" fmla="*/ 314364 w 656620"/>
                  <a:gd name="connsiteY1" fmla="*/ 5548 h 546108"/>
                  <a:gd name="connsiteX2" fmla="*/ 328310 w 656620"/>
                  <a:gd name="connsiteY2" fmla="*/ 10066 h 546108"/>
                  <a:gd name="connsiteX3" fmla="*/ 342257 w 656620"/>
                  <a:gd name="connsiteY3" fmla="*/ 5548 h 546108"/>
                  <a:gd name="connsiteX4" fmla="*/ 394985 w 656620"/>
                  <a:gd name="connsiteY4" fmla="*/ 0 h 546108"/>
                  <a:gd name="connsiteX5" fmla="*/ 656620 w 656620"/>
                  <a:gd name="connsiteY5" fmla="*/ 273054 h 546108"/>
                  <a:gd name="connsiteX6" fmla="*/ 394985 w 656620"/>
                  <a:gd name="connsiteY6" fmla="*/ 546108 h 546108"/>
                  <a:gd name="connsiteX7" fmla="*/ 342257 w 656620"/>
                  <a:gd name="connsiteY7" fmla="*/ 540561 h 546108"/>
                  <a:gd name="connsiteX8" fmla="*/ 328310 w 656620"/>
                  <a:gd name="connsiteY8" fmla="*/ 536043 h 546108"/>
                  <a:gd name="connsiteX9" fmla="*/ 314364 w 656620"/>
                  <a:gd name="connsiteY9" fmla="*/ 540561 h 546108"/>
                  <a:gd name="connsiteX10" fmla="*/ 261635 w 656620"/>
                  <a:gd name="connsiteY10" fmla="*/ 546108 h 546108"/>
                  <a:gd name="connsiteX11" fmla="*/ 0 w 656620"/>
                  <a:gd name="connsiteY11" fmla="*/ 273054 h 546108"/>
                  <a:gd name="connsiteX12" fmla="*/ 261635 w 656620"/>
                  <a:gd name="connsiteY12" fmla="*/ 0 h 546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6620" h="546108">
                    <a:moveTo>
                      <a:pt x="261635" y="0"/>
                    </a:moveTo>
                    <a:cubicBezTo>
                      <a:pt x="279697" y="0"/>
                      <a:pt x="297332" y="1910"/>
                      <a:pt x="314364" y="5548"/>
                    </a:cubicBezTo>
                    <a:lnTo>
                      <a:pt x="328310" y="10066"/>
                    </a:lnTo>
                    <a:lnTo>
                      <a:pt x="342257" y="5548"/>
                    </a:lnTo>
                    <a:cubicBezTo>
                      <a:pt x="359288" y="1910"/>
                      <a:pt x="376923" y="0"/>
                      <a:pt x="394985" y="0"/>
                    </a:cubicBezTo>
                    <a:cubicBezTo>
                      <a:pt x="539482" y="0"/>
                      <a:pt x="656620" y="122250"/>
                      <a:pt x="656620" y="273054"/>
                    </a:cubicBezTo>
                    <a:cubicBezTo>
                      <a:pt x="656620" y="423858"/>
                      <a:pt x="539482" y="546108"/>
                      <a:pt x="394985" y="546108"/>
                    </a:cubicBezTo>
                    <a:cubicBezTo>
                      <a:pt x="376923" y="546108"/>
                      <a:pt x="359288" y="544198"/>
                      <a:pt x="342257" y="540561"/>
                    </a:cubicBezTo>
                    <a:lnTo>
                      <a:pt x="328310" y="536043"/>
                    </a:lnTo>
                    <a:lnTo>
                      <a:pt x="314364" y="540561"/>
                    </a:lnTo>
                    <a:cubicBezTo>
                      <a:pt x="297332" y="544198"/>
                      <a:pt x="279697" y="546108"/>
                      <a:pt x="261635" y="546108"/>
                    </a:cubicBezTo>
                    <a:cubicBezTo>
                      <a:pt x="117138" y="546108"/>
                      <a:pt x="0" y="423858"/>
                      <a:pt x="0" y="273054"/>
                    </a:cubicBezTo>
                    <a:cubicBezTo>
                      <a:pt x="0" y="122250"/>
                      <a:pt x="117138" y="0"/>
                      <a:pt x="261635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" name="円/楕円 544"/>
              <p:cNvSpPr/>
              <p:nvPr/>
            </p:nvSpPr>
            <p:spPr>
              <a:xfrm rot="20700000">
                <a:off x="7582718" y="40326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" name="円/楕円 545"/>
              <p:cNvSpPr/>
              <p:nvPr/>
            </p:nvSpPr>
            <p:spPr>
              <a:xfrm rot="900000" flipH="1">
                <a:off x="8127386" y="40327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" name="円/楕円 546"/>
              <p:cNvSpPr/>
              <p:nvPr/>
            </p:nvSpPr>
            <p:spPr>
              <a:xfrm>
                <a:off x="7666212" y="162583"/>
                <a:ext cx="552614" cy="63323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" name="月 9"/>
              <p:cNvSpPr/>
              <p:nvPr/>
            </p:nvSpPr>
            <p:spPr>
              <a:xfrm>
                <a:off x="7648383" y="231657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" name="月 10"/>
              <p:cNvSpPr/>
              <p:nvPr/>
            </p:nvSpPr>
            <p:spPr>
              <a:xfrm flipH="1">
                <a:off x="8157147" y="231657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" name="月 11"/>
              <p:cNvSpPr/>
              <p:nvPr/>
            </p:nvSpPr>
            <p:spPr>
              <a:xfrm rot="1800000">
                <a:off x="7657240" y="102948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" name="月 12"/>
              <p:cNvSpPr/>
              <p:nvPr/>
            </p:nvSpPr>
            <p:spPr>
              <a:xfrm rot="19800000" flipH="1">
                <a:off x="8101483" y="102948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" name="月 13"/>
              <p:cNvSpPr/>
              <p:nvPr/>
            </p:nvSpPr>
            <p:spPr>
              <a:xfrm rot="1800000">
                <a:off x="7734269" y="106693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" name="月 14"/>
              <p:cNvSpPr/>
              <p:nvPr/>
            </p:nvSpPr>
            <p:spPr>
              <a:xfrm rot="19800000" flipH="1">
                <a:off x="8046501" y="106691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" name="月 15"/>
              <p:cNvSpPr/>
              <p:nvPr/>
            </p:nvSpPr>
            <p:spPr>
              <a:xfrm rot="1800000">
                <a:off x="7801477" y="115701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" name="月 16"/>
              <p:cNvSpPr/>
              <p:nvPr/>
            </p:nvSpPr>
            <p:spPr>
              <a:xfrm rot="19800000" flipH="1">
                <a:off x="7998639" y="115703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" name="月 17"/>
              <p:cNvSpPr/>
              <p:nvPr/>
            </p:nvSpPr>
            <p:spPr>
              <a:xfrm rot="5400000">
                <a:off x="7785565" y="230992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" name="円/楕円 609"/>
              <p:cNvSpPr/>
              <p:nvPr/>
            </p:nvSpPr>
            <p:spPr>
              <a:xfrm>
                <a:off x="7740715" y="403484"/>
                <a:ext cx="150117" cy="1270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" name="月 19"/>
              <p:cNvSpPr/>
              <p:nvPr/>
            </p:nvSpPr>
            <p:spPr>
              <a:xfrm rot="5400000">
                <a:off x="7790393" y="348044"/>
                <a:ext cx="50761" cy="146551"/>
              </a:xfrm>
              <a:prstGeom prst="moon">
                <a:avLst/>
              </a:pr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" name="円/楕円 612"/>
              <p:cNvSpPr/>
              <p:nvPr/>
            </p:nvSpPr>
            <p:spPr>
              <a:xfrm>
                <a:off x="7770702" y="421319"/>
                <a:ext cx="90142" cy="856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" name="円/楕円 616"/>
              <p:cNvSpPr/>
              <p:nvPr/>
            </p:nvSpPr>
            <p:spPr>
              <a:xfrm>
                <a:off x="7791717" y="440551"/>
                <a:ext cx="48112" cy="457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" name="月 22"/>
              <p:cNvSpPr/>
              <p:nvPr/>
            </p:nvSpPr>
            <p:spPr>
              <a:xfrm rot="5400000">
                <a:off x="8059409" y="230992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" name="円/楕円 619"/>
              <p:cNvSpPr/>
              <p:nvPr/>
            </p:nvSpPr>
            <p:spPr>
              <a:xfrm>
                <a:off x="8014559" y="403484"/>
                <a:ext cx="150117" cy="1270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" name="月 24"/>
              <p:cNvSpPr/>
              <p:nvPr/>
            </p:nvSpPr>
            <p:spPr>
              <a:xfrm rot="5400000">
                <a:off x="8064237" y="348044"/>
                <a:ext cx="50761" cy="146551"/>
              </a:xfrm>
              <a:prstGeom prst="moon">
                <a:avLst/>
              </a:pr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" name="円/楕円 631"/>
              <p:cNvSpPr/>
              <p:nvPr/>
            </p:nvSpPr>
            <p:spPr>
              <a:xfrm>
                <a:off x="8044546" y="421319"/>
                <a:ext cx="90142" cy="856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" name="円/楕円 641"/>
              <p:cNvSpPr/>
              <p:nvPr/>
            </p:nvSpPr>
            <p:spPr>
              <a:xfrm>
                <a:off x="8065561" y="440551"/>
                <a:ext cx="48112" cy="457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" name="円/楕円 632"/>
              <p:cNvSpPr/>
              <p:nvPr/>
            </p:nvSpPr>
            <p:spPr>
              <a:xfrm>
                <a:off x="7900235" y="597783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" name="円/楕円 4"/>
              <p:cNvSpPr/>
              <p:nvPr/>
            </p:nvSpPr>
            <p:spPr>
              <a:xfrm>
                <a:off x="7868414" y="680060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38" name="グループ化 37"/>
          <p:cNvGrpSpPr/>
          <p:nvPr/>
        </p:nvGrpSpPr>
        <p:grpSpPr>
          <a:xfrm>
            <a:off x="2792760" y="1088988"/>
            <a:ext cx="719603" cy="1316250"/>
            <a:chOff x="6232857" y="474873"/>
            <a:chExt cx="719603" cy="1316250"/>
          </a:xfrm>
        </p:grpSpPr>
        <p:grpSp>
          <p:nvGrpSpPr>
            <p:cNvPr id="39" name="グループ化 38"/>
            <p:cNvGrpSpPr/>
            <p:nvPr/>
          </p:nvGrpSpPr>
          <p:grpSpPr>
            <a:xfrm>
              <a:off x="6284140" y="1180199"/>
              <a:ext cx="601415" cy="610924"/>
              <a:chOff x="2864768" y="3787806"/>
              <a:chExt cx="1156298" cy="1174581"/>
            </a:xfrm>
          </p:grpSpPr>
          <p:sp>
            <p:nvSpPr>
              <p:cNvPr id="51" name="片側の 2 つの角を丸めた四角形 43"/>
              <p:cNvSpPr/>
              <p:nvPr/>
            </p:nvSpPr>
            <p:spPr>
              <a:xfrm rot="10800000">
                <a:off x="3160742" y="3787806"/>
                <a:ext cx="568122" cy="307312"/>
              </a:xfrm>
              <a:custGeom>
                <a:avLst/>
                <a:gdLst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205886 w 670722"/>
                  <a:gd name="connsiteY3" fmla="*/ 89894 h 307312"/>
                  <a:gd name="connsiteX4" fmla="*/ 0 w 670722"/>
                  <a:gd name="connsiteY4" fmla="*/ 89894 h 307312"/>
                  <a:gd name="connsiteX5" fmla="*/ 335361 w 670722"/>
                  <a:gd name="connsiteY5" fmla="*/ 0 h 307312"/>
                  <a:gd name="connsiteX6" fmla="*/ 670722 w 670722"/>
                  <a:gd name="connsiteY6" fmla="*/ 89894 h 307312"/>
                  <a:gd name="connsiteX7" fmla="*/ 469161 w 670722"/>
                  <a:gd name="connsiteY7" fmla="*/ 111302 h 307312"/>
                  <a:gd name="connsiteX8" fmla="*/ 469161 w 670722"/>
                  <a:gd name="connsiteY8" fmla="*/ 307312 h 307312"/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0 w 670722"/>
                  <a:gd name="connsiteY3" fmla="*/ 89894 h 307312"/>
                  <a:gd name="connsiteX4" fmla="*/ 335361 w 670722"/>
                  <a:gd name="connsiteY4" fmla="*/ 0 h 307312"/>
                  <a:gd name="connsiteX5" fmla="*/ 670722 w 670722"/>
                  <a:gd name="connsiteY5" fmla="*/ 89894 h 307312"/>
                  <a:gd name="connsiteX6" fmla="*/ 469161 w 670722"/>
                  <a:gd name="connsiteY6" fmla="*/ 111302 h 307312"/>
                  <a:gd name="connsiteX7" fmla="*/ 469161 w 670722"/>
                  <a:gd name="connsiteY7" fmla="*/ 307312 h 307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70722" h="307312">
                    <a:moveTo>
                      <a:pt x="469161" y="307312"/>
                    </a:moveTo>
                    <a:lnTo>
                      <a:pt x="201564" y="307312"/>
                    </a:lnTo>
                    <a:lnTo>
                      <a:pt x="201564" y="111302"/>
                    </a:lnTo>
                    <a:lnTo>
                      <a:pt x="0" y="89894"/>
                    </a:lnTo>
                    <a:cubicBezTo>
                      <a:pt x="0" y="40247"/>
                      <a:pt x="150146" y="0"/>
                      <a:pt x="335361" y="0"/>
                    </a:cubicBezTo>
                    <a:cubicBezTo>
                      <a:pt x="520576" y="0"/>
                      <a:pt x="670722" y="40247"/>
                      <a:pt x="670722" y="89894"/>
                    </a:cubicBezTo>
                    <a:lnTo>
                      <a:pt x="469161" y="111302"/>
                    </a:lnTo>
                    <a:lnTo>
                      <a:pt x="469161" y="307312"/>
                    </a:ln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2" name="片側の 2 つの角を丸めた四角形 51"/>
              <p:cNvSpPr/>
              <p:nvPr/>
            </p:nvSpPr>
            <p:spPr>
              <a:xfrm>
                <a:off x="2864768" y="3941461"/>
                <a:ext cx="1156298" cy="1020926"/>
              </a:xfrm>
              <a:prstGeom prst="round2SameRect">
                <a:avLst>
                  <a:gd name="adj1" fmla="val 35217"/>
                  <a:gd name="adj2" fmla="val 0"/>
                </a:avLst>
              </a:prstGeom>
              <a:solidFill>
                <a:srgbClr val="92D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" name="片側の 2 つの角を丸めた四角形 64"/>
              <p:cNvSpPr/>
              <p:nvPr/>
            </p:nvSpPr>
            <p:spPr>
              <a:xfrm>
                <a:off x="2864768" y="3944005"/>
                <a:ext cx="1156298" cy="1018382"/>
              </a:xfrm>
              <a:custGeom>
                <a:avLst/>
                <a:gdLst/>
                <a:ahLst/>
                <a:cxnLst/>
                <a:rect l="l" t="t" r="r" b="b"/>
                <a:pathLst>
                  <a:path w="1156298" h="1018382">
                    <a:moveTo>
                      <a:pt x="821989" y="0"/>
                    </a:moveTo>
                    <a:cubicBezTo>
                      <a:pt x="1008846" y="11341"/>
                      <a:pt x="1156298" y="166950"/>
                      <a:pt x="1156298" y="356996"/>
                    </a:cubicBezTo>
                    <a:lnTo>
                      <a:pt x="1156298" y="1018382"/>
                    </a:lnTo>
                    <a:lnTo>
                      <a:pt x="821989" y="1018382"/>
                    </a:lnTo>
                    <a:close/>
                    <a:moveTo>
                      <a:pt x="334309" y="0"/>
                    </a:moveTo>
                    <a:lnTo>
                      <a:pt x="334309" y="1018382"/>
                    </a:lnTo>
                    <a:lnTo>
                      <a:pt x="0" y="1018382"/>
                    </a:lnTo>
                    <a:lnTo>
                      <a:pt x="0" y="356996"/>
                    </a:lnTo>
                    <a:cubicBezTo>
                      <a:pt x="0" y="166950"/>
                      <a:pt x="147453" y="11341"/>
                      <a:pt x="334309" y="0"/>
                    </a:cubicBezTo>
                    <a:close/>
                  </a:path>
                </a:pathLst>
              </a:cu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" name="ホームベース 53"/>
              <p:cNvSpPr/>
              <p:nvPr/>
            </p:nvSpPr>
            <p:spPr>
              <a:xfrm rot="5400000">
                <a:off x="3227324" y="3913785"/>
                <a:ext cx="434959" cy="490311"/>
              </a:xfrm>
              <a:prstGeom prst="homePlate">
                <a:avLst>
                  <a:gd name="adj" fmla="val 60511"/>
                </a:avLst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5" name="台形 54"/>
              <p:cNvSpPr/>
              <p:nvPr/>
            </p:nvSpPr>
            <p:spPr>
              <a:xfrm rot="10800000">
                <a:off x="3296728" y="3944005"/>
                <a:ext cx="296150" cy="190277"/>
              </a:xfrm>
              <a:prstGeom prst="trapezoid">
                <a:avLst>
                  <a:gd name="adj" fmla="val 53033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6" name="二等辺三角形 55"/>
              <p:cNvSpPr/>
              <p:nvPr/>
            </p:nvSpPr>
            <p:spPr>
              <a:xfrm rot="20020472">
                <a:off x="3380723" y="3888868"/>
                <a:ext cx="357925" cy="220968"/>
              </a:xfrm>
              <a:prstGeom prst="triangle">
                <a:avLst>
                  <a:gd name="adj" fmla="val 79232"/>
                </a:avLst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7" name="二等辺三角形 56"/>
              <p:cNvSpPr/>
              <p:nvPr/>
            </p:nvSpPr>
            <p:spPr>
              <a:xfrm rot="1579528" flipH="1">
                <a:off x="3143732" y="3888869"/>
                <a:ext cx="357925" cy="220968"/>
              </a:xfrm>
              <a:prstGeom prst="triangle">
                <a:avLst>
                  <a:gd name="adj" fmla="val 79232"/>
                </a:avLst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8" name="円/楕円 57"/>
              <p:cNvSpPr/>
              <p:nvPr/>
            </p:nvSpPr>
            <p:spPr>
              <a:xfrm>
                <a:off x="3369444" y="4095119"/>
                <a:ext cx="146946" cy="201806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9" name="円/楕円 58"/>
              <p:cNvSpPr/>
              <p:nvPr/>
            </p:nvSpPr>
            <p:spPr>
              <a:xfrm flipH="1">
                <a:off x="3396636" y="4122098"/>
                <a:ext cx="96333" cy="147845"/>
              </a:xfrm>
              <a:prstGeom prst="ellipse">
                <a:avLst/>
              </a:prstGeom>
              <a:solidFill>
                <a:srgbClr val="FF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0" name="円/楕円 59"/>
              <p:cNvSpPr/>
              <p:nvPr/>
            </p:nvSpPr>
            <p:spPr>
              <a:xfrm flipH="1">
                <a:off x="3420720" y="4136080"/>
                <a:ext cx="48166" cy="457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0" name="グループ化 39"/>
            <p:cNvGrpSpPr/>
            <p:nvPr/>
          </p:nvGrpSpPr>
          <p:grpSpPr>
            <a:xfrm>
              <a:off x="6232857" y="474873"/>
              <a:ext cx="719603" cy="735947"/>
              <a:chOff x="8555175" y="65623"/>
              <a:chExt cx="719603" cy="735947"/>
            </a:xfrm>
          </p:grpSpPr>
          <p:sp>
            <p:nvSpPr>
              <p:cNvPr id="41" name="フローチャート: 論理積ゲート 213"/>
              <p:cNvSpPr/>
              <p:nvPr/>
            </p:nvSpPr>
            <p:spPr>
              <a:xfrm rot="16200000">
                <a:off x="8571865" y="65623"/>
                <a:ext cx="690174" cy="690174"/>
              </a:xfrm>
              <a:prstGeom prst="flowChartDelay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" name="円/楕円 689"/>
              <p:cNvSpPr/>
              <p:nvPr/>
            </p:nvSpPr>
            <p:spPr>
              <a:xfrm rot="20700000">
                <a:off x="8555175" y="40326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" name="円/楕円 690"/>
              <p:cNvSpPr/>
              <p:nvPr/>
            </p:nvSpPr>
            <p:spPr>
              <a:xfrm rot="900000" flipH="1">
                <a:off x="9099843" y="40327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" name="円/楕円 691"/>
              <p:cNvSpPr/>
              <p:nvPr/>
            </p:nvSpPr>
            <p:spPr>
              <a:xfrm>
                <a:off x="8625454" y="149702"/>
                <a:ext cx="579044" cy="6518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" name="月 44"/>
              <p:cNvSpPr/>
              <p:nvPr/>
            </p:nvSpPr>
            <p:spPr>
              <a:xfrm rot="5400000">
                <a:off x="8737662" y="243302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" name="月 45"/>
              <p:cNvSpPr/>
              <p:nvPr/>
            </p:nvSpPr>
            <p:spPr>
              <a:xfrm rot="5400000">
                <a:off x="9028175" y="243302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" name="円/楕円 702"/>
              <p:cNvSpPr/>
              <p:nvPr/>
            </p:nvSpPr>
            <p:spPr>
              <a:xfrm>
                <a:off x="8734374" y="384282"/>
                <a:ext cx="69057" cy="10198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" name="円/楕円 703"/>
              <p:cNvSpPr/>
              <p:nvPr/>
            </p:nvSpPr>
            <p:spPr>
              <a:xfrm>
                <a:off x="9015361" y="384282"/>
                <a:ext cx="69057" cy="10198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" name="円/楕円 632"/>
              <p:cNvSpPr/>
              <p:nvPr/>
            </p:nvSpPr>
            <p:spPr>
              <a:xfrm>
                <a:off x="8870602" y="586447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0" name="円/楕円 4"/>
              <p:cNvSpPr/>
              <p:nvPr/>
            </p:nvSpPr>
            <p:spPr>
              <a:xfrm>
                <a:off x="8838966" y="680060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61" name="グループ化 60"/>
          <p:cNvGrpSpPr/>
          <p:nvPr/>
        </p:nvGrpSpPr>
        <p:grpSpPr>
          <a:xfrm>
            <a:off x="4547955" y="1090843"/>
            <a:ext cx="731898" cy="1314395"/>
            <a:chOff x="7131485" y="476728"/>
            <a:chExt cx="731898" cy="1314395"/>
          </a:xfrm>
        </p:grpSpPr>
        <p:sp>
          <p:nvSpPr>
            <p:cNvPr id="62" name="フリーフォーム 61"/>
            <p:cNvSpPr/>
            <p:nvPr/>
          </p:nvSpPr>
          <p:spPr>
            <a:xfrm>
              <a:off x="7131485" y="476728"/>
              <a:ext cx="731898" cy="986617"/>
            </a:xfrm>
            <a:custGeom>
              <a:avLst/>
              <a:gdLst>
                <a:gd name="connsiteX0" fmla="*/ 425446 w 850891"/>
                <a:gd name="connsiteY0" fmla="*/ 0 h 1027118"/>
                <a:gd name="connsiteX1" fmla="*/ 726282 w 850891"/>
                <a:gd name="connsiteY1" fmla="*/ 124610 h 1027118"/>
                <a:gd name="connsiteX2" fmla="*/ 726281 w 850891"/>
                <a:gd name="connsiteY2" fmla="*/ 124610 h 1027118"/>
                <a:gd name="connsiteX3" fmla="*/ 726281 w 850891"/>
                <a:gd name="connsiteY3" fmla="*/ 726283 h 1027118"/>
                <a:gd name="connsiteX4" fmla="*/ 425446 w 850891"/>
                <a:gd name="connsiteY4" fmla="*/ 1027118 h 1027118"/>
                <a:gd name="connsiteX5" fmla="*/ 124609 w 850891"/>
                <a:gd name="connsiteY5" fmla="*/ 726282 h 1027118"/>
                <a:gd name="connsiteX6" fmla="*/ 124609 w 850891"/>
                <a:gd name="connsiteY6" fmla="*/ 124610 h 1027118"/>
                <a:gd name="connsiteX7" fmla="*/ 425446 w 850891"/>
                <a:gd name="connsiteY7" fmla="*/ 0 h 1027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50891" h="1027118">
                  <a:moveTo>
                    <a:pt x="425446" y="0"/>
                  </a:moveTo>
                  <a:cubicBezTo>
                    <a:pt x="534327" y="0"/>
                    <a:pt x="643208" y="41537"/>
                    <a:pt x="726282" y="124610"/>
                  </a:cubicBezTo>
                  <a:lnTo>
                    <a:pt x="726281" y="124610"/>
                  </a:lnTo>
                  <a:cubicBezTo>
                    <a:pt x="892428" y="290757"/>
                    <a:pt x="892428" y="560136"/>
                    <a:pt x="726281" y="726283"/>
                  </a:cubicBezTo>
                  <a:lnTo>
                    <a:pt x="425446" y="1027118"/>
                  </a:lnTo>
                  <a:lnTo>
                    <a:pt x="124609" y="726282"/>
                  </a:lnTo>
                  <a:cubicBezTo>
                    <a:pt x="-41537" y="560135"/>
                    <a:pt x="-41537" y="290757"/>
                    <a:pt x="124609" y="124610"/>
                  </a:cubicBezTo>
                  <a:cubicBezTo>
                    <a:pt x="207683" y="41537"/>
                    <a:pt x="316565" y="0"/>
                    <a:pt x="425446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63" name="グループ化 62"/>
            <p:cNvGrpSpPr/>
            <p:nvPr/>
          </p:nvGrpSpPr>
          <p:grpSpPr>
            <a:xfrm>
              <a:off x="7196727" y="1171272"/>
              <a:ext cx="601415" cy="619851"/>
              <a:chOff x="4241016" y="3770644"/>
              <a:chExt cx="1156298" cy="1191743"/>
            </a:xfrm>
          </p:grpSpPr>
          <p:sp>
            <p:nvSpPr>
              <p:cNvPr id="73" name="片側の 2 つの角を丸めた四角形 43"/>
              <p:cNvSpPr/>
              <p:nvPr/>
            </p:nvSpPr>
            <p:spPr>
              <a:xfrm rot="10800000">
                <a:off x="4544697" y="3770644"/>
                <a:ext cx="568122" cy="307312"/>
              </a:xfrm>
              <a:custGeom>
                <a:avLst/>
                <a:gdLst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205886 w 670722"/>
                  <a:gd name="connsiteY3" fmla="*/ 89894 h 307312"/>
                  <a:gd name="connsiteX4" fmla="*/ 0 w 670722"/>
                  <a:gd name="connsiteY4" fmla="*/ 89894 h 307312"/>
                  <a:gd name="connsiteX5" fmla="*/ 335361 w 670722"/>
                  <a:gd name="connsiteY5" fmla="*/ 0 h 307312"/>
                  <a:gd name="connsiteX6" fmla="*/ 670722 w 670722"/>
                  <a:gd name="connsiteY6" fmla="*/ 89894 h 307312"/>
                  <a:gd name="connsiteX7" fmla="*/ 469161 w 670722"/>
                  <a:gd name="connsiteY7" fmla="*/ 111302 h 307312"/>
                  <a:gd name="connsiteX8" fmla="*/ 469161 w 670722"/>
                  <a:gd name="connsiteY8" fmla="*/ 307312 h 307312"/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0 w 670722"/>
                  <a:gd name="connsiteY3" fmla="*/ 89894 h 307312"/>
                  <a:gd name="connsiteX4" fmla="*/ 335361 w 670722"/>
                  <a:gd name="connsiteY4" fmla="*/ 0 h 307312"/>
                  <a:gd name="connsiteX5" fmla="*/ 670722 w 670722"/>
                  <a:gd name="connsiteY5" fmla="*/ 89894 h 307312"/>
                  <a:gd name="connsiteX6" fmla="*/ 469161 w 670722"/>
                  <a:gd name="connsiteY6" fmla="*/ 111302 h 307312"/>
                  <a:gd name="connsiteX7" fmla="*/ 469161 w 670722"/>
                  <a:gd name="connsiteY7" fmla="*/ 307312 h 307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70722" h="307312">
                    <a:moveTo>
                      <a:pt x="469161" y="307312"/>
                    </a:moveTo>
                    <a:lnTo>
                      <a:pt x="201564" y="307312"/>
                    </a:lnTo>
                    <a:lnTo>
                      <a:pt x="201564" y="111302"/>
                    </a:lnTo>
                    <a:lnTo>
                      <a:pt x="0" y="89894"/>
                    </a:lnTo>
                    <a:cubicBezTo>
                      <a:pt x="0" y="40247"/>
                      <a:pt x="150146" y="0"/>
                      <a:pt x="335361" y="0"/>
                    </a:cubicBezTo>
                    <a:cubicBezTo>
                      <a:pt x="520576" y="0"/>
                      <a:pt x="670722" y="40247"/>
                      <a:pt x="670722" y="89894"/>
                    </a:cubicBezTo>
                    <a:lnTo>
                      <a:pt x="469161" y="111302"/>
                    </a:lnTo>
                    <a:lnTo>
                      <a:pt x="469161" y="307312"/>
                    </a:ln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" name="片側の 2 つの角を丸めた四角形 85"/>
              <p:cNvSpPr/>
              <p:nvPr/>
            </p:nvSpPr>
            <p:spPr>
              <a:xfrm>
                <a:off x="4241016" y="3943457"/>
                <a:ext cx="1156298" cy="1018930"/>
              </a:xfrm>
              <a:custGeom>
                <a:avLst/>
                <a:gdLst/>
                <a:ahLst/>
                <a:cxnLst/>
                <a:rect l="l" t="t" r="r" b="b"/>
                <a:pathLst>
                  <a:path w="1156298" h="1018930">
                    <a:moveTo>
                      <a:pt x="339738" y="0"/>
                    </a:moveTo>
                    <a:lnTo>
                      <a:pt x="414999" y="178641"/>
                    </a:lnTo>
                    <a:lnTo>
                      <a:pt x="756160" y="178641"/>
                    </a:lnTo>
                    <a:lnTo>
                      <a:pt x="830816" y="1437"/>
                    </a:lnTo>
                    <a:cubicBezTo>
                      <a:pt x="1013501" y="16850"/>
                      <a:pt x="1156298" y="170521"/>
                      <a:pt x="1156298" y="357544"/>
                    </a:cubicBezTo>
                    <a:lnTo>
                      <a:pt x="1156298" y="1018930"/>
                    </a:lnTo>
                    <a:lnTo>
                      <a:pt x="0" y="1018930"/>
                    </a:lnTo>
                    <a:lnTo>
                      <a:pt x="0" y="357544"/>
                    </a:lnTo>
                    <a:cubicBezTo>
                      <a:pt x="0" y="165647"/>
                      <a:pt x="150338" y="8863"/>
                      <a:pt x="339738" y="0"/>
                    </a:cubicBezTo>
                    <a:close/>
                  </a:path>
                </a:pathLst>
              </a:custGeom>
              <a:solidFill>
                <a:srgbClr val="FF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" name="台形 74"/>
              <p:cNvSpPr/>
              <p:nvPr/>
            </p:nvSpPr>
            <p:spPr>
              <a:xfrm rot="10800000">
                <a:off x="4576373" y="4048883"/>
                <a:ext cx="500449" cy="913503"/>
              </a:xfrm>
              <a:prstGeom prst="trapezoid">
                <a:avLst>
                  <a:gd name="adj" fmla="val 42130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6" name="グループ化 75"/>
              <p:cNvGrpSpPr/>
              <p:nvPr/>
            </p:nvGrpSpPr>
            <p:grpSpPr>
              <a:xfrm>
                <a:off x="4261000" y="3924300"/>
                <a:ext cx="1116330" cy="1038087"/>
                <a:chOff x="4259580" y="3924300"/>
                <a:chExt cx="1116330" cy="1043940"/>
              </a:xfrm>
            </p:grpSpPr>
            <p:sp>
              <p:nvSpPr>
                <p:cNvPr id="77" name="フリーフォーム 76"/>
                <p:cNvSpPr/>
                <p:nvPr/>
              </p:nvSpPr>
              <p:spPr>
                <a:xfrm>
                  <a:off x="4259580" y="3924300"/>
                  <a:ext cx="558165" cy="1043940"/>
                </a:xfrm>
                <a:custGeom>
                  <a:avLst/>
                  <a:gdLst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220980 w 558165"/>
                    <a:gd name="connsiteY5" fmla="*/ 537210 h 1043940"/>
                    <a:gd name="connsiteX6" fmla="*/ 350520 w 558165"/>
                    <a:gd name="connsiteY6" fmla="*/ 539115 h 1043940"/>
                    <a:gd name="connsiteX7" fmla="*/ 270510 w 558165"/>
                    <a:gd name="connsiteY7" fmla="*/ 621030 h 1043940"/>
                    <a:gd name="connsiteX8" fmla="*/ 413385 w 558165"/>
                    <a:gd name="connsiteY8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220980 w 558165"/>
                    <a:gd name="connsiteY5" fmla="*/ 537210 h 1043940"/>
                    <a:gd name="connsiteX6" fmla="*/ 270510 w 558165"/>
                    <a:gd name="connsiteY6" fmla="*/ 621030 h 1043940"/>
                    <a:gd name="connsiteX7" fmla="*/ 413385 w 558165"/>
                    <a:gd name="connsiteY7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220980 w 558165"/>
                    <a:gd name="connsiteY5" fmla="*/ 537210 h 1043940"/>
                    <a:gd name="connsiteX6" fmla="*/ 413385 w 558165"/>
                    <a:gd name="connsiteY6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413385 w 558165"/>
                    <a:gd name="connsiteY5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133350 w 558165"/>
                    <a:gd name="connsiteY5" fmla="*/ 462915 h 1043940"/>
                    <a:gd name="connsiteX6" fmla="*/ 413385 w 558165"/>
                    <a:gd name="connsiteY6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133350 w 558165"/>
                    <a:gd name="connsiteY5" fmla="*/ 462915 h 1043940"/>
                    <a:gd name="connsiteX6" fmla="*/ 175260 w 558165"/>
                    <a:gd name="connsiteY6" fmla="*/ 546735 h 1043940"/>
                    <a:gd name="connsiteX7" fmla="*/ 413385 w 558165"/>
                    <a:gd name="connsiteY7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133350 w 558165"/>
                    <a:gd name="connsiteY5" fmla="*/ 462915 h 1043940"/>
                    <a:gd name="connsiteX6" fmla="*/ 148590 w 558165"/>
                    <a:gd name="connsiteY6" fmla="*/ 501015 h 1043940"/>
                    <a:gd name="connsiteX7" fmla="*/ 175260 w 558165"/>
                    <a:gd name="connsiteY7" fmla="*/ 546735 h 1043940"/>
                    <a:gd name="connsiteX8" fmla="*/ 413385 w 558165"/>
                    <a:gd name="connsiteY8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133350 w 558165"/>
                    <a:gd name="connsiteY5" fmla="*/ 462915 h 1043940"/>
                    <a:gd name="connsiteX6" fmla="*/ 257175 w 558165"/>
                    <a:gd name="connsiteY6" fmla="*/ 468630 h 1043940"/>
                    <a:gd name="connsiteX7" fmla="*/ 175260 w 558165"/>
                    <a:gd name="connsiteY7" fmla="*/ 546735 h 1043940"/>
                    <a:gd name="connsiteX8" fmla="*/ 413385 w 558165"/>
                    <a:gd name="connsiteY8" fmla="*/ 1043940 h 10439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8165" h="1043940">
                      <a:moveTo>
                        <a:pt x="413385" y="1043940"/>
                      </a:moveTo>
                      <a:lnTo>
                        <a:pt x="558165" y="1043940"/>
                      </a:lnTo>
                      <a:lnTo>
                        <a:pt x="354330" y="0"/>
                      </a:lnTo>
                      <a:lnTo>
                        <a:pt x="205740" y="7620"/>
                      </a:lnTo>
                      <a:lnTo>
                        <a:pt x="0" y="186690"/>
                      </a:lnTo>
                      <a:lnTo>
                        <a:pt x="133350" y="462915"/>
                      </a:lnTo>
                      <a:lnTo>
                        <a:pt x="257175" y="468630"/>
                      </a:lnTo>
                      <a:lnTo>
                        <a:pt x="175260" y="546735"/>
                      </a:lnTo>
                      <a:lnTo>
                        <a:pt x="413385" y="104394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8" name="フリーフォーム 77"/>
                <p:cNvSpPr/>
                <p:nvPr/>
              </p:nvSpPr>
              <p:spPr>
                <a:xfrm flipH="1">
                  <a:off x="4817745" y="3924300"/>
                  <a:ext cx="558165" cy="1043940"/>
                </a:xfrm>
                <a:custGeom>
                  <a:avLst/>
                  <a:gdLst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220980 w 558165"/>
                    <a:gd name="connsiteY5" fmla="*/ 537210 h 1043940"/>
                    <a:gd name="connsiteX6" fmla="*/ 350520 w 558165"/>
                    <a:gd name="connsiteY6" fmla="*/ 539115 h 1043940"/>
                    <a:gd name="connsiteX7" fmla="*/ 270510 w 558165"/>
                    <a:gd name="connsiteY7" fmla="*/ 621030 h 1043940"/>
                    <a:gd name="connsiteX8" fmla="*/ 413385 w 558165"/>
                    <a:gd name="connsiteY8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220980 w 558165"/>
                    <a:gd name="connsiteY5" fmla="*/ 537210 h 1043940"/>
                    <a:gd name="connsiteX6" fmla="*/ 270510 w 558165"/>
                    <a:gd name="connsiteY6" fmla="*/ 621030 h 1043940"/>
                    <a:gd name="connsiteX7" fmla="*/ 413385 w 558165"/>
                    <a:gd name="connsiteY7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220980 w 558165"/>
                    <a:gd name="connsiteY5" fmla="*/ 537210 h 1043940"/>
                    <a:gd name="connsiteX6" fmla="*/ 413385 w 558165"/>
                    <a:gd name="connsiteY6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413385 w 558165"/>
                    <a:gd name="connsiteY5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133350 w 558165"/>
                    <a:gd name="connsiteY5" fmla="*/ 462915 h 1043940"/>
                    <a:gd name="connsiteX6" fmla="*/ 413385 w 558165"/>
                    <a:gd name="connsiteY6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133350 w 558165"/>
                    <a:gd name="connsiteY5" fmla="*/ 462915 h 1043940"/>
                    <a:gd name="connsiteX6" fmla="*/ 175260 w 558165"/>
                    <a:gd name="connsiteY6" fmla="*/ 546735 h 1043940"/>
                    <a:gd name="connsiteX7" fmla="*/ 413385 w 558165"/>
                    <a:gd name="connsiteY7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133350 w 558165"/>
                    <a:gd name="connsiteY5" fmla="*/ 462915 h 1043940"/>
                    <a:gd name="connsiteX6" fmla="*/ 148590 w 558165"/>
                    <a:gd name="connsiteY6" fmla="*/ 501015 h 1043940"/>
                    <a:gd name="connsiteX7" fmla="*/ 175260 w 558165"/>
                    <a:gd name="connsiteY7" fmla="*/ 546735 h 1043940"/>
                    <a:gd name="connsiteX8" fmla="*/ 413385 w 558165"/>
                    <a:gd name="connsiteY8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133350 w 558165"/>
                    <a:gd name="connsiteY5" fmla="*/ 462915 h 1043940"/>
                    <a:gd name="connsiteX6" fmla="*/ 257175 w 558165"/>
                    <a:gd name="connsiteY6" fmla="*/ 468630 h 1043940"/>
                    <a:gd name="connsiteX7" fmla="*/ 175260 w 558165"/>
                    <a:gd name="connsiteY7" fmla="*/ 546735 h 1043940"/>
                    <a:gd name="connsiteX8" fmla="*/ 413385 w 558165"/>
                    <a:gd name="connsiteY8" fmla="*/ 1043940 h 10439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8165" h="1043940">
                      <a:moveTo>
                        <a:pt x="413385" y="1043940"/>
                      </a:moveTo>
                      <a:lnTo>
                        <a:pt x="558165" y="1043940"/>
                      </a:lnTo>
                      <a:lnTo>
                        <a:pt x="354330" y="0"/>
                      </a:lnTo>
                      <a:lnTo>
                        <a:pt x="205740" y="7620"/>
                      </a:lnTo>
                      <a:lnTo>
                        <a:pt x="0" y="186690"/>
                      </a:lnTo>
                      <a:lnTo>
                        <a:pt x="133350" y="462915"/>
                      </a:lnTo>
                      <a:lnTo>
                        <a:pt x="257175" y="468630"/>
                      </a:lnTo>
                      <a:lnTo>
                        <a:pt x="175260" y="546735"/>
                      </a:lnTo>
                      <a:lnTo>
                        <a:pt x="413385" y="104394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64" name="グループ化 63"/>
            <p:cNvGrpSpPr/>
            <p:nvPr/>
          </p:nvGrpSpPr>
          <p:grpSpPr>
            <a:xfrm>
              <a:off x="7207912" y="661137"/>
              <a:ext cx="579044" cy="559543"/>
              <a:chOff x="9583397" y="242027"/>
              <a:chExt cx="579044" cy="559543"/>
            </a:xfrm>
          </p:grpSpPr>
          <p:sp>
            <p:nvSpPr>
              <p:cNvPr id="65" name="円/楕円 238"/>
              <p:cNvSpPr/>
              <p:nvPr/>
            </p:nvSpPr>
            <p:spPr>
              <a:xfrm>
                <a:off x="9583397" y="294071"/>
                <a:ext cx="579044" cy="507499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" name="フリーフォーム 65"/>
              <p:cNvSpPr/>
              <p:nvPr/>
            </p:nvSpPr>
            <p:spPr>
              <a:xfrm>
                <a:off x="9587910" y="242027"/>
                <a:ext cx="574531" cy="154607"/>
              </a:xfrm>
              <a:custGeom>
                <a:avLst/>
                <a:gdLst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287487 w 574531"/>
                  <a:gd name="connsiteY28" fmla="*/ 0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378927 w 574531"/>
                  <a:gd name="connsiteY28" fmla="*/ 5462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0" fmla="*/ 541357 w 574531"/>
                  <a:gd name="connsiteY0" fmla="*/ 0 h 105121"/>
                  <a:gd name="connsiteX1" fmla="*/ 565729 w 574531"/>
                  <a:gd name="connsiteY1" fmla="*/ 12759 h 105121"/>
                  <a:gd name="connsiteX2" fmla="*/ 574531 w 574531"/>
                  <a:gd name="connsiteY2" fmla="*/ 105121 h 105121"/>
                  <a:gd name="connsiteX3" fmla="*/ 507831 w 574531"/>
                  <a:gd name="connsiteY3" fmla="*/ 68883 h 105121"/>
                  <a:gd name="connsiteX4" fmla="*/ 499725 w 574531"/>
                  <a:gd name="connsiteY4" fmla="*/ 53113 h 105121"/>
                  <a:gd name="connsiteX5" fmla="*/ 504681 w 574531"/>
                  <a:gd name="connsiteY5" fmla="*/ 105121 h 105121"/>
                  <a:gd name="connsiteX6" fmla="*/ 437981 w 574531"/>
                  <a:gd name="connsiteY6" fmla="*/ 68883 h 105121"/>
                  <a:gd name="connsiteX7" fmla="*/ 429875 w 574531"/>
                  <a:gd name="connsiteY7" fmla="*/ 53113 h 105121"/>
                  <a:gd name="connsiteX8" fmla="*/ 434831 w 574531"/>
                  <a:gd name="connsiteY8" fmla="*/ 105121 h 105121"/>
                  <a:gd name="connsiteX9" fmla="*/ 368131 w 574531"/>
                  <a:gd name="connsiteY9" fmla="*/ 68883 h 105121"/>
                  <a:gd name="connsiteX10" fmla="*/ 360025 w 574531"/>
                  <a:gd name="connsiteY10" fmla="*/ 53113 h 105121"/>
                  <a:gd name="connsiteX11" fmla="*/ 364981 w 574531"/>
                  <a:gd name="connsiteY11" fmla="*/ 105121 h 105121"/>
                  <a:gd name="connsiteX12" fmla="*/ 298281 w 574531"/>
                  <a:gd name="connsiteY12" fmla="*/ 68883 h 105121"/>
                  <a:gd name="connsiteX13" fmla="*/ 294073 w 574531"/>
                  <a:gd name="connsiteY13" fmla="*/ 60696 h 105121"/>
                  <a:gd name="connsiteX14" fmla="*/ 298306 w 574531"/>
                  <a:gd name="connsiteY14" fmla="*/ 105121 h 105121"/>
                  <a:gd name="connsiteX15" fmla="*/ 231606 w 574531"/>
                  <a:gd name="connsiteY15" fmla="*/ 68883 h 105121"/>
                  <a:gd name="connsiteX16" fmla="*/ 223500 w 574531"/>
                  <a:gd name="connsiteY16" fmla="*/ 53113 h 105121"/>
                  <a:gd name="connsiteX17" fmla="*/ 228456 w 574531"/>
                  <a:gd name="connsiteY17" fmla="*/ 105121 h 105121"/>
                  <a:gd name="connsiteX18" fmla="*/ 161756 w 574531"/>
                  <a:gd name="connsiteY18" fmla="*/ 68883 h 105121"/>
                  <a:gd name="connsiteX19" fmla="*/ 153650 w 574531"/>
                  <a:gd name="connsiteY19" fmla="*/ 53113 h 105121"/>
                  <a:gd name="connsiteX20" fmla="*/ 158606 w 574531"/>
                  <a:gd name="connsiteY20" fmla="*/ 105121 h 105121"/>
                  <a:gd name="connsiteX21" fmla="*/ 91906 w 574531"/>
                  <a:gd name="connsiteY21" fmla="*/ 68883 h 105121"/>
                  <a:gd name="connsiteX22" fmla="*/ 83800 w 574531"/>
                  <a:gd name="connsiteY22" fmla="*/ 53113 h 105121"/>
                  <a:gd name="connsiteX23" fmla="*/ 88756 w 574531"/>
                  <a:gd name="connsiteY23" fmla="*/ 105121 h 105121"/>
                  <a:gd name="connsiteX24" fmla="*/ 1841 w 574531"/>
                  <a:gd name="connsiteY24" fmla="*/ 29556 h 105121"/>
                  <a:gd name="connsiteX25" fmla="*/ 0 w 574531"/>
                  <a:gd name="connsiteY25" fmla="*/ 17599 h 105121"/>
                  <a:gd name="connsiteX0" fmla="*/ 565729 w 574531"/>
                  <a:gd name="connsiteY0" fmla="*/ 0 h 92362"/>
                  <a:gd name="connsiteX1" fmla="*/ 574531 w 574531"/>
                  <a:gd name="connsiteY1" fmla="*/ 92362 h 92362"/>
                  <a:gd name="connsiteX2" fmla="*/ 507831 w 574531"/>
                  <a:gd name="connsiteY2" fmla="*/ 56124 h 92362"/>
                  <a:gd name="connsiteX3" fmla="*/ 499725 w 574531"/>
                  <a:gd name="connsiteY3" fmla="*/ 40354 h 92362"/>
                  <a:gd name="connsiteX4" fmla="*/ 504681 w 574531"/>
                  <a:gd name="connsiteY4" fmla="*/ 92362 h 92362"/>
                  <a:gd name="connsiteX5" fmla="*/ 437981 w 574531"/>
                  <a:gd name="connsiteY5" fmla="*/ 56124 h 92362"/>
                  <a:gd name="connsiteX6" fmla="*/ 429875 w 574531"/>
                  <a:gd name="connsiteY6" fmla="*/ 40354 h 92362"/>
                  <a:gd name="connsiteX7" fmla="*/ 434831 w 574531"/>
                  <a:gd name="connsiteY7" fmla="*/ 92362 h 92362"/>
                  <a:gd name="connsiteX8" fmla="*/ 368131 w 574531"/>
                  <a:gd name="connsiteY8" fmla="*/ 56124 h 92362"/>
                  <a:gd name="connsiteX9" fmla="*/ 360025 w 574531"/>
                  <a:gd name="connsiteY9" fmla="*/ 40354 h 92362"/>
                  <a:gd name="connsiteX10" fmla="*/ 364981 w 574531"/>
                  <a:gd name="connsiteY10" fmla="*/ 92362 h 92362"/>
                  <a:gd name="connsiteX11" fmla="*/ 298281 w 574531"/>
                  <a:gd name="connsiteY11" fmla="*/ 56124 h 92362"/>
                  <a:gd name="connsiteX12" fmla="*/ 294073 w 574531"/>
                  <a:gd name="connsiteY12" fmla="*/ 47937 h 92362"/>
                  <a:gd name="connsiteX13" fmla="*/ 298306 w 574531"/>
                  <a:gd name="connsiteY13" fmla="*/ 92362 h 92362"/>
                  <a:gd name="connsiteX14" fmla="*/ 231606 w 574531"/>
                  <a:gd name="connsiteY14" fmla="*/ 56124 h 92362"/>
                  <a:gd name="connsiteX15" fmla="*/ 223500 w 574531"/>
                  <a:gd name="connsiteY15" fmla="*/ 40354 h 92362"/>
                  <a:gd name="connsiteX16" fmla="*/ 228456 w 574531"/>
                  <a:gd name="connsiteY16" fmla="*/ 92362 h 92362"/>
                  <a:gd name="connsiteX17" fmla="*/ 161756 w 574531"/>
                  <a:gd name="connsiteY17" fmla="*/ 56124 h 92362"/>
                  <a:gd name="connsiteX18" fmla="*/ 153650 w 574531"/>
                  <a:gd name="connsiteY18" fmla="*/ 40354 h 92362"/>
                  <a:gd name="connsiteX19" fmla="*/ 158606 w 574531"/>
                  <a:gd name="connsiteY19" fmla="*/ 92362 h 92362"/>
                  <a:gd name="connsiteX20" fmla="*/ 91906 w 574531"/>
                  <a:gd name="connsiteY20" fmla="*/ 56124 h 92362"/>
                  <a:gd name="connsiteX21" fmla="*/ 83800 w 574531"/>
                  <a:gd name="connsiteY21" fmla="*/ 40354 h 92362"/>
                  <a:gd name="connsiteX22" fmla="*/ 88756 w 574531"/>
                  <a:gd name="connsiteY22" fmla="*/ 92362 h 92362"/>
                  <a:gd name="connsiteX23" fmla="*/ 1841 w 574531"/>
                  <a:gd name="connsiteY23" fmla="*/ 16797 h 92362"/>
                  <a:gd name="connsiteX24" fmla="*/ 0 w 574531"/>
                  <a:gd name="connsiteY24" fmla="*/ 4840 h 92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74531" h="92362">
                    <a:moveTo>
                      <a:pt x="565729" y="0"/>
                    </a:moveTo>
                    <a:lnTo>
                      <a:pt x="574531" y="92362"/>
                    </a:lnTo>
                    <a:cubicBezTo>
                      <a:pt x="548483" y="92362"/>
                      <a:pt x="524901" y="78514"/>
                      <a:pt x="507831" y="56124"/>
                    </a:cubicBezTo>
                    <a:lnTo>
                      <a:pt x="499725" y="40354"/>
                    </a:lnTo>
                    <a:lnTo>
                      <a:pt x="504681" y="92362"/>
                    </a:lnTo>
                    <a:cubicBezTo>
                      <a:pt x="478633" y="92362"/>
                      <a:pt x="455051" y="78514"/>
                      <a:pt x="437981" y="56124"/>
                    </a:cubicBezTo>
                    <a:lnTo>
                      <a:pt x="429875" y="40354"/>
                    </a:lnTo>
                    <a:lnTo>
                      <a:pt x="434831" y="92362"/>
                    </a:lnTo>
                    <a:cubicBezTo>
                      <a:pt x="408783" y="92362"/>
                      <a:pt x="385201" y="78514"/>
                      <a:pt x="368131" y="56124"/>
                    </a:cubicBezTo>
                    <a:lnTo>
                      <a:pt x="360025" y="40354"/>
                    </a:lnTo>
                    <a:lnTo>
                      <a:pt x="364981" y="92362"/>
                    </a:lnTo>
                    <a:cubicBezTo>
                      <a:pt x="338933" y="92362"/>
                      <a:pt x="315351" y="78514"/>
                      <a:pt x="298281" y="56124"/>
                    </a:cubicBezTo>
                    <a:lnTo>
                      <a:pt x="294073" y="47937"/>
                    </a:lnTo>
                    <a:lnTo>
                      <a:pt x="298306" y="92362"/>
                    </a:lnTo>
                    <a:cubicBezTo>
                      <a:pt x="272258" y="92362"/>
                      <a:pt x="248676" y="78514"/>
                      <a:pt x="231606" y="56124"/>
                    </a:cubicBezTo>
                    <a:lnTo>
                      <a:pt x="223500" y="40354"/>
                    </a:lnTo>
                    <a:lnTo>
                      <a:pt x="228456" y="92362"/>
                    </a:lnTo>
                    <a:cubicBezTo>
                      <a:pt x="202408" y="92362"/>
                      <a:pt x="178826" y="78514"/>
                      <a:pt x="161756" y="56124"/>
                    </a:cubicBezTo>
                    <a:lnTo>
                      <a:pt x="153650" y="40354"/>
                    </a:lnTo>
                    <a:lnTo>
                      <a:pt x="158606" y="92362"/>
                    </a:lnTo>
                    <a:cubicBezTo>
                      <a:pt x="132558" y="92362"/>
                      <a:pt x="108976" y="78514"/>
                      <a:pt x="91906" y="56124"/>
                    </a:cubicBezTo>
                    <a:lnTo>
                      <a:pt x="83800" y="40354"/>
                    </a:lnTo>
                    <a:lnTo>
                      <a:pt x="88756" y="92362"/>
                    </a:lnTo>
                    <a:cubicBezTo>
                      <a:pt x="49684" y="92362"/>
                      <a:pt x="16161" y="61204"/>
                      <a:pt x="1841" y="16797"/>
                    </a:cubicBezTo>
                    <a:lnTo>
                      <a:pt x="0" y="4840"/>
                    </a:lnTo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" name="角丸四角形 66"/>
              <p:cNvSpPr/>
              <p:nvPr/>
            </p:nvSpPr>
            <p:spPr>
              <a:xfrm>
                <a:off x="9653382" y="384282"/>
                <a:ext cx="119061" cy="144988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" name="円/楕円 727"/>
              <p:cNvSpPr/>
              <p:nvPr/>
            </p:nvSpPr>
            <p:spPr>
              <a:xfrm>
                <a:off x="9675358" y="418999"/>
                <a:ext cx="75108" cy="7510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" name="角丸四角形 68"/>
              <p:cNvSpPr/>
              <p:nvPr/>
            </p:nvSpPr>
            <p:spPr>
              <a:xfrm>
                <a:off x="9991520" y="384282"/>
                <a:ext cx="119061" cy="144988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" name="円/楕円 729"/>
              <p:cNvSpPr/>
              <p:nvPr/>
            </p:nvSpPr>
            <p:spPr>
              <a:xfrm>
                <a:off x="10013496" y="418999"/>
                <a:ext cx="75108" cy="7510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" name="月 70"/>
              <p:cNvSpPr/>
              <p:nvPr/>
            </p:nvSpPr>
            <p:spPr>
              <a:xfrm rot="16200000">
                <a:off x="9863077" y="579662"/>
                <a:ext cx="25398" cy="75418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" name="円/楕円 4"/>
              <p:cNvSpPr/>
              <p:nvPr/>
            </p:nvSpPr>
            <p:spPr>
              <a:xfrm>
                <a:off x="9792880" y="680060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79" name="グループ化 78"/>
          <p:cNvGrpSpPr/>
          <p:nvPr/>
        </p:nvGrpSpPr>
        <p:grpSpPr>
          <a:xfrm>
            <a:off x="6484182" y="1071208"/>
            <a:ext cx="719603" cy="1334030"/>
            <a:chOff x="8012801" y="457093"/>
            <a:chExt cx="719603" cy="1334030"/>
          </a:xfrm>
        </p:grpSpPr>
        <p:grpSp>
          <p:nvGrpSpPr>
            <p:cNvPr id="80" name="グループ化 79"/>
            <p:cNvGrpSpPr/>
            <p:nvPr/>
          </p:nvGrpSpPr>
          <p:grpSpPr>
            <a:xfrm>
              <a:off x="8056402" y="594549"/>
              <a:ext cx="639790" cy="762229"/>
              <a:chOff x="10524641" y="207560"/>
              <a:chExt cx="639790" cy="762229"/>
            </a:xfrm>
          </p:grpSpPr>
          <p:sp>
            <p:nvSpPr>
              <p:cNvPr id="106" name="円/楕円 105"/>
              <p:cNvSpPr/>
              <p:nvPr/>
            </p:nvSpPr>
            <p:spPr>
              <a:xfrm>
                <a:off x="10541722" y="207560"/>
                <a:ext cx="596330" cy="628719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7" name="月 106"/>
              <p:cNvSpPr/>
              <p:nvPr/>
            </p:nvSpPr>
            <p:spPr>
              <a:xfrm rot="900000" flipH="1">
                <a:off x="10524641" y="397360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8" name="月 107"/>
              <p:cNvSpPr/>
              <p:nvPr/>
            </p:nvSpPr>
            <p:spPr>
              <a:xfrm rot="709480" flipH="1">
                <a:off x="10561537" y="407246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9" name="月 108"/>
              <p:cNvSpPr/>
              <p:nvPr/>
            </p:nvSpPr>
            <p:spPr>
              <a:xfrm rot="462998" flipH="1">
                <a:off x="10595947" y="41646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0" name="月 109"/>
              <p:cNvSpPr/>
              <p:nvPr/>
            </p:nvSpPr>
            <p:spPr>
              <a:xfrm rot="500641" flipH="1">
                <a:off x="10635739" y="44300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1" name="月 110"/>
              <p:cNvSpPr/>
              <p:nvPr/>
            </p:nvSpPr>
            <p:spPr>
              <a:xfrm rot="310121" flipH="1">
                <a:off x="10673532" y="448549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2" name="月 111"/>
              <p:cNvSpPr/>
              <p:nvPr/>
            </p:nvSpPr>
            <p:spPr>
              <a:xfrm rot="63639" flipH="1">
                <a:off x="10708779" y="453717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3" name="月 112"/>
              <p:cNvSpPr/>
              <p:nvPr/>
            </p:nvSpPr>
            <p:spPr>
              <a:xfrm rot="20700000">
                <a:off x="11030220" y="397360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4" name="月 113"/>
              <p:cNvSpPr/>
              <p:nvPr/>
            </p:nvSpPr>
            <p:spPr>
              <a:xfrm rot="20890520">
                <a:off x="10993324" y="407246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5" name="月 114"/>
              <p:cNvSpPr/>
              <p:nvPr/>
            </p:nvSpPr>
            <p:spPr>
              <a:xfrm rot="21137002">
                <a:off x="10958914" y="41646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6" name="月 115"/>
              <p:cNvSpPr/>
              <p:nvPr/>
            </p:nvSpPr>
            <p:spPr>
              <a:xfrm rot="21099359">
                <a:off x="10919122" y="44300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7" name="月 116"/>
              <p:cNvSpPr/>
              <p:nvPr/>
            </p:nvSpPr>
            <p:spPr>
              <a:xfrm rot="21289879">
                <a:off x="10881329" y="448549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8" name="月 117"/>
              <p:cNvSpPr/>
              <p:nvPr/>
            </p:nvSpPr>
            <p:spPr>
              <a:xfrm rot="21536361">
                <a:off x="10846082" y="453717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81" name="グループ化 80"/>
            <p:cNvGrpSpPr/>
            <p:nvPr/>
          </p:nvGrpSpPr>
          <p:grpSpPr>
            <a:xfrm>
              <a:off x="8075590" y="1133191"/>
              <a:ext cx="601415" cy="657932"/>
              <a:chOff x="5529064" y="3697428"/>
              <a:chExt cx="1156298" cy="1264959"/>
            </a:xfrm>
          </p:grpSpPr>
          <p:sp>
            <p:nvSpPr>
              <p:cNvPr id="103" name="片側の 2 つの角を丸めた四角形 43"/>
              <p:cNvSpPr/>
              <p:nvPr/>
            </p:nvSpPr>
            <p:spPr>
              <a:xfrm rot="10800000">
                <a:off x="5817095" y="3697428"/>
                <a:ext cx="568122" cy="406065"/>
              </a:xfrm>
              <a:custGeom>
                <a:avLst/>
                <a:gdLst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205886 w 670722"/>
                  <a:gd name="connsiteY3" fmla="*/ 89894 h 307312"/>
                  <a:gd name="connsiteX4" fmla="*/ 0 w 670722"/>
                  <a:gd name="connsiteY4" fmla="*/ 89894 h 307312"/>
                  <a:gd name="connsiteX5" fmla="*/ 335361 w 670722"/>
                  <a:gd name="connsiteY5" fmla="*/ 0 h 307312"/>
                  <a:gd name="connsiteX6" fmla="*/ 670722 w 670722"/>
                  <a:gd name="connsiteY6" fmla="*/ 89894 h 307312"/>
                  <a:gd name="connsiteX7" fmla="*/ 469161 w 670722"/>
                  <a:gd name="connsiteY7" fmla="*/ 111302 h 307312"/>
                  <a:gd name="connsiteX8" fmla="*/ 469161 w 670722"/>
                  <a:gd name="connsiteY8" fmla="*/ 307312 h 307312"/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0 w 670722"/>
                  <a:gd name="connsiteY3" fmla="*/ 89894 h 307312"/>
                  <a:gd name="connsiteX4" fmla="*/ 335361 w 670722"/>
                  <a:gd name="connsiteY4" fmla="*/ 0 h 307312"/>
                  <a:gd name="connsiteX5" fmla="*/ 670722 w 670722"/>
                  <a:gd name="connsiteY5" fmla="*/ 89894 h 307312"/>
                  <a:gd name="connsiteX6" fmla="*/ 469161 w 670722"/>
                  <a:gd name="connsiteY6" fmla="*/ 111302 h 307312"/>
                  <a:gd name="connsiteX7" fmla="*/ 469161 w 670722"/>
                  <a:gd name="connsiteY7" fmla="*/ 307312 h 307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70722" h="307312">
                    <a:moveTo>
                      <a:pt x="469161" y="307312"/>
                    </a:moveTo>
                    <a:lnTo>
                      <a:pt x="201564" y="307312"/>
                    </a:lnTo>
                    <a:lnTo>
                      <a:pt x="201564" y="111302"/>
                    </a:lnTo>
                    <a:lnTo>
                      <a:pt x="0" y="89894"/>
                    </a:lnTo>
                    <a:cubicBezTo>
                      <a:pt x="0" y="40247"/>
                      <a:pt x="150146" y="0"/>
                      <a:pt x="335361" y="0"/>
                    </a:cubicBezTo>
                    <a:cubicBezTo>
                      <a:pt x="520576" y="0"/>
                      <a:pt x="670722" y="40247"/>
                      <a:pt x="670722" y="89894"/>
                    </a:cubicBezTo>
                    <a:lnTo>
                      <a:pt x="469161" y="111302"/>
                    </a:lnTo>
                    <a:lnTo>
                      <a:pt x="469161" y="307312"/>
                    </a:ln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4" name="片側の 2 つの角を丸めた四角形 103"/>
              <p:cNvSpPr/>
              <p:nvPr/>
            </p:nvSpPr>
            <p:spPr>
              <a:xfrm>
                <a:off x="5529064" y="3944901"/>
                <a:ext cx="1156298" cy="1017486"/>
              </a:xfrm>
              <a:custGeom>
                <a:avLst/>
                <a:gdLst/>
                <a:ahLst/>
                <a:cxnLst/>
                <a:rect l="l" t="t" r="r" b="b"/>
                <a:pathLst>
                  <a:path w="1156298" h="1017486">
                    <a:moveTo>
                      <a:pt x="325416" y="0"/>
                    </a:moveTo>
                    <a:lnTo>
                      <a:pt x="323832" y="8159"/>
                    </a:lnTo>
                    <a:cubicBezTo>
                      <a:pt x="323832" y="81115"/>
                      <a:pt x="437694" y="140257"/>
                      <a:pt x="578150" y="140257"/>
                    </a:cubicBezTo>
                    <a:cubicBezTo>
                      <a:pt x="718606" y="140257"/>
                      <a:pt x="832468" y="81115"/>
                      <a:pt x="832468" y="8159"/>
                    </a:cubicBezTo>
                    <a:cubicBezTo>
                      <a:pt x="832468" y="5375"/>
                      <a:pt x="832302" y="2611"/>
                      <a:pt x="830885" y="0"/>
                    </a:cubicBezTo>
                    <a:cubicBezTo>
                      <a:pt x="1013537" y="15445"/>
                      <a:pt x="1156298" y="169101"/>
                      <a:pt x="1156298" y="356100"/>
                    </a:cubicBezTo>
                    <a:lnTo>
                      <a:pt x="1156298" y="1017486"/>
                    </a:lnTo>
                    <a:lnTo>
                      <a:pt x="0" y="1017486"/>
                    </a:lnTo>
                    <a:lnTo>
                      <a:pt x="0" y="356100"/>
                    </a:lnTo>
                    <a:cubicBezTo>
                      <a:pt x="0" y="169100"/>
                      <a:pt x="142763" y="15444"/>
                      <a:pt x="325416" y="0"/>
                    </a:cubicBezTo>
                    <a:close/>
                  </a:path>
                </a:pathLst>
              </a:custGeom>
              <a:solidFill>
                <a:srgbClr val="CC99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5" name="片側の 2 つの角を丸めた四角形 101"/>
              <p:cNvSpPr/>
              <p:nvPr/>
            </p:nvSpPr>
            <p:spPr>
              <a:xfrm>
                <a:off x="5529064" y="3956937"/>
                <a:ext cx="1156298" cy="1005450"/>
              </a:xfrm>
              <a:custGeom>
                <a:avLst/>
                <a:gdLst/>
                <a:ahLst/>
                <a:cxnLst/>
                <a:rect l="l" t="t" r="r" b="b"/>
                <a:pathLst>
                  <a:path w="1156298" h="1005450">
                    <a:moveTo>
                      <a:pt x="895542" y="0"/>
                    </a:moveTo>
                    <a:cubicBezTo>
                      <a:pt x="1046303" y="41469"/>
                      <a:pt x="1156298" y="179921"/>
                      <a:pt x="1156298" y="344064"/>
                    </a:cubicBezTo>
                    <a:lnTo>
                      <a:pt x="1156298" y="1005450"/>
                    </a:lnTo>
                    <a:lnTo>
                      <a:pt x="884199" y="1005450"/>
                    </a:lnTo>
                    <a:lnTo>
                      <a:pt x="667091" y="318293"/>
                    </a:lnTo>
                    <a:cubicBezTo>
                      <a:pt x="800067" y="281104"/>
                      <a:pt x="896919" y="158696"/>
                      <a:pt x="896919" y="13666"/>
                    </a:cubicBezTo>
                    <a:cubicBezTo>
                      <a:pt x="896919" y="9072"/>
                      <a:pt x="896822" y="4501"/>
                      <a:pt x="895542" y="0"/>
                    </a:cubicBezTo>
                    <a:close/>
                    <a:moveTo>
                      <a:pt x="260757" y="0"/>
                    </a:moveTo>
                    <a:lnTo>
                      <a:pt x="259379" y="13666"/>
                    </a:lnTo>
                    <a:cubicBezTo>
                      <a:pt x="259379" y="158696"/>
                      <a:pt x="356232" y="281104"/>
                      <a:pt x="489208" y="318293"/>
                    </a:cubicBezTo>
                    <a:lnTo>
                      <a:pt x="272100" y="1005450"/>
                    </a:lnTo>
                    <a:lnTo>
                      <a:pt x="0" y="1005450"/>
                    </a:lnTo>
                    <a:lnTo>
                      <a:pt x="0" y="344064"/>
                    </a:lnTo>
                    <a:cubicBezTo>
                      <a:pt x="0" y="179921"/>
                      <a:pt x="109996" y="41469"/>
                      <a:pt x="260757" y="0"/>
                    </a:cubicBez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2" name="グループ化 81"/>
            <p:cNvGrpSpPr/>
            <p:nvPr/>
          </p:nvGrpSpPr>
          <p:grpSpPr>
            <a:xfrm>
              <a:off x="8012801" y="457093"/>
              <a:ext cx="719603" cy="731466"/>
              <a:chOff x="10481040" y="70104"/>
              <a:chExt cx="719603" cy="731466"/>
            </a:xfrm>
          </p:grpSpPr>
          <p:sp>
            <p:nvSpPr>
              <p:cNvPr id="83" name="円/楕円 689"/>
              <p:cNvSpPr/>
              <p:nvPr/>
            </p:nvSpPr>
            <p:spPr>
              <a:xfrm rot="20700000">
                <a:off x="10481040" y="40326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" name="円/楕円 690"/>
              <p:cNvSpPr/>
              <p:nvPr/>
            </p:nvSpPr>
            <p:spPr>
              <a:xfrm rot="900000" flipH="1">
                <a:off x="11025708" y="40327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5" name="円/楕円 84"/>
              <p:cNvSpPr/>
              <p:nvPr/>
            </p:nvSpPr>
            <p:spPr>
              <a:xfrm>
                <a:off x="10510084" y="70104"/>
                <a:ext cx="659606" cy="656783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" name="円/楕円 691"/>
              <p:cNvSpPr/>
              <p:nvPr/>
            </p:nvSpPr>
            <p:spPr>
              <a:xfrm>
                <a:off x="10551319" y="149702"/>
                <a:ext cx="579044" cy="6518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7" name="円/楕円 632"/>
              <p:cNvSpPr/>
              <p:nvPr/>
            </p:nvSpPr>
            <p:spPr>
              <a:xfrm>
                <a:off x="10796467" y="602189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8" name="円/楕円 87"/>
              <p:cNvSpPr/>
              <p:nvPr/>
            </p:nvSpPr>
            <p:spPr>
              <a:xfrm>
                <a:off x="10621278" y="374708"/>
                <a:ext cx="136141" cy="17947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9" name="円/楕円 88"/>
              <p:cNvSpPr/>
              <p:nvPr/>
            </p:nvSpPr>
            <p:spPr>
              <a:xfrm>
                <a:off x="10642039" y="415088"/>
                <a:ext cx="94621" cy="9736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0" name="フリーフォーム 89"/>
              <p:cNvSpPr/>
              <p:nvPr/>
            </p:nvSpPr>
            <p:spPr>
              <a:xfrm>
                <a:off x="10625952" y="360195"/>
                <a:ext cx="126794" cy="71160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1" name="円/楕円 90"/>
              <p:cNvSpPr/>
              <p:nvPr/>
            </p:nvSpPr>
            <p:spPr>
              <a:xfrm>
                <a:off x="10658192" y="429300"/>
                <a:ext cx="62314" cy="64118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2" name="円/楕円 91"/>
              <p:cNvSpPr/>
              <p:nvPr/>
            </p:nvSpPr>
            <p:spPr>
              <a:xfrm>
                <a:off x="10666546" y="421831"/>
                <a:ext cx="44305" cy="4558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3" name="円/楕円 92"/>
              <p:cNvSpPr/>
              <p:nvPr/>
            </p:nvSpPr>
            <p:spPr>
              <a:xfrm flipV="1">
                <a:off x="10656891" y="465380"/>
                <a:ext cx="28572" cy="2730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4" name="円/楕円 93"/>
              <p:cNvSpPr/>
              <p:nvPr/>
            </p:nvSpPr>
            <p:spPr>
              <a:xfrm flipH="1">
                <a:off x="10915969" y="374708"/>
                <a:ext cx="136141" cy="17947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5" name="円/楕円 94"/>
              <p:cNvSpPr/>
              <p:nvPr/>
            </p:nvSpPr>
            <p:spPr>
              <a:xfrm flipH="1">
                <a:off x="10936729" y="415088"/>
                <a:ext cx="94621" cy="9736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6" name="フリーフォーム 95"/>
              <p:cNvSpPr/>
              <p:nvPr/>
            </p:nvSpPr>
            <p:spPr>
              <a:xfrm flipH="1">
                <a:off x="10920642" y="360195"/>
                <a:ext cx="126794" cy="71160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7" name="円/楕円 96"/>
              <p:cNvSpPr/>
              <p:nvPr/>
            </p:nvSpPr>
            <p:spPr>
              <a:xfrm flipH="1">
                <a:off x="10952882" y="429300"/>
                <a:ext cx="62314" cy="64118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8" name="円/楕円 97"/>
              <p:cNvSpPr/>
              <p:nvPr/>
            </p:nvSpPr>
            <p:spPr>
              <a:xfrm flipH="1">
                <a:off x="10962537" y="421831"/>
                <a:ext cx="44305" cy="4558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" name="円/楕円 98"/>
              <p:cNvSpPr/>
              <p:nvPr/>
            </p:nvSpPr>
            <p:spPr>
              <a:xfrm flipH="1" flipV="1">
                <a:off x="10987925" y="465380"/>
                <a:ext cx="28572" cy="2730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" name="月 316"/>
              <p:cNvSpPr/>
              <p:nvPr/>
            </p:nvSpPr>
            <p:spPr>
              <a:xfrm rot="5400000">
                <a:off x="10659415" y="258732"/>
                <a:ext cx="45719" cy="177147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1" name="月 316"/>
              <p:cNvSpPr/>
              <p:nvPr/>
            </p:nvSpPr>
            <p:spPr>
              <a:xfrm rot="5400000">
                <a:off x="10966596" y="258732"/>
                <a:ext cx="45719" cy="177147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2" name="円/楕円 4"/>
              <p:cNvSpPr/>
              <p:nvPr/>
            </p:nvSpPr>
            <p:spPr>
              <a:xfrm>
                <a:off x="10766736" y="680060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19" name="グループ化 118"/>
          <p:cNvGrpSpPr/>
          <p:nvPr/>
        </p:nvGrpSpPr>
        <p:grpSpPr>
          <a:xfrm>
            <a:off x="8285561" y="1055684"/>
            <a:ext cx="777399" cy="1349554"/>
            <a:chOff x="8898249" y="441569"/>
            <a:chExt cx="777399" cy="1349554"/>
          </a:xfrm>
        </p:grpSpPr>
        <p:sp>
          <p:nvSpPr>
            <p:cNvPr id="120" name="フリーフォーム 119"/>
            <p:cNvSpPr/>
            <p:nvPr/>
          </p:nvSpPr>
          <p:spPr>
            <a:xfrm>
              <a:off x="8898249" y="441569"/>
              <a:ext cx="777399" cy="859131"/>
            </a:xfrm>
            <a:custGeom>
              <a:avLst/>
              <a:gdLst>
                <a:gd name="connsiteX0" fmla="*/ 388699 w 777399"/>
                <a:gd name="connsiteY0" fmla="*/ 0 h 902898"/>
                <a:gd name="connsiteX1" fmla="*/ 647465 w 777399"/>
                <a:gd name="connsiteY1" fmla="*/ 109540 h 902898"/>
                <a:gd name="connsiteX2" fmla="*/ 647464 w 777399"/>
                <a:gd name="connsiteY2" fmla="*/ 109540 h 902898"/>
                <a:gd name="connsiteX3" fmla="*/ 694357 w 777399"/>
                <a:gd name="connsiteY3" fmla="*/ 579777 h 902898"/>
                <a:gd name="connsiteX4" fmla="*/ 669750 w 777399"/>
                <a:gd name="connsiteY4" fmla="*/ 610564 h 902898"/>
                <a:gd name="connsiteX5" fmla="*/ 676187 w 777399"/>
                <a:gd name="connsiteY5" fmla="*/ 612251 h 902898"/>
                <a:gd name="connsiteX6" fmla="*/ 774010 w 777399"/>
                <a:gd name="connsiteY6" fmla="*/ 609731 h 902898"/>
                <a:gd name="connsiteX7" fmla="*/ 672789 w 777399"/>
                <a:gd name="connsiteY7" fmla="*/ 676818 h 902898"/>
                <a:gd name="connsiteX8" fmla="*/ 614847 w 777399"/>
                <a:gd name="connsiteY8" fmla="*/ 676103 h 902898"/>
                <a:gd name="connsiteX9" fmla="*/ 630982 w 777399"/>
                <a:gd name="connsiteY9" fmla="*/ 688395 h 902898"/>
                <a:gd name="connsiteX10" fmla="*/ 777399 w 777399"/>
                <a:gd name="connsiteY10" fmla="*/ 731780 h 902898"/>
                <a:gd name="connsiteX11" fmla="*/ 656169 w 777399"/>
                <a:gd name="connsiteY11" fmla="*/ 769582 h 902898"/>
                <a:gd name="connsiteX12" fmla="*/ 597307 w 777399"/>
                <a:gd name="connsiteY12" fmla="*/ 754882 h 902898"/>
                <a:gd name="connsiteX13" fmla="*/ 629659 w 777399"/>
                <a:gd name="connsiteY13" fmla="*/ 777146 h 902898"/>
                <a:gd name="connsiteX14" fmla="*/ 727066 w 777399"/>
                <a:gd name="connsiteY14" fmla="*/ 811041 h 902898"/>
                <a:gd name="connsiteX15" fmla="*/ 532253 w 777399"/>
                <a:gd name="connsiteY15" fmla="*/ 804200 h 902898"/>
                <a:gd name="connsiteX16" fmla="*/ 506636 w 777399"/>
                <a:gd name="connsiteY16" fmla="*/ 782369 h 902898"/>
                <a:gd name="connsiteX17" fmla="*/ 388699 w 777399"/>
                <a:gd name="connsiteY17" fmla="*/ 902898 h 902898"/>
                <a:gd name="connsiteX18" fmla="*/ 270763 w 777399"/>
                <a:gd name="connsiteY18" fmla="*/ 782371 h 902898"/>
                <a:gd name="connsiteX19" fmla="*/ 245145 w 777399"/>
                <a:gd name="connsiteY19" fmla="*/ 804202 h 902898"/>
                <a:gd name="connsiteX20" fmla="*/ 50333 w 777399"/>
                <a:gd name="connsiteY20" fmla="*/ 811043 h 902898"/>
                <a:gd name="connsiteX21" fmla="*/ 147740 w 777399"/>
                <a:gd name="connsiteY21" fmla="*/ 777148 h 902898"/>
                <a:gd name="connsiteX22" fmla="*/ 180091 w 777399"/>
                <a:gd name="connsiteY22" fmla="*/ 754884 h 902898"/>
                <a:gd name="connsiteX23" fmla="*/ 121229 w 777399"/>
                <a:gd name="connsiteY23" fmla="*/ 769584 h 902898"/>
                <a:gd name="connsiteX24" fmla="*/ 0 w 777399"/>
                <a:gd name="connsiteY24" fmla="*/ 731782 h 902898"/>
                <a:gd name="connsiteX25" fmla="*/ 146417 w 777399"/>
                <a:gd name="connsiteY25" fmla="*/ 688397 h 902898"/>
                <a:gd name="connsiteX26" fmla="*/ 162551 w 777399"/>
                <a:gd name="connsiteY26" fmla="*/ 676105 h 902898"/>
                <a:gd name="connsiteX27" fmla="*/ 104609 w 777399"/>
                <a:gd name="connsiteY27" fmla="*/ 676820 h 902898"/>
                <a:gd name="connsiteX28" fmla="*/ 3389 w 777399"/>
                <a:gd name="connsiteY28" fmla="*/ 609733 h 902898"/>
                <a:gd name="connsiteX29" fmla="*/ 101212 w 777399"/>
                <a:gd name="connsiteY29" fmla="*/ 612253 h 902898"/>
                <a:gd name="connsiteX30" fmla="*/ 107649 w 777399"/>
                <a:gd name="connsiteY30" fmla="*/ 610565 h 902898"/>
                <a:gd name="connsiteX31" fmla="*/ 83040 w 777399"/>
                <a:gd name="connsiteY31" fmla="*/ 579776 h 902898"/>
                <a:gd name="connsiteX32" fmla="*/ 129933 w 777399"/>
                <a:gd name="connsiteY32" fmla="*/ 109540 h 902898"/>
                <a:gd name="connsiteX33" fmla="*/ 388699 w 777399"/>
                <a:gd name="connsiteY33" fmla="*/ 0 h 902898"/>
                <a:gd name="connsiteX0" fmla="*/ 388699 w 777399"/>
                <a:gd name="connsiteY0" fmla="*/ 0 h 834724"/>
                <a:gd name="connsiteX1" fmla="*/ 647465 w 777399"/>
                <a:gd name="connsiteY1" fmla="*/ 109540 h 834724"/>
                <a:gd name="connsiteX2" fmla="*/ 647464 w 777399"/>
                <a:gd name="connsiteY2" fmla="*/ 109540 h 834724"/>
                <a:gd name="connsiteX3" fmla="*/ 694357 w 777399"/>
                <a:gd name="connsiteY3" fmla="*/ 579777 h 834724"/>
                <a:gd name="connsiteX4" fmla="*/ 669750 w 777399"/>
                <a:gd name="connsiteY4" fmla="*/ 610564 h 834724"/>
                <a:gd name="connsiteX5" fmla="*/ 676187 w 777399"/>
                <a:gd name="connsiteY5" fmla="*/ 612251 h 834724"/>
                <a:gd name="connsiteX6" fmla="*/ 774010 w 777399"/>
                <a:gd name="connsiteY6" fmla="*/ 609731 h 834724"/>
                <a:gd name="connsiteX7" fmla="*/ 672789 w 777399"/>
                <a:gd name="connsiteY7" fmla="*/ 676818 h 834724"/>
                <a:gd name="connsiteX8" fmla="*/ 614847 w 777399"/>
                <a:gd name="connsiteY8" fmla="*/ 676103 h 834724"/>
                <a:gd name="connsiteX9" fmla="*/ 630982 w 777399"/>
                <a:gd name="connsiteY9" fmla="*/ 688395 h 834724"/>
                <a:gd name="connsiteX10" fmla="*/ 777399 w 777399"/>
                <a:gd name="connsiteY10" fmla="*/ 731780 h 834724"/>
                <a:gd name="connsiteX11" fmla="*/ 656169 w 777399"/>
                <a:gd name="connsiteY11" fmla="*/ 769582 h 834724"/>
                <a:gd name="connsiteX12" fmla="*/ 597307 w 777399"/>
                <a:gd name="connsiteY12" fmla="*/ 754882 h 834724"/>
                <a:gd name="connsiteX13" fmla="*/ 629659 w 777399"/>
                <a:gd name="connsiteY13" fmla="*/ 777146 h 834724"/>
                <a:gd name="connsiteX14" fmla="*/ 727066 w 777399"/>
                <a:gd name="connsiteY14" fmla="*/ 811041 h 834724"/>
                <a:gd name="connsiteX15" fmla="*/ 532253 w 777399"/>
                <a:gd name="connsiteY15" fmla="*/ 804200 h 834724"/>
                <a:gd name="connsiteX16" fmla="*/ 506636 w 777399"/>
                <a:gd name="connsiteY16" fmla="*/ 782369 h 834724"/>
                <a:gd name="connsiteX17" fmla="*/ 270763 w 777399"/>
                <a:gd name="connsiteY17" fmla="*/ 782371 h 834724"/>
                <a:gd name="connsiteX18" fmla="*/ 245145 w 777399"/>
                <a:gd name="connsiteY18" fmla="*/ 804202 h 834724"/>
                <a:gd name="connsiteX19" fmla="*/ 50333 w 777399"/>
                <a:gd name="connsiteY19" fmla="*/ 811043 h 834724"/>
                <a:gd name="connsiteX20" fmla="*/ 147740 w 777399"/>
                <a:gd name="connsiteY20" fmla="*/ 777148 h 834724"/>
                <a:gd name="connsiteX21" fmla="*/ 180091 w 777399"/>
                <a:gd name="connsiteY21" fmla="*/ 754884 h 834724"/>
                <a:gd name="connsiteX22" fmla="*/ 121229 w 777399"/>
                <a:gd name="connsiteY22" fmla="*/ 769584 h 834724"/>
                <a:gd name="connsiteX23" fmla="*/ 0 w 777399"/>
                <a:gd name="connsiteY23" fmla="*/ 731782 h 834724"/>
                <a:gd name="connsiteX24" fmla="*/ 146417 w 777399"/>
                <a:gd name="connsiteY24" fmla="*/ 688397 h 834724"/>
                <a:gd name="connsiteX25" fmla="*/ 162551 w 777399"/>
                <a:gd name="connsiteY25" fmla="*/ 676105 h 834724"/>
                <a:gd name="connsiteX26" fmla="*/ 104609 w 777399"/>
                <a:gd name="connsiteY26" fmla="*/ 676820 h 834724"/>
                <a:gd name="connsiteX27" fmla="*/ 3389 w 777399"/>
                <a:gd name="connsiteY27" fmla="*/ 609733 h 834724"/>
                <a:gd name="connsiteX28" fmla="*/ 101212 w 777399"/>
                <a:gd name="connsiteY28" fmla="*/ 612253 h 834724"/>
                <a:gd name="connsiteX29" fmla="*/ 107649 w 777399"/>
                <a:gd name="connsiteY29" fmla="*/ 610565 h 834724"/>
                <a:gd name="connsiteX30" fmla="*/ 83040 w 777399"/>
                <a:gd name="connsiteY30" fmla="*/ 579776 h 834724"/>
                <a:gd name="connsiteX31" fmla="*/ 129933 w 777399"/>
                <a:gd name="connsiteY31" fmla="*/ 109540 h 834724"/>
                <a:gd name="connsiteX32" fmla="*/ 388699 w 777399"/>
                <a:gd name="connsiteY32" fmla="*/ 0 h 834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777399" h="834724">
                  <a:moveTo>
                    <a:pt x="388699" y="0"/>
                  </a:moveTo>
                  <a:cubicBezTo>
                    <a:pt x="482354" y="0"/>
                    <a:pt x="576008" y="36513"/>
                    <a:pt x="647465" y="109540"/>
                  </a:cubicBezTo>
                  <a:lnTo>
                    <a:pt x="647464" y="109540"/>
                  </a:lnTo>
                  <a:cubicBezTo>
                    <a:pt x="772512" y="237336"/>
                    <a:pt x="788143" y="434611"/>
                    <a:pt x="694357" y="579777"/>
                  </a:cubicBezTo>
                  <a:lnTo>
                    <a:pt x="669750" y="610564"/>
                  </a:lnTo>
                  <a:lnTo>
                    <a:pt x="676187" y="612251"/>
                  </a:lnTo>
                  <a:cubicBezTo>
                    <a:pt x="709368" y="617786"/>
                    <a:pt x="742723" y="617071"/>
                    <a:pt x="774010" y="609731"/>
                  </a:cubicBezTo>
                  <a:cubicBezTo>
                    <a:pt x="752783" y="646497"/>
                    <a:pt x="715656" y="669442"/>
                    <a:pt x="672789" y="676818"/>
                  </a:cubicBezTo>
                  <a:lnTo>
                    <a:pt x="614847" y="676103"/>
                  </a:lnTo>
                  <a:lnTo>
                    <a:pt x="630982" y="688395"/>
                  </a:lnTo>
                  <a:cubicBezTo>
                    <a:pt x="675383" y="716234"/>
                    <a:pt x="726756" y="731722"/>
                    <a:pt x="777399" y="731780"/>
                  </a:cubicBezTo>
                  <a:cubicBezTo>
                    <a:pt x="745459" y="760690"/>
                    <a:pt x="701469" y="773020"/>
                    <a:pt x="656169" y="769582"/>
                  </a:cubicBezTo>
                  <a:lnTo>
                    <a:pt x="597307" y="754882"/>
                  </a:lnTo>
                  <a:lnTo>
                    <a:pt x="629659" y="777146"/>
                  </a:lnTo>
                  <a:cubicBezTo>
                    <a:pt x="659834" y="794188"/>
                    <a:pt x="693001" y="805880"/>
                    <a:pt x="727066" y="811041"/>
                  </a:cubicBezTo>
                  <a:cubicBezTo>
                    <a:pt x="671108" y="845963"/>
                    <a:pt x="594094" y="841073"/>
                    <a:pt x="532253" y="804200"/>
                  </a:cubicBezTo>
                  <a:lnTo>
                    <a:pt x="506636" y="782369"/>
                  </a:lnTo>
                  <a:lnTo>
                    <a:pt x="270763" y="782371"/>
                  </a:lnTo>
                  <a:lnTo>
                    <a:pt x="245145" y="804202"/>
                  </a:lnTo>
                  <a:cubicBezTo>
                    <a:pt x="183305" y="841075"/>
                    <a:pt x="106291" y="845965"/>
                    <a:pt x="50333" y="811043"/>
                  </a:cubicBezTo>
                  <a:cubicBezTo>
                    <a:pt x="84398" y="805882"/>
                    <a:pt x="117565" y="794190"/>
                    <a:pt x="147740" y="777148"/>
                  </a:cubicBezTo>
                  <a:lnTo>
                    <a:pt x="180091" y="754884"/>
                  </a:lnTo>
                  <a:lnTo>
                    <a:pt x="121229" y="769584"/>
                  </a:lnTo>
                  <a:cubicBezTo>
                    <a:pt x="75929" y="773022"/>
                    <a:pt x="31940" y="760692"/>
                    <a:pt x="0" y="731782"/>
                  </a:cubicBezTo>
                  <a:cubicBezTo>
                    <a:pt x="50642" y="731724"/>
                    <a:pt x="102015" y="716236"/>
                    <a:pt x="146417" y="688397"/>
                  </a:cubicBezTo>
                  <a:lnTo>
                    <a:pt x="162551" y="676105"/>
                  </a:lnTo>
                  <a:lnTo>
                    <a:pt x="104609" y="676820"/>
                  </a:lnTo>
                  <a:cubicBezTo>
                    <a:pt x="61743" y="669444"/>
                    <a:pt x="24616" y="646499"/>
                    <a:pt x="3389" y="609733"/>
                  </a:cubicBezTo>
                  <a:cubicBezTo>
                    <a:pt x="34676" y="617073"/>
                    <a:pt x="68031" y="617788"/>
                    <a:pt x="101212" y="612253"/>
                  </a:cubicBezTo>
                  <a:lnTo>
                    <a:pt x="107649" y="610565"/>
                  </a:lnTo>
                  <a:lnTo>
                    <a:pt x="83040" y="579776"/>
                  </a:lnTo>
                  <a:cubicBezTo>
                    <a:pt x="-10745" y="434610"/>
                    <a:pt x="4886" y="237336"/>
                    <a:pt x="129933" y="109540"/>
                  </a:cubicBezTo>
                  <a:cubicBezTo>
                    <a:pt x="201389" y="36513"/>
                    <a:pt x="295045" y="0"/>
                    <a:pt x="388699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21" name="グループ化 120"/>
            <p:cNvGrpSpPr/>
            <p:nvPr/>
          </p:nvGrpSpPr>
          <p:grpSpPr>
            <a:xfrm>
              <a:off x="8922431" y="1133191"/>
              <a:ext cx="729037" cy="657932"/>
              <a:chOff x="6704412" y="3697428"/>
              <a:chExt cx="1401667" cy="1264959"/>
            </a:xfrm>
          </p:grpSpPr>
          <p:sp>
            <p:nvSpPr>
              <p:cNvPr id="146" name="片側の 2 つの角を丸めた四角形 43"/>
              <p:cNvSpPr/>
              <p:nvPr/>
            </p:nvSpPr>
            <p:spPr>
              <a:xfrm rot="10800000">
                <a:off x="7113240" y="3697428"/>
                <a:ext cx="568122" cy="406065"/>
              </a:xfrm>
              <a:custGeom>
                <a:avLst/>
                <a:gdLst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205886 w 670722"/>
                  <a:gd name="connsiteY3" fmla="*/ 89894 h 307312"/>
                  <a:gd name="connsiteX4" fmla="*/ 0 w 670722"/>
                  <a:gd name="connsiteY4" fmla="*/ 89894 h 307312"/>
                  <a:gd name="connsiteX5" fmla="*/ 335361 w 670722"/>
                  <a:gd name="connsiteY5" fmla="*/ 0 h 307312"/>
                  <a:gd name="connsiteX6" fmla="*/ 670722 w 670722"/>
                  <a:gd name="connsiteY6" fmla="*/ 89894 h 307312"/>
                  <a:gd name="connsiteX7" fmla="*/ 469161 w 670722"/>
                  <a:gd name="connsiteY7" fmla="*/ 111302 h 307312"/>
                  <a:gd name="connsiteX8" fmla="*/ 469161 w 670722"/>
                  <a:gd name="connsiteY8" fmla="*/ 307312 h 307312"/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0 w 670722"/>
                  <a:gd name="connsiteY3" fmla="*/ 89894 h 307312"/>
                  <a:gd name="connsiteX4" fmla="*/ 335361 w 670722"/>
                  <a:gd name="connsiteY4" fmla="*/ 0 h 307312"/>
                  <a:gd name="connsiteX5" fmla="*/ 670722 w 670722"/>
                  <a:gd name="connsiteY5" fmla="*/ 89894 h 307312"/>
                  <a:gd name="connsiteX6" fmla="*/ 469161 w 670722"/>
                  <a:gd name="connsiteY6" fmla="*/ 111302 h 307312"/>
                  <a:gd name="connsiteX7" fmla="*/ 469161 w 670722"/>
                  <a:gd name="connsiteY7" fmla="*/ 307312 h 307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70722" h="307312">
                    <a:moveTo>
                      <a:pt x="469161" y="307312"/>
                    </a:moveTo>
                    <a:lnTo>
                      <a:pt x="201564" y="307312"/>
                    </a:lnTo>
                    <a:lnTo>
                      <a:pt x="201564" y="111302"/>
                    </a:lnTo>
                    <a:lnTo>
                      <a:pt x="0" y="89894"/>
                    </a:lnTo>
                    <a:cubicBezTo>
                      <a:pt x="0" y="40247"/>
                      <a:pt x="150146" y="0"/>
                      <a:pt x="335361" y="0"/>
                    </a:cubicBezTo>
                    <a:cubicBezTo>
                      <a:pt x="520576" y="0"/>
                      <a:pt x="670722" y="40247"/>
                      <a:pt x="670722" y="89894"/>
                    </a:cubicBezTo>
                    <a:lnTo>
                      <a:pt x="469161" y="111302"/>
                    </a:lnTo>
                    <a:lnTo>
                      <a:pt x="469161" y="307312"/>
                    </a:ln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7" name="片側の 2 つの角を丸めた四角形 87"/>
              <p:cNvSpPr/>
              <p:nvPr/>
            </p:nvSpPr>
            <p:spPr>
              <a:xfrm>
                <a:off x="6704412" y="3871794"/>
                <a:ext cx="1401667" cy="1090593"/>
              </a:xfrm>
              <a:custGeom>
                <a:avLst/>
                <a:gdLst/>
                <a:ahLst/>
                <a:cxnLst/>
                <a:rect l="l" t="t" r="r" b="b"/>
                <a:pathLst>
                  <a:path w="1401667" h="1090593">
                    <a:moveTo>
                      <a:pt x="262489" y="0"/>
                    </a:moveTo>
                    <a:cubicBezTo>
                      <a:pt x="332983" y="0"/>
                      <a:pt x="396986" y="27788"/>
                      <a:pt x="443816" y="73349"/>
                    </a:cubicBezTo>
                    <a:cubicBezTo>
                      <a:pt x="455699" y="70294"/>
                      <a:pt x="467944" y="69667"/>
                      <a:pt x="480336" y="69667"/>
                    </a:cubicBezTo>
                    <a:lnTo>
                      <a:pt x="917554" y="69667"/>
                    </a:lnTo>
                    <a:lnTo>
                      <a:pt x="957441" y="73688"/>
                    </a:lnTo>
                    <a:cubicBezTo>
                      <a:pt x="1004334" y="27939"/>
                      <a:pt x="1068493" y="0"/>
                      <a:pt x="1139178" y="0"/>
                    </a:cubicBezTo>
                    <a:cubicBezTo>
                      <a:pt x="1284147" y="0"/>
                      <a:pt x="1401667" y="117520"/>
                      <a:pt x="1401667" y="262489"/>
                    </a:cubicBezTo>
                    <a:cubicBezTo>
                      <a:pt x="1401667" y="356694"/>
                      <a:pt x="1352042" y="439307"/>
                      <a:pt x="1277094" y="484950"/>
                    </a:cubicBezTo>
                    <a:lnTo>
                      <a:pt x="1277094" y="1090593"/>
                    </a:lnTo>
                    <a:lnTo>
                      <a:pt x="120796" y="1090593"/>
                    </a:lnTo>
                    <a:lnTo>
                      <a:pt x="120796" y="482900"/>
                    </a:lnTo>
                    <a:cubicBezTo>
                      <a:pt x="48017" y="436605"/>
                      <a:pt x="0" y="355155"/>
                      <a:pt x="0" y="262489"/>
                    </a:cubicBezTo>
                    <a:cubicBezTo>
                      <a:pt x="0" y="117520"/>
                      <a:pt x="117520" y="0"/>
                      <a:pt x="262489" y="0"/>
                    </a:cubicBez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8" name="片側の 2 つの角を丸めた四角形 147"/>
              <p:cNvSpPr/>
              <p:nvPr/>
            </p:nvSpPr>
            <p:spPr>
              <a:xfrm rot="10800000">
                <a:off x="7149199" y="3944005"/>
                <a:ext cx="508318" cy="82271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9" name="片側の 2 つの角を丸めた四角形 148"/>
              <p:cNvSpPr/>
              <p:nvPr/>
            </p:nvSpPr>
            <p:spPr>
              <a:xfrm rot="10800000">
                <a:off x="7149199" y="3941469"/>
                <a:ext cx="508318" cy="28737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0" name="円/楕円 149"/>
              <p:cNvSpPr/>
              <p:nvPr/>
            </p:nvSpPr>
            <p:spPr>
              <a:xfrm>
                <a:off x="7378849" y="4289373"/>
                <a:ext cx="49015" cy="49015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1" name="円/楕円 150"/>
              <p:cNvSpPr/>
              <p:nvPr/>
            </p:nvSpPr>
            <p:spPr>
              <a:xfrm>
                <a:off x="7378849" y="4435251"/>
                <a:ext cx="49015" cy="49015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2" name="円/楕円 151"/>
              <p:cNvSpPr/>
              <p:nvPr/>
            </p:nvSpPr>
            <p:spPr>
              <a:xfrm>
                <a:off x="7378849" y="4581128"/>
                <a:ext cx="49015" cy="49015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22" name="グループ化 121"/>
            <p:cNvGrpSpPr/>
            <p:nvPr/>
          </p:nvGrpSpPr>
          <p:grpSpPr>
            <a:xfrm>
              <a:off x="8992734" y="596549"/>
              <a:ext cx="579044" cy="588972"/>
              <a:chOff x="11509262" y="212598"/>
              <a:chExt cx="579044" cy="588972"/>
            </a:xfrm>
          </p:grpSpPr>
          <p:sp>
            <p:nvSpPr>
              <p:cNvPr id="123" name="円/楕円 238"/>
              <p:cNvSpPr/>
              <p:nvPr/>
            </p:nvSpPr>
            <p:spPr>
              <a:xfrm>
                <a:off x="11509262" y="294071"/>
                <a:ext cx="579044" cy="507499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5" fmla="*/ 349847 w 579044"/>
                  <a:gd name="connsiteY5" fmla="*/ 3918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  <a:lnTo>
                      <a:pt x="349847" y="3918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4" name="月 123"/>
              <p:cNvSpPr/>
              <p:nvPr/>
            </p:nvSpPr>
            <p:spPr>
              <a:xfrm rot="16200000">
                <a:off x="11786085" y="579662"/>
                <a:ext cx="25398" cy="75418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5" name="ドーナツ 124"/>
              <p:cNvSpPr/>
              <p:nvPr/>
            </p:nvSpPr>
            <p:spPr>
              <a:xfrm>
                <a:off x="11535038" y="373146"/>
                <a:ext cx="250048" cy="250048"/>
              </a:xfrm>
              <a:prstGeom prst="donut">
                <a:avLst>
                  <a:gd name="adj" fmla="val 7646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6" name="円/楕円 125"/>
              <p:cNvSpPr/>
              <p:nvPr/>
            </p:nvSpPr>
            <p:spPr>
              <a:xfrm>
                <a:off x="11637202" y="450813"/>
                <a:ext cx="45719" cy="97007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7" name="ドーナツ 126"/>
              <p:cNvSpPr/>
              <p:nvPr/>
            </p:nvSpPr>
            <p:spPr>
              <a:xfrm>
                <a:off x="11811263" y="373146"/>
                <a:ext cx="250048" cy="250048"/>
              </a:xfrm>
              <a:prstGeom prst="donut">
                <a:avLst>
                  <a:gd name="adj" fmla="val 7646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8" name="円/楕円 127"/>
              <p:cNvSpPr/>
              <p:nvPr/>
            </p:nvSpPr>
            <p:spPr>
              <a:xfrm>
                <a:off x="11913427" y="450813"/>
                <a:ext cx="45719" cy="97007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29" name="グループ化 128"/>
              <p:cNvGrpSpPr/>
              <p:nvPr/>
            </p:nvGrpSpPr>
            <p:grpSpPr>
              <a:xfrm>
                <a:off x="11543658" y="212598"/>
                <a:ext cx="254173" cy="182572"/>
                <a:chOff x="8185150" y="3036368"/>
                <a:chExt cx="293635" cy="222935"/>
              </a:xfrm>
            </p:grpSpPr>
            <p:sp>
              <p:nvSpPr>
                <p:cNvPr id="140" name="月 139"/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1" name="月 140"/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2" name="月 141"/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3" name="月 142"/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4" name="月 143"/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5" name="月 144"/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30" name="グループ化 129"/>
              <p:cNvGrpSpPr/>
              <p:nvPr/>
            </p:nvGrpSpPr>
            <p:grpSpPr>
              <a:xfrm>
                <a:off x="11801999" y="212598"/>
                <a:ext cx="254173" cy="182572"/>
                <a:chOff x="8185150" y="3036368"/>
                <a:chExt cx="293635" cy="222935"/>
              </a:xfrm>
            </p:grpSpPr>
            <p:sp>
              <p:nvSpPr>
                <p:cNvPr id="134" name="月 133"/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5" name="月 134"/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6" name="月 135"/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7" name="月 136"/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8" name="月 137"/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9" name="月 138"/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31" name="月 130"/>
              <p:cNvSpPr/>
              <p:nvPr/>
            </p:nvSpPr>
            <p:spPr>
              <a:xfrm rot="5400000">
                <a:off x="11628647" y="261045"/>
                <a:ext cx="45720" cy="18276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2" name="月 131"/>
              <p:cNvSpPr/>
              <p:nvPr/>
            </p:nvSpPr>
            <p:spPr>
              <a:xfrm rot="5400000">
                <a:off x="11919160" y="261045"/>
                <a:ext cx="45720" cy="18276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3" name="円/楕円 4"/>
              <p:cNvSpPr/>
              <p:nvPr/>
            </p:nvSpPr>
            <p:spPr>
              <a:xfrm>
                <a:off x="11724679" y="680060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53" name="グループ化 152"/>
          <p:cNvGrpSpPr/>
          <p:nvPr/>
        </p:nvGrpSpPr>
        <p:grpSpPr>
          <a:xfrm>
            <a:off x="849858" y="3050611"/>
            <a:ext cx="830806" cy="1300116"/>
            <a:chOff x="5244126" y="2120255"/>
            <a:chExt cx="830806" cy="1300116"/>
          </a:xfrm>
        </p:grpSpPr>
        <p:grpSp>
          <p:nvGrpSpPr>
            <p:cNvPr id="154" name="グループ化 153"/>
            <p:cNvGrpSpPr/>
            <p:nvPr/>
          </p:nvGrpSpPr>
          <p:grpSpPr>
            <a:xfrm>
              <a:off x="5349577" y="2288456"/>
              <a:ext cx="614082" cy="790412"/>
              <a:chOff x="7635477" y="253823"/>
              <a:chExt cx="614082" cy="790412"/>
            </a:xfrm>
          </p:grpSpPr>
          <p:sp>
            <p:nvSpPr>
              <p:cNvPr id="200" name="円/楕円 539"/>
              <p:cNvSpPr/>
              <p:nvPr/>
            </p:nvSpPr>
            <p:spPr>
              <a:xfrm>
                <a:off x="7635477" y="266582"/>
                <a:ext cx="614082" cy="777653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1" name="円/楕円 540"/>
              <p:cNvSpPr/>
              <p:nvPr/>
            </p:nvSpPr>
            <p:spPr>
              <a:xfrm>
                <a:off x="7769397" y="253823"/>
                <a:ext cx="346242" cy="745902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55" name="グループ化 154"/>
            <p:cNvGrpSpPr/>
            <p:nvPr/>
          </p:nvGrpSpPr>
          <p:grpSpPr>
            <a:xfrm>
              <a:off x="5355911" y="2799478"/>
              <a:ext cx="601415" cy="610924"/>
              <a:chOff x="1447202" y="3787806"/>
              <a:chExt cx="1156298" cy="1174581"/>
            </a:xfrm>
          </p:grpSpPr>
          <p:sp>
            <p:nvSpPr>
              <p:cNvPr id="194" name="片側の 2 つの角を丸めた四角形 193"/>
              <p:cNvSpPr/>
              <p:nvPr/>
            </p:nvSpPr>
            <p:spPr>
              <a:xfrm>
                <a:off x="1447202" y="3941461"/>
                <a:ext cx="1156298" cy="1020926"/>
              </a:xfrm>
              <a:prstGeom prst="round2SameRect">
                <a:avLst>
                  <a:gd name="adj1" fmla="val 35217"/>
                  <a:gd name="adj2" fmla="val 0"/>
                </a:avLst>
              </a:prstGeom>
              <a:solidFill>
                <a:srgbClr val="FF33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5" name="正方形/長方形 9"/>
              <p:cNvSpPr/>
              <p:nvPr/>
            </p:nvSpPr>
            <p:spPr>
              <a:xfrm>
                <a:off x="1617982" y="3861048"/>
                <a:ext cx="814738" cy="574215"/>
              </a:xfrm>
              <a:custGeom>
                <a:avLst/>
                <a:gdLst/>
                <a:ahLst/>
                <a:cxnLst/>
                <a:rect l="l" t="t" r="r" b="b"/>
                <a:pathLst>
                  <a:path w="409500" h="880103">
                    <a:moveTo>
                      <a:pt x="204750" y="0"/>
                    </a:moveTo>
                    <a:cubicBezTo>
                      <a:pt x="278855" y="0"/>
                      <a:pt x="352960" y="28270"/>
                      <a:pt x="409500" y="84810"/>
                    </a:cubicBezTo>
                    <a:cubicBezTo>
                      <a:pt x="522580" y="197891"/>
                      <a:pt x="522580" y="381229"/>
                      <a:pt x="409500" y="494310"/>
                    </a:cubicBezTo>
                    <a:cubicBezTo>
                      <a:pt x="311075" y="592734"/>
                      <a:pt x="242826" y="721332"/>
                      <a:pt x="204750" y="880103"/>
                    </a:cubicBezTo>
                    <a:cubicBezTo>
                      <a:pt x="166674" y="721332"/>
                      <a:pt x="98424" y="592734"/>
                      <a:pt x="0" y="494310"/>
                    </a:cubicBezTo>
                    <a:cubicBezTo>
                      <a:pt x="-113081" y="381229"/>
                      <a:pt x="-113081" y="197891"/>
                      <a:pt x="0" y="84810"/>
                    </a:cubicBezTo>
                    <a:cubicBezTo>
                      <a:pt x="56540" y="28270"/>
                      <a:pt x="130645" y="0"/>
                      <a:pt x="204750" y="0"/>
                    </a:cubicBezTo>
                    <a:close/>
                  </a:path>
                </a:pathLst>
              </a:cu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6" name="正方形/長方形 9"/>
              <p:cNvSpPr/>
              <p:nvPr/>
            </p:nvSpPr>
            <p:spPr>
              <a:xfrm>
                <a:off x="1641812" y="3861048"/>
                <a:ext cx="767078" cy="484892"/>
              </a:xfrm>
              <a:custGeom>
                <a:avLst/>
                <a:gdLst/>
                <a:ahLst/>
                <a:cxnLst/>
                <a:rect l="l" t="t" r="r" b="b"/>
                <a:pathLst>
                  <a:path w="409500" h="880103">
                    <a:moveTo>
                      <a:pt x="204750" y="0"/>
                    </a:moveTo>
                    <a:cubicBezTo>
                      <a:pt x="278855" y="0"/>
                      <a:pt x="352960" y="28270"/>
                      <a:pt x="409500" y="84810"/>
                    </a:cubicBezTo>
                    <a:cubicBezTo>
                      <a:pt x="522580" y="197891"/>
                      <a:pt x="522580" y="381229"/>
                      <a:pt x="409500" y="494310"/>
                    </a:cubicBezTo>
                    <a:cubicBezTo>
                      <a:pt x="311075" y="592734"/>
                      <a:pt x="242826" y="721332"/>
                      <a:pt x="204750" y="880103"/>
                    </a:cubicBezTo>
                    <a:cubicBezTo>
                      <a:pt x="166674" y="721332"/>
                      <a:pt x="98424" y="592734"/>
                      <a:pt x="0" y="494310"/>
                    </a:cubicBezTo>
                    <a:cubicBezTo>
                      <a:pt x="-113081" y="381229"/>
                      <a:pt x="-113081" y="197891"/>
                      <a:pt x="0" y="84810"/>
                    </a:cubicBezTo>
                    <a:cubicBezTo>
                      <a:pt x="56540" y="28270"/>
                      <a:pt x="130645" y="0"/>
                      <a:pt x="204750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7" name="正方形/長方形 9"/>
              <p:cNvSpPr/>
              <p:nvPr/>
            </p:nvSpPr>
            <p:spPr>
              <a:xfrm>
                <a:off x="1779050" y="3861048"/>
                <a:ext cx="492602" cy="375672"/>
              </a:xfrm>
              <a:custGeom>
                <a:avLst/>
                <a:gdLst/>
                <a:ahLst/>
                <a:cxnLst/>
                <a:rect l="l" t="t" r="r" b="b"/>
                <a:pathLst>
                  <a:path w="409500" h="880103">
                    <a:moveTo>
                      <a:pt x="204750" y="0"/>
                    </a:moveTo>
                    <a:cubicBezTo>
                      <a:pt x="278855" y="0"/>
                      <a:pt x="352960" y="28270"/>
                      <a:pt x="409500" y="84810"/>
                    </a:cubicBezTo>
                    <a:cubicBezTo>
                      <a:pt x="522580" y="197891"/>
                      <a:pt x="522580" y="381229"/>
                      <a:pt x="409500" y="494310"/>
                    </a:cubicBezTo>
                    <a:cubicBezTo>
                      <a:pt x="311075" y="592734"/>
                      <a:pt x="242826" y="721332"/>
                      <a:pt x="204750" y="880103"/>
                    </a:cubicBezTo>
                    <a:cubicBezTo>
                      <a:pt x="166674" y="721332"/>
                      <a:pt x="98424" y="592734"/>
                      <a:pt x="0" y="494310"/>
                    </a:cubicBezTo>
                    <a:cubicBezTo>
                      <a:pt x="-113081" y="381229"/>
                      <a:pt x="-113081" y="197891"/>
                      <a:pt x="0" y="84810"/>
                    </a:cubicBezTo>
                    <a:cubicBezTo>
                      <a:pt x="56540" y="28270"/>
                      <a:pt x="130645" y="0"/>
                      <a:pt x="204750" y="0"/>
                    </a:cubicBez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8" name="円/楕円 197"/>
              <p:cNvSpPr/>
              <p:nvPr/>
            </p:nvSpPr>
            <p:spPr>
              <a:xfrm>
                <a:off x="1671904" y="3861048"/>
                <a:ext cx="705535" cy="234071"/>
              </a:xfrm>
              <a:prstGeom prst="ellipse">
                <a:avLst/>
              </a:prstGeom>
              <a:solidFill>
                <a:srgbClr val="CC00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9" name="片側の 2 つの角を丸めた四角形 43"/>
              <p:cNvSpPr/>
              <p:nvPr/>
            </p:nvSpPr>
            <p:spPr>
              <a:xfrm rot="10800000">
                <a:off x="1689990" y="3787806"/>
                <a:ext cx="670722" cy="307312"/>
              </a:xfrm>
              <a:custGeom>
                <a:avLst/>
                <a:gdLst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205886 w 670722"/>
                  <a:gd name="connsiteY3" fmla="*/ 89894 h 307312"/>
                  <a:gd name="connsiteX4" fmla="*/ 0 w 670722"/>
                  <a:gd name="connsiteY4" fmla="*/ 89894 h 307312"/>
                  <a:gd name="connsiteX5" fmla="*/ 335361 w 670722"/>
                  <a:gd name="connsiteY5" fmla="*/ 0 h 307312"/>
                  <a:gd name="connsiteX6" fmla="*/ 670722 w 670722"/>
                  <a:gd name="connsiteY6" fmla="*/ 89894 h 307312"/>
                  <a:gd name="connsiteX7" fmla="*/ 469161 w 670722"/>
                  <a:gd name="connsiteY7" fmla="*/ 111302 h 307312"/>
                  <a:gd name="connsiteX8" fmla="*/ 469161 w 670722"/>
                  <a:gd name="connsiteY8" fmla="*/ 307312 h 307312"/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0 w 670722"/>
                  <a:gd name="connsiteY3" fmla="*/ 89894 h 307312"/>
                  <a:gd name="connsiteX4" fmla="*/ 335361 w 670722"/>
                  <a:gd name="connsiteY4" fmla="*/ 0 h 307312"/>
                  <a:gd name="connsiteX5" fmla="*/ 670722 w 670722"/>
                  <a:gd name="connsiteY5" fmla="*/ 89894 h 307312"/>
                  <a:gd name="connsiteX6" fmla="*/ 469161 w 670722"/>
                  <a:gd name="connsiteY6" fmla="*/ 111302 h 307312"/>
                  <a:gd name="connsiteX7" fmla="*/ 469161 w 670722"/>
                  <a:gd name="connsiteY7" fmla="*/ 307312 h 307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70722" h="307312">
                    <a:moveTo>
                      <a:pt x="469161" y="307312"/>
                    </a:moveTo>
                    <a:lnTo>
                      <a:pt x="201564" y="307312"/>
                    </a:lnTo>
                    <a:lnTo>
                      <a:pt x="201564" y="111302"/>
                    </a:lnTo>
                    <a:lnTo>
                      <a:pt x="0" y="89894"/>
                    </a:lnTo>
                    <a:cubicBezTo>
                      <a:pt x="0" y="40247"/>
                      <a:pt x="150146" y="0"/>
                      <a:pt x="335361" y="0"/>
                    </a:cubicBezTo>
                    <a:cubicBezTo>
                      <a:pt x="520576" y="0"/>
                      <a:pt x="670722" y="40247"/>
                      <a:pt x="670722" y="89894"/>
                    </a:cubicBezTo>
                    <a:lnTo>
                      <a:pt x="469161" y="111302"/>
                    </a:lnTo>
                    <a:lnTo>
                      <a:pt x="469161" y="307312"/>
                    </a:ln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56" name="グループ化 155"/>
            <p:cNvGrpSpPr/>
            <p:nvPr/>
          </p:nvGrpSpPr>
          <p:grpSpPr>
            <a:xfrm>
              <a:off x="5296818" y="2120255"/>
              <a:ext cx="719603" cy="718863"/>
              <a:chOff x="7582718" y="85622"/>
              <a:chExt cx="719603" cy="718863"/>
            </a:xfrm>
          </p:grpSpPr>
          <p:sp>
            <p:nvSpPr>
              <p:cNvPr id="174" name="フリーフォーム 173"/>
              <p:cNvSpPr/>
              <p:nvPr/>
            </p:nvSpPr>
            <p:spPr>
              <a:xfrm>
                <a:off x="7612191" y="85622"/>
                <a:ext cx="656620" cy="546108"/>
              </a:xfrm>
              <a:custGeom>
                <a:avLst/>
                <a:gdLst>
                  <a:gd name="connsiteX0" fmla="*/ 261635 w 656620"/>
                  <a:gd name="connsiteY0" fmla="*/ 0 h 546108"/>
                  <a:gd name="connsiteX1" fmla="*/ 314364 w 656620"/>
                  <a:gd name="connsiteY1" fmla="*/ 5548 h 546108"/>
                  <a:gd name="connsiteX2" fmla="*/ 328310 w 656620"/>
                  <a:gd name="connsiteY2" fmla="*/ 10066 h 546108"/>
                  <a:gd name="connsiteX3" fmla="*/ 342257 w 656620"/>
                  <a:gd name="connsiteY3" fmla="*/ 5548 h 546108"/>
                  <a:gd name="connsiteX4" fmla="*/ 394985 w 656620"/>
                  <a:gd name="connsiteY4" fmla="*/ 0 h 546108"/>
                  <a:gd name="connsiteX5" fmla="*/ 656620 w 656620"/>
                  <a:gd name="connsiteY5" fmla="*/ 273054 h 546108"/>
                  <a:gd name="connsiteX6" fmla="*/ 394985 w 656620"/>
                  <a:gd name="connsiteY6" fmla="*/ 546108 h 546108"/>
                  <a:gd name="connsiteX7" fmla="*/ 342257 w 656620"/>
                  <a:gd name="connsiteY7" fmla="*/ 540561 h 546108"/>
                  <a:gd name="connsiteX8" fmla="*/ 328310 w 656620"/>
                  <a:gd name="connsiteY8" fmla="*/ 536043 h 546108"/>
                  <a:gd name="connsiteX9" fmla="*/ 314364 w 656620"/>
                  <a:gd name="connsiteY9" fmla="*/ 540561 h 546108"/>
                  <a:gd name="connsiteX10" fmla="*/ 261635 w 656620"/>
                  <a:gd name="connsiteY10" fmla="*/ 546108 h 546108"/>
                  <a:gd name="connsiteX11" fmla="*/ 0 w 656620"/>
                  <a:gd name="connsiteY11" fmla="*/ 273054 h 546108"/>
                  <a:gd name="connsiteX12" fmla="*/ 261635 w 656620"/>
                  <a:gd name="connsiteY12" fmla="*/ 0 h 546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6620" h="546108">
                    <a:moveTo>
                      <a:pt x="261635" y="0"/>
                    </a:moveTo>
                    <a:cubicBezTo>
                      <a:pt x="279697" y="0"/>
                      <a:pt x="297332" y="1910"/>
                      <a:pt x="314364" y="5548"/>
                    </a:cubicBezTo>
                    <a:lnTo>
                      <a:pt x="328310" y="10066"/>
                    </a:lnTo>
                    <a:lnTo>
                      <a:pt x="342257" y="5548"/>
                    </a:lnTo>
                    <a:cubicBezTo>
                      <a:pt x="359288" y="1910"/>
                      <a:pt x="376923" y="0"/>
                      <a:pt x="394985" y="0"/>
                    </a:cubicBezTo>
                    <a:cubicBezTo>
                      <a:pt x="539482" y="0"/>
                      <a:pt x="656620" y="122250"/>
                      <a:pt x="656620" y="273054"/>
                    </a:cubicBezTo>
                    <a:cubicBezTo>
                      <a:pt x="656620" y="423858"/>
                      <a:pt x="539482" y="546108"/>
                      <a:pt x="394985" y="546108"/>
                    </a:cubicBezTo>
                    <a:cubicBezTo>
                      <a:pt x="376923" y="546108"/>
                      <a:pt x="359288" y="544198"/>
                      <a:pt x="342257" y="540561"/>
                    </a:cubicBezTo>
                    <a:lnTo>
                      <a:pt x="328310" y="536043"/>
                    </a:lnTo>
                    <a:lnTo>
                      <a:pt x="314364" y="540561"/>
                    </a:lnTo>
                    <a:cubicBezTo>
                      <a:pt x="297332" y="544198"/>
                      <a:pt x="279697" y="546108"/>
                      <a:pt x="261635" y="546108"/>
                    </a:cubicBezTo>
                    <a:cubicBezTo>
                      <a:pt x="117138" y="546108"/>
                      <a:pt x="0" y="423858"/>
                      <a:pt x="0" y="273054"/>
                    </a:cubicBezTo>
                    <a:cubicBezTo>
                      <a:pt x="0" y="122250"/>
                      <a:pt x="117138" y="0"/>
                      <a:pt x="261635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5" name="円/楕円 544"/>
              <p:cNvSpPr/>
              <p:nvPr/>
            </p:nvSpPr>
            <p:spPr>
              <a:xfrm rot="20700000">
                <a:off x="7582718" y="40326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6" name="円/楕円 545"/>
              <p:cNvSpPr/>
              <p:nvPr/>
            </p:nvSpPr>
            <p:spPr>
              <a:xfrm rot="900000" flipH="1">
                <a:off x="8127386" y="40327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7" name="円/楕円 546"/>
              <p:cNvSpPr/>
              <p:nvPr/>
            </p:nvSpPr>
            <p:spPr>
              <a:xfrm>
                <a:off x="7666212" y="162583"/>
                <a:ext cx="552614" cy="63323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8" name="月 177"/>
              <p:cNvSpPr/>
              <p:nvPr/>
            </p:nvSpPr>
            <p:spPr>
              <a:xfrm>
                <a:off x="7648383" y="231657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9" name="月 178"/>
              <p:cNvSpPr/>
              <p:nvPr/>
            </p:nvSpPr>
            <p:spPr>
              <a:xfrm flipH="1">
                <a:off x="8157147" y="231657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0" name="月 179"/>
              <p:cNvSpPr/>
              <p:nvPr/>
            </p:nvSpPr>
            <p:spPr>
              <a:xfrm rot="1800000">
                <a:off x="7657240" y="102948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1" name="月 180"/>
              <p:cNvSpPr/>
              <p:nvPr/>
            </p:nvSpPr>
            <p:spPr>
              <a:xfrm rot="19800000" flipH="1">
                <a:off x="8101483" y="102948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2" name="月 181"/>
              <p:cNvSpPr/>
              <p:nvPr/>
            </p:nvSpPr>
            <p:spPr>
              <a:xfrm rot="1800000">
                <a:off x="7734269" y="106693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3" name="月 182"/>
              <p:cNvSpPr/>
              <p:nvPr/>
            </p:nvSpPr>
            <p:spPr>
              <a:xfrm rot="19800000" flipH="1">
                <a:off x="8046501" y="106691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4" name="月 183"/>
              <p:cNvSpPr/>
              <p:nvPr/>
            </p:nvSpPr>
            <p:spPr>
              <a:xfrm rot="1800000">
                <a:off x="7801477" y="115701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5" name="月 184"/>
              <p:cNvSpPr/>
              <p:nvPr/>
            </p:nvSpPr>
            <p:spPr>
              <a:xfrm rot="19800000" flipH="1">
                <a:off x="7998639" y="115703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6" name="月 185"/>
              <p:cNvSpPr/>
              <p:nvPr/>
            </p:nvSpPr>
            <p:spPr>
              <a:xfrm rot="5400000">
                <a:off x="7785565" y="230992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7" name="月 186"/>
              <p:cNvSpPr/>
              <p:nvPr/>
            </p:nvSpPr>
            <p:spPr>
              <a:xfrm rot="5400000">
                <a:off x="7790393" y="348044"/>
                <a:ext cx="50761" cy="146551"/>
              </a:xfrm>
              <a:prstGeom prst="moon">
                <a:avLst/>
              </a:pr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8" name="月 187"/>
              <p:cNvSpPr/>
              <p:nvPr/>
            </p:nvSpPr>
            <p:spPr>
              <a:xfrm rot="5400000">
                <a:off x="8059409" y="230992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9" name="月 188"/>
              <p:cNvSpPr/>
              <p:nvPr/>
            </p:nvSpPr>
            <p:spPr>
              <a:xfrm rot="5400000">
                <a:off x="8064237" y="348044"/>
                <a:ext cx="50761" cy="146551"/>
              </a:xfrm>
              <a:prstGeom prst="moon">
                <a:avLst/>
              </a:pr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0" name="円/楕円 632"/>
              <p:cNvSpPr/>
              <p:nvPr/>
            </p:nvSpPr>
            <p:spPr>
              <a:xfrm>
                <a:off x="7900235" y="597783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1" name="円/楕円 4"/>
              <p:cNvSpPr/>
              <p:nvPr/>
            </p:nvSpPr>
            <p:spPr>
              <a:xfrm>
                <a:off x="7854050" y="659544"/>
                <a:ext cx="176938" cy="86752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2" name="月 191"/>
              <p:cNvSpPr/>
              <p:nvPr/>
            </p:nvSpPr>
            <p:spPr>
              <a:xfrm rot="5400000">
                <a:off x="7790393" y="366374"/>
                <a:ext cx="50761" cy="146551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3" name="月 192"/>
              <p:cNvSpPr/>
              <p:nvPr/>
            </p:nvSpPr>
            <p:spPr>
              <a:xfrm rot="5400000">
                <a:off x="8064237" y="366374"/>
                <a:ext cx="50761" cy="146551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57" name="グループ化 156"/>
            <p:cNvGrpSpPr/>
            <p:nvPr/>
          </p:nvGrpSpPr>
          <p:grpSpPr>
            <a:xfrm>
              <a:off x="5244126" y="2843161"/>
              <a:ext cx="830806" cy="577210"/>
              <a:chOff x="6565747" y="1741511"/>
              <a:chExt cx="1750797" cy="1216382"/>
            </a:xfrm>
          </p:grpSpPr>
          <p:grpSp>
            <p:nvGrpSpPr>
              <p:cNvPr id="160" name="グループ化 159"/>
              <p:cNvGrpSpPr/>
              <p:nvPr/>
            </p:nvGrpSpPr>
            <p:grpSpPr>
              <a:xfrm>
                <a:off x="6565747" y="1741511"/>
                <a:ext cx="662941" cy="1216382"/>
                <a:chOff x="6565747" y="1741511"/>
                <a:chExt cx="662941" cy="1216382"/>
              </a:xfrm>
            </p:grpSpPr>
            <p:grpSp>
              <p:nvGrpSpPr>
                <p:cNvPr id="168" name="グループ化 167"/>
                <p:cNvGrpSpPr/>
                <p:nvPr/>
              </p:nvGrpSpPr>
              <p:grpSpPr>
                <a:xfrm rot="900000">
                  <a:off x="6775413" y="1741511"/>
                  <a:ext cx="326659" cy="316207"/>
                  <a:chOff x="6269307" y="1516380"/>
                  <a:chExt cx="381047" cy="368855"/>
                </a:xfrm>
              </p:grpSpPr>
              <p:sp>
                <p:nvSpPr>
                  <p:cNvPr id="172" name="角丸四角形 171"/>
                  <p:cNvSpPr/>
                  <p:nvPr/>
                </p:nvSpPr>
                <p:spPr>
                  <a:xfrm rot="1289915">
                    <a:off x="6269307" y="1609714"/>
                    <a:ext cx="118813" cy="1821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3" name="角丸四角形 85"/>
                  <p:cNvSpPr/>
                  <p:nvPr/>
                </p:nvSpPr>
                <p:spPr>
                  <a:xfrm>
                    <a:off x="6298518" y="1516380"/>
                    <a:ext cx="351836" cy="3688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1836" h="368855">
                        <a:moveTo>
                          <a:pt x="45991" y="0"/>
                        </a:moveTo>
                        <a:cubicBezTo>
                          <a:pt x="66733" y="0"/>
                          <a:pt x="84268" y="13732"/>
                          <a:pt x="89318" y="32808"/>
                        </a:cubicBezTo>
                        <a:cubicBezTo>
                          <a:pt x="94369" y="13732"/>
                          <a:pt x="111904" y="0"/>
                          <a:pt x="132645" y="0"/>
                        </a:cubicBezTo>
                        <a:cubicBezTo>
                          <a:pt x="153294" y="0"/>
                          <a:pt x="170764" y="13609"/>
                          <a:pt x="175920" y="32550"/>
                        </a:cubicBezTo>
                        <a:cubicBezTo>
                          <a:pt x="181076" y="13609"/>
                          <a:pt x="198547" y="0"/>
                          <a:pt x="219195" y="0"/>
                        </a:cubicBezTo>
                        <a:cubicBezTo>
                          <a:pt x="239936" y="0"/>
                          <a:pt x="257470" y="13731"/>
                          <a:pt x="262522" y="32806"/>
                        </a:cubicBezTo>
                        <a:cubicBezTo>
                          <a:pt x="267573" y="13731"/>
                          <a:pt x="285108" y="0"/>
                          <a:pt x="305848" y="0"/>
                        </a:cubicBezTo>
                        <a:cubicBezTo>
                          <a:pt x="331246" y="0"/>
                          <a:pt x="351836" y="20590"/>
                          <a:pt x="351836" y="45988"/>
                        </a:cubicBezTo>
                        <a:cubicBezTo>
                          <a:pt x="351836" y="96054"/>
                          <a:pt x="351835" y="146119"/>
                          <a:pt x="351835" y="196185"/>
                        </a:cubicBezTo>
                        <a:lnTo>
                          <a:pt x="351834" y="196190"/>
                        </a:lnTo>
                        <a:lnTo>
                          <a:pt x="351834" y="242172"/>
                        </a:lnTo>
                        <a:cubicBezTo>
                          <a:pt x="351834" y="312137"/>
                          <a:pt x="295116" y="368855"/>
                          <a:pt x="225151" y="368855"/>
                        </a:cubicBezTo>
                        <a:lnTo>
                          <a:pt x="126683" y="368855"/>
                        </a:lnTo>
                        <a:cubicBezTo>
                          <a:pt x="56718" y="368855"/>
                          <a:pt x="0" y="312137"/>
                          <a:pt x="0" y="242172"/>
                        </a:cubicBezTo>
                        <a:cubicBezTo>
                          <a:pt x="0" y="199945"/>
                          <a:pt x="1" y="157717"/>
                          <a:pt x="1" y="115490"/>
                        </a:cubicBezTo>
                        <a:lnTo>
                          <a:pt x="3" y="115490"/>
                        </a:lnTo>
                        <a:lnTo>
                          <a:pt x="3" y="45988"/>
                        </a:lnTo>
                        <a:cubicBezTo>
                          <a:pt x="3" y="20590"/>
                          <a:pt x="20593" y="0"/>
                          <a:pt x="4599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69" name="グループ化 168"/>
                <p:cNvGrpSpPr/>
                <p:nvPr/>
              </p:nvGrpSpPr>
              <p:grpSpPr>
                <a:xfrm rot="20056315">
                  <a:off x="6565747" y="2055048"/>
                  <a:ext cx="662941" cy="902845"/>
                  <a:chOff x="6773178" y="2083409"/>
                  <a:chExt cx="662941" cy="902845"/>
                </a:xfrm>
              </p:grpSpPr>
              <p:sp>
                <p:nvSpPr>
                  <p:cNvPr id="170" name="台形 169"/>
                  <p:cNvSpPr/>
                  <p:nvPr/>
                </p:nvSpPr>
                <p:spPr>
                  <a:xfrm rot="2503523">
                    <a:off x="7121795" y="2083409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rgbClr val="FF3399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1" name="片側の 2 つの角を丸めた四角形 170"/>
                  <p:cNvSpPr/>
                  <p:nvPr/>
                </p:nvSpPr>
                <p:spPr>
                  <a:xfrm rot="13287502">
                    <a:off x="6773178" y="2097722"/>
                    <a:ext cx="341103" cy="88853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3399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61" name="グループ化 160"/>
              <p:cNvGrpSpPr/>
              <p:nvPr/>
            </p:nvGrpSpPr>
            <p:grpSpPr>
              <a:xfrm flipH="1">
                <a:off x="7653599" y="1741511"/>
                <a:ext cx="662945" cy="1216381"/>
                <a:chOff x="6565742" y="1741511"/>
                <a:chExt cx="662945" cy="1216381"/>
              </a:xfrm>
            </p:grpSpPr>
            <p:grpSp>
              <p:nvGrpSpPr>
                <p:cNvPr id="162" name="グループ化 161"/>
                <p:cNvGrpSpPr/>
                <p:nvPr/>
              </p:nvGrpSpPr>
              <p:grpSpPr>
                <a:xfrm rot="900000">
                  <a:off x="6775413" y="1741511"/>
                  <a:ext cx="326659" cy="316207"/>
                  <a:chOff x="6269307" y="1516380"/>
                  <a:chExt cx="381047" cy="368855"/>
                </a:xfrm>
              </p:grpSpPr>
              <p:sp>
                <p:nvSpPr>
                  <p:cNvPr id="166" name="角丸四角形 165"/>
                  <p:cNvSpPr/>
                  <p:nvPr/>
                </p:nvSpPr>
                <p:spPr>
                  <a:xfrm rot="1289915">
                    <a:off x="6269307" y="1609714"/>
                    <a:ext cx="118813" cy="1821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67" name="角丸四角形 85"/>
                  <p:cNvSpPr/>
                  <p:nvPr/>
                </p:nvSpPr>
                <p:spPr>
                  <a:xfrm>
                    <a:off x="6298518" y="1516380"/>
                    <a:ext cx="351836" cy="3688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1836" h="368855">
                        <a:moveTo>
                          <a:pt x="45991" y="0"/>
                        </a:moveTo>
                        <a:cubicBezTo>
                          <a:pt x="66733" y="0"/>
                          <a:pt x="84268" y="13732"/>
                          <a:pt x="89318" y="32808"/>
                        </a:cubicBezTo>
                        <a:cubicBezTo>
                          <a:pt x="94369" y="13732"/>
                          <a:pt x="111904" y="0"/>
                          <a:pt x="132645" y="0"/>
                        </a:cubicBezTo>
                        <a:cubicBezTo>
                          <a:pt x="153294" y="0"/>
                          <a:pt x="170764" y="13609"/>
                          <a:pt x="175920" y="32550"/>
                        </a:cubicBezTo>
                        <a:cubicBezTo>
                          <a:pt x="181076" y="13609"/>
                          <a:pt x="198547" y="0"/>
                          <a:pt x="219195" y="0"/>
                        </a:cubicBezTo>
                        <a:cubicBezTo>
                          <a:pt x="239936" y="0"/>
                          <a:pt x="257470" y="13731"/>
                          <a:pt x="262522" y="32806"/>
                        </a:cubicBezTo>
                        <a:cubicBezTo>
                          <a:pt x="267573" y="13731"/>
                          <a:pt x="285108" y="0"/>
                          <a:pt x="305848" y="0"/>
                        </a:cubicBezTo>
                        <a:cubicBezTo>
                          <a:pt x="331246" y="0"/>
                          <a:pt x="351836" y="20590"/>
                          <a:pt x="351836" y="45988"/>
                        </a:cubicBezTo>
                        <a:cubicBezTo>
                          <a:pt x="351836" y="96054"/>
                          <a:pt x="351835" y="146119"/>
                          <a:pt x="351835" y="196185"/>
                        </a:cubicBezTo>
                        <a:lnTo>
                          <a:pt x="351834" y="196190"/>
                        </a:lnTo>
                        <a:lnTo>
                          <a:pt x="351834" y="242172"/>
                        </a:lnTo>
                        <a:cubicBezTo>
                          <a:pt x="351834" y="312137"/>
                          <a:pt x="295116" y="368855"/>
                          <a:pt x="225151" y="368855"/>
                        </a:cubicBezTo>
                        <a:lnTo>
                          <a:pt x="126683" y="368855"/>
                        </a:lnTo>
                        <a:cubicBezTo>
                          <a:pt x="56718" y="368855"/>
                          <a:pt x="0" y="312137"/>
                          <a:pt x="0" y="242172"/>
                        </a:cubicBezTo>
                        <a:cubicBezTo>
                          <a:pt x="0" y="199945"/>
                          <a:pt x="1" y="157717"/>
                          <a:pt x="1" y="115490"/>
                        </a:cubicBezTo>
                        <a:lnTo>
                          <a:pt x="3" y="115490"/>
                        </a:lnTo>
                        <a:lnTo>
                          <a:pt x="3" y="45988"/>
                        </a:lnTo>
                        <a:cubicBezTo>
                          <a:pt x="3" y="20590"/>
                          <a:pt x="20593" y="0"/>
                          <a:pt x="4599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63" name="グループ化 162"/>
                <p:cNvGrpSpPr/>
                <p:nvPr/>
              </p:nvGrpSpPr>
              <p:grpSpPr>
                <a:xfrm rot="20056315">
                  <a:off x="6565742" y="2055049"/>
                  <a:ext cx="662945" cy="902843"/>
                  <a:chOff x="6773174" y="2083409"/>
                  <a:chExt cx="662945" cy="902843"/>
                </a:xfrm>
              </p:grpSpPr>
              <p:sp>
                <p:nvSpPr>
                  <p:cNvPr id="164" name="台形 163"/>
                  <p:cNvSpPr/>
                  <p:nvPr/>
                </p:nvSpPr>
                <p:spPr>
                  <a:xfrm rot="2503523">
                    <a:off x="7121795" y="2083409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rgbClr val="FF3399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65" name="片側の 2 つの角を丸めた四角形 164"/>
                  <p:cNvSpPr/>
                  <p:nvPr/>
                </p:nvSpPr>
                <p:spPr>
                  <a:xfrm rot="13287502">
                    <a:off x="6773174" y="2097722"/>
                    <a:ext cx="341104" cy="88853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3399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sp>
          <p:nvSpPr>
            <p:cNvPr id="158" name="円/楕円 157"/>
            <p:cNvSpPr/>
            <p:nvPr/>
          </p:nvSpPr>
          <p:spPr>
            <a:xfrm>
              <a:off x="5388377" y="2582401"/>
              <a:ext cx="117440" cy="45719"/>
            </a:xfrm>
            <a:prstGeom prst="ellipse">
              <a:avLst/>
            </a:prstGeom>
            <a:solidFill>
              <a:srgbClr val="FF3399"/>
            </a:solidFill>
            <a:ln w="952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9" name="円/楕円 158"/>
            <p:cNvSpPr/>
            <p:nvPr/>
          </p:nvSpPr>
          <p:spPr>
            <a:xfrm>
              <a:off x="5809779" y="2582401"/>
              <a:ext cx="117440" cy="45719"/>
            </a:xfrm>
            <a:prstGeom prst="ellipse">
              <a:avLst/>
            </a:prstGeom>
            <a:solidFill>
              <a:srgbClr val="FF3399"/>
            </a:solidFill>
            <a:ln w="952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202" name="グループ化 201"/>
          <p:cNvGrpSpPr/>
          <p:nvPr/>
        </p:nvGrpSpPr>
        <p:grpSpPr>
          <a:xfrm>
            <a:off x="2735068" y="3024508"/>
            <a:ext cx="830806" cy="1326220"/>
            <a:chOff x="6175165" y="2094152"/>
            <a:chExt cx="830806" cy="1326220"/>
          </a:xfrm>
        </p:grpSpPr>
        <p:grpSp>
          <p:nvGrpSpPr>
            <p:cNvPr id="203" name="グループ化 202"/>
            <p:cNvGrpSpPr/>
            <p:nvPr/>
          </p:nvGrpSpPr>
          <p:grpSpPr>
            <a:xfrm>
              <a:off x="6284140" y="2799478"/>
              <a:ext cx="601415" cy="610924"/>
              <a:chOff x="2864768" y="3787806"/>
              <a:chExt cx="1156298" cy="1174581"/>
            </a:xfrm>
          </p:grpSpPr>
          <p:sp>
            <p:nvSpPr>
              <p:cNvPr id="232" name="片側の 2 つの角を丸めた四角形 43"/>
              <p:cNvSpPr/>
              <p:nvPr/>
            </p:nvSpPr>
            <p:spPr>
              <a:xfrm rot="10800000">
                <a:off x="3160742" y="3787806"/>
                <a:ext cx="568122" cy="307312"/>
              </a:xfrm>
              <a:custGeom>
                <a:avLst/>
                <a:gdLst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205886 w 670722"/>
                  <a:gd name="connsiteY3" fmla="*/ 89894 h 307312"/>
                  <a:gd name="connsiteX4" fmla="*/ 0 w 670722"/>
                  <a:gd name="connsiteY4" fmla="*/ 89894 h 307312"/>
                  <a:gd name="connsiteX5" fmla="*/ 335361 w 670722"/>
                  <a:gd name="connsiteY5" fmla="*/ 0 h 307312"/>
                  <a:gd name="connsiteX6" fmla="*/ 670722 w 670722"/>
                  <a:gd name="connsiteY6" fmla="*/ 89894 h 307312"/>
                  <a:gd name="connsiteX7" fmla="*/ 469161 w 670722"/>
                  <a:gd name="connsiteY7" fmla="*/ 111302 h 307312"/>
                  <a:gd name="connsiteX8" fmla="*/ 469161 w 670722"/>
                  <a:gd name="connsiteY8" fmla="*/ 307312 h 307312"/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0 w 670722"/>
                  <a:gd name="connsiteY3" fmla="*/ 89894 h 307312"/>
                  <a:gd name="connsiteX4" fmla="*/ 335361 w 670722"/>
                  <a:gd name="connsiteY4" fmla="*/ 0 h 307312"/>
                  <a:gd name="connsiteX5" fmla="*/ 670722 w 670722"/>
                  <a:gd name="connsiteY5" fmla="*/ 89894 h 307312"/>
                  <a:gd name="connsiteX6" fmla="*/ 469161 w 670722"/>
                  <a:gd name="connsiteY6" fmla="*/ 111302 h 307312"/>
                  <a:gd name="connsiteX7" fmla="*/ 469161 w 670722"/>
                  <a:gd name="connsiteY7" fmla="*/ 307312 h 307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70722" h="307312">
                    <a:moveTo>
                      <a:pt x="469161" y="307312"/>
                    </a:moveTo>
                    <a:lnTo>
                      <a:pt x="201564" y="307312"/>
                    </a:lnTo>
                    <a:lnTo>
                      <a:pt x="201564" y="111302"/>
                    </a:lnTo>
                    <a:lnTo>
                      <a:pt x="0" y="89894"/>
                    </a:lnTo>
                    <a:cubicBezTo>
                      <a:pt x="0" y="40247"/>
                      <a:pt x="150146" y="0"/>
                      <a:pt x="335361" y="0"/>
                    </a:cubicBezTo>
                    <a:cubicBezTo>
                      <a:pt x="520576" y="0"/>
                      <a:pt x="670722" y="40247"/>
                      <a:pt x="670722" y="89894"/>
                    </a:cubicBezTo>
                    <a:lnTo>
                      <a:pt x="469161" y="111302"/>
                    </a:lnTo>
                    <a:lnTo>
                      <a:pt x="469161" y="307312"/>
                    </a:ln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3" name="片側の 2 つの角を丸めた四角形 232"/>
              <p:cNvSpPr/>
              <p:nvPr/>
            </p:nvSpPr>
            <p:spPr>
              <a:xfrm>
                <a:off x="2864768" y="3941461"/>
                <a:ext cx="1156298" cy="1020926"/>
              </a:xfrm>
              <a:prstGeom prst="round2SameRect">
                <a:avLst>
                  <a:gd name="adj1" fmla="val 35217"/>
                  <a:gd name="adj2" fmla="val 0"/>
                </a:avLst>
              </a:prstGeom>
              <a:solidFill>
                <a:srgbClr val="92D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4" name="片側の 2 つの角を丸めた四角形 64"/>
              <p:cNvSpPr/>
              <p:nvPr/>
            </p:nvSpPr>
            <p:spPr>
              <a:xfrm>
                <a:off x="2864768" y="3944005"/>
                <a:ext cx="1156298" cy="1018382"/>
              </a:xfrm>
              <a:custGeom>
                <a:avLst/>
                <a:gdLst/>
                <a:ahLst/>
                <a:cxnLst/>
                <a:rect l="l" t="t" r="r" b="b"/>
                <a:pathLst>
                  <a:path w="1156298" h="1018382">
                    <a:moveTo>
                      <a:pt x="821989" y="0"/>
                    </a:moveTo>
                    <a:cubicBezTo>
                      <a:pt x="1008846" y="11341"/>
                      <a:pt x="1156298" y="166950"/>
                      <a:pt x="1156298" y="356996"/>
                    </a:cubicBezTo>
                    <a:lnTo>
                      <a:pt x="1156298" y="1018382"/>
                    </a:lnTo>
                    <a:lnTo>
                      <a:pt x="821989" y="1018382"/>
                    </a:lnTo>
                    <a:close/>
                    <a:moveTo>
                      <a:pt x="334309" y="0"/>
                    </a:moveTo>
                    <a:lnTo>
                      <a:pt x="334309" y="1018382"/>
                    </a:lnTo>
                    <a:lnTo>
                      <a:pt x="0" y="1018382"/>
                    </a:lnTo>
                    <a:lnTo>
                      <a:pt x="0" y="356996"/>
                    </a:lnTo>
                    <a:cubicBezTo>
                      <a:pt x="0" y="166950"/>
                      <a:pt x="147453" y="11341"/>
                      <a:pt x="334309" y="0"/>
                    </a:cubicBezTo>
                    <a:close/>
                  </a:path>
                </a:pathLst>
              </a:cu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5" name="ホームベース 234"/>
              <p:cNvSpPr/>
              <p:nvPr/>
            </p:nvSpPr>
            <p:spPr>
              <a:xfrm rot="5400000">
                <a:off x="3227324" y="3913785"/>
                <a:ext cx="434959" cy="490311"/>
              </a:xfrm>
              <a:prstGeom prst="homePlate">
                <a:avLst>
                  <a:gd name="adj" fmla="val 60511"/>
                </a:avLst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6" name="台形 235"/>
              <p:cNvSpPr/>
              <p:nvPr/>
            </p:nvSpPr>
            <p:spPr>
              <a:xfrm rot="10800000">
                <a:off x="3296728" y="3944005"/>
                <a:ext cx="296150" cy="190277"/>
              </a:xfrm>
              <a:prstGeom prst="trapezoid">
                <a:avLst>
                  <a:gd name="adj" fmla="val 53033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7" name="二等辺三角形 236"/>
              <p:cNvSpPr/>
              <p:nvPr/>
            </p:nvSpPr>
            <p:spPr>
              <a:xfrm rot="20020472">
                <a:off x="3380723" y="3888868"/>
                <a:ext cx="357925" cy="220968"/>
              </a:xfrm>
              <a:prstGeom prst="triangle">
                <a:avLst>
                  <a:gd name="adj" fmla="val 79232"/>
                </a:avLst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8" name="二等辺三角形 237"/>
              <p:cNvSpPr/>
              <p:nvPr/>
            </p:nvSpPr>
            <p:spPr>
              <a:xfrm rot="1579528" flipH="1">
                <a:off x="3143732" y="3888869"/>
                <a:ext cx="357925" cy="220968"/>
              </a:xfrm>
              <a:prstGeom prst="triangle">
                <a:avLst>
                  <a:gd name="adj" fmla="val 79232"/>
                </a:avLst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9" name="円/楕円 238"/>
              <p:cNvSpPr/>
              <p:nvPr/>
            </p:nvSpPr>
            <p:spPr>
              <a:xfrm>
                <a:off x="3369444" y="4095119"/>
                <a:ext cx="146946" cy="201806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0" name="円/楕円 239"/>
              <p:cNvSpPr/>
              <p:nvPr/>
            </p:nvSpPr>
            <p:spPr>
              <a:xfrm flipH="1">
                <a:off x="3396636" y="4122098"/>
                <a:ext cx="96333" cy="147845"/>
              </a:xfrm>
              <a:prstGeom prst="ellipse">
                <a:avLst/>
              </a:prstGeom>
              <a:solidFill>
                <a:srgbClr val="FF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1" name="円/楕円 240"/>
              <p:cNvSpPr/>
              <p:nvPr/>
            </p:nvSpPr>
            <p:spPr>
              <a:xfrm flipH="1">
                <a:off x="3420720" y="4136080"/>
                <a:ext cx="48166" cy="457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04" name="グループ化 203"/>
            <p:cNvGrpSpPr/>
            <p:nvPr/>
          </p:nvGrpSpPr>
          <p:grpSpPr>
            <a:xfrm>
              <a:off x="6232857" y="2094152"/>
              <a:ext cx="719603" cy="735947"/>
              <a:chOff x="8555175" y="65623"/>
              <a:chExt cx="719603" cy="735947"/>
            </a:xfrm>
          </p:grpSpPr>
          <p:sp>
            <p:nvSpPr>
              <p:cNvPr id="222" name="フローチャート: 論理積ゲート 213"/>
              <p:cNvSpPr/>
              <p:nvPr/>
            </p:nvSpPr>
            <p:spPr>
              <a:xfrm rot="16200000">
                <a:off x="8571865" y="65623"/>
                <a:ext cx="690174" cy="690174"/>
              </a:xfrm>
              <a:prstGeom prst="flowChartDelay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3" name="円/楕円 689"/>
              <p:cNvSpPr/>
              <p:nvPr/>
            </p:nvSpPr>
            <p:spPr>
              <a:xfrm rot="20700000">
                <a:off x="8555175" y="40326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4" name="円/楕円 690"/>
              <p:cNvSpPr/>
              <p:nvPr/>
            </p:nvSpPr>
            <p:spPr>
              <a:xfrm rot="900000" flipH="1">
                <a:off x="9099843" y="40327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5" name="円/楕円 691"/>
              <p:cNvSpPr/>
              <p:nvPr/>
            </p:nvSpPr>
            <p:spPr>
              <a:xfrm>
                <a:off x="8625454" y="149702"/>
                <a:ext cx="579044" cy="6518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6" name="月 225"/>
              <p:cNvSpPr/>
              <p:nvPr/>
            </p:nvSpPr>
            <p:spPr>
              <a:xfrm rot="5400000">
                <a:off x="8737662" y="243302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7" name="月 226"/>
              <p:cNvSpPr/>
              <p:nvPr/>
            </p:nvSpPr>
            <p:spPr>
              <a:xfrm rot="5400000">
                <a:off x="9028175" y="243302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8" name="円/楕円 632"/>
              <p:cNvSpPr/>
              <p:nvPr/>
            </p:nvSpPr>
            <p:spPr>
              <a:xfrm>
                <a:off x="8870602" y="586447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9" name="円/楕円 4"/>
              <p:cNvSpPr/>
              <p:nvPr/>
            </p:nvSpPr>
            <p:spPr>
              <a:xfrm>
                <a:off x="8822632" y="680060"/>
                <a:ext cx="180878" cy="65108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0" name="月 229"/>
              <p:cNvSpPr/>
              <p:nvPr/>
            </p:nvSpPr>
            <p:spPr>
              <a:xfrm rot="5400000">
                <a:off x="8737662" y="360987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1" name="月 230"/>
              <p:cNvSpPr/>
              <p:nvPr/>
            </p:nvSpPr>
            <p:spPr>
              <a:xfrm rot="5400000">
                <a:off x="9028175" y="360987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05" name="グループ化 204"/>
            <p:cNvGrpSpPr/>
            <p:nvPr/>
          </p:nvGrpSpPr>
          <p:grpSpPr>
            <a:xfrm>
              <a:off x="6175165" y="2843162"/>
              <a:ext cx="830806" cy="577210"/>
              <a:chOff x="6565745" y="1741511"/>
              <a:chExt cx="1750796" cy="1216381"/>
            </a:xfrm>
          </p:grpSpPr>
          <p:grpSp>
            <p:nvGrpSpPr>
              <p:cNvPr id="208" name="グループ化 207"/>
              <p:cNvGrpSpPr/>
              <p:nvPr/>
            </p:nvGrpSpPr>
            <p:grpSpPr>
              <a:xfrm>
                <a:off x="6565745" y="1741511"/>
                <a:ext cx="662942" cy="1216381"/>
                <a:chOff x="6565745" y="1741511"/>
                <a:chExt cx="662942" cy="1216381"/>
              </a:xfrm>
            </p:grpSpPr>
            <p:grpSp>
              <p:nvGrpSpPr>
                <p:cNvPr id="216" name="グループ化 215"/>
                <p:cNvGrpSpPr/>
                <p:nvPr/>
              </p:nvGrpSpPr>
              <p:grpSpPr>
                <a:xfrm rot="900000">
                  <a:off x="6775413" y="1741511"/>
                  <a:ext cx="326659" cy="316207"/>
                  <a:chOff x="6269307" y="1516380"/>
                  <a:chExt cx="381047" cy="368855"/>
                </a:xfrm>
              </p:grpSpPr>
              <p:sp>
                <p:nvSpPr>
                  <p:cNvPr id="220" name="角丸四角形 219"/>
                  <p:cNvSpPr/>
                  <p:nvPr/>
                </p:nvSpPr>
                <p:spPr>
                  <a:xfrm rot="1289915">
                    <a:off x="6269307" y="1609714"/>
                    <a:ext cx="118813" cy="1821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1" name="角丸四角形 85"/>
                  <p:cNvSpPr/>
                  <p:nvPr/>
                </p:nvSpPr>
                <p:spPr>
                  <a:xfrm>
                    <a:off x="6298518" y="1516380"/>
                    <a:ext cx="351836" cy="3688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1836" h="368855">
                        <a:moveTo>
                          <a:pt x="45991" y="0"/>
                        </a:moveTo>
                        <a:cubicBezTo>
                          <a:pt x="66733" y="0"/>
                          <a:pt x="84268" y="13732"/>
                          <a:pt x="89318" y="32808"/>
                        </a:cubicBezTo>
                        <a:cubicBezTo>
                          <a:pt x="94369" y="13732"/>
                          <a:pt x="111904" y="0"/>
                          <a:pt x="132645" y="0"/>
                        </a:cubicBezTo>
                        <a:cubicBezTo>
                          <a:pt x="153294" y="0"/>
                          <a:pt x="170764" y="13609"/>
                          <a:pt x="175920" y="32550"/>
                        </a:cubicBezTo>
                        <a:cubicBezTo>
                          <a:pt x="181076" y="13609"/>
                          <a:pt x="198547" y="0"/>
                          <a:pt x="219195" y="0"/>
                        </a:cubicBezTo>
                        <a:cubicBezTo>
                          <a:pt x="239936" y="0"/>
                          <a:pt x="257470" y="13731"/>
                          <a:pt x="262522" y="32806"/>
                        </a:cubicBezTo>
                        <a:cubicBezTo>
                          <a:pt x="267573" y="13731"/>
                          <a:pt x="285108" y="0"/>
                          <a:pt x="305848" y="0"/>
                        </a:cubicBezTo>
                        <a:cubicBezTo>
                          <a:pt x="331246" y="0"/>
                          <a:pt x="351836" y="20590"/>
                          <a:pt x="351836" y="45988"/>
                        </a:cubicBezTo>
                        <a:cubicBezTo>
                          <a:pt x="351836" y="96054"/>
                          <a:pt x="351835" y="146119"/>
                          <a:pt x="351835" y="196185"/>
                        </a:cubicBezTo>
                        <a:lnTo>
                          <a:pt x="351834" y="196190"/>
                        </a:lnTo>
                        <a:lnTo>
                          <a:pt x="351834" y="242172"/>
                        </a:lnTo>
                        <a:cubicBezTo>
                          <a:pt x="351834" y="312137"/>
                          <a:pt x="295116" y="368855"/>
                          <a:pt x="225151" y="368855"/>
                        </a:cubicBezTo>
                        <a:lnTo>
                          <a:pt x="126683" y="368855"/>
                        </a:lnTo>
                        <a:cubicBezTo>
                          <a:pt x="56718" y="368855"/>
                          <a:pt x="0" y="312137"/>
                          <a:pt x="0" y="242172"/>
                        </a:cubicBezTo>
                        <a:cubicBezTo>
                          <a:pt x="0" y="199945"/>
                          <a:pt x="1" y="157717"/>
                          <a:pt x="1" y="115490"/>
                        </a:cubicBezTo>
                        <a:lnTo>
                          <a:pt x="3" y="115490"/>
                        </a:lnTo>
                        <a:lnTo>
                          <a:pt x="3" y="45988"/>
                        </a:lnTo>
                        <a:cubicBezTo>
                          <a:pt x="3" y="20590"/>
                          <a:pt x="20593" y="0"/>
                          <a:pt x="4599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17" name="グループ化 216"/>
                <p:cNvGrpSpPr/>
                <p:nvPr/>
              </p:nvGrpSpPr>
              <p:grpSpPr>
                <a:xfrm rot="20056315">
                  <a:off x="6565745" y="2055049"/>
                  <a:ext cx="662942" cy="902843"/>
                  <a:chOff x="6773177" y="2083409"/>
                  <a:chExt cx="662942" cy="902843"/>
                </a:xfrm>
              </p:grpSpPr>
              <p:sp>
                <p:nvSpPr>
                  <p:cNvPr id="218" name="台形 217"/>
                  <p:cNvSpPr/>
                  <p:nvPr/>
                </p:nvSpPr>
                <p:spPr>
                  <a:xfrm rot="2503523">
                    <a:off x="7121795" y="2083409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rgbClr val="FF5050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9" name="片側の 2 つの角を丸めた四角形 218"/>
                  <p:cNvSpPr/>
                  <p:nvPr/>
                </p:nvSpPr>
                <p:spPr>
                  <a:xfrm rot="13287502">
                    <a:off x="6773177" y="2097723"/>
                    <a:ext cx="341103" cy="88852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5050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209" name="グループ化 208"/>
              <p:cNvGrpSpPr/>
              <p:nvPr/>
            </p:nvGrpSpPr>
            <p:grpSpPr>
              <a:xfrm flipH="1">
                <a:off x="7653599" y="1741511"/>
                <a:ext cx="662942" cy="1216381"/>
                <a:chOff x="6565745" y="1741511"/>
                <a:chExt cx="662942" cy="1216381"/>
              </a:xfrm>
            </p:grpSpPr>
            <p:grpSp>
              <p:nvGrpSpPr>
                <p:cNvPr id="210" name="グループ化 209"/>
                <p:cNvGrpSpPr/>
                <p:nvPr/>
              </p:nvGrpSpPr>
              <p:grpSpPr>
                <a:xfrm rot="900000">
                  <a:off x="6775413" y="1741511"/>
                  <a:ext cx="326659" cy="316207"/>
                  <a:chOff x="6269307" y="1516380"/>
                  <a:chExt cx="381047" cy="368855"/>
                </a:xfrm>
              </p:grpSpPr>
              <p:sp>
                <p:nvSpPr>
                  <p:cNvPr id="214" name="角丸四角形 213"/>
                  <p:cNvSpPr/>
                  <p:nvPr/>
                </p:nvSpPr>
                <p:spPr>
                  <a:xfrm rot="1289915">
                    <a:off x="6269307" y="1609714"/>
                    <a:ext cx="118813" cy="1821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5" name="角丸四角形 85"/>
                  <p:cNvSpPr/>
                  <p:nvPr/>
                </p:nvSpPr>
                <p:spPr>
                  <a:xfrm>
                    <a:off x="6298518" y="1516380"/>
                    <a:ext cx="351836" cy="3688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1836" h="368855">
                        <a:moveTo>
                          <a:pt x="45991" y="0"/>
                        </a:moveTo>
                        <a:cubicBezTo>
                          <a:pt x="66733" y="0"/>
                          <a:pt x="84268" y="13732"/>
                          <a:pt x="89318" y="32808"/>
                        </a:cubicBezTo>
                        <a:cubicBezTo>
                          <a:pt x="94369" y="13732"/>
                          <a:pt x="111904" y="0"/>
                          <a:pt x="132645" y="0"/>
                        </a:cubicBezTo>
                        <a:cubicBezTo>
                          <a:pt x="153294" y="0"/>
                          <a:pt x="170764" y="13609"/>
                          <a:pt x="175920" y="32550"/>
                        </a:cubicBezTo>
                        <a:cubicBezTo>
                          <a:pt x="181076" y="13609"/>
                          <a:pt x="198547" y="0"/>
                          <a:pt x="219195" y="0"/>
                        </a:cubicBezTo>
                        <a:cubicBezTo>
                          <a:pt x="239936" y="0"/>
                          <a:pt x="257470" y="13731"/>
                          <a:pt x="262522" y="32806"/>
                        </a:cubicBezTo>
                        <a:cubicBezTo>
                          <a:pt x="267573" y="13731"/>
                          <a:pt x="285108" y="0"/>
                          <a:pt x="305848" y="0"/>
                        </a:cubicBezTo>
                        <a:cubicBezTo>
                          <a:pt x="331246" y="0"/>
                          <a:pt x="351836" y="20590"/>
                          <a:pt x="351836" y="45988"/>
                        </a:cubicBezTo>
                        <a:cubicBezTo>
                          <a:pt x="351836" y="96054"/>
                          <a:pt x="351835" y="146119"/>
                          <a:pt x="351835" y="196185"/>
                        </a:cubicBezTo>
                        <a:lnTo>
                          <a:pt x="351834" y="196190"/>
                        </a:lnTo>
                        <a:lnTo>
                          <a:pt x="351834" y="242172"/>
                        </a:lnTo>
                        <a:cubicBezTo>
                          <a:pt x="351834" y="312137"/>
                          <a:pt x="295116" y="368855"/>
                          <a:pt x="225151" y="368855"/>
                        </a:cubicBezTo>
                        <a:lnTo>
                          <a:pt x="126683" y="368855"/>
                        </a:lnTo>
                        <a:cubicBezTo>
                          <a:pt x="56718" y="368855"/>
                          <a:pt x="0" y="312137"/>
                          <a:pt x="0" y="242172"/>
                        </a:cubicBezTo>
                        <a:cubicBezTo>
                          <a:pt x="0" y="199945"/>
                          <a:pt x="1" y="157717"/>
                          <a:pt x="1" y="115490"/>
                        </a:cubicBezTo>
                        <a:lnTo>
                          <a:pt x="3" y="115490"/>
                        </a:lnTo>
                        <a:lnTo>
                          <a:pt x="3" y="45988"/>
                        </a:lnTo>
                        <a:cubicBezTo>
                          <a:pt x="3" y="20590"/>
                          <a:pt x="20593" y="0"/>
                          <a:pt x="4599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11" name="グループ化 210"/>
                <p:cNvGrpSpPr/>
                <p:nvPr/>
              </p:nvGrpSpPr>
              <p:grpSpPr>
                <a:xfrm rot="20056315">
                  <a:off x="6565745" y="2055049"/>
                  <a:ext cx="662942" cy="902843"/>
                  <a:chOff x="6773177" y="2083409"/>
                  <a:chExt cx="662942" cy="902843"/>
                </a:xfrm>
              </p:grpSpPr>
              <p:sp>
                <p:nvSpPr>
                  <p:cNvPr id="212" name="台形 211"/>
                  <p:cNvSpPr/>
                  <p:nvPr/>
                </p:nvSpPr>
                <p:spPr>
                  <a:xfrm rot="2503523">
                    <a:off x="7121795" y="2083409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rgbClr val="FF5050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3" name="片側の 2 つの角を丸めた四角形 212"/>
                  <p:cNvSpPr/>
                  <p:nvPr/>
                </p:nvSpPr>
                <p:spPr>
                  <a:xfrm rot="13287502">
                    <a:off x="6773177" y="2097723"/>
                    <a:ext cx="341103" cy="88852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5050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sp>
          <p:nvSpPr>
            <p:cNvPr id="206" name="円/楕円 205"/>
            <p:cNvSpPr/>
            <p:nvPr/>
          </p:nvSpPr>
          <p:spPr>
            <a:xfrm>
              <a:off x="6321152" y="2582401"/>
              <a:ext cx="117440" cy="45719"/>
            </a:xfrm>
            <a:prstGeom prst="ellipse">
              <a:avLst/>
            </a:prstGeom>
            <a:solidFill>
              <a:srgbClr val="FF3399"/>
            </a:solidFill>
            <a:ln w="952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07" name="円/楕円 206"/>
            <p:cNvSpPr/>
            <p:nvPr/>
          </p:nvSpPr>
          <p:spPr>
            <a:xfrm>
              <a:off x="6742554" y="2582401"/>
              <a:ext cx="117440" cy="45719"/>
            </a:xfrm>
            <a:prstGeom prst="ellipse">
              <a:avLst/>
            </a:prstGeom>
            <a:solidFill>
              <a:srgbClr val="FF3399"/>
            </a:solidFill>
            <a:ln w="952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242" name="グループ化 241"/>
          <p:cNvGrpSpPr/>
          <p:nvPr/>
        </p:nvGrpSpPr>
        <p:grpSpPr>
          <a:xfrm>
            <a:off x="6440372" y="3006728"/>
            <a:ext cx="830806" cy="1344000"/>
            <a:chOff x="7968991" y="2076372"/>
            <a:chExt cx="830806" cy="1344000"/>
          </a:xfrm>
        </p:grpSpPr>
        <p:grpSp>
          <p:nvGrpSpPr>
            <p:cNvPr id="243" name="グループ化 242"/>
            <p:cNvGrpSpPr/>
            <p:nvPr/>
          </p:nvGrpSpPr>
          <p:grpSpPr>
            <a:xfrm>
              <a:off x="8056402" y="2213828"/>
              <a:ext cx="639790" cy="762229"/>
              <a:chOff x="10524641" y="207560"/>
              <a:chExt cx="639790" cy="762229"/>
            </a:xfrm>
          </p:grpSpPr>
          <p:sp>
            <p:nvSpPr>
              <p:cNvPr id="276" name="円/楕円 275"/>
              <p:cNvSpPr/>
              <p:nvPr/>
            </p:nvSpPr>
            <p:spPr>
              <a:xfrm>
                <a:off x="10541722" y="207560"/>
                <a:ext cx="596330" cy="628719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7" name="月 276"/>
              <p:cNvSpPr/>
              <p:nvPr/>
            </p:nvSpPr>
            <p:spPr>
              <a:xfrm rot="900000" flipH="1">
                <a:off x="10524641" y="397360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8" name="月 277"/>
              <p:cNvSpPr/>
              <p:nvPr/>
            </p:nvSpPr>
            <p:spPr>
              <a:xfrm rot="709480" flipH="1">
                <a:off x="10561537" y="407246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9" name="月 278"/>
              <p:cNvSpPr/>
              <p:nvPr/>
            </p:nvSpPr>
            <p:spPr>
              <a:xfrm rot="462998" flipH="1">
                <a:off x="10595947" y="41646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0" name="月 279"/>
              <p:cNvSpPr/>
              <p:nvPr/>
            </p:nvSpPr>
            <p:spPr>
              <a:xfrm rot="500641" flipH="1">
                <a:off x="10635739" y="44300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1" name="月 280"/>
              <p:cNvSpPr/>
              <p:nvPr/>
            </p:nvSpPr>
            <p:spPr>
              <a:xfrm rot="310121" flipH="1">
                <a:off x="10673532" y="448549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2" name="月 281"/>
              <p:cNvSpPr/>
              <p:nvPr/>
            </p:nvSpPr>
            <p:spPr>
              <a:xfrm rot="63639" flipH="1">
                <a:off x="10708779" y="453717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3" name="月 282"/>
              <p:cNvSpPr/>
              <p:nvPr/>
            </p:nvSpPr>
            <p:spPr>
              <a:xfrm rot="20700000">
                <a:off x="11030220" y="397360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4" name="月 283"/>
              <p:cNvSpPr/>
              <p:nvPr/>
            </p:nvSpPr>
            <p:spPr>
              <a:xfrm rot="20890520">
                <a:off x="10993324" y="407246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5" name="月 284"/>
              <p:cNvSpPr/>
              <p:nvPr/>
            </p:nvSpPr>
            <p:spPr>
              <a:xfrm rot="21137002">
                <a:off x="10958914" y="41646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6" name="月 285"/>
              <p:cNvSpPr/>
              <p:nvPr/>
            </p:nvSpPr>
            <p:spPr>
              <a:xfrm rot="21099359">
                <a:off x="10919122" y="44300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7" name="月 286"/>
              <p:cNvSpPr/>
              <p:nvPr/>
            </p:nvSpPr>
            <p:spPr>
              <a:xfrm rot="21289879">
                <a:off x="10881329" y="448549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8" name="月 287"/>
              <p:cNvSpPr/>
              <p:nvPr/>
            </p:nvSpPr>
            <p:spPr>
              <a:xfrm rot="21536361">
                <a:off x="10846082" y="453717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44" name="グループ化 243"/>
            <p:cNvGrpSpPr/>
            <p:nvPr/>
          </p:nvGrpSpPr>
          <p:grpSpPr>
            <a:xfrm>
              <a:off x="8075590" y="2752470"/>
              <a:ext cx="601415" cy="657932"/>
              <a:chOff x="5529064" y="3697428"/>
              <a:chExt cx="1156298" cy="1264959"/>
            </a:xfrm>
          </p:grpSpPr>
          <p:sp>
            <p:nvSpPr>
              <p:cNvPr id="273" name="片側の 2 つの角を丸めた四角形 43"/>
              <p:cNvSpPr/>
              <p:nvPr/>
            </p:nvSpPr>
            <p:spPr>
              <a:xfrm rot="10800000">
                <a:off x="5817095" y="3697428"/>
                <a:ext cx="568122" cy="406065"/>
              </a:xfrm>
              <a:custGeom>
                <a:avLst/>
                <a:gdLst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205886 w 670722"/>
                  <a:gd name="connsiteY3" fmla="*/ 89894 h 307312"/>
                  <a:gd name="connsiteX4" fmla="*/ 0 w 670722"/>
                  <a:gd name="connsiteY4" fmla="*/ 89894 h 307312"/>
                  <a:gd name="connsiteX5" fmla="*/ 335361 w 670722"/>
                  <a:gd name="connsiteY5" fmla="*/ 0 h 307312"/>
                  <a:gd name="connsiteX6" fmla="*/ 670722 w 670722"/>
                  <a:gd name="connsiteY6" fmla="*/ 89894 h 307312"/>
                  <a:gd name="connsiteX7" fmla="*/ 469161 w 670722"/>
                  <a:gd name="connsiteY7" fmla="*/ 111302 h 307312"/>
                  <a:gd name="connsiteX8" fmla="*/ 469161 w 670722"/>
                  <a:gd name="connsiteY8" fmla="*/ 307312 h 307312"/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0 w 670722"/>
                  <a:gd name="connsiteY3" fmla="*/ 89894 h 307312"/>
                  <a:gd name="connsiteX4" fmla="*/ 335361 w 670722"/>
                  <a:gd name="connsiteY4" fmla="*/ 0 h 307312"/>
                  <a:gd name="connsiteX5" fmla="*/ 670722 w 670722"/>
                  <a:gd name="connsiteY5" fmla="*/ 89894 h 307312"/>
                  <a:gd name="connsiteX6" fmla="*/ 469161 w 670722"/>
                  <a:gd name="connsiteY6" fmla="*/ 111302 h 307312"/>
                  <a:gd name="connsiteX7" fmla="*/ 469161 w 670722"/>
                  <a:gd name="connsiteY7" fmla="*/ 307312 h 307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70722" h="307312">
                    <a:moveTo>
                      <a:pt x="469161" y="307312"/>
                    </a:moveTo>
                    <a:lnTo>
                      <a:pt x="201564" y="307312"/>
                    </a:lnTo>
                    <a:lnTo>
                      <a:pt x="201564" y="111302"/>
                    </a:lnTo>
                    <a:lnTo>
                      <a:pt x="0" y="89894"/>
                    </a:lnTo>
                    <a:cubicBezTo>
                      <a:pt x="0" y="40247"/>
                      <a:pt x="150146" y="0"/>
                      <a:pt x="335361" y="0"/>
                    </a:cubicBezTo>
                    <a:cubicBezTo>
                      <a:pt x="520576" y="0"/>
                      <a:pt x="670722" y="40247"/>
                      <a:pt x="670722" y="89894"/>
                    </a:cubicBezTo>
                    <a:lnTo>
                      <a:pt x="469161" y="111302"/>
                    </a:lnTo>
                    <a:lnTo>
                      <a:pt x="469161" y="307312"/>
                    </a:ln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4" name="片側の 2 つの角を丸めた四角形 103"/>
              <p:cNvSpPr/>
              <p:nvPr/>
            </p:nvSpPr>
            <p:spPr>
              <a:xfrm>
                <a:off x="5529064" y="3944901"/>
                <a:ext cx="1156298" cy="1017486"/>
              </a:xfrm>
              <a:custGeom>
                <a:avLst/>
                <a:gdLst/>
                <a:ahLst/>
                <a:cxnLst/>
                <a:rect l="l" t="t" r="r" b="b"/>
                <a:pathLst>
                  <a:path w="1156298" h="1017486">
                    <a:moveTo>
                      <a:pt x="325416" y="0"/>
                    </a:moveTo>
                    <a:lnTo>
                      <a:pt x="323832" y="8159"/>
                    </a:lnTo>
                    <a:cubicBezTo>
                      <a:pt x="323832" y="81115"/>
                      <a:pt x="437694" y="140257"/>
                      <a:pt x="578150" y="140257"/>
                    </a:cubicBezTo>
                    <a:cubicBezTo>
                      <a:pt x="718606" y="140257"/>
                      <a:pt x="832468" y="81115"/>
                      <a:pt x="832468" y="8159"/>
                    </a:cubicBezTo>
                    <a:cubicBezTo>
                      <a:pt x="832468" y="5375"/>
                      <a:pt x="832302" y="2611"/>
                      <a:pt x="830885" y="0"/>
                    </a:cubicBezTo>
                    <a:cubicBezTo>
                      <a:pt x="1013537" y="15445"/>
                      <a:pt x="1156298" y="169101"/>
                      <a:pt x="1156298" y="356100"/>
                    </a:cubicBezTo>
                    <a:lnTo>
                      <a:pt x="1156298" y="1017486"/>
                    </a:lnTo>
                    <a:lnTo>
                      <a:pt x="0" y="1017486"/>
                    </a:lnTo>
                    <a:lnTo>
                      <a:pt x="0" y="356100"/>
                    </a:lnTo>
                    <a:cubicBezTo>
                      <a:pt x="0" y="169100"/>
                      <a:pt x="142763" y="15444"/>
                      <a:pt x="325416" y="0"/>
                    </a:cubicBezTo>
                    <a:close/>
                  </a:path>
                </a:pathLst>
              </a:custGeom>
              <a:solidFill>
                <a:srgbClr val="CC99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5" name="片側の 2 つの角を丸めた四角形 101"/>
              <p:cNvSpPr/>
              <p:nvPr/>
            </p:nvSpPr>
            <p:spPr>
              <a:xfrm>
                <a:off x="5529064" y="3956937"/>
                <a:ext cx="1156298" cy="1005450"/>
              </a:xfrm>
              <a:custGeom>
                <a:avLst/>
                <a:gdLst/>
                <a:ahLst/>
                <a:cxnLst/>
                <a:rect l="l" t="t" r="r" b="b"/>
                <a:pathLst>
                  <a:path w="1156298" h="1005450">
                    <a:moveTo>
                      <a:pt x="895542" y="0"/>
                    </a:moveTo>
                    <a:cubicBezTo>
                      <a:pt x="1046303" y="41469"/>
                      <a:pt x="1156298" y="179921"/>
                      <a:pt x="1156298" y="344064"/>
                    </a:cubicBezTo>
                    <a:lnTo>
                      <a:pt x="1156298" y="1005450"/>
                    </a:lnTo>
                    <a:lnTo>
                      <a:pt x="884199" y="1005450"/>
                    </a:lnTo>
                    <a:lnTo>
                      <a:pt x="667091" y="318293"/>
                    </a:lnTo>
                    <a:cubicBezTo>
                      <a:pt x="800067" y="281104"/>
                      <a:pt x="896919" y="158696"/>
                      <a:pt x="896919" y="13666"/>
                    </a:cubicBezTo>
                    <a:cubicBezTo>
                      <a:pt x="896919" y="9072"/>
                      <a:pt x="896822" y="4501"/>
                      <a:pt x="895542" y="0"/>
                    </a:cubicBezTo>
                    <a:close/>
                    <a:moveTo>
                      <a:pt x="260757" y="0"/>
                    </a:moveTo>
                    <a:lnTo>
                      <a:pt x="259379" y="13666"/>
                    </a:lnTo>
                    <a:cubicBezTo>
                      <a:pt x="259379" y="158696"/>
                      <a:pt x="356232" y="281104"/>
                      <a:pt x="489208" y="318293"/>
                    </a:cubicBezTo>
                    <a:lnTo>
                      <a:pt x="272100" y="1005450"/>
                    </a:lnTo>
                    <a:lnTo>
                      <a:pt x="0" y="1005450"/>
                    </a:lnTo>
                    <a:lnTo>
                      <a:pt x="0" y="344064"/>
                    </a:lnTo>
                    <a:cubicBezTo>
                      <a:pt x="0" y="179921"/>
                      <a:pt x="109996" y="41469"/>
                      <a:pt x="260757" y="0"/>
                    </a:cubicBez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45" name="グループ化 244"/>
            <p:cNvGrpSpPr/>
            <p:nvPr/>
          </p:nvGrpSpPr>
          <p:grpSpPr>
            <a:xfrm>
              <a:off x="8012801" y="2076372"/>
              <a:ext cx="719603" cy="731466"/>
              <a:chOff x="10481040" y="70104"/>
              <a:chExt cx="719603" cy="731466"/>
            </a:xfrm>
          </p:grpSpPr>
          <p:sp>
            <p:nvSpPr>
              <p:cNvPr id="263" name="円/楕円 689"/>
              <p:cNvSpPr/>
              <p:nvPr/>
            </p:nvSpPr>
            <p:spPr>
              <a:xfrm rot="20700000">
                <a:off x="10481040" y="40326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4" name="円/楕円 690"/>
              <p:cNvSpPr/>
              <p:nvPr/>
            </p:nvSpPr>
            <p:spPr>
              <a:xfrm rot="900000" flipH="1">
                <a:off x="11025708" y="40327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5" name="円/楕円 264"/>
              <p:cNvSpPr/>
              <p:nvPr/>
            </p:nvSpPr>
            <p:spPr>
              <a:xfrm>
                <a:off x="10510084" y="70104"/>
                <a:ext cx="659606" cy="656783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6" name="円/楕円 691"/>
              <p:cNvSpPr/>
              <p:nvPr/>
            </p:nvSpPr>
            <p:spPr>
              <a:xfrm>
                <a:off x="10551319" y="149702"/>
                <a:ext cx="579044" cy="6518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7" name="円/楕円 632"/>
              <p:cNvSpPr/>
              <p:nvPr/>
            </p:nvSpPr>
            <p:spPr>
              <a:xfrm>
                <a:off x="10796467" y="602189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8" name="フリーフォーム 267"/>
              <p:cNvSpPr/>
              <p:nvPr/>
            </p:nvSpPr>
            <p:spPr>
              <a:xfrm>
                <a:off x="10625952" y="394650"/>
                <a:ext cx="126794" cy="71160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9" name="フリーフォーム 268"/>
              <p:cNvSpPr/>
              <p:nvPr/>
            </p:nvSpPr>
            <p:spPr>
              <a:xfrm flipH="1">
                <a:off x="10920642" y="394650"/>
                <a:ext cx="126794" cy="71160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0" name="月 316"/>
              <p:cNvSpPr/>
              <p:nvPr/>
            </p:nvSpPr>
            <p:spPr>
              <a:xfrm rot="5400000">
                <a:off x="10659415" y="258732"/>
                <a:ext cx="45719" cy="177147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1" name="月 316"/>
              <p:cNvSpPr/>
              <p:nvPr/>
            </p:nvSpPr>
            <p:spPr>
              <a:xfrm rot="5400000">
                <a:off x="10966596" y="258732"/>
                <a:ext cx="45719" cy="177147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2" name="円/楕円 4"/>
              <p:cNvSpPr/>
              <p:nvPr/>
            </p:nvSpPr>
            <p:spPr>
              <a:xfrm>
                <a:off x="10732051" y="680060"/>
                <a:ext cx="217580" cy="62896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46" name="グループ化 245"/>
            <p:cNvGrpSpPr/>
            <p:nvPr/>
          </p:nvGrpSpPr>
          <p:grpSpPr>
            <a:xfrm>
              <a:off x="7968991" y="2843162"/>
              <a:ext cx="830806" cy="577210"/>
              <a:chOff x="6565745" y="1741511"/>
              <a:chExt cx="1750796" cy="1216381"/>
            </a:xfrm>
          </p:grpSpPr>
          <p:grpSp>
            <p:nvGrpSpPr>
              <p:cNvPr id="249" name="グループ化 248"/>
              <p:cNvGrpSpPr/>
              <p:nvPr/>
            </p:nvGrpSpPr>
            <p:grpSpPr>
              <a:xfrm>
                <a:off x="6565745" y="1741511"/>
                <a:ext cx="662942" cy="1216381"/>
                <a:chOff x="6565745" y="1741511"/>
                <a:chExt cx="662942" cy="1216381"/>
              </a:xfrm>
            </p:grpSpPr>
            <p:grpSp>
              <p:nvGrpSpPr>
                <p:cNvPr id="257" name="グループ化 256"/>
                <p:cNvGrpSpPr/>
                <p:nvPr/>
              </p:nvGrpSpPr>
              <p:grpSpPr>
                <a:xfrm rot="900000">
                  <a:off x="6775413" y="1741511"/>
                  <a:ext cx="326659" cy="316207"/>
                  <a:chOff x="6269307" y="1516380"/>
                  <a:chExt cx="381047" cy="368855"/>
                </a:xfrm>
              </p:grpSpPr>
              <p:sp>
                <p:nvSpPr>
                  <p:cNvPr id="261" name="角丸四角形 260"/>
                  <p:cNvSpPr/>
                  <p:nvPr/>
                </p:nvSpPr>
                <p:spPr>
                  <a:xfrm rot="1289915">
                    <a:off x="6269307" y="1609714"/>
                    <a:ext cx="118813" cy="1821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2" name="角丸四角形 85"/>
                  <p:cNvSpPr/>
                  <p:nvPr/>
                </p:nvSpPr>
                <p:spPr>
                  <a:xfrm>
                    <a:off x="6298518" y="1516380"/>
                    <a:ext cx="351836" cy="3688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1836" h="368855">
                        <a:moveTo>
                          <a:pt x="45991" y="0"/>
                        </a:moveTo>
                        <a:cubicBezTo>
                          <a:pt x="66733" y="0"/>
                          <a:pt x="84268" y="13732"/>
                          <a:pt x="89318" y="32808"/>
                        </a:cubicBezTo>
                        <a:cubicBezTo>
                          <a:pt x="94369" y="13732"/>
                          <a:pt x="111904" y="0"/>
                          <a:pt x="132645" y="0"/>
                        </a:cubicBezTo>
                        <a:cubicBezTo>
                          <a:pt x="153294" y="0"/>
                          <a:pt x="170764" y="13609"/>
                          <a:pt x="175920" y="32550"/>
                        </a:cubicBezTo>
                        <a:cubicBezTo>
                          <a:pt x="181076" y="13609"/>
                          <a:pt x="198547" y="0"/>
                          <a:pt x="219195" y="0"/>
                        </a:cubicBezTo>
                        <a:cubicBezTo>
                          <a:pt x="239936" y="0"/>
                          <a:pt x="257470" y="13731"/>
                          <a:pt x="262522" y="32806"/>
                        </a:cubicBezTo>
                        <a:cubicBezTo>
                          <a:pt x="267573" y="13731"/>
                          <a:pt x="285108" y="0"/>
                          <a:pt x="305848" y="0"/>
                        </a:cubicBezTo>
                        <a:cubicBezTo>
                          <a:pt x="331246" y="0"/>
                          <a:pt x="351836" y="20590"/>
                          <a:pt x="351836" y="45988"/>
                        </a:cubicBezTo>
                        <a:cubicBezTo>
                          <a:pt x="351836" y="96054"/>
                          <a:pt x="351835" y="146119"/>
                          <a:pt x="351835" y="196185"/>
                        </a:cubicBezTo>
                        <a:lnTo>
                          <a:pt x="351834" y="196190"/>
                        </a:lnTo>
                        <a:lnTo>
                          <a:pt x="351834" y="242172"/>
                        </a:lnTo>
                        <a:cubicBezTo>
                          <a:pt x="351834" y="312137"/>
                          <a:pt x="295116" y="368855"/>
                          <a:pt x="225151" y="368855"/>
                        </a:cubicBezTo>
                        <a:lnTo>
                          <a:pt x="126683" y="368855"/>
                        </a:lnTo>
                        <a:cubicBezTo>
                          <a:pt x="56718" y="368855"/>
                          <a:pt x="0" y="312137"/>
                          <a:pt x="0" y="242172"/>
                        </a:cubicBezTo>
                        <a:cubicBezTo>
                          <a:pt x="0" y="199945"/>
                          <a:pt x="1" y="157717"/>
                          <a:pt x="1" y="115490"/>
                        </a:cubicBezTo>
                        <a:lnTo>
                          <a:pt x="3" y="115490"/>
                        </a:lnTo>
                        <a:lnTo>
                          <a:pt x="3" y="45988"/>
                        </a:lnTo>
                        <a:cubicBezTo>
                          <a:pt x="3" y="20590"/>
                          <a:pt x="20593" y="0"/>
                          <a:pt x="4599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58" name="グループ化 257"/>
                <p:cNvGrpSpPr/>
                <p:nvPr/>
              </p:nvGrpSpPr>
              <p:grpSpPr>
                <a:xfrm rot="20056315">
                  <a:off x="6565745" y="2055049"/>
                  <a:ext cx="662942" cy="902843"/>
                  <a:chOff x="6773177" y="2083409"/>
                  <a:chExt cx="662942" cy="902843"/>
                </a:xfrm>
              </p:grpSpPr>
              <p:sp>
                <p:nvSpPr>
                  <p:cNvPr id="259" name="台形 258"/>
                  <p:cNvSpPr/>
                  <p:nvPr/>
                </p:nvSpPr>
                <p:spPr>
                  <a:xfrm rot="2503523">
                    <a:off x="7121795" y="2083409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0" name="片側の 2 つの角を丸めた四角形 259"/>
                  <p:cNvSpPr/>
                  <p:nvPr/>
                </p:nvSpPr>
                <p:spPr>
                  <a:xfrm rot="13287502">
                    <a:off x="6773177" y="2097723"/>
                    <a:ext cx="341103" cy="88852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250" name="グループ化 249"/>
              <p:cNvGrpSpPr/>
              <p:nvPr/>
            </p:nvGrpSpPr>
            <p:grpSpPr>
              <a:xfrm flipH="1">
                <a:off x="7653599" y="1741511"/>
                <a:ext cx="662942" cy="1216381"/>
                <a:chOff x="6565745" y="1741511"/>
                <a:chExt cx="662942" cy="1216381"/>
              </a:xfrm>
            </p:grpSpPr>
            <p:grpSp>
              <p:nvGrpSpPr>
                <p:cNvPr id="251" name="グループ化 250"/>
                <p:cNvGrpSpPr/>
                <p:nvPr/>
              </p:nvGrpSpPr>
              <p:grpSpPr>
                <a:xfrm rot="900000">
                  <a:off x="6775413" y="1741511"/>
                  <a:ext cx="326659" cy="316207"/>
                  <a:chOff x="6269307" y="1516380"/>
                  <a:chExt cx="381047" cy="368855"/>
                </a:xfrm>
              </p:grpSpPr>
              <p:sp>
                <p:nvSpPr>
                  <p:cNvPr id="255" name="角丸四角形 254"/>
                  <p:cNvSpPr/>
                  <p:nvPr/>
                </p:nvSpPr>
                <p:spPr>
                  <a:xfrm rot="1289915">
                    <a:off x="6269307" y="1609714"/>
                    <a:ext cx="118813" cy="1821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6" name="角丸四角形 85"/>
                  <p:cNvSpPr/>
                  <p:nvPr/>
                </p:nvSpPr>
                <p:spPr>
                  <a:xfrm>
                    <a:off x="6298518" y="1516380"/>
                    <a:ext cx="351836" cy="3688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1836" h="368855">
                        <a:moveTo>
                          <a:pt x="45991" y="0"/>
                        </a:moveTo>
                        <a:cubicBezTo>
                          <a:pt x="66733" y="0"/>
                          <a:pt x="84268" y="13732"/>
                          <a:pt x="89318" y="32808"/>
                        </a:cubicBezTo>
                        <a:cubicBezTo>
                          <a:pt x="94369" y="13732"/>
                          <a:pt x="111904" y="0"/>
                          <a:pt x="132645" y="0"/>
                        </a:cubicBezTo>
                        <a:cubicBezTo>
                          <a:pt x="153294" y="0"/>
                          <a:pt x="170764" y="13609"/>
                          <a:pt x="175920" y="32550"/>
                        </a:cubicBezTo>
                        <a:cubicBezTo>
                          <a:pt x="181076" y="13609"/>
                          <a:pt x="198547" y="0"/>
                          <a:pt x="219195" y="0"/>
                        </a:cubicBezTo>
                        <a:cubicBezTo>
                          <a:pt x="239936" y="0"/>
                          <a:pt x="257470" y="13731"/>
                          <a:pt x="262522" y="32806"/>
                        </a:cubicBezTo>
                        <a:cubicBezTo>
                          <a:pt x="267573" y="13731"/>
                          <a:pt x="285108" y="0"/>
                          <a:pt x="305848" y="0"/>
                        </a:cubicBezTo>
                        <a:cubicBezTo>
                          <a:pt x="331246" y="0"/>
                          <a:pt x="351836" y="20590"/>
                          <a:pt x="351836" y="45988"/>
                        </a:cubicBezTo>
                        <a:cubicBezTo>
                          <a:pt x="351836" y="96054"/>
                          <a:pt x="351835" y="146119"/>
                          <a:pt x="351835" y="196185"/>
                        </a:cubicBezTo>
                        <a:lnTo>
                          <a:pt x="351834" y="196190"/>
                        </a:lnTo>
                        <a:lnTo>
                          <a:pt x="351834" y="242172"/>
                        </a:lnTo>
                        <a:cubicBezTo>
                          <a:pt x="351834" y="312137"/>
                          <a:pt x="295116" y="368855"/>
                          <a:pt x="225151" y="368855"/>
                        </a:cubicBezTo>
                        <a:lnTo>
                          <a:pt x="126683" y="368855"/>
                        </a:lnTo>
                        <a:cubicBezTo>
                          <a:pt x="56718" y="368855"/>
                          <a:pt x="0" y="312137"/>
                          <a:pt x="0" y="242172"/>
                        </a:cubicBezTo>
                        <a:cubicBezTo>
                          <a:pt x="0" y="199945"/>
                          <a:pt x="1" y="157717"/>
                          <a:pt x="1" y="115490"/>
                        </a:cubicBezTo>
                        <a:lnTo>
                          <a:pt x="3" y="115490"/>
                        </a:lnTo>
                        <a:lnTo>
                          <a:pt x="3" y="45988"/>
                        </a:lnTo>
                        <a:cubicBezTo>
                          <a:pt x="3" y="20590"/>
                          <a:pt x="20593" y="0"/>
                          <a:pt x="4599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52" name="グループ化 251"/>
                <p:cNvGrpSpPr/>
                <p:nvPr/>
              </p:nvGrpSpPr>
              <p:grpSpPr>
                <a:xfrm rot="20056315">
                  <a:off x="6565745" y="2055049"/>
                  <a:ext cx="662942" cy="902843"/>
                  <a:chOff x="6773177" y="2083409"/>
                  <a:chExt cx="662942" cy="902843"/>
                </a:xfrm>
              </p:grpSpPr>
              <p:sp>
                <p:nvSpPr>
                  <p:cNvPr id="253" name="台形 252"/>
                  <p:cNvSpPr/>
                  <p:nvPr/>
                </p:nvSpPr>
                <p:spPr>
                  <a:xfrm rot="2503523">
                    <a:off x="7121795" y="2083409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4" name="片側の 2 つの角を丸めた四角形 253"/>
                  <p:cNvSpPr/>
                  <p:nvPr/>
                </p:nvSpPr>
                <p:spPr>
                  <a:xfrm rot="13287502">
                    <a:off x="6773177" y="2097723"/>
                    <a:ext cx="341103" cy="88852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sp>
          <p:nvSpPr>
            <p:cNvPr id="247" name="円/楕円 246"/>
            <p:cNvSpPr/>
            <p:nvPr/>
          </p:nvSpPr>
          <p:spPr>
            <a:xfrm>
              <a:off x="8107114" y="2582401"/>
              <a:ext cx="117440" cy="45719"/>
            </a:xfrm>
            <a:prstGeom prst="ellipse">
              <a:avLst/>
            </a:prstGeom>
            <a:solidFill>
              <a:srgbClr val="FF3399"/>
            </a:solidFill>
            <a:ln w="952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48" name="円/楕円 247"/>
            <p:cNvSpPr/>
            <p:nvPr/>
          </p:nvSpPr>
          <p:spPr>
            <a:xfrm>
              <a:off x="8528516" y="2582401"/>
              <a:ext cx="117440" cy="45719"/>
            </a:xfrm>
            <a:prstGeom prst="ellipse">
              <a:avLst/>
            </a:prstGeom>
            <a:solidFill>
              <a:srgbClr val="FF3399"/>
            </a:solidFill>
            <a:ln w="952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289" name="グループ化 288"/>
          <p:cNvGrpSpPr/>
          <p:nvPr/>
        </p:nvGrpSpPr>
        <p:grpSpPr>
          <a:xfrm>
            <a:off x="4488353" y="3026363"/>
            <a:ext cx="830806" cy="1324365"/>
            <a:chOff x="7071883" y="2096007"/>
            <a:chExt cx="830806" cy="1324365"/>
          </a:xfrm>
        </p:grpSpPr>
        <p:sp>
          <p:nvSpPr>
            <p:cNvPr id="290" name="フリーフォーム 289"/>
            <p:cNvSpPr/>
            <p:nvPr/>
          </p:nvSpPr>
          <p:spPr>
            <a:xfrm>
              <a:off x="7131485" y="2096007"/>
              <a:ext cx="731898" cy="986617"/>
            </a:xfrm>
            <a:custGeom>
              <a:avLst/>
              <a:gdLst>
                <a:gd name="connsiteX0" fmla="*/ 425446 w 850891"/>
                <a:gd name="connsiteY0" fmla="*/ 0 h 1027118"/>
                <a:gd name="connsiteX1" fmla="*/ 726282 w 850891"/>
                <a:gd name="connsiteY1" fmla="*/ 124610 h 1027118"/>
                <a:gd name="connsiteX2" fmla="*/ 726281 w 850891"/>
                <a:gd name="connsiteY2" fmla="*/ 124610 h 1027118"/>
                <a:gd name="connsiteX3" fmla="*/ 726281 w 850891"/>
                <a:gd name="connsiteY3" fmla="*/ 726283 h 1027118"/>
                <a:gd name="connsiteX4" fmla="*/ 425446 w 850891"/>
                <a:gd name="connsiteY4" fmla="*/ 1027118 h 1027118"/>
                <a:gd name="connsiteX5" fmla="*/ 124609 w 850891"/>
                <a:gd name="connsiteY5" fmla="*/ 726282 h 1027118"/>
                <a:gd name="connsiteX6" fmla="*/ 124609 w 850891"/>
                <a:gd name="connsiteY6" fmla="*/ 124610 h 1027118"/>
                <a:gd name="connsiteX7" fmla="*/ 425446 w 850891"/>
                <a:gd name="connsiteY7" fmla="*/ 0 h 1027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50891" h="1027118">
                  <a:moveTo>
                    <a:pt x="425446" y="0"/>
                  </a:moveTo>
                  <a:cubicBezTo>
                    <a:pt x="534327" y="0"/>
                    <a:pt x="643208" y="41537"/>
                    <a:pt x="726282" y="124610"/>
                  </a:cubicBezTo>
                  <a:lnTo>
                    <a:pt x="726281" y="124610"/>
                  </a:lnTo>
                  <a:cubicBezTo>
                    <a:pt x="892428" y="290757"/>
                    <a:pt x="892428" y="560136"/>
                    <a:pt x="726281" y="726283"/>
                  </a:cubicBezTo>
                  <a:lnTo>
                    <a:pt x="425446" y="1027118"/>
                  </a:lnTo>
                  <a:lnTo>
                    <a:pt x="124609" y="726282"/>
                  </a:lnTo>
                  <a:cubicBezTo>
                    <a:pt x="-41537" y="560135"/>
                    <a:pt x="-41537" y="290757"/>
                    <a:pt x="124609" y="124610"/>
                  </a:cubicBezTo>
                  <a:cubicBezTo>
                    <a:pt x="207683" y="41537"/>
                    <a:pt x="316565" y="0"/>
                    <a:pt x="425446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91" name="グループ化 290"/>
            <p:cNvGrpSpPr/>
            <p:nvPr/>
          </p:nvGrpSpPr>
          <p:grpSpPr>
            <a:xfrm>
              <a:off x="7172407" y="2790551"/>
              <a:ext cx="601415" cy="619851"/>
              <a:chOff x="4241016" y="3770644"/>
              <a:chExt cx="1156298" cy="1191743"/>
            </a:xfrm>
          </p:grpSpPr>
          <p:sp>
            <p:nvSpPr>
              <p:cNvPr id="316" name="片側の 2 つの角を丸めた四角形 43"/>
              <p:cNvSpPr/>
              <p:nvPr/>
            </p:nvSpPr>
            <p:spPr>
              <a:xfrm rot="10800000">
                <a:off x="4544697" y="3770644"/>
                <a:ext cx="568122" cy="307312"/>
              </a:xfrm>
              <a:custGeom>
                <a:avLst/>
                <a:gdLst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205886 w 670722"/>
                  <a:gd name="connsiteY3" fmla="*/ 89894 h 307312"/>
                  <a:gd name="connsiteX4" fmla="*/ 0 w 670722"/>
                  <a:gd name="connsiteY4" fmla="*/ 89894 h 307312"/>
                  <a:gd name="connsiteX5" fmla="*/ 335361 w 670722"/>
                  <a:gd name="connsiteY5" fmla="*/ 0 h 307312"/>
                  <a:gd name="connsiteX6" fmla="*/ 670722 w 670722"/>
                  <a:gd name="connsiteY6" fmla="*/ 89894 h 307312"/>
                  <a:gd name="connsiteX7" fmla="*/ 469161 w 670722"/>
                  <a:gd name="connsiteY7" fmla="*/ 111302 h 307312"/>
                  <a:gd name="connsiteX8" fmla="*/ 469161 w 670722"/>
                  <a:gd name="connsiteY8" fmla="*/ 307312 h 307312"/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0 w 670722"/>
                  <a:gd name="connsiteY3" fmla="*/ 89894 h 307312"/>
                  <a:gd name="connsiteX4" fmla="*/ 335361 w 670722"/>
                  <a:gd name="connsiteY4" fmla="*/ 0 h 307312"/>
                  <a:gd name="connsiteX5" fmla="*/ 670722 w 670722"/>
                  <a:gd name="connsiteY5" fmla="*/ 89894 h 307312"/>
                  <a:gd name="connsiteX6" fmla="*/ 469161 w 670722"/>
                  <a:gd name="connsiteY6" fmla="*/ 111302 h 307312"/>
                  <a:gd name="connsiteX7" fmla="*/ 469161 w 670722"/>
                  <a:gd name="connsiteY7" fmla="*/ 307312 h 307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70722" h="307312">
                    <a:moveTo>
                      <a:pt x="469161" y="307312"/>
                    </a:moveTo>
                    <a:lnTo>
                      <a:pt x="201564" y="307312"/>
                    </a:lnTo>
                    <a:lnTo>
                      <a:pt x="201564" y="111302"/>
                    </a:lnTo>
                    <a:lnTo>
                      <a:pt x="0" y="89894"/>
                    </a:lnTo>
                    <a:cubicBezTo>
                      <a:pt x="0" y="40247"/>
                      <a:pt x="150146" y="0"/>
                      <a:pt x="335361" y="0"/>
                    </a:cubicBezTo>
                    <a:cubicBezTo>
                      <a:pt x="520576" y="0"/>
                      <a:pt x="670722" y="40247"/>
                      <a:pt x="670722" y="89894"/>
                    </a:cubicBezTo>
                    <a:lnTo>
                      <a:pt x="469161" y="111302"/>
                    </a:lnTo>
                    <a:lnTo>
                      <a:pt x="469161" y="307312"/>
                    </a:ln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7" name="片側の 2 つの角を丸めた四角形 85"/>
              <p:cNvSpPr/>
              <p:nvPr/>
            </p:nvSpPr>
            <p:spPr>
              <a:xfrm>
                <a:off x="4241016" y="3943457"/>
                <a:ext cx="1156298" cy="1018930"/>
              </a:xfrm>
              <a:custGeom>
                <a:avLst/>
                <a:gdLst/>
                <a:ahLst/>
                <a:cxnLst/>
                <a:rect l="l" t="t" r="r" b="b"/>
                <a:pathLst>
                  <a:path w="1156298" h="1018930">
                    <a:moveTo>
                      <a:pt x="339738" y="0"/>
                    </a:moveTo>
                    <a:lnTo>
                      <a:pt x="414999" y="178641"/>
                    </a:lnTo>
                    <a:lnTo>
                      <a:pt x="756160" y="178641"/>
                    </a:lnTo>
                    <a:lnTo>
                      <a:pt x="830816" y="1437"/>
                    </a:lnTo>
                    <a:cubicBezTo>
                      <a:pt x="1013501" y="16850"/>
                      <a:pt x="1156298" y="170521"/>
                      <a:pt x="1156298" y="357544"/>
                    </a:cubicBezTo>
                    <a:lnTo>
                      <a:pt x="1156298" y="1018930"/>
                    </a:lnTo>
                    <a:lnTo>
                      <a:pt x="0" y="1018930"/>
                    </a:lnTo>
                    <a:lnTo>
                      <a:pt x="0" y="357544"/>
                    </a:lnTo>
                    <a:cubicBezTo>
                      <a:pt x="0" y="165647"/>
                      <a:pt x="150338" y="8863"/>
                      <a:pt x="339738" y="0"/>
                    </a:cubicBezTo>
                    <a:close/>
                  </a:path>
                </a:pathLst>
              </a:custGeom>
              <a:solidFill>
                <a:srgbClr val="FF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8" name="台形 317"/>
              <p:cNvSpPr/>
              <p:nvPr/>
            </p:nvSpPr>
            <p:spPr>
              <a:xfrm rot="10800000">
                <a:off x="4576373" y="4048883"/>
                <a:ext cx="500449" cy="913503"/>
              </a:xfrm>
              <a:prstGeom prst="trapezoid">
                <a:avLst>
                  <a:gd name="adj" fmla="val 42130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19" name="グループ化 318"/>
              <p:cNvGrpSpPr/>
              <p:nvPr/>
            </p:nvGrpSpPr>
            <p:grpSpPr>
              <a:xfrm>
                <a:off x="4261000" y="3924300"/>
                <a:ext cx="1116330" cy="1038087"/>
                <a:chOff x="4259580" y="3924300"/>
                <a:chExt cx="1116330" cy="1043940"/>
              </a:xfrm>
            </p:grpSpPr>
            <p:sp>
              <p:nvSpPr>
                <p:cNvPr id="320" name="フリーフォーム 319"/>
                <p:cNvSpPr/>
                <p:nvPr/>
              </p:nvSpPr>
              <p:spPr>
                <a:xfrm>
                  <a:off x="4259580" y="3924300"/>
                  <a:ext cx="558165" cy="1043940"/>
                </a:xfrm>
                <a:custGeom>
                  <a:avLst/>
                  <a:gdLst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220980 w 558165"/>
                    <a:gd name="connsiteY5" fmla="*/ 537210 h 1043940"/>
                    <a:gd name="connsiteX6" fmla="*/ 350520 w 558165"/>
                    <a:gd name="connsiteY6" fmla="*/ 539115 h 1043940"/>
                    <a:gd name="connsiteX7" fmla="*/ 270510 w 558165"/>
                    <a:gd name="connsiteY7" fmla="*/ 621030 h 1043940"/>
                    <a:gd name="connsiteX8" fmla="*/ 413385 w 558165"/>
                    <a:gd name="connsiteY8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220980 w 558165"/>
                    <a:gd name="connsiteY5" fmla="*/ 537210 h 1043940"/>
                    <a:gd name="connsiteX6" fmla="*/ 270510 w 558165"/>
                    <a:gd name="connsiteY6" fmla="*/ 621030 h 1043940"/>
                    <a:gd name="connsiteX7" fmla="*/ 413385 w 558165"/>
                    <a:gd name="connsiteY7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220980 w 558165"/>
                    <a:gd name="connsiteY5" fmla="*/ 537210 h 1043940"/>
                    <a:gd name="connsiteX6" fmla="*/ 413385 w 558165"/>
                    <a:gd name="connsiteY6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413385 w 558165"/>
                    <a:gd name="connsiteY5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133350 w 558165"/>
                    <a:gd name="connsiteY5" fmla="*/ 462915 h 1043940"/>
                    <a:gd name="connsiteX6" fmla="*/ 413385 w 558165"/>
                    <a:gd name="connsiteY6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133350 w 558165"/>
                    <a:gd name="connsiteY5" fmla="*/ 462915 h 1043940"/>
                    <a:gd name="connsiteX6" fmla="*/ 175260 w 558165"/>
                    <a:gd name="connsiteY6" fmla="*/ 546735 h 1043940"/>
                    <a:gd name="connsiteX7" fmla="*/ 413385 w 558165"/>
                    <a:gd name="connsiteY7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133350 w 558165"/>
                    <a:gd name="connsiteY5" fmla="*/ 462915 h 1043940"/>
                    <a:gd name="connsiteX6" fmla="*/ 148590 w 558165"/>
                    <a:gd name="connsiteY6" fmla="*/ 501015 h 1043940"/>
                    <a:gd name="connsiteX7" fmla="*/ 175260 w 558165"/>
                    <a:gd name="connsiteY7" fmla="*/ 546735 h 1043940"/>
                    <a:gd name="connsiteX8" fmla="*/ 413385 w 558165"/>
                    <a:gd name="connsiteY8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133350 w 558165"/>
                    <a:gd name="connsiteY5" fmla="*/ 462915 h 1043940"/>
                    <a:gd name="connsiteX6" fmla="*/ 257175 w 558165"/>
                    <a:gd name="connsiteY6" fmla="*/ 468630 h 1043940"/>
                    <a:gd name="connsiteX7" fmla="*/ 175260 w 558165"/>
                    <a:gd name="connsiteY7" fmla="*/ 546735 h 1043940"/>
                    <a:gd name="connsiteX8" fmla="*/ 413385 w 558165"/>
                    <a:gd name="connsiteY8" fmla="*/ 1043940 h 10439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8165" h="1043940">
                      <a:moveTo>
                        <a:pt x="413385" y="1043940"/>
                      </a:moveTo>
                      <a:lnTo>
                        <a:pt x="558165" y="1043940"/>
                      </a:lnTo>
                      <a:lnTo>
                        <a:pt x="354330" y="0"/>
                      </a:lnTo>
                      <a:lnTo>
                        <a:pt x="205740" y="7620"/>
                      </a:lnTo>
                      <a:lnTo>
                        <a:pt x="0" y="186690"/>
                      </a:lnTo>
                      <a:lnTo>
                        <a:pt x="133350" y="462915"/>
                      </a:lnTo>
                      <a:lnTo>
                        <a:pt x="257175" y="468630"/>
                      </a:lnTo>
                      <a:lnTo>
                        <a:pt x="175260" y="546735"/>
                      </a:lnTo>
                      <a:lnTo>
                        <a:pt x="413385" y="104394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1" name="フリーフォーム 320"/>
                <p:cNvSpPr/>
                <p:nvPr/>
              </p:nvSpPr>
              <p:spPr>
                <a:xfrm flipH="1">
                  <a:off x="4817745" y="3924300"/>
                  <a:ext cx="558165" cy="1043940"/>
                </a:xfrm>
                <a:custGeom>
                  <a:avLst/>
                  <a:gdLst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220980 w 558165"/>
                    <a:gd name="connsiteY5" fmla="*/ 537210 h 1043940"/>
                    <a:gd name="connsiteX6" fmla="*/ 350520 w 558165"/>
                    <a:gd name="connsiteY6" fmla="*/ 539115 h 1043940"/>
                    <a:gd name="connsiteX7" fmla="*/ 270510 w 558165"/>
                    <a:gd name="connsiteY7" fmla="*/ 621030 h 1043940"/>
                    <a:gd name="connsiteX8" fmla="*/ 413385 w 558165"/>
                    <a:gd name="connsiteY8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220980 w 558165"/>
                    <a:gd name="connsiteY5" fmla="*/ 537210 h 1043940"/>
                    <a:gd name="connsiteX6" fmla="*/ 270510 w 558165"/>
                    <a:gd name="connsiteY6" fmla="*/ 621030 h 1043940"/>
                    <a:gd name="connsiteX7" fmla="*/ 413385 w 558165"/>
                    <a:gd name="connsiteY7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220980 w 558165"/>
                    <a:gd name="connsiteY5" fmla="*/ 537210 h 1043940"/>
                    <a:gd name="connsiteX6" fmla="*/ 413385 w 558165"/>
                    <a:gd name="connsiteY6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413385 w 558165"/>
                    <a:gd name="connsiteY5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133350 w 558165"/>
                    <a:gd name="connsiteY5" fmla="*/ 462915 h 1043940"/>
                    <a:gd name="connsiteX6" fmla="*/ 413385 w 558165"/>
                    <a:gd name="connsiteY6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133350 w 558165"/>
                    <a:gd name="connsiteY5" fmla="*/ 462915 h 1043940"/>
                    <a:gd name="connsiteX6" fmla="*/ 175260 w 558165"/>
                    <a:gd name="connsiteY6" fmla="*/ 546735 h 1043940"/>
                    <a:gd name="connsiteX7" fmla="*/ 413385 w 558165"/>
                    <a:gd name="connsiteY7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133350 w 558165"/>
                    <a:gd name="connsiteY5" fmla="*/ 462915 h 1043940"/>
                    <a:gd name="connsiteX6" fmla="*/ 148590 w 558165"/>
                    <a:gd name="connsiteY6" fmla="*/ 501015 h 1043940"/>
                    <a:gd name="connsiteX7" fmla="*/ 175260 w 558165"/>
                    <a:gd name="connsiteY7" fmla="*/ 546735 h 1043940"/>
                    <a:gd name="connsiteX8" fmla="*/ 413385 w 558165"/>
                    <a:gd name="connsiteY8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133350 w 558165"/>
                    <a:gd name="connsiteY5" fmla="*/ 462915 h 1043940"/>
                    <a:gd name="connsiteX6" fmla="*/ 257175 w 558165"/>
                    <a:gd name="connsiteY6" fmla="*/ 468630 h 1043940"/>
                    <a:gd name="connsiteX7" fmla="*/ 175260 w 558165"/>
                    <a:gd name="connsiteY7" fmla="*/ 546735 h 1043940"/>
                    <a:gd name="connsiteX8" fmla="*/ 413385 w 558165"/>
                    <a:gd name="connsiteY8" fmla="*/ 1043940 h 10439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8165" h="1043940">
                      <a:moveTo>
                        <a:pt x="413385" y="1043940"/>
                      </a:moveTo>
                      <a:lnTo>
                        <a:pt x="558165" y="1043940"/>
                      </a:lnTo>
                      <a:lnTo>
                        <a:pt x="354330" y="0"/>
                      </a:lnTo>
                      <a:lnTo>
                        <a:pt x="205740" y="7620"/>
                      </a:lnTo>
                      <a:lnTo>
                        <a:pt x="0" y="186690"/>
                      </a:lnTo>
                      <a:lnTo>
                        <a:pt x="133350" y="462915"/>
                      </a:lnTo>
                      <a:lnTo>
                        <a:pt x="257175" y="468630"/>
                      </a:lnTo>
                      <a:lnTo>
                        <a:pt x="175260" y="546735"/>
                      </a:lnTo>
                      <a:lnTo>
                        <a:pt x="413385" y="104394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292" name="グループ化 291"/>
            <p:cNvGrpSpPr/>
            <p:nvPr/>
          </p:nvGrpSpPr>
          <p:grpSpPr>
            <a:xfrm>
              <a:off x="7203698" y="2280416"/>
              <a:ext cx="579044" cy="559543"/>
              <a:chOff x="9583397" y="242027"/>
              <a:chExt cx="579044" cy="559543"/>
            </a:xfrm>
          </p:grpSpPr>
          <p:sp>
            <p:nvSpPr>
              <p:cNvPr id="312" name="円/楕円 238"/>
              <p:cNvSpPr/>
              <p:nvPr/>
            </p:nvSpPr>
            <p:spPr>
              <a:xfrm>
                <a:off x="9583397" y="294071"/>
                <a:ext cx="579044" cy="507499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3" name="フリーフォーム 312"/>
              <p:cNvSpPr/>
              <p:nvPr/>
            </p:nvSpPr>
            <p:spPr>
              <a:xfrm>
                <a:off x="9587910" y="242027"/>
                <a:ext cx="574531" cy="154607"/>
              </a:xfrm>
              <a:custGeom>
                <a:avLst/>
                <a:gdLst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287487 w 574531"/>
                  <a:gd name="connsiteY28" fmla="*/ 0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378927 w 574531"/>
                  <a:gd name="connsiteY28" fmla="*/ 5462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0" fmla="*/ 541357 w 574531"/>
                  <a:gd name="connsiteY0" fmla="*/ 0 h 105121"/>
                  <a:gd name="connsiteX1" fmla="*/ 565729 w 574531"/>
                  <a:gd name="connsiteY1" fmla="*/ 12759 h 105121"/>
                  <a:gd name="connsiteX2" fmla="*/ 574531 w 574531"/>
                  <a:gd name="connsiteY2" fmla="*/ 105121 h 105121"/>
                  <a:gd name="connsiteX3" fmla="*/ 507831 w 574531"/>
                  <a:gd name="connsiteY3" fmla="*/ 68883 h 105121"/>
                  <a:gd name="connsiteX4" fmla="*/ 499725 w 574531"/>
                  <a:gd name="connsiteY4" fmla="*/ 53113 h 105121"/>
                  <a:gd name="connsiteX5" fmla="*/ 504681 w 574531"/>
                  <a:gd name="connsiteY5" fmla="*/ 105121 h 105121"/>
                  <a:gd name="connsiteX6" fmla="*/ 437981 w 574531"/>
                  <a:gd name="connsiteY6" fmla="*/ 68883 h 105121"/>
                  <a:gd name="connsiteX7" fmla="*/ 429875 w 574531"/>
                  <a:gd name="connsiteY7" fmla="*/ 53113 h 105121"/>
                  <a:gd name="connsiteX8" fmla="*/ 434831 w 574531"/>
                  <a:gd name="connsiteY8" fmla="*/ 105121 h 105121"/>
                  <a:gd name="connsiteX9" fmla="*/ 368131 w 574531"/>
                  <a:gd name="connsiteY9" fmla="*/ 68883 h 105121"/>
                  <a:gd name="connsiteX10" fmla="*/ 360025 w 574531"/>
                  <a:gd name="connsiteY10" fmla="*/ 53113 h 105121"/>
                  <a:gd name="connsiteX11" fmla="*/ 364981 w 574531"/>
                  <a:gd name="connsiteY11" fmla="*/ 105121 h 105121"/>
                  <a:gd name="connsiteX12" fmla="*/ 298281 w 574531"/>
                  <a:gd name="connsiteY12" fmla="*/ 68883 h 105121"/>
                  <a:gd name="connsiteX13" fmla="*/ 294073 w 574531"/>
                  <a:gd name="connsiteY13" fmla="*/ 60696 h 105121"/>
                  <a:gd name="connsiteX14" fmla="*/ 298306 w 574531"/>
                  <a:gd name="connsiteY14" fmla="*/ 105121 h 105121"/>
                  <a:gd name="connsiteX15" fmla="*/ 231606 w 574531"/>
                  <a:gd name="connsiteY15" fmla="*/ 68883 h 105121"/>
                  <a:gd name="connsiteX16" fmla="*/ 223500 w 574531"/>
                  <a:gd name="connsiteY16" fmla="*/ 53113 h 105121"/>
                  <a:gd name="connsiteX17" fmla="*/ 228456 w 574531"/>
                  <a:gd name="connsiteY17" fmla="*/ 105121 h 105121"/>
                  <a:gd name="connsiteX18" fmla="*/ 161756 w 574531"/>
                  <a:gd name="connsiteY18" fmla="*/ 68883 h 105121"/>
                  <a:gd name="connsiteX19" fmla="*/ 153650 w 574531"/>
                  <a:gd name="connsiteY19" fmla="*/ 53113 h 105121"/>
                  <a:gd name="connsiteX20" fmla="*/ 158606 w 574531"/>
                  <a:gd name="connsiteY20" fmla="*/ 105121 h 105121"/>
                  <a:gd name="connsiteX21" fmla="*/ 91906 w 574531"/>
                  <a:gd name="connsiteY21" fmla="*/ 68883 h 105121"/>
                  <a:gd name="connsiteX22" fmla="*/ 83800 w 574531"/>
                  <a:gd name="connsiteY22" fmla="*/ 53113 h 105121"/>
                  <a:gd name="connsiteX23" fmla="*/ 88756 w 574531"/>
                  <a:gd name="connsiteY23" fmla="*/ 105121 h 105121"/>
                  <a:gd name="connsiteX24" fmla="*/ 1841 w 574531"/>
                  <a:gd name="connsiteY24" fmla="*/ 29556 h 105121"/>
                  <a:gd name="connsiteX25" fmla="*/ 0 w 574531"/>
                  <a:gd name="connsiteY25" fmla="*/ 17599 h 105121"/>
                  <a:gd name="connsiteX0" fmla="*/ 565729 w 574531"/>
                  <a:gd name="connsiteY0" fmla="*/ 0 h 92362"/>
                  <a:gd name="connsiteX1" fmla="*/ 574531 w 574531"/>
                  <a:gd name="connsiteY1" fmla="*/ 92362 h 92362"/>
                  <a:gd name="connsiteX2" fmla="*/ 507831 w 574531"/>
                  <a:gd name="connsiteY2" fmla="*/ 56124 h 92362"/>
                  <a:gd name="connsiteX3" fmla="*/ 499725 w 574531"/>
                  <a:gd name="connsiteY3" fmla="*/ 40354 h 92362"/>
                  <a:gd name="connsiteX4" fmla="*/ 504681 w 574531"/>
                  <a:gd name="connsiteY4" fmla="*/ 92362 h 92362"/>
                  <a:gd name="connsiteX5" fmla="*/ 437981 w 574531"/>
                  <a:gd name="connsiteY5" fmla="*/ 56124 h 92362"/>
                  <a:gd name="connsiteX6" fmla="*/ 429875 w 574531"/>
                  <a:gd name="connsiteY6" fmla="*/ 40354 h 92362"/>
                  <a:gd name="connsiteX7" fmla="*/ 434831 w 574531"/>
                  <a:gd name="connsiteY7" fmla="*/ 92362 h 92362"/>
                  <a:gd name="connsiteX8" fmla="*/ 368131 w 574531"/>
                  <a:gd name="connsiteY8" fmla="*/ 56124 h 92362"/>
                  <a:gd name="connsiteX9" fmla="*/ 360025 w 574531"/>
                  <a:gd name="connsiteY9" fmla="*/ 40354 h 92362"/>
                  <a:gd name="connsiteX10" fmla="*/ 364981 w 574531"/>
                  <a:gd name="connsiteY10" fmla="*/ 92362 h 92362"/>
                  <a:gd name="connsiteX11" fmla="*/ 298281 w 574531"/>
                  <a:gd name="connsiteY11" fmla="*/ 56124 h 92362"/>
                  <a:gd name="connsiteX12" fmla="*/ 294073 w 574531"/>
                  <a:gd name="connsiteY12" fmla="*/ 47937 h 92362"/>
                  <a:gd name="connsiteX13" fmla="*/ 298306 w 574531"/>
                  <a:gd name="connsiteY13" fmla="*/ 92362 h 92362"/>
                  <a:gd name="connsiteX14" fmla="*/ 231606 w 574531"/>
                  <a:gd name="connsiteY14" fmla="*/ 56124 h 92362"/>
                  <a:gd name="connsiteX15" fmla="*/ 223500 w 574531"/>
                  <a:gd name="connsiteY15" fmla="*/ 40354 h 92362"/>
                  <a:gd name="connsiteX16" fmla="*/ 228456 w 574531"/>
                  <a:gd name="connsiteY16" fmla="*/ 92362 h 92362"/>
                  <a:gd name="connsiteX17" fmla="*/ 161756 w 574531"/>
                  <a:gd name="connsiteY17" fmla="*/ 56124 h 92362"/>
                  <a:gd name="connsiteX18" fmla="*/ 153650 w 574531"/>
                  <a:gd name="connsiteY18" fmla="*/ 40354 h 92362"/>
                  <a:gd name="connsiteX19" fmla="*/ 158606 w 574531"/>
                  <a:gd name="connsiteY19" fmla="*/ 92362 h 92362"/>
                  <a:gd name="connsiteX20" fmla="*/ 91906 w 574531"/>
                  <a:gd name="connsiteY20" fmla="*/ 56124 h 92362"/>
                  <a:gd name="connsiteX21" fmla="*/ 83800 w 574531"/>
                  <a:gd name="connsiteY21" fmla="*/ 40354 h 92362"/>
                  <a:gd name="connsiteX22" fmla="*/ 88756 w 574531"/>
                  <a:gd name="connsiteY22" fmla="*/ 92362 h 92362"/>
                  <a:gd name="connsiteX23" fmla="*/ 1841 w 574531"/>
                  <a:gd name="connsiteY23" fmla="*/ 16797 h 92362"/>
                  <a:gd name="connsiteX24" fmla="*/ 0 w 574531"/>
                  <a:gd name="connsiteY24" fmla="*/ 4840 h 92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74531" h="92362">
                    <a:moveTo>
                      <a:pt x="565729" y="0"/>
                    </a:moveTo>
                    <a:lnTo>
                      <a:pt x="574531" y="92362"/>
                    </a:lnTo>
                    <a:cubicBezTo>
                      <a:pt x="548483" y="92362"/>
                      <a:pt x="524901" y="78514"/>
                      <a:pt x="507831" y="56124"/>
                    </a:cubicBezTo>
                    <a:lnTo>
                      <a:pt x="499725" y="40354"/>
                    </a:lnTo>
                    <a:lnTo>
                      <a:pt x="504681" y="92362"/>
                    </a:lnTo>
                    <a:cubicBezTo>
                      <a:pt x="478633" y="92362"/>
                      <a:pt x="455051" y="78514"/>
                      <a:pt x="437981" y="56124"/>
                    </a:cubicBezTo>
                    <a:lnTo>
                      <a:pt x="429875" y="40354"/>
                    </a:lnTo>
                    <a:lnTo>
                      <a:pt x="434831" y="92362"/>
                    </a:lnTo>
                    <a:cubicBezTo>
                      <a:pt x="408783" y="92362"/>
                      <a:pt x="385201" y="78514"/>
                      <a:pt x="368131" y="56124"/>
                    </a:cubicBezTo>
                    <a:lnTo>
                      <a:pt x="360025" y="40354"/>
                    </a:lnTo>
                    <a:lnTo>
                      <a:pt x="364981" y="92362"/>
                    </a:lnTo>
                    <a:cubicBezTo>
                      <a:pt x="338933" y="92362"/>
                      <a:pt x="315351" y="78514"/>
                      <a:pt x="298281" y="56124"/>
                    </a:cubicBezTo>
                    <a:lnTo>
                      <a:pt x="294073" y="47937"/>
                    </a:lnTo>
                    <a:lnTo>
                      <a:pt x="298306" y="92362"/>
                    </a:lnTo>
                    <a:cubicBezTo>
                      <a:pt x="272258" y="92362"/>
                      <a:pt x="248676" y="78514"/>
                      <a:pt x="231606" y="56124"/>
                    </a:cubicBezTo>
                    <a:lnTo>
                      <a:pt x="223500" y="40354"/>
                    </a:lnTo>
                    <a:lnTo>
                      <a:pt x="228456" y="92362"/>
                    </a:lnTo>
                    <a:cubicBezTo>
                      <a:pt x="202408" y="92362"/>
                      <a:pt x="178826" y="78514"/>
                      <a:pt x="161756" y="56124"/>
                    </a:cubicBezTo>
                    <a:lnTo>
                      <a:pt x="153650" y="40354"/>
                    </a:lnTo>
                    <a:lnTo>
                      <a:pt x="158606" y="92362"/>
                    </a:lnTo>
                    <a:cubicBezTo>
                      <a:pt x="132558" y="92362"/>
                      <a:pt x="108976" y="78514"/>
                      <a:pt x="91906" y="56124"/>
                    </a:cubicBezTo>
                    <a:lnTo>
                      <a:pt x="83800" y="40354"/>
                    </a:lnTo>
                    <a:lnTo>
                      <a:pt x="88756" y="92362"/>
                    </a:lnTo>
                    <a:cubicBezTo>
                      <a:pt x="49684" y="92362"/>
                      <a:pt x="16161" y="61204"/>
                      <a:pt x="1841" y="16797"/>
                    </a:cubicBezTo>
                    <a:lnTo>
                      <a:pt x="0" y="4840"/>
                    </a:lnTo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4" name="月 313"/>
              <p:cNvSpPr/>
              <p:nvPr/>
            </p:nvSpPr>
            <p:spPr>
              <a:xfrm rot="16200000">
                <a:off x="9863077" y="579662"/>
                <a:ext cx="25398" cy="75418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5" name="円/楕円 4"/>
              <p:cNvSpPr/>
              <p:nvPr/>
            </p:nvSpPr>
            <p:spPr>
              <a:xfrm>
                <a:off x="9736975" y="670532"/>
                <a:ext cx="260020" cy="64776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93" name="グループ化 292"/>
            <p:cNvGrpSpPr/>
            <p:nvPr/>
          </p:nvGrpSpPr>
          <p:grpSpPr>
            <a:xfrm>
              <a:off x="7071883" y="2843162"/>
              <a:ext cx="830806" cy="577210"/>
              <a:chOff x="6565745" y="1741511"/>
              <a:chExt cx="1750796" cy="1216381"/>
            </a:xfrm>
          </p:grpSpPr>
          <p:grpSp>
            <p:nvGrpSpPr>
              <p:cNvPr id="298" name="グループ化 297"/>
              <p:cNvGrpSpPr/>
              <p:nvPr/>
            </p:nvGrpSpPr>
            <p:grpSpPr>
              <a:xfrm>
                <a:off x="6565745" y="1741511"/>
                <a:ext cx="662942" cy="1216381"/>
                <a:chOff x="6565745" y="1741511"/>
                <a:chExt cx="662942" cy="1216381"/>
              </a:xfrm>
            </p:grpSpPr>
            <p:grpSp>
              <p:nvGrpSpPr>
                <p:cNvPr id="306" name="グループ化 305"/>
                <p:cNvGrpSpPr/>
                <p:nvPr/>
              </p:nvGrpSpPr>
              <p:grpSpPr>
                <a:xfrm rot="900000">
                  <a:off x="6775413" y="1741511"/>
                  <a:ext cx="326659" cy="316207"/>
                  <a:chOff x="6269307" y="1516380"/>
                  <a:chExt cx="381047" cy="368855"/>
                </a:xfrm>
              </p:grpSpPr>
              <p:sp>
                <p:nvSpPr>
                  <p:cNvPr id="310" name="角丸四角形 309"/>
                  <p:cNvSpPr/>
                  <p:nvPr/>
                </p:nvSpPr>
                <p:spPr>
                  <a:xfrm rot="1289915">
                    <a:off x="6269307" y="1609714"/>
                    <a:ext cx="118813" cy="1821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1" name="角丸四角形 85"/>
                  <p:cNvSpPr/>
                  <p:nvPr/>
                </p:nvSpPr>
                <p:spPr>
                  <a:xfrm>
                    <a:off x="6298518" y="1516380"/>
                    <a:ext cx="351836" cy="3688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1836" h="368855">
                        <a:moveTo>
                          <a:pt x="45991" y="0"/>
                        </a:moveTo>
                        <a:cubicBezTo>
                          <a:pt x="66733" y="0"/>
                          <a:pt x="84268" y="13732"/>
                          <a:pt x="89318" y="32808"/>
                        </a:cubicBezTo>
                        <a:cubicBezTo>
                          <a:pt x="94369" y="13732"/>
                          <a:pt x="111904" y="0"/>
                          <a:pt x="132645" y="0"/>
                        </a:cubicBezTo>
                        <a:cubicBezTo>
                          <a:pt x="153294" y="0"/>
                          <a:pt x="170764" y="13609"/>
                          <a:pt x="175920" y="32550"/>
                        </a:cubicBezTo>
                        <a:cubicBezTo>
                          <a:pt x="181076" y="13609"/>
                          <a:pt x="198547" y="0"/>
                          <a:pt x="219195" y="0"/>
                        </a:cubicBezTo>
                        <a:cubicBezTo>
                          <a:pt x="239936" y="0"/>
                          <a:pt x="257470" y="13731"/>
                          <a:pt x="262522" y="32806"/>
                        </a:cubicBezTo>
                        <a:cubicBezTo>
                          <a:pt x="267573" y="13731"/>
                          <a:pt x="285108" y="0"/>
                          <a:pt x="305848" y="0"/>
                        </a:cubicBezTo>
                        <a:cubicBezTo>
                          <a:pt x="331246" y="0"/>
                          <a:pt x="351836" y="20590"/>
                          <a:pt x="351836" y="45988"/>
                        </a:cubicBezTo>
                        <a:cubicBezTo>
                          <a:pt x="351836" y="96054"/>
                          <a:pt x="351835" y="146119"/>
                          <a:pt x="351835" y="196185"/>
                        </a:cubicBezTo>
                        <a:lnTo>
                          <a:pt x="351834" y="196190"/>
                        </a:lnTo>
                        <a:lnTo>
                          <a:pt x="351834" y="242172"/>
                        </a:lnTo>
                        <a:cubicBezTo>
                          <a:pt x="351834" y="312137"/>
                          <a:pt x="295116" y="368855"/>
                          <a:pt x="225151" y="368855"/>
                        </a:cubicBezTo>
                        <a:lnTo>
                          <a:pt x="126683" y="368855"/>
                        </a:lnTo>
                        <a:cubicBezTo>
                          <a:pt x="56718" y="368855"/>
                          <a:pt x="0" y="312137"/>
                          <a:pt x="0" y="242172"/>
                        </a:cubicBezTo>
                        <a:cubicBezTo>
                          <a:pt x="0" y="199945"/>
                          <a:pt x="1" y="157717"/>
                          <a:pt x="1" y="115490"/>
                        </a:cubicBezTo>
                        <a:lnTo>
                          <a:pt x="3" y="115490"/>
                        </a:lnTo>
                        <a:lnTo>
                          <a:pt x="3" y="45988"/>
                        </a:lnTo>
                        <a:cubicBezTo>
                          <a:pt x="3" y="20590"/>
                          <a:pt x="20593" y="0"/>
                          <a:pt x="4599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07" name="グループ化 306"/>
                <p:cNvGrpSpPr/>
                <p:nvPr/>
              </p:nvGrpSpPr>
              <p:grpSpPr>
                <a:xfrm rot="20056315">
                  <a:off x="6565745" y="2055049"/>
                  <a:ext cx="662942" cy="902843"/>
                  <a:chOff x="6773177" y="2083409"/>
                  <a:chExt cx="662942" cy="902843"/>
                </a:xfrm>
              </p:grpSpPr>
              <p:sp>
                <p:nvSpPr>
                  <p:cNvPr id="308" name="台形 307"/>
                  <p:cNvSpPr/>
                  <p:nvPr/>
                </p:nvSpPr>
                <p:spPr>
                  <a:xfrm rot="2503523">
                    <a:off x="7121795" y="2083409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rgbClr val="FF3300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9" name="片側の 2 つの角を丸めた四角形 308"/>
                  <p:cNvSpPr/>
                  <p:nvPr/>
                </p:nvSpPr>
                <p:spPr>
                  <a:xfrm rot="13287502">
                    <a:off x="6773177" y="2097723"/>
                    <a:ext cx="341103" cy="88852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3300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299" name="グループ化 298"/>
              <p:cNvGrpSpPr/>
              <p:nvPr/>
            </p:nvGrpSpPr>
            <p:grpSpPr>
              <a:xfrm flipH="1">
                <a:off x="7653599" y="1741511"/>
                <a:ext cx="662942" cy="1216381"/>
                <a:chOff x="6565745" y="1741511"/>
                <a:chExt cx="662942" cy="1216381"/>
              </a:xfrm>
            </p:grpSpPr>
            <p:grpSp>
              <p:nvGrpSpPr>
                <p:cNvPr id="300" name="グループ化 299"/>
                <p:cNvGrpSpPr/>
                <p:nvPr/>
              </p:nvGrpSpPr>
              <p:grpSpPr>
                <a:xfrm rot="900000">
                  <a:off x="6775413" y="1741511"/>
                  <a:ext cx="326659" cy="316207"/>
                  <a:chOff x="6269307" y="1516380"/>
                  <a:chExt cx="381047" cy="368855"/>
                </a:xfrm>
              </p:grpSpPr>
              <p:sp>
                <p:nvSpPr>
                  <p:cNvPr id="304" name="角丸四角形 303"/>
                  <p:cNvSpPr/>
                  <p:nvPr/>
                </p:nvSpPr>
                <p:spPr>
                  <a:xfrm rot="1289915">
                    <a:off x="6269307" y="1609714"/>
                    <a:ext cx="118813" cy="1821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5" name="角丸四角形 85"/>
                  <p:cNvSpPr/>
                  <p:nvPr/>
                </p:nvSpPr>
                <p:spPr>
                  <a:xfrm>
                    <a:off x="6298518" y="1516380"/>
                    <a:ext cx="351836" cy="3688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1836" h="368855">
                        <a:moveTo>
                          <a:pt x="45991" y="0"/>
                        </a:moveTo>
                        <a:cubicBezTo>
                          <a:pt x="66733" y="0"/>
                          <a:pt x="84268" y="13732"/>
                          <a:pt x="89318" y="32808"/>
                        </a:cubicBezTo>
                        <a:cubicBezTo>
                          <a:pt x="94369" y="13732"/>
                          <a:pt x="111904" y="0"/>
                          <a:pt x="132645" y="0"/>
                        </a:cubicBezTo>
                        <a:cubicBezTo>
                          <a:pt x="153294" y="0"/>
                          <a:pt x="170764" y="13609"/>
                          <a:pt x="175920" y="32550"/>
                        </a:cubicBezTo>
                        <a:cubicBezTo>
                          <a:pt x="181076" y="13609"/>
                          <a:pt x="198547" y="0"/>
                          <a:pt x="219195" y="0"/>
                        </a:cubicBezTo>
                        <a:cubicBezTo>
                          <a:pt x="239936" y="0"/>
                          <a:pt x="257470" y="13731"/>
                          <a:pt x="262522" y="32806"/>
                        </a:cubicBezTo>
                        <a:cubicBezTo>
                          <a:pt x="267573" y="13731"/>
                          <a:pt x="285108" y="0"/>
                          <a:pt x="305848" y="0"/>
                        </a:cubicBezTo>
                        <a:cubicBezTo>
                          <a:pt x="331246" y="0"/>
                          <a:pt x="351836" y="20590"/>
                          <a:pt x="351836" y="45988"/>
                        </a:cubicBezTo>
                        <a:cubicBezTo>
                          <a:pt x="351836" y="96054"/>
                          <a:pt x="351835" y="146119"/>
                          <a:pt x="351835" y="196185"/>
                        </a:cubicBezTo>
                        <a:lnTo>
                          <a:pt x="351834" y="196190"/>
                        </a:lnTo>
                        <a:lnTo>
                          <a:pt x="351834" y="242172"/>
                        </a:lnTo>
                        <a:cubicBezTo>
                          <a:pt x="351834" y="312137"/>
                          <a:pt x="295116" y="368855"/>
                          <a:pt x="225151" y="368855"/>
                        </a:cubicBezTo>
                        <a:lnTo>
                          <a:pt x="126683" y="368855"/>
                        </a:lnTo>
                        <a:cubicBezTo>
                          <a:pt x="56718" y="368855"/>
                          <a:pt x="0" y="312137"/>
                          <a:pt x="0" y="242172"/>
                        </a:cubicBezTo>
                        <a:cubicBezTo>
                          <a:pt x="0" y="199945"/>
                          <a:pt x="1" y="157717"/>
                          <a:pt x="1" y="115490"/>
                        </a:cubicBezTo>
                        <a:lnTo>
                          <a:pt x="3" y="115490"/>
                        </a:lnTo>
                        <a:lnTo>
                          <a:pt x="3" y="45988"/>
                        </a:lnTo>
                        <a:cubicBezTo>
                          <a:pt x="3" y="20590"/>
                          <a:pt x="20593" y="0"/>
                          <a:pt x="4599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01" name="グループ化 300"/>
                <p:cNvGrpSpPr/>
                <p:nvPr/>
              </p:nvGrpSpPr>
              <p:grpSpPr>
                <a:xfrm rot="20056315">
                  <a:off x="6565745" y="2055049"/>
                  <a:ext cx="662942" cy="902843"/>
                  <a:chOff x="6773177" y="2083409"/>
                  <a:chExt cx="662942" cy="902843"/>
                </a:xfrm>
              </p:grpSpPr>
              <p:sp>
                <p:nvSpPr>
                  <p:cNvPr id="302" name="台形 301"/>
                  <p:cNvSpPr/>
                  <p:nvPr/>
                </p:nvSpPr>
                <p:spPr>
                  <a:xfrm rot="2503523">
                    <a:off x="7121795" y="2083409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rgbClr val="FF3300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3" name="片側の 2 つの角を丸めた四角形 302"/>
                  <p:cNvSpPr/>
                  <p:nvPr/>
                </p:nvSpPr>
                <p:spPr>
                  <a:xfrm rot="13287502">
                    <a:off x="6773177" y="2097723"/>
                    <a:ext cx="341103" cy="88852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3300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sp>
          <p:nvSpPr>
            <p:cNvPr id="294" name="円/楕円 293"/>
            <p:cNvSpPr/>
            <p:nvPr/>
          </p:nvSpPr>
          <p:spPr>
            <a:xfrm>
              <a:off x="7222220" y="2590117"/>
              <a:ext cx="117440" cy="45719"/>
            </a:xfrm>
            <a:prstGeom prst="ellipse">
              <a:avLst/>
            </a:prstGeom>
            <a:solidFill>
              <a:srgbClr val="FF3399"/>
            </a:solidFill>
            <a:ln w="952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95" name="円/楕円 294"/>
            <p:cNvSpPr/>
            <p:nvPr/>
          </p:nvSpPr>
          <p:spPr>
            <a:xfrm>
              <a:off x="7643622" y="2590117"/>
              <a:ext cx="117440" cy="45719"/>
            </a:xfrm>
            <a:prstGeom prst="ellipse">
              <a:avLst/>
            </a:prstGeom>
            <a:solidFill>
              <a:srgbClr val="FF3399"/>
            </a:solidFill>
            <a:ln w="952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96" name="月 295"/>
            <p:cNvSpPr/>
            <p:nvPr/>
          </p:nvSpPr>
          <p:spPr>
            <a:xfrm rot="5400000">
              <a:off x="7310353" y="2439166"/>
              <a:ext cx="45719" cy="111543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97" name="月 296"/>
            <p:cNvSpPr/>
            <p:nvPr/>
          </p:nvSpPr>
          <p:spPr>
            <a:xfrm rot="5400000">
              <a:off x="7633454" y="2439166"/>
              <a:ext cx="45719" cy="111543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322" name="グループ化 321"/>
          <p:cNvGrpSpPr/>
          <p:nvPr/>
        </p:nvGrpSpPr>
        <p:grpSpPr>
          <a:xfrm>
            <a:off x="8258858" y="2991204"/>
            <a:ext cx="830806" cy="1359524"/>
            <a:chOff x="8871546" y="2060848"/>
            <a:chExt cx="830806" cy="1359524"/>
          </a:xfrm>
        </p:grpSpPr>
        <p:sp>
          <p:nvSpPr>
            <p:cNvPr id="323" name="フリーフォーム 322"/>
            <p:cNvSpPr/>
            <p:nvPr/>
          </p:nvSpPr>
          <p:spPr>
            <a:xfrm>
              <a:off x="8898249" y="2060848"/>
              <a:ext cx="777399" cy="859131"/>
            </a:xfrm>
            <a:custGeom>
              <a:avLst/>
              <a:gdLst>
                <a:gd name="connsiteX0" fmla="*/ 388699 w 777399"/>
                <a:gd name="connsiteY0" fmla="*/ 0 h 902898"/>
                <a:gd name="connsiteX1" fmla="*/ 647465 w 777399"/>
                <a:gd name="connsiteY1" fmla="*/ 109540 h 902898"/>
                <a:gd name="connsiteX2" fmla="*/ 647464 w 777399"/>
                <a:gd name="connsiteY2" fmla="*/ 109540 h 902898"/>
                <a:gd name="connsiteX3" fmla="*/ 694357 w 777399"/>
                <a:gd name="connsiteY3" fmla="*/ 579777 h 902898"/>
                <a:gd name="connsiteX4" fmla="*/ 669750 w 777399"/>
                <a:gd name="connsiteY4" fmla="*/ 610564 h 902898"/>
                <a:gd name="connsiteX5" fmla="*/ 676187 w 777399"/>
                <a:gd name="connsiteY5" fmla="*/ 612251 h 902898"/>
                <a:gd name="connsiteX6" fmla="*/ 774010 w 777399"/>
                <a:gd name="connsiteY6" fmla="*/ 609731 h 902898"/>
                <a:gd name="connsiteX7" fmla="*/ 672789 w 777399"/>
                <a:gd name="connsiteY7" fmla="*/ 676818 h 902898"/>
                <a:gd name="connsiteX8" fmla="*/ 614847 w 777399"/>
                <a:gd name="connsiteY8" fmla="*/ 676103 h 902898"/>
                <a:gd name="connsiteX9" fmla="*/ 630982 w 777399"/>
                <a:gd name="connsiteY9" fmla="*/ 688395 h 902898"/>
                <a:gd name="connsiteX10" fmla="*/ 777399 w 777399"/>
                <a:gd name="connsiteY10" fmla="*/ 731780 h 902898"/>
                <a:gd name="connsiteX11" fmla="*/ 656169 w 777399"/>
                <a:gd name="connsiteY11" fmla="*/ 769582 h 902898"/>
                <a:gd name="connsiteX12" fmla="*/ 597307 w 777399"/>
                <a:gd name="connsiteY12" fmla="*/ 754882 h 902898"/>
                <a:gd name="connsiteX13" fmla="*/ 629659 w 777399"/>
                <a:gd name="connsiteY13" fmla="*/ 777146 h 902898"/>
                <a:gd name="connsiteX14" fmla="*/ 727066 w 777399"/>
                <a:gd name="connsiteY14" fmla="*/ 811041 h 902898"/>
                <a:gd name="connsiteX15" fmla="*/ 532253 w 777399"/>
                <a:gd name="connsiteY15" fmla="*/ 804200 h 902898"/>
                <a:gd name="connsiteX16" fmla="*/ 506636 w 777399"/>
                <a:gd name="connsiteY16" fmla="*/ 782369 h 902898"/>
                <a:gd name="connsiteX17" fmla="*/ 388699 w 777399"/>
                <a:gd name="connsiteY17" fmla="*/ 902898 h 902898"/>
                <a:gd name="connsiteX18" fmla="*/ 270763 w 777399"/>
                <a:gd name="connsiteY18" fmla="*/ 782371 h 902898"/>
                <a:gd name="connsiteX19" fmla="*/ 245145 w 777399"/>
                <a:gd name="connsiteY19" fmla="*/ 804202 h 902898"/>
                <a:gd name="connsiteX20" fmla="*/ 50333 w 777399"/>
                <a:gd name="connsiteY20" fmla="*/ 811043 h 902898"/>
                <a:gd name="connsiteX21" fmla="*/ 147740 w 777399"/>
                <a:gd name="connsiteY21" fmla="*/ 777148 h 902898"/>
                <a:gd name="connsiteX22" fmla="*/ 180091 w 777399"/>
                <a:gd name="connsiteY22" fmla="*/ 754884 h 902898"/>
                <a:gd name="connsiteX23" fmla="*/ 121229 w 777399"/>
                <a:gd name="connsiteY23" fmla="*/ 769584 h 902898"/>
                <a:gd name="connsiteX24" fmla="*/ 0 w 777399"/>
                <a:gd name="connsiteY24" fmla="*/ 731782 h 902898"/>
                <a:gd name="connsiteX25" fmla="*/ 146417 w 777399"/>
                <a:gd name="connsiteY25" fmla="*/ 688397 h 902898"/>
                <a:gd name="connsiteX26" fmla="*/ 162551 w 777399"/>
                <a:gd name="connsiteY26" fmla="*/ 676105 h 902898"/>
                <a:gd name="connsiteX27" fmla="*/ 104609 w 777399"/>
                <a:gd name="connsiteY27" fmla="*/ 676820 h 902898"/>
                <a:gd name="connsiteX28" fmla="*/ 3389 w 777399"/>
                <a:gd name="connsiteY28" fmla="*/ 609733 h 902898"/>
                <a:gd name="connsiteX29" fmla="*/ 101212 w 777399"/>
                <a:gd name="connsiteY29" fmla="*/ 612253 h 902898"/>
                <a:gd name="connsiteX30" fmla="*/ 107649 w 777399"/>
                <a:gd name="connsiteY30" fmla="*/ 610565 h 902898"/>
                <a:gd name="connsiteX31" fmla="*/ 83040 w 777399"/>
                <a:gd name="connsiteY31" fmla="*/ 579776 h 902898"/>
                <a:gd name="connsiteX32" fmla="*/ 129933 w 777399"/>
                <a:gd name="connsiteY32" fmla="*/ 109540 h 902898"/>
                <a:gd name="connsiteX33" fmla="*/ 388699 w 777399"/>
                <a:gd name="connsiteY33" fmla="*/ 0 h 902898"/>
                <a:gd name="connsiteX0" fmla="*/ 388699 w 777399"/>
                <a:gd name="connsiteY0" fmla="*/ 0 h 834724"/>
                <a:gd name="connsiteX1" fmla="*/ 647465 w 777399"/>
                <a:gd name="connsiteY1" fmla="*/ 109540 h 834724"/>
                <a:gd name="connsiteX2" fmla="*/ 647464 w 777399"/>
                <a:gd name="connsiteY2" fmla="*/ 109540 h 834724"/>
                <a:gd name="connsiteX3" fmla="*/ 694357 w 777399"/>
                <a:gd name="connsiteY3" fmla="*/ 579777 h 834724"/>
                <a:gd name="connsiteX4" fmla="*/ 669750 w 777399"/>
                <a:gd name="connsiteY4" fmla="*/ 610564 h 834724"/>
                <a:gd name="connsiteX5" fmla="*/ 676187 w 777399"/>
                <a:gd name="connsiteY5" fmla="*/ 612251 h 834724"/>
                <a:gd name="connsiteX6" fmla="*/ 774010 w 777399"/>
                <a:gd name="connsiteY6" fmla="*/ 609731 h 834724"/>
                <a:gd name="connsiteX7" fmla="*/ 672789 w 777399"/>
                <a:gd name="connsiteY7" fmla="*/ 676818 h 834724"/>
                <a:gd name="connsiteX8" fmla="*/ 614847 w 777399"/>
                <a:gd name="connsiteY8" fmla="*/ 676103 h 834724"/>
                <a:gd name="connsiteX9" fmla="*/ 630982 w 777399"/>
                <a:gd name="connsiteY9" fmla="*/ 688395 h 834724"/>
                <a:gd name="connsiteX10" fmla="*/ 777399 w 777399"/>
                <a:gd name="connsiteY10" fmla="*/ 731780 h 834724"/>
                <a:gd name="connsiteX11" fmla="*/ 656169 w 777399"/>
                <a:gd name="connsiteY11" fmla="*/ 769582 h 834724"/>
                <a:gd name="connsiteX12" fmla="*/ 597307 w 777399"/>
                <a:gd name="connsiteY12" fmla="*/ 754882 h 834724"/>
                <a:gd name="connsiteX13" fmla="*/ 629659 w 777399"/>
                <a:gd name="connsiteY13" fmla="*/ 777146 h 834724"/>
                <a:gd name="connsiteX14" fmla="*/ 727066 w 777399"/>
                <a:gd name="connsiteY14" fmla="*/ 811041 h 834724"/>
                <a:gd name="connsiteX15" fmla="*/ 532253 w 777399"/>
                <a:gd name="connsiteY15" fmla="*/ 804200 h 834724"/>
                <a:gd name="connsiteX16" fmla="*/ 506636 w 777399"/>
                <a:gd name="connsiteY16" fmla="*/ 782369 h 834724"/>
                <a:gd name="connsiteX17" fmla="*/ 270763 w 777399"/>
                <a:gd name="connsiteY17" fmla="*/ 782371 h 834724"/>
                <a:gd name="connsiteX18" fmla="*/ 245145 w 777399"/>
                <a:gd name="connsiteY18" fmla="*/ 804202 h 834724"/>
                <a:gd name="connsiteX19" fmla="*/ 50333 w 777399"/>
                <a:gd name="connsiteY19" fmla="*/ 811043 h 834724"/>
                <a:gd name="connsiteX20" fmla="*/ 147740 w 777399"/>
                <a:gd name="connsiteY20" fmla="*/ 777148 h 834724"/>
                <a:gd name="connsiteX21" fmla="*/ 180091 w 777399"/>
                <a:gd name="connsiteY21" fmla="*/ 754884 h 834724"/>
                <a:gd name="connsiteX22" fmla="*/ 121229 w 777399"/>
                <a:gd name="connsiteY22" fmla="*/ 769584 h 834724"/>
                <a:gd name="connsiteX23" fmla="*/ 0 w 777399"/>
                <a:gd name="connsiteY23" fmla="*/ 731782 h 834724"/>
                <a:gd name="connsiteX24" fmla="*/ 146417 w 777399"/>
                <a:gd name="connsiteY24" fmla="*/ 688397 h 834724"/>
                <a:gd name="connsiteX25" fmla="*/ 162551 w 777399"/>
                <a:gd name="connsiteY25" fmla="*/ 676105 h 834724"/>
                <a:gd name="connsiteX26" fmla="*/ 104609 w 777399"/>
                <a:gd name="connsiteY26" fmla="*/ 676820 h 834724"/>
                <a:gd name="connsiteX27" fmla="*/ 3389 w 777399"/>
                <a:gd name="connsiteY27" fmla="*/ 609733 h 834724"/>
                <a:gd name="connsiteX28" fmla="*/ 101212 w 777399"/>
                <a:gd name="connsiteY28" fmla="*/ 612253 h 834724"/>
                <a:gd name="connsiteX29" fmla="*/ 107649 w 777399"/>
                <a:gd name="connsiteY29" fmla="*/ 610565 h 834724"/>
                <a:gd name="connsiteX30" fmla="*/ 83040 w 777399"/>
                <a:gd name="connsiteY30" fmla="*/ 579776 h 834724"/>
                <a:gd name="connsiteX31" fmla="*/ 129933 w 777399"/>
                <a:gd name="connsiteY31" fmla="*/ 109540 h 834724"/>
                <a:gd name="connsiteX32" fmla="*/ 388699 w 777399"/>
                <a:gd name="connsiteY32" fmla="*/ 0 h 834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777399" h="834724">
                  <a:moveTo>
                    <a:pt x="388699" y="0"/>
                  </a:moveTo>
                  <a:cubicBezTo>
                    <a:pt x="482354" y="0"/>
                    <a:pt x="576008" y="36513"/>
                    <a:pt x="647465" y="109540"/>
                  </a:cubicBezTo>
                  <a:lnTo>
                    <a:pt x="647464" y="109540"/>
                  </a:lnTo>
                  <a:cubicBezTo>
                    <a:pt x="772512" y="237336"/>
                    <a:pt x="788143" y="434611"/>
                    <a:pt x="694357" y="579777"/>
                  </a:cubicBezTo>
                  <a:lnTo>
                    <a:pt x="669750" y="610564"/>
                  </a:lnTo>
                  <a:lnTo>
                    <a:pt x="676187" y="612251"/>
                  </a:lnTo>
                  <a:cubicBezTo>
                    <a:pt x="709368" y="617786"/>
                    <a:pt x="742723" y="617071"/>
                    <a:pt x="774010" y="609731"/>
                  </a:cubicBezTo>
                  <a:cubicBezTo>
                    <a:pt x="752783" y="646497"/>
                    <a:pt x="715656" y="669442"/>
                    <a:pt x="672789" y="676818"/>
                  </a:cubicBezTo>
                  <a:lnTo>
                    <a:pt x="614847" y="676103"/>
                  </a:lnTo>
                  <a:lnTo>
                    <a:pt x="630982" y="688395"/>
                  </a:lnTo>
                  <a:cubicBezTo>
                    <a:pt x="675383" y="716234"/>
                    <a:pt x="726756" y="731722"/>
                    <a:pt x="777399" y="731780"/>
                  </a:cubicBezTo>
                  <a:cubicBezTo>
                    <a:pt x="745459" y="760690"/>
                    <a:pt x="701469" y="773020"/>
                    <a:pt x="656169" y="769582"/>
                  </a:cubicBezTo>
                  <a:lnTo>
                    <a:pt x="597307" y="754882"/>
                  </a:lnTo>
                  <a:lnTo>
                    <a:pt x="629659" y="777146"/>
                  </a:lnTo>
                  <a:cubicBezTo>
                    <a:pt x="659834" y="794188"/>
                    <a:pt x="693001" y="805880"/>
                    <a:pt x="727066" y="811041"/>
                  </a:cubicBezTo>
                  <a:cubicBezTo>
                    <a:pt x="671108" y="845963"/>
                    <a:pt x="594094" y="841073"/>
                    <a:pt x="532253" y="804200"/>
                  </a:cubicBezTo>
                  <a:lnTo>
                    <a:pt x="506636" y="782369"/>
                  </a:lnTo>
                  <a:lnTo>
                    <a:pt x="270763" y="782371"/>
                  </a:lnTo>
                  <a:lnTo>
                    <a:pt x="245145" y="804202"/>
                  </a:lnTo>
                  <a:cubicBezTo>
                    <a:pt x="183305" y="841075"/>
                    <a:pt x="106291" y="845965"/>
                    <a:pt x="50333" y="811043"/>
                  </a:cubicBezTo>
                  <a:cubicBezTo>
                    <a:pt x="84398" y="805882"/>
                    <a:pt x="117565" y="794190"/>
                    <a:pt x="147740" y="777148"/>
                  </a:cubicBezTo>
                  <a:lnTo>
                    <a:pt x="180091" y="754884"/>
                  </a:lnTo>
                  <a:lnTo>
                    <a:pt x="121229" y="769584"/>
                  </a:lnTo>
                  <a:cubicBezTo>
                    <a:pt x="75929" y="773022"/>
                    <a:pt x="31940" y="760692"/>
                    <a:pt x="0" y="731782"/>
                  </a:cubicBezTo>
                  <a:cubicBezTo>
                    <a:pt x="50642" y="731724"/>
                    <a:pt x="102015" y="716236"/>
                    <a:pt x="146417" y="688397"/>
                  </a:cubicBezTo>
                  <a:lnTo>
                    <a:pt x="162551" y="676105"/>
                  </a:lnTo>
                  <a:lnTo>
                    <a:pt x="104609" y="676820"/>
                  </a:lnTo>
                  <a:cubicBezTo>
                    <a:pt x="61743" y="669444"/>
                    <a:pt x="24616" y="646499"/>
                    <a:pt x="3389" y="609733"/>
                  </a:cubicBezTo>
                  <a:cubicBezTo>
                    <a:pt x="34676" y="617073"/>
                    <a:pt x="68031" y="617788"/>
                    <a:pt x="101212" y="612253"/>
                  </a:cubicBezTo>
                  <a:lnTo>
                    <a:pt x="107649" y="610565"/>
                  </a:lnTo>
                  <a:lnTo>
                    <a:pt x="83040" y="579776"/>
                  </a:lnTo>
                  <a:cubicBezTo>
                    <a:pt x="-10745" y="434610"/>
                    <a:pt x="4886" y="237336"/>
                    <a:pt x="129933" y="109540"/>
                  </a:cubicBezTo>
                  <a:cubicBezTo>
                    <a:pt x="201389" y="36513"/>
                    <a:pt x="295045" y="0"/>
                    <a:pt x="388699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24" name="グループ化 323"/>
            <p:cNvGrpSpPr/>
            <p:nvPr/>
          </p:nvGrpSpPr>
          <p:grpSpPr>
            <a:xfrm>
              <a:off x="8922431" y="2752470"/>
              <a:ext cx="729037" cy="657932"/>
              <a:chOff x="6704412" y="3697428"/>
              <a:chExt cx="1401667" cy="1264959"/>
            </a:xfrm>
          </p:grpSpPr>
          <p:sp>
            <p:nvSpPr>
              <p:cNvPr id="366" name="片側の 2 つの角を丸めた四角形 43"/>
              <p:cNvSpPr/>
              <p:nvPr/>
            </p:nvSpPr>
            <p:spPr>
              <a:xfrm rot="10800000">
                <a:off x="7113240" y="3697428"/>
                <a:ext cx="568122" cy="406065"/>
              </a:xfrm>
              <a:custGeom>
                <a:avLst/>
                <a:gdLst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205886 w 670722"/>
                  <a:gd name="connsiteY3" fmla="*/ 89894 h 307312"/>
                  <a:gd name="connsiteX4" fmla="*/ 0 w 670722"/>
                  <a:gd name="connsiteY4" fmla="*/ 89894 h 307312"/>
                  <a:gd name="connsiteX5" fmla="*/ 335361 w 670722"/>
                  <a:gd name="connsiteY5" fmla="*/ 0 h 307312"/>
                  <a:gd name="connsiteX6" fmla="*/ 670722 w 670722"/>
                  <a:gd name="connsiteY6" fmla="*/ 89894 h 307312"/>
                  <a:gd name="connsiteX7" fmla="*/ 469161 w 670722"/>
                  <a:gd name="connsiteY7" fmla="*/ 111302 h 307312"/>
                  <a:gd name="connsiteX8" fmla="*/ 469161 w 670722"/>
                  <a:gd name="connsiteY8" fmla="*/ 307312 h 307312"/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0 w 670722"/>
                  <a:gd name="connsiteY3" fmla="*/ 89894 h 307312"/>
                  <a:gd name="connsiteX4" fmla="*/ 335361 w 670722"/>
                  <a:gd name="connsiteY4" fmla="*/ 0 h 307312"/>
                  <a:gd name="connsiteX5" fmla="*/ 670722 w 670722"/>
                  <a:gd name="connsiteY5" fmla="*/ 89894 h 307312"/>
                  <a:gd name="connsiteX6" fmla="*/ 469161 w 670722"/>
                  <a:gd name="connsiteY6" fmla="*/ 111302 h 307312"/>
                  <a:gd name="connsiteX7" fmla="*/ 469161 w 670722"/>
                  <a:gd name="connsiteY7" fmla="*/ 307312 h 307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70722" h="307312">
                    <a:moveTo>
                      <a:pt x="469161" y="307312"/>
                    </a:moveTo>
                    <a:lnTo>
                      <a:pt x="201564" y="307312"/>
                    </a:lnTo>
                    <a:lnTo>
                      <a:pt x="201564" y="111302"/>
                    </a:lnTo>
                    <a:lnTo>
                      <a:pt x="0" y="89894"/>
                    </a:lnTo>
                    <a:cubicBezTo>
                      <a:pt x="0" y="40247"/>
                      <a:pt x="150146" y="0"/>
                      <a:pt x="335361" y="0"/>
                    </a:cubicBezTo>
                    <a:cubicBezTo>
                      <a:pt x="520576" y="0"/>
                      <a:pt x="670722" y="40247"/>
                      <a:pt x="670722" y="89894"/>
                    </a:cubicBezTo>
                    <a:lnTo>
                      <a:pt x="469161" y="111302"/>
                    </a:lnTo>
                    <a:lnTo>
                      <a:pt x="469161" y="307312"/>
                    </a:ln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7" name="片側の 2 つの角を丸めた四角形 87"/>
              <p:cNvSpPr/>
              <p:nvPr/>
            </p:nvSpPr>
            <p:spPr>
              <a:xfrm>
                <a:off x="6704412" y="3871794"/>
                <a:ext cx="1401667" cy="1090593"/>
              </a:xfrm>
              <a:custGeom>
                <a:avLst/>
                <a:gdLst/>
                <a:ahLst/>
                <a:cxnLst/>
                <a:rect l="l" t="t" r="r" b="b"/>
                <a:pathLst>
                  <a:path w="1401667" h="1090593">
                    <a:moveTo>
                      <a:pt x="262489" y="0"/>
                    </a:moveTo>
                    <a:cubicBezTo>
                      <a:pt x="332983" y="0"/>
                      <a:pt x="396986" y="27788"/>
                      <a:pt x="443816" y="73349"/>
                    </a:cubicBezTo>
                    <a:cubicBezTo>
                      <a:pt x="455699" y="70294"/>
                      <a:pt x="467944" y="69667"/>
                      <a:pt x="480336" y="69667"/>
                    </a:cubicBezTo>
                    <a:lnTo>
                      <a:pt x="917554" y="69667"/>
                    </a:lnTo>
                    <a:lnTo>
                      <a:pt x="957441" y="73688"/>
                    </a:lnTo>
                    <a:cubicBezTo>
                      <a:pt x="1004334" y="27939"/>
                      <a:pt x="1068493" y="0"/>
                      <a:pt x="1139178" y="0"/>
                    </a:cubicBezTo>
                    <a:cubicBezTo>
                      <a:pt x="1284147" y="0"/>
                      <a:pt x="1401667" y="117520"/>
                      <a:pt x="1401667" y="262489"/>
                    </a:cubicBezTo>
                    <a:cubicBezTo>
                      <a:pt x="1401667" y="356694"/>
                      <a:pt x="1352042" y="439307"/>
                      <a:pt x="1277094" y="484950"/>
                    </a:cubicBezTo>
                    <a:lnTo>
                      <a:pt x="1277094" y="1090593"/>
                    </a:lnTo>
                    <a:lnTo>
                      <a:pt x="120796" y="1090593"/>
                    </a:lnTo>
                    <a:lnTo>
                      <a:pt x="120796" y="482900"/>
                    </a:lnTo>
                    <a:cubicBezTo>
                      <a:pt x="48017" y="436605"/>
                      <a:pt x="0" y="355155"/>
                      <a:pt x="0" y="262489"/>
                    </a:cubicBezTo>
                    <a:cubicBezTo>
                      <a:pt x="0" y="117520"/>
                      <a:pt x="117520" y="0"/>
                      <a:pt x="262489" y="0"/>
                    </a:cubicBez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8" name="片側の 2 つの角を丸めた四角形 367"/>
              <p:cNvSpPr/>
              <p:nvPr/>
            </p:nvSpPr>
            <p:spPr>
              <a:xfrm rot="10800000">
                <a:off x="7149199" y="3944005"/>
                <a:ext cx="508318" cy="82271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9" name="片側の 2 つの角を丸めた四角形 368"/>
              <p:cNvSpPr/>
              <p:nvPr/>
            </p:nvSpPr>
            <p:spPr>
              <a:xfrm rot="10800000">
                <a:off x="7149199" y="3941469"/>
                <a:ext cx="508318" cy="28737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0" name="円/楕円 369"/>
              <p:cNvSpPr/>
              <p:nvPr/>
            </p:nvSpPr>
            <p:spPr>
              <a:xfrm>
                <a:off x="7378849" y="4289373"/>
                <a:ext cx="49015" cy="49015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1" name="円/楕円 370"/>
              <p:cNvSpPr/>
              <p:nvPr/>
            </p:nvSpPr>
            <p:spPr>
              <a:xfrm>
                <a:off x="7378849" y="4435251"/>
                <a:ext cx="49015" cy="49015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2" name="円/楕円 371"/>
              <p:cNvSpPr/>
              <p:nvPr/>
            </p:nvSpPr>
            <p:spPr>
              <a:xfrm>
                <a:off x="7378849" y="4581128"/>
                <a:ext cx="49015" cy="49015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25" name="グループ化 324"/>
            <p:cNvGrpSpPr/>
            <p:nvPr/>
          </p:nvGrpSpPr>
          <p:grpSpPr>
            <a:xfrm>
              <a:off x="8992734" y="2215828"/>
              <a:ext cx="579044" cy="588972"/>
              <a:chOff x="11509262" y="212598"/>
              <a:chExt cx="579044" cy="588972"/>
            </a:xfrm>
          </p:grpSpPr>
          <p:sp>
            <p:nvSpPr>
              <p:cNvPr id="345" name="円/楕円 238"/>
              <p:cNvSpPr/>
              <p:nvPr/>
            </p:nvSpPr>
            <p:spPr>
              <a:xfrm>
                <a:off x="11509262" y="294071"/>
                <a:ext cx="579044" cy="507499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5" fmla="*/ 349847 w 579044"/>
                  <a:gd name="connsiteY5" fmla="*/ 3918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  <a:lnTo>
                      <a:pt x="349847" y="3918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6" name="月 345"/>
              <p:cNvSpPr/>
              <p:nvPr/>
            </p:nvSpPr>
            <p:spPr>
              <a:xfrm rot="16200000">
                <a:off x="11786085" y="579662"/>
                <a:ext cx="25398" cy="75418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7" name="ドーナツ 346"/>
              <p:cNvSpPr/>
              <p:nvPr/>
            </p:nvSpPr>
            <p:spPr>
              <a:xfrm>
                <a:off x="11535038" y="373146"/>
                <a:ext cx="250048" cy="250048"/>
              </a:xfrm>
              <a:prstGeom prst="donut">
                <a:avLst>
                  <a:gd name="adj" fmla="val 7646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48" name="ドーナツ 347"/>
              <p:cNvSpPr/>
              <p:nvPr/>
            </p:nvSpPr>
            <p:spPr>
              <a:xfrm>
                <a:off x="11811263" y="373146"/>
                <a:ext cx="250048" cy="250048"/>
              </a:xfrm>
              <a:prstGeom prst="donut">
                <a:avLst>
                  <a:gd name="adj" fmla="val 7646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349" name="グループ化 348"/>
              <p:cNvGrpSpPr/>
              <p:nvPr/>
            </p:nvGrpSpPr>
            <p:grpSpPr>
              <a:xfrm>
                <a:off x="11543658" y="212598"/>
                <a:ext cx="254173" cy="182572"/>
                <a:chOff x="8185150" y="3036368"/>
                <a:chExt cx="293635" cy="222935"/>
              </a:xfrm>
            </p:grpSpPr>
            <p:sp>
              <p:nvSpPr>
                <p:cNvPr id="360" name="月 359"/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61" name="月 360"/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62" name="月 361"/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63" name="月 362"/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64" name="月 363"/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65" name="月 364"/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50" name="グループ化 349"/>
              <p:cNvGrpSpPr/>
              <p:nvPr/>
            </p:nvGrpSpPr>
            <p:grpSpPr>
              <a:xfrm>
                <a:off x="11801999" y="212598"/>
                <a:ext cx="254173" cy="182572"/>
                <a:chOff x="8185150" y="3036368"/>
                <a:chExt cx="293635" cy="222935"/>
              </a:xfrm>
            </p:grpSpPr>
            <p:sp>
              <p:nvSpPr>
                <p:cNvPr id="354" name="月 353"/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5" name="月 354"/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6" name="月 355"/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7" name="月 356"/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8" name="月 357"/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9" name="月 358"/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51" name="月 350"/>
              <p:cNvSpPr/>
              <p:nvPr/>
            </p:nvSpPr>
            <p:spPr>
              <a:xfrm rot="5400000">
                <a:off x="11628647" y="261045"/>
                <a:ext cx="45720" cy="18276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2" name="月 351"/>
              <p:cNvSpPr/>
              <p:nvPr/>
            </p:nvSpPr>
            <p:spPr>
              <a:xfrm rot="5400000">
                <a:off x="11919160" y="261045"/>
                <a:ext cx="45720" cy="18276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3" name="円/楕円 4"/>
              <p:cNvSpPr/>
              <p:nvPr/>
            </p:nvSpPr>
            <p:spPr>
              <a:xfrm>
                <a:off x="11663544" y="690167"/>
                <a:ext cx="270480" cy="74232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26" name="グループ化 325"/>
            <p:cNvGrpSpPr/>
            <p:nvPr/>
          </p:nvGrpSpPr>
          <p:grpSpPr>
            <a:xfrm>
              <a:off x="8871546" y="2843162"/>
              <a:ext cx="830806" cy="577210"/>
              <a:chOff x="6565745" y="1741511"/>
              <a:chExt cx="1750796" cy="1216381"/>
            </a:xfrm>
          </p:grpSpPr>
          <p:grpSp>
            <p:nvGrpSpPr>
              <p:cNvPr id="331" name="グループ化 330"/>
              <p:cNvGrpSpPr/>
              <p:nvPr/>
            </p:nvGrpSpPr>
            <p:grpSpPr>
              <a:xfrm>
                <a:off x="6565745" y="1741511"/>
                <a:ext cx="662942" cy="1216381"/>
                <a:chOff x="6565745" y="1741511"/>
                <a:chExt cx="662942" cy="1216381"/>
              </a:xfrm>
            </p:grpSpPr>
            <p:grpSp>
              <p:nvGrpSpPr>
                <p:cNvPr id="339" name="グループ化 338"/>
                <p:cNvGrpSpPr/>
                <p:nvPr/>
              </p:nvGrpSpPr>
              <p:grpSpPr>
                <a:xfrm rot="900000">
                  <a:off x="6775413" y="1741511"/>
                  <a:ext cx="326659" cy="316207"/>
                  <a:chOff x="6269307" y="1516380"/>
                  <a:chExt cx="381047" cy="368855"/>
                </a:xfrm>
              </p:grpSpPr>
              <p:sp>
                <p:nvSpPr>
                  <p:cNvPr id="343" name="角丸四角形 342"/>
                  <p:cNvSpPr/>
                  <p:nvPr/>
                </p:nvSpPr>
                <p:spPr>
                  <a:xfrm rot="1289915">
                    <a:off x="6269307" y="1609714"/>
                    <a:ext cx="118813" cy="1821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44" name="角丸四角形 85"/>
                  <p:cNvSpPr/>
                  <p:nvPr/>
                </p:nvSpPr>
                <p:spPr>
                  <a:xfrm>
                    <a:off x="6298518" y="1516380"/>
                    <a:ext cx="351836" cy="3688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1836" h="368855">
                        <a:moveTo>
                          <a:pt x="45991" y="0"/>
                        </a:moveTo>
                        <a:cubicBezTo>
                          <a:pt x="66733" y="0"/>
                          <a:pt x="84268" y="13732"/>
                          <a:pt x="89318" y="32808"/>
                        </a:cubicBezTo>
                        <a:cubicBezTo>
                          <a:pt x="94369" y="13732"/>
                          <a:pt x="111904" y="0"/>
                          <a:pt x="132645" y="0"/>
                        </a:cubicBezTo>
                        <a:cubicBezTo>
                          <a:pt x="153294" y="0"/>
                          <a:pt x="170764" y="13609"/>
                          <a:pt x="175920" y="32550"/>
                        </a:cubicBezTo>
                        <a:cubicBezTo>
                          <a:pt x="181076" y="13609"/>
                          <a:pt x="198547" y="0"/>
                          <a:pt x="219195" y="0"/>
                        </a:cubicBezTo>
                        <a:cubicBezTo>
                          <a:pt x="239936" y="0"/>
                          <a:pt x="257470" y="13731"/>
                          <a:pt x="262522" y="32806"/>
                        </a:cubicBezTo>
                        <a:cubicBezTo>
                          <a:pt x="267573" y="13731"/>
                          <a:pt x="285108" y="0"/>
                          <a:pt x="305848" y="0"/>
                        </a:cubicBezTo>
                        <a:cubicBezTo>
                          <a:pt x="331246" y="0"/>
                          <a:pt x="351836" y="20590"/>
                          <a:pt x="351836" y="45988"/>
                        </a:cubicBezTo>
                        <a:cubicBezTo>
                          <a:pt x="351836" y="96054"/>
                          <a:pt x="351835" y="146119"/>
                          <a:pt x="351835" y="196185"/>
                        </a:cubicBezTo>
                        <a:lnTo>
                          <a:pt x="351834" y="196190"/>
                        </a:lnTo>
                        <a:lnTo>
                          <a:pt x="351834" y="242172"/>
                        </a:lnTo>
                        <a:cubicBezTo>
                          <a:pt x="351834" y="312137"/>
                          <a:pt x="295116" y="368855"/>
                          <a:pt x="225151" y="368855"/>
                        </a:cubicBezTo>
                        <a:lnTo>
                          <a:pt x="126683" y="368855"/>
                        </a:lnTo>
                        <a:cubicBezTo>
                          <a:pt x="56718" y="368855"/>
                          <a:pt x="0" y="312137"/>
                          <a:pt x="0" y="242172"/>
                        </a:cubicBezTo>
                        <a:cubicBezTo>
                          <a:pt x="0" y="199945"/>
                          <a:pt x="1" y="157717"/>
                          <a:pt x="1" y="115490"/>
                        </a:cubicBezTo>
                        <a:lnTo>
                          <a:pt x="3" y="115490"/>
                        </a:lnTo>
                        <a:lnTo>
                          <a:pt x="3" y="45988"/>
                        </a:lnTo>
                        <a:cubicBezTo>
                          <a:pt x="3" y="20590"/>
                          <a:pt x="20593" y="0"/>
                          <a:pt x="4599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40" name="グループ化 339"/>
                <p:cNvGrpSpPr/>
                <p:nvPr/>
              </p:nvGrpSpPr>
              <p:grpSpPr>
                <a:xfrm rot="20056315">
                  <a:off x="6565745" y="2055049"/>
                  <a:ext cx="662942" cy="902843"/>
                  <a:chOff x="6773177" y="2083409"/>
                  <a:chExt cx="662942" cy="902843"/>
                </a:xfrm>
              </p:grpSpPr>
              <p:sp>
                <p:nvSpPr>
                  <p:cNvPr id="341" name="台形 340"/>
                  <p:cNvSpPr/>
                  <p:nvPr/>
                </p:nvSpPr>
                <p:spPr>
                  <a:xfrm rot="2503523">
                    <a:off x="7121795" y="2083409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rgbClr val="FF99CC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42" name="片側の 2 つの角を丸めた四角形 341"/>
                  <p:cNvSpPr/>
                  <p:nvPr/>
                </p:nvSpPr>
                <p:spPr>
                  <a:xfrm rot="13287502">
                    <a:off x="6773177" y="2097723"/>
                    <a:ext cx="341103" cy="88852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CC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332" name="グループ化 331"/>
              <p:cNvGrpSpPr/>
              <p:nvPr/>
            </p:nvGrpSpPr>
            <p:grpSpPr>
              <a:xfrm flipH="1">
                <a:off x="7653599" y="1741511"/>
                <a:ext cx="662942" cy="1216381"/>
                <a:chOff x="6565745" y="1741511"/>
                <a:chExt cx="662942" cy="1216381"/>
              </a:xfrm>
            </p:grpSpPr>
            <p:grpSp>
              <p:nvGrpSpPr>
                <p:cNvPr id="333" name="グループ化 332"/>
                <p:cNvGrpSpPr/>
                <p:nvPr/>
              </p:nvGrpSpPr>
              <p:grpSpPr>
                <a:xfrm rot="900000">
                  <a:off x="6775413" y="1741511"/>
                  <a:ext cx="326659" cy="316207"/>
                  <a:chOff x="6269307" y="1516380"/>
                  <a:chExt cx="381047" cy="368855"/>
                </a:xfrm>
              </p:grpSpPr>
              <p:sp>
                <p:nvSpPr>
                  <p:cNvPr id="337" name="角丸四角形 336"/>
                  <p:cNvSpPr/>
                  <p:nvPr/>
                </p:nvSpPr>
                <p:spPr>
                  <a:xfrm rot="1289915">
                    <a:off x="6269307" y="1609714"/>
                    <a:ext cx="118813" cy="1821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38" name="角丸四角形 85"/>
                  <p:cNvSpPr/>
                  <p:nvPr/>
                </p:nvSpPr>
                <p:spPr>
                  <a:xfrm>
                    <a:off x="6298518" y="1516380"/>
                    <a:ext cx="351836" cy="3688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1836" h="368855">
                        <a:moveTo>
                          <a:pt x="45991" y="0"/>
                        </a:moveTo>
                        <a:cubicBezTo>
                          <a:pt x="66733" y="0"/>
                          <a:pt x="84268" y="13732"/>
                          <a:pt x="89318" y="32808"/>
                        </a:cubicBezTo>
                        <a:cubicBezTo>
                          <a:pt x="94369" y="13732"/>
                          <a:pt x="111904" y="0"/>
                          <a:pt x="132645" y="0"/>
                        </a:cubicBezTo>
                        <a:cubicBezTo>
                          <a:pt x="153294" y="0"/>
                          <a:pt x="170764" y="13609"/>
                          <a:pt x="175920" y="32550"/>
                        </a:cubicBezTo>
                        <a:cubicBezTo>
                          <a:pt x="181076" y="13609"/>
                          <a:pt x="198547" y="0"/>
                          <a:pt x="219195" y="0"/>
                        </a:cubicBezTo>
                        <a:cubicBezTo>
                          <a:pt x="239936" y="0"/>
                          <a:pt x="257470" y="13731"/>
                          <a:pt x="262522" y="32806"/>
                        </a:cubicBezTo>
                        <a:cubicBezTo>
                          <a:pt x="267573" y="13731"/>
                          <a:pt x="285108" y="0"/>
                          <a:pt x="305848" y="0"/>
                        </a:cubicBezTo>
                        <a:cubicBezTo>
                          <a:pt x="331246" y="0"/>
                          <a:pt x="351836" y="20590"/>
                          <a:pt x="351836" y="45988"/>
                        </a:cubicBezTo>
                        <a:cubicBezTo>
                          <a:pt x="351836" y="96054"/>
                          <a:pt x="351835" y="146119"/>
                          <a:pt x="351835" y="196185"/>
                        </a:cubicBezTo>
                        <a:lnTo>
                          <a:pt x="351834" y="196190"/>
                        </a:lnTo>
                        <a:lnTo>
                          <a:pt x="351834" y="242172"/>
                        </a:lnTo>
                        <a:cubicBezTo>
                          <a:pt x="351834" y="312137"/>
                          <a:pt x="295116" y="368855"/>
                          <a:pt x="225151" y="368855"/>
                        </a:cubicBezTo>
                        <a:lnTo>
                          <a:pt x="126683" y="368855"/>
                        </a:lnTo>
                        <a:cubicBezTo>
                          <a:pt x="56718" y="368855"/>
                          <a:pt x="0" y="312137"/>
                          <a:pt x="0" y="242172"/>
                        </a:cubicBezTo>
                        <a:cubicBezTo>
                          <a:pt x="0" y="199945"/>
                          <a:pt x="1" y="157717"/>
                          <a:pt x="1" y="115490"/>
                        </a:cubicBezTo>
                        <a:lnTo>
                          <a:pt x="3" y="115490"/>
                        </a:lnTo>
                        <a:lnTo>
                          <a:pt x="3" y="45988"/>
                        </a:lnTo>
                        <a:cubicBezTo>
                          <a:pt x="3" y="20590"/>
                          <a:pt x="20593" y="0"/>
                          <a:pt x="4599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34" name="グループ化 333"/>
                <p:cNvGrpSpPr/>
                <p:nvPr/>
              </p:nvGrpSpPr>
              <p:grpSpPr>
                <a:xfrm rot="20056315">
                  <a:off x="6565745" y="2055049"/>
                  <a:ext cx="662942" cy="902843"/>
                  <a:chOff x="6773177" y="2083409"/>
                  <a:chExt cx="662942" cy="902843"/>
                </a:xfrm>
              </p:grpSpPr>
              <p:sp>
                <p:nvSpPr>
                  <p:cNvPr id="335" name="台形 334"/>
                  <p:cNvSpPr/>
                  <p:nvPr/>
                </p:nvSpPr>
                <p:spPr>
                  <a:xfrm rot="2503523">
                    <a:off x="7121795" y="2083409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rgbClr val="FF99CC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36" name="片側の 2 つの角を丸めた四角形 335"/>
                  <p:cNvSpPr/>
                  <p:nvPr/>
                </p:nvSpPr>
                <p:spPr>
                  <a:xfrm rot="13287502">
                    <a:off x="6773177" y="2097723"/>
                    <a:ext cx="341103" cy="88852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CC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sp>
          <p:nvSpPr>
            <p:cNvPr id="327" name="円/楕円 326"/>
            <p:cNvSpPr/>
            <p:nvPr/>
          </p:nvSpPr>
          <p:spPr>
            <a:xfrm>
              <a:off x="9024927" y="2628120"/>
              <a:ext cx="117440" cy="45719"/>
            </a:xfrm>
            <a:prstGeom prst="ellipse">
              <a:avLst/>
            </a:prstGeom>
            <a:solidFill>
              <a:srgbClr val="FF3399"/>
            </a:solidFill>
            <a:ln w="952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28" name="円/楕円 327"/>
            <p:cNvSpPr/>
            <p:nvPr/>
          </p:nvSpPr>
          <p:spPr>
            <a:xfrm>
              <a:off x="9446329" y="2628120"/>
              <a:ext cx="117440" cy="45719"/>
            </a:xfrm>
            <a:prstGeom prst="ellipse">
              <a:avLst/>
            </a:prstGeom>
            <a:solidFill>
              <a:srgbClr val="FF3399"/>
            </a:solidFill>
            <a:ln w="952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29" name="月 328"/>
            <p:cNvSpPr/>
            <p:nvPr/>
          </p:nvSpPr>
          <p:spPr>
            <a:xfrm rot="5400000">
              <a:off x="9120673" y="2435461"/>
              <a:ext cx="45719" cy="111543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30" name="月 329"/>
            <p:cNvSpPr/>
            <p:nvPr/>
          </p:nvSpPr>
          <p:spPr>
            <a:xfrm rot="5400000">
              <a:off x="9396899" y="2435461"/>
              <a:ext cx="45719" cy="111543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373" name="グループ化 372"/>
          <p:cNvGrpSpPr/>
          <p:nvPr/>
        </p:nvGrpSpPr>
        <p:grpSpPr>
          <a:xfrm>
            <a:off x="781344" y="4998066"/>
            <a:ext cx="960511" cy="1308134"/>
            <a:chOff x="5175612" y="3848447"/>
            <a:chExt cx="960511" cy="1308134"/>
          </a:xfrm>
        </p:grpSpPr>
        <p:grpSp>
          <p:nvGrpSpPr>
            <p:cNvPr id="374" name="グループ化 373"/>
            <p:cNvGrpSpPr/>
            <p:nvPr/>
          </p:nvGrpSpPr>
          <p:grpSpPr>
            <a:xfrm>
              <a:off x="5349577" y="4016648"/>
              <a:ext cx="614082" cy="790412"/>
              <a:chOff x="7635477" y="253823"/>
              <a:chExt cx="614082" cy="790412"/>
            </a:xfrm>
          </p:grpSpPr>
          <p:sp>
            <p:nvSpPr>
              <p:cNvPr id="422" name="円/楕円 539"/>
              <p:cNvSpPr/>
              <p:nvPr/>
            </p:nvSpPr>
            <p:spPr>
              <a:xfrm>
                <a:off x="7635477" y="266582"/>
                <a:ext cx="614082" cy="777653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3" name="円/楕円 540"/>
              <p:cNvSpPr/>
              <p:nvPr/>
            </p:nvSpPr>
            <p:spPr>
              <a:xfrm>
                <a:off x="7769397" y="253823"/>
                <a:ext cx="346242" cy="745902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75" name="グループ化 374"/>
            <p:cNvGrpSpPr/>
            <p:nvPr/>
          </p:nvGrpSpPr>
          <p:grpSpPr>
            <a:xfrm>
              <a:off x="5355911" y="4527670"/>
              <a:ext cx="601415" cy="610924"/>
              <a:chOff x="1447202" y="3787806"/>
              <a:chExt cx="1156298" cy="1174581"/>
            </a:xfrm>
          </p:grpSpPr>
          <p:sp>
            <p:nvSpPr>
              <p:cNvPr id="416" name="片側の 2 つの角を丸めた四角形 415"/>
              <p:cNvSpPr/>
              <p:nvPr/>
            </p:nvSpPr>
            <p:spPr>
              <a:xfrm>
                <a:off x="1447202" y="3941461"/>
                <a:ext cx="1156298" cy="1020926"/>
              </a:xfrm>
              <a:prstGeom prst="round2SameRect">
                <a:avLst>
                  <a:gd name="adj1" fmla="val 35217"/>
                  <a:gd name="adj2" fmla="val 0"/>
                </a:avLst>
              </a:prstGeom>
              <a:solidFill>
                <a:srgbClr val="FF33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7" name="正方形/長方形 9"/>
              <p:cNvSpPr/>
              <p:nvPr/>
            </p:nvSpPr>
            <p:spPr>
              <a:xfrm>
                <a:off x="1617982" y="3861048"/>
                <a:ext cx="814738" cy="574215"/>
              </a:xfrm>
              <a:custGeom>
                <a:avLst/>
                <a:gdLst/>
                <a:ahLst/>
                <a:cxnLst/>
                <a:rect l="l" t="t" r="r" b="b"/>
                <a:pathLst>
                  <a:path w="409500" h="880103">
                    <a:moveTo>
                      <a:pt x="204750" y="0"/>
                    </a:moveTo>
                    <a:cubicBezTo>
                      <a:pt x="278855" y="0"/>
                      <a:pt x="352960" y="28270"/>
                      <a:pt x="409500" y="84810"/>
                    </a:cubicBezTo>
                    <a:cubicBezTo>
                      <a:pt x="522580" y="197891"/>
                      <a:pt x="522580" y="381229"/>
                      <a:pt x="409500" y="494310"/>
                    </a:cubicBezTo>
                    <a:cubicBezTo>
                      <a:pt x="311075" y="592734"/>
                      <a:pt x="242826" y="721332"/>
                      <a:pt x="204750" y="880103"/>
                    </a:cubicBezTo>
                    <a:cubicBezTo>
                      <a:pt x="166674" y="721332"/>
                      <a:pt x="98424" y="592734"/>
                      <a:pt x="0" y="494310"/>
                    </a:cubicBezTo>
                    <a:cubicBezTo>
                      <a:pt x="-113081" y="381229"/>
                      <a:pt x="-113081" y="197891"/>
                      <a:pt x="0" y="84810"/>
                    </a:cubicBezTo>
                    <a:cubicBezTo>
                      <a:pt x="56540" y="28270"/>
                      <a:pt x="130645" y="0"/>
                      <a:pt x="204750" y="0"/>
                    </a:cubicBezTo>
                    <a:close/>
                  </a:path>
                </a:pathLst>
              </a:cu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18" name="正方形/長方形 9"/>
              <p:cNvSpPr/>
              <p:nvPr/>
            </p:nvSpPr>
            <p:spPr>
              <a:xfrm>
                <a:off x="1641812" y="3861048"/>
                <a:ext cx="767078" cy="484892"/>
              </a:xfrm>
              <a:custGeom>
                <a:avLst/>
                <a:gdLst/>
                <a:ahLst/>
                <a:cxnLst/>
                <a:rect l="l" t="t" r="r" b="b"/>
                <a:pathLst>
                  <a:path w="409500" h="880103">
                    <a:moveTo>
                      <a:pt x="204750" y="0"/>
                    </a:moveTo>
                    <a:cubicBezTo>
                      <a:pt x="278855" y="0"/>
                      <a:pt x="352960" y="28270"/>
                      <a:pt x="409500" y="84810"/>
                    </a:cubicBezTo>
                    <a:cubicBezTo>
                      <a:pt x="522580" y="197891"/>
                      <a:pt x="522580" y="381229"/>
                      <a:pt x="409500" y="494310"/>
                    </a:cubicBezTo>
                    <a:cubicBezTo>
                      <a:pt x="311075" y="592734"/>
                      <a:pt x="242826" y="721332"/>
                      <a:pt x="204750" y="880103"/>
                    </a:cubicBezTo>
                    <a:cubicBezTo>
                      <a:pt x="166674" y="721332"/>
                      <a:pt x="98424" y="592734"/>
                      <a:pt x="0" y="494310"/>
                    </a:cubicBezTo>
                    <a:cubicBezTo>
                      <a:pt x="-113081" y="381229"/>
                      <a:pt x="-113081" y="197891"/>
                      <a:pt x="0" y="84810"/>
                    </a:cubicBezTo>
                    <a:cubicBezTo>
                      <a:pt x="56540" y="28270"/>
                      <a:pt x="130645" y="0"/>
                      <a:pt x="204750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19" name="正方形/長方形 9"/>
              <p:cNvSpPr/>
              <p:nvPr/>
            </p:nvSpPr>
            <p:spPr>
              <a:xfrm>
                <a:off x="1779050" y="3861048"/>
                <a:ext cx="492602" cy="375672"/>
              </a:xfrm>
              <a:custGeom>
                <a:avLst/>
                <a:gdLst/>
                <a:ahLst/>
                <a:cxnLst/>
                <a:rect l="l" t="t" r="r" b="b"/>
                <a:pathLst>
                  <a:path w="409500" h="880103">
                    <a:moveTo>
                      <a:pt x="204750" y="0"/>
                    </a:moveTo>
                    <a:cubicBezTo>
                      <a:pt x="278855" y="0"/>
                      <a:pt x="352960" y="28270"/>
                      <a:pt x="409500" y="84810"/>
                    </a:cubicBezTo>
                    <a:cubicBezTo>
                      <a:pt x="522580" y="197891"/>
                      <a:pt x="522580" y="381229"/>
                      <a:pt x="409500" y="494310"/>
                    </a:cubicBezTo>
                    <a:cubicBezTo>
                      <a:pt x="311075" y="592734"/>
                      <a:pt x="242826" y="721332"/>
                      <a:pt x="204750" y="880103"/>
                    </a:cubicBezTo>
                    <a:cubicBezTo>
                      <a:pt x="166674" y="721332"/>
                      <a:pt x="98424" y="592734"/>
                      <a:pt x="0" y="494310"/>
                    </a:cubicBezTo>
                    <a:cubicBezTo>
                      <a:pt x="-113081" y="381229"/>
                      <a:pt x="-113081" y="197891"/>
                      <a:pt x="0" y="84810"/>
                    </a:cubicBezTo>
                    <a:cubicBezTo>
                      <a:pt x="56540" y="28270"/>
                      <a:pt x="130645" y="0"/>
                      <a:pt x="204750" y="0"/>
                    </a:cubicBez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20" name="円/楕円 419"/>
              <p:cNvSpPr/>
              <p:nvPr/>
            </p:nvSpPr>
            <p:spPr>
              <a:xfrm>
                <a:off x="1671904" y="3861048"/>
                <a:ext cx="705535" cy="234071"/>
              </a:xfrm>
              <a:prstGeom prst="ellipse">
                <a:avLst/>
              </a:prstGeom>
              <a:solidFill>
                <a:srgbClr val="CC00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21" name="片側の 2 つの角を丸めた四角形 43"/>
              <p:cNvSpPr/>
              <p:nvPr/>
            </p:nvSpPr>
            <p:spPr>
              <a:xfrm rot="10800000">
                <a:off x="1689990" y="3787806"/>
                <a:ext cx="670722" cy="307312"/>
              </a:xfrm>
              <a:custGeom>
                <a:avLst/>
                <a:gdLst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205886 w 670722"/>
                  <a:gd name="connsiteY3" fmla="*/ 89894 h 307312"/>
                  <a:gd name="connsiteX4" fmla="*/ 0 w 670722"/>
                  <a:gd name="connsiteY4" fmla="*/ 89894 h 307312"/>
                  <a:gd name="connsiteX5" fmla="*/ 335361 w 670722"/>
                  <a:gd name="connsiteY5" fmla="*/ 0 h 307312"/>
                  <a:gd name="connsiteX6" fmla="*/ 670722 w 670722"/>
                  <a:gd name="connsiteY6" fmla="*/ 89894 h 307312"/>
                  <a:gd name="connsiteX7" fmla="*/ 469161 w 670722"/>
                  <a:gd name="connsiteY7" fmla="*/ 111302 h 307312"/>
                  <a:gd name="connsiteX8" fmla="*/ 469161 w 670722"/>
                  <a:gd name="connsiteY8" fmla="*/ 307312 h 307312"/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0 w 670722"/>
                  <a:gd name="connsiteY3" fmla="*/ 89894 h 307312"/>
                  <a:gd name="connsiteX4" fmla="*/ 335361 w 670722"/>
                  <a:gd name="connsiteY4" fmla="*/ 0 h 307312"/>
                  <a:gd name="connsiteX5" fmla="*/ 670722 w 670722"/>
                  <a:gd name="connsiteY5" fmla="*/ 89894 h 307312"/>
                  <a:gd name="connsiteX6" fmla="*/ 469161 w 670722"/>
                  <a:gd name="connsiteY6" fmla="*/ 111302 h 307312"/>
                  <a:gd name="connsiteX7" fmla="*/ 469161 w 670722"/>
                  <a:gd name="connsiteY7" fmla="*/ 307312 h 307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70722" h="307312">
                    <a:moveTo>
                      <a:pt x="469161" y="307312"/>
                    </a:moveTo>
                    <a:lnTo>
                      <a:pt x="201564" y="307312"/>
                    </a:lnTo>
                    <a:lnTo>
                      <a:pt x="201564" y="111302"/>
                    </a:lnTo>
                    <a:lnTo>
                      <a:pt x="0" y="89894"/>
                    </a:lnTo>
                    <a:cubicBezTo>
                      <a:pt x="0" y="40247"/>
                      <a:pt x="150146" y="0"/>
                      <a:pt x="335361" y="0"/>
                    </a:cubicBezTo>
                    <a:cubicBezTo>
                      <a:pt x="520576" y="0"/>
                      <a:pt x="670722" y="40247"/>
                      <a:pt x="670722" y="89894"/>
                    </a:cubicBezTo>
                    <a:lnTo>
                      <a:pt x="469161" y="111302"/>
                    </a:lnTo>
                    <a:lnTo>
                      <a:pt x="469161" y="307312"/>
                    </a:ln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76" name="グループ化 375"/>
            <p:cNvGrpSpPr/>
            <p:nvPr/>
          </p:nvGrpSpPr>
          <p:grpSpPr>
            <a:xfrm>
              <a:off x="5296818" y="3848447"/>
              <a:ext cx="719603" cy="718863"/>
              <a:chOff x="7582718" y="85622"/>
              <a:chExt cx="719603" cy="718863"/>
            </a:xfrm>
          </p:grpSpPr>
          <p:sp>
            <p:nvSpPr>
              <p:cNvPr id="392" name="フリーフォーム 391"/>
              <p:cNvSpPr/>
              <p:nvPr/>
            </p:nvSpPr>
            <p:spPr>
              <a:xfrm>
                <a:off x="7612191" y="85622"/>
                <a:ext cx="656620" cy="546108"/>
              </a:xfrm>
              <a:custGeom>
                <a:avLst/>
                <a:gdLst>
                  <a:gd name="connsiteX0" fmla="*/ 261635 w 656620"/>
                  <a:gd name="connsiteY0" fmla="*/ 0 h 546108"/>
                  <a:gd name="connsiteX1" fmla="*/ 314364 w 656620"/>
                  <a:gd name="connsiteY1" fmla="*/ 5548 h 546108"/>
                  <a:gd name="connsiteX2" fmla="*/ 328310 w 656620"/>
                  <a:gd name="connsiteY2" fmla="*/ 10066 h 546108"/>
                  <a:gd name="connsiteX3" fmla="*/ 342257 w 656620"/>
                  <a:gd name="connsiteY3" fmla="*/ 5548 h 546108"/>
                  <a:gd name="connsiteX4" fmla="*/ 394985 w 656620"/>
                  <a:gd name="connsiteY4" fmla="*/ 0 h 546108"/>
                  <a:gd name="connsiteX5" fmla="*/ 656620 w 656620"/>
                  <a:gd name="connsiteY5" fmla="*/ 273054 h 546108"/>
                  <a:gd name="connsiteX6" fmla="*/ 394985 w 656620"/>
                  <a:gd name="connsiteY6" fmla="*/ 546108 h 546108"/>
                  <a:gd name="connsiteX7" fmla="*/ 342257 w 656620"/>
                  <a:gd name="connsiteY7" fmla="*/ 540561 h 546108"/>
                  <a:gd name="connsiteX8" fmla="*/ 328310 w 656620"/>
                  <a:gd name="connsiteY8" fmla="*/ 536043 h 546108"/>
                  <a:gd name="connsiteX9" fmla="*/ 314364 w 656620"/>
                  <a:gd name="connsiteY9" fmla="*/ 540561 h 546108"/>
                  <a:gd name="connsiteX10" fmla="*/ 261635 w 656620"/>
                  <a:gd name="connsiteY10" fmla="*/ 546108 h 546108"/>
                  <a:gd name="connsiteX11" fmla="*/ 0 w 656620"/>
                  <a:gd name="connsiteY11" fmla="*/ 273054 h 546108"/>
                  <a:gd name="connsiteX12" fmla="*/ 261635 w 656620"/>
                  <a:gd name="connsiteY12" fmla="*/ 0 h 546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6620" h="546108">
                    <a:moveTo>
                      <a:pt x="261635" y="0"/>
                    </a:moveTo>
                    <a:cubicBezTo>
                      <a:pt x="279697" y="0"/>
                      <a:pt x="297332" y="1910"/>
                      <a:pt x="314364" y="5548"/>
                    </a:cubicBezTo>
                    <a:lnTo>
                      <a:pt x="328310" y="10066"/>
                    </a:lnTo>
                    <a:lnTo>
                      <a:pt x="342257" y="5548"/>
                    </a:lnTo>
                    <a:cubicBezTo>
                      <a:pt x="359288" y="1910"/>
                      <a:pt x="376923" y="0"/>
                      <a:pt x="394985" y="0"/>
                    </a:cubicBezTo>
                    <a:cubicBezTo>
                      <a:pt x="539482" y="0"/>
                      <a:pt x="656620" y="122250"/>
                      <a:pt x="656620" y="273054"/>
                    </a:cubicBezTo>
                    <a:cubicBezTo>
                      <a:pt x="656620" y="423858"/>
                      <a:pt x="539482" y="546108"/>
                      <a:pt x="394985" y="546108"/>
                    </a:cubicBezTo>
                    <a:cubicBezTo>
                      <a:pt x="376923" y="546108"/>
                      <a:pt x="359288" y="544198"/>
                      <a:pt x="342257" y="540561"/>
                    </a:cubicBezTo>
                    <a:lnTo>
                      <a:pt x="328310" y="536043"/>
                    </a:lnTo>
                    <a:lnTo>
                      <a:pt x="314364" y="540561"/>
                    </a:lnTo>
                    <a:cubicBezTo>
                      <a:pt x="297332" y="544198"/>
                      <a:pt x="279697" y="546108"/>
                      <a:pt x="261635" y="546108"/>
                    </a:cubicBezTo>
                    <a:cubicBezTo>
                      <a:pt x="117138" y="546108"/>
                      <a:pt x="0" y="423858"/>
                      <a:pt x="0" y="273054"/>
                    </a:cubicBezTo>
                    <a:cubicBezTo>
                      <a:pt x="0" y="122250"/>
                      <a:pt x="117138" y="0"/>
                      <a:pt x="261635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3" name="円/楕円 544"/>
              <p:cNvSpPr/>
              <p:nvPr/>
            </p:nvSpPr>
            <p:spPr>
              <a:xfrm rot="20700000">
                <a:off x="7582718" y="40326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4" name="円/楕円 545"/>
              <p:cNvSpPr/>
              <p:nvPr/>
            </p:nvSpPr>
            <p:spPr>
              <a:xfrm rot="900000" flipH="1">
                <a:off x="8127386" y="40327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5" name="円/楕円 546"/>
              <p:cNvSpPr/>
              <p:nvPr/>
            </p:nvSpPr>
            <p:spPr>
              <a:xfrm>
                <a:off x="7666212" y="162583"/>
                <a:ext cx="552614" cy="63323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6" name="月 395"/>
              <p:cNvSpPr/>
              <p:nvPr/>
            </p:nvSpPr>
            <p:spPr>
              <a:xfrm>
                <a:off x="7648383" y="231657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7" name="月 396"/>
              <p:cNvSpPr/>
              <p:nvPr/>
            </p:nvSpPr>
            <p:spPr>
              <a:xfrm flipH="1">
                <a:off x="8157147" y="231657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8" name="月 397"/>
              <p:cNvSpPr/>
              <p:nvPr/>
            </p:nvSpPr>
            <p:spPr>
              <a:xfrm rot="1800000">
                <a:off x="7657240" y="102948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9" name="月 398"/>
              <p:cNvSpPr/>
              <p:nvPr/>
            </p:nvSpPr>
            <p:spPr>
              <a:xfrm rot="19800000" flipH="1">
                <a:off x="8101483" y="102948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0" name="月 399"/>
              <p:cNvSpPr/>
              <p:nvPr/>
            </p:nvSpPr>
            <p:spPr>
              <a:xfrm rot="1800000">
                <a:off x="7734269" y="106693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1" name="月 400"/>
              <p:cNvSpPr/>
              <p:nvPr/>
            </p:nvSpPr>
            <p:spPr>
              <a:xfrm rot="19800000" flipH="1">
                <a:off x="8046501" y="106691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2" name="月 401"/>
              <p:cNvSpPr/>
              <p:nvPr/>
            </p:nvSpPr>
            <p:spPr>
              <a:xfrm rot="1800000">
                <a:off x="7801477" y="115701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3" name="月 402"/>
              <p:cNvSpPr/>
              <p:nvPr/>
            </p:nvSpPr>
            <p:spPr>
              <a:xfrm rot="19800000" flipH="1">
                <a:off x="7998639" y="115703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4" name="月 403"/>
              <p:cNvSpPr/>
              <p:nvPr/>
            </p:nvSpPr>
            <p:spPr>
              <a:xfrm rot="16200000" flipV="1">
                <a:off x="7785565" y="230992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5" name="円/楕円 609"/>
              <p:cNvSpPr/>
              <p:nvPr/>
            </p:nvSpPr>
            <p:spPr>
              <a:xfrm>
                <a:off x="7740715" y="403484"/>
                <a:ext cx="150117" cy="1270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6" name="月 405"/>
              <p:cNvSpPr/>
              <p:nvPr/>
            </p:nvSpPr>
            <p:spPr>
              <a:xfrm rot="5400000">
                <a:off x="7790393" y="348044"/>
                <a:ext cx="50761" cy="146551"/>
              </a:xfrm>
              <a:prstGeom prst="moon">
                <a:avLst/>
              </a:pr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7" name="円/楕円 612"/>
              <p:cNvSpPr/>
              <p:nvPr/>
            </p:nvSpPr>
            <p:spPr>
              <a:xfrm>
                <a:off x="7770702" y="421319"/>
                <a:ext cx="90142" cy="856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8" name="円/楕円 616"/>
              <p:cNvSpPr/>
              <p:nvPr/>
            </p:nvSpPr>
            <p:spPr>
              <a:xfrm>
                <a:off x="7791717" y="440551"/>
                <a:ext cx="48112" cy="457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9" name="月 408"/>
              <p:cNvSpPr/>
              <p:nvPr/>
            </p:nvSpPr>
            <p:spPr>
              <a:xfrm rot="16200000" flipV="1">
                <a:off x="8059409" y="230992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0" name="円/楕円 619"/>
              <p:cNvSpPr/>
              <p:nvPr/>
            </p:nvSpPr>
            <p:spPr>
              <a:xfrm>
                <a:off x="8014559" y="403484"/>
                <a:ext cx="150117" cy="1270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1" name="月 410"/>
              <p:cNvSpPr/>
              <p:nvPr/>
            </p:nvSpPr>
            <p:spPr>
              <a:xfrm rot="5400000">
                <a:off x="8064237" y="348044"/>
                <a:ext cx="50761" cy="146551"/>
              </a:xfrm>
              <a:prstGeom prst="moon">
                <a:avLst/>
              </a:pr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2" name="円/楕円 631"/>
              <p:cNvSpPr/>
              <p:nvPr/>
            </p:nvSpPr>
            <p:spPr>
              <a:xfrm>
                <a:off x="8044546" y="421319"/>
                <a:ext cx="90142" cy="856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3" name="円/楕円 641"/>
              <p:cNvSpPr/>
              <p:nvPr/>
            </p:nvSpPr>
            <p:spPr>
              <a:xfrm>
                <a:off x="8065561" y="440551"/>
                <a:ext cx="48112" cy="457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4" name="円/楕円 632"/>
              <p:cNvSpPr/>
              <p:nvPr/>
            </p:nvSpPr>
            <p:spPr>
              <a:xfrm>
                <a:off x="7900235" y="597783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5" name="円/楕円 4"/>
              <p:cNvSpPr/>
              <p:nvPr/>
            </p:nvSpPr>
            <p:spPr>
              <a:xfrm rot="10800000">
                <a:off x="7868414" y="680060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77" name="グループ化 376"/>
            <p:cNvGrpSpPr/>
            <p:nvPr/>
          </p:nvGrpSpPr>
          <p:grpSpPr>
            <a:xfrm>
              <a:off x="5175612" y="4346921"/>
              <a:ext cx="960511" cy="809660"/>
              <a:chOff x="5175612" y="4346921"/>
              <a:chExt cx="960511" cy="809660"/>
            </a:xfrm>
          </p:grpSpPr>
          <p:grpSp>
            <p:nvGrpSpPr>
              <p:cNvPr id="378" name="グループ化 377"/>
              <p:cNvGrpSpPr/>
              <p:nvPr/>
            </p:nvGrpSpPr>
            <p:grpSpPr>
              <a:xfrm rot="900000">
                <a:off x="5175612" y="4346921"/>
                <a:ext cx="290401" cy="809658"/>
                <a:chOff x="5475899" y="4835767"/>
                <a:chExt cx="290401" cy="809658"/>
              </a:xfrm>
            </p:grpSpPr>
            <p:grpSp>
              <p:nvGrpSpPr>
                <p:cNvPr id="386" name="グループ化 385"/>
                <p:cNvGrpSpPr/>
                <p:nvPr/>
              </p:nvGrpSpPr>
              <p:grpSpPr>
                <a:xfrm>
                  <a:off x="5475899" y="4835767"/>
                  <a:ext cx="277371" cy="317242"/>
                  <a:chOff x="6027556" y="4835767"/>
                  <a:chExt cx="277371" cy="317242"/>
                </a:xfrm>
              </p:grpSpPr>
              <p:sp>
                <p:nvSpPr>
                  <p:cNvPr id="390" name="角丸四角形 4"/>
                  <p:cNvSpPr/>
                  <p:nvPr/>
                </p:nvSpPr>
                <p:spPr>
                  <a:xfrm rot="5706401">
                    <a:off x="6007621" y="4855702"/>
                    <a:ext cx="317242" cy="27737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38017" h="675821">
                        <a:moveTo>
                          <a:pt x="1806" y="546257"/>
                        </a:moveTo>
                        <a:cubicBezTo>
                          <a:pt x="3887" y="538748"/>
                          <a:pt x="7706" y="531559"/>
                          <a:pt x="12952" y="525074"/>
                        </a:cubicBezTo>
                        <a:cubicBezTo>
                          <a:pt x="23444" y="512103"/>
                          <a:pt x="39645" y="501946"/>
                          <a:pt x="59067" y="497678"/>
                        </a:cubicBezTo>
                        <a:lnTo>
                          <a:pt x="100244" y="488628"/>
                        </a:lnTo>
                        <a:cubicBezTo>
                          <a:pt x="77229" y="484370"/>
                          <a:pt x="59450" y="469415"/>
                          <a:pt x="54928" y="448841"/>
                        </a:cubicBezTo>
                        <a:cubicBezTo>
                          <a:pt x="53222" y="441079"/>
                          <a:pt x="53565" y="433251"/>
                          <a:pt x="55646" y="425743"/>
                        </a:cubicBezTo>
                        <a:cubicBezTo>
                          <a:pt x="57727" y="418235"/>
                          <a:pt x="61546" y="411045"/>
                          <a:pt x="66792" y="404560"/>
                        </a:cubicBezTo>
                        <a:cubicBezTo>
                          <a:pt x="77284" y="391589"/>
                          <a:pt x="93485" y="381432"/>
                          <a:pt x="112907" y="377164"/>
                        </a:cubicBezTo>
                        <a:lnTo>
                          <a:pt x="269211" y="342814"/>
                        </a:lnTo>
                        <a:lnTo>
                          <a:pt x="382846" y="271062"/>
                        </a:lnTo>
                        <a:lnTo>
                          <a:pt x="390224" y="262465"/>
                        </a:lnTo>
                        <a:lnTo>
                          <a:pt x="282312" y="262465"/>
                        </a:lnTo>
                        <a:cubicBezTo>
                          <a:pt x="245819" y="262465"/>
                          <a:pt x="216235" y="232881"/>
                          <a:pt x="216235" y="196388"/>
                        </a:cubicBezTo>
                        <a:cubicBezTo>
                          <a:pt x="216235" y="159895"/>
                          <a:pt x="245819" y="130311"/>
                          <a:pt x="282312" y="130311"/>
                        </a:cubicBezTo>
                        <a:lnTo>
                          <a:pt x="503642" y="130311"/>
                        </a:lnTo>
                        <a:lnTo>
                          <a:pt x="569841" y="53175"/>
                        </a:lnTo>
                        <a:cubicBezTo>
                          <a:pt x="624682" y="-10726"/>
                          <a:pt x="720942" y="-18071"/>
                          <a:pt x="784843" y="36770"/>
                        </a:cubicBezTo>
                        <a:cubicBezTo>
                          <a:pt x="848744" y="91611"/>
                          <a:pt x="856088" y="187871"/>
                          <a:pt x="801247" y="251772"/>
                        </a:cubicBezTo>
                        <a:lnTo>
                          <a:pt x="681089" y="391780"/>
                        </a:lnTo>
                        <a:cubicBezTo>
                          <a:pt x="679648" y="396559"/>
                          <a:pt x="676708" y="400708"/>
                          <a:pt x="673163" y="404611"/>
                        </a:cubicBezTo>
                        <a:lnTo>
                          <a:pt x="617412" y="465976"/>
                        </a:lnTo>
                        <a:cubicBezTo>
                          <a:pt x="612560" y="471630"/>
                          <a:pt x="607708" y="477284"/>
                          <a:pt x="602855" y="482938"/>
                        </a:cubicBezTo>
                        <a:lnTo>
                          <a:pt x="602376" y="482526"/>
                        </a:lnTo>
                        <a:lnTo>
                          <a:pt x="509362" y="584907"/>
                        </a:lnTo>
                        <a:lnTo>
                          <a:pt x="503806" y="589185"/>
                        </a:lnTo>
                        <a:cubicBezTo>
                          <a:pt x="503731" y="589270"/>
                          <a:pt x="503653" y="589353"/>
                          <a:pt x="503527" y="589400"/>
                        </a:cubicBezTo>
                        <a:cubicBezTo>
                          <a:pt x="499562" y="594136"/>
                          <a:pt x="494458" y="597554"/>
                          <a:pt x="488983" y="600075"/>
                        </a:cubicBezTo>
                        <a:cubicBezTo>
                          <a:pt x="487735" y="601735"/>
                          <a:pt x="486011" y="602682"/>
                          <a:pt x="484229" y="603564"/>
                        </a:cubicBezTo>
                        <a:lnTo>
                          <a:pt x="353095" y="668557"/>
                        </a:lnTo>
                        <a:cubicBezTo>
                          <a:pt x="322704" y="683620"/>
                          <a:pt x="287495" y="674503"/>
                          <a:pt x="274455" y="648193"/>
                        </a:cubicBezTo>
                        <a:lnTo>
                          <a:pt x="271614" y="636113"/>
                        </a:lnTo>
                        <a:lnTo>
                          <a:pt x="211767" y="663394"/>
                        </a:lnTo>
                        <a:cubicBezTo>
                          <a:pt x="175579" y="679891"/>
                          <a:pt x="135552" y="669814"/>
                          <a:pt x="122366" y="640886"/>
                        </a:cubicBezTo>
                        <a:cubicBezTo>
                          <a:pt x="116659" y="628368"/>
                          <a:pt x="116914" y="614371"/>
                          <a:pt x="122875" y="601528"/>
                        </a:cubicBezTo>
                        <a:lnTo>
                          <a:pt x="83777" y="610120"/>
                        </a:lnTo>
                        <a:cubicBezTo>
                          <a:pt x="44933" y="618656"/>
                          <a:pt x="7912" y="600405"/>
                          <a:pt x="1088" y="569355"/>
                        </a:cubicBezTo>
                        <a:cubicBezTo>
                          <a:pt x="-618" y="561593"/>
                          <a:pt x="-275" y="553765"/>
                          <a:pt x="1806" y="546257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91" name="円/楕円 6"/>
                  <p:cNvSpPr/>
                  <p:nvPr/>
                </p:nvSpPr>
                <p:spPr>
                  <a:xfrm rot="1717371">
                    <a:off x="6113619" y="5016841"/>
                    <a:ext cx="112993" cy="2287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84639" h="49838">
                        <a:moveTo>
                          <a:pt x="142019" y="0"/>
                        </a:moveTo>
                        <a:cubicBezTo>
                          <a:pt x="216270" y="0"/>
                          <a:pt x="277580" y="21397"/>
                          <a:pt x="284639" y="49838"/>
                        </a:cubicBezTo>
                        <a:cubicBezTo>
                          <a:pt x="256937" y="31527"/>
                          <a:pt x="203020" y="19975"/>
                          <a:pt x="141183" y="19975"/>
                        </a:cubicBezTo>
                        <a:cubicBezTo>
                          <a:pt x="80927" y="19975"/>
                          <a:pt x="28190" y="30944"/>
                          <a:pt x="0" y="48690"/>
                        </a:cubicBezTo>
                        <a:cubicBezTo>
                          <a:pt x="8436" y="20714"/>
                          <a:pt x="68964" y="0"/>
                          <a:pt x="142019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87" name="グループ化 386"/>
                <p:cNvGrpSpPr/>
                <p:nvPr/>
              </p:nvGrpSpPr>
              <p:grpSpPr>
                <a:xfrm rot="900000">
                  <a:off x="5529184" y="5113883"/>
                  <a:ext cx="237116" cy="531542"/>
                  <a:chOff x="6162544" y="5120661"/>
                  <a:chExt cx="237116" cy="531542"/>
                </a:xfrm>
              </p:grpSpPr>
              <p:sp>
                <p:nvSpPr>
                  <p:cNvPr id="388" name="台形 387"/>
                  <p:cNvSpPr/>
                  <p:nvPr/>
                </p:nvSpPr>
                <p:spPr>
                  <a:xfrm rot="20759838">
                    <a:off x="6162544" y="5120661"/>
                    <a:ext cx="164746" cy="83080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rgbClr val="FF33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89" name="片側の 2 つの角を丸めた四角形 388"/>
                  <p:cNvSpPr/>
                  <p:nvPr/>
                </p:nvSpPr>
                <p:spPr>
                  <a:xfrm rot="9943817">
                    <a:off x="6220879" y="5186502"/>
                    <a:ext cx="178781" cy="465701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33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379" name="グループ化 378"/>
              <p:cNvGrpSpPr/>
              <p:nvPr/>
            </p:nvGrpSpPr>
            <p:grpSpPr>
              <a:xfrm rot="20700000" flipH="1">
                <a:off x="5845722" y="4346923"/>
                <a:ext cx="290401" cy="809658"/>
                <a:chOff x="5475899" y="4835767"/>
                <a:chExt cx="290401" cy="809658"/>
              </a:xfrm>
            </p:grpSpPr>
            <p:grpSp>
              <p:nvGrpSpPr>
                <p:cNvPr id="380" name="グループ化 379"/>
                <p:cNvGrpSpPr/>
                <p:nvPr/>
              </p:nvGrpSpPr>
              <p:grpSpPr>
                <a:xfrm>
                  <a:off x="5475899" y="4835767"/>
                  <a:ext cx="277371" cy="317242"/>
                  <a:chOff x="6027556" y="4835767"/>
                  <a:chExt cx="277371" cy="317242"/>
                </a:xfrm>
              </p:grpSpPr>
              <p:sp>
                <p:nvSpPr>
                  <p:cNvPr id="384" name="角丸四角形 4"/>
                  <p:cNvSpPr/>
                  <p:nvPr/>
                </p:nvSpPr>
                <p:spPr>
                  <a:xfrm rot="5706401">
                    <a:off x="6007621" y="4855702"/>
                    <a:ext cx="317242" cy="27737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38017" h="675821">
                        <a:moveTo>
                          <a:pt x="1806" y="546257"/>
                        </a:moveTo>
                        <a:cubicBezTo>
                          <a:pt x="3887" y="538748"/>
                          <a:pt x="7706" y="531559"/>
                          <a:pt x="12952" y="525074"/>
                        </a:cubicBezTo>
                        <a:cubicBezTo>
                          <a:pt x="23444" y="512103"/>
                          <a:pt x="39645" y="501946"/>
                          <a:pt x="59067" y="497678"/>
                        </a:cubicBezTo>
                        <a:lnTo>
                          <a:pt x="100244" y="488628"/>
                        </a:lnTo>
                        <a:cubicBezTo>
                          <a:pt x="77229" y="484370"/>
                          <a:pt x="59450" y="469415"/>
                          <a:pt x="54928" y="448841"/>
                        </a:cubicBezTo>
                        <a:cubicBezTo>
                          <a:pt x="53222" y="441079"/>
                          <a:pt x="53565" y="433251"/>
                          <a:pt x="55646" y="425743"/>
                        </a:cubicBezTo>
                        <a:cubicBezTo>
                          <a:pt x="57727" y="418235"/>
                          <a:pt x="61546" y="411045"/>
                          <a:pt x="66792" y="404560"/>
                        </a:cubicBezTo>
                        <a:cubicBezTo>
                          <a:pt x="77284" y="391589"/>
                          <a:pt x="93485" y="381432"/>
                          <a:pt x="112907" y="377164"/>
                        </a:cubicBezTo>
                        <a:lnTo>
                          <a:pt x="269211" y="342814"/>
                        </a:lnTo>
                        <a:lnTo>
                          <a:pt x="382846" y="271062"/>
                        </a:lnTo>
                        <a:lnTo>
                          <a:pt x="390224" y="262465"/>
                        </a:lnTo>
                        <a:lnTo>
                          <a:pt x="282312" y="262465"/>
                        </a:lnTo>
                        <a:cubicBezTo>
                          <a:pt x="245819" y="262465"/>
                          <a:pt x="216235" y="232881"/>
                          <a:pt x="216235" y="196388"/>
                        </a:cubicBezTo>
                        <a:cubicBezTo>
                          <a:pt x="216235" y="159895"/>
                          <a:pt x="245819" y="130311"/>
                          <a:pt x="282312" y="130311"/>
                        </a:cubicBezTo>
                        <a:lnTo>
                          <a:pt x="503642" y="130311"/>
                        </a:lnTo>
                        <a:lnTo>
                          <a:pt x="569841" y="53175"/>
                        </a:lnTo>
                        <a:cubicBezTo>
                          <a:pt x="624682" y="-10726"/>
                          <a:pt x="720942" y="-18071"/>
                          <a:pt x="784843" y="36770"/>
                        </a:cubicBezTo>
                        <a:cubicBezTo>
                          <a:pt x="848744" y="91611"/>
                          <a:pt x="856088" y="187871"/>
                          <a:pt x="801247" y="251772"/>
                        </a:cubicBezTo>
                        <a:lnTo>
                          <a:pt x="681089" y="391780"/>
                        </a:lnTo>
                        <a:cubicBezTo>
                          <a:pt x="679648" y="396559"/>
                          <a:pt x="676708" y="400708"/>
                          <a:pt x="673163" y="404611"/>
                        </a:cubicBezTo>
                        <a:lnTo>
                          <a:pt x="617412" y="465976"/>
                        </a:lnTo>
                        <a:cubicBezTo>
                          <a:pt x="612560" y="471630"/>
                          <a:pt x="607708" y="477284"/>
                          <a:pt x="602855" y="482938"/>
                        </a:cubicBezTo>
                        <a:lnTo>
                          <a:pt x="602376" y="482526"/>
                        </a:lnTo>
                        <a:lnTo>
                          <a:pt x="509362" y="584907"/>
                        </a:lnTo>
                        <a:lnTo>
                          <a:pt x="503806" y="589185"/>
                        </a:lnTo>
                        <a:cubicBezTo>
                          <a:pt x="503731" y="589270"/>
                          <a:pt x="503653" y="589353"/>
                          <a:pt x="503527" y="589400"/>
                        </a:cubicBezTo>
                        <a:cubicBezTo>
                          <a:pt x="499562" y="594136"/>
                          <a:pt x="494458" y="597554"/>
                          <a:pt x="488983" y="600075"/>
                        </a:cubicBezTo>
                        <a:cubicBezTo>
                          <a:pt x="487735" y="601735"/>
                          <a:pt x="486011" y="602682"/>
                          <a:pt x="484229" y="603564"/>
                        </a:cubicBezTo>
                        <a:lnTo>
                          <a:pt x="353095" y="668557"/>
                        </a:lnTo>
                        <a:cubicBezTo>
                          <a:pt x="322704" y="683620"/>
                          <a:pt x="287495" y="674503"/>
                          <a:pt x="274455" y="648193"/>
                        </a:cubicBezTo>
                        <a:lnTo>
                          <a:pt x="271614" y="636113"/>
                        </a:lnTo>
                        <a:lnTo>
                          <a:pt x="211767" y="663394"/>
                        </a:lnTo>
                        <a:cubicBezTo>
                          <a:pt x="175579" y="679891"/>
                          <a:pt x="135552" y="669814"/>
                          <a:pt x="122366" y="640886"/>
                        </a:cubicBezTo>
                        <a:cubicBezTo>
                          <a:pt x="116659" y="628368"/>
                          <a:pt x="116914" y="614371"/>
                          <a:pt x="122875" y="601528"/>
                        </a:cubicBezTo>
                        <a:lnTo>
                          <a:pt x="83777" y="610120"/>
                        </a:lnTo>
                        <a:cubicBezTo>
                          <a:pt x="44933" y="618656"/>
                          <a:pt x="7912" y="600405"/>
                          <a:pt x="1088" y="569355"/>
                        </a:cubicBezTo>
                        <a:cubicBezTo>
                          <a:pt x="-618" y="561593"/>
                          <a:pt x="-275" y="553765"/>
                          <a:pt x="1806" y="546257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85" name="円/楕円 6"/>
                  <p:cNvSpPr/>
                  <p:nvPr/>
                </p:nvSpPr>
                <p:spPr>
                  <a:xfrm rot="1717371">
                    <a:off x="6113619" y="5016841"/>
                    <a:ext cx="112993" cy="2287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84639" h="49838">
                        <a:moveTo>
                          <a:pt x="142019" y="0"/>
                        </a:moveTo>
                        <a:cubicBezTo>
                          <a:pt x="216270" y="0"/>
                          <a:pt x="277580" y="21397"/>
                          <a:pt x="284639" y="49838"/>
                        </a:cubicBezTo>
                        <a:cubicBezTo>
                          <a:pt x="256937" y="31527"/>
                          <a:pt x="203020" y="19975"/>
                          <a:pt x="141183" y="19975"/>
                        </a:cubicBezTo>
                        <a:cubicBezTo>
                          <a:pt x="80927" y="19975"/>
                          <a:pt x="28190" y="30944"/>
                          <a:pt x="0" y="48690"/>
                        </a:cubicBezTo>
                        <a:cubicBezTo>
                          <a:pt x="8436" y="20714"/>
                          <a:pt x="68964" y="0"/>
                          <a:pt x="142019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81" name="グループ化 380"/>
                <p:cNvGrpSpPr/>
                <p:nvPr/>
              </p:nvGrpSpPr>
              <p:grpSpPr>
                <a:xfrm rot="900000">
                  <a:off x="5529184" y="5113883"/>
                  <a:ext cx="237116" cy="531542"/>
                  <a:chOff x="6162544" y="5120661"/>
                  <a:chExt cx="237116" cy="531542"/>
                </a:xfrm>
              </p:grpSpPr>
              <p:sp>
                <p:nvSpPr>
                  <p:cNvPr id="382" name="台形 381"/>
                  <p:cNvSpPr/>
                  <p:nvPr/>
                </p:nvSpPr>
                <p:spPr>
                  <a:xfrm rot="20759838">
                    <a:off x="6162544" y="5120661"/>
                    <a:ext cx="164746" cy="83080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rgbClr val="FF33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83" name="片側の 2 つの角を丸めた四角形 382"/>
                  <p:cNvSpPr/>
                  <p:nvPr/>
                </p:nvSpPr>
                <p:spPr>
                  <a:xfrm rot="9943817">
                    <a:off x="6220879" y="5186502"/>
                    <a:ext cx="178781" cy="465701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33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424" name="グループ化 423"/>
          <p:cNvGrpSpPr/>
          <p:nvPr/>
        </p:nvGrpSpPr>
        <p:grpSpPr>
          <a:xfrm>
            <a:off x="2671818" y="4971963"/>
            <a:ext cx="960511" cy="1334237"/>
            <a:chOff x="6111915" y="3822344"/>
            <a:chExt cx="960511" cy="1334237"/>
          </a:xfrm>
        </p:grpSpPr>
        <p:grpSp>
          <p:nvGrpSpPr>
            <p:cNvPr id="425" name="グループ化 424"/>
            <p:cNvGrpSpPr/>
            <p:nvPr/>
          </p:nvGrpSpPr>
          <p:grpSpPr>
            <a:xfrm>
              <a:off x="6284140" y="4527670"/>
              <a:ext cx="601415" cy="610924"/>
              <a:chOff x="2864768" y="3787806"/>
              <a:chExt cx="1156298" cy="1174581"/>
            </a:xfrm>
          </p:grpSpPr>
          <p:sp>
            <p:nvSpPr>
              <p:cNvPr id="452" name="片側の 2 つの角を丸めた四角形 43"/>
              <p:cNvSpPr/>
              <p:nvPr/>
            </p:nvSpPr>
            <p:spPr>
              <a:xfrm rot="10800000">
                <a:off x="3160742" y="3787806"/>
                <a:ext cx="568122" cy="307312"/>
              </a:xfrm>
              <a:custGeom>
                <a:avLst/>
                <a:gdLst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205886 w 670722"/>
                  <a:gd name="connsiteY3" fmla="*/ 89894 h 307312"/>
                  <a:gd name="connsiteX4" fmla="*/ 0 w 670722"/>
                  <a:gd name="connsiteY4" fmla="*/ 89894 h 307312"/>
                  <a:gd name="connsiteX5" fmla="*/ 335361 w 670722"/>
                  <a:gd name="connsiteY5" fmla="*/ 0 h 307312"/>
                  <a:gd name="connsiteX6" fmla="*/ 670722 w 670722"/>
                  <a:gd name="connsiteY6" fmla="*/ 89894 h 307312"/>
                  <a:gd name="connsiteX7" fmla="*/ 469161 w 670722"/>
                  <a:gd name="connsiteY7" fmla="*/ 111302 h 307312"/>
                  <a:gd name="connsiteX8" fmla="*/ 469161 w 670722"/>
                  <a:gd name="connsiteY8" fmla="*/ 307312 h 307312"/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0 w 670722"/>
                  <a:gd name="connsiteY3" fmla="*/ 89894 h 307312"/>
                  <a:gd name="connsiteX4" fmla="*/ 335361 w 670722"/>
                  <a:gd name="connsiteY4" fmla="*/ 0 h 307312"/>
                  <a:gd name="connsiteX5" fmla="*/ 670722 w 670722"/>
                  <a:gd name="connsiteY5" fmla="*/ 89894 h 307312"/>
                  <a:gd name="connsiteX6" fmla="*/ 469161 w 670722"/>
                  <a:gd name="connsiteY6" fmla="*/ 111302 h 307312"/>
                  <a:gd name="connsiteX7" fmla="*/ 469161 w 670722"/>
                  <a:gd name="connsiteY7" fmla="*/ 307312 h 307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70722" h="307312">
                    <a:moveTo>
                      <a:pt x="469161" y="307312"/>
                    </a:moveTo>
                    <a:lnTo>
                      <a:pt x="201564" y="307312"/>
                    </a:lnTo>
                    <a:lnTo>
                      <a:pt x="201564" y="111302"/>
                    </a:lnTo>
                    <a:lnTo>
                      <a:pt x="0" y="89894"/>
                    </a:lnTo>
                    <a:cubicBezTo>
                      <a:pt x="0" y="40247"/>
                      <a:pt x="150146" y="0"/>
                      <a:pt x="335361" y="0"/>
                    </a:cubicBezTo>
                    <a:cubicBezTo>
                      <a:pt x="520576" y="0"/>
                      <a:pt x="670722" y="40247"/>
                      <a:pt x="670722" y="89894"/>
                    </a:cubicBezTo>
                    <a:lnTo>
                      <a:pt x="469161" y="111302"/>
                    </a:lnTo>
                    <a:lnTo>
                      <a:pt x="469161" y="307312"/>
                    </a:ln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3" name="片側の 2 つの角を丸めた四角形 452"/>
              <p:cNvSpPr/>
              <p:nvPr/>
            </p:nvSpPr>
            <p:spPr>
              <a:xfrm>
                <a:off x="2864768" y="3941461"/>
                <a:ext cx="1156298" cy="1020926"/>
              </a:xfrm>
              <a:prstGeom prst="round2SameRect">
                <a:avLst>
                  <a:gd name="adj1" fmla="val 35217"/>
                  <a:gd name="adj2" fmla="val 0"/>
                </a:avLst>
              </a:prstGeom>
              <a:solidFill>
                <a:srgbClr val="92D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4" name="片側の 2 つの角を丸めた四角形 64"/>
              <p:cNvSpPr/>
              <p:nvPr/>
            </p:nvSpPr>
            <p:spPr>
              <a:xfrm>
                <a:off x="2864768" y="3944005"/>
                <a:ext cx="1156298" cy="1018382"/>
              </a:xfrm>
              <a:custGeom>
                <a:avLst/>
                <a:gdLst/>
                <a:ahLst/>
                <a:cxnLst/>
                <a:rect l="l" t="t" r="r" b="b"/>
                <a:pathLst>
                  <a:path w="1156298" h="1018382">
                    <a:moveTo>
                      <a:pt x="821989" y="0"/>
                    </a:moveTo>
                    <a:cubicBezTo>
                      <a:pt x="1008846" y="11341"/>
                      <a:pt x="1156298" y="166950"/>
                      <a:pt x="1156298" y="356996"/>
                    </a:cubicBezTo>
                    <a:lnTo>
                      <a:pt x="1156298" y="1018382"/>
                    </a:lnTo>
                    <a:lnTo>
                      <a:pt x="821989" y="1018382"/>
                    </a:lnTo>
                    <a:close/>
                    <a:moveTo>
                      <a:pt x="334309" y="0"/>
                    </a:moveTo>
                    <a:lnTo>
                      <a:pt x="334309" y="1018382"/>
                    </a:lnTo>
                    <a:lnTo>
                      <a:pt x="0" y="1018382"/>
                    </a:lnTo>
                    <a:lnTo>
                      <a:pt x="0" y="356996"/>
                    </a:lnTo>
                    <a:cubicBezTo>
                      <a:pt x="0" y="166950"/>
                      <a:pt x="147453" y="11341"/>
                      <a:pt x="334309" y="0"/>
                    </a:cubicBezTo>
                    <a:close/>
                  </a:path>
                </a:pathLst>
              </a:cu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5" name="ホームベース 454"/>
              <p:cNvSpPr/>
              <p:nvPr/>
            </p:nvSpPr>
            <p:spPr>
              <a:xfrm rot="5400000">
                <a:off x="3227324" y="3913785"/>
                <a:ext cx="434959" cy="490311"/>
              </a:xfrm>
              <a:prstGeom prst="homePlate">
                <a:avLst>
                  <a:gd name="adj" fmla="val 60511"/>
                </a:avLst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6" name="台形 455"/>
              <p:cNvSpPr/>
              <p:nvPr/>
            </p:nvSpPr>
            <p:spPr>
              <a:xfrm rot="10800000">
                <a:off x="3296728" y="3944005"/>
                <a:ext cx="296150" cy="190277"/>
              </a:xfrm>
              <a:prstGeom prst="trapezoid">
                <a:avLst>
                  <a:gd name="adj" fmla="val 53033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57" name="二等辺三角形 456"/>
              <p:cNvSpPr/>
              <p:nvPr/>
            </p:nvSpPr>
            <p:spPr>
              <a:xfrm rot="20020472">
                <a:off x="3380723" y="3888868"/>
                <a:ext cx="357925" cy="220968"/>
              </a:xfrm>
              <a:prstGeom prst="triangle">
                <a:avLst>
                  <a:gd name="adj" fmla="val 79232"/>
                </a:avLst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58" name="二等辺三角形 457"/>
              <p:cNvSpPr/>
              <p:nvPr/>
            </p:nvSpPr>
            <p:spPr>
              <a:xfrm rot="1579528" flipH="1">
                <a:off x="3143732" y="3888869"/>
                <a:ext cx="357925" cy="220968"/>
              </a:xfrm>
              <a:prstGeom prst="triangle">
                <a:avLst>
                  <a:gd name="adj" fmla="val 79232"/>
                </a:avLst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59" name="円/楕円 458"/>
              <p:cNvSpPr/>
              <p:nvPr/>
            </p:nvSpPr>
            <p:spPr>
              <a:xfrm>
                <a:off x="3369444" y="4095119"/>
                <a:ext cx="146946" cy="201806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60" name="円/楕円 459"/>
              <p:cNvSpPr/>
              <p:nvPr/>
            </p:nvSpPr>
            <p:spPr>
              <a:xfrm flipH="1">
                <a:off x="3396636" y="4122098"/>
                <a:ext cx="96333" cy="147845"/>
              </a:xfrm>
              <a:prstGeom prst="ellipse">
                <a:avLst/>
              </a:prstGeom>
              <a:solidFill>
                <a:srgbClr val="FF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61" name="円/楕円 460"/>
              <p:cNvSpPr/>
              <p:nvPr/>
            </p:nvSpPr>
            <p:spPr>
              <a:xfrm flipH="1">
                <a:off x="3420720" y="4136080"/>
                <a:ext cx="48166" cy="457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26" name="グループ化 425"/>
            <p:cNvGrpSpPr/>
            <p:nvPr/>
          </p:nvGrpSpPr>
          <p:grpSpPr>
            <a:xfrm>
              <a:off x="6232857" y="3822344"/>
              <a:ext cx="719603" cy="735947"/>
              <a:chOff x="8555175" y="65623"/>
              <a:chExt cx="719603" cy="735947"/>
            </a:xfrm>
          </p:grpSpPr>
          <p:sp>
            <p:nvSpPr>
              <p:cNvPr id="442" name="フローチャート: 論理積ゲート 213"/>
              <p:cNvSpPr/>
              <p:nvPr/>
            </p:nvSpPr>
            <p:spPr>
              <a:xfrm rot="16200000">
                <a:off x="8571865" y="65623"/>
                <a:ext cx="690174" cy="690174"/>
              </a:xfrm>
              <a:prstGeom prst="flowChartDelay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3" name="円/楕円 689"/>
              <p:cNvSpPr/>
              <p:nvPr/>
            </p:nvSpPr>
            <p:spPr>
              <a:xfrm rot="20700000">
                <a:off x="8555175" y="40326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4" name="円/楕円 690"/>
              <p:cNvSpPr/>
              <p:nvPr/>
            </p:nvSpPr>
            <p:spPr>
              <a:xfrm rot="900000" flipH="1">
                <a:off x="9099843" y="40327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5" name="円/楕円 691"/>
              <p:cNvSpPr/>
              <p:nvPr/>
            </p:nvSpPr>
            <p:spPr>
              <a:xfrm>
                <a:off x="8625454" y="149702"/>
                <a:ext cx="579044" cy="6518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6" name="月 445"/>
              <p:cNvSpPr/>
              <p:nvPr/>
            </p:nvSpPr>
            <p:spPr>
              <a:xfrm rot="16200000" flipV="1">
                <a:off x="8737662" y="243302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7" name="月 446"/>
              <p:cNvSpPr/>
              <p:nvPr/>
            </p:nvSpPr>
            <p:spPr>
              <a:xfrm rot="16200000" flipV="1">
                <a:off x="9028175" y="243302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8" name="円/楕円 702"/>
              <p:cNvSpPr/>
              <p:nvPr/>
            </p:nvSpPr>
            <p:spPr>
              <a:xfrm>
                <a:off x="8734374" y="384282"/>
                <a:ext cx="69057" cy="10198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9" name="円/楕円 703"/>
              <p:cNvSpPr/>
              <p:nvPr/>
            </p:nvSpPr>
            <p:spPr>
              <a:xfrm>
                <a:off x="9015361" y="384282"/>
                <a:ext cx="69057" cy="10198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0" name="円/楕円 632"/>
              <p:cNvSpPr/>
              <p:nvPr/>
            </p:nvSpPr>
            <p:spPr>
              <a:xfrm>
                <a:off x="8870602" y="586447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1" name="円/楕円 4"/>
              <p:cNvSpPr/>
              <p:nvPr/>
            </p:nvSpPr>
            <p:spPr>
              <a:xfrm rot="10800000">
                <a:off x="8838966" y="680060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27" name="グループ化 426"/>
            <p:cNvGrpSpPr/>
            <p:nvPr/>
          </p:nvGrpSpPr>
          <p:grpSpPr>
            <a:xfrm>
              <a:off x="6111915" y="4346921"/>
              <a:ext cx="960511" cy="809660"/>
              <a:chOff x="6111915" y="4346921"/>
              <a:chExt cx="960511" cy="809660"/>
            </a:xfrm>
          </p:grpSpPr>
          <p:grpSp>
            <p:nvGrpSpPr>
              <p:cNvPr id="428" name="グループ化 427"/>
              <p:cNvGrpSpPr/>
              <p:nvPr/>
            </p:nvGrpSpPr>
            <p:grpSpPr>
              <a:xfrm rot="900000">
                <a:off x="6111915" y="4346921"/>
                <a:ext cx="290401" cy="809658"/>
                <a:chOff x="5475899" y="4835767"/>
                <a:chExt cx="290401" cy="809658"/>
              </a:xfrm>
            </p:grpSpPr>
            <p:grpSp>
              <p:nvGrpSpPr>
                <p:cNvPr id="436" name="グループ化 435"/>
                <p:cNvGrpSpPr/>
                <p:nvPr/>
              </p:nvGrpSpPr>
              <p:grpSpPr>
                <a:xfrm>
                  <a:off x="5475899" y="4835767"/>
                  <a:ext cx="277371" cy="317242"/>
                  <a:chOff x="6027556" y="4835767"/>
                  <a:chExt cx="277371" cy="317242"/>
                </a:xfrm>
              </p:grpSpPr>
              <p:sp>
                <p:nvSpPr>
                  <p:cNvPr id="440" name="角丸四角形 4"/>
                  <p:cNvSpPr/>
                  <p:nvPr/>
                </p:nvSpPr>
                <p:spPr>
                  <a:xfrm rot="5706401">
                    <a:off x="6007621" y="4855702"/>
                    <a:ext cx="317242" cy="27737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38017" h="675821">
                        <a:moveTo>
                          <a:pt x="1806" y="546257"/>
                        </a:moveTo>
                        <a:cubicBezTo>
                          <a:pt x="3887" y="538748"/>
                          <a:pt x="7706" y="531559"/>
                          <a:pt x="12952" y="525074"/>
                        </a:cubicBezTo>
                        <a:cubicBezTo>
                          <a:pt x="23444" y="512103"/>
                          <a:pt x="39645" y="501946"/>
                          <a:pt x="59067" y="497678"/>
                        </a:cubicBezTo>
                        <a:lnTo>
                          <a:pt x="100244" y="488628"/>
                        </a:lnTo>
                        <a:cubicBezTo>
                          <a:pt x="77229" y="484370"/>
                          <a:pt x="59450" y="469415"/>
                          <a:pt x="54928" y="448841"/>
                        </a:cubicBezTo>
                        <a:cubicBezTo>
                          <a:pt x="53222" y="441079"/>
                          <a:pt x="53565" y="433251"/>
                          <a:pt x="55646" y="425743"/>
                        </a:cubicBezTo>
                        <a:cubicBezTo>
                          <a:pt x="57727" y="418235"/>
                          <a:pt x="61546" y="411045"/>
                          <a:pt x="66792" y="404560"/>
                        </a:cubicBezTo>
                        <a:cubicBezTo>
                          <a:pt x="77284" y="391589"/>
                          <a:pt x="93485" y="381432"/>
                          <a:pt x="112907" y="377164"/>
                        </a:cubicBezTo>
                        <a:lnTo>
                          <a:pt x="269211" y="342814"/>
                        </a:lnTo>
                        <a:lnTo>
                          <a:pt x="382846" y="271062"/>
                        </a:lnTo>
                        <a:lnTo>
                          <a:pt x="390224" y="262465"/>
                        </a:lnTo>
                        <a:lnTo>
                          <a:pt x="282312" y="262465"/>
                        </a:lnTo>
                        <a:cubicBezTo>
                          <a:pt x="245819" y="262465"/>
                          <a:pt x="216235" y="232881"/>
                          <a:pt x="216235" y="196388"/>
                        </a:cubicBezTo>
                        <a:cubicBezTo>
                          <a:pt x="216235" y="159895"/>
                          <a:pt x="245819" y="130311"/>
                          <a:pt x="282312" y="130311"/>
                        </a:cubicBezTo>
                        <a:lnTo>
                          <a:pt x="503642" y="130311"/>
                        </a:lnTo>
                        <a:lnTo>
                          <a:pt x="569841" y="53175"/>
                        </a:lnTo>
                        <a:cubicBezTo>
                          <a:pt x="624682" y="-10726"/>
                          <a:pt x="720942" y="-18071"/>
                          <a:pt x="784843" y="36770"/>
                        </a:cubicBezTo>
                        <a:cubicBezTo>
                          <a:pt x="848744" y="91611"/>
                          <a:pt x="856088" y="187871"/>
                          <a:pt x="801247" y="251772"/>
                        </a:cubicBezTo>
                        <a:lnTo>
                          <a:pt x="681089" y="391780"/>
                        </a:lnTo>
                        <a:cubicBezTo>
                          <a:pt x="679648" y="396559"/>
                          <a:pt x="676708" y="400708"/>
                          <a:pt x="673163" y="404611"/>
                        </a:cubicBezTo>
                        <a:lnTo>
                          <a:pt x="617412" y="465976"/>
                        </a:lnTo>
                        <a:cubicBezTo>
                          <a:pt x="612560" y="471630"/>
                          <a:pt x="607708" y="477284"/>
                          <a:pt x="602855" y="482938"/>
                        </a:cubicBezTo>
                        <a:lnTo>
                          <a:pt x="602376" y="482526"/>
                        </a:lnTo>
                        <a:lnTo>
                          <a:pt x="509362" y="584907"/>
                        </a:lnTo>
                        <a:lnTo>
                          <a:pt x="503806" y="589185"/>
                        </a:lnTo>
                        <a:cubicBezTo>
                          <a:pt x="503731" y="589270"/>
                          <a:pt x="503653" y="589353"/>
                          <a:pt x="503527" y="589400"/>
                        </a:cubicBezTo>
                        <a:cubicBezTo>
                          <a:pt x="499562" y="594136"/>
                          <a:pt x="494458" y="597554"/>
                          <a:pt x="488983" y="600075"/>
                        </a:cubicBezTo>
                        <a:cubicBezTo>
                          <a:pt x="487735" y="601735"/>
                          <a:pt x="486011" y="602682"/>
                          <a:pt x="484229" y="603564"/>
                        </a:cubicBezTo>
                        <a:lnTo>
                          <a:pt x="353095" y="668557"/>
                        </a:lnTo>
                        <a:cubicBezTo>
                          <a:pt x="322704" y="683620"/>
                          <a:pt x="287495" y="674503"/>
                          <a:pt x="274455" y="648193"/>
                        </a:cubicBezTo>
                        <a:lnTo>
                          <a:pt x="271614" y="636113"/>
                        </a:lnTo>
                        <a:lnTo>
                          <a:pt x="211767" y="663394"/>
                        </a:lnTo>
                        <a:cubicBezTo>
                          <a:pt x="175579" y="679891"/>
                          <a:pt x="135552" y="669814"/>
                          <a:pt x="122366" y="640886"/>
                        </a:cubicBezTo>
                        <a:cubicBezTo>
                          <a:pt x="116659" y="628368"/>
                          <a:pt x="116914" y="614371"/>
                          <a:pt x="122875" y="601528"/>
                        </a:cubicBezTo>
                        <a:lnTo>
                          <a:pt x="83777" y="610120"/>
                        </a:lnTo>
                        <a:cubicBezTo>
                          <a:pt x="44933" y="618656"/>
                          <a:pt x="7912" y="600405"/>
                          <a:pt x="1088" y="569355"/>
                        </a:cubicBezTo>
                        <a:cubicBezTo>
                          <a:pt x="-618" y="561593"/>
                          <a:pt x="-275" y="553765"/>
                          <a:pt x="1806" y="546257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1" name="円/楕円 6"/>
                  <p:cNvSpPr/>
                  <p:nvPr/>
                </p:nvSpPr>
                <p:spPr>
                  <a:xfrm rot="1717371">
                    <a:off x="6113619" y="5016841"/>
                    <a:ext cx="112993" cy="2287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84639" h="49838">
                        <a:moveTo>
                          <a:pt x="142019" y="0"/>
                        </a:moveTo>
                        <a:cubicBezTo>
                          <a:pt x="216270" y="0"/>
                          <a:pt x="277580" y="21397"/>
                          <a:pt x="284639" y="49838"/>
                        </a:cubicBezTo>
                        <a:cubicBezTo>
                          <a:pt x="256937" y="31527"/>
                          <a:pt x="203020" y="19975"/>
                          <a:pt x="141183" y="19975"/>
                        </a:cubicBezTo>
                        <a:cubicBezTo>
                          <a:pt x="80927" y="19975"/>
                          <a:pt x="28190" y="30944"/>
                          <a:pt x="0" y="48690"/>
                        </a:cubicBezTo>
                        <a:cubicBezTo>
                          <a:pt x="8436" y="20714"/>
                          <a:pt x="68964" y="0"/>
                          <a:pt x="142019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437" name="グループ化 436"/>
                <p:cNvGrpSpPr/>
                <p:nvPr/>
              </p:nvGrpSpPr>
              <p:grpSpPr>
                <a:xfrm rot="900000">
                  <a:off x="5529184" y="5113883"/>
                  <a:ext cx="237116" cy="531542"/>
                  <a:chOff x="6162544" y="5120661"/>
                  <a:chExt cx="237116" cy="531542"/>
                </a:xfrm>
              </p:grpSpPr>
              <p:sp>
                <p:nvSpPr>
                  <p:cNvPr id="438" name="台形 437"/>
                  <p:cNvSpPr/>
                  <p:nvPr/>
                </p:nvSpPr>
                <p:spPr>
                  <a:xfrm rot="20759838">
                    <a:off x="6162544" y="5120661"/>
                    <a:ext cx="164746" cy="83080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rgbClr val="FF505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39" name="片側の 2 つの角を丸めた四角形 438"/>
                  <p:cNvSpPr/>
                  <p:nvPr/>
                </p:nvSpPr>
                <p:spPr>
                  <a:xfrm rot="9943817">
                    <a:off x="6220879" y="5186502"/>
                    <a:ext cx="178781" cy="465701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505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429" name="グループ化 428"/>
              <p:cNvGrpSpPr/>
              <p:nvPr/>
            </p:nvGrpSpPr>
            <p:grpSpPr>
              <a:xfrm rot="20700000" flipH="1">
                <a:off x="6782025" y="4346923"/>
                <a:ext cx="290401" cy="809658"/>
                <a:chOff x="5475899" y="4835767"/>
                <a:chExt cx="290401" cy="809658"/>
              </a:xfrm>
            </p:grpSpPr>
            <p:grpSp>
              <p:nvGrpSpPr>
                <p:cNvPr id="430" name="グループ化 429"/>
                <p:cNvGrpSpPr/>
                <p:nvPr/>
              </p:nvGrpSpPr>
              <p:grpSpPr>
                <a:xfrm>
                  <a:off x="5475899" y="4835767"/>
                  <a:ext cx="277371" cy="317242"/>
                  <a:chOff x="6027556" y="4835767"/>
                  <a:chExt cx="277371" cy="317242"/>
                </a:xfrm>
              </p:grpSpPr>
              <p:sp>
                <p:nvSpPr>
                  <p:cNvPr id="434" name="角丸四角形 4"/>
                  <p:cNvSpPr/>
                  <p:nvPr/>
                </p:nvSpPr>
                <p:spPr>
                  <a:xfrm rot="5706401">
                    <a:off x="6007621" y="4855702"/>
                    <a:ext cx="317242" cy="27737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38017" h="675821">
                        <a:moveTo>
                          <a:pt x="1806" y="546257"/>
                        </a:moveTo>
                        <a:cubicBezTo>
                          <a:pt x="3887" y="538748"/>
                          <a:pt x="7706" y="531559"/>
                          <a:pt x="12952" y="525074"/>
                        </a:cubicBezTo>
                        <a:cubicBezTo>
                          <a:pt x="23444" y="512103"/>
                          <a:pt x="39645" y="501946"/>
                          <a:pt x="59067" y="497678"/>
                        </a:cubicBezTo>
                        <a:lnTo>
                          <a:pt x="100244" y="488628"/>
                        </a:lnTo>
                        <a:cubicBezTo>
                          <a:pt x="77229" y="484370"/>
                          <a:pt x="59450" y="469415"/>
                          <a:pt x="54928" y="448841"/>
                        </a:cubicBezTo>
                        <a:cubicBezTo>
                          <a:pt x="53222" y="441079"/>
                          <a:pt x="53565" y="433251"/>
                          <a:pt x="55646" y="425743"/>
                        </a:cubicBezTo>
                        <a:cubicBezTo>
                          <a:pt x="57727" y="418235"/>
                          <a:pt x="61546" y="411045"/>
                          <a:pt x="66792" y="404560"/>
                        </a:cubicBezTo>
                        <a:cubicBezTo>
                          <a:pt x="77284" y="391589"/>
                          <a:pt x="93485" y="381432"/>
                          <a:pt x="112907" y="377164"/>
                        </a:cubicBezTo>
                        <a:lnTo>
                          <a:pt x="269211" y="342814"/>
                        </a:lnTo>
                        <a:lnTo>
                          <a:pt x="382846" y="271062"/>
                        </a:lnTo>
                        <a:lnTo>
                          <a:pt x="390224" y="262465"/>
                        </a:lnTo>
                        <a:lnTo>
                          <a:pt x="282312" y="262465"/>
                        </a:lnTo>
                        <a:cubicBezTo>
                          <a:pt x="245819" y="262465"/>
                          <a:pt x="216235" y="232881"/>
                          <a:pt x="216235" y="196388"/>
                        </a:cubicBezTo>
                        <a:cubicBezTo>
                          <a:pt x="216235" y="159895"/>
                          <a:pt x="245819" y="130311"/>
                          <a:pt x="282312" y="130311"/>
                        </a:cubicBezTo>
                        <a:lnTo>
                          <a:pt x="503642" y="130311"/>
                        </a:lnTo>
                        <a:lnTo>
                          <a:pt x="569841" y="53175"/>
                        </a:lnTo>
                        <a:cubicBezTo>
                          <a:pt x="624682" y="-10726"/>
                          <a:pt x="720942" y="-18071"/>
                          <a:pt x="784843" y="36770"/>
                        </a:cubicBezTo>
                        <a:cubicBezTo>
                          <a:pt x="848744" y="91611"/>
                          <a:pt x="856088" y="187871"/>
                          <a:pt x="801247" y="251772"/>
                        </a:cubicBezTo>
                        <a:lnTo>
                          <a:pt x="681089" y="391780"/>
                        </a:lnTo>
                        <a:cubicBezTo>
                          <a:pt x="679648" y="396559"/>
                          <a:pt x="676708" y="400708"/>
                          <a:pt x="673163" y="404611"/>
                        </a:cubicBezTo>
                        <a:lnTo>
                          <a:pt x="617412" y="465976"/>
                        </a:lnTo>
                        <a:cubicBezTo>
                          <a:pt x="612560" y="471630"/>
                          <a:pt x="607708" y="477284"/>
                          <a:pt x="602855" y="482938"/>
                        </a:cubicBezTo>
                        <a:lnTo>
                          <a:pt x="602376" y="482526"/>
                        </a:lnTo>
                        <a:lnTo>
                          <a:pt x="509362" y="584907"/>
                        </a:lnTo>
                        <a:lnTo>
                          <a:pt x="503806" y="589185"/>
                        </a:lnTo>
                        <a:cubicBezTo>
                          <a:pt x="503731" y="589270"/>
                          <a:pt x="503653" y="589353"/>
                          <a:pt x="503527" y="589400"/>
                        </a:cubicBezTo>
                        <a:cubicBezTo>
                          <a:pt x="499562" y="594136"/>
                          <a:pt x="494458" y="597554"/>
                          <a:pt x="488983" y="600075"/>
                        </a:cubicBezTo>
                        <a:cubicBezTo>
                          <a:pt x="487735" y="601735"/>
                          <a:pt x="486011" y="602682"/>
                          <a:pt x="484229" y="603564"/>
                        </a:cubicBezTo>
                        <a:lnTo>
                          <a:pt x="353095" y="668557"/>
                        </a:lnTo>
                        <a:cubicBezTo>
                          <a:pt x="322704" y="683620"/>
                          <a:pt x="287495" y="674503"/>
                          <a:pt x="274455" y="648193"/>
                        </a:cubicBezTo>
                        <a:lnTo>
                          <a:pt x="271614" y="636113"/>
                        </a:lnTo>
                        <a:lnTo>
                          <a:pt x="211767" y="663394"/>
                        </a:lnTo>
                        <a:cubicBezTo>
                          <a:pt x="175579" y="679891"/>
                          <a:pt x="135552" y="669814"/>
                          <a:pt x="122366" y="640886"/>
                        </a:cubicBezTo>
                        <a:cubicBezTo>
                          <a:pt x="116659" y="628368"/>
                          <a:pt x="116914" y="614371"/>
                          <a:pt x="122875" y="601528"/>
                        </a:cubicBezTo>
                        <a:lnTo>
                          <a:pt x="83777" y="610120"/>
                        </a:lnTo>
                        <a:cubicBezTo>
                          <a:pt x="44933" y="618656"/>
                          <a:pt x="7912" y="600405"/>
                          <a:pt x="1088" y="569355"/>
                        </a:cubicBezTo>
                        <a:cubicBezTo>
                          <a:pt x="-618" y="561593"/>
                          <a:pt x="-275" y="553765"/>
                          <a:pt x="1806" y="546257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35" name="円/楕円 6"/>
                  <p:cNvSpPr/>
                  <p:nvPr/>
                </p:nvSpPr>
                <p:spPr>
                  <a:xfrm rot="1717371">
                    <a:off x="6113619" y="5016841"/>
                    <a:ext cx="112993" cy="2287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84639" h="49838">
                        <a:moveTo>
                          <a:pt x="142019" y="0"/>
                        </a:moveTo>
                        <a:cubicBezTo>
                          <a:pt x="216270" y="0"/>
                          <a:pt x="277580" y="21397"/>
                          <a:pt x="284639" y="49838"/>
                        </a:cubicBezTo>
                        <a:cubicBezTo>
                          <a:pt x="256937" y="31527"/>
                          <a:pt x="203020" y="19975"/>
                          <a:pt x="141183" y="19975"/>
                        </a:cubicBezTo>
                        <a:cubicBezTo>
                          <a:pt x="80927" y="19975"/>
                          <a:pt x="28190" y="30944"/>
                          <a:pt x="0" y="48690"/>
                        </a:cubicBezTo>
                        <a:cubicBezTo>
                          <a:pt x="8436" y="20714"/>
                          <a:pt x="68964" y="0"/>
                          <a:pt x="142019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431" name="グループ化 430"/>
                <p:cNvGrpSpPr/>
                <p:nvPr/>
              </p:nvGrpSpPr>
              <p:grpSpPr>
                <a:xfrm rot="900000">
                  <a:off x="5529184" y="5113883"/>
                  <a:ext cx="237116" cy="531542"/>
                  <a:chOff x="6162544" y="5120661"/>
                  <a:chExt cx="237116" cy="531542"/>
                </a:xfrm>
              </p:grpSpPr>
              <p:sp>
                <p:nvSpPr>
                  <p:cNvPr id="432" name="台形 431"/>
                  <p:cNvSpPr/>
                  <p:nvPr/>
                </p:nvSpPr>
                <p:spPr>
                  <a:xfrm rot="20759838">
                    <a:off x="6162544" y="5120661"/>
                    <a:ext cx="164746" cy="83080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rgbClr val="FF505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33" name="片側の 2 つの角を丸めた四角形 432"/>
                  <p:cNvSpPr/>
                  <p:nvPr/>
                </p:nvSpPr>
                <p:spPr>
                  <a:xfrm rot="9943817">
                    <a:off x="6220879" y="5186502"/>
                    <a:ext cx="178781" cy="465701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505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462" name="グループ化 461"/>
          <p:cNvGrpSpPr/>
          <p:nvPr/>
        </p:nvGrpSpPr>
        <p:grpSpPr>
          <a:xfrm>
            <a:off x="4424008" y="4973818"/>
            <a:ext cx="960511" cy="1332382"/>
            <a:chOff x="7007538" y="3824199"/>
            <a:chExt cx="960511" cy="1332382"/>
          </a:xfrm>
        </p:grpSpPr>
        <p:sp>
          <p:nvSpPr>
            <p:cNvPr id="463" name="フリーフォーム 462"/>
            <p:cNvSpPr/>
            <p:nvPr/>
          </p:nvSpPr>
          <p:spPr>
            <a:xfrm>
              <a:off x="7121844" y="3824199"/>
              <a:ext cx="731898" cy="986617"/>
            </a:xfrm>
            <a:custGeom>
              <a:avLst/>
              <a:gdLst>
                <a:gd name="connsiteX0" fmla="*/ 425446 w 850891"/>
                <a:gd name="connsiteY0" fmla="*/ 0 h 1027118"/>
                <a:gd name="connsiteX1" fmla="*/ 726282 w 850891"/>
                <a:gd name="connsiteY1" fmla="*/ 124610 h 1027118"/>
                <a:gd name="connsiteX2" fmla="*/ 726281 w 850891"/>
                <a:gd name="connsiteY2" fmla="*/ 124610 h 1027118"/>
                <a:gd name="connsiteX3" fmla="*/ 726281 w 850891"/>
                <a:gd name="connsiteY3" fmla="*/ 726283 h 1027118"/>
                <a:gd name="connsiteX4" fmla="*/ 425446 w 850891"/>
                <a:gd name="connsiteY4" fmla="*/ 1027118 h 1027118"/>
                <a:gd name="connsiteX5" fmla="*/ 124609 w 850891"/>
                <a:gd name="connsiteY5" fmla="*/ 726282 h 1027118"/>
                <a:gd name="connsiteX6" fmla="*/ 124609 w 850891"/>
                <a:gd name="connsiteY6" fmla="*/ 124610 h 1027118"/>
                <a:gd name="connsiteX7" fmla="*/ 425446 w 850891"/>
                <a:gd name="connsiteY7" fmla="*/ 0 h 1027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50891" h="1027118">
                  <a:moveTo>
                    <a:pt x="425446" y="0"/>
                  </a:moveTo>
                  <a:cubicBezTo>
                    <a:pt x="534327" y="0"/>
                    <a:pt x="643208" y="41537"/>
                    <a:pt x="726282" y="124610"/>
                  </a:cubicBezTo>
                  <a:lnTo>
                    <a:pt x="726281" y="124610"/>
                  </a:lnTo>
                  <a:cubicBezTo>
                    <a:pt x="892428" y="290757"/>
                    <a:pt x="892428" y="560136"/>
                    <a:pt x="726281" y="726283"/>
                  </a:cubicBezTo>
                  <a:lnTo>
                    <a:pt x="425446" y="1027118"/>
                  </a:lnTo>
                  <a:lnTo>
                    <a:pt x="124609" y="726282"/>
                  </a:lnTo>
                  <a:cubicBezTo>
                    <a:pt x="-41537" y="560135"/>
                    <a:pt x="-41537" y="290757"/>
                    <a:pt x="124609" y="124610"/>
                  </a:cubicBezTo>
                  <a:cubicBezTo>
                    <a:pt x="207683" y="41537"/>
                    <a:pt x="316565" y="0"/>
                    <a:pt x="425446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464" name="グループ化 463"/>
            <p:cNvGrpSpPr/>
            <p:nvPr/>
          </p:nvGrpSpPr>
          <p:grpSpPr>
            <a:xfrm>
              <a:off x="7187086" y="4518743"/>
              <a:ext cx="601415" cy="619851"/>
              <a:chOff x="4241016" y="3770644"/>
              <a:chExt cx="1156298" cy="1191743"/>
            </a:xfrm>
          </p:grpSpPr>
          <p:sp>
            <p:nvSpPr>
              <p:cNvPr id="489" name="片側の 2 つの角を丸めた四角形 43"/>
              <p:cNvSpPr/>
              <p:nvPr/>
            </p:nvSpPr>
            <p:spPr>
              <a:xfrm rot="10800000">
                <a:off x="4544697" y="3770644"/>
                <a:ext cx="568122" cy="307312"/>
              </a:xfrm>
              <a:custGeom>
                <a:avLst/>
                <a:gdLst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205886 w 670722"/>
                  <a:gd name="connsiteY3" fmla="*/ 89894 h 307312"/>
                  <a:gd name="connsiteX4" fmla="*/ 0 w 670722"/>
                  <a:gd name="connsiteY4" fmla="*/ 89894 h 307312"/>
                  <a:gd name="connsiteX5" fmla="*/ 335361 w 670722"/>
                  <a:gd name="connsiteY5" fmla="*/ 0 h 307312"/>
                  <a:gd name="connsiteX6" fmla="*/ 670722 w 670722"/>
                  <a:gd name="connsiteY6" fmla="*/ 89894 h 307312"/>
                  <a:gd name="connsiteX7" fmla="*/ 469161 w 670722"/>
                  <a:gd name="connsiteY7" fmla="*/ 111302 h 307312"/>
                  <a:gd name="connsiteX8" fmla="*/ 469161 w 670722"/>
                  <a:gd name="connsiteY8" fmla="*/ 307312 h 307312"/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0 w 670722"/>
                  <a:gd name="connsiteY3" fmla="*/ 89894 h 307312"/>
                  <a:gd name="connsiteX4" fmla="*/ 335361 w 670722"/>
                  <a:gd name="connsiteY4" fmla="*/ 0 h 307312"/>
                  <a:gd name="connsiteX5" fmla="*/ 670722 w 670722"/>
                  <a:gd name="connsiteY5" fmla="*/ 89894 h 307312"/>
                  <a:gd name="connsiteX6" fmla="*/ 469161 w 670722"/>
                  <a:gd name="connsiteY6" fmla="*/ 111302 h 307312"/>
                  <a:gd name="connsiteX7" fmla="*/ 469161 w 670722"/>
                  <a:gd name="connsiteY7" fmla="*/ 307312 h 307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70722" h="307312">
                    <a:moveTo>
                      <a:pt x="469161" y="307312"/>
                    </a:moveTo>
                    <a:lnTo>
                      <a:pt x="201564" y="307312"/>
                    </a:lnTo>
                    <a:lnTo>
                      <a:pt x="201564" y="111302"/>
                    </a:lnTo>
                    <a:lnTo>
                      <a:pt x="0" y="89894"/>
                    </a:lnTo>
                    <a:cubicBezTo>
                      <a:pt x="0" y="40247"/>
                      <a:pt x="150146" y="0"/>
                      <a:pt x="335361" y="0"/>
                    </a:cubicBezTo>
                    <a:cubicBezTo>
                      <a:pt x="520576" y="0"/>
                      <a:pt x="670722" y="40247"/>
                      <a:pt x="670722" y="89894"/>
                    </a:cubicBezTo>
                    <a:lnTo>
                      <a:pt x="469161" y="111302"/>
                    </a:lnTo>
                    <a:lnTo>
                      <a:pt x="469161" y="307312"/>
                    </a:ln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0" name="片側の 2 つの角を丸めた四角形 85"/>
              <p:cNvSpPr/>
              <p:nvPr/>
            </p:nvSpPr>
            <p:spPr>
              <a:xfrm>
                <a:off x="4241016" y="3943457"/>
                <a:ext cx="1156298" cy="1018930"/>
              </a:xfrm>
              <a:custGeom>
                <a:avLst/>
                <a:gdLst/>
                <a:ahLst/>
                <a:cxnLst/>
                <a:rect l="l" t="t" r="r" b="b"/>
                <a:pathLst>
                  <a:path w="1156298" h="1018930">
                    <a:moveTo>
                      <a:pt x="339738" y="0"/>
                    </a:moveTo>
                    <a:lnTo>
                      <a:pt x="414999" y="178641"/>
                    </a:lnTo>
                    <a:lnTo>
                      <a:pt x="756160" y="178641"/>
                    </a:lnTo>
                    <a:lnTo>
                      <a:pt x="830816" y="1437"/>
                    </a:lnTo>
                    <a:cubicBezTo>
                      <a:pt x="1013501" y="16850"/>
                      <a:pt x="1156298" y="170521"/>
                      <a:pt x="1156298" y="357544"/>
                    </a:cubicBezTo>
                    <a:lnTo>
                      <a:pt x="1156298" y="1018930"/>
                    </a:lnTo>
                    <a:lnTo>
                      <a:pt x="0" y="1018930"/>
                    </a:lnTo>
                    <a:lnTo>
                      <a:pt x="0" y="357544"/>
                    </a:lnTo>
                    <a:cubicBezTo>
                      <a:pt x="0" y="165647"/>
                      <a:pt x="150338" y="8863"/>
                      <a:pt x="339738" y="0"/>
                    </a:cubicBezTo>
                    <a:close/>
                  </a:path>
                </a:pathLst>
              </a:custGeom>
              <a:solidFill>
                <a:srgbClr val="FF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1" name="台形 490"/>
              <p:cNvSpPr/>
              <p:nvPr/>
            </p:nvSpPr>
            <p:spPr>
              <a:xfrm rot="10800000">
                <a:off x="4576373" y="4048883"/>
                <a:ext cx="500449" cy="913503"/>
              </a:xfrm>
              <a:prstGeom prst="trapezoid">
                <a:avLst>
                  <a:gd name="adj" fmla="val 42130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92" name="グループ化 491"/>
              <p:cNvGrpSpPr/>
              <p:nvPr/>
            </p:nvGrpSpPr>
            <p:grpSpPr>
              <a:xfrm>
                <a:off x="4261000" y="3924300"/>
                <a:ext cx="1116330" cy="1038087"/>
                <a:chOff x="4259580" y="3924300"/>
                <a:chExt cx="1116330" cy="1043940"/>
              </a:xfrm>
            </p:grpSpPr>
            <p:sp>
              <p:nvSpPr>
                <p:cNvPr id="493" name="フリーフォーム 492"/>
                <p:cNvSpPr/>
                <p:nvPr/>
              </p:nvSpPr>
              <p:spPr>
                <a:xfrm>
                  <a:off x="4259580" y="3924300"/>
                  <a:ext cx="558165" cy="1043940"/>
                </a:xfrm>
                <a:custGeom>
                  <a:avLst/>
                  <a:gdLst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220980 w 558165"/>
                    <a:gd name="connsiteY5" fmla="*/ 537210 h 1043940"/>
                    <a:gd name="connsiteX6" fmla="*/ 350520 w 558165"/>
                    <a:gd name="connsiteY6" fmla="*/ 539115 h 1043940"/>
                    <a:gd name="connsiteX7" fmla="*/ 270510 w 558165"/>
                    <a:gd name="connsiteY7" fmla="*/ 621030 h 1043940"/>
                    <a:gd name="connsiteX8" fmla="*/ 413385 w 558165"/>
                    <a:gd name="connsiteY8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220980 w 558165"/>
                    <a:gd name="connsiteY5" fmla="*/ 537210 h 1043940"/>
                    <a:gd name="connsiteX6" fmla="*/ 270510 w 558165"/>
                    <a:gd name="connsiteY6" fmla="*/ 621030 h 1043940"/>
                    <a:gd name="connsiteX7" fmla="*/ 413385 w 558165"/>
                    <a:gd name="connsiteY7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220980 w 558165"/>
                    <a:gd name="connsiteY5" fmla="*/ 537210 h 1043940"/>
                    <a:gd name="connsiteX6" fmla="*/ 413385 w 558165"/>
                    <a:gd name="connsiteY6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413385 w 558165"/>
                    <a:gd name="connsiteY5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133350 w 558165"/>
                    <a:gd name="connsiteY5" fmla="*/ 462915 h 1043940"/>
                    <a:gd name="connsiteX6" fmla="*/ 413385 w 558165"/>
                    <a:gd name="connsiteY6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133350 w 558165"/>
                    <a:gd name="connsiteY5" fmla="*/ 462915 h 1043940"/>
                    <a:gd name="connsiteX6" fmla="*/ 175260 w 558165"/>
                    <a:gd name="connsiteY6" fmla="*/ 546735 h 1043940"/>
                    <a:gd name="connsiteX7" fmla="*/ 413385 w 558165"/>
                    <a:gd name="connsiteY7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133350 w 558165"/>
                    <a:gd name="connsiteY5" fmla="*/ 462915 h 1043940"/>
                    <a:gd name="connsiteX6" fmla="*/ 148590 w 558165"/>
                    <a:gd name="connsiteY6" fmla="*/ 501015 h 1043940"/>
                    <a:gd name="connsiteX7" fmla="*/ 175260 w 558165"/>
                    <a:gd name="connsiteY7" fmla="*/ 546735 h 1043940"/>
                    <a:gd name="connsiteX8" fmla="*/ 413385 w 558165"/>
                    <a:gd name="connsiteY8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133350 w 558165"/>
                    <a:gd name="connsiteY5" fmla="*/ 462915 h 1043940"/>
                    <a:gd name="connsiteX6" fmla="*/ 257175 w 558165"/>
                    <a:gd name="connsiteY6" fmla="*/ 468630 h 1043940"/>
                    <a:gd name="connsiteX7" fmla="*/ 175260 w 558165"/>
                    <a:gd name="connsiteY7" fmla="*/ 546735 h 1043940"/>
                    <a:gd name="connsiteX8" fmla="*/ 413385 w 558165"/>
                    <a:gd name="connsiteY8" fmla="*/ 1043940 h 10439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8165" h="1043940">
                      <a:moveTo>
                        <a:pt x="413385" y="1043940"/>
                      </a:moveTo>
                      <a:lnTo>
                        <a:pt x="558165" y="1043940"/>
                      </a:lnTo>
                      <a:lnTo>
                        <a:pt x="354330" y="0"/>
                      </a:lnTo>
                      <a:lnTo>
                        <a:pt x="205740" y="7620"/>
                      </a:lnTo>
                      <a:lnTo>
                        <a:pt x="0" y="186690"/>
                      </a:lnTo>
                      <a:lnTo>
                        <a:pt x="133350" y="462915"/>
                      </a:lnTo>
                      <a:lnTo>
                        <a:pt x="257175" y="468630"/>
                      </a:lnTo>
                      <a:lnTo>
                        <a:pt x="175260" y="546735"/>
                      </a:lnTo>
                      <a:lnTo>
                        <a:pt x="413385" y="104394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4" name="フリーフォーム 493"/>
                <p:cNvSpPr/>
                <p:nvPr/>
              </p:nvSpPr>
              <p:spPr>
                <a:xfrm flipH="1">
                  <a:off x="4817745" y="3924300"/>
                  <a:ext cx="558165" cy="1043940"/>
                </a:xfrm>
                <a:custGeom>
                  <a:avLst/>
                  <a:gdLst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220980 w 558165"/>
                    <a:gd name="connsiteY5" fmla="*/ 537210 h 1043940"/>
                    <a:gd name="connsiteX6" fmla="*/ 350520 w 558165"/>
                    <a:gd name="connsiteY6" fmla="*/ 539115 h 1043940"/>
                    <a:gd name="connsiteX7" fmla="*/ 270510 w 558165"/>
                    <a:gd name="connsiteY7" fmla="*/ 621030 h 1043940"/>
                    <a:gd name="connsiteX8" fmla="*/ 413385 w 558165"/>
                    <a:gd name="connsiteY8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220980 w 558165"/>
                    <a:gd name="connsiteY5" fmla="*/ 537210 h 1043940"/>
                    <a:gd name="connsiteX6" fmla="*/ 270510 w 558165"/>
                    <a:gd name="connsiteY6" fmla="*/ 621030 h 1043940"/>
                    <a:gd name="connsiteX7" fmla="*/ 413385 w 558165"/>
                    <a:gd name="connsiteY7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220980 w 558165"/>
                    <a:gd name="connsiteY5" fmla="*/ 537210 h 1043940"/>
                    <a:gd name="connsiteX6" fmla="*/ 413385 w 558165"/>
                    <a:gd name="connsiteY6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413385 w 558165"/>
                    <a:gd name="connsiteY5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133350 w 558165"/>
                    <a:gd name="connsiteY5" fmla="*/ 462915 h 1043940"/>
                    <a:gd name="connsiteX6" fmla="*/ 413385 w 558165"/>
                    <a:gd name="connsiteY6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133350 w 558165"/>
                    <a:gd name="connsiteY5" fmla="*/ 462915 h 1043940"/>
                    <a:gd name="connsiteX6" fmla="*/ 175260 w 558165"/>
                    <a:gd name="connsiteY6" fmla="*/ 546735 h 1043940"/>
                    <a:gd name="connsiteX7" fmla="*/ 413385 w 558165"/>
                    <a:gd name="connsiteY7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133350 w 558165"/>
                    <a:gd name="connsiteY5" fmla="*/ 462915 h 1043940"/>
                    <a:gd name="connsiteX6" fmla="*/ 148590 w 558165"/>
                    <a:gd name="connsiteY6" fmla="*/ 501015 h 1043940"/>
                    <a:gd name="connsiteX7" fmla="*/ 175260 w 558165"/>
                    <a:gd name="connsiteY7" fmla="*/ 546735 h 1043940"/>
                    <a:gd name="connsiteX8" fmla="*/ 413385 w 558165"/>
                    <a:gd name="connsiteY8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133350 w 558165"/>
                    <a:gd name="connsiteY5" fmla="*/ 462915 h 1043940"/>
                    <a:gd name="connsiteX6" fmla="*/ 257175 w 558165"/>
                    <a:gd name="connsiteY6" fmla="*/ 468630 h 1043940"/>
                    <a:gd name="connsiteX7" fmla="*/ 175260 w 558165"/>
                    <a:gd name="connsiteY7" fmla="*/ 546735 h 1043940"/>
                    <a:gd name="connsiteX8" fmla="*/ 413385 w 558165"/>
                    <a:gd name="connsiteY8" fmla="*/ 1043940 h 10439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8165" h="1043940">
                      <a:moveTo>
                        <a:pt x="413385" y="1043940"/>
                      </a:moveTo>
                      <a:lnTo>
                        <a:pt x="558165" y="1043940"/>
                      </a:lnTo>
                      <a:lnTo>
                        <a:pt x="354330" y="0"/>
                      </a:lnTo>
                      <a:lnTo>
                        <a:pt x="205740" y="7620"/>
                      </a:lnTo>
                      <a:lnTo>
                        <a:pt x="0" y="186690"/>
                      </a:lnTo>
                      <a:lnTo>
                        <a:pt x="133350" y="462915"/>
                      </a:lnTo>
                      <a:lnTo>
                        <a:pt x="257175" y="468630"/>
                      </a:lnTo>
                      <a:lnTo>
                        <a:pt x="175260" y="546735"/>
                      </a:lnTo>
                      <a:lnTo>
                        <a:pt x="413385" y="104394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465" name="グループ化 464"/>
            <p:cNvGrpSpPr/>
            <p:nvPr/>
          </p:nvGrpSpPr>
          <p:grpSpPr>
            <a:xfrm>
              <a:off x="7198271" y="4008608"/>
              <a:ext cx="579044" cy="559543"/>
              <a:chOff x="9583397" y="242027"/>
              <a:chExt cx="579044" cy="559543"/>
            </a:xfrm>
          </p:grpSpPr>
          <p:sp>
            <p:nvSpPr>
              <p:cNvPr id="481" name="円/楕円 238"/>
              <p:cNvSpPr/>
              <p:nvPr/>
            </p:nvSpPr>
            <p:spPr>
              <a:xfrm>
                <a:off x="9583397" y="294071"/>
                <a:ext cx="579044" cy="507499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2" name="フリーフォーム 481"/>
              <p:cNvSpPr/>
              <p:nvPr/>
            </p:nvSpPr>
            <p:spPr>
              <a:xfrm>
                <a:off x="9587910" y="242027"/>
                <a:ext cx="574531" cy="154607"/>
              </a:xfrm>
              <a:custGeom>
                <a:avLst/>
                <a:gdLst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287487 w 574531"/>
                  <a:gd name="connsiteY28" fmla="*/ 0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378927 w 574531"/>
                  <a:gd name="connsiteY28" fmla="*/ 5462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0" fmla="*/ 541357 w 574531"/>
                  <a:gd name="connsiteY0" fmla="*/ 0 h 105121"/>
                  <a:gd name="connsiteX1" fmla="*/ 565729 w 574531"/>
                  <a:gd name="connsiteY1" fmla="*/ 12759 h 105121"/>
                  <a:gd name="connsiteX2" fmla="*/ 574531 w 574531"/>
                  <a:gd name="connsiteY2" fmla="*/ 105121 h 105121"/>
                  <a:gd name="connsiteX3" fmla="*/ 507831 w 574531"/>
                  <a:gd name="connsiteY3" fmla="*/ 68883 h 105121"/>
                  <a:gd name="connsiteX4" fmla="*/ 499725 w 574531"/>
                  <a:gd name="connsiteY4" fmla="*/ 53113 h 105121"/>
                  <a:gd name="connsiteX5" fmla="*/ 504681 w 574531"/>
                  <a:gd name="connsiteY5" fmla="*/ 105121 h 105121"/>
                  <a:gd name="connsiteX6" fmla="*/ 437981 w 574531"/>
                  <a:gd name="connsiteY6" fmla="*/ 68883 h 105121"/>
                  <a:gd name="connsiteX7" fmla="*/ 429875 w 574531"/>
                  <a:gd name="connsiteY7" fmla="*/ 53113 h 105121"/>
                  <a:gd name="connsiteX8" fmla="*/ 434831 w 574531"/>
                  <a:gd name="connsiteY8" fmla="*/ 105121 h 105121"/>
                  <a:gd name="connsiteX9" fmla="*/ 368131 w 574531"/>
                  <a:gd name="connsiteY9" fmla="*/ 68883 h 105121"/>
                  <a:gd name="connsiteX10" fmla="*/ 360025 w 574531"/>
                  <a:gd name="connsiteY10" fmla="*/ 53113 h 105121"/>
                  <a:gd name="connsiteX11" fmla="*/ 364981 w 574531"/>
                  <a:gd name="connsiteY11" fmla="*/ 105121 h 105121"/>
                  <a:gd name="connsiteX12" fmla="*/ 298281 w 574531"/>
                  <a:gd name="connsiteY12" fmla="*/ 68883 h 105121"/>
                  <a:gd name="connsiteX13" fmla="*/ 294073 w 574531"/>
                  <a:gd name="connsiteY13" fmla="*/ 60696 h 105121"/>
                  <a:gd name="connsiteX14" fmla="*/ 298306 w 574531"/>
                  <a:gd name="connsiteY14" fmla="*/ 105121 h 105121"/>
                  <a:gd name="connsiteX15" fmla="*/ 231606 w 574531"/>
                  <a:gd name="connsiteY15" fmla="*/ 68883 h 105121"/>
                  <a:gd name="connsiteX16" fmla="*/ 223500 w 574531"/>
                  <a:gd name="connsiteY16" fmla="*/ 53113 h 105121"/>
                  <a:gd name="connsiteX17" fmla="*/ 228456 w 574531"/>
                  <a:gd name="connsiteY17" fmla="*/ 105121 h 105121"/>
                  <a:gd name="connsiteX18" fmla="*/ 161756 w 574531"/>
                  <a:gd name="connsiteY18" fmla="*/ 68883 h 105121"/>
                  <a:gd name="connsiteX19" fmla="*/ 153650 w 574531"/>
                  <a:gd name="connsiteY19" fmla="*/ 53113 h 105121"/>
                  <a:gd name="connsiteX20" fmla="*/ 158606 w 574531"/>
                  <a:gd name="connsiteY20" fmla="*/ 105121 h 105121"/>
                  <a:gd name="connsiteX21" fmla="*/ 91906 w 574531"/>
                  <a:gd name="connsiteY21" fmla="*/ 68883 h 105121"/>
                  <a:gd name="connsiteX22" fmla="*/ 83800 w 574531"/>
                  <a:gd name="connsiteY22" fmla="*/ 53113 h 105121"/>
                  <a:gd name="connsiteX23" fmla="*/ 88756 w 574531"/>
                  <a:gd name="connsiteY23" fmla="*/ 105121 h 105121"/>
                  <a:gd name="connsiteX24" fmla="*/ 1841 w 574531"/>
                  <a:gd name="connsiteY24" fmla="*/ 29556 h 105121"/>
                  <a:gd name="connsiteX25" fmla="*/ 0 w 574531"/>
                  <a:gd name="connsiteY25" fmla="*/ 17599 h 105121"/>
                  <a:gd name="connsiteX0" fmla="*/ 565729 w 574531"/>
                  <a:gd name="connsiteY0" fmla="*/ 0 h 92362"/>
                  <a:gd name="connsiteX1" fmla="*/ 574531 w 574531"/>
                  <a:gd name="connsiteY1" fmla="*/ 92362 h 92362"/>
                  <a:gd name="connsiteX2" fmla="*/ 507831 w 574531"/>
                  <a:gd name="connsiteY2" fmla="*/ 56124 h 92362"/>
                  <a:gd name="connsiteX3" fmla="*/ 499725 w 574531"/>
                  <a:gd name="connsiteY3" fmla="*/ 40354 h 92362"/>
                  <a:gd name="connsiteX4" fmla="*/ 504681 w 574531"/>
                  <a:gd name="connsiteY4" fmla="*/ 92362 h 92362"/>
                  <a:gd name="connsiteX5" fmla="*/ 437981 w 574531"/>
                  <a:gd name="connsiteY5" fmla="*/ 56124 h 92362"/>
                  <a:gd name="connsiteX6" fmla="*/ 429875 w 574531"/>
                  <a:gd name="connsiteY6" fmla="*/ 40354 h 92362"/>
                  <a:gd name="connsiteX7" fmla="*/ 434831 w 574531"/>
                  <a:gd name="connsiteY7" fmla="*/ 92362 h 92362"/>
                  <a:gd name="connsiteX8" fmla="*/ 368131 w 574531"/>
                  <a:gd name="connsiteY8" fmla="*/ 56124 h 92362"/>
                  <a:gd name="connsiteX9" fmla="*/ 360025 w 574531"/>
                  <a:gd name="connsiteY9" fmla="*/ 40354 h 92362"/>
                  <a:gd name="connsiteX10" fmla="*/ 364981 w 574531"/>
                  <a:gd name="connsiteY10" fmla="*/ 92362 h 92362"/>
                  <a:gd name="connsiteX11" fmla="*/ 298281 w 574531"/>
                  <a:gd name="connsiteY11" fmla="*/ 56124 h 92362"/>
                  <a:gd name="connsiteX12" fmla="*/ 294073 w 574531"/>
                  <a:gd name="connsiteY12" fmla="*/ 47937 h 92362"/>
                  <a:gd name="connsiteX13" fmla="*/ 298306 w 574531"/>
                  <a:gd name="connsiteY13" fmla="*/ 92362 h 92362"/>
                  <a:gd name="connsiteX14" fmla="*/ 231606 w 574531"/>
                  <a:gd name="connsiteY14" fmla="*/ 56124 h 92362"/>
                  <a:gd name="connsiteX15" fmla="*/ 223500 w 574531"/>
                  <a:gd name="connsiteY15" fmla="*/ 40354 h 92362"/>
                  <a:gd name="connsiteX16" fmla="*/ 228456 w 574531"/>
                  <a:gd name="connsiteY16" fmla="*/ 92362 h 92362"/>
                  <a:gd name="connsiteX17" fmla="*/ 161756 w 574531"/>
                  <a:gd name="connsiteY17" fmla="*/ 56124 h 92362"/>
                  <a:gd name="connsiteX18" fmla="*/ 153650 w 574531"/>
                  <a:gd name="connsiteY18" fmla="*/ 40354 h 92362"/>
                  <a:gd name="connsiteX19" fmla="*/ 158606 w 574531"/>
                  <a:gd name="connsiteY19" fmla="*/ 92362 h 92362"/>
                  <a:gd name="connsiteX20" fmla="*/ 91906 w 574531"/>
                  <a:gd name="connsiteY20" fmla="*/ 56124 h 92362"/>
                  <a:gd name="connsiteX21" fmla="*/ 83800 w 574531"/>
                  <a:gd name="connsiteY21" fmla="*/ 40354 h 92362"/>
                  <a:gd name="connsiteX22" fmla="*/ 88756 w 574531"/>
                  <a:gd name="connsiteY22" fmla="*/ 92362 h 92362"/>
                  <a:gd name="connsiteX23" fmla="*/ 1841 w 574531"/>
                  <a:gd name="connsiteY23" fmla="*/ 16797 h 92362"/>
                  <a:gd name="connsiteX24" fmla="*/ 0 w 574531"/>
                  <a:gd name="connsiteY24" fmla="*/ 4840 h 92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74531" h="92362">
                    <a:moveTo>
                      <a:pt x="565729" y="0"/>
                    </a:moveTo>
                    <a:lnTo>
                      <a:pt x="574531" y="92362"/>
                    </a:lnTo>
                    <a:cubicBezTo>
                      <a:pt x="548483" y="92362"/>
                      <a:pt x="524901" y="78514"/>
                      <a:pt x="507831" y="56124"/>
                    </a:cubicBezTo>
                    <a:lnTo>
                      <a:pt x="499725" y="40354"/>
                    </a:lnTo>
                    <a:lnTo>
                      <a:pt x="504681" y="92362"/>
                    </a:lnTo>
                    <a:cubicBezTo>
                      <a:pt x="478633" y="92362"/>
                      <a:pt x="455051" y="78514"/>
                      <a:pt x="437981" y="56124"/>
                    </a:cubicBezTo>
                    <a:lnTo>
                      <a:pt x="429875" y="40354"/>
                    </a:lnTo>
                    <a:lnTo>
                      <a:pt x="434831" y="92362"/>
                    </a:lnTo>
                    <a:cubicBezTo>
                      <a:pt x="408783" y="92362"/>
                      <a:pt x="385201" y="78514"/>
                      <a:pt x="368131" y="56124"/>
                    </a:cubicBezTo>
                    <a:lnTo>
                      <a:pt x="360025" y="40354"/>
                    </a:lnTo>
                    <a:lnTo>
                      <a:pt x="364981" y="92362"/>
                    </a:lnTo>
                    <a:cubicBezTo>
                      <a:pt x="338933" y="92362"/>
                      <a:pt x="315351" y="78514"/>
                      <a:pt x="298281" y="56124"/>
                    </a:cubicBezTo>
                    <a:lnTo>
                      <a:pt x="294073" y="47937"/>
                    </a:lnTo>
                    <a:lnTo>
                      <a:pt x="298306" y="92362"/>
                    </a:lnTo>
                    <a:cubicBezTo>
                      <a:pt x="272258" y="92362"/>
                      <a:pt x="248676" y="78514"/>
                      <a:pt x="231606" y="56124"/>
                    </a:cubicBezTo>
                    <a:lnTo>
                      <a:pt x="223500" y="40354"/>
                    </a:lnTo>
                    <a:lnTo>
                      <a:pt x="228456" y="92362"/>
                    </a:lnTo>
                    <a:cubicBezTo>
                      <a:pt x="202408" y="92362"/>
                      <a:pt x="178826" y="78514"/>
                      <a:pt x="161756" y="56124"/>
                    </a:cubicBezTo>
                    <a:lnTo>
                      <a:pt x="153650" y="40354"/>
                    </a:lnTo>
                    <a:lnTo>
                      <a:pt x="158606" y="92362"/>
                    </a:lnTo>
                    <a:cubicBezTo>
                      <a:pt x="132558" y="92362"/>
                      <a:pt x="108976" y="78514"/>
                      <a:pt x="91906" y="56124"/>
                    </a:cubicBezTo>
                    <a:lnTo>
                      <a:pt x="83800" y="40354"/>
                    </a:lnTo>
                    <a:lnTo>
                      <a:pt x="88756" y="92362"/>
                    </a:lnTo>
                    <a:cubicBezTo>
                      <a:pt x="49684" y="92362"/>
                      <a:pt x="16161" y="61204"/>
                      <a:pt x="1841" y="16797"/>
                    </a:cubicBezTo>
                    <a:lnTo>
                      <a:pt x="0" y="4840"/>
                    </a:lnTo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3" name="角丸四角形 482"/>
              <p:cNvSpPr/>
              <p:nvPr/>
            </p:nvSpPr>
            <p:spPr>
              <a:xfrm>
                <a:off x="9653382" y="384282"/>
                <a:ext cx="119061" cy="144988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4" name="円/楕円 727"/>
              <p:cNvSpPr/>
              <p:nvPr/>
            </p:nvSpPr>
            <p:spPr>
              <a:xfrm>
                <a:off x="9675358" y="418999"/>
                <a:ext cx="75108" cy="7510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5" name="角丸四角形 484"/>
              <p:cNvSpPr/>
              <p:nvPr/>
            </p:nvSpPr>
            <p:spPr>
              <a:xfrm>
                <a:off x="9991520" y="384282"/>
                <a:ext cx="119061" cy="144988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6" name="円/楕円 729"/>
              <p:cNvSpPr/>
              <p:nvPr/>
            </p:nvSpPr>
            <p:spPr>
              <a:xfrm>
                <a:off x="10013496" y="418999"/>
                <a:ext cx="75108" cy="7510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7" name="月 486"/>
              <p:cNvSpPr/>
              <p:nvPr/>
            </p:nvSpPr>
            <p:spPr>
              <a:xfrm rot="16200000">
                <a:off x="9863077" y="579662"/>
                <a:ext cx="25398" cy="75418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8" name="円/楕円 4"/>
              <p:cNvSpPr/>
              <p:nvPr/>
            </p:nvSpPr>
            <p:spPr>
              <a:xfrm rot="10800000">
                <a:off x="9792880" y="680060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66" name="グループ化 465"/>
            <p:cNvGrpSpPr/>
            <p:nvPr/>
          </p:nvGrpSpPr>
          <p:grpSpPr>
            <a:xfrm>
              <a:off x="7007538" y="4346921"/>
              <a:ext cx="960511" cy="809660"/>
              <a:chOff x="6111915" y="4346921"/>
              <a:chExt cx="960511" cy="809660"/>
            </a:xfrm>
          </p:grpSpPr>
          <p:grpSp>
            <p:nvGrpSpPr>
              <p:cNvPr id="467" name="グループ化 466"/>
              <p:cNvGrpSpPr/>
              <p:nvPr/>
            </p:nvGrpSpPr>
            <p:grpSpPr>
              <a:xfrm rot="900000">
                <a:off x="6111915" y="4346921"/>
                <a:ext cx="290401" cy="809658"/>
                <a:chOff x="5475899" y="4835767"/>
                <a:chExt cx="290401" cy="809658"/>
              </a:xfrm>
            </p:grpSpPr>
            <p:grpSp>
              <p:nvGrpSpPr>
                <p:cNvPr id="475" name="グループ化 474"/>
                <p:cNvGrpSpPr/>
                <p:nvPr/>
              </p:nvGrpSpPr>
              <p:grpSpPr>
                <a:xfrm>
                  <a:off x="5475899" y="4835767"/>
                  <a:ext cx="277371" cy="317242"/>
                  <a:chOff x="6027556" y="4835767"/>
                  <a:chExt cx="277371" cy="317242"/>
                </a:xfrm>
              </p:grpSpPr>
              <p:sp>
                <p:nvSpPr>
                  <p:cNvPr id="479" name="角丸四角形 4"/>
                  <p:cNvSpPr/>
                  <p:nvPr/>
                </p:nvSpPr>
                <p:spPr>
                  <a:xfrm rot="5706401">
                    <a:off x="6007621" y="4855702"/>
                    <a:ext cx="317242" cy="27737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38017" h="675821">
                        <a:moveTo>
                          <a:pt x="1806" y="546257"/>
                        </a:moveTo>
                        <a:cubicBezTo>
                          <a:pt x="3887" y="538748"/>
                          <a:pt x="7706" y="531559"/>
                          <a:pt x="12952" y="525074"/>
                        </a:cubicBezTo>
                        <a:cubicBezTo>
                          <a:pt x="23444" y="512103"/>
                          <a:pt x="39645" y="501946"/>
                          <a:pt x="59067" y="497678"/>
                        </a:cubicBezTo>
                        <a:lnTo>
                          <a:pt x="100244" y="488628"/>
                        </a:lnTo>
                        <a:cubicBezTo>
                          <a:pt x="77229" y="484370"/>
                          <a:pt x="59450" y="469415"/>
                          <a:pt x="54928" y="448841"/>
                        </a:cubicBezTo>
                        <a:cubicBezTo>
                          <a:pt x="53222" y="441079"/>
                          <a:pt x="53565" y="433251"/>
                          <a:pt x="55646" y="425743"/>
                        </a:cubicBezTo>
                        <a:cubicBezTo>
                          <a:pt x="57727" y="418235"/>
                          <a:pt x="61546" y="411045"/>
                          <a:pt x="66792" y="404560"/>
                        </a:cubicBezTo>
                        <a:cubicBezTo>
                          <a:pt x="77284" y="391589"/>
                          <a:pt x="93485" y="381432"/>
                          <a:pt x="112907" y="377164"/>
                        </a:cubicBezTo>
                        <a:lnTo>
                          <a:pt x="269211" y="342814"/>
                        </a:lnTo>
                        <a:lnTo>
                          <a:pt x="382846" y="271062"/>
                        </a:lnTo>
                        <a:lnTo>
                          <a:pt x="390224" y="262465"/>
                        </a:lnTo>
                        <a:lnTo>
                          <a:pt x="282312" y="262465"/>
                        </a:lnTo>
                        <a:cubicBezTo>
                          <a:pt x="245819" y="262465"/>
                          <a:pt x="216235" y="232881"/>
                          <a:pt x="216235" y="196388"/>
                        </a:cubicBezTo>
                        <a:cubicBezTo>
                          <a:pt x="216235" y="159895"/>
                          <a:pt x="245819" y="130311"/>
                          <a:pt x="282312" y="130311"/>
                        </a:cubicBezTo>
                        <a:lnTo>
                          <a:pt x="503642" y="130311"/>
                        </a:lnTo>
                        <a:lnTo>
                          <a:pt x="569841" y="53175"/>
                        </a:lnTo>
                        <a:cubicBezTo>
                          <a:pt x="624682" y="-10726"/>
                          <a:pt x="720942" y="-18071"/>
                          <a:pt x="784843" y="36770"/>
                        </a:cubicBezTo>
                        <a:cubicBezTo>
                          <a:pt x="848744" y="91611"/>
                          <a:pt x="856088" y="187871"/>
                          <a:pt x="801247" y="251772"/>
                        </a:cubicBezTo>
                        <a:lnTo>
                          <a:pt x="681089" y="391780"/>
                        </a:lnTo>
                        <a:cubicBezTo>
                          <a:pt x="679648" y="396559"/>
                          <a:pt x="676708" y="400708"/>
                          <a:pt x="673163" y="404611"/>
                        </a:cubicBezTo>
                        <a:lnTo>
                          <a:pt x="617412" y="465976"/>
                        </a:lnTo>
                        <a:cubicBezTo>
                          <a:pt x="612560" y="471630"/>
                          <a:pt x="607708" y="477284"/>
                          <a:pt x="602855" y="482938"/>
                        </a:cubicBezTo>
                        <a:lnTo>
                          <a:pt x="602376" y="482526"/>
                        </a:lnTo>
                        <a:lnTo>
                          <a:pt x="509362" y="584907"/>
                        </a:lnTo>
                        <a:lnTo>
                          <a:pt x="503806" y="589185"/>
                        </a:lnTo>
                        <a:cubicBezTo>
                          <a:pt x="503731" y="589270"/>
                          <a:pt x="503653" y="589353"/>
                          <a:pt x="503527" y="589400"/>
                        </a:cubicBezTo>
                        <a:cubicBezTo>
                          <a:pt x="499562" y="594136"/>
                          <a:pt x="494458" y="597554"/>
                          <a:pt x="488983" y="600075"/>
                        </a:cubicBezTo>
                        <a:cubicBezTo>
                          <a:pt x="487735" y="601735"/>
                          <a:pt x="486011" y="602682"/>
                          <a:pt x="484229" y="603564"/>
                        </a:cubicBezTo>
                        <a:lnTo>
                          <a:pt x="353095" y="668557"/>
                        </a:lnTo>
                        <a:cubicBezTo>
                          <a:pt x="322704" y="683620"/>
                          <a:pt x="287495" y="674503"/>
                          <a:pt x="274455" y="648193"/>
                        </a:cubicBezTo>
                        <a:lnTo>
                          <a:pt x="271614" y="636113"/>
                        </a:lnTo>
                        <a:lnTo>
                          <a:pt x="211767" y="663394"/>
                        </a:lnTo>
                        <a:cubicBezTo>
                          <a:pt x="175579" y="679891"/>
                          <a:pt x="135552" y="669814"/>
                          <a:pt x="122366" y="640886"/>
                        </a:cubicBezTo>
                        <a:cubicBezTo>
                          <a:pt x="116659" y="628368"/>
                          <a:pt x="116914" y="614371"/>
                          <a:pt x="122875" y="601528"/>
                        </a:cubicBezTo>
                        <a:lnTo>
                          <a:pt x="83777" y="610120"/>
                        </a:lnTo>
                        <a:cubicBezTo>
                          <a:pt x="44933" y="618656"/>
                          <a:pt x="7912" y="600405"/>
                          <a:pt x="1088" y="569355"/>
                        </a:cubicBezTo>
                        <a:cubicBezTo>
                          <a:pt x="-618" y="561593"/>
                          <a:pt x="-275" y="553765"/>
                          <a:pt x="1806" y="546257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80" name="円/楕円 6"/>
                  <p:cNvSpPr/>
                  <p:nvPr/>
                </p:nvSpPr>
                <p:spPr>
                  <a:xfrm rot="1717371">
                    <a:off x="6113619" y="5016841"/>
                    <a:ext cx="112993" cy="2287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84639" h="49838">
                        <a:moveTo>
                          <a:pt x="142019" y="0"/>
                        </a:moveTo>
                        <a:cubicBezTo>
                          <a:pt x="216270" y="0"/>
                          <a:pt x="277580" y="21397"/>
                          <a:pt x="284639" y="49838"/>
                        </a:cubicBezTo>
                        <a:cubicBezTo>
                          <a:pt x="256937" y="31527"/>
                          <a:pt x="203020" y="19975"/>
                          <a:pt x="141183" y="19975"/>
                        </a:cubicBezTo>
                        <a:cubicBezTo>
                          <a:pt x="80927" y="19975"/>
                          <a:pt x="28190" y="30944"/>
                          <a:pt x="0" y="48690"/>
                        </a:cubicBezTo>
                        <a:cubicBezTo>
                          <a:pt x="8436" y="20714"/>
                          <a:pt x="68964" y="0"/>
                          <a:pt x="142019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476" name="グループ化 475"/>
                <p:cNvGrpSpPr/>
                <p:nvPr/>
              </p:nvGrpSpPr>
              <p:grpSpPr>
                <a:xfrm rot="900000">
                  <a:off x="5529184" y="5113883"/>
                  <a:ext cx="237116" cy="531542"/>
                  <a:chOff x="6162544" y="5120661"/>
                  <a:chExt cx="237116" cy="531542"/>
                </a:xfrm>
              </p:grpSpPr>
              <p:sp>
                <p:nvSpPr>
                  <p:cNvPr id="477" name="台形 476"/>
                  <p:cNvSpPr/>
                  <p:nvPr/>
                </p:nvSpPr>
                <p:spPr>
                  <a:xfrm rot="20759838">
                    <a:off x="6162544" y="5120661"/>
                    <a:ext cx="164746" cy="83080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rgbClr val="FF33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78" name="片側の 2 つの角を丸めた四角形 477"/>
                  <p:cNvSpPr/>
                  <p:nvPr/>
                </p:nvSpPr>
                <p:spPr>
                  <a:xfrm rot="9943817">
                    <a:off x="6220879" y="5186502"/>
                    <a:ext cx="178781" cy="465701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33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468" name="グループ化 467"/>
              <p:cNvGrpSpPr/>
              <p:nvPr/>
            </p:nvGrpSpPr>
            <p:grpSpPr>
              <a:xfrm rot="20700000" flipH="1">
                <a:off x="6782025" y="4346923"/>
                <a:ext cx="290401" cy="809658"/>
                <a:chOff x="5475899" y="4835767"/>
                <a:chExt cx="290401" cy="809658"/>
              </a:xfrm>
            </p:grpSpPr>
            <p:grpSp>
              <p:nvGrpSpPr>
                <p:cNvPr id="469" name="グループ化 468"/>
                <p:cNvGrpSpPr/>
                <p:nvPr/>
              </p:nvGrpSpPr>
              <p:grpSpPr>
                <a:xfrm>
                  <a:off x="5475899" y="4835767"/>
                  <a:ext cx="277371" cy="317242"/>
                  <a:chOff x="6027556" y="4835767"/>
                  <a:chExt cx="277371" cy="317242"/>
                </a:xfrm>
              </p:grpSpPr>
              <p:sp>
                <p:nvSpPr>
                  <p:cNvPr id="473" name="角丸四角形 4"/>
                  <p:cNvSpPr/>
                  <p:nvPr/>
                </p:nvSpPr>
                <p:spPr>
                  <a:xfrm rot="5706401">
                    <a:off x="6007621" y="4855702"/>
                    <a:ext cx="317242" cy="27737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38017" h="675821">
                        <a:moveTo>
                          <a:pt x="1806" y="546257"/>
                        </a:moveTo>
                        <a:cubicBezTo>
                          <a:pt x="3887" y="538748"/>
                          <a:pt x="7706" y="531559"/>
                          <a:pt x="12952" y="525074"/>
                        </a:cubicBezTo>
                        <a:cubicBezTo>
                          <a:pt x="23444" y="512103"/>
                          <a:pt x="39645" y="501946"/>
                          <a:pt x="59067" y="497678"/>
                        </a:cubicBezTo>
                        <a:lnTo>
                          <a:pt x="100244" y="488628"/>
                        </a:lnTo>
                        <a:cubicBezTo>
                          <a:pt x="77229" y="484370"/>
                          <a:pt x="59450" y="469415"/>
                          <a:pt x="54928" y="448841"/>
                        </a:cubicBezTo>
                        <a:cubicBezTo>
                          <a:pt x="53222" y="441079"/>
                          <a:pt x="53565" y="433251"/>
                          <a:pt x="55646" y="425743"/>
                        </a:cubicBezTo>
                        <a:cubicBezTo>
                          <a:pt x="57727" y="418235"/>
                          <a:pt x="61546" y="411045"/>
                          <a:pt x="66792" y="404560"/>
                        </a:cubicBezTo>
                        <a:cubicBezTo>
                          <a:pt x="77284" y="391589"/>
                          <a:pt x="93485" y="381432"/>
                          <a:pt x="112907" y="377164"/>
                        </a:cubicBezTo>
                        <a:lnTo>
                          <a:pt x="269211" y="342814"/>
                        </a:lnTo>
                        <a:lnTo>
                          <a:pt x="382846" y="271062"/>
                        </a:lnTo>
                        <a:lnTo>
                          <a:pt x="390224" y="262465"/>
                        </a:lnTo>
                        <a:lnTo>
                          <a:pt x="282312" y="262465"/>
                        </a:lnTo>
                        <a:cubicBezTo>
                          <a:pt x="245819" y="262465"/>
                          <a:pt x="216235" y="232881"/>
                          <a:pt x="216235" y="196388"/>
                        </a:cubicBezTo>
                        <a:cubicBezTo>
                          <a:pt x="216235" y="159895"/>
                          <a:pt x="245819" y="130311"/>
                          <a:pt x="282312" y="130311"/>
                        </a:cubicBezTo>
                        <a:lnTo>
                          <a:pt x="503642" y="130311"/>
                        </a:lnTo>
                        <a:lnTo>
                          <a:pt x="569841" y="53175"/>
                        </a:lnTo>
                        <a:cubicBezTo>
                          <a:pt x="624682" y="-10726"/>
                          <a:pt x="720942" y="-18071"/>
                          <a:pt x="784843" y="36770"/>
                        </a:cubicBezTo>
                        <a:cubicBezTo>
                          <a:pt x="848744" y="91611"/>
                          <a:pt x="856088" y="187871"/>
                          <a:pt x="801247" y="251772"/>
                        </a:cubicBezTo>
                        <a:lnTo>
                          <a:pt x="681089" y="391780"/>
                        </a:lnTo>
                        <a:cubicBezTo>
                          <a:pt x="679648" y="396559"/>
                          <a:pt x="676708" y="400708"/>
                          <a:pt x="673163" y="404611"/>
                        </a:cubicBezTo>
                        <a:lnTo>
                          <a:pt x="617412" y="465976"/>
                        </a:lnTo>
                        <a:cubicBezTo>
                          <a:pt x="612560" y="471630"/>
                          <a:pt x="607708" y="477284"/>
                          <a:pt x="602855" y="482938"/>
                        </a:cubicBezTo>
                        <a:lnTo>
                          <a:pt x="602376" y="482526"/>
                        </a:lnTo>
                        <a:lnTo>
                          <a:pt x="509362" y="584907"/>
                        </a:lnTo>
                        <a:lnTo>
                          <a:pt x="503806" y="589185"/>
                        </a:lnTo>
                        <a:cubicBezTo>
                          <a:pt x="503731" y="589270"/>
                          <a:pt x="503653" y="589353"/>
                          <a:pt x="503527" y="589400"/>
                        </a:cubicBezTo>
                        <a:cubicBezTo>
                          <a:pt x="499562" y="594136"/>
                          <a:pt x="494458" y="597554"/>
                          <a:pt x="488983" y="600075"/>
                        </a:cubicBezTo>
                        <a:cubicBezTo>
                          <a:pt x="487735" y="601735"/>
                          <a:pt x="486011" y="602682"/>
                          <a:pt x="484229" y="603564"/>
                        </a:cubicBezTo>
                        <a:lnTo>
                          <a:pt x="353095" y="668557"/>
                        </a:lnTo>
                        <a:cubicBezTo>
                          <a:pt x="322704" y="683620"/>
                          <a:pt x="287495" y="674503"/>
                          <a:pt x="274455" y="648193"/>
                        </a:cubicBezTo>
                        <a:lnTo>
                          <a:pt x="271614" y="636113"/>
                        </a:lnTo>
                        <a:lnTo>
                          <a:pt x="211767" y="663394"/>
                        </a:lnTo>
                        <a:cubicBezTo>
                          <a:pt x="175579" y="679891"/>
                          <a:pt x="135552" y="669814"/>
                          <a:pt x="122366" y="640886"/>
                        </a:cubicBezTo>
                        <a:cubicBezTo>
                          <a:pt x="116659" y="628368"/>
                          <a:pt x="116914" y="614371"/>
                          <a:pt x="122875" y="601528"/>
                        </a:cubicBezTo>
                        <a:lnTo>
                          <a:pt x="83777" y="610120"/>
                        </a:lnTo>
                        <a:cubicBezTo>
                          <a:pt x="44933" y="618656"/>
                          <a:pt x="7912" y="600405"/>
                          <a:pt x="1088" y="569355"/>
                        </a:cubicBezTo>
                        <a:cubicBezTo>
                          <a:pt x="-618" y="561593"/>
                          <a:pt x="-275" y="553765"/>
                          <a:pt x="1806" y="546257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74" name="円/楕円 6"/>
                  <p:cNvSpPr/>
                  <p:nvPr/>
                </p:nvSpPr>
                <p:spPr>
                  <a:xfrm rot="1717371">
                    <a:off x="6113619" y="5016841"/>
                    <a:ext cx="112993" cy="2287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84639" h="49838">
                        <a:moveTo>
                          <a:pt x="142019" y="0"/>
                        </a:moveTo>
                        <a:cubicBezTo>
                          <a:pt x="216270" y="0"/>
                          <a:pt x="277580" y="21397"/>
                          <a:pt x="284639" y="49838"/>
                        </a:cubicBezTo>
                        <a:cubicBezTo>
                          <a:pt x="256937" y="31527"/>
                          <a:pt x="203020" y="19975"/>
                          <a:pt x="141183" y="19975"/>
                        </a:cubicBezTo>
                        <a:cubicBezTo>
                          <a:pt x="80927" y="19975"/>
                          <a:pt x="28190" y="30944"/>
                          <a:pt x="0" y="48690"/>
                        </a:cubicBezTo>
                        <a:cubicBezTo>
                          <a:pt x="8436" y="20714"/>
                          <a:pt x="68964" y="0"/>
                          <a:pt x="142019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470" name="グループ化 469"/>
                <p:cNvGrpSpPr/>
                <p:nvPr/>
              </p:nvGrpSpPr>
              <p:grpSpPr>
                <a:xfrm rot="900000">
                  <a:off x="5529184" y="5113883"/>
                  <a:ext cx="237116" cy="531542"/>
                  <a:chOff x="6162544" y="5120661"/>
                  <a:chExt cx="237116" cy="531542"/>
                </a:xfrm>
              </p:grpSpPr>
              <p:sp>
                <p:nvSpPr>
                  <p:cNvPr id="471" name="台形 470"/>
                  <p:cNvSpPr/>
                  <p:nvPr/>
                </p:nvSpPr>
                <p:spPr>
                  <a:xfrm rot="20759838">
                    <a:off x="6162544" y="5120661"/>
                    <a:ext cx="164746" cy="83080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rgbClr val="FF33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72" name="片側の 2 つの角を丸めた四角形 471"/>
                  <p:cNvSpPr/>
                  <p:nvPr/>
                </p:nvSpPr>
                <p:spPr>
                  <a:xfrm rot="9943817">
                    <a:off x="6220879" y="5186502"/>
                    <a:ext cx="178781" cy="465701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33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495" name="グループ化 494"/>
          <p:cNvGrpSpPr/>
          <p:nvPr/>
        </p:nvGrpSpPr>
        <p:grpSpPr>
          <a:xfrm>
            <a:off x="6357413" y="4954183"/>
            <a:ext cx="960511" cy="1352017"/>
            <a:chOff x="7886032" y="3804564"/>
            <a:chExt cx="960511" cy="1352017"/>
          </a:xfrm>
        </p:grpSpPr>
        <p:grpSp>
          <p:nvGrpSpPr>
            <p:cNvPr id="496" name="グループ化 495"/>
            <p:cNvGrpSpPr/>
            <p:nvPr/>
          </p:nvGrpSpPr>
          <p:grpSpPr>
            <a:xfrm>
              <a:off x="8056402" y="3942020"/>
              <a:ext cx="639790" cy="762229"/>
              <a:chOff x="10524641" y="207560"/>
              <a:chExt cx="639790" cy="762229"/>
            </a:xfrm>
          </p:grpSpPr>
          <p:sp>
            <p:nvSpPr>
              <p:cNvPr id="537" name="円/楕円 536"/>
              <p:cNvSpPr/>
              <p:nvPr/>
            </p:nvSpPr>
            <p:spPr>
              <a:xfrm>
                <a:off x="10541722" y="207560"/>
                <a:ext cx="596330" cy="628719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38" name="月 537"/>
              <p:cNvSpPr/>
              <p:nvPr/>
            </p:nvSpPr>
            <p:spPr>
              <a:xfrm rot="900000" flipH="1">
                <a:off x="10524641" y="397360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39" name="月 538"/>
              <p:cNvSpPr/>
              <p:nvPr/>
            </p:nvSpPr>
            <p:spPr>
              <a:xfrm rot="709480" flipH="1">
                <a:off x="10561537" y="407246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40" name="月 539"/>
              <p:cNvSpPr/>
              <p:nvPr/>
            </p:nvSpPr>
            <p:spPr>
              <a:xfrm rot="462998" flipH="1">
                <a:off x="10595947" y="41646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41" name="月 540"/>
              <p:cNvSpPr/>
              <p:nvPr/>
            </p:nvSpPr>
            <p:spPr>
              <a:xfrm rot="500641" flipH="1">
                <a:off x="10635739" y="44300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42" name="月 541"/>
              <p:cNvSpPr/>
              <p:nvPr/>
            </p:nvSpPr>
            <p:spPr>
              <a:xfrm rot="310121" flipH="1">
                <a:off x="10673532" y="448549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43" name="月 542"/>
              <p:cNvSpPr/>
              <p:nvPr/>
            </p:nvSpPr>
            <p:spPr>
              <a:xfrm rot="63639" flipH="1">
                <a:off x="10708779" y="453717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44" name="月 543"/>
              <p:cNvSpPr/>
              <p:nvPr/>
            </p:nvSpPr>
            <p:spPr>
              <a:xfrm rot="20700000">
                <a:off x="11030220" y="397360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45" name="月 544"/>
              <p:cNvSpPr/>
              <p:nvPr/>
            </p:nvSpPr>
            <p:spPr>
              <a:xfrm rot="20890520">
                <a:off x="10993324" y="407246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46" name="月 545"/>
              <p:cNvSpPr/>
              <p:nvPr/>
            </p:nvSpPr>
            <p:spPr>
              <a:xfrm rot="21137002">
                <a:off x="10958914" y="41646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47" name="月 546"/>
              <p:cNvSpPr/>
              <p:nvPr/>
            </p:nvSpPr>
            <p:spPr>
              <a:xfrm rot="21099359">
                <a:off x="10919122" y="44300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48" name="月 547"/>
              <p:cNvSpPr/>
              <p:nvPr/>
            </p:nvSpPr>
            <p:spPr>
              <a:xfrm rot="21289879">
                <a:off x="10881329" y="448549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49" name="月 548"/>
              <p:cNvSpPr/>
              <p:nvPr/>
            </p:nvSpPr>
            <p:spPr>
              <a:xfrm rot="21536361">
                <a:off x="10846082" y="453717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97" name="グループ化 496"/>
            <p:cNvGrpSpPr/>
            <p:nvPr/>
          </p:nvGrpSpPr>
          <p:grpSpPr>
            <a:xfrm>
              <a:off x="8075590" y="4480662"/>
              <a:ext cx="601415" cy="657932"/>
              <a:chOff x="5529064" y="3697428"/>
              <a:chExt cx="1156298" cy="1264959"/>
            </a:xfrm>
          </p:grpSpPr>
          <p:sp>
            <p:nvSpPr>
              <p:cNvPr id="534" name="片側の 2 つの角を丸めた四角形 43"/>
              <p:cNvSpPr/>
              <p:nvPr/>
            </p:nvSpPr>
            <p:spPr>
              <a:xfrm rot="10800000">
                <a:off x="5817095" y="3697428"/>
                <a:ext cx="568122" cy="406065"/>
              </a:xfrm>
              <a:custGeom>
                <a:avLst/>
                <a:gdLst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205886 w 670722"/>
                  <a:gd name="connsiteY3" fmla="*/ 89894 h 307312"/>
                  <a:gd name="connsiteX4" fmla="*/ 0 w 670722"/>
                  <a:gd name="connsiteY4" fmla="*/ 89894 h 307312"/>
                  <a:gd name="connsiteX5" fmla="*/ 335361 w 670722"/>
                  <a:gd name="connsiteY5" fmla="*/ 0 h 307312"/>
                  <a:gd name="connsiteX6" fmla="*/ 670722 w 670722"/>
                  <a:gd name="connsiteY6" fmla="*/ 89894 h 307312"/>
                  <a:gd name="connsiteX7" fmla="*/ 469161 w 670722"/>
                  <a:gd name="connsiteY7" fmla="*/ 111302 h 307312"/>
                  <a:gd name="connsiteX8" fmla="*/ 469161 w 670722"/>
                  <a:gd name="connsiteY8" fmla="*/ 307312 h 307312"/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0 w 670722"/>
                  <a:gd name="connsiteY3" fmla="*/ 89894 h 307312"/>
                  <a:gd name="connsiteX4" fmla="*/ 335361 w 670722"/>
                  <a:gd name="connsiteY4" fmla="*/ 0 h 307312"/>
                  <a:gd name="connsiteX5" fmla="*/ 670722 w 670722"/>
                  <a:gd name="connsiteY5" fmla="*/ 89894 h 307312"/>
                  <a:gd name="connsiteX6" fmla="*/ 469161 w 670722"/>
                  <a:gd name="connsiteY6" fmla="*/ 111302 h 307312"/>
                  <a:gd name="connsiteX7" fmla="*/ 469161 w 670722"/>
                  <a:gd name="connsiteY7" fmla="*/ 307312 h 307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70722" h="307312">
                    <a:moveTo>
                      <a:pt x="469161" y="307312"/>
                    </a:moveTo>
                    <a:lnTo>
                      <a:pt x="201564" y="307312"/>
                    </a:lnTo>
                    <a:lnTo>
                      <a:pt x="201564" y="111302"/>
                    </a:lnTo>
                    <a:lnTo>
                      <a:pt x="0" y="89894"/>
                    </a:lnTo>
                    <a:cubicBezTo>
                      <a:pt x="0" y="40247"/>
                      <a:pt x="150146" y="0"/>
                      <a:pt x="335361" y="0"/>
                    </a:cubicBezTo>
                    <a:cubicBezTo>
                      <a:pt x="520576" y="0"/>
                      <a:pt x="670722" y="40247"/>
                      <a:pt x="670722" y="89894"/>
                    </a:cubicBezTo>
                    <a:lnTo>
                      <a:pt x="469161" y="111302"/>
                    </a:lnTo>
                    <a:lnTo>
                      <a:pt x="469161" y="307312"/>
                    </a:ln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5" name="片側の 2 つの角を丸めた四角形 103"/>
              <p:cNvSpPr/>
              <p:nvPr/>
            </p:nvSpPr>
            <p:spPr>
              <a:xfrm>
                <a:off x="5529064" y="3944901"/>
                <a:ext cx="1156298" cy="1017486"/>
              </a:xfrm>
              <a:custGeom>
                <a:avLst/>
                <a:gdLst/>
                <a:ahLst/>
                <a:cxnLst/>
                <a:rect l="l" t="t" r="r" b="b"/>
                <a:pathLst>
                  <a:path w="1156298" h="1017486">
                    <a:moveTo>
                      <a:pt x="325416" y="0"/>
                    </a:moveTo>
                    <a:lnTo>
                      <a:pt x="323832" y="8159"/>
                    </a:lnTo>
                    <a:cubicBezTo>
                      <a:pt x="323832" y="81115"/>
                      <a:pt x="437694" y="140257"/>
                      <a:pt x="578150" y="140257"/>
                    </a:cubicBezTo>
                    <a:cubicBezTo>
                      <a:pt x="718606" y="140257"/>
                      <a:pt x="832468" y="81115"/>
                      <a:pt x="832468" y="8159"/>
                    </a:cubicBezTo>
                    <a:cubicBezTo>
                      <a:pt x="832468" y="5375"/>
                      <a:pt x="832302" y="2611"/>
                      <a:pt x="830885" y="0"/>
                    </a:cubicBezTo>
                    <a:cubicBezTo>
                      <a:pt x="1013537" y="15445"/>
                      <a:pt x="1156298" y="169101"/>
                      <a:pt x="1156298" y="356100"/>
                    </a:cubicBezTo>
                    <a:lnTo>
                      <a:pt x="1156298" y="1017486"/>
                    </a:lnTo>
                    <a:lnTo>
                      <a:pt x="0" y="1017486"/>
                    </a:lnTo>
                    <a:lnTo>
                      <a:pt x="0" y="356100"/>
                    </a:lnTo>
                    <a:cubicBezTo>
                      <a:pt x="0" y="169100"/>
                      <a:pt x="142763" y="15444"/>
                      <a:pt x="325416" y="0"/>
                    </a:cubicBezTo>
                    <a:close/>
                  </a:path>
                </a:pathLst>
              </a:custGeom>
              <a:solidFill>
                <a:srgbClr val="CC99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6" name="片側の 2 つの角を丸めた四角形 101"/>
              <p:cNvSpPr/>
              <p:nvPr/>
            </p:nvSpPr>
            <p:spPr>
              <a:xfrm>
                <a:off x="5529064" y="3956937"/>
                <a:ext cx="1156298" cy="1005450"/>
              </a:xfrm>
              <a:custGeom>
                <a:avLst/>
                <a:gdLst/>
                <a:ahLst/>
                <a:cxnLst/>
                <a:rect l="l" t="t" r="r" b="b"/>
                <a:pathLst>
                  <a:path w="1156298" h="1005450">
                    <a:moveTo>
                      <a:pt x="895542" y="0"/>
                    </a:moveTo>
                    <a:cubicBezTo>
                      <a:pt x="1046303" y="41469"/>
                      <a:pt x="1156298" y="179921"/>
                      <a:pt x="1156298" y="344064"/>
                    </a:cubicBezTo>
                    <a:lnTo>
                      <a:pt x="1156298" y="1005450"/>
                    </a:lnTo>
                    <a:lnTo>
                      <a:pt x="884199" y="1005450"/>
                    </a:lnTo>
                    <a:lnTo>
                      <a:pt x="667091" y="318293"/>
                    </a:lnTo>
                    <a:cubicBezTo>
                      <a:pt x="800067" y="281104"/>
                      <a:pt x="896919" y="158696"/>
                      <a:pt x="896919" y="13666"/>
                    </a:cubicBezTo>
                    <a:cubicBezTo>
                      <a:pt x="896919" y="9072"/>
                      <a:pt x="896822" y="4501"/>
                      <a:pt x="895542" y="0"/>
                    </a:cubicBezTo>
                    <a:close/>
                    <a:moveTo>
                      <a:pt x="260757" y="0"/>
                    </a:moveTo>
                    <a:lnTo>
                      <a:pt x="259379" y="13666"/>
                    </a:lnTo>
                    <a:cubicBezTo>
                      <a:pt x="259379" y="158696"/>
                      <a:pt x="356232" y="281104"/>
                      <a:pt x="489208" y="318293"/>
                    </a:cubicBezTo>
                    <a:lnTo>
                      <a:pt x="272100" y="1005450"/>
                    </a:lnTo>
                    <a:lnTo>
                      <a:pt x="0" y="1005450"/>
                    </a:lnTo>
                    <a:lnTo>
                      <a:pt x="0" y="344064"/>
                    </a:lnTo>
                    <a:cubicBezTo>
                      <a:pt x="0" y="179921"/>
                      <a:pt x="109996" y="41469"/>
                      <a:pt x="260757" y="0"/>
                    </a:cubicBez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98" name="グループ化 497"/>
            <p:cNvGrpSpPr/>
            <p:nvPr/>
          </p:nvGrpSpPr>
          <p:grpSpPr>
            <a:xfrm>
              <a:off x="8012801" y="3804564"/>
              <a:ext cx="719603" cy="731466"/>
              <a:chOff x="10481040" y="70104"/>
              <a:chExt cx="719603" cy="731466"/>
            </a:xfrm>
          </p:grpSpPr>
          <p:sp>
            <p:nvSpPr>
              <p:cNvPr id="514" name="円/楕円 689"/>
              <p:cNvSpPr/>
              <p:nvPr/>
            </p:nvSpPr>
            <p:spPr>
              <a:xfrm rot="20700000">
                <a:off x="10481040" y="40326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15" name="円/楕円 690"/>
              <p:cNvSpPr/>
              <p:nvPr/>
            </p:nvSpPr>
            <p:spPr>
              <a:xfrm rot="900000" flipH="1">
                <a:off x="11025708" y="40327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16" name="円/楕円 515"/>
              <p:cNvSpPr/>
              <p:nvPr/>
            </p:nvSpPr>
            <p:spPr>
              <a:xfrm>
                <a:off x="10510084" y="70104"/>
                <a:ext cx="659606" cy="656783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17" name="円/楕円 691"/>
              <p:cNvSpPr/>
              <p:nvPr/>
            </p:nvSpPr>
            <p:spPr>
              <a:xfrm>
                <a:off x="10551319" y="149702"/>
                <a:ext cx="579044" cy="6518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18" name="円/楕円 632"/>
              <p:cNvSpPr/>
              <p:nvPr/>
            </p:nvSpPr>
            <p:spPr>
              <a:xfrm>
                <a:off x="10796467" y="602189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19" name="円/楕円 518"/>
              <p:cNvSpPr/>
              <p:nvPr/>
            </p:nvSpPr>
            <p:spPr>
              <a:xfrm>
                <a:off x="10621278" y="374708"/>
                <a:ext cx="136141" cy="17947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20" name="円/楕円 519"/>
              <p:cNvSpPr/>
              <p:nvPr/>
            </p:nvSpPr>
            <p:spPr>
              <a:xfrm>
                <a:off x="10642039" y="415088"/>
                <a:ext cx="94621" cy="9736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21" name="フリーフォーム 520"/>
              <p:cNvSpPr/>
              <p:nvPr/>
            </p:nvSpPr>
            <p:spPr>
              <a:xfrm>
                <a:off x="10625952" y="360195"/>
                <a:ext cx="126794" cy="71160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22" name="円/楕円 521"/>
              <p:cNvSpPr/>
              <p:nvPr/>
            </p:nvSpPr>
            <p:spPr>
              <a:xfrm>
                <a:off x="10658192" y="429300"/>
                <a:ext cx="62314" cy="64118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23" name="円/楕円 522"/>
              <p:cNvSpPr/>
              <p:nvPr/>
            </p:nvSpPr>
            <p:spPr>
              <a:xfrm>
                <a:off x="10666546" y="421831"/>
                <a:ext cx="44305" cy="4558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24" name="円/楕円 523"/>
              <p:cNvSpPr/>
              <p:nvPr/>
            </p:nvSpPr>
            <p:spPr>
              <a:xfrm flipV="1">
                <a:off x="10656891" y="465380"/>
                <a:ext cx="28572" cy="2730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25" name="円/楕円 524"/>
              <p:cNvSpPr/>
              <p:nvPr/>
            </p:nvSpPr>
            <p:spPr>
              <a:xfrm flipH="1">
                <a:off x="10915969" y="374708"/>
                <a:ext cx="136141" cy="17947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26" name="円/楕円 525"/>
              <p:cNvSpPr/>
              <p:nvPr/>
            </p:nvSpPr>
            <p:spPr>
              <a:xfrm flipH="1">
                <a:off x="10936729" y="415088"/>
                <a:ext cx="94621" cy="9736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27" name="フリーフォーム 526"/>
              <p:cNvSpPr/>
              <p:nvPr/>
            </p:nvSpPr>
            <p:spPr>
              <a:xfrm flipH="1">
                <a:off x="10920642" y="360195"/>
                <a:ext cx="126794" cy="71160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28" name="円/楕円 527"/>
              <p:cNvSpPr/>
              <p:nvPr/>
            </p:nvSpPr>
            <p:spPr>
              <a:xfrm flipH="1">
                <a:off x="10952882" y="429300"/>
                <a:ext cx="62314" cy="64118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29" name="円/楕円 528"/>
              <p:cNvSpPr/>
              <p:nvPr/>
            </p:nvSpPr>
            <p:spPr>
              <a:xfrm flipH="1">
                <a:off x="10962537" y="421831"/>
                <a:ext cx="44305" cy="4558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0" name="円/楕円 529"/>
              <p:cNvSpPr/>
              <p:nvPr/>
            </p:nvSpPr>
            <p:spPr>
              <a:xfrm flipH="1" flipV="1">
                <a:off x="10987925" y="465380"/>
                <a:ext cx="28572" cy="2730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1" name="月 316"/>
              <p:cNvSpPr/>
              <p:nvPr/>
            </p:nvSpPr>
            <p:spPr>
              <a:xfrm rot="16200000" flipV="1">
                <a:off x="10659415" y="258732"/>
                <a:ext cx="45719" cy="177147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2" name="月 316"/>
              <p:cNvSpPr/>
              <p:nvPr/>
            </p:nvSpPr>
            <p:spPr>
              <a:xfrm rot="16200000" flipV="1">
                <a:off x="10966596" y="258732"/>
                <a:ext cx="45719" cy="177147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3" name="円/楕円 4"/>
              <p:cNvSpPr/>
              <p:nvPr/>
            </p:nvSpPr>
            <p:spPr>
              <a:xfrm rot="10800000">
                <a:off x="10766736" y="680060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99" name="グループ化 498"/>
            <p:cNvGrpSpPr/>
            <p:nvPr/>
          </p:nvGrpSpPr>
          <p:grpSpPr>
            <a:xfrm>
              <a:off x="7886032" y="4346921"/>
              <a:ext cx="960511" cy="809660"/>
              <a:chOff x="6111915" y="4346921"/>
              <a:chExt cx="960511" cy="809660"/>
            </a:xfrm>
          </p:grpSpPr>
          <p:grpSp>
            <p:nvGrpSpPr>
              <p:cNvPr id="500" name="グループ化 499"/>
              <p:cNvGrpSpPr/>
              <p:nvPr/>
            </p:nvGrpSpPr>
            <p:grpSpPr>
              <a:xfrm rot="900000">
                <a:off x="6111915" y="4346921"/>
                <a:ext cx="290401" cy="809658"/>
                <a:chOff x="5475899" y="4835767"/>
                <a:chExt cx="290401" cy="809658"/>
              </a:xfrm>
            </p:grpSpPr>
            <p:grpSp>
              <p:nvGrpSpPr>
                <p:cNvPr id="508" name="グループ化 507"/>
                <p:cNvGrpSpPr/>
                <p:nvPr/>
              </p:nvGrpSpPr>
              <p:grpSpPr>
                <a:xfrm>
                  <a:off x="5475899" y="4835767"/>
                  <a:ext cx="277371" cy="317242"/>
                  <a:chOff x="6027556" y="4835767"/>
                  <a:chExt cx="277371" cy="317242"/>
                </a:xfrm>
              </p:grpSpPr>
              <p:sp>
                <p:nvSpPr>
                  <p:cNvPr id="512" name="角丸四角形 4"/>
                  <p:cNvSpPr/>
                  <p:nvPr/>
                </p:nvSpPr>
                <p:spPr>
                  <a:xfrm rot="5706401">
                    <a:off x="6007621" y="4855702"/>
                    <a:ext cx="317242" cy="27737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38017" h="675821">
                        <a:moveTo>
                          <a:pt x="1806" y="546257"/>
                        </a:moveTo>
                        <a:cubicBezTo>
                          <a:pt x="3887" y="538748"/>
                          <a:pt x="7706" y="531559"/>
                          <a:pt x="12952" y="525074"/>
                        </a:cubicBezTo>
                        <a:cubicBezTo>
                          <a:pt x="23444" y="512103"/>
                          <a:pt x="39645" y="501946"/>
                          <a:pt x="59067" y="497678"/>
                        </a:cubicBezTo>
                        <a:lnTo>
                          <a:pt x="100244" y="488628"/>
                        </a:lnTo>
                        <a:cubicBezTo>
                          <a:pt x="77229" y="484370"/>
                          <a:pt x="59450" y="469415"/>
                          <a:pt x="54928" y="448841"/>
                        </a:cubicBezTo>
                        <a:cubicBezTo>
                          <a:pt x="53222" y="441079"/>
                          <a:pt x="53565" y="433251"/>
                          <a:pt x="55646" y="425743"/>
                        </a:cubicBezTo>
                        <a:cubicBezTo>
                          <a:pt x="57727" y="418235"/>
                          <a:pt x="61546" y="411045"/>
                          <a:pt x="66792" y="404560"/>
                        </a:cubicBezTo>
                        <a:cubicBezTo>
                          <a:pt x="77284" y="391589"/>
                          <a:pt x="93485" y="381432"/>
                          <a:pt x="112907" y="377164"/>
                        </a:cubicBezTo>
                        <a:lnTo>
                          <a:pt x="269211" y="342814"/>
                        </a:lnTo>
                        <a:lnTo>
                          <a:pt x="382846" y="271062"/>
                        </a:lnTo>
                        <a:lnTo>
                          <a:pt x="390224" y="262465"/>
                        </a:lnTo>
                        <a:lnTo>
                          <a:pt x="282312" y="262465"/>
                        </a:lnTo>
                        <a:cubicBezTo>
                          <a:pt x="245819" y="262465"/>
                          <a:pt x="216235" y="232881"/>
                          <a:pt x="216235" y="196388"/>
                        </a:cubicBezTo>
                        <a:cubicBezTo>
                          <a:pt x="216235" y="159895"/>
                          <a:pt x="245819" y="130311"/>
                          <a:pt x="282312" y="130311"/>
                        </a:cubicBezTo>
                        <a:lnTo>
                          <a:pt x="503642" y="130311"/>
                        </a:lnTo>
                        <a:lnTo>
                          <a:pt x="569841" y="53175"/>
                        </a:lnTo>
                        <a:cubicBezTo>
                          <a:pt x="624682" y="-10726"/>
                          <a:pt x="720942" y="-18071"/>
                          <a:pt x="784843" y="36770"/>
                        </a:cubicBezTo>
                        <a:cubicBezTo>
                          <a:pt x="848744" y="91611"/>
                          <a:pt x="856088" y="187871"/>
                          <a:pt x="801247" y="251772"/>
                        </a:cubicBezTo>
                        <a:lnTo>
                          <a:pt x="681089" y="391780"/>
                        </a:lnTo>
                        <a:cubicBezTo>
                          <a:pt x="679648" y="396559"/>
                          <a:pt x="676708" y="400708"/>
                          <a:pt x="673163" y="404611"/>
                        </a:cubicBezTo>
                        <a:lnTo>
                          <a:pt x="617412" y="465976"/>
                        </a:lnTo>
                        <a:cubicBezTo>
                          <a:pt x="612560" y="471630"/>
                          <a:pt x="607708" y="477284"/>
                          <a:pt x="602855" y="482938"/>
                        </a:cubicBezTo>
                        <a:lnTo>
                          <a:pt x="602376" y="482526"/>
                        </a:lnTo>
                        <a:lnTo>
                          <a:pt x="509362" y="584907"/>
                        </a:lnTo>
                        <a:lnTo>
                          <a:pt x="503806" y="589185"/>
                        </a:lnTo>
                        <a:cubicBezTo>
                          <a:pt x="503731" y="589270"/>
                          <a:pt x="503653" y="589353"/>
                          <a:pt x="503527" y="589400"/>
                        </a:cubicBezTo>
                        <a:cubicBezTo>
                          <a:pt x="499562" y="594136"/>
                          <a:pt x="494458" y="597554"/>
                          <a:pt x="488983" y="600075"/>
                        </a:cubicBezTo>
                        <a:cubicBezTo>
                          <a:pt x="487735" y="601735"/>
                          <a:pt x="486011" y="602682"/>
                          <a:pt x="484229" y="603564"/>
                        </a:cubicBezTo>
                        <a:lnTo>
                          <a:pt x="353095" y="668557"/>
                        </a:lnTo>
                        <a:cubicBezTo>
                          <a:pt x="322704" y="683620"/>
                          <a:pt x="287495" y="674503"/>
                          <a:pt x="274455" y="648193"/>
                        </a:cubicBezTo>
                        <a:lnTo>
                          <a:pt x="271614" y="636113"/>
                        </a:lnTo>
                        <a:lnTo>
                          <a:pt x="211767" y="663394"/>
                        </a:lnTo>
                        <a:cubicBezTo>
                          <a:pt x="175579" y="679891"/>
                          <a:pt x="135552" y="669814"/>
                          <a:pt x="122366" y="640886"/>
                        </a:cubicBezTo>
                        <a:cubicBezTo>
                          <a:pt x="116659" y="628368"/>
                          <a:pt x="116914" y="614371"/>
                          <a:pt x="122875" y="601528"/>
                        </a:cubicBezTo>
                        <a:lnTo>
                          <a:pt x="83777" y="610120"/>
                        </a:lnTo>
                        <a:cubicBezTo>
                          <a:pt x="44933" y="618656"/>
                          <a:pt x="7912" y="600405"/>
                          <a:pt x="1088" y="569355"/>
                        </a:cubicBezTo>
                        <a:cubicBezTo>
                          <a:pt x="-618" y="561593"/>
                          <a:pt x="-275" y="553765"/>
                          <a:pt x="1806" y="546257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13" name="円/楕円 6"/>
                  <p:cNvSpPr/>
                  <p:nvPr/>
                </p:nvSpPr>
                <p:spPr>
                  <a:xfrm rot="1717371">
                    <a:off x="6113619" y="5016841"/>
                    <a:ext cx="112993" cy="2287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84639" h="49838">
                        <a:moveTo>
                          <a:pt x="142019" y="0"/>
                        </a:moveTo>
                        <a:cubicBezTo>
                          <a:pt x="216270" y="0"/>
                          <a:pt x="277580" y="21397"/>
                          <a:pt x="284639" y="49838"/>
                        </a:cubicBezTo>
                        <a:cubicBezTo>
                          <a:pt x="256937" y="31527"/>
                          <a:pt x="203020" y="19975"/>
                          <a:pt x="141183" y="19975"/>
                        </a:cubicBezTo>
                        <a:cubicBezTo>
                          <a:pt x="80927" y="19975"/>
                          <a:pt x="28190" y="30944"/>
                          <a:pt x="0" y="48690"/>
                        </a:cubicBezTo>
                        <a:cubicBezTo>
                          <a:pt x="8436" y="20714"/>
                          <a:pt x="68964" y="0"/>
                          <a:pt x="142019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509" name="グループ化 508"/>
                <p:cNvGrpSpPr/>
                <p:nvPr/>
              </p:nvGrpSpPr>
              <p:grpSpPr>
                <a:xfrm rot="900000">
                  <a:off x="5529184" y="5113883"/>
                  <a:ext cx="237116" cy="531542"/>
                  <a:chOff x="6162544" y="5120661"/>
                  <a:chExt cx="237116" cy="531542"/>
                </a:xfrm>
              </p:grpSpPr>
              <p:sp>
                <p:nvSpPr>
                  <p:cNvPr id="510" name="台形 509"/>
                  <p:cNvSpPr/>
                  <p:nvPr/>
                </p:nvSpPr>
                <p:spPr>
                  <a:xfrm rot="20759838">
                    <a:off x="6162544" y="5120661"/>
                    <a:ext cx="164746" cy="83080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rgbClr val="E7E6E6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11" name="片側の 2 つの角を丸めた四角形 510"/>
                  <p:cNvSpPr/>
                  <p:nvPr/>
                </p:nvSpPr>
                <p:spPr>
                  <a:xfrm rot="9943817">
                    <a:off x="6220879" y="5186502"/>
                    <a:ext cx="178781" cy="465701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E7E6E6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501" name="グループ化 500"/>
              <p:cNvGrpSpPr/>
              <p:nvPr/>
            </p:nvGrpSpPr>
            <p:grpSpPr>
              <a:xfrm rot="20700000" flipH="1">
                <a:off x="6782025" y="4346923"/>
                <a:ext cx="290401" cy="809658"/>
                <a:chOff x="5475899" y="4835767"/>
                <a:chExt cx="290401" cy="809658"/>
              </a:xfrm>
            </p:grpSpPr>
            <p:grpSp>
              <p:nvGrpSpPr>
                <p:cNvPr id="502" name="グループ化 501"/>
                <p:cNvGrpSpPr/>
                <p:nvPr/>
              </p:nvGrpSpPr>
              <p:grpSpPr>
                <a:xfrm>
                  <a:off x="5475899" y="4835767"/>
                  <a:ext cx="277371" cy="317242"/>
                  <a:chOff x="6027556" y="4835767"/>
                  <a:chExt cx="277371" cy="317242"/>
                </a:xfrm>
              </p:grpSpPr>
              <p:sp>
                <p:nvSpPr>
                  <p:cNvPr id="506" name="角丸四角形 4"/>
                  <p:cNvSpPr/>
                  <p:nvPr/>
                </p:nvSpPr>
                <p:spPr>
                  <a:xfrm rot="5706401">
                    <a:off x="6007621" y="4855702"/>
                    <a:ext cx="317242" cy="27737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38017" h="675821">
                        <a:moveTo>
                          <a:pt x="1806" y="546257"/>
                        </a:moveTo>
                        <a:cubicBezTo>
                          <a:pt x="3887" y="538748"/>
                          <a:pt x="7706" y="531559"/>
                          <a:pt x="12952" y="525074"/>
                        </a:cubicBezTo>
                        <a:cubicBezTo>
                          <a:pt x="23444" y="512103"/>
                          <a:pt x="39645" y="501946"/>
                          <a:pt x="59067" y="497678"/>
                        </a:cubicBezTo>
                        <a:lnTo>
                          <a:pt x="100244" y="488628"/>
                        </a:lnTo>
                        <a:cubicBezTo>
                          <a:pt x="77229" y="484370"/>
                          <a:pt x="59450" y="469415"/>
                          <a:pt x="54928" y="448841"/>
                        </a:cubicBezTo>
                        <a:cubicBezTo>
                          <a:pt x="53222" y="441079"/>
                          <a:pt x="53565" y="433251"/>
                          <a:pt x="55646" y="425743"/>
                        </a:cubicBezTo>
                        <a:cubicBezTo>
                          <a:pt x="57727" y="418235"/>
                          <a:pt x="61546" y="411045"/>
                          <a:pt x="66792" y="404560"/>
                        </a:cubicBezTo>
                        <a:cubicBezTo>
                          <a:pt x="77284" y="391589"/>
                          <a:pt x="93485" y="381432"/>
                          <a:pt x="112907" y="377164"/>
                        </a:cubicBezTo>
                        <a:lnTo>
                          <a:pt x="269211" y="342814"/>
                        </a:lnTo>
                        <a:lnTo>
                          <a:pt x="382846" y="271062"/>
                        </a:lnTo>
                        <a:lnTo>
                          <a:pt x="390224" y="262465"/>
                        </a:lnTo>
                        <a:lnTo>
                          <a:pt x="282312" y="262465"/>
                        </a:lnTo>
                        <a:cubicBezTo>
                          <a:pt x="245819" y="262465"/>
                          <a:pt x="216235" y="232881"/>
                          <a:pt x="216235" y="196388"/>
                        </a:cubicBezTo>
                        <a:cubicBezTo>
                          <a:pt x="216235" y="159895"/>
                          <a:pt x="245819" y="130311"/>
                          <a:pt x="282312" y="130311"/>
                        </a:cubicBezTo>
                        <a:lnTo>
                          <a:pt x="503642" y="130311"/>
                        </a:lnTo>
                        <a:lnTo>
                          <a:pt x="569841" y="53175"/>
                        </a:lnTo>
                        <a:cubicBezTo>
                          <a:pt x="624682" y="-10726"/>
                          <a:pt x="720942" y="-18071"/>
                          <a:pt x="784843" y="36770"/>
                        </a:cubicBezTo>
                        <a:cubicBezTo>
                          <a:pt x="848744" y="91611"/>
                          <a:pt x="856088" y="187871"/>
                          <a:pt x="801247" y="251772"/>
                        </a:cubicBezTo>
                        <a:lnTo>
                          <a:pt x="681089" y="391780"/>
                        </a:lnTo>
                        <a:cubicBezTo>
                          <a:pt x="679648" y="396559"/>
                          <a:pt x="676708" y="400708"/>
                          <a:pt x="673163" y="404611"/>
                        </a:cubicBezTo>
                        <a:lnTo>
                          <a:pt x="617412" y="465976"/>
                        </a:lnTo>
                        <a:cubicBezTo>
                          <a:pt x="612560" y="471630"/>
                          <a:pt x="607708" y="477284"/>
                          <a:pt x="602855" y="482938"/>
                        </a:cubicBezTo>
                        <a:lnTo>
                          <a:pt x="602376" y="482526"/>
                        </a:lnTo>
                        <a:lnTo>
                          <a:pt x="509362" y="584907"/>
                        </a:lnTo>
                        <a:lnTo>
                          <a:pt x="503806" y="589185"/>
                        </a:lnTo>
                        <a:cubicBezTo>
                          <a:pt x="503731" y="589270"/>
                          <a:pt x="503653" y="589353"/>
                          <a:pt x="503527" y="589400"/>
                        </a:cubicBezTo>
                        <a:cubicBezTo>
                          <a:pt x="499562" y="594136"/>
                          <a:pt x="494458" y="597554"/>
                          <a:pt x="488983" y="600075"/>
                        </a:cubicBezTo>
                        <a:cubicBezTo>
                          <a:pt x="487735" y="601735"/>
                          <a:pt x="486011" y="602682"/>
                          <a:pt x="484229" y="603564"/>
                        </a:cubicBezTo>
                        <a:lnTo>
                          <a:pt x="353095" y="668557"/>
                        </a:lnTo>
                        <a:cubicBezTo>
                          <a:pt x="322704" y="683620"/>
                          <a:pt x="287495" y="674503"/>
                          <a:pt x="274455" y="648193"/>
                        </a:cubicBezTo>
                        <a:lnTo>
                          <a:pt x="271614" y="636113"/>
                        </a:lnTo>
                        <a:lnTo>
                          <a:pt x="211767" y="663394"/>
                        </a:lnTo>
                        <a:cubicBezTo>
                          <a:pt x="175579" y="679891"/>
                          <a:pt x="135552" y="669814"/>
                          <a:pt x="122366" y="640886"/>
                        </a:cubicBezTo>
                        <a:cubicBezTo>
                          <a:pt x="116659" y="628368"/>
                          <a:pt x="116914" y="614371"/>
                          <a:pt x="122875" y="601528"/>
                        </a:cubicBezTo>
                        <a:lnTo>
                          <a:pt x="83777" y="610120"/>
                        </a:lnTo>
                        <a:cubicBezTo>
                          <a:pt x="44933" y="618656"/>
                          <a:pt x="7912" y="600405"/>
                          <a:pt x="1088" y="569355"/>
                        </a:cubicBezTo>
                        <a:cubicBezTo>
                          <a:pt x="-618" y="561593"/>
                          <a:pt x="-275" y="553765"/>
                          <a:pt x="1806" y="546257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07" name="円/楕円 6"/>
                  <p:cNvSpPr/>
                  <p:nvPr/>
                </p:nvSpPr>
                <p:spPr>
                  <a:xfrm rot="1717371">
                    <a:off x="6113619" y="5016841"/>
                    <a:ext cx="112993" cy="2287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84639" h="49838">
                        <a:moveTo>
                          <a:pt x="142019" y="0"/>
                        </a:moveTo>
                        <a:cubicBezTo>
                          <a:pt x="216270" y="0"/>
                          <a:pt x="277580" y="21397"/>
                          <a:pt x="284639" y="49838"/>
                        </a:cubicBezTo>
                        <a:cubicBezTo>
                          <a:pt x="256937" y="31527"/>
                          <a:pt x="203020" y="19975"/>
                          <a:pt x="141183" y="19975"/>
                        </a:cubicBezTo>
                        <a:cubicBezTo>
                          <a:pt x="80927" y="19975"/>
                          <a:pt x="28190" y="30944"/>
                          <a:pt x="0" y="48690"/>
                        </a:cubicBezTo>
                        <a:cubicBezTo>
                          <a:pt x="8436" y="20714"/>
                          <a:pt x="68964" y="0"/>
                          <a:pt x="142019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503" name="グループ化 502"/>
                <p:cNvGrpSpPr/>
                <p:nvPr/>
              </p:nvGrpSpPr>
              <p:grpSpPr>
                <a:xfrm rot="900000">
                  <a:off x="5529184" y="5113883"/>
                  <a:ext cx="237116" cy="531542"/>
                  <a:chOff x="6162544" y="5120661"/>
                  <a:chExt cx="237116" cy="531542"/>
                </a:xfrm>
              </p:grpSpPr>
              <p:sp>
                <p:nvSpPr>
                  <p:cNvPr id="504" name="台形 503"/>
                  <p:cNvSpPr/>
                  <p:nvPr/>
                </p:nvSpPr>
                <p:spPr>
                  <a:xfrm rot="20759838">
                    <a:off x="6162544" y="5120661"/>
                    <a:ext cx="164746" cy="83080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rgbClr val="E7E6E6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05" name="片側の 2 つの角を丸めた四角形 504"/>
                  <p:cNvSpPr/>
                  <p:nvPr/>
                </p:nvSpPr>
                <p:spPr>
                  <a:xfrm rot="9943817">
                    <a:off x="6220879" y="5186502"/>
                    <a:ext cx="178781" cy="465701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E7E6E6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550" name="グループ化 549"/>
          <p:cNvGrpSpPr/>
          <p:nvPr/>
        </p:nvGrpSpPr>
        <p:grpSpPr>
          <a:xfrm>
            <a:off x="8194005" y="4938659"/>
            <a:ext cx="960511" cy="1367541"/>
            <a:chOff x="8806693" y="3789040"/>
            <a:chExt cx="960511" cy="1367541"/>
          </a:xfrm>
        </p:grpSpPr>
        <p:sp>
          <p:nvSpPr>
            <p:cNvPr id="551" name="フリーフォーム 550"/>
            <p:cNvSpPr/>
            <p:nvPr/>
          </p:nvSpPr>
          <p:spPr>
            <a:xfrm>
              <a:off x="8898249" y="3789040"/>
              <a:ext cx="777399" cy="859131"/>
            </a:xfrm>
            <a:custGeom>
              <a:avLst/>
              <a:gdLst>
                <a:gd name="connsiteX0" fmla="*/ 388699 w 777399"/>
                <a:gd name="connsiteY0" fmla="*/ 0 h 902898"/>
                <a:gd name="connsiteX1" fmla="*/ 647465 w 777399"/>
                <a:gd name="connsiteY1" fmla="*/ 109540 h 902898"/>
                <a:gd name="connsiteX2" fmla="*/ 647464 w 777399"/>
                <a:gd name="connsiteY2" fmla="*/ 109540 h 902898"/>
                <a:gd name="connsiteX3" fmla="*/ 694357 w 777399"/>
                <a:gd name="connsiteY3" fmla="*/ 579777 h 902898"/>
                <a:gd name="connsiteX4" fmla="*/ 669750 w 777399"/>
                <a:gd name="connsiteY4" fmla="*/ 610564 h 902898"/>
                <a:gd name="connsiteX5" fmla="*/ 676187 w 777399"/>
                <a:gd name="connsiteY5" fmla="*/ 612251 h 902898"/>
                <a:gd name="connsiteX6" fmla="*/ 774010 w 777399"/>
                <a:gd name="connsiteY6" fmla="*/ 609731 h 902898"/>
                <a:gd name="connsiteX7" fmla="*/ 672789 w 777399"/>
                <a:gd name="connsiteY7" fmla="*/ 676818 h 902898"/>
                <a:gd name="connsiteX8" fmla="*/ 614847 w 777399"/>
                <a:gd name="connsiteY8" fmla="*/ 676103 h 902898"/>
                <a:gd name="connsiteX9" fmla="*/ 630982 w 777399"/>
                <a:gd name="connsiteY9" fmla="*/ 688395 h 902898"/>
                <a:gd name="connsiteX10" fmla="*/ 777399 w 777399"/>
                <a:gd name="connsiteY10" fmla="*/ 731780 h 902898"/>
                <a:gd name="connsiteX11" fmla="*/ 656169 w 777399"/>
                <a:gd name="connsiteY11" fmla="*/ 769582 h 902898"/>
                <a:gd name="connsiteX12" fmla="*/ 597307 w 777399"/>
                <a:gd name="connsiteY12" fmla="*/ 754882 h 902898"/>
                <a:gd name="connsiteX13" fmla="*/ 629659 w 777399"/>
                <a:gd name="connsiteY13" fmla="*/ 777146 h 902898"/>
                <a:gd name="connsiteX14" fmla="*/ 727066 w 777399"/>
                <a:gd name="connsiteY14" fmla="*/ 811041 h 902898"/>
                <a:gd name="connsiteX15" fmla="*/ 532253 w 777399"/>
                <a:gd name="connsiteY15" fmla="*/ 804200 h 902898"/>
                <a:gd name="connsiteX16" fmla="*/ 506636 w 777399"/>
                <a:gd name="connsiteY16" fmla="*/ 782369 h 902898"/>
                <a:gd name="connsiteX17" fmla="*/ 388699 w 777399"/>
                <a:gd name="connsiteY17" fmla="*/ 902898 h 902898"/>
                <a:gd name="connsiteX18" fmla="*/ 270763 w 777399"/>
                <a:gd name="connsiteY18" fmla="*/ 782371 h 902898"/>
                <a:gd name="connsiteX19" fmla="*/ 245145 w 777399"/>
                <a:gd name="connsiteY19" fmla="*/ 804202 h 902898"/>
                <a:gd name="connsiteX20" fmla="*/ 50333 w 777399"/>
                <a:gd name="connsiteY20" fmla="*/ 811043 h 902898"/>
                <a:gd name="connsiteX21" fmla="*/ 147740 w 777399"/>
                <a:gd name="connsiteY21" fmla="*/ 777148 h 902898"/>
                <a:gd name="connsiteX22" fmla="*/ 180091 w 777399"/>
                <a:gd name="connsiteY22" fmla="*/ 754884 h 902898"/>
                <a:gd name="connsiteX23" fmla="*/ 121229 w 777399"/>
                <a:gd name="connsiteY23" fmla="*/ 769584 h 902898"/>
                <a:gd name="connsiteX24" fmla="*/ 0 w 777399"/>
                <a:gd name="connsiteY24" fmla="*/ 731782 h 902898"/>
                <a:gd name="connsiteX25" fmla="*/ 146417 w 777399"/>
                <a:gd name="connsiteY25" fmla="*/ 688397 h 902898"/>
                <a:gd name="connsiteX26" fmla="*/ 162551 w 777399"/>
                <a:gd name="connsiteY26" fmla="*/ 676105 h 902898"/>
                <a:gd name="connsiteX27" fmla="*/ 104609 w 777399"/>
                <a:gd name="connsiteY27" fmla="*/ 676820 h 902898"/>
                <a:gd name="connsiteX28" fmla="*/ 3389 w 777399"/>
                <a:gd name="connsiteY28" fmla="*/ 609733 h 902898"/>
                <a:gd name="connsiteX29" fmla="*/ 101212 w 777399"/>
                <a:gd name="connsiteY29" fmla="*/ 612253 h 902898"/>
                <a:gd name="connsiteX30" fmla="*/ 107649 w 777399"/>
                <a:gd name="connsiteY30" fmla="*/ 610565 h 902898"/>
                <a:gd name="connsiteX31" fmla="*/ 83040 w 777399"/>
                <a:gd name="connsiteY31" fmla="*/ 579776 h 902898"/>
                <a:gd name="connsiteX32" fmla="*/ 129933 w 777399"/>
                <a:gd name="connsiteY32" fmla="*/ 109540 h 902898"/>
                <a:gd name="connsiteX33" fmla="*/ 388699 w 777399"/>
                <a:gd name="connsiteY33" fmla="*/ 0 h 902898"/>
                <a:gd name="connsiteX0" fmla="*/ 388699 w 777399"/>
                <a:gd name="connsiteY0" fmla="*/ 0 h 834724"/>
                <a:gd name="connsiteX1" fmla="*/ 647465 w 777399"/>
                <a:gd name="connsiteY1" fmla="*/ 109540 h 834724"/>
                <a:gd name="connsiteX2" fmla="*/ 647464 w 777399"/>
                <a:gd name="connsiteY2" fmla="*/ 109540 h 834724"/>
                <a:gd name="connsiteX3" fmla="*/ 694357 w 777399"/>
                <a:gd name="connsiteY3" fmla="*/ 579777 h 834724"/>
                <a:gd name="connsiteX4" fmla="*/ 669750 w 777399"/>
                <a:gd name="connsiteY4" fmla="*/ 610564 h 834724"/>
                <a:gd name="connsiteX5" fmla="*/ 676187 w 777399"/>
                <a:gd name="connsiteY5" fmla="*/ 612251 h 834724"/>
                <a:gd name="connsiteX6" fmla="*/ 774010 w 777399"/>
                <a:gd name="connsiteY6" fmla="*/ 609731 h 834724"/>
                <a:gd name="connsiteX7" fmla="*/ 672789 w 777399"/>
                <a:gd name="connsiteY7" fmla="*/ 676818 h 834724"/>
                <a:gd name="connsiteX8" fmla="*/ 614847 w 777399"/>
                <a:gd name="connsiteY8" fmla="*/ 676103 h 834724"/>
                <a:gd name="connsiteX9" fmla="*/ 630982 w 777399"/>
                <a:gd name="connsiteY9" fmla="*/ 688395 h 834724"/>
                <a:gd name="connsiteX10" fmla="*/ 777399 w 777399"/>
                <a:gd name="connsiteY10" fmla="*/ 731780 h 834724"/>
                <a:gd name="connsiteX11" fmla="*/ 656169 w 777399"/>
                <a:gd name="connsiteY11" fmla="*/ 769582 h 834724"/>
                <a:gd name="connsiteX12" fmla="*/ 597307 w 777399"/>
                <a:gd name="connsiteY12" fmla="*/ 754882 h 834724"/>
                <a:gd name="connsiteX13" fmla="*/ 629659 w 777399"/>
                <a:gd name="connsiteY13" fmla="*/ 777146 h 834724"/>
                <a:gd name="connsiteX14" fmla="*/ 727066 w 777399"/>
                <a:gd name="connsiteY14" fmla="*/ 811041 h 834724"/>
                <a:gd name="connsiteX15" fmla="*/ 532253 w 777399"/>
                <a:gd name="connsiteY15" fmla="*/ 804200 h 834724"/>
                <a:gd name="connsiteX16" fmla="*/ 506636 w 777399"/>
                <a:gd name="connsiteY16" fmla="*/ 782369 h 834724"/>
                <a:gd name="connsiteX17" fmla="*/ 270763 w 777399"/>
                <a:gd name="connsiteY17" fmla="*/ 782371 h 834724"/>
                <a:gd name="connsiteX18" fmla="*/ 245145 w 777399"/>
                <a:gd name="connsiteY18" fmla="*/ 804202 h 834724"/>
                <a:gd name="connsiteX19" fmla="*/ 50333 w 777399"/>
                <a:gd name="connsiteY19" fmla="*/ 811043 h 834724"/>
                <a:gd name="connsiteX20" fmla="*/ 147740 w 777399"/>
                <a:gd name="connsiteY20" fmla="*/ 777148 h 834724"/>
                <a:gd name="connsiteX21" fmla="*/ 180091 w 777399"/>
                <a:gd name="connsiteY21" fmla="*/ 754884 h 834724"/>
                <a:gd name="connsiteX22" fmla="*/ 121229 w 777399"/>
                <a:gd name="connsiteY22" fmla="*/ 769584 h 834724"/>
                <a:gd name="connsiteX23" fmla="*/ 0 w 777399"/>
                <a:gd name="connsiteY23" fmla="*/ 731782 h 834724"/>
                <a:gd name="connsiteX24" fmla="*/ 146417 w 777399"/>
                <a:gd name="connsiteY24" fmla="*/ 688397 h 834724"/>
                <a:gd name="connsiteX25" fmla="*/ 162551 w 777399"/>
                <a:gd name="connsiteY25" fmla="*/ 676105 h 834724"/>
                <a:gd name="connsiteX26" fmla="*/ 104609 w 777399"/>
                <a:gd name="connsiteY26" fmla="*/ 676820 h 834724"/>
                <a:gd name="connsiteX27" fmla="*/ 3389 w 777399"/>
                <a:gd name="connsiteY27" fmla="*/ 609733 h 834724"/>
                <a:gd name="connsiteX28" fmla="*/ 101212 w 777399"/>
                <a:gd name="connsiteY28" fmla="*/ 612253 h 834724"/>
                <a:gd name="connsiteX29" fmla="*/ 107649 w 777399"/>
                <a:gd name="connsiteY29" fmla="*/ 610565 h 834724"/>
                <a:gd name="connsiteX30" fmla="*/ 83040 w 777399"/>
                <a:gd name="connsiteY30" fmla="*/ 579776 h 834724"/>
                <a:gd name="connsiteX31" fmla="*/ 129933 w 777399"/>
                <a:gd name="connsiteY31" fmla="*/ 109540 h 834724"/>
                <a:gd name="connsiteX32" fmla="*/ 388699 w 777399"/>
                <a:gd name="connsiteY32" fmla="*/ 0 h 834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777399" h="834724">
                  <a:moveTo>
                    <a:pt x="388699" y="0"/>
                  </a:moveTo>
                  <a:cubicBezTo>
                    <a:pt x="482354" y="0"/>
                    <a:pt x="576008" y="36513"/>
                    <a:pt x="647465" y="109540"/>
                  </a:cubicBezTo>
                  <a:lnTo>
                    <a:pt x="647464" y="109540"/>
                  </a:lnTo>
                  <a:cubicBezTo>
                    <a:pt x="772512" y="237336"/>
                    <a:pt x="788143" y="434611"/>
                    <a:pt x="694357" y="579777"/>
                  </a:cubicBezTo>
                  <a:lnTo>
                    <a:pt x="669750" y="610564"/>
                  </a:lnTo>
                  <a:lnTo>
                    <a:pt x="676187" y="612251"/>
                  </a:lnTo>
                  <a:cubicBezTo>
                    <a:pt x="709368" y="617786"/>
                    <a:pt x="742723" y="617071"/>
                    <a:pt x="774010" y="609731"/>
                  </a:cubicBezTo>
                  <a:cubicBezTo>
                    <a:pt x="752783" y="646497"/>
                    <a:pt x="715656" y="669442"/>
                    <a:pt x="672789" y="676818"/>
                  </a:cubicBezTo>
                  <a:lnTo>
                    <a:pt x="614847" y="676103"/>
                  </a:lnTo>
                  <a:lnTo>
                    <a:pt x="630982" y="688395"/>
                  </a:lnTo>
                  <a:cubicBezTo>
                    <a:pt x="675383" y="716234"/>
                    <a:pt x="726756" y="731722"/>
                    <a:pt x="777399" y="731780"/>
                  </a:cubicBezTo>
                  <a:cubicBezTo>
                    <a:pt x="745459" y="760690"/>
                    <a:pt x="701469" y="773020"/>
                    <a:pt x="656169" y="769582"/>
                  </a:cubicBezTo>
                  <a:lnTo>
                    <a:pt x="597307" y="754882"/>
                  </a:lnTo>
                  <a:lnTo>
                    <a:pt x="629659" y="777146"/>
                  </a:lnTo>
                  <a:cubicBezTo>
                    <a:pt x="659834" y="794188"/>
                    <a:pt x="693001" y="805880"/>
                    <a:pt x="727066" y="811041"/>
                  </a:cubicBezTo>
                  <a:cubicBezTo>
                    <a:pt x="671108" y="845963"/>
                    <a:pt x="594094" y="841073"/>
                    <a:pt x="532253" y="804200"/>
                  </a:cubicBezTo>
                  <a:lnTo>
                    <a:pt x="506636" y="782369"/>
                  </a:lnTo>
                  <a:lnTo>
                    <a:pt x="270763" y="782371"/>
                  </a:lnTo>
                  <a:lnTo>
                    <a:pt x="245145" y="804202"/>
                  </a:lnTo>
                  <a:cubicBezTo>
                    <a:pt x="183305" y="841075"/>
                    <a:pt x="106291" y="845965"/>
                    <a:pt x="50333" y="811043"/>
                  </a:cubicBezTo>
                  <a:cubicBezTo>
                    <a:pt x="84398" y="805882"/>
                    <a:pt x="117565" y="794190"/>
                    <a:pt x="147740" y="777148"/>
                  </a:cubicBezTo>
                  <a:lnTo>
                    <a:pt x="180091" y="754884"/>
                  </a:lnTo>
                  <a:lnTo>
                    <a:pt x="121229" y="769584"/>
                  </a:lnTo>
                  <a:cubicBezTo>
                    <a:pt x="75929" y="773022"/>
                    <a:pt x="31940" y="760692"/>
                    <a:pt x="0" y="731782"/>
                  </a:cubicBezTo>
                  <a:cubicBezTo>
                    <a:pt x="50642" y="731724"/>
                    <a:pt x="102015" y="716236"/>
                    <a:pt x="146417" y="688397"/>
                  </a:cubicBezTo>
                  <a:lnTo>
                    <a:pt x="162551" y="676105"/>
                  </a:lnTo>
                  <a:lnTo>
                    <a:pt x="104609" y="676820"/>
                  </a:lnTo>
                  <a:cubicBezTo>
                    <a:pt x="61743" y="669444"/>
                    <a:pt x="24616" y="646499"/>
                    <a:pt x="3389" y="609733"/>
                  </a:cubicBezTo>
                  <a:cubicBezTo>
                    <a:pt x="34676" y="617073"/>
                    <a:pt x="68031" y="617788"/>
                    <a:pt x="101212" y="612253"/>
                  </a:cubicBezTo>
                  <a:lnTo>
                    <a:pt x="107649" y="610565"/>
                  </a:lnTo>
                  <a:lnTo>
                    <a:pt x="83040" y="579776"/>
                  </a:lnTo>
                  <a:cubicBezTo>
                    <a:pt x="-10745" y="434610"/>
                    <a:pt x="4886" y="237336"/>
                    <a:pt x="129933" y="109540"/>
                  </a:cubicBezTo>
                  <a:cubicBezTo>
                    <a:pt x="201389" y="36513"/>
                    <a:pt x="295045" y="0"/>
                    <a:pt x="388699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52" name="グループ化 551"/>
            <p:cNvGrpSpPr/>
            <p:nvPr/>
          </p:nvGrpSpPr>
          <p:grpSpPr>
            <a:xfrm>
              <a:off x="8922431" y="4480662"/>
              <a:ext cx="729037" cy="657932"/>
              <a:chOff x="6704412" y="3697428"/>
              <a:chExt cx="1401667" cy="1264959"/>
            </a:xfrm>
          </p:grpSpPr>
          <p:sp>
            <p:nvSpPr>
              <p:cNvPr id="592" name="片側の 2 つの角を丸めた四角形 43"/>
              <p:cNvSpPr/>
              <p:nvPr/>
            </p:nvSpPr>
            <p:spPr>
              <a:xfrm rot="10800000">
                <a:off x="7113240" y="3697428"/>
                <a:ext cx="568122" cy="406065"/>
              </a:xfrm>
              <a:custGeom>
                <a:avLst/>
                <a:gdLst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205886 w 670722"/>
                  <a:gd name="connsiteY3" fmla="*/ 89894 h 307312"/>
                  <a:gd name="connsiteX4" fmla="*/ 0 w 670722"/>
                  <a:gd name="connsiteY4" fmla="*/ 89894 h 307312"/>
                  <a:gd name="connsiteX5" fmla="*/ 335361 w 670722"/>
                  <a:gd name="connsiteY5" fmla="*/ 0 h 307312"/>
                  <a:gd name="connsiteX6" fmla="*/ 670722 w 670722"/>
                  <a:gd name="connsiteY6" fmla="*/ 89894 h 307312"/>
                  <a:gd name="connsiteX7" fmla="*/ 469161 w 670722"/>
                  <a:gd name="connsiteY7" fmla="*/ 111302 h 307312"/>
                  <a:gd name="connsiteX8" fmla="*/ 469161 w 670722"/>
                  <a:gd name="connsiteY8" fmla="*/ 307312 h 307312"/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0 w 670722"/>
                  <a:gd name="connsiteY3" fmla="*/ 89894 h 307312"/>
                  <a:gd name="connsiteX4" fmla="*/ 335361 w 670722"/>
                  <a:gd name="connsiteY4" fmla="*/ 0 h 307312"/>
                  <a:gd name="connsiteX5" fmla="*/ 670722 w 670722"/>
                  <a:gd name="connsiteY5" fmla="*/ 89894 h 307312"/>
                  <a:gd name="connsiteX6" fmla="*/ 469161 w 670722"/>
                  <a:gd name="connsiteY6" fmla="*/ 111302 h 307312"/>
                  <a:gd name="connsiteX7" fmla="*/ 469161 w 670722"/>
                  <a:gd name="connsiteY7" fmla="*/ 307312 h 307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70722" h="307312">
                    <a:moveTo>
                      <a:pt x="469161" y="307312"/>
                    </a:moveTo>
                    <a:lnTo>
                      <a:pt x="201564" y="307312"/>
                    </a:lnTo>
                    <a:lnTo>
                      <a:pt x="201564" y="111302"/>
                    </a:lnTo>
                    <a:lnTo>
                      <a:pt x="0" y="89894"/>
                    </a:lnTo>
                    <a:cubicBezTo>
                      <a:pt x="0" y="40247"/>
                      <a:pt x="150146" y="0"/>
                      <a:pt x="335361" y="0"/>
                    </a:cubicBezTo>
                    <a:cubicBezTo>
                      <a:pt x="520576" y="0"/>
                      <a:pt x="670722" y="40247"/>
                      <a:pt x="670722" y="89894"/>
                    </a:cubicBezTo>
                    <a:lnTo>
                      <a:pt x="469161" y="111302"/>
                    </a:lnTo>
                    <a:lnTo>
                      <a:pt x="469161" y="307312"/>
                    </a:ln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93" name="片側の 2 つの角を丸めた四角形 87"/>
              <p:cNvSpPr/>
              <p:nvPr/>
            </p:nvSpPr>
            <p:spPr>
              <a:xfrm>
                <a:off x="6704412" y="3871794"/>
                <a:ext cx="1401667" cy="1090593"/>
              </a:xfrm>
              <a:custGeom>
                <a:avLst/>
                <a:gdLst/>
                <a:ahLst/>
                <a:cxnLst/>
                <a:rect l="l" t="t" r="r" b="b"/>
                <a:pathLst>
                  <a:path w="1401667" h="1090593">
                    <a:moveTo>
                      <a:pt x="262489" y="0"/>
                    </a:moveTo>
                    <a:cubicBezTo>
                      <a:pt x="332983" y="0"/>
                      <a:pt x="396986" y="27788"/>
                      <a:pt x="443816" y="73349"/>
                    </a:cubicBezTo>
                    <a:cubicBezTo>
                      <a:pt x="455699" y="70294"/>
                      <a:pt x="467944" y="69667"/>
                      <a:pt x="480336" y="69667"/>
                    </a:cubicBezTo>
                    <a:lnTo>
                      <a:pt x="917554" y="69667"/>
                    </a:lnTo>
                    <a:lnTo>
                      <a:pt x="957441" y="73688"/>
                    </a:lnTo>
                    <a:cubicBezTo>
                      <a:pt x="1004334" y="27939"/>
                      <a:pt x="1068493" y="0"/>
                      <a:pt x="1139178" y="0"/>
                    </a:cubicBezTo>
                    <a:cubicBezTo>
                      <a:pt x="1284147" y="0"/>
                      <a:pt x="1401667" y="117520"/>
                      <a:pt x="1401667" y="262489"/>
                    </a:cubicBezTo>
                    <a:cubicBezTo>
                      <a:pt x="1401667" y="356694"/>
                      <a:pt x="1352042" y="439307"/>
                      <a:pt x="1277094" y="484950"/>
                    </a:cubicBezTo>
                    <a:lnTo>
                      <a:pt x="1277094" y="1090593"/>
                    </a:lnTo>
                    <a:lnTo>
                      <a:pt x="120796" y="1090593"/>
                    </a:lnTo>
                    <a:lnTo>
                      <a:pt x="120796" y="482900"/>
                    </a:lnTo>
                    <a:cubicBezTo>
                      <a:pt x="48017" y="436605"/>
                      <a:pt x="0" y="355155"/>
                      <a:pt x="0" y="262489"/>
                    </a:cubicBezTo>
                    <a:cubicBezTo>
                      <a:pt x="0" y="117520"/>
                      <a:pt x="117520" y="0"/>
                      <a:pt x="262489" y="0"/>
                    </a:cubicBez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94" name="片側の 2 つの角を丸めた四角形 593"/>
              <p:cNvSpPr/>
              <p:nvPr/>
            </p:nvSpPr>
            <p:spPr>
              <a:xfrm rot="10800000">
                <a:off x="7149199" y="3944005"/>
                <a:ext cx="508318" cy="82271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95" name="片側の 2 つの角を丸めた四角形 594"/>
              <p:cNvSpPr/>
              <p:nvPr/>
            </p:nvSpPr>
            <p:spPr>
              <a:xfrm rot="10800000">
                <a:off x="7149199" y="3941469"/>
                <a:ext cx="508318" cy="28737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96" name="円/楕円 595"/>
              <p:cNvSpPr/>
              <p:nvPr/>
            </p:nvSpPr>
            <p:spPr>
              <a:xfrm>
                <a:off x="7378849" y="4289373"/>
                <a:ext cx="49015" cy="49015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97" name="円/楕円 596"/>
              <p:cNvSpPr/>
              <p:nvPr/>
            </p:nvSpPr>
            <p:spPr>
              <a:xfrm>
                <a:off x="7378849" y="4435251"/>
                <a:ext cx="49015" cy="49015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98" name="円/楕円 597"/>
              <p:cNvSpPr/>
              <p:nvPr/>
            </p:nvSpPr>
            <p:spPr>
              <a:xfrm>
                <a:off x="7378849" y="4581128"/>
                <a:ext cx="49015" cy="49015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553" name="グループ化 552"/>
            <p:cNvGrpSpPr/>
            <p:nvPr/>
          </p:nvGrpSpPr>
          <p:grpSpPr>
            <a:xfrm>
              <a:off x="8992734" y="3944020"/>
              <a:ext cx="579044" cy="588972"/>
              <a:chOff x="11509262" y="212598"/>
              <a:chExt cx="579044" cy="588972"/>
            </a:xfrm>
          </p:grpSpPr>
          <p:sp>
            <p:nvSpPr>
              <p:cNvPr id="569" name="円/楕円 238"/>
              <p:cNvSpPr/>
              <p:nvPr/>
            </p:nvSpPr>
            <p:spPr>
              <a:xfrm>
                <a:off x="11509262" y="294071"/>
                <a:ext cx="579044" cy="507499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5" fmla="*/ 349847 w 579044"/>
                  <a:gd name="connsiteY5" fmla="*/ 3918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  <a:lnTo>
                      <a:pt x="349847" y="3918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0" name="月 569"/>
              <p:cNvSpPr/>
              <p:nvPr/>
            </p:nvSpPr>
            <p:spPr>
              <a:xfrm rot="16200000">
                <a:off x="11786085" y="579662"/>
                <a:ext cx="25398" cy="75418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1" name="ドーナツ 570"/>
              <p:cNvSpPr/>
              <p:nvPr/>
            </p:nvSpPr>
            <p:spPr>
              <a:xfrm>
                <a:off x="11535038" y="373146"/>
                <a:ext cx="250048" cy="250048"/>
              </a:xfrm>
              <a:prstGeom prst="donut">
                <a:avLst>
                  <a:gd name="adj" fmla="val 7646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72" name="円/楕円 571"/>
              <p:cNvSpPr/>
              <p:nvPr/>
            </p:nvSpPr>
            <p:spPr>
              <a:xfrm>
                <a:off x="11637202" y="450813"/>
                <a:ext cx="45719" cy="97007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3" name="ドーナツ 572"/>
              <p:cNvSpPr/>
              <p:nvPr/>
            </p:nvSpPr>
            <p:spPr>
              <a:xfrm>
                <a:off x="11811263" y="373146"/>
                <a:ext cx="250048" cy="250048"/>
              </a:xfrm>
              <a:prstGeom prst="donut">
                <a:avLst>
                  <a:gd name="adj" fmla="val 7646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74" name="円/楕円 573"/>
              <p:cNvSpPr/>
              <p:nvPr/>
            </p:nvSpPr>
            <p:spPr>
              <a:xfrm>
                <a:off x="11913427" y="450813"/>
                <a:ext cx="45719" cy="97007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75" name="グループ化 574"/>
              <p:cNvGrpSpPr/>
              <p:nvPr/>
            </p:nvGrpSpPr>
            <p:grpSpPr>
              <a:xfrm>
                <a:off x="11543658" y="212598"/>
                <a:ext cx="254173" cy="182572"/>
                <a:chOff x="8185150" y="3036368"/>
                <a:chExt cx="293635" cy="222935"/>
              </a:xfrm>
            </p:grpSpPr>
            <p:sp>
              <p:nvSpPr>
                <p:cNvPr id="586" name="月 585"/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87" name="月 586"/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88" name="月 587"/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89" name="月 588"/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90" name="月 589"/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91" name="月 590"/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576" name="グループ化 575"/>
              <p:cNvGrpSpPr/>
              <p:nvPr/>
            </p:nvGrpSpPr>
            <p:grpSpPr>
              <a:xfrm>
                <a:off x="11801999" y="212598"/>
                <a:ext cx="254173" cy="182572"/>
                <a:chOff x="8185150" y="3036368"/>
                <a:chExt cx="293635" cy="222935"/>
              </a:xfrm>
            </p:grpSpPr>
            <p:sp>
              <p:nvSpPr>
                <p:cNvPr id="580" name="月 579"/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81" name="月 580"/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82" name="月 581"/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83" name="月 582"/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84" name="月 583"/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85" name="月 584"/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77" name="月 576"/>
              <p:cNvSpPr/>
              <p:nvPr/>
            </p:nvSpPr>
            <p:spPr>
              <a:xfrm rot="16200000" flipV="1">
                <a:off x="11628647" y="261045"/>
                <a:ext cx="45720" cy="18276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8" name="月 577"/>
              <p:cNvSpPr/>
              <p:nvPr/>
            </p:nvSpPr>
            <p:spPr>
              <a:xfrm rot="16200000" flipV="1">
                <a:off x="11919160" y="261045"/>
                <a:ext cx="45720" cy="18276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9" name="円/楕円 4"/>
              <p:cNvSpPr/>
              <p:nvPr/>
            </p:nvSpPr>
            <p:spPr>
              <a:xfrm rot="10800000">
                <a:off x="11724679" y="680060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54" name="グループ化 553"/>
            <p:cNvGrpSpPr/>
            <p:nvPr/>
          </p:nvGrpSpPr>
          <p:grpSpPr>
            <a:xfrm>
              <a:off x="8806693" y="4346921"/>
              <a:ext cx="960511" cy="809660"/>
              <a:chOff x="6111915" y="4346921"/>
              <a:chExt cx="960511" cy="809660"/>
            </a:xfrm>
          </p:grpSpPr>
          <p:grpSp>
            <p:nvGrpSpPr>
              <p:cNvPr id="555" name="グループ化 554"/>
              <p:cNvGrpSpPr/>
              <p:nvPr/>
            </p:nvGrpSpPr>
            <p:grpSpPr>
              <a:xfrm rot="900000">
                <a:off x="6111915" y="4346921"/>
                <a:ext cx="290401" cy="809658"/>
                <a:chOff x="5475899" y="4835767"/>
                <a:chExt cx="290401" cy="809658"/>
              </a:xfrm>
            </p:grpSpPr>
            <p:grpSp>
              <p:nvGrpSpPr>
                <p:cNvPr id="563" name="グループ化 562"/>
                <p:cNvGrpSpPr/>
                <p:nvPr/>
              </p:nvGrpSpPr>
              <p:grpSpPr>
                <a:xfrm>
                  <a:off x="5475899" y="4835767"/>
                  <a:ext cx="277371" cy="317242"/>
                  <a:chOff x="6027556" y="4835767"/>
                  <a:chExt cx="277371" cy="317242"/>
                </a:xfrm>
              </p:grpSpPr>
              <p:sp>
                <p:nvSpPr>
                  <p:cNvPr id="567" name="角丸四角形 4"/>
                  <p:cNvSpPr/>
                  <p:nvPr/>
                </p:nvSpPr>
                <p:spPr>
                  <a:xfrm rot="5706401">
                    <a:off x="6007621" y="4855702"/>
                    <a:ext cx="317242" cy="27737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38017" h="675821">
                        <a:moveTo>
                          <a:pt x="1806" y="546257"/>
                        </a:moveTo>
                        <a:cubicBezTo>
                          <a:pt x="3887" y="538748"/>
                          <a:pt x="7706" y="531559"/>
                          <a:pt x="12952" y="525074"/>
                        </a:cubicBezTo>
                        <a:cubicBezTo>
                          <a:pt x="23444" y="512103"/>
                          <a:pt x="39645" y="501946"/>
                          <a:pt x="59067" y="497678"/>
                        </a:cubicBezTo>
                        <a:lnTo>
                          <a:pt x="100244" y="488628"/>
                        </a:lnTo>
                        <a:cubicBezTo>
                          <a:pt x="77229" y="484370"/>
                          <a:pt x="59450" y="469415"/>
                          <a:pt x="54928" y="448841"/>
                        </a:cubicBezTo>
                        <a:cubicBezTo>
                          <a:pt x="53222" y="441079"/>
                          <a:pt x="53565" y="433251"/>
                          <a:pt x="55646" y="425743"/>
                        </a:cubicBezTo>
                        <a:cubicBezTo>
                          <a:pt x="57727" y="418235"/>
                          <a:pt x="61546" y="411045"/>
                          <a:pt x="66792" y="404560"/>
                        </a:cubicBezTo>
                        <a:cubicBezTo>
                          <a:pt x="77284" y="391589"/>
                          <a:pt x="93485" y="381432"/>
                          <a:pt x="112907" y="377164"/>
                        </a:cubicBezTo>
                        <a:lnTo>
                          <a:pt x="269211" y="342814"/>
                        </a:lnTo>
                        <a:lnTo>
                          <a:pt x="382846" y="271062"/>
                        </a:lnTo>
                        <a:lnTo>
                          <a:pt x="390224" y="262465"/>
                        </a:lnTo>
                        <a:lnTo>
                          <a:pt x="282312" y="262465"/>
                        </a:lnTo>
                        <a:cubicBezTo>
                          <a:pt x="245819" y="262465"/>
                          <a:pt x="216235" y="232881"/>
                          <a:pt x="216235" y="196388"/>
                        </a:cubicBezTo>
                        <a:cubicBezTo>
                          <a:pt x="216235" y="159895"/>
                          <a:pt x="245819" y="130311"/>
                          <a:pt x="282312" y="130311"/>
                        </a:cubicBezTo>
                        <a:lnTo>
                          <a:pt x="503642" y="130311"/>
                        </a:lnTo>
                        <a:lnTo>
                          <a:pt x="569841" y="53175"/>
                        </a:lnTo>
                        <a:cubicBezTo>
                          <a:pt x="624682" y="-10726"/>
                          <a:pt x="720942" y="-18071"/>
                          <a:pt x="784843" y="36770"/>
                        </a:cubicBezTo>
                        <a:cubicBezTo>
                          <a:pt x="848744" y="91611"/>
                          <a:pt x="856088" y="187871"/>
                          <a:pt x="801247" y="251772"/>
                        </a:cubicBezTo>
                        <a:lnTo>
                          <a:pt x="681089" y="391780"/>
                        </a:lnTo>
                        <a:cubicBezTo>
                          <a:pt x="679648" y="396559"/>
                          <a:pt x="676708" y="400708"/>
                          <a:pt x="673163" y="404611"/>
                        </a:cubicBezTo>
                        <a:lnTo>
                          <a:pt x="617412" y="465976"/>
                        </a:lnTo>
                        <a:cubicBezTo>
                          <a:pt x="612560" y="471630"/>
                          <a:pt x="607708" y="477284"/>
                          <a:pt x="602855" y="482938"/>
                        </a:cubicBezTo>
                        <a:lnTo>
                          <a:pt x="602376" y="482526"/>
                        </a:lnTo>
                        <a:lnTo>
                          <a:pt x="509362" y="584907"/>
                        </a:lnTo>
                        <a:lnTo>
                          <a:pt x="503806" y="589185"/>
                        </a:lnTo>
                        <a:cubicBezTo>
                          <a:pt x="503731" y="589270"/>
                          <a:pt x="503653" y="589353"/>
                          <a:pt x="503527" y="589400"/>
                        </a:cubicBezTo>
                        <a:cubicBezTo>
                          <a:pt x="499562" y="594136"/>
                          <a:pt x="494458" y="597554"/>
                          <a:pt x="488983" y="600075"/>
                        </a:cubicBezTo>
                        <a:cubicBezTo>
                          <a:pt x="487735" y="601735"/>
                          <a:pt x="486011" y="602682"/>
                          <a:pt x="484229" y="603564"/>
                        </a:cubicBezTo>
                        <a:lnTo>
                          <a:pt x="353095" y="668557"/>
                        </a:lnTo>
                        <a:cubicBezTo>
                          <a:pt x="322704" y="683620"/>
                          <a:pt x="287495" y="674503"/>
                          <a:pt x="274455" y="648193"/>
                        </a:cubicBezTo>
                        <a:lnTo>
                          <a:pt x="271614" y="636113"/>
                        </a:lnTo>
                        <a:lnTo>
                          <a:pt x="211767" y="663394"/>
                        </a:lnTo>
                        <a:cubicBezTo>
                          <a:pt x="175579" y="679891"/>
                          <a:pt x="135552" y="669814"/>
                          <a:pt x="122366" y="640886"/>
                        </a:cubicBezTo>
                        <a:cubicBezTo>
                          <a:pt x="116659" y="628368"/>
                          <a:pt x="116914" y="614371"/>
                          <a:pt x="122875" y="601528"/>
                        </a:cubicBezTo>
                        <a:lnTo>
                          <a:pt x="83777" y="610120"/>
                        </a:lnTo>
                        <a:cubicBezTo>
                          <a:pt x="44933" y="618656"/>
                          <a:pt x="7912" y="600405"/>
                          <a:pt x="1088" y="569355"/>
                        </a:cubicBezTo>
                        <a:cubicBezTo>
                          <a:pt x="-618" y="561593"/>
                          <a:pt x="-275" y="553765"/>
                          <a:pt x="1806" y="546257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68" name="円/楕円 6"/>
                  <p:cNvSpPr/>
                  <p:nvPr/>
                </p:nvSpPr>
                <p:spPr>
                  <a:xfrm rot="1717371">
                    <a:off x="6113619" y="5016841"/>
                    <a:ext cx="112993" cy="2287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84639" h="49838">
                        <a:moveTo>
                          <a:pt x="142019" y="0"/>
                        </a:moveTo>
                        <a:cubicBezTo>
                          <a:pt x="216270" y="0"/>
                          <a:pt x="277580" y="21397"/>
                          <a:pt x="284639" y="49838"/>
                        </a:cubicBezTo>
                        <a:cubicBezTo>
                          <a:pt x="256937" y="31527"/>
                          <a:pt x="203020" y="19975"/>
                          <a:pt x="141183" y="19975"/>
                        </a:cubicBezTo>
                        <a:cubicBezTo>
                          <a:pt x="80927" y="19975"/>
                          <a:pt x="28190" y="30944"/>
                          <a:pt x="0" y="48690"/>
                        </a:cubicBezTo>
                        <a:cubicBezTo>
                          <a:pt x="8436" y="20714"/>
                          <a:pt x="68964" y="0"/>
                          <a:pt x="142019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564" name="グループ化 563"/>
                <p:cNvGrpSpPr/>
                <p:nvPr/>
              </p:nvGrpSpPr>
              <p:grpSpPr>
                <a:xfrm rot="900000">
                  <a:off x="5529184" y="5113883"/>
                  <a:ext cx="237116" cy="531542"/>
                  <a:chOff x="6162544" y="5120661"/>
                  <a:chExt cx="237116" cy="531542"/>
                </a:xfrm>
              </p:grpSpPr>
              <p:sp>
                <p:nvSpPr>
                  <p:cNvPr id="565" name="台形 564"/>
                  <p:cNvSpPr/>
                  <p:nvPr/>
                </p:nvSpPr>
                <p:spPr>
                  <a:xfrm rot="20759838">
                    <a:off x="6162544" y="5120661"/>
                    <a:ext cx="164746" cy="83080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rgbClr val="FF99CC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66" name="片側の 2 つの角を丸めた四角形 565"/>
                  <p:cNvSpPr/>
                  <p:nvPr/>
                </p:nvSpPr>
                <p:spPr>
                  <a:xfrm rot="9943817">
                    <a:off x="6220879" y="5186502"/>
                    <a:ext cx="178781" cy="465701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CC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556" name="グループ化 555"/>
              <p:cNvGrpSpPr/>
              <p:nvPr/>
            </p:nvGrpSpPr>
            <p:grpSpPr>
              <a:xfrm rot="20700000" flipH="1">
                <a:off x="6782025" y="4346923"/>
                <a:ext cx="290401" cy="809658"/>
                <a:chOff x="5475899" y="4835767"/>
                <a:chExt cx="290401" cy="809658"/>
              </a:xfrm>
            </p:grpSpPr>
            <p:grpSp>
              <p:nvGrpSpPr>
                <p:cNvPr id="557" name="グループ化 556"/>
                <p:cNvGrpSpPr/>
                <p:nvPr/>
              </p:nvGrpSpPr>
              <p:grpSpPr>
                <a:xfrm>
                  <a:off x="5475899" y="4835767"/>
                  <a:ext cx="277371" cy="317242"/>
                  <a:chOff x="6027556" y="4835767"/>
                  <a:chExt cx="277371" cy="317242"/>
                </a:xfrm>
              </p:grpSpPr>
              <p:sp>
                <p:nvSpPr>
                  <p:cNvPr id="561" name="角丸四角形 4"/>
                  <p:cNvSpPr/>
                  <p:nvPr/>
                </p:nvSpPr>
                <p:spPr>
                  <a:xfrm rot="5706401">
                    <a:off x="6007621" y="4855702"/>
                    <a:ext cx="317242" cy="27737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38017" h="675821">
                        <a:moveTo>
                          <a:pt x="1806" y="546257"/>
                        </a:moveTo>
                        <a:cubicBezTo>
                          <a:pt x="3887" y="538748"/>
                          <a:pt x="7706" y="531559"/>
                          <a:pt x="12952" y="525074"/>
                        </a:cubicBezTo>
                        <a:cubicBezTo>
                          <a:pt x="23444" y="512103"/>
                          <a:pt x="39645" y="501946"/>
                          <a:pt x="59067" y="497678"/>
                        </a:cubicBezTo>
                        <a:lnTo>
                          <a:pt x="100244" y="488628"/>
                        </a:lnTo>
                        <a:cubicBezTo>
                          <a:pt x="77229" y="484370"/>
                          <a:pt x="59450" y="469415"/>
                          <a:pt x="54928" y="448841"/>
                        </a:cubicBezTo>
                        <a:cubicBezTo>
                          <a:pt x="53222" y="441079"/>
                          <a:pt x="53565" y="433251"/>
                          <a:pt x="55646" y="425743"/>
                        </a:cubicBezTo>
                        <a:cubicBezTo>
                          <a:pt x="57727" y="418235"/>
                          <a:pt x="61546" y="411045"/>
                          <a:pt x="66792" y="404560"/>
                        </a:cubicBezTo>
                        <a:cubicBezTo>
                          <a:pt x="77284" y="391589"/>
                          <a:pt x="93485" y="381432"/>
                          <a:pt x="112907" y="377164"/>
                        </a:cubicBezTo>
                        <a:lnTo>
                          <a:pt x="269211" y="342814"/>
                        </a:lnTo>
                        <a:lnTo>
                          <a:pt x="382846" y="271062"/>
                        </a:lnTo>
                        <a:lnTo>
                          <a:pt x="390224" y="262465"/>
                        </a:lnTo>
                        <a:lnTo>
                          <a:pt x="282312" y="262465"/>
                        </a:lnTo>
                        <a:cubicBezTo>
                          <a:pt x="245819" y="262465"/>
                          <a:pt x="216235" y="232881"/>
                          <a:pt x="216235" y="196388"/>
                        </a:cubicBezTo>
                        <a:cubicBezTo>
                          <a:pt x="216235" y="159895"/>
                          <a:pt x="245819" y="130311"/>
                          <a:pt x="282312" y="130311"/>
                        </a:cubicBezTo>
                        <a:lnTo>
                          <a:pt x="503642" y="130311"/>
                        </a:lnTo>
                        <a:lnTo>
                          <a:pt x="569841" y="53175"/>
                        </a:lnTo>
                        <a:cubicBezTo>
                          <a:pt x="624682" y="-10726"/>
                          <a:pt x="720942" y="-18071"/>
                          <a:pt x="784843" y="36770"/>
                        </a:cubicBezTo>
                        <a:cubicBezTo>
                          <a:pt x="848744" y="91611"/>
                          <a:pt x="856088" y="187871"/>
                          <a:pt x="801247" y="251772"/>
                        </a:cubicBezTo>
                        <a:lnTo>
                          <a:pt x="681089" y="391780"/>
                        </a:lnTo>
                        <a:cubicBezTo>
                          <a:pt x="679648" y="396559"/>
                          <a:pt x="676708" y="400708"/>
                          <a:pt x="673163" y="404611"/>
                        </a:cubicBezTo>
                        <a:lnTo>
                          <a:pt x="617412" y="465976"/>
                        </a:lnTo>
                        <a:cubicBezTo>
                          <a:pt x="612560" y="471630"/>
                          <a:pt x="607708" y="477284"/>
                          <a:pt x="602855" y="482938"/>
                        </a:cubicBezTo>
                        <a:lnTo>
                          <a:pt x="602376" y="482526"/>
                        </a:lnTo>
                        <a:lnTo>
                          <a:pt x="509362" y="584907"/>
                        </a:lnTo>
                        <a:lnTo>
                          <a:pt x="503806" y="589185"/>
                        </a:lnTo>
                        <a:cubicBezTo>
                          <a:pt x="503731" y="589270"/>
                          <a:pt x="503653" y="589353"/>
                          <a:pt x="503527" y="589400"/>
                        </a:cubicBezTo>
                        <a:cubicBezTo>
                          <a:pt x="499562" y="594136"/>
                          <a:pt x="494458" y="597554"/>
                          <a:pt x="488983" y="600075"/>
                        </a:cubicBezTo>
                        <a:cubicBezTo>
                          <a:pt x="487735" y="601735"/>
                          <a:pt x="486011" y="602682"/>
                          <a:pt x="484229" y="603564"/>
                        </a:cubicBezTo>
                        <a:lnTo>
                          <a:pt x="353095" y="668557"/>
                        </a:lnTo>
                        <a:cubicBezTo>
                          <a:pt x="322704" y="683620"/>
                          <a:pt x="287495" y="674503"/>
                          <a:pt x="274455" y="648193"/>
                        </a:cubicBezTo>
                        <a:lnTo>
                          <a:pt x="271614" y="636113"/>
                        </a:lnTo>
                        <a:lnTo>
                          <a:pt x="211767" y="663394"/>
                        </a:lnTo>
                        <a:cubicBezTo>
                          <a:pt x="175579" y="679891"/>
                          <a:pt x="135552" y="669814"/>
                          <a:pt x="122366" y="640886"/>
                        </a:cubicBezTo>
                        <a:cubicBezTo>
                          <a:pt x="116659" y="628368"/>
                          <a:pt x="116914" y="614371"/>
                          <a:pt x="122875" y="601528"/>
                        </a:cubicBezTo>
                        <a:lnTo>
                          <a:pt x="83777" y="610120"/>
                        </a:lnTo>
                        <a:cubicBezTo>
                          <a:pt x="44933" y="618656"/>
                          <a:pt x="7912" y="600405"/>
                          <a:pt x="1088" y="569355"/>
                        </a:cubicBezTo>
                        <a:cubicBezTo>
                          <a:pt x="-618" y="561593"/>
                          <a:pt x="-275" y="553765"/>
                          <a:pt x="1806" y="546257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62" name="円/楕円 6"/>
                  <p:cNvSpPr/>
                  <p:nvPr/>
                </p:nvSpPr>
                <p:spPr>
                  <a:xfrm rot="1717371">
                    <a:off x="6113619" y="5016841"/>
                    <a:ext cx="112993" cy="2287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84639" h="49838">
                        <a:moveTo>
                          <a:pt x="142019" y="0"/>
                        </a:moveTo>
                        <a:cubicBezTo>
                          <a:pt x="216270" y="0"/>
                          <a:pt x="277580" y="21397"/>
                          <a:pt x="284639" y="49838"/>
                        </a:cubicBezTo>
                        <a:cubicBezTo>
                          <a:pt x="256937" y="31527"/>
                          <a:pt x="203020" y="19975"/>
                          <a:pt x="141183" y="19975"/>
                        </a:cubicBezTo>
                        <a:cubicBezTo>
                          <a:pt x="80927" y="19975"/>
                          <a:pt x="28190" y="30944"/>
                          <a:pt x="0" y="48690"/>
                        </a:cubicBezTo>
                        <a:cubicBezTo>
                          <a:pt x="8436" y="20714"/>
                          <a:pt x="68964" y="0"/>
                          <a:pt x="142019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558" name="グループ化 557"/>
                <p:cNvGrpSpPr/>
                <p:nvPr/>
              </p:nvGrpSpPr>
              <p:grpSpPr>
                <a:xfrm rot="900000">
                  <a:off x="5529184" y="5113883"/>
                  <a:ext cx="237116" cy="531542"/>
                  <a:chOff x="6162544" y="5120661"/>
                  <a:chExt cx="237116" cy="531542"/>
                </a:xfrm>
              </p:grpSpPr>
              <p:sp>
                <p:nvSpPr>
                  <p:cNvPr id="559" name="台形 558"/>
                  <p:cNvSpPr/>
                  <p:nvPr/>
                </p:nvSpPr>
                <p:spPr>
                  <a:xfrm rot="20759838">
                    <a:off x="6162544" y="5120661"/>
                    <a:ext cx="164746" cy="83080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rgbClr val="FF99CC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60" name="片側の 2 つの角を丸めた四角形 559"/>
                  <p:cNvSpPr/>
                  <p:nvPr/>
                </p:nvSpPr>
                <p:spPr>
                  <a:xfrm rot="9943817">
                    <a:off x="6220879" y="5186502"/>
                    <a:ext cx="178781" cy="465701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CC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pptx388_私服姿の女性</dc:title>
  <dc:subject>pptx388_私服姿の女性</dc:subject>
  <dc:creator>http://www.digipot.net</dc:creator>
  <cp:lastModifiedBy/>
  <cp:revision>1</cp:revision>
  <dcterms:created xsi:type="dcterms:W3CDTF">2014-01-30T05:12:09Z</dcterms:created>
  <dcterms:modified xsi:type="dcterms:W3CDTF">2016-01-22T05:48:54Z</dcterms:modified>
  <cp:category/>
  <cp:version>1</cp:version>
</cp:coreProperties>
</file>