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FFCCCC"/>
    <a:srgbClr val="FF6699"/>
    <a:srgbClr val="FF3399"/>
    <a:srgbClr val="FFCC99"/>
    <a:srgbClr val="0000FF"/>
    <a:srgbClr val="CC6600"/>
    <a:srgbClr val="FFCC00"/>
    <a:srgbClr val="99CC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58" d="100"/>
          <a:sy n="58" d="100"/>
        </p:scale>
        <p:origin x="-403" y="-6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5" name="グループ化 404"/>
          <p:cNvGrpSpPr/>
          <p:nvPr/>
        </p:nvGrpSpPr>
        <p:grpSpPr>
          <a:xfrm>
            <a:off x="847992" y="1006617"/>
            <a:ext cx="822595" cy="1424979"/>
            <a:chOff x="391413" y="366144"/>
            <a:chExt cx="822595" cy="1424979"/>
          </a:xfrm>
        </p:grpSpPr>
        <p:grpSp>
          <p:nvGrpSpPr>
            <p:cNvPr id="406" name="グループ化 405"/>
            <p:cNvGrpSpPr/>
            <p:nvPr/>
          </p:nvGrpSpPr>
          <p:grpSpPr>
            <a:xfrm>
              <a:off x="490338" y="1175720"/>
              <a:ext cx="601415" cy="615403"/>
              <a:chOff x="1447202" y="1861091"/>
              <a:chExt cx="1156298" cy="1183192"/>
            </a:xfrm>
          </p:grpSpPr>
          <p:sp>
            <p:nvSpPr>
              <p:cNvPr id="423" name="片側の 2 つの角を丸めた四角形 422"/>
              <p:cNvSpPr/>
              <p:nvPr/>
            </p:nvSpPr>
            <p:spPr>
              <a:xfrm>
                <a:off x="1447202" y="2023357"/>
                <a:ext cx="1156298" cy="1020926"/>
              </a:xfrm>
              <a:prstGeom prst="round2SameRect">
                <a:avLst/>
              </a:pr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4" name="正方形/長方形 423"/>
              <p:cNvSpPr/>
              <p:nvPr/>
            </p:nvSpPr>
            <p:spPr>
              <a:xfrm>
                <a:off x="2002492" y="2470785"/>
                <a:ext cx="45719" cy="573498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5" name="正方形/長方形 9"/>
              <p:cNvSpPr/>
              <p:nvPr/>
            </p:nvSpPr>
            <p:spPr>
              <a:xfrm>
                <a:off x="1747716" y="1959605"/>
                <a:ext cx="555270" cy="574215"/>
              </a:xfrm>
              <a:custGeom>
                <a:avLst/>
                <a:gdLst/>
                <a:ahLst/>
                <a:cxnLst/>
                <a:rect l="l" t="t" r="r" b="b"/>
                <a:pathLst>
                  <a:path w="409500" h="880103">
                    <a:moveTo>
                      <a:pt x="204750" y="0"/>
                    </a:moveTo>
                    <a:cubicBezTo>
                      <a:pt x="278855" y="0"/>
                      <a:pt x="352960" y="28270"/>
                      <a:pt x="409500" y="84810"/>
                    </a:cubicBezTo>
                    <a:cubicBezTo>
                      <a:pt x="522580" y="197891"/>
                      <a:pt x="522580" y="381229"/>
                      <a:pt x="409500" y="494310"/>
                    </a:cubicBezTo>
                    <a:cubicBezTo>
                      <a:pt x="311075" y="592734"/>
                      <a:pt x="242826" y="721332"/>
                      <a:pt x="204750" y="880103"/>
                    </a:cubicBezTo>
                    <a:cubicBezTo>
                      <a:pt x="166674" y="721332"/>
                      <a:pt x="98424" y="592734"/>
                      <a:pt x="0" y="494310"/>
                    </a:cubicBezTo>
                    <a:cubicBezTo>
                      <a:pt x="-113081" y="381229"/>
                      <a:pt x="-113081" y="197891"/>
                      <a:pt x="0" y="84810"/>
                    </a:cubicBezTo>
                    <a:cubicBezTo>
                      <a:pt x="56540" y="28270"/>
                      <a:pt x="130645" y="0"/>
                      <a:pt x="204750" y="0"/>
                    </a:cubicBezTo>
                    <a:close/>
                  </a:path>
                </a:pathLst>
              </a:custGeom>
              <a:solidFill>
                <a:srgbClr val="6600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6" name="正方形/長方形 9"/>
              <p:cNvSpPr/>
              <p:nvPr/>
            </p:nvSpPr>
            <p:spPr>
              <a:xfrm>
                <a:off x="1835308" y="1959605"/>
                <a:ext cx="380086" cy="558300"/>
              </a:xfrm>
              <a:custGeom>
                <a:avLst/>
                <a:gdLst/>
                <a:ahLst/>
                <a:cxnLst/>
                <a:rect l="l" t="t" r="r" b="b"/>
                <a:pathLst>
                  <a:path w="409500" h="880103">
                    <a:moveTo>
                      <a:pt x="204750" y="0"/>
                    </a:moveTo>
                    <a:cubicBezTo>
                      <a:pt x="278855" y="0"/>
                      <a:pt x="352960" y="28270"/>
                      <a:pt x="409500" y="84810"/>
                    </a:cubicBezTo>
                    <a:cubicBezTo>
                      <a:pt x="522580" y="197891"/>
                      <a:pt x="522580" y="381229"/>
                      <a:pt x="409500" y="494310"/>
                    </a:cubicBezTo>
                    <a:cubicBezTo>
                      <a:pt x="311075" y="592734"/>
                      <a:pt x="242826" y="721332"/>
                      <a:pt x="204750" y="880103"/>
                    </a:cubicBezTo>
                    <a:cubicBezTo>
                      <a:pt x="166674" y="721332"/>
                      <a:pt x="98424" y="592734"/>
                      <a:pt x="0" y="494310"/>
                    </a:cubicBezTo>
                    <a:cubicBezTo>
                      <a:pt x="-113081" y="381229"/>
                      <a:pt x="-113081" y="197891"/>
                      <a:pt x="0" y="84810"/>
                    </a:cubicBezTo>
                    <a:cubicBezTo>
                      <a:pt x="56540" y="28270"/>
                      <a:pt x="130645" y="0"/>
                      <a:pt x="204750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7" name="正方形/長方形 9"/>
              <p:cNvSpPr/>
              <p:nvPr/>
            </p:nvSpPr>
            <p:spPr>
              <a:xfrm>
                <a:off x="1773452" y="1959606"/>
                <a:ext cx="503798" cy="185177"/>
              </a:xfrm>
              <a:custGeom>
                <a:avLst/>
                <a:gdLst/>
                <a:ahLst/>
                <a:cxnLst/>
                <a:rect l="l" t="t" r="r" b="b"/>
                <a:pathLst>
                  <a:path w="503798" h="185177">
                    <a:moveTo>
                      <a:pt x="252192" y="0"/>
                    </a:moveTo>
                    <a:cubicBezTo>
                      <a:pt x="320974" y="0"/>
                      <a:pt x="389756" y="17933"/>
                      <a:pt x="442235" y="53800"/>
                    </a:cubicBezTo>
                    <a:cubicBezTo>
                      <a:pt x="470640" y="73214"/>
                      <a:pt x="491358" y="95891"/>
                      <a:pt x="503798" y="120385"/>
                    </a:cubicBezTo>
                    <a:cubicBezTo>
                      <a:pt x="442865" y="160414"/>
                      <a:pt x="352115" y="185177"/>
                      <a:pt x="250890" y="185177"/>
                    </a:cubicBezTo>
                    <a:cubicBezTo>
                      <a:pt x="150790" y="185177"/>
                      <a:pt x="60933" y="160961"/>
                      <a:pt x="0" y="121735"/>
                    </a:cubicBezTo>
                    <a:cubicBezTo>
                      <a:pt x="12286" y="96705"/>
                      <a:pt x="33235" y="73561"/>
                      <a:pt x="62149" y="53800"/>
                    </a:cubicBezTo>
                    <a:cubicBezTo>
                      <a:pt x="114628" y="17933"/>
                      <a:pt x="183410" y="0"/>
                      <a:pt x="252192" y="0"/>
                    </a:cubicBezTo>
                    <a:close/>
                  </a:path>
                </a:pathLst>
              </a:custGeom>
              <a:solidFill>
                <a:srgbClr val="6600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8" name="正方形/長方形 9"/>
              <p:cNvSpPr/>
              <p:nvPr/>
            </p:nvSpPr>
            <p:spPr>
              <a:xfrm>
                <a:off x="1747036" y="1959605"/>
                <a:ext cx="555270" cy="574215"/>
              </a:xfrm>
              <a:custGeom>
                <a:avLst/>
                <a:gdLst/>
                <a:ahLst/>
                <a:cxnLst/>
                <a:rect l="l" t="t" r="r" b="b"/>
                <a:pathLst>
                  <a:path w="555270" h="574215">
                    <a:moveTo>
                      <a:pt x="277635" y="0"/>
                    </a:moveTo>
                    <a:cubicBezTo>
                      <a:pt x="378119" y="0"/>
                      <a:pt x="478604" y="18445"/>
                      <a:pt x="555270" y="55334"/>
                    </a:cubicBezTo>
                    <a:cubicBezTo>
                      <a:pt x="708603" y="129112"/>
                      <a:pt x="708603" y="248729"/>
                      <a:pt x="555270" y="322508"/>
                    </a:cubicBezTo>
                    <a:cubicBezTo>
                      <a:pt x="421809" y="386724"/>
                      <a:pt x="329265" y="470626"/>
                      <a:pt x="277635" y="574215"/>
                    </a:cubicBezTo>
                    <a:cubicBezTo>
                      <a:pt x="226005" y="470626"/>
                      <a:pt x="133460" y="386724"/>
                      <a:pt x="0" y="322508"/>
                    </a:cubicBezTo>
                    <a:cubicBezTo>
                      <a:pt x="-153335" y="248729"/>
                      <a:pt x="-153335" y="129112"/>
                      <a:pt x="0" y="55334"/>
                    </a:cubicBezTo>
                    <a:cubicBezTo>
                      <a:pt x="76667" y="18445"/>
                      <a:pt x="177151" y="0"/>
                      <a:pt x="277635" y="0"/>
                    </a:cubicBezTo>
                    <a:cubicBezTo>
                      <a:pt x="208853" y="0"/>
                      <a:pt x="140071" y="17933"/>
                      <a:pt x="87592" y="53800"/>
                    </a:cubicBezTo>
                    <a:cubicBezTo>
                      <a:pt x="-17367" y="125534"/>
                      <a:pt x="-17367" y="241836"/>
                      <a:pt x="87592" y="313569"/>
                    </a:cubicBezTo>
                    <a:cubicBezTo>
                      <a:pt x="178946" y="376005"/>
                      <a:pt x="242294" y="457583"/>
                      <a:pt x="277635" y="558300"/>
                    </a:cubicBezTo>
                    <a:cubicBezTo>
                      <a:pt x="312976" y="457583"/>
                      <a:pt x="376323" y="376005"/>
                      <a:pt x="467678" y="313569"/>
                    </a:cubicBezTo>
                    <a:cubicBezTo>
                      <a:pt x="572636" y="241836"/>
                      <a:pt x="572636" y="125534"/>
                      <a:pt x="467678" y="53800"/>
                    </a:cubicBezTo>
                    <a:cubicBezTo>
                      <a:pt x="415199" y="17933"/>
                      <a:pt x="346417" y="0"/>
                      <a:pt x="277635" y="0"/>
                    </a:cubicBezTo>
                    <a:close/>
                  </a:path>
                </a:pathLst>
              </a:custGeom>
              <a:solidFill>
                <a:srgbClr val="6600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9" name="片側の 2 つの角を丸めた四角形 43"/>
              <p:cNvSpPr/>
              <p:nvPr/>
            </p:nvSpPr>
            <p:spPr>
              <a:xfrm rot="10800000">
                <a:off x="1757514" y="1861091"/>
                <a:ext cx="534313" cy="307312"/>
              </a:xfrm>
              <a:custGeom>
                <a:avLst/>
                <a:gdLst/>
                <a:ahLst/>
                <a:cxnLst/>
                <a:rect l="l" t="t" r="r" b="b"/>
                <a:pathLst>
                  <a:path w="534313" h="307312">
                    <a:moveTo>
                      <a:pt x="384372" y="307312"/>
                    </a:moveTo>
                    <a:lnTo>
                      <a:pt x="116775" y="307312"/>
                    </a:lnTo>
                    <a:lnTo>
                      <a:pt x="116775" y="111302"/>
                    </a:lnTo>
                    <a:lnTo>
                      <a:pt x="24492" y="101501"/>
                    </a:lnTo>
                    <a:cubicBezTo>
                      <a:pt x="8577" y="79379"/>
                      <a:pt x="426" y="55111"/>
                      <a:pt x="0" y="30694"/>
                    </a:cubicBezTo>
                    <a:cubicBezTo>
                      <a:pt x="61278" y="11669"/>
                      <a:pt x="150841" y="0"/>
                      <a:pt x="250572" y="0"/>
                    </a:cubicBezTo>
                    <a:cubicBezTo>
                      <a:pt x="370149" y="0"/>
                      <a:pt x="475108" y="16776"/>
                      <a:pt x="534313" y="42426"/>
                    </a:cubicBezTo>
                    <a:cubicBezTo>
                      <a:pt x="532909" y="61431"/>
                      <a:pt x="526046" y="80044"/>
                      <a:pt x="514567" y="97474"/>
                    </a:cubicBezTo>
                    <a:lnTo>
                      <a:pt x="384372" y="111302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0" name="台形 23"/>
              <p:cNvSpPr/>
              <p:nvPr/>
            </p:nvSpPr>
            <p:spPr>
              <a:xfrm>
                <a:off x="1976714" y="2517905"/>
                <a:ext cx="97274" cy="125366"/>
              </a:xfrm>
              <a:custGeom>
                <a:avLst/>
                <a:gdLst/>
                <a:ahLst/>
                <a:cxnLst/>
                <a:rect l="l" t="t" r="r" b="b"/>
                <a:pathLst>
                  <a:path w="530860" h="684166">
                    <a:moveTo>
                      <a:pt x="136583" y="455442"/>
                    </a:moveTo>
                    <a:lnTo>
                      <a:pt x="100960" y="628410"/>
                    </a:lnTo>
                    <a:lnTo>
                      <a:pt x="429900" y="628410"/>
                    </a:lnTo>
                    <a:lnTo>
                      <a:pt x="394277" y="455442"/>
                    </a:lnTo>
                    <a:close/>
                    <a:moveTo>
                      <a:pt x="132715" y="0"/>
                    </a:moveTo>
                    <a:lnTo>
                      <a:pt x="398145" y="0"/>
                    </a:lnTo>
                    <a:lnTo>
                      <a:pt x="530860" y="684166"/>
                    </a:lnTo>
                    <a:lnTo>
                      <a:pt x="0" y="684166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07" name="グループ化 406"/>
            <p:cNvGrpSpPr/>
            <p:nvPr/>
          </p:nvGrpSpPr>
          <p:grpSpPr>
            <a:xfrm>
              <a:off x="391413" y="366144"/>
              <a:ext cx="822595" cy="876194"/>
              <a:chOff x="-459400" y="4574314"/>
              <a:chExt cx="822595" cy="876194"/>
            </a:xfrm>
          </p:grpSpPr>
          <p:sp>
            <p:nvSpPr>
              <p:cNvPr id="408" name="フリーフォーム 407"/>
              <p:cNvSpPr/>
              <p:nvPr/>
            </p:nvSpPr>
            <p:spPr>
              <a:xfrm rot="10800000" flipH="1">
                <a:off x="-459400" y="4668906"/>
                <a:ext cx="822595" cy="514927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09" name="グループ化 408"/>
              <p:cNvGrpSpPr/>
              <p:nvPr/>
            </p:nvGrpSpPr>
            <p:grpSpPr>
              <a:xfrm>
                <a:off x="-407904" y="5002894"/>
                <a:ext cx="719603" cy="214314"/>
                <a:chOff x="-399263" y="5002894"/>
                <a:chExt cx="719603" cy="214314"/>
              </a:xfrm>
            </p:grpSpPr>
            <p:sp>
              <p:nvSpPr>
                <p:cNvPr id="421" name="円/楕円 838"/>
                <p:cNvSpPr/>
                <p:nvPr/>
              </p:nvSpPr>
              <p:spPr>
                <a:xfrm rot="20700000">
                  <a:off x="-399263" y="5002894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2" name="円/楕円 839"/>
                <p:cNvSpPr/>
                <p:nvPr/>
              </p:nvSpPr>
              <p:spPr>
                <a:xfrm rot="900000" flipH="1">
                  <a:off x="145405" y="5002895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10" name="円/楕円 840"/>
              <p:cNvSpPr/>
              <p:nvPr/>
            </p:nvSpPr>
            <p:spPr>
              <a:xfrm>
                <a:off x="-337625" y="4741122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1" name="フリーフォーム 410"/>
              <p:cNvSpPr/>
              <p:nvPr/>
            </p:nvSpPr>
            <p:spPr>
              <a:xfrm>
                <a:off x="-88515" y="5107185"/>
                <a:ext cx="80824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2" name="フリーフォーム 411"/>
              <p:cNvSpPr/>
              <p:nvPr/>
            </p:nvSpPr>
            <p:spPr>
              <a:xfrm rot="10800000" flipH="1" flipV="1">
                <a:off x="-401005" y="4574314"/>
                <a:ext cx="705804" cy="395862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13" name="グループ化 412"/>
              <p:cNvGrpSpPr/>
              <p:nvPr/>
            </p:nvGrpSpPr>
            <p:grpSpPr>
              <a:xfrm>
                <a:off x="-305013" y="4932818"/>
                <a:ext cx="513820" cy="240284"/>
                <a:chOff x="-298046" y="4932818"/>
                <a:chExt cx="513820" cy="240284"/>
              </a:xfrm>
            </p:grpSpPr>
            <p:sp>
              <p:nvSpPr>
                <p:cNvPr id="415" name="楕円 14"/>
                <p:cNvSpPr/>
                <p:nvPr/>
              </p:nvSpPr>
              <p:spPr>
                <a:xfrm>
                  <a:off x="-288848" y="4994556"/>
                  <a:ext cx="178546" cy="17854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6" name="楕円 562"/>
                <p:cNvSpPr/>
                <p:nvPr/>
              </p:nvSpPr>
              <p:spPr>
                <a:xfrm>
                  <a:off x="-253100" y="5030304"/>
                  <a:ext cx="107050" cy="10705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7" name="楕円 563"/>
                <p:cNvSpPr/>
                <p:nvPr/>
              </p:nvSpPr>
              <p:spPr>
                <a:xfrm>
                  <a:off x="31827" y="4994556"/>
                  <a:ext cx="178546" cy="17854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8" name="楕円 564"/>
                <p:cNvSpPr/>
                <p:nvPr/>
              </p:nvSpPr>
              <p:spPr>
                <a:xfrm>
                  <a:off x="67575" y="5030304"/>
                  <a:ext cx="107050" cy="10705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9" name="フリーフォーム 418"/>
                <p:cNvSpPr/>
                <p:nvPr/>
              </p:nvSpPr>
              <p:spPr>
                <a:xfrm>
                  <a:off x="-298046" y="4932818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0" name="フリーフォーム 419"/>
                <p:cNvSpPr/>
                <p:nvPr/>
              </p:nvSpPr>
              <p:spPr>
                <a:xfrm>
                  <a:off x="22629" y="4932818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14" name="円/楕円 4"/>
              <p:cNvSpPr/>
              <p:nvPr/>
            </p:nvSpPr>
            <p:spPr>
              <a:xfrm>
                <a:off x="-145570" y="5319710"/>
                <a:ext cx="194934" cy="3681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31" name="グループ化 430"/>
          <p:cNvGrpSpPr/>
          <p:nvPr/>
        </p:nvGrpSpPr>
        <p:grpSpPr>
          <a:xfrm>
            <a:off x="2747755" y="1056457"/>
            <a:ext cx="719603" cy="1375139"/>
            <a:chOff x="1344434" y="415984"/>
            <a:chExt cx="719603" cy="1375139"/>
          </a:xfrm>
        </p:grpSpPr>
        <p:grpSp>
          <p:nvGrpSpPr>
            <p:cNvPr id="432" name="グループ化 431"/>
            <p:cNvGrpSpPr/>
            <p:nvPr/>
          </p:nvGrpSpPr>
          <p:grpSpPr>
            <a:xfrm>
              <a:off x="1403528" y="1161135"/>
              <a:ext cx="601415" cy="629988"/>
              <a:chOff x="2718578" y="1833049"/>
              <a:chExt cx="1156298" cy="1211234"/>
            </a:xfrm>
          </p:grpSpPr>
          <p:sp>
            <p:nvSpPr>
              <p:cNvPr id="451" name="円/楕円 3"/>
              <p:cNvSpPr/>
              <p:nvPr/>
            </p:nvSpPr>
            <p:spPr>
              <a:xfrm>
                <a:off x="3024612" y="1833049"/>
                <a:ext cx="542277" cy="295442"/>
              </a:xfrm>
              <a:custGeom>
                <a:avLst/>
                <a:gdLst/>
                <a:ahLst/>
                <a:cxnLst/>
                <a:rect l="l" t="t" r="r" b="b"/>
                <a:pathLst>
                  <a:path w="542277" h="295442">
                    <a:moveTo>
                      <a:pt x="145418" y="0"/>
                    </a:moveTo>
                    <a:lnTo>
                      <a:pt x="413015" y="0"/>
                    </a:lnTo>
                    <a:lnTo>
                      <a:pt x="413015" y="196010"/>
                    </a:lnTo>
                    <a:lnTo>
                      <a:pt x="542277" y="209739"/>
                    </a:lnTo>
                    <a:cubicBezTo>
                      <a:pt x="540974" y="257162"/>
                      <a:pt x="419941" y="295442"/>
                      <a:pt x="270867" y="295442"/>
                    </a:cubicBezTo>
                    <a:cubicBezTo>
                      <a:pt x="123658" y="295442"/>
                      <a:pt x="3792" y="258114"/>
                      <a:pt x="0" y="211455"/>
                    </a:cubicBezTo>
                    <a:lnTo>
                      <a:pt x="145418" y="196010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2" name="片側の 2 つの角を丸めた四角形 35"/>
              <p:cNvSpPr/>
              <p:nvPr/>
            </p:nvSpPr>
            <p:spPr>
              <a:xfrm>
                <a:off x="2718578" y="2023357"/>
                <a:ext cx="1156298" cy="1020926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20926">
                    <a:moveTo>
                      <a:pt x="170158" y="0"/>
                    </a:moveTo>
                    <a:lnTo>
                      <a:pt x="417196" y="0"/>
                    </a:lnTo>
                    <a:lnTo>
                      <a:pt x="574592" y="67081"/>
                    </a:lnTo>
                    <a:lnTo>
                      <a:pt x="731988" y="0"/>
                    </a:lnTo>
                    <a:lnTo>
                      <a:pt x="986140" y="0"/>
                    </a:lnTo>
                    <a:cubicBezTo>
                      <a:pt x="1080116" y="0"/>
                      <a:pt x="1156298" y="76182"/>
                      <a:pt x="1156298" y="170158"/>
                    </a:cubicBezTo>
                    <a:lnTo>
                      <a:pt x="1156298" y="1020926"/>
                    </a:lnTo>
                    <a:lnTo>
                      <a:pt x="0" y="1020926"/>
                    </a:lnTo>
                    <a:lnTo>
                      <a:pt x="0" y="170158"/>
                    </a:lnTo>
                    <a:cubicBezTo>
                      <a:pt x="0" y="76182"/>
                      <a:pt x="76182" y="0"/>
                      <a:pt x="170158" y="0"/>
                    </a:cubicBezTo>
                    <a:close/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3" name="片側の 2 つの角を丸めた四角形 452"/>
              <p:cNvSpPr/>
              <p:nvPr/>
            </p:nvSpPr>
            <p:spPr>
              <a:xfrm rot="10800000">
                <a:off x="3455178" y="2383947"/>
                <a:ext cx="339492" cy="299746"/>
              </a:xfrm>
              <a:prstGeom prst="round2SameRect">
                <a:avLst/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4" name="正方形/長方形 453"/>
              <p:cNvSpPr/>
              <p:nvPr/>
            </p:nvSpPr>
            <p:spPr>
              <a:xfrm>
                <a:off x="3242117" y="2081342"/>
                <a:ext cx="109220" cy="447428"/>
              </a:xfrm>
              <a:prstGeom prst="rect">
                <a:avLst/>
              </a:prstGeom>
              <a:solidFill>
                <a:srgbClr val="5B9BD5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5" name="円/楕円 454"/>
              <p:cNvSpPr/>
              <p:nvPr/>
            </p:nvSpPr>
            <p:spPr>
              <a:xfrm>
                <a:off x="3610117" y="2418684"/>
                <a:ext cx="45719" cy="230271"/>
              </a:xfrm>
              <a:prstGeom prst="ellipse">
                <a:avLst/>
              </a:prstGeom>
              <a:solidFill>
                <a:srgbClr val="5B9BD5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6" name="円/楕円 455"/>
              <p:cNvSpPr/>
              <p:nvPr/>
            </p:nvSpPr>
            <p:spPr>
              <a:xfrm>
                <a:off x="3273867" y="2162099"/>
                <a:ext cx="45719" cy="45719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7" name="円/楕円 456"/>
              <p:cNvSpPr/>
              <p:nvPr/>
            </p:nvSpPr>
            <p:spPr>
              <a:xfrm>
                <a:off x="3273867" y="2284482"/>
                <a:ext cx="45719" cy="45719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8" name="円/楕円 457"/>
              <p:cNvSpPr/>
              <p:nvPr/>
            </p:nvSpPr>
            <p:spPr>
              <a:xfrm>
                <a:off x="3273867" y="2406865"/>
                <a:ext cx="45719" cy="45719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59" name="グループ化 458"/>
              <p:cNvGrpSpPr/>
              <p:nvPr/>
            </p:nvGrpSpPr>
            <p:grpSpPr>
              <a:xfrm>
                <a:off x="2943242" y="1979920"/>
                <a:ext cx="706971" cy="153656"/>
                <a:chOff x="6784029" y="1979920"/>
                <a:chExt cx="706971" cy="153656"/>
              </a:xfrm>
            </p:grpSpPr>
            <p:sp>
              <p:nvSpPr>
                <p:cNvPr id="460" name="二等辺三角形 459"/>
                <p:cNvSpPr/>
                <p:nvPr/>
              </p:nvSpPr>
              <p:spPr>
                <a:xfrm rot="20700000">
                  <a:off x="6784029" y="1979920"/>
                  <a:ext cx="328827" cy="153656"/>
                </a:xfrm>
                <a:prstGeom prst="triangle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1" name="二等辺三角形 460"/>
                <p:cNvSpPr/>
                <p:nvPr/>
              </p:nvSpPr>
              <p:spPr>
                <a:xfrm rot="900000" flipH="1">
                  <a:off x="7162173" y="1979920"/>
                  <a:ext cx="328827" cy="153656"/>
                </a:xfrm>
                <a:prstGeom prst="triangle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433" name="グループ化 432"/>
            <p:cNvGrpSpPr/>
            <p:nvPr/>
          </p:nvGrpSpPr>
          <p:grpSpPr>
            <a:xfrm>
              <a:off x="1344434" y="415984"/>
              <a:ext cx="719603" cy="785322"/>
              <a:chOff x="703823" y="4649208"/>
              <a:chExt cx="719603" cy="785322"/>
            </a:xfrm>
          </p:grpSpPr>
          <p:grpSp>
            <p:nvGrpSpPr>
              <p:cNvPr id="434" name="グループ化 433"/>
              <p:cNvGrpSpPr/>
              <p:nvPr/>
            </p:nvGrpSpPr>
            <p:grpSpPr>
              <a:xfrm>
                <a:off x="774102" y="4649208"/>
                <a:ext cx="579044" cy="593243"/>
                <a:chOff x="774102" y="4649208"/>
                <a:chExt cx="579044" cy="593243"/>
              </a:xfrm>
            </p:grpSpPr>
            <p:sp>
              <p:nvSpPr>
                <p:cNvPr id="447" name="円/楕円 834"/>
                <p:cNvSpPr/>
                <p:nvPr/>
              </p:nvSpPr>
              <p:spPr>
                <a:xfrm>
                  <a:off x="827461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8" name="円/楕円 835"/>
                <p:cNvSpPr/>
                <p:nvPr/>
              </p:nvSpPr>
              <p:spPr>
                <a:xfrm>
                  <a:off x="774102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9" name="円/楕円 836"/>
                <p:cNvSpPr/>
                <p:nvPr/>
              </p:nvSpPr>
              <p:spPr>
                <a:xfrm>
                  <a:off x="827461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0" name="円/楕円 837"/>
                <p:cNvSpPr/>
                <p:nvPr/>
              </p:nvSpPr>
              <p:spPr>
                <a:xfrm>
                  <a:off x="774102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35" name="グループ化 434"/>
              <p:cNvGrpSpPr/>
              <p:nvPr/>
            </p:nvGrpSpPr>
            <p:grpSpPr>
              <a:xfrm>
                <a:off x="703823" y="4986916"/>
                <a:ext cx="719603" cy="214314"/>
                <a:chOff x="703823" y="4986916"/>
                <a:chExt cx="719603" cy="214314"/>
              </a:xfrm>
            </p:grpSpPr>
            <p:sp>
              <p:nvSpPr>
                <p:cNvPr id="445" name="円/楕円 838"/>
                <p:cNvSpPr/>
                <p:nvPr/>
              </p:nvSpPr>
              <p:spPr>
                <a:xfrm rot="20700000">
                  <a:off x="703823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6" name="円/楕円 839"/>
                <p:cNvSpPr/>
                <p:nvPr/>
              </p:nvSpPr>
              <p:spPr>
                <a:xfrm rot="900000" flipH="1">
                  <a:off x="1248491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36" name="円/楕円 840"/>
              <p:cNvSpPr/>
              <p:nvPr/>
            </p:nvSpPr>
            <p:spPr>
              <a:xfrm>
                <a:off x="774102" y="4725144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37" name="グループ化 436"/>
              <p:cNvGrpSpPr/>
              <p:nvPr/>
            </p:nvGrpSpPr>
            <p:grpSpPr>
              <a:xfrm>
                <a:off x="829639" y="4897338"/>
                <a:ext cx="467970" cy="182017"/>
                <a:chOff x="829336" y="4897338"/>
                <a:chExt cx="467970" cy="182017"/>
              </a:xfrm>
            </p:grpSpPr>
            <p:sp>
              <p:nvSpPr>
                <p:cNvPr id="441" name="円/楕円 847"/>
                <p:cNvSpPr/>
                <p:nvPr/>
              </p:nvSpPr>
              <p:spPr>
                <a:xfrm>
                  <a:off x="873969" y="4981684"/>
                  <a:ext cx="61693" cy="9767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2" name="円/楕円 848"/>
                <p:cNvSpPr/>
                <p:nvPr/>
              </p:nvSpPr>
              <p:spPr>
                <a:xfrm>
                  <a:off x="1193057" y="4981684"/>
                  <a:ext cx="61693" cy="9767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3" name="フローチャート: 端子 685"/>
                <p:cNvSpPr/>
                <p:nvPr/>
              </p:nvSpPr>
              <p:spPr>
                <a:xfrm>
                  <a:off x="829336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4" name="フローチャート: 端子 686"/>
                <p:cNvSpPr/>
                <p:nvPr/>
              </p:nvSpPr>
              <p:spPr>
                <a:xfrm flipH="1">
                  <a:off x="1126992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38" name="台形 437"/>
              <p:cNvSpPr/>
              <p:nvPr/>
            </p:nvSpPr>
            <p:spPr>
              <a:xfrm>
                <a:off x="973832" y="5142665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9" name="フリーフォーム 438"/>
              <p:cNvSpPr/>
              <p:nvPr/>
            </p:nvSpPr>
            <p:spPr>
              <a:xfrm>
                <a:off x="993598" y="5051482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0" name="円/楕円 4"/>
              <p:cNvSpPr/>
              <p:nvPr/>
            </p:nvSpPr>
            <p:spPr>
              <a:xfrm>
                <a:off x="966157" y="5301497"/>
                <a:ext cx="194934" cy="3681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62" name="グループ化 461"/>
          <p:cNvGrpSpPr/>
          <p:nvPr/>
        </p:nvGrpSpPr>
        <p:grpSpPr>
          <a:xfrm>
            <a:off x="4592960" y="1096049"/>
            <a:ext cx="719604" cy="1335547"/>
            <a:chOff x="2244170" y="455576"/>
            <a:chExt cx="719604" cy="1335547"/>
          </a:xfrm>
        </p:grpSpPr>
        <p:grpSp>
          <p:nvGrpSpPr>
            <p:cNvPr id="463" name="グループ化 462"/>
            <p:cNvGrpSpPr/>
            <p:nvPr/>
          </p:nvGrpSpPr>
          <p:grpSpPr>
            <a:xfrm>
              <a:off x="2303265" y="1147034"/>
              <a:ext cx="601415" cy="644089"/>
              <a:chOff x="3998228" y="1805939"/>
              <a:chExt cx="1156298" cy="1238344"/>
            </a:xfrm>
          </p:grpSpPr>
          <p:sp>
            <p:nvSpPr>
              <p:cNvPr id="477" name="片側の 2 つの角を丸めた四角形 476"/>
              <p:cNvSpPr/>
              <p:nvPr/>
            </p:nvSpPr>
            <p:spPr>
              <a:xfrm>
                <a:off x="3998228" y="2023357"/>
                <a:ext cx="1156298" cy="1020926"/>
              </a:xfrm>
              <a:prstGeom prst="round2Same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8" name="台形 477"/>
              <p:cNvSpPr/>
              <p:nvPr/>
            </p:nvSpPr>
            <p:spPr>
              <a:xfrm rot="10800000">
                <a:off x="4177883" y="2023357"/>
                <a:ext cx="796988" cy="1020926"/>
              </a:xfrm>
              <a:prstGeom prst="trapezoid">
                <a:avLst>
                  <a:gd name="adj" fmla="val 35659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9" name="台形 38"/>
              <p:cNvSpPr/>
              <p:nvPr/>
            </p:nvSpPr>
            <p:spPr>
              <a:xfrm rot="10800000">
                <a:off x="4177883" y="2023357"/>
                <a:ext cx="796988" cy="325523"/>
              </a:xfrm>
              <a:custGeom>
                <a:avLst/>
                <a:gdLst/>
                <a:ahLst/>
                <a:cxnLst/>
                <a:rect l="l" t="t" r="r" b="b"/>
                <a:pathLst>
                  <a:path w="796988" h="325523">
                    <a:moveTo>
                      <a:pt x="796988" y="325523"/>
                    </a:moveTo>
                    <a:lnTo>
                      <a:pt x="0" y="325523"/>
                    </a:lnTo>
                    <a:lnTo>
                      <a:pt x="90617" y="0"/>
                    </a:lnTo>
                    <a:lnTo>
                      <a:pt x="706372" y="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0" name="片側の 2 つの角を丸めた四角形 43"/>
              <p:cNvSpPr/>
              <p:nvPr/>
            </p:nvSpPr>
            <p:spPr>
              <a:xfrm rot="10800000">
                <a:off x="4241016" y="1805939"/>
                <a:ext cx="670722" cy="307312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64" name="グループ化 463"/>
            <p:cNvGrpSpPr/>
            <p:nvPr/>
          </p:nvGrpSpPr>
          <p:grpSpPr>
            <a:xfrm>
              <a:off x="2244170" y="455576"/>
              <a:ext cx="719604" cy="718427"/>
              <a:chOff x="1837298" y="4693407"/>
              <a:chExt cx="719604" cy="718427"/>
            </a:xfrm>
          </p:grpSpPr>
          <p:sp>
            <p:nvSpPr>
              <p:cNvPr id="465" name="星 24 464"/>
              <p:cNvSpPr/>
              <p:nvPr/>
            </p:nvSpPr>
            <p:spPr>
              <a:xfrm>
                <a:off x="1838506" y="4693407"/>
                <a:ext cx="715863" cy="626495"/>
              </a:xfrm>
              <a:prstGeom prst="star24">
                <a:avLst>
                  <a:gd name="adj" fmla="val 4621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6" name="円/楕円 805"/>
              <p:cNvSpPr/>
              <p:nvPr/>
            </p:nvSpPr>
            <p:spPr>
              <a:xfrm rot="20700000">
                <a:off x="1837298" y="5036232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7" name="円/楕円 806"/>
              <p:cNvSpPr/>
              <p:nvPr/>
            </p:nvSpPr>
            <p:spPr>
              <a:xfrm rot="900000" flipH="1">
                <a:off x="2381967" y="5041335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8" name="円/楕円 807"/>
              <p:cNvSpPr/>
              <p:nvPr/>
            </p:nvSpPr>
            <p:spPr>
              <a:xfrm>
                <a:off x="1907578" y="4800646"/>
                <a:ext cx="579044" cy="61118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9" name="弦 468"/>
              <p:cNvSpPr/>
              <p:nvPr/>
            </p:nvSpPr>
            <p:spPr>
              <a:xfrm>
                <a:off x="1956346" y="4970570"/>
                <a:ext cx="195331" cy="195331"/>
              </a:xfrm>
              <a:prstGeom prst="chord">
                <a:avLst>
                  <a:gd name="adj1" fmla="val 21256149"/>
                  <a:gd name="adj2" fmla="val 13135461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0" name="弦 469"/>
              <p:cNvSpPr/>
              <p:nvPr/>
            </p:nvSpPr>
            <p:spPr>
              <a:xfrm>
                <a:off x="2016703" y="5001047"/>
                <a:ext cx="115528" cy="115528"/>
              </a:xfrm>
              <a:prstGeom prst="chord">
                <a:avLst>
                  <a:gd name="adj1" fmla="val 21256149"/>
                  <a:gd name="adj2" fmla="val 1313546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1" name="フローチャート: 手操作入力 675"/>
              <p:cNvSpPr/>
              <p:nvPr/>
            </p:nvSpPr>
            <p:spPr>
              <a:xfrm rot="10800000">
                <a:off x="1997966" y="4949407"/>
                <a:ext cx="150490" cy="45719"/>
              </a:xfrm>
              <a:prstGeom prst="flowChartManualInpu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2" name="弦 471"/>
              <p:cNvSpPr/>
              <p:nvPr/>
            </p:nvSpPr>
            <p:spPr>
              <a:xfrm flipH="1">
                <a:off x="2239750" y="4970570"/>
                <a:ext cx="195331" cy="195331"/>
              </a:xfrm>
              <a:prstGeom prst="chord">
                <a:avLst>
                  <a:gd name="adj1" fmla="val 21256149"/>
                  <a:gd name="adj2" fmla="val 13135461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3" name="弦 472"/>
              <p:cNvSpPr/>
              <p:nvPr/>
            </p:nvSpPr>
            <p:spPr>
              <a:xfrm flipH="1">
                <a:off x="2259196" y="5001047"/>
                <a:ext cx="115528" cy="115528"/>
              </a:xfrm>
              <a:prstGeom prst="chord">
                <a:avLst>
                  <a:gd name="adj1" fmla="val 21256149"/>
                  <a:gd name="adj2" fmla="val 1313546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4" name="フローチャート: 手操作入力 680"/>
              <p:cNvSpPr/>
              <p:nvPr/>
            </p:nvSpPr>
            <p:spPr>
              <a:xfrm rot="10800000" flipH="1">
                <a:off x="2242971" y="4949407"/>
                <a:ext cx="150490" cy="45719"/>
              </a:xfrm>
              <a:prstGeom prst="flowChartManualInpu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5" name="円/楕円 820"/>
              <p:cNvSpPr/>
              <p:nvPr/>
            </p:nvSpPr>
            <p:spPr>
              <a:xfrm>
                <a:off x="2120972" y="5101138"/>
                <a:ext cx="143465" cy="14346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6" name="円/楕円 4"/>
              <p:cNvSpPr/>
              <p:nvPr/>
            </p:nvSpPr>
            <p:spPr>
              <a:xfrm>
                <a:off x="2105065" y="5301497"/>
                <a:ext cx="194934" cy="3681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81" name="グループ化 480"/>
          <p:cNvGrpSpPr/>
          <p:nvPr/>
        </p:nvGrpSpPr>
        <p:grpSpPr>
          <a:xfrm>
            <a:off x="6483170" y="1076993"/>
            <a:ext cx="719603" cy="1354603"/>
            <a:chOff x="3121954" y="436520"/>
            <a:chExt cx="719603" cy="1354603"/>
          </a:xfrm>
        </p:grpSpPr>
        <p:grpSp>
          <p:nvGrpSpPr>
            <p:cNvPr id="482" name="グループ化 481"/>
            <p:cNvGrpSpPr/>
            <p:nvPr/>
          </p:nvGrpSpPr>
          <p:grpSpPr>
            <a:xfrm>
              <a:off x="3181048" y="1147034"/>
              <a:ext cx="601415" cy="644089"/>
              <a:chOff x="5241032" y="1805938"/>
              <a:chExt cx="1156298" cy="1238345"/>
            </a:xfrm>
          </p:grpSpPr>
          <p:sp>
            <p:nvSpPr>
              <p:cNvPr id="499" name="片側の 2 つの角を丸めた四角形 498"/>
              <p:cNvSpPr/>
              <p:nvPr/>
            </p:nvSpPr>
            <p:spPr>
              <a:xfrm>
                <a:off x="5241032" y="2023357"/>
                <a:ext cx="1156298" cy="1020926"/>
              </a:xfrm>
              <a:prstGeom prst="round2SameRect">
                <a:avLst/>
              </a:pr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0" name="片側の 2 つの角を丸めた四角形 45"/>
              <p:cNvSpPr/>
              <p:nvPr/>
            </p:nvSpPr>
            <p:spPr>
              <a:xfrm>
                <a:off x="5405006" y="2023357"/>
                <a:ext cx="828350" cy="300308"/>
              </a:xfrm>
              <a:custGeom>
                <a:avLst/>
                <a:gdLst/>
                <a:ahLst/>
                <a:cxnLst/>
                <a:rect l="l" t="t" r="r" b="b"/>
                <a:pathLst>
                  <a:path w="828350" h="300308">
                    <a:moveTo>
                      <a:pt x="6184" y="0"/>
                    </a:moveTo>
                    <a:lnTo>
                      <a:pt x="822166" y="0"/>
                    </a:lnTo>
                    <a:lnTo>
                      <a:pt x="823971" y="364"/>
                    </a:lnTo>
                    <a:cubicBezTo>
                      <a:pt x="827569" y="9496"/>
                      <a:pt x="828350" y="19107"/>
                      <a:pt x="828350" y="28837"/>
                    </a:cubicBezTo>
                    <a:cubicBezTo>
                      <a:pt x="828350" y="178766"/>
                      <a:pt x="642918" y="300308"/>
                      <a:pt x="414175" y="300308"/>
                    </a:cubicBezTo>
                    <a:cubicBezTo>
                      <a:pt x="185432" y="300308"/>
                      <a:pt x="0" y="178766"/>
                      <a:pt x="0" y="28837"/>
                    </a:cubicBezTo>
                    <a:lnTo>
                      <a:pt x="4379" y="364"/>
                    </a:lnTo>
                    <a:cubicBezTo>
                      <a:pt x="4978" y="3"/>
                      <a:pt x="5581" y="0"/>
                      <a:pt x="6184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1" name="片側の 2 つの角を丸めた四角形 45"/>
              <p:cNvSpPr/>
              <p:nvPr/>
            </p:nvSpPr>
            <p:spPr>
              <a:xfrm>
                <a:off x="5405006" y="1805938"/>
                <a:ext cx="828350" cy="483208"/>
              </a:xfrm>
              <a:custGeom>
                <a:avLst/>
                <a:gdLst/>
                <a:ahLst/>
                <a:cxnLst/>
                <a:rect l="l" t="t" r="r" b="b"/>
                <a:pathLst>
                  <a:path w="828350" h="483208">
                    <a:moveTo>
                      <a:pt x="280375" y="0"/>
                    </a:moveTo>
                    <a:lnTo>
                      <a:pt x="547972" y="0"/>
                    </a:lnTo>
                    <a:lnTo>
                      <a:pt x="547972" y="196010"/>
                    </a:lnTo>
                    <a:lnTo>
                      <a:pt x="749527" y="217417"/>
                    </a:lnTo>
                    <a:lnTo>
                      <a:pt x="822166" y="217417"/>
                    </a:lnTo>
                    <a:lnTo>
                      <a:pt x="823971" y="217739"/>
                    </a:lnTo>
                    <a:cubicBezTo>
                      <a:pt x="827569" y="225822"/>
                      <a:pt x="828350" y="234328"/>
                      <a:pt x="828350" y="242940"/>
                    </a:cubicBezTo>
                    <a:cubicBezTo>
                      <a:pt x="828350" y="375636"/>
                      <a:pt x="642918" y="483208"/>
                      <a:pt x="414175" y="483208"/>
                    </a:cubicBezTo>
                    <a:cubicBezTo>
                      <a:pt x="185432" y="483208"/>
                      <a:pt x="0" y="375636"/>
                      <a:pt x="0" y="242940"/>
                    </a:cubicBezTo>
                    <a:lnTo>
                      <a:pt x="4379" y="217739"/>
                    </a:lnTo>
                    <a:cubicBezTo>
                      <a:pt x="4978" y="217420"/>
                      <a:pt x="5581" y="217417"/>
                      <a:pt x="6184" y="217417"/>
                    </a:cubicBezTo>
                    <a:lnTo>
                      <a:pt x="78824" y="217417"/>
                    </a:lnTo>
                    <a:lnTo>
                      <a:pt x="280375" y="196010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2" name="テキスト ボックス 501"/>
              <p:cNvSpPr txBox="1"/>
              <p:nvPr/>
            </p:nvSpPr>
            <p:spPr>
              <a:xfrm>
                <a:off x="5461226" y="2469891"/>
                <a:ext cx="715910" cy="38304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rPr>
                  <a:t>LIFE</a:t>
                </a:r>
                <a:endPara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83" name="グループ化 482"/>
            <p:cNvGrpSpPr/>
            <p:nvPr/>
          </p:nvGrpSpPr>
          <p:grpSpPr>
            <a:xfrm>
              <a:off x="3121954" y="436520"/>
              <a:ext cx="719603" cy="763358"/>
              <a:chOff x="2984924" y="4671171"/>
              <a:chExt cx="719603" cy="763358"/>
            </a:xfrm>
          </p:grpSpPr>
          <p:sp>
            <p:nvSpPr>
              <p:cNvPr id="484" name="フリーフォーム 483"/>
              <p:cNvSpPr/>
              <p:nvPr/>
            </p:nvSpPr>
            <p:spPr>
              <a:xfrm>
                <a:off x="3015115" y="4671171"/>
                <a:ext cx="659221" cy="549044"/>
              </a:xfrm>
              <a:custGeom>
                <a:avLst/>
                <a:gdLst>
                  <a:gd name="connsiteX0" fmla="*/ 268685 w 579045"/>
                  <a:gd name="connsiteY0" fmla="*/ 0 h 549044"/>
                  <a:gd name="connsiteX1" fmla="*/ 292705 w 579045"/>
                  <a:gd name="connsiteY1" fmla="*/ 2474 h 549044"/>
                  <a:gd name="connsiteX2" fmla="*/ 316202 w 579045"/>
                  <a:gd name="connsiteY2" fmla="*/ 0 h 549044"/>
                  <a:gd name="connsiteX3" fmla="*/ 579045 w 579045"/>
                  <a:gd name="connsiteY3" fmla="*/ 274522 h 549044"/>
                  <a:gd name="connsiteX4" fmla="*/ 316202 w 579045"/>
                  <a:gd name="connsiteY4" fmla="*/ 549044 h 549044"/>
                  <a:gd name="connsiteX5" fmla="*/ 292705 w 579045"/>
                  <a:gd name="connsiteY5" fmla="*/ 546570 h 549044"/>
                  <a:gd name="connsiteX6" fmla="*/ 268685 w 579045"/>
                  <a:gd name="connsiteY6" fmla="*/ 549044 h 549044"/>
                  <a:gd name="connsiteX7" fmla="*/ 0 w 579045"/>
                  <a:gd name="connsiteY7" fmla="*/ 274522 h 549044"/>
                  <a:gd name="connsiteX8" fmla="*/ 268685 w 579045"/>
                  <a:gd name="connsiteY8" fmla="*/ 0 h 54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9045" h="549044">
                    <a:moveTo>
                      <a:pt x="268685" y="0"/>
                    </a:moveTo>
                    <a:lnTo>
                      <a:pt x="292705" y="2474"/>
                    </a:lnTo>
                    <a:lnTo>
                      <a:pt x="316202" y="0"/>
                    </a:lnTo>
                    <a:cubicBezTo>
                      <a:pt x="461366" y="0"/>
                      <a:pt x="579045" y="122908"/>
                      <a:pt x="579045" y="274522"/>
                    </a:cubicBezTo>
                    <a:cubicBezTo>
                      <a:pt x="579045" y="426136"/>
                      <a:pt x="461366" y="549044"/>
                      <a:pt x="316202" y="549044"/>
                    </a:cubicBezTo>
                    <a:lnTo>
                      <a:pt x="292705" y="546570"/>
                    </a:lnTo>
                    <a:lnTo>
                      <a:pt x="268685" y="549044"/>
                    </a:lnTo>
                    <a:cubicBezTo>
                      <a:pt x="120294" y="549044"/>
                      <a:pt x="0" y="426136"/>
                      <a:pt x="0" y="274522"/>
                    </a:cubicBezTo>
                    <a:cubicBezTo>
                      <a:pt x="0" y="122908"/>
                      <a:pt x="120294" y="0"/>
                      <a:pt x="26868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85" name="グループ化 484"/>
              <p:cNvGrpSpPr/>
              <p:nvPr/>
            </p:nvGrpSpPr>
            <p:grpSpPr>
              <a:xfrm>
                <a:off x="2984924" y="4986916"/>
                <a:ext cx="719603" cy="214314"/>
                <a:chOff x="2975075" y="4986916"/>
                <a:chExt cx="719603" cy="214314"/>
              </a:xfrm>
            </p:grpSpPr>
            <p:sp>
              <p:nvSpPr>
                <p:cNvPr id="497" name="円/楕円 774"/>
                <p:cNvSpPr/>
                <p:nvPr/>
              </p:nvSpPr>
              <p:spPr>
                <a:xfrm rot="20700000">
                  <a:off x="2975075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8" name="円/楕円 775"/>
                <p:cNvSpPr/>
                <p:nvPr/>
              </p:nvSpPr>
              <p:spPr>
                <a:xfrm rot="900000" flipH="1">
                  <a:off x="3519743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86" name="円/楕円 776"/>
              <p:cNvSpPr/>
              <p:nvPr/>
            </p:nvSpPr>
            <p:spPr>
              <a:xfrm>
                <a:off x="3055203" y="4763016"/>
                <a:ext cx="579044" cy="6715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7" name="フリーフォーム 486"/>
              <p:cNvSpPr/>
              <p:nvPr/>
            </p:nvSpPr>
            <p:spPr>
              <a:xfrm rot="18000000" flipH="1">
                <a:off x="3118829" y="4639329"/>
                <a:ext cx="451793" cy="581050"/>
              </a:xfrm>
              <a:custGeom>
                <a:avLst/>
                <a:gdLst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12" fmla="*/ 37072 w 453193"/>
                  <a:gd name="connsiteY12" fmla="*/ 140311 h 544419"/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12" fmla="*/ 128512 w 453193"/>
                  <a:gd name="connsiteY12" fmla="*/ 231751 h 544419"/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0" fmla="*/ 1659 w 435183"/>
                  <a:gd name="connsiteY0" fmla="*/ 330875 h 544419"/>
                  <a:gd name="connsiteX1" fmla="*/ 2388 w 435183"/>
                  <a:gd name="connsiteY1" fmla="*/ 329947 h 544419"/>
                  <a:gd name="connsiteX2" fmla="*/ 0 w 435183"/>
                  <a:gd name="connsiteY2" fmla="*/ 344100 h 544419"/>
                  <a:gd name="connsiteX3" fmla="*/ 167383 w 435183"/>
                  <a:gd name="connsiteY3" fmla="*/ 544419 h 544419"/>
                  <a:gd name="connsiteX4" fmla="*/ 167383 w 435183"/>
                  <a:gd name="connsiteY4" fmla="*/ 544418 h 544419"/>
                  <a:gd name="connsiteX5" fmla="*/ 131260 w 435183"/>
                  <a:gd name="connsiteY5" fmla="*/ 240830 h 544419"/>
                  <a:gd name="connsiteX6" fmla="*/ 150884 w 435183"/>
                  <a:gd name="connsiteY6" fmla="*/ 188107 h 544419"/>
                  <a:gd name="connsiteX7" fmla="*/ 191296 w 435183"/>
                  <a:gd name="connsiteY7" fmla="*/ 158746 h 544419"/>
                  <a:gd name="connsiteX8" fmla="*/ 435182 w 435183"/>
                  <a:gd name="connsiteY8" fmla="*/ 80580 h 544419"/>
                  <a:gd name="connsiteX9" fmla="*/ 435183 w 435183"/>
                  <a:gd name="connsiteY9" fmla="*/ 80580 h 544419"/>
                  <a:gd name="connsiteX10" fmla="*/ 124156 w 435183"/>
                  <a:gd name="connsiteY10" fmla="*/ 42455 h 544419"/>
                  <a:gd name="connsiteX0" fmla="*/ 1659 w 435183"/>
                  <a:gd name="connsiteY0" fmla="*/ 330875 h 544419"/>
                  <a:gd name="connsiteX1" fmla="*/ 0 w 435183"/>
                  <a:gd name="connsiteY1" fmla="*/ 344100 h 544419"/>
                  <a:gd name="connsiteX2" fmla="*/ 167383 w 435183"/>
                  <a:gd name="connsiteY2" fmla="*/ 544419 h 544419"/>
                  <a:gd name="connsiteX3" fmla="*/ 167383 w 435183"/>
                  <a:gd name="connsiteY3" fmla="*/ 544418 h 544419"/>
                  <a:gd name="connsiteX4" fmla="*/ 131260 w 435183"/>
                  <a:gd name="connsiteY4" fmla="*/ 240830 h 544419"/>
                  <a:gd name="connsiteX5" fmla="*/ 150884 w 435183"/>
                  <a:gd name="connsiteY5" fmla="*/ 188107 h 544419"/>
                  <a:gd name="connsiteX6" fmla="*/ 191296 w 435183"/>
                  <a:gd name="connsiteY6" fmla="*/ 158746 h 544419"/>
                  <a:gd name="connsiteX7" fmla="*/ 435182 w 435183"/>
                  <a:gd name="connsiteY7" fmla="*/ 80580 h 544419"/>
                  <a:gd name="connsiteX8" fmla="*/ 435183 w 435183"/>
                  <a:gd name="connsiteY8" fmla="*/ 80580 h 544419"/>
                  <a:gd name="connsiteX9" fmla="*/ 124156 w 435183"/>
                  <a:gd name="connsiteY9" fmla="*/ 42455 h 544419"/>
                  <a:gd name="connsiteX0" fmla="*/ 0 w 475577"/>
                  <a:gd name="connsiteY0" fmla="*/ 356088 h 544419"/>
                  <a:gd name="connsiteX1" fmla="*/ 40394 w 475577"/>
                  <a:gd name="connsiteY1" fmla="*/ 344100 h 544419"/>
                  <a:gd name="connsiteX2" fmla="*/ 207777 w 475577"/>
                  <a:gd name="connsiteY2" fmla="*/ 544419 h 544419"/>
                  <a:gd name="connsiteX3" fmla="*/ 207777 w 475577"/>
                  <a:gd name="connsiteY3" fmla="*/ 544418 h 544419"/>
                  <a:gd name="connsiteX4" fmla="*/ 171654 w 475577"/>
                  <a:gd name="connsiteY4" fmla="*/ 240830 h 544419"/>
                  <a:gd name="connsiteX5" fmla="*/ 191278 w 475577"/>
                  <a:gd name="connsiteY5" fmla="*/ 188107 h 544419"/>
                  <a:gd name="connsiteX6" fmla="*/ 231690 w 475577"/>
                  <a:gd name="connsiteY6" fmla="*/ 158746 h 544419"/>
                  <a:gd name="connsiteX7" fmla="*/ 475576 w 475577"/>
                  <a:gd name="connsiteY7" fmla="*/ 80580 h 544419"/>
                  <a:gd name="connsiteX8" fmla="*/ 475577 w 475577"/>
                  <a:gd name="connsiteY8" fmla="*/ 80580 h 544419"/>
                  <a:gd name="connsiteX9" fmla="*/ 164550 w 475577"/>
                  <a:gd name="connsiteY9" fmla="*/ 42455 h 544419"/>
                  <a:gd name="connsiteX0" fmla="*/ 0 w 435183"/>
                  <a:gd name="connsiteY0" fmla="*/ 344100 h 544419"/>
                  <a:gd name="connsiteX1" fmla="*/ 167383 w 435183"/>
                  <a:gd name="connsiteY1" fmla="*/ 544419 h 544419"/>
                  <a:gd name="connsiteX2" fmla="*/ 167383 w 435183"/>
                  <a:gd name="connsiteY2" fmla="*/ 544418 h 544419"/>
                  <a:gd name="connsiteX3" fmla="*/ 131260 w 435183"/>
                  <a:gd name="connsiteY3" fmla="*/ 240830 h 544419"/>
                  <a:gd name="connsiteX4" fmla="*/ 150884 w 435183"/>
                  <a:gd name="connsiteY4" fmla="*/ 188107 h 544419"/>
                  <a:gd name="connsiteX5" fmla="*/ 191296 w 435183"/>
                  <a:gd name="connsiteY5" fmla="*/ 158746 h 544419"/>
                  <a:gd name="connsiteX6" fmla="*/ 435182 w 435183"/>
                  <a:gd name="connsiteY6" fmla="*/ 80580 h 544419"/>
                  <a:gd name="connsiteX7" fmla="*/ 435183 w 435183"/>
                  <a:gd name="connsiteY7" fmla="*/ 80580 h 544419"/>
                  <a:gd name="connsiteX8" fmla="*/ 124156 w 435183"/>
                  <a:gd name="connsiteY8" fmla="*/ 42455 h 544419"/>
                  <a:gd name="connsiteX0" fmla="*/ 0 w 451595"/>
                  <a:gd name="connsiteY0" fmla="*/ 315377 h 544419"/>
                  <a:gd name="connsiteX1" fmla="*/ 183795 w 451595"/>
                  <a:gd name="connsiteY1" fmla="*/ 544419 h 544419"/>
                  <a:gd name="connsiteX2" fmla="*/ 183795 w 451595"/>
                  <a:gd name="connsiteY2" fmla="*/ 544418 h 544419"/>
                  <a:gd name="connsiteX3" fmla="*/ 147672 w 451595"/>
                  <a:gd name="connsiteY3" fmla="*/ 240830 h 544419"/>
                  <a:gd name="connsiteX4" fmla="*/ 167296 w 451595"/>
                  <a:gd name="connsiteY4" fmla="*/ 188107 h 544419"/>
                  <a:gd name="connsiteX5" fmla="*/ 207708 w 451595"/>
                  <a:gd name="connsiteY5" fmla="*/ 158746 h 544419"/>
                  <a:gd name="connsiteX6" fmla="*/ 451594 w 451595"/>
                  <a:gd name="connsiteY6" fmla="*/ 80580 h 544419"/>
                  <a:gd name="connsiteX7" fmla="*/ 451595 w 451595"/>
                  <a:gd name="connsiteY7" fmla="*/ 80580 h 544419"/>
                  <a:gd name="connsiteX8" fmla="*/ 140568 w 451595"/>
                  <a:gd name="connsiteY8" fmla="*/ 42455 h 544419"/>
                  <a:gd name="connsiteX0" fmla="*/ 198 w 451793"/>
                  <a:gd name="connsiteY0" fmla="*/ 315377 h 544419"/>
                  <a:gd name="connsiteX1" fmla="*/ 183993 w 451793"/>
                  <a:gd name="connsiteY1" fmla="*/ 544419 h 544419"/>
                  <a:gd name="connsiteX2" fmla="*/ 183993 w 451793"/>
                  <a:gd name="connsiteY2" fmla="*/ 544418 h 544419"/>
                  <a:gd name="connsiteX3" fmla="*/ 147870 w 451793"/>
                  <a:gd name="connsiteY3" fmla="*/ 240830 h 544419"/>
                  <a:gd name="connsiteX4" fmla="*/ 167494 w 451793"/>
                  <a:gd name="connsiteY4" fmla="*/ 188107 h 544419"/>
                  <a:gd name="connsiteX5" fmla="*/ 207906 w 451793"/>
                  <a:gd name="connsiteY5" fmla="*/ 158746 h 544419"/>
                  <a:gd name="connsiteX6" fmla="*/ 451792 w 451793"/>
                  <a:gd name="connsiteY6" fmla="*/ 80580 h 544419"/>
                  <a:gd name="connsiteX7" fmla="*/ 451793 w 451793"/>
                  <a:gd name="connsiteY7" fmla="*/ 80580 h 544419"/>
                  <a:gd name="connsiteX8" fmla="*/ 140766 w 451793"/>
                  <a:gd name="connsiteY8" fmla="*/ 42455 h 544419"/>
                  <a:gd name="connsiteX0" fmla="*/ 198 w 451793"/>
                  <a:gd name="connsiteY0" fmla="*/ 286931 h 515973"/>
                  <a:gd name="connsiteX1" fmla="*/ 183993 w 451793"/>
                  <a:gd name="connsiteY1" fmla="*/ 515973 h 515973"/>
                  <a:gd name="connsiteX2" fmla="*/ 183993 w 451793"/>
                  <a:gd name="connsiteY2" fmla="*/ 515972 h 515973"/>
                  <a:gd name="connsiteX3" fmla="*/ 147870 w 451793"/>
                  <a:gd name="connsiteY3" fmla="*/ 212384 h 515973"/>
                  <a:gd name="connsiteX4" fmla="*/ 167494 w 451793"/>
                  <a:gd name="connsiteY4" fmla="*/ 159661 h 515973"/>
                  <a:gd name="connsiteX5" fmla="*/ 207906 w 451793"/>
                  <a:gd name="connsiteY5" fmla="*/ 130300 h 515973"/>
                  <a:gd name="connsiteX6" fmla="*/ 451792 w 451793"/>
                  <a:gd name="connsiteY6" fmla="*/ 52134 h 515973"/>
                  <a:gd name="connsiteX7" fmla="*/ 451793 w 451793"/>
                  <a:gd name="connsiteY7" fmla="*/ 52134 h 515973"/>
                  <a:gd name="connsiteX8" fmla="*/ 82915 w 451793"/>
                  <a:gd name="connsiteY8" fmla="*/ 71346 h 515973"/>
                  <a:gd name="connsiteX0" fmla="*/ 198 w 451793"/>
                  <a:gd name="connsiteY0" fmla="*/ 315072 h 544114"/>
                  <a:gd name="connsiteX1" fmla="*/ 183993 w 451793"/>
                  <a:gd name="connsiteY1" fmla="*/ 544114 h 544114"/>
                  <a:gd name="connsiteX2" fmla="*/ 183993 w 451793"/>
                  <a:gd name="connsiteY2" fmla="*/ 544113 h 544114"/>
                  <a:gd name="connsiteX3" fmla="*/ 147870 w 451793"/>
                  <a:gd name="connsiteY3" fmla="*/ 240525 h 544114"/>
                  <a:gd name="connsiteX4" fmla="*/ 167494 w 451793"/>
                  <a:gd name="connsiteY4" fmla="*/ 187802 h 544114"/>
                  <a:gd name="connsiteX5" fmla="*/ 207906 w 451793"/>
                  <a:gd name="connsiteY5" fmla="*/ 158441 h 544114"/>
                  <a:gd name="connsiteX6" fmla="*/ 451792 w 451793"/>
                  <a:gd name="connsiteY6" fmla="*/ 80275 h 544114"/>
                  <a:gd name="connsiteX7" fmla="*/ 451793 w 451793"/>
                  <a:gd name="connsiteY7" fmla="*/ 80275 h 544114"/>
                  <a:gd name="connsiteX8" fmla="*/ 82915 w 451793"/>
                  <a:gd name="connsiteY8" fmla="*/ 99487 h 544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1793" h="544114">
                    <a:moveTo>
                      <a:pt x="198" y="315072"/>
                    </a:moveTo>
                    <a:cubicBezTo>
                      <a:pt x="-4969" y="458466"/>
                      <a:pt x="91550" y="544114"/>
                      <a:pt x="183993" y="544114"/>
                    </a:cubicBezTo>
                    <a:lnTo>
                      <a:pt x="183993" y="544113"/>
                    </a:lnTo>
                    <a:cubicBezTo>
                      <a:pt x="135829" y="452247"/>
                      <a:pt x="123788" y="341721"/>
                      <a:pt x="147870" y="240525"/>
                    </a:cubicBezTo>
                    <a:lnTo>
                      <a:pt x="167494" y="187802"/>
                    </a:lnTo>
                    <a:lnTo>
                      <a:pt x="207906" y="158441"/>
                    </a:lnTo>
                    <a:cubicBezTo>
                      <a:pt x="283151" y="114998"/>
                      <a:pt x="367437" y="87216"/>
                      <a:pt x="451792" y="80275"/>
                    </a:cubicBezTo>
                    <a:lnTo>
                      <a:pt x="451793" y="80275"/>
                    </a:lnTo>
                    <a:cubicBezTo>
                      <a:pt x="399732" y="-9897"/>
                      <a:pt x="221298" y="-49590"/>
                      <a:pt x="82915" y="99487"/>
                    </a:cubicBez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88" name="グループ化 487"/>
              <p:cNvGrpSpPr/>
              <p:nvPr/>
            </p:nvGrpSpPr>
            <p:grpSpPr>
              <a:xfrm>
                <a:off x="3093518" y="4915417"/>
                <a:ext cx="502415" cy="257026"/>
                <a:chOff x="3080193" y="4915417"/>
                <a:chExt cx="502415" cy="257026"/>
              </a:xfrm>
            </p:grpSpPr>
            <p:sp>
              <p:nvSpPr>
                <p:cNvPr id="491" name="角丸四角形 490"/>
                <p:cNvSpPr/>
                <p:nvPr/>
              </p:nvSpPr>
              <p:spPr>
                <a:xfrm>
                  <a:off x="3124251" y="4999752"/>
                  <a:ext cx="100872" cy="17269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2" name="円/楕円 785"/>
                <p:cNvSpPr/>
                <p:nvPr/>
              </p:nvSpPr>
              <p:spPr>
                <a:xfrm>
                  <a:off x="3140575" y="5035090"/>
                  <a:ext cx="68225" cy="6822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3" name="角丸四角形 492"/>
                <p:cNvSpPr/>
                <p:nvPr/>
              </p:nvSpPr>
              <p:spPr>
                <a:xfrm>
                  <a:off x="3448101" y="4999752"/>
                  <a:ext cx="100872" cy="17269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4" name="円/楕円 787"/>
                <p:cNvSpPr/>
                <p:nvPr/>
              </p:nvSpPr>
              <p:spPr>
                <a:xfrm>
                  <a:off x="3464425" y="5035090"/>
                  <a:ext cx="68225" cy="6822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5" name="月 494"/>
                <p:cNvSpPr/>
                <p:nvPr/>
              </p:nvSpPr>
              <p:spPr>
                <a:xfrm rot="16200000" flipH="1">
                  <a:off x="3135072" y="4860538"/>
                  <a:ext cx="66780" cy="176538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6" name="月 495"/>
                <p:cNvSpPr/>
                <p:nvPr/>
              </p:nvSpPr>
              <p:spPr>
                <a:xfrm rot="16200000" flipH="1">
                  <a:off x="3460949" y="4860538"/>
                  <a:ext cx="66780" cy="176538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89" name="月 488"/>
              <p:cNvSpPr/>
              <p:nvPr/>
            </p:nvSpPr>
            <p:spPr>
              <a:xfrm rot="16200000">
                <a:off x="3331304" y="5223086"/>
                <a:ext cx="26843" cy="76256"/>
              </a:xfrm>
              <a:prstGeom prst="moon">
                <a:avLst>
                  <a:gd name="adj" fmla="val 76783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0" name="円/楕円 4"/>
              <p:cNvSpPr/>
              <p:nvPr/>
            </p:nvSpPr>
            <p:spPr>
              <a:xfrm>
                <a:off x="3247258" y="5305955"/>
                <a:ext cx="194934" cy="3681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03" name="グループ化 502"/>
          <p:cNvGrpSpPr/>
          <p:nvPr/>
        </p:nvGrpSpPr>
        <p:grpSpPr>
          <a:xfrm>
            <a:off x="8328375" y="1124198"/>
            <a:ext cx="719603" cy="1307398"/>
            <a:chOff x="3972067" y="483725"/>
            <a:chExt cx="719603" cy="1307398"/>
          </a:xfrm>
        </p:grpSpPr>
        <p:grpSp>
          <p:nvGrpSpPr>
            <p:cNvPr id="504" name="グループ化 503"/>
            <p:cNvGrpSpPr/>
            <p:nvPr/>
          </p:nvGrpSpPr>
          <p:grpSpPr>
            <a:xfrm>
              <a:off x="4035506" y="1147034"/>
              <a:ext cx="601415" cy="644089"/>
              <a:chOff x="7791717" y="1805939"/>
              <a:chExt cx="1156298" cy="1238344"/>
            </a:xfrm>
          </p:grpSpPr>
          <p:sp>
            <p:nvSpPr>
              <p:cNvPr id="518" name="片側の 2 つの角を丸めた四角形 517"/>
              <p:cNvSpPr/>
              <p:nvPr/>
            </p:nvSpPr>
            <p:spPr>
              <a:xfrm>
                <a:off x="7791717" y="2023357"/>
                <a:ext cx="1156298" cy="1020926"/>
              </a:xfrm>
              <a:prstGeom prst="round2SameRect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9" name="台形 518"/>
              <p:cNvSpPr/>
              <p:nvPr/>
            </p:nvSpPr>
            <p:spPr>
              <a:xfrm rot="10800000">
                <a:off x="7963021" y="2023357"/>
                <a:ext cx="796988" cy="893068"/>
              </a:xfrm>
              <a:prstGeom prst="trapezoid">
                <a:avLst>
                  <a:gd name="adj" fmla="val 47132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0" name="円/楕円 28"/>
              <p:cNvSpPr/>
              <p:nvPr/>
            </p:nvSpPr>
            <p:spPr>
              <a:xfrm>
                <a:off x="7945853" y="1909057"/>
                <a:ext cx="831324" cy="320040"/>
              </a:xfrm>
              <a:custGeom>
                <a:avLst/>
                <a:gdLst/>
                <a:ahLst/>
                <a:cxnLst/>
                <a:rect l="l" t="t" r="r" b="b"/>
                <a:pathLst>
                  <a:path w="831324" h="320040">
                    <a:moveTo>
                      <a:pt x="415662" y="0"/>
                    </a:moveTo>
                    <a:cubicBezTo>
                      <a:pt x="645226" y="0"/>
                      <a:pt x="831324" y="51174"/>
                      <a:pt x="831324" y="114300"/>
                    </a:cubicBezTo>
                    <a:lnTo>
                      <a:pt x="823572" y="135446"/>
                    </a:lnTo>
                    <a:cubicBezTo>
                      <a:pt x="828813" y="142089"/>
                      <a:pt x="831324" y="149260"/>
                      <a:pt x="831324" y="156592"/>
                    </a:cubicBezTo>
                    <a:cubicBezTo>
                      <a:pt x="831324" y="165124"/>
                      <a:pt x="827925" y="173438"/>
                      <a:pt x="821142" y="181166"/>
                    </a:cubicBezTo>
                    <a:cubicBezTo>
                      <a:pt x="827925" y="188895"/>
                      <a:pt x="831324" y="197208"/>
                      <a:pt x="831324" y="205740"/>
                    </a:cubicBezTo>
                    <a:cubicBezTo>
                      <a:pt x="831324" y="268866"/>
                      <a:pt x="645226" y="320040"/>
                      <a:pt x="415662" y="320040"/>
                    </a:cubicBezTo>
                    <a:cubicBezTo>
                      <a:pt x="186098" y="320040"/>
                      <a:pt x="0" y="268866"/>
                      <a:pt x="0" y="205740"/>
                    </a:cubicBezTo>
                    <a:cubicBezTo>
                      <a:pt x="0" y="197208"/>
                      <a:pt x="3400" y="188895"/>
                      <a:pt x="10182" y="181166"/>
                    </a:cubicBezTo>
                    <a:cubicBezTo>
                      <a:pt x="3400" y="173438"/>
                      <a:pt x="0" y="165124"/>
                      <a:pt x="0" y="156592"/>
                    </a:cubicBezTo>
                    <a:lnTo>
                      <a:pt x="7752" y="135446"/>
                    </a:lnTo>
                    <a:cubicBezTo>
                      <a:pt x="2511" y="128804"/>
                      <a:pt x="0" y="121633"/>
                      <a:pt x="0" y="114300"/>
                    </a:cubicBezTo>
                    <a:cubicBezTo>
                      <a:pt x="0" y="51174"/>
                      <a:pt x="186098" y="0"/>
                      <a:pt x="415662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1" name="円/楕円 520"/>
              <p:cNvSpPr/>
              <p:nvPr/>
            </p:nvSpPr>
            <p:spPr>
              <a:xfrm>
                <a:off x="8089811" y="1930771"/>
                <a:ext cx="543408" cy="144016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2" name="円/楕円 3"/>
              <p:cNvSpPr/>
              <p:nvPr/>
            </p:nvSpPr>
            <p:spPr>
              <a:xfrm>
                <a:off x="8090649" y="1805939"/>
                <a:ext cx="542277" cy="295442"/>
              </a:xfrm>
              <a:custGeom>
                <a:avLst/>
                <a:gdLst/>
                <a:ahLst/>
                <a:cxnLst/>
                <a:rect l="l" t="t" r="r" b="b"/>
                <a:pathLst>
                  <a:path w="542277" h="295442">
                    <a:moveTo>
                      <a:pt x="145418" y="0"/>
                    </a:moveTo>
                    <a:lnTo>
                      <a:pt x="413015" y="0"/>
                    </a:lnTo>
                    <a:lnTo>
                      <a:pt x="413015" y="196010"/>
                    </a:lnTo>
                    <a:lnTo>
                      <a:pt x="542277" y="209739"/>
                    </a:lnTo>
                    <a:cubicBezTo>
                      <a:pt x="540974" y="257162"/>
                      <a:pt x="419941" y="295442"/>
                      <a:pt x="270867" y="295442"/>
                    </a:cubicBezTo>
                    <a:cubicBezTo>
                      <a:pt x="123658" y="295442"/>
                      <a:pt x="3792" y="258114"/>
                      <a:pt x="0" y="211455"/>
                    </a:cubicBezTo>
                    <a:lnTo>
                      <a:pt x="145418" y="196010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05" name="グループ化 504"/>
            <p:cNvGrpSpPr/>
            <p:nvPr/>
          </p:nvGrpSpPr>
          <p:grpSpPr>
            <a:xfrm>
              <a:off x="3972067" y="483725"/>
              <a:ext cx="719603" cy="696474"/>
              <a:chOff x="4108550" y="4732300"/>
              <a:chExt cx="719603" cy="696474"/>
            </a:xfrm>
          </p:grpSpPr>
          <p:sp>
            <p:nvSpPr>
              <p:cNvPr id="506" name="角丸四角形 1206"/>
              <p:cNvSpPr/>
              <p:nvPr/>
            </p:nvSpPr>
            <p:spPr>
              <a:xfrm>
                <a:off x="4138170" y="4732300"/>
                <a:ext cx="660362" cy="462772"/>
              </a:xfrm>
              <a:custGeom>
                <a:avLst/>
                <a:gdLst/>
                <a:ahLst/>
                <a:cxnLst/>
                <a:rect l="l" t="t" r="r" b="b"/>
                <a:pathLst>
                  <a:path w="660362" h="462772">
                    <a:moveTo>
                      <a:pt x="231386" y="0"/>
                    </a:moveTo>
                    <a:lnTo>
                      <a:pt x="279220" y="0"/>
                    </a:lnTo>
                    <a:cubicBezTo>
                      <a:pt x="296761" y="0"/>
                      <a:pt x="313846" y="1952"/>
                      <a:pt x="330181" y="6045"/>
                    </a:cubicBezTo>
                    <a:cubicBezTo>
                      <a:pt x="346516" y="1952"/>
                      <a:pt x="363601" y="0"/>
                      <a:pt x="381142" y="0"/>
                    </a:cubicBezTo>
                    <a:lnTo>
                      <a:pt x="428976" y="0"/>
                    </a:lnTo>
                    <a:cubicBezTo>
                      <a:pt x="556767" y="0"/>
                      <a:pt x="660362" y="103595"/>
                      <a:pt x="660362" y="231386"/>
                    </a:cubicBezTo>
                    <a:cubicBezTo>
                      <a:pt x="660362" y="359177"/>
                      <a:pt x="556767" y="462772"/>
                      <a:pt x="428976" y="462772"/>
                    </a:cubicBezTo>
                    <a:lnTo>
                      <a:pt x="381142" y="462772"/>
                    </a:lnTo>
                    <a:cubicBezTo>
                      <a:pt x="363601" y="462772"/>
                      <a:pt x="346516" y="460820"/>
                      <a:pt x="330181" y="456728"/>
                    </a:cubicBezTo>
                    <a:cubicBezTo>
                      <a:pt x="313846" y="460820"/>
                      <a:pt x="296761" y="462772"/>
                      <a:pt x="279220" y="462772"/>
                    </a:cubicBezTo>
                    <a:lnTo>
                      <a:pt x="231386" y="462772"/>
                    </a:lnTo>
                    <a:cubicBezTo>
                      <a:pt x="103595" y="462772"/>
                      <a:pt x="0" y="359177"/>
                      <a:pt x="0" y="231386"/>
                    </a:cubicBezTo>
                    <a:cubicBezTo>
                      <a:pt x="0" y="103595"/>
                      <a:pt x="103595" y="0"/>
                      <a:pt x="23138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07" name="グループ化 506"/>
              <p:cNvGrpSpPr/>
              <p:nvPr/>
            </p:nvGrpSpPr>
            <p:grpSpPr>
              <a:xfrm>
                <a:off x="4108550" y="5036232"/>
                <a:ext cx="719603" cy="214314"/>
                <a:chOff x="4108550" y="5036232"/>
                <a:chExt cx="719603" cy="214314"/>
              </a:xfrm>
            </p:grpSpPr>
            <p:sp>
              <p:nvSpPr>
                <p:cNvPr id="516" name="円/楕円 745"/>
                <p:cNvSpPr/>
                <p:nvPr/>
              </p:nvSpPr>
              <p:spPr>
                <a:xfrm rot="20700000">
                  <a:off x="4108550" y="503623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7" name="円/楕円 746"/>
                <p:cNvSpPr/>
                <p:nvPr/>
              </p:nvSpPr>
              <p:spPr>
                <a:xfrm rot="900000" flipH="1">
                  <a:off x="4653218" y="503623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08" name="角丸四角形 507"/>
              <p:cNvSpPr/>
              <p:nvPr/>
            </p:nvSpPr>
            <p:spPr>
              <a:xfrm>
                <a:off x="4178090" y="4795543"/>
                <a:ext cx="580522" cy="633231"/>
              </a:xfrm>
              <a:prstGeom prst="roundRect">
                <a:avLst>
                  <a:gd name="adj" fmla="val 39638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09" name="グループ化 508"/>
              <p:cNvGrpSpPr/>
              <p:nvPr/>
            </p:nvGrpSpPr>
            <p:grpSpPr>
              <a:xfrm>
                <a:off x="4227264" y="4959727"/>
                <a:ext cx="482174" cy="167340"/>
                <a:chOff x="4232627" y="4959727"/>
                <a:chExt cx="482174" cy="167340"/>
              </a:xfrm>
            </p:grpSpPr>
            <p:sp>
              <p:nvSpPr>
                <p:cNvPr id="512" name="フローチャート: 端子 650"/>
                <p:cNvSpPr/>
                <p:nvPr/>
              </p:nvSpPr>
              <p:spPr>
                <a:xfrm>
                  <a:off x="4232627" y="4959729"/>
                  <a:ext cx="187231" cy="45719"/>
                </a:xfrm>
                <a:prstGeom prst="flowChartTerminator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3" name="フローチャート: 端子 651"/>
                <p:cNvSpPr/>
                <p:nvPr/>
              </p:nvSpPr>
              <p:spPr>
                <a:xfrm flipH="1">
                  <a:off x="4527570" y="4959727"/>
                  <a:ext cx="187231" cy="45719"/>
                </a:xfrm>
                <a:prstGeom prst="flowChartTerminator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4" name="円/楕円 757"/>
                <p:cNvSpPr/>
                <p:nvPr/>
              </p:nvSpPr>
              <p:spPr>
                <a:xfrm>
                  <a:off x="4315956" y="5036444"/>
                  <a:ext cx="56053" cy="9062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5" name="円/楕円 758"/>
                <p:cNvSpPr/>
                <p:nvPr/>
              </p:nvSpPr>
              <p:spPr>
                <a:xfrm>
                  <a:off x="4582488" y="5036444"/>
                  <a:ext cx="56053" cy="9062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10" name="フリーフォーム 509"/>
              <p:cNvSpPr/>
              <p:nvPr/>
            </p:nvSpPr>
            <p:spPr>
              <a:xfrm rot="18900000">
                <a:off x="4412945" y="5131546"/>
                <a:ext cx="110812" cy="110812"/>
              </a:xfrm>
              <a:custGeom>
                <a:avLst/>
                <a:gdLst>
                  <a:gd name="connsiteX0" fmla="*/ 75031 w 110812"/>
                  <a:gd name="connsiteY0" fmla="*/ 0 h 110812"/>
                  <a:gd name="connsiteX1" fmla="*/ 110812 w 110812"/>
                  <a:gd name="connsiteY1" fmla="*/ 35781 h 110812"/>
                  <a:gd name="connsiteX2" fmla="*/ 110812 w 110812"/>
                  <a:gd name="connsiteY2" fmla="*/ 55406 h 110812"/>
                  <a:gd name="connsiteX3" fmla="*/ 55406 w 110812"/>
                  <a:gd name="connsiteY3" fmla="*/ 110812 h 110812"/>
                  <a:gd name="connsiteX4" fmla="*/ 0 w 110812"/>
                  <a:gd name="connsiteY4" fmla="*/ 55406 h 110812"/>
                  <a:gd name="connsiteX5" fmla="*/ 1 w 110812"/>
                  <a:gd name="connsiteY5" fmla="*/ 55406 h 110812"/>
                  <a:gd name="connsiteX6" fmla="*/ 55407 w 110812"/>
                  <a:gd name="connsiteY6" fmla="*/ 0 h 110812"/>
                  <a:gd name="connsiteX0" fmla="*/ 110812 w 202252"/>
                  <a:gd name="connsiteY0" fmla="*/ 35781 h 127221"/>
                  <a:gd name="connsiteX1" fmla="*/ 110812 w 202252"/>
                  <a:gd name="connsiteY1" fmla="*/ 55406 h 127221"/>
                  <a:gd name="connsiteX2" fmla="*/ 55406 w 202252"/>
                  <a:gd name="connsiteY2" fmla="*/ 110812 h 127221"/>
                  <a:gd name="connsiteX3" fmla="*/ 0 w 202252"/>
                  <a:gd name="connsiteY3" fmla="*/ 55406 h 127221"/>
                  <a:gd name="connsiteX4" fmla="*/ 1 w 202252"/>
                  <a:gd name="connsiteY4" fmla="*/ 55406 h 127221"/>
                  <a:gd name="connsiteX5" fmla="*/ 55407 w 202252"/>
                  <a:gd name="connsiteY5" fmla="*/ 0 h 127221"/>
                  <a:gd name="connsiteX6" fmla="*/ 75031 w 202252"/>
                  <a:gd name="connsiteY6" fmla="*/ 0 h 127221"/>
                  <a:gd name="connsiteX7" fmla="*/ 202252 w 202252"/>
                  <a:gd name="connsiteY7" fmla="*/ 127221 h 127221"/>
                  <a:gd name="connsiteX0" fmla="*/ 110812 w 110812"/>
                  <a:gd name="connsiteY0" fmla="*/ 35781 h 110812"/>
                  <a:gd name="connsiteX1" fmla="*/ 110812 w 110812"/>
                  <a:gd name="connsiteY1" fmla="*/ 55406 h 110812"/>
                  <a:gd name="connsiteX2" fmla="*/ 55406 w 110812"/>
                  <a:gd name="connsiteY2" fmla="*/ 110812 h 110812"/>
                  <a:gd name="connsiteX3" fmla="*/ 0 w 110812"/>
                  <a:gd name="connsiteY3" fmla="*/ 55406 h 110812"/>
                  <a:gd name="connsiteX4" fmla="*/ 1 w 110812"/>
                  <a:gd name="connsiteY4" fmla="*/ 55406 h 110812"/>
                  <a:gd name="connsiteX5" fmla="*/ 55407 w 110812"/>
                  <a:gd name="connsiteY5" fmla="*/ 0 h 110812"/>
                  <a:gd name="connsiteX6" fmla="*/ 75031 w 110812"/>
                  <a:gd name="connsiteY6" fmla="*/ 0 h 11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812" h="110812">
                    <a:moveTo>
                      <a:pt x="110812" y="35781"/>
                    </a:moveTo>
                    <a:lnTo>
                      <a:pt x="110812" y="55406"/>
                    </a:lnTo>
                    <a:cubicBezTo>
                      <a:pt x="110812" y="86006"/>
                      <a:pt x="86006" y="110812"/>
                      <a:pt x="55406" y="110812"/>
                    </a:cubicBezTo>
                    <a:cubicBezTo>
                      <a:pt x="24806" y="110812"/>
                      <a:pt x="0" y="86006"/>
                      <a:pt x="0" y="55406"/>
                    </a:cubicBezTo>
                    <a:lnTo>
                      <a:pt x="1" y="55406"/>
                    </a:lnTo>
                    <a:cubicBezTo>
                      <a:pt x="1" y="24806"/>
                      <a:pt x="24807" y="0"/>
                      <a:pt x="55407" y="0"/>
                    </a:cubicBezTo>
                    <a:lnTo>
                      <a:pt x="75031" y="0"/>
                    </a:lnTo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1" name="円/楕円 4"/>
              <p:cNvSpPr/>
              <p:nvPr/>
            </p:nvSpPr>
            <p:spPr>
              <a:xfrm>
                <a:off x="4370884" y="5305955"/>
                <a:ext cx="194934" cy="3681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23" name="グループ化 522"/>
          <p:cNvGrpSpPr/>
          <p:nvPr/>
        </p:nvGrpSpPr>
        <p:grpSpPr>
          <a:xfrm>
            <a:off x="847992" y="2923866"/>
            <a:ext cx="822595" cy="1424979"/>
            <a:chOff x="391413" y="1985423"/>
            <a:chExt cx="822595" cy="1424979"/>
          </a:xfrm>
        </p:grpSpPr>
        <p:grpSp>
          <p:nvGrpSpPr>
            <p:cNvPr id="524" name="グループ化 523"/>
            <p:cNvGrpSpPr/>
            <p:nvPr/>
          </p:nvGrpSpPr>
          <p:grpSpPr>
            <a:xfrm>
              <a:off x="490338" y="2794999"/>
              <a:ext cx="601415" cy="615403"/>
              <a:chOff x="1447202" y="1861091"/>
              <a:chExt cx="1156298" cy="1183192"/>
            </a:xfrm>
          </p:grpSpPr>
          <p:sp>
            <p:nvSpPr>
              <p:cNvPr id="546" name="片側の 2 つの角を丸めた四角形 545"/>
              <p:cNvSpPr/>
              <p:nvPr/>
            </p:nvSpPr>
            <p:spPr>
              <a:xfrm>
                <a:off x="1447202" y="2023357"/>
                <a:ext cx="1156298" cy="1020926"/>
              </a:xfrm>
              <a:prstGeom prst="round2SameRect">
                <a:avLst/>
              </a:pr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7" name="正方形/長方形 546"/>
              <p:cNvSpPr/>
              <p:nvPr/>
            </p:nvSpPr>
            <p:spPr>
              <a:xfrm>
                <a:off x="2002492" y="2470785"/>
                <a:ext cx="45719" cy="573498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8" name="正方形/長方形 9"/>
              <p:cNvSpPr/>
              <p:nvPr/>
            </p:nvSpPr>
            <p:spPr>
              <a:xfrm>
                <a:off x="1747716" y="1959605"/>
                <a:ext cx="555270" cy="574215"/>
              </a:xfrm>
              <a:custGeom>
                <a:avLst/>
                <a:gdLst/>
                <a:ahLst/>
                <a:cxnLst/>
                <a:rect l="l" t="t" r="r" b="b"/>
                <a:pathLst>
                  <a:path w="409500" h="880103">
                    <a:moveTo>
                      <a:pt x="204750" y="0"/>
                    </a:moveTo>
                    <a:cubicBezTo>
                      <a:pt x="278855" y="0"/>
                      <a:pt x="352960" y="28270"/>
                      <a:pt x="409500" y="84810"/>
                    </a:cubicBezTo>
                    <a:cubicBezTo>
                      <a:pt x="522580" y="197891"/>
                      <a:pt x="522580" y="381229"/>
                      <a:pt x="409500" y="494310"/>
                    </a:cubicBezTo>
                    <a:cubicBezTo>
                      <a:pt x="311075" y="592734"/>
                      <a:pt x="242826" y="721332"/>
                      <a:pt x="204750" y="880103"/>
                    </a:cubicBezTo>
                    <a:cubicBezTo>
                      <a:pt x="166674" y="721332"/>
                      <a:pt x="98424" y="592734"/>
                      <a:pt x="0" y="494310"/>
                    </a:cubicBezTo>
                    <a:cubicBezTo>
                      <a:pt x="-113081" y="381229"/>
                      <a:pt x="-113081" y="197891"/>
                      <a:pt x="0" y="84810"/>
                    </a:cubicBezTo>
                    <a:cubicBezTo>
                      <a:pt x="56540" y="28270"/>
                      <a:pt x="130645" y="0"/>
                      <a:pt x="204750" y="0"/>
                    </a:cubicBezTo>
                    <a:close/>
                  </a:path>
                </a:pathLst>
              </a:custGeom>
              <a:solidFill>
                <a:srgbClr val="6600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9" name="正方形/長方形 9"/>
              <p:cNvSpPr/>
              <p:nvPr/>
            </p:nvSpPr>
            <p:spPr>
              <a:xfrm>
                <a:off x="1835308" y="1959605"/>
                <a:ext cx="380086" cy="558300"/>
              </a:xfrm>
              <a:custGeom>
                <a:avLst/>
                <a:gdLst/>
                <a:ahLst/>
                <a:cxnLst/>
                <a:rect l="l" t="t" r="r" b="b"/>
                <a:pathLst>
                  <a:path w="409500" h="880103">
                    <a:moveTo>
                      <a:pt x="204750" y="0"/>
                    </a:moveTo>
                    <a:cubicBezTo>
                      <a:pt x="278855" y="0"/>
                      <a:pt x="352960" y="28270"/>
                      <a:pt x="409500" y="84810"/>
                    </a:cubicBezTo>
                    <a:cubicBezTo>
                      <a:pt x="522580" y="197891"/>
                      <a:pt x="522580" y="381229"/>
                      <a:pt x="409500" y="494310"/>
                    </a:cubicBezTo>
                    <a:cubicBezTo>
                      <a:pt x="311075" y="592734"/>
                      <a:pt x="242826" y="721332"/>
                      <a:pt x="204750" y="880103"/>
                    </a:cubicBezTo>
                    <a:cubicBezTo>
                      <a:pt x="166674" y="721332"/>
                      <a:pt x="98424" y="592734"/>
                      <a:pt x="0" y="494310"/>
                    </a:cubicBezTo>
                    <a:cubicBezTo>
                      <a:pt x="-113081" y="381229"/>
                      <a:pt x="-113081" y="197891"/>
                      <a:pt x="0" y="84810"/>
                    </a:cubicBezTo>
                    <a:cubicBezTo>
                      <a:pt x="56540" y="28270"/>
                      <a:pt x="130645" y="0"/>
                      <a:pt x="204750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50" name="正方形/長方形 9"/>
              <p:cNvSpPr/>
              <p:nvPr/>
            </p:nvSpPr>
            <p:spPr>
              <a:xfrm>
                <a:off x="1773452" y="1959606"/>
                <a:ext cx="503798" cy="185177"/>
              </a:xfrm>
              <a:custGeom>
                <a:avLst/>
                <a:gdLst/>
                <a:ahLst/>
                <a:cxnLst/>
                <a:rect l="l" t="t" r="r" b="b"/>
                <a:pathLst>
                  <a:path w="503798" h="185177">
                    <a:moveTo>
                      <a:pt x="252192" y="0"/>
                    </a:moveTo>
                    <a:cubicBezTo>
                      <a:pt x="320974" y="0"/>
                      <a:pt x="389756" y="17933"/>
                      <a:pt x="442235" y="53800"/>
                    </a:cubicBezTo>
                    <a:cubicBezTo>
                      <a:pt x="470640" y="73214"/>
                      <a:pt x="491358" y="95891"/>
                      <a:pt x="503798" y="120385"/>
                    </a:cubicBezTo>
                    <a:cubicBezTo>
                      <a:pt x="442865" y="160414"/>
                      <a:pt x="352115" y="185177"/>
                      <a:pt x="250890" y="185177"/>
                    </a:cubicBezTo>
                    <a:cubicBezTo>
                      <a:pt x="150790" y="185177"/>
                      <a:pt x="60933" y="160961"/>
                      <a:pt x="0" y="121735"/>
                    </a:cubicBezTo>
                    <a:cubicBezTo>
                      <a:pt x="12286" y="96705"/>
                      <a:pt x="33235" y="73561"/>
                      <a:pt x="62149" y="53800"/>
                    </a:cubicBezTo>
                    <a:cubicBezTo>
                      <a:pt x="114628" y="17933"/>
                      <a:pt x="183410" y="0"/>
                      <a:pt x="252192" y="0"/>
                    </a:cubicBezTo>
                    <a:close/>
                  </a:path>
                </a:pathLst>
              </a:custGeom>
              <a:solidFill>
                <a:srgbClr val="6600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51" name="正方形/長方形 9"/>
              <p:cNvSpPr/>
              <p:nvPr/>
            </p:nvSpPr>
            <p:spPr>
              <a:xfrm>
                <a:off x="1747036" y="1959605"/>
                <a:ext cx="555270" cy="574215"/>
              </a:xfrm>
              <a:custGeom>
                <a:avLst/>
                <a:gdLst/>
                <a:ahLst/>
                <a:cxnLst/>
                <a:rect l="l" t="t" r="r" b="b"/>
                <a:pathLst>
                  <a:path w="555270" h="574215">
                    <a:moveTo>
                      <a:pt x="277635" y="0"/>
                    </a:moveTo>
                    <a:cubicBezTo>
                      <a:pt x="378119" y="0"/>
                      <a:pt x="478604" y="18445"/>
                      <a:pt x="555270" y="55334"/>
                    </a:cubicBezTo>
                    <a:cubicBezTo>
                      <a:pt x="708603" y="129112"/>
                      <a:pt x="708603" y="248729"/>
                      <a:pt x="555270" y="322508"/>
                    </a:cubicBezTo>
                    <a:cubicBezTo>
                      <a:pt x="421809" y="386724"/>
                      <a:pt x="329265" y="470626"/>
                      <a:pt x="277635" y="574215"/>
                    </a:cubicBezTo>
                    <a:cubicBezTo>
                      <a:pt x="226005" y="470626"/>
                      <a:pt x="133460" y="386724"/>
                      <a:pt x="0" y="322508"/>
                    </a:cubicBezTo>
                    <a:cubicBezTo>
                      <a:pt x="-153335" y="248729"/>
                      <a:pt x="-153335" y="129112"/>
                      <a:pt x="0" y="55334"/>
                    </a:cubicBezTo>
                    <a:cubicBezTo>
                      <a:pt x="76667" y="18445"/>
                      <a:pt x="177151" y="0"/>
                      <a:pt x="277635" y="0"/>
                    </a:cubicBezTo>
                    <a:cubicBezTo>
                      <a:pt x="208853" y="0"/>
                      <a:pt x="140071" y="17933"/>
                      <a:pt x="87592" y="53800"/>
                    </a:cubicBezTo>
                    <a:cubicBezTo>
                      <a:pt x="-17367" y="125534"/>
                      <a:pt x="-17367" y="241836"/>
                      <a:pt x="87592" y="313569"/>
                    </a:cubicBezTo>
                    <a:cubicBezTo>
                      <a:pt x="178946" y="376005"/>
                      <a:pt x="242294" y="457583"/>
                      <a:pt x="277635" y="558300"/>
                    </a:cubicBezTo>
                    <a:cubicBezTo>
                      <a:pt x="312976" y="457583"/>
                      <a:pt x="376323" y="376005"/>
                      <a:pt x="467678" y="313569"/>
                    </a:cubicBezTo>
                    <a:cubicBezTo>
                      <a:pt x="572636" y="241836"/>
                      <a:pt x="572636" y="125534"/>
                      <a:pt x="467678" y="53800"/>
                    </a:cubicBezTo>
                    <a:cubicBezTo>
                      <a:pt x="415199" y="17933"/>
                      <a:pt x="346417" y="0"/>
                      <a:pt x="277635" y="0"/>
                    </a:cubicBezTo>
                    <a:close/>
                  </a:path>
                </a:pathLst>
              </a:custGeom>
              <a:solidFill>
                <a:srgbClr val="6600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52" name="片側の 2 つの角を丸めた四角形 43"/>
              <p:cNvSpPr/>
              <p:nvPr/>
            </p:nvSpPr>
            <p:spPr>
              <a:xfrm rot="10800000">
                <a:off x="1757514" y="1861091"/>
                <a:ext cx="534313" cy="307312"/>
              </a:xfrm>
              <a:custGeom>
                <a:avLst/>
                <a:gdLst/>
                <a:ahLst/>
                <a:cxnLst/>
                <a:rect l="l" t="t" r="r" b="b"/>
                <a:pathLst>
                  <a:path w="534313" h="307312">
                    <a:moveTo>
                      <a:pt x="384372" y="307312"/>
                    </a:moveTo>
                    <a:lnTo>
                      <a:pt x="116775" y="307312"/>
                    </a:lnTo>
                    <a:lnTo>
                      <a:pt x="116775" y="111302"/>
                    </a:lnTo>
                    <a:lnTo>
                      <a:pt x="24492" y="101501"/>
                    </a:lnTo>
                    <a:cubicBezTo>
                      <a:pt x="8577" y="79379"/>
                      <a:pt x="426" y="55111"/>
                      <a:pt x="0" y="30694"/>
                    </a:cubicBezTo>
                    <a:cubicBezTo>
                      <a:pt x="61278" y="11669"/>
                      <a:pt x="150841" y="0"/>
                      <a:pt x="250572" y="0"/>
                    </a:cubicBezTo>
                    <a:cubicBezTo>
                      <a:pt x="370149" y="0"/>
                      <a:pt x="475108" y="16776"/>
                      <a:pt x="534313" y="42426"/>
                    </a:cubicBezTo>
                    <a:cubicBezTo>
                      <a:pt x="532909" y="61431"/>
                      <a:pt x="526046" y="80044"/>
                      <a:pt x="514567" y="97474"/>
                    </a:cubicBezTo>
                    <a:lnTo>
                      <a:pt x="384372" y="111302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3" name="台形 23"/>
              <p:cNvSpPr/>
              <p:nvPr/>
            </p:nvSpPr>
            <p:spPr>
              <a:xfrm>
                <a:off x="1976714" y="2517905"/>
                <a:ext cx="97274" cy="125366"/>
              </a:xfrm>
              <a:custGeom>
                <a:avLst/>
                <a:gdLst/>
                <a:ahLst/>
                <a:cxnLst/>
                <a:rect l="l" t="t" r="r" b="b"/>
                <a:pathLst>
                  <a:path w="530860" h="684166">
                    <a:moveTo>
                      <a:pt x="136583" y="455442"/>
                    </a:moveTo>
                    <a:lnTo>
                      <a:pt x="100960" y="628410"/>
                    </a:lnTo>
                    <a:lnTo>
                      <a:pt x="429900" y="628410"/>
                    </a:lnTo>
                    <a:lnTo>
                      <a:pt x="394277" y="455442"/>
                    </a:lnTo>
                    <a:close/>
                    <a:moveTo>
                      <a:pt x="132715" y="0"/>
                    </a:moveTo>
                    <a:lnTo>
                      <a:pt x="398145" y="0"/>
                    </a:lnTo>
                    <a:lnTo>
                      <a:pt x="530860" y="684166"/>
                    </a:lnTo>
                    <a:lnTo>
                      <a:pt x="0" y="684166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25" name="グループ化 524"/>
            <p:cNvGrpSpPr/>
            <p:nvPr/>
          </p:nvGrpSpPr>
          <p:grpSpPr>
            <a:xfrm>
              <a:off x="391413" y="1985423"/>
              <a:ext cx="822595" cy="876194"/>
              <a:chOff x="-459400" y="4574314"/>
              <a:chExt cx="822595" cy="876194"/>
            </a:xfrm>
          </p:grpSpPr>
          <p:sp>
            <p:nvSpPr>
              <p:cNvPr id="533" name="フリーフォーム 532"/>
              <p:cNvSpPr/>
              <p:nvPr/>
            </p:nvSpPr>
            <p:spPr>
              <a:xfrm rot="10800000" flipH="1">
                <a:off x="-459400" y="4668906"/>
                <a:ext cx="822595" cy="514927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34" name="グループ化 533"/>
              <p:cNvGrpSpPr/>
              <p:nvPr/>
            </p:nvGrpSpPr>
            <p:grpSpPr>
              <a:xfrm>
                <a:off x="-407904" y="5002894"/>
                <a:ext cx="719603" cy="214314"/>
                <a:chOff x="-399263" y="5002894"/>
                <a:chExt cx="719603" cy="214314"/>
              </a:xfrm>
            </p:grpSpPr>
            <p:sp>
              <p:nvSpPr>
                <p:cNvPr id="544" name="円/楕円 838"/>
                <p:cNvSpPr/>
                <p:nvPr/>
              </p:nvSpPr>
              <p:spPr>
                <a:xfrm rot="20700000">
                  <a:off x="-399263" y="5002894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5" name="円/楕円 839"/>
                <p:cNvSpPr/>
                <p:nvPr/>
              </p:nvSpPr>
              <p:spPr>
                <a:xfrm rot="900000" flipH="1">
                  <a:off x="145405" y="5002895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35" name="円/楕円 840"/>
              <p:cNvSpPr/>
              <p:nvPr/>
            </p:nvSpPr>
            <p:spPr>
              <a:xfrm>
                <a:off x="-337625" y="4741122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6" name="フリーフォーム 535"/>
              <p:cNvSpPr/>
              <p:nvPr/>
            </p:nvSpPr>
            <p:spPr>
              <a:xfrm>
                <a:off x="-88515" y="5107185"/>
                <a:ext cx="80824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7" name="フリーフォーム 536"/>
              <p:cNvSpPr/>
              <p:nvPr/>
            </p:nvSpPr>
            <p:spPr>
              <a:xfrm rot="10800000" flipH="1" flipV="1">
                <a:off x="-401005" y="4574314"/>
                <a:ext cx="705804" cy="395862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38" name="グループ化 537"/>
              <p:cNvGrpSpPr/>
              <p:nvPr/>
            </p:nvGrpSpPr>
            <p:grpSpPr>
              <a:xfrm>
                <a:off x="-305013" y="4932818"/>
                <a:ext cx="513820" cy="193094"/>
                <a:chOff x="-298046" y="4932818"/>
                <a:chExt cx="513820" cy="193094"/>
              </a:xfrm>
            </p:grpSpPr>
            <p:sp>
              <p:nvSpPr>
                <p:cNvPr id="540" name="フリーフォーム 539"/>
                <p:cNvSpPr/>
                <p:nvPr/>
              </p:nvSpPr>
              <p:spPr>
                <a:xfrm>
                  <a:off x="-298046" y="4932818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1" name="フリーフォーム 540"/>
                <p:cNvSpPr/>
                <p:nvPr/>
              </p:nvSpPr>
              <p:spPr>
                <a:xfrm>
                  <a:off x="22629" y="4932818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2" name="フリーフォーム 541"/>
                <p:cNvSpPr/>
                <p:nvPr/>
              </p:nvSpPr>
              <p:spPr>
                <a:xfrm>
                  <a:off x="-298046" y="5051196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3" name="フリーフォーム 542"/>
                <p:cNvSpPr/>
                <p:nvPr/>
              </p:nvSpPr>
              <p:spPr>
                <a:xfrm>
                  <a:off x="22629" y="5051196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39" name="円/楕円 4"/>
              <p:cNvSpPr/>
              <p:nvPr/>
            </p:nvSpPr>
            <p:spPr>
              <a:xfrm>
                <a:off x="-165945" y="5297811"/>
                <a:ext cx="235684" cy="8060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26" name="グループ化 525"/>
            <p:cNvGrpSpPr/>
            <p:nvPr/>
          </p:nvGrpSpPr>
          <p:grpSpPr>
            <a:xfrm>
              <a:off x="401234" y="2979687"/>
              <a:ext cx="781518" cy="384793"/>
              <a:chOff x="150756" y="2504979"/>
              <a:chExt cx="783361" cy="384793"/>
            </a:xfrm>
          </p:grpSpPr>
          <p:sp>
            <p:nvSpPr>
              <p:cNvPr id="527" name="楕円 8"/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8" name="台形 527"/>
              <p:cNvSpPr/>
              <p:nvPr/>
            </p:nvSpPr>
            <p:spPr>
              <a:xfrm rot="4159844">
                <a:off x="564871" y="2700108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9" name="フリーフォーム 528"/>
              <p:cNvSpPr/>
              <p:nvPr/>
            </p:nvSpPr>
            <p:spPr>
              <a:xfrm rot="14955635">
                <a:off x="165328" y="2490407"/>
                <a:ext cx="384792" cy="413935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0" name="楕円 8"/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1" name="台形 530"/>
              <p:cNvSpPr/>
              <p:nvPr/>
            </p:nvSpPr>
            <p:spPr>
              <a:xfrm rot="17440156" flipH="1">
                <a:off x="409321" y="2700109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2" name="フリーフォーム 531"/>
              <p:cNvSpPr/>
              <p:nvPr/>
            </p:nvSpPr>
            <p:spPr>
              <a:xfrm rot="6644365" flipH="1">
                <a:off x="534755" y="2490409"/>
                <a:ext cx="384792" cy="413933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54" name="グループ化 553"/>
          <p:cNvGrpSpPr/>
          <p:nvPr/>
        </p:nvGrpSpPr>
        <p:grpSpPr>
          <a:xfrm>
            <a:off x="8307965" y="3041447"/>
            <a:ext cx="769111" cy="1307398"/>
            <a:chOff x="3951657" y="2103004"/>
            <a:chExt cx="769111" cy="1307398"/>
          </a:xfrm>
        </p:grpSpPr>
        <p:grpSp>
          <p:nvGrpSpPr>
            <p:cNvPr id="555" name="グループ化 554"/>
            <p:cNvGrpSpPr/>
            <p:nvPr/>
          </p:nvGrpSpPr>
          <p:grpSpPr>
            <a:xfrm>
              <a:off x="4035506" y="2766313"/>
              <a:ext cx="601415" cy="644089"/>
              <a:chOff x="7791717" y="1805939"/>
              <a:chExt cx="1156298" cy="1238344"/>
            </a:xfrm>
          </p:grpSpPr>
          <p:sp>
            <p:nvSpPr>
              <p:cNvPr id="576" name="片側の 2 つの角を丸めた四角形 575"/>
              <p:cNvSpPr/>
              <p:nvPr/>
            </p:nvSpPr>
            <p:spPr>
              <a:xfrm>
                <a:off x="7791717" y="2023357"/>
                <a:ext cx="1156298" cy="1020926"/>
              </a:xfrm>
              <a:prstGeom prst="round2SameRect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7" name="台形 576"/>
              <p:cNvSpPr/>
              <p:nvPr/>
            </p:nvSpPr>
            <p:spPr>
              <a:xfrm rot="10800000">
                <a:off x="7963021" y="2023357"/>
                <a:ext cx="796988" cy="893068"/>
              </a:xfrm>
              <a:prstGeom prst="trapezoid">
                <a:avLst>
                  <a:gd name="adj" fmla="val 47132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8" name="円/楕円 28"/>
              <p:cNvSpPr/>
              <p:nvPr/>
            </p:nvSpPr>
            <p:spPr>
              <a:xfrm>
                <a:off x="7945853" y="1909057"/>
                <a:ext cx="831324" cy="320040"/>
              </a:xfrm>
              <a:custGeom>
                <a:avLst/>
                <a:gdLst/>
                <a:ahLst/>
                <a:cxnLst/>
                <a:rect l="l" t="t" r="r" b="b"/>
                <a:pathLst>
                  <a:path w="831324" h="320040">
                    <a:moveTo>
                      <a:pt x="415662" y="0"/>
                    </a:moveTo>
                    <a:cubicBezTo>
                      <a:pt x="645226" y="0"/>
                      <a:pt x="831324" y="51174"/>
                      <a:pt x="831324" y="114300"/>
                    </a:cubicBezTo>
                    <a:lnTo>
                      <a:pt x="823572" y="135446"/>
                    </a:lnTo>
                    <a:cubicBezTo>
                      <a:pt x="828813" y="142089"/>
                      <a:pt x="831324" y="149260"/>
                      <a:pt x="831324" y="156592"/>
                    </a:cubicBezTo>
                    <a:cubicBezTo>
                      <a:pt x="831324" y="165124"/>
                      <a:pt x="827925" y="173438"/>
                      <a:pt x="821142" y="181166"/>
                    </a:cubicBezTo>
                    <a:cubicBezTo>
                      <a:pt x="827925" y="188895"/>
                      <a:pt x="831324" y="197208"/>
                      <a:pt x="831324" y="205740"/>
                    </a:cubicBezTo>
                    <a:cubicBezTo>
                      <a:pt x="831324" y="268866"/>
                      <a:pt x="645226" y="320040"/>
                      <a:pt x="415662" y="320040"/>
                    </a:cubicBezTo>
                    <a:cubicBezTo>
                      <a:pt x="186098" y="320040"/>
                      <a:pt x="0" y="268866"/>
                      <a:pt x="0" y="205740"/>
                    </a:cubicBezTo>
                    <a:cubicBezTo>
                      <a:pt x="0" y="197208"/>
                      <a:pt x="3400" y="188895"/>
                      <a:pt x="10182" y="181166"/>
                    </a:cubicBezTo>
                    <a:cubicBezTo>
                      <a:pt x="3400" y="173438"/>
                      <a:pt x="0" y="165124"/>
                      <a:pt x="0" y="156592"/>
                    </a:cubicBezTo>
                    <a:lnTo>
                      <a:pt x="7752" y="135446"/>
                    </a:lnTo>
                    <a:cubicBezTo>
                      <a:pt x="2511" y="128804"/>
                      <a:pt x="0" y="121633"/>
                      <a:pt x="0" y="114300"/>
                    </a:cubicBezTo>
                    <a:cubicBezTo>
                      <a:pt x="0" y="51174"/>
                      <a:pt x="186098" y="0"/>
                      <a:pt x="415662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9" name="円/楕円 578"/>
              <p:cNvSpPr/>
              <p:nvPr/>
            </p:nvSpPr>
            <p:spPr>
              <a:xfrm>
                <a:off x="8089811" y="1930771"/>
                <a:ext cx="543408" cy="144016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0" name="円/楕円 3"/>
              <p:cNvSpPr/>
              <p:nvPr/>
            </p:nvSpPr>
            <p:spPr>
              <a:xfrm>
                <a:off x="8090649" y="1805939"/>
                <a:ext cx="542277" cy="295442"/>
              </a:xfrm>
              <a:custGeom>
                <a:avLst/>
                <a:gdLst/>
                <a:ahLst/>
                <a:cxnLst/>
                <a:rect l="l" t="t" r="r" b="b"/>
                <a:pathLst>
                  <a:path w="542277" h="295442">
                    <a:moveTo>
                      <a:pt x="145418" y="0"/>
                    </a:moveTo>
                    <a:lnTo>
                      <a:pt x="413015" y="0"/>
                    </a:lnTo>
                    <a:lnTo>
                      <a:pt x="413015" y="196010"/>
                    </a:lnTo>
                    <a:lnTo>
                      <a:pt x="542277" y="209739"/>
                    </a:lnTo>
                    <a:cubicBezTo>
                      <a:pt x="540974" y="257162"/>
                      <a:pt x="419941" y="295442"/>
                      <a:pt x="270867" y="295442"/>
                    </a:cubicBezTo>
                    <a:cubicBezTo>
                      <a:pt x="123658" y="295442"/>
                      <a:pt x="3792" y="258114"/>
                      <a:pt x="0" y="211455"/>
                    </a:cubicBezTo>
                    <a:lnTo>
                      <a:pt x="145418" y="196010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56" name="グループ化 555"/>
            <p:cNvGrpSpPr/>
            <p:nvPr/>
          </p:nvGrpSpPr>
          <p:grpSpPr>
            <a:xfrm>
              <a:off x="3972067" y="2103004"/>
              <a:ext cx="719603" cy="696474"/>
              <a:chOff x="4108550" y="4732300"/>
              <a:chExt cx="719603" cy="696474"/>
            </a:xfrm>
          </p:grpSpPr>
          <p:sp>
            <p:nvSpPr>
              <p:cNvPr id="566" name="角丸四角形 1206"/>
              <p:cNvSpPr/>
              <p:nvPr/>
            </p:nvSpPr>
            <p:spPr>
              <a:xfrm>
                <a:off x="4138170" y="4732300"/>
                <a:ext cx="660362" cy="462772"/>
              </a:xfrm>
              <a:custGeom>
                <a:avLst/>
                <a:gdLst/>
                <a:ahLst/>
                <a:cxnLst/>
                <a:rect l="l" t="t" r="r" b="b"/>
                <a:pathLst>
                  <a:path w="660362" h="462772">
                    <a:moveTo>
                      <a:pt x="231386" y="0"/>
                    </a:moveTo>
                    <a:lnTo>
                      <a:pt x="279220" y="0"/>
                    </a:lnTo>
                    <a:cubicBezTo>
                      <a:pt x="296761" y="0"/>
                      <a:pt x="313846" y="1952"/>
                      <a:pt x="330181" y="6045"/>
                    </a:cubicBezTo>
                    <a:cubicBezTo>
                      <a:pt x="346516" y="1952"/>
                      <a:pt x="363601" y="0"/>
                      <a:pt x="381142" y="0"/>
                    </a:cubicBezTo>
                    <a:lnTo>
                      <a:pt x="428976" y="0"/>
                    </a:lnTo>
                    <a:cubicBezTo>
                      <a:pt x="556767" y="0"/>
                      <a:pt x="660362" y="103595"/>
                      <a:pt x="660362" y="231386"/>
                    </a:cubicBezTo>
                    <a:cubicBezTo>
                      <a:pt x="660362" y="359177"/>
                      <a:pt x="556767" y="462772"/>
                      <a:pt x="428976" y="462772"/>
                    </a:cubicBezTo>
                    <a:lnTo>
                      <a:pt x="381142" y="462772"/>
                    </a:lnTo>
                    <a:cubicBezTo>
                      <a:pt x="363601" y="462772"/>
                      <a:pt x="346516" y="460820"/>
                      <a:pt x="330181" y="456728"/>
                    </a:cubicBezTo>
                    <a:cubicBezTo>
                      <a:pt x="313846" y="460820"/>
                      <a:pt x="296761" y="462772"/>
                      <a:pt x="279220" y="462772"/>
                    </a:cubicBezTo>
                    <a:lnTo>
                      <a:pt x="231386" y="462772"/>
                    </a:lnTo>
                    <a:cubicBezTo>
                      <a:pt x="103595" y="462772"/>
                      <a:pt x="0" y="359177"/>
                      <a:pt x="0" y="231386"/>
                    </a:cubicBezTo>
                    <a:cubicBezTo>
                      <a:pt x="0" y="103595"/>
                      <a:pt x="103595" y="0"/>
                      <a:pt x="23138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67" name="グループ化 566"/>
              <p:cNvGrpSpPr/>
              <p:nvPr/>
            </p:nvGrpSpPr>
            <p:grpSpPr>
              <a:xfrm>
                <a:off x="4108550" y="5036232"/>
                <a:ext cx="719603" cy="214314"/>
                <a:chOff x="4108550" y="5036232"/>
                <a:chExt cx="719603" cy="214314"/>
              </a:xfrm>
            </p:grpSpPr>
            <p:sp>
              <p:nvSpPr>
                <p:cNvPr id="574" name="円/楕円 745"/>
                <p:cNvSpPr/>
                <p:nvPr/>
              </p:nvSpPr>
              <p:spPr>
                <a:xfrm rot="20700000">
                  <a:off x="4108550" y="503623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5" name="円/楕円 746"/>
                <p:cNvSpPr/>
                <p:nvPr/>
              </p:nvSpPr>
              <p:spPr>
                <a:xfrm rot="900000" flipH="1">
                  <a:off x="4653218" y="503623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68" name="角丸四角形 567"/>
              <p:cNvSpPr/>
              <p:nvPr/>
            </p:nvSpPr>
            <p:spPr>
              <a:xfrm>
                <a:off x="4178090" y="4795543"/>
                <a:ext cx="580522" cy="633231"/>
              </a:xfrm>
              <a:prstGeom prst="roundRect">
                <a:avLst>
                  <a:gd name="adj" fmla="val 39638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69" name="グループ化 568"/>
              <p:cNvGrpSpPr/>
              <p:nvPr/>
            </p:nvGrpSpPr>
            <p:grpSpPr>
              <a:xfrm>
                <a:off x="4227264" y="4959727"/>
                <a:ext cx="482174" cy="45721"/>
                <a:chOff x="4232627" y="4959727"/>
                <a:chExt cx="482174" cy="45721"/>
              </a:xfrm>
            </p:grpSpPr>
            <p:sp>
              <p:nvSpPr>
                <p:cNvPr id="572" name="フローチャート: 端子 650"/>
                <p:cNvSpPr/>
                <p:nvPr/>
              </p:nvSpPr>
              <p:spPr>
                <a:xfrm>
                  <a:off x="4232627" y="4959729"/>
                  <a:ext cx="187231" cy="45719"/>
                </a:xfrm>
                <a:prstGeom prst="flowChartTerminator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3" name="フローチャート: 端子 651"/>
                <p:cNvSpPr/>
                <p:nvPr/>
              </p:nvSpPr>
              <p:spPr>
                <a:xfrm flipH="1">
                  <a:off x="4527570" y="4959727"/>
                  <a:ext cx="187231" cy="45719"/>
                </a:xfrm>
                <a:prstGeom prst="flowChartTerminator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70" name="フリーフォーム 569"/>
              <p:cNvSpPr/>
              <p:nvPr/>
            </p:nvSpPr>
            <p:spPr>
              <a:xfrm rot="18900000">
                <a:off x="4412945" y="5131546"/>
                <a:ext cx="110812" cy="110812"/>
              </a:xfrm>
              <a:custGeom>
                <a:avLst/>
                <a:gdLst>
                  <a:gd name="connsiteX0" fmla="*/ 75031 w 110812"/>
                  <a:gd name="connsiteY0" fmla="*/ 0 h 110812"/>
                  <a:gd name="connsiteX1" fmla="*/ 110812 w 110812"/>
                  <a:gd name="connsiteY1" fmla="*/ 35781 h 110812"/>
                  <a:gd name="connsiteX2" fmla="*/ 110812 w 110812"/>
                  <a:gd name="connsiteY2" fmla="*/ 55406 h 110812"/>
                  <a:gd name="connsiteX3" fmla="*/ 55406 w 110812"/>
                  <a:gd name="connsiteY3" fmla="*/ 110812 h 110812"/>
                  <a:gd name="connsiteX4" fmla="*/ 0 w 110812"/>
                  <a:gd name="connsiteY4" fmla="*/ 55406 h 110812"/>
                  <a:gd name="connsiteX5" fmla="*/ 1 w 110812"/>
                  <a:gd name="connsiteY5" fmla="*/ 55406 h 110812"/>
                  <a:gd name="connsiteX6" fmla="*/ 55407 w 110812"/>
                  <a:gd name="connsiteY6" fmla="*/ 0 h 110812"/>
                  <a:gd name="connsiteX0" fmla="*/ 110812 w 202252"/>
                  <a:gd name="connsiteY0" fmla="*/ 35781 h 127221"/>
                  <a:gd name="connsiteX1" fmla="*/ 110812 w 202252"/>
                  <a:gd name="connsiteY1" fmla="*/ 55406 h 127221"/>
                  <a:gd name="connsiteX2" fmla="*/ 55406 w 202252"/>
                  <a:gd name="connsiteY2" fmla="*/ 110812 h 127221"/>
                  <a:gd name="connsiteX3" fmla="*/ 0 w 202252"/>
                  <a:gd name="connsiteY3" fmla="*/ 55406 h 127221"/>
                  <a:gd name="connsiteX4" fmla="*/ 1 w 202252"/>
                  <a:gd name="connsiteY4" fmla="*/ 55406 h 127221"/>
                  <a:gd name="connsiteX5" fmla="*/ 55407 w 202252"/>
                  <a:gd name="connsiteY5" fmla="*/ 0 h 127221"/>
                  <a:gd name="connsiteX6" fmla="*/ 75031 w 202252"/>
                  <a:gd name="connsiteY6" fmla="*/ 0 h 127221"/>
                  <a:gd name="connsiteX7" fmla="*/ 202252 w 202252"/>
                  <a:gd name="connsiteY7" fmla="*/ 127221 h 127221"/>
                  <a:gd name="connsiteX0" fmla="*/ 110812 w 110812"/>
                  <a:gd name="connsiteY0" fmla="*/ 35781 h 110812"/>
                  <a:gd name="connsiteX1" fmla="*/ 110812 w 110812"/>
                  <a:gd name="connsiteY1" fmla="*/ 55406 h 110812"/>
                  <a:gd name="connsiteX2" fmla="*/ 55406 w 110812"/>
                  <a:gd name="connsiteY2" fmla="*/ 110812 h 110812"/>
                  <a:gd name="connsiteX3" fmla="*/ 0 w 110812"/>
                  <a:gd name="connsiteY3" fmla="*/ 55406 h 110812"/>
                  <a:gd name="connsiteX4" fmla="*/ 1 w 110812"/>
                  <a:gd name="connsiteY4" fmla="*/ 55406 h 110812"/>
                  <a:gd name="connsiteX5" fmla="*/ 55407 w 110812"/>
                  <a:gd name="connsiteY5" fmla="*/ 0 h 110812"/>
                  <a:gd name="connsiteX6" fmla="*/ 75031 w 110812"/>
                  <a:gd name="connsiteY6" fmla="*/ 0 h 11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812" h="110812">
                    <a:moveTo>
                      <a:pt x="110812" y="35781"/>
                    </a:moveTo>
                    <a:lnTo>
                      <a:pt x="110812" y="55406"/>
                    </a:lnTo>
                    <a:cubicBezTo>
                      <a:pt x="110812" y="86006"/>
                      <a:pt x="86006" y="110812"/>
                      <a:pt x="55406" y="110812"/>
                    </a:cubicBezTo>
                    <a:cubicBezTo>
                      <a:pt x="24806" y="110812"/>
                      <a:pt x="0" y="86006"/>
                      <a:pt x="0" y="55406"/>
                    </a:cubicBezTo>
                    <a:lnTo>
                      <a:pt x="1" y="55406"/>
                    </a:lnTo>
                    <a:cubicBezTo>
                      <a:pt x="1" y="24806"/>
                      <a:pt x="24807" y="0"/>
                      <a:pt x="55407" y="0"/>
                    </a:cubicBezTo>
                    <a:lnTo>
                      <a:pt x="75031" y="0"/>
                    </a:lnTo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1" name="円/楕円 4"/>
              <p:cNvSpPr/>
              <p:nvPr/>
            </p:nvSpPr>
            <p:spPr>
              <a:xfrm>
                <a:off x="4351275" y="5301499"/>
                <a:ext cx="234152" cy="69105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57" name="グループ化 556"/>
            <p:cNvGrpSpPr/>
            <p:nvPr/>
          </p:nvGrpSpPr>
          <p:grpSpPr>
            <a:xfrm>
              <a:off x="3951657" y="2986349"/>
              <a:ext cx="769111" cy="384793"/>
              <a:chOff x="150756" y="2504979"/>
              <a:chExt cx="783361" cy="384793"/>
            </a:xfrm>
          </p:grpSpPr>
          <p:sp>
            <p:nvSpPr>
              <p:cNvPr id="560" name="楕円 8"/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1" name="台形 560"/>
              <p:cNvSpPr/>
              <p:nvPr/>
            </p:nvSpPr>
            <p:spPr>
              <a:xfrm rot="4159844">
                <a:off x="564871" y="2700108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2" name="フリーフォーム 561"/>
              <p:cNvSpPr/>
              <p:nvPr/>
            </p:nvSpPr>
            <p:spPr>
              <a:xfrm rot="14955635">
                <a:off x="165328" y="2490407"/>
                <a:ext cx="384792" cy="413935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3" name="楕円 8"/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4" name="台形 563"/>
              <p:cNvSpPr/>
              <p:nvPr/>
            </p:nvSpPr>
            <p:spPr>
              <a:xfrm rot="17440156" flipH="1">
                <a:off x="409321" y="2700109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5" name="フリーフォーム 564"/>
              <p:cNvSpPr/>
              <p:nvPr/>
            </p:nvSpPr>
            <p:spPr>
              <a:xfrm rot="6644365" flipH="1">
                <a:off x="534755" y="2490409"/>
                <a:ext cx="384792" cy="413933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58" name="月 557"/>
            <p:cNvSpPr/>
            <p:nvPr/>
          </p:nvSpPr>
          <p:spPr>
            <a:xfrm rot="5400000">
              <a:off x="4165392" y="2378987"/>
              <a:ext cx="45719" cy="117100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59" name="月 558"/>
            <p:cNvSpPr/>
            <p:nvPr/>
          </p:nvSpPr>
          <p:spPr>
            <a:xfrm rot="5400000">
              <a:off x="4465025" y="2378989"/>
              <a:ext cx="45719" cy="117100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81" name="グループ化 580"/>
          <p:cNvGrpSpPr/>
          <p:nvPr/>
        </p:nvGrpSpPr>
        <p:grpSpPr>
          <a:xfrm>
            <a:off x="6452213" y="2994242"/>
            <a:ext cx="781518" cy="1357506"/>
            <a:chOff x="3090997" y="2055799"/>
            <a:chExt cx="781518" cy="1357506"/>
          </a:xfrm>
        </p:grpSpPr>
        <p:grpSp>
          <p:nvGrpSpPr>
            <p:cNvPr id="582" name="グループ化 581"/>
            <p:cNvGrpSpPr/>
            <p:nvPr/>
          </p:nvGrpSpPr>
          <p:grpSpPr>
            <a:xfrm>
              <a:off x="3181048" y="2766313"/>
              <a:ext cx="601415" cy="644089"/>
              <a:chOff x="5241032" y="1805938"/>
              <a:chExt cx="1156298" cy="1238345"/>
            </a:xfrm>
          </p:grpSpPr>
          <p:sp>
            <p:nvSpPr>
              <p:cNvPr id="604" name="片側の 2 つの角を丸めた四角形 603"/>
              <p:cNvSpPr/>
              <p:nvPr/>
            </p:nvSpPr>
            <p:spPr>
              <a:xfrm>
                <a:off x="5241032" y="2023357"/>
                <a:ext cx="1156298" cy="1020926"/>
              </a:xfrm>
              <a:prstGeom prst="round2SameRect">
                <a:avLst/>
              </a:pr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5" name="片側の 2 つの角を丸めた四角形 45"/>
              <p:cNvSpPr/>
              <p:nvPr/>
            </p:nvSpPr>
            <p:spPr>
              <a:xfrm>
                <a:off x="5405006" y="2023357"/>
                <a:ext cx="828350" cy="300308"/>
              </a:xfrm>
              <a:custGeom>
                <a:avLst/>
                <a:gdLst/>
                <a:ahLst/>
                <a:cxnLst/>
                <a:rect l="l" t="t" r="r" b="b"/>
                <a:pathLst>
                  <a:path w="828350" h="300308">
                    <a:moveTo>
                      <a:pt x="6184" y="0"/>
                    </a:moveTo>
                    <a:lnTo>
                      <a:pt x="822166" y="0"/>
                    </a:lnTo>
                    <a:lnTo>
                      <a:pt x="823971" y="364"/>
                    </a:lnTo>
                    <a:cubicBezTo>
                      <a:pt x="827569" y="9496"/>
                      <a:pt x="828350" y="19107"/>
                      <a:pt x="828350" y="28837"/>
                    </a:cubicBezTo>
                    <a:cubicBezTo>
                      <a:pt x="828350" y="178766"/>
                      <a:pt x="642918" y="300308"/>
                      <a:pt x="414175" y="300308"/>
                    </a:cubicBezTo>
                    <a:cubicBezTo>
                      <a:pt x="185432" y="300308"/>
                      <a:pt x="0" y="178766"/>
                      <a:pt x="0" y="28837"/>
                    </a:cubicBezTo>
                    <a:lnTo>
                      <a:pt x="4379" y="364"/>
                    </a:lnTo>
                    <a:cubicBezTo>
                      <a:pt x="4978" y="3"/>
                      <a:pt x="5581" y="0"/>
                      <a:pt x="6184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6" name="片側の 2 つの角を丸めた四角形 45"/>
              <p:cNvSpPr/>
              <p:nvPr/>
            </p:nvSpPr>
            <p:spPr>
              <a:xfrm>
                <a:off x="5405006" y="1805938"/>
                <a:ext cx="828350" cy="483208"/>
              </a:xfrm>
              <a:custGeom>
                <a:avLst/>
                <a:gdLst/>
                <a:ahLst/>
                <a:cxnLst/>
                <a:rect l="l" t="t" r="r" b="b"/>
                <a:pathLst>
                  <a:path w="828350" h="483208">
                    <a:moveTo>
                      <a:pt x="280375" y="0"/>
                    </a:moveTo>
                    <a:lnTo>
                      <a:pt x="547972" y="0"/>
                    </a:lnTo>
                    <a:lnTo>
                      <a:pt x="547972" y="196010"/>
                    </a:lnTo>
                    <a:lnTo>
                      <a:pt x="749527" y="217417"/>
                    </a:lnTo>
                    <a:lnTo>
                      <a:pt x="822166" y="217417"/>
                    </a:lnTo>
                    <a:lnTo>
                      <a:pt x="823971" y="217739"/>
                    </a:lnTo>
                    <a:cubicBezTo>
                      <a:pt x="827569" y="225822"/>
                      <a:pt x="828350" y="234328"/>
                      <a:pt x="828350" y="242940"/>
                    </a:cubicBezTo>
                    <a:cubicBezTo>
                      <a:pt x="828350" y="375636"/>
                      <a:pt x="642918" y="483208"/>
                      <a:pt x="414175" y="483208"/>
                    </a:cubicBezTo>
                    <a:cubicBezTo>
                      <a:pt x="185432" y="483208"/>
                      <a:pt x="0" y="375636"/>
                      <a:pt x="0" y="242940"/>
                    </a:cubicBezTo>
                    <a:lnTo>
                      <a:pt x="4379" y="217739"/>
                    </a:lnTo>
                    <a:cubicBezTo>
                      <a:pt x="4978" y="217420"/>
                      <a:pt x="5581" y="217417"/>
                      <a:pt x="6184" y="217417"/>
                    </a:cubicBezTo>
                    <a:lnTo>
                      <a:pt x="78824" y="217417"/>
                    </a:lnTo>
                    <a:lnTo>
                      <a:pt x="280375" y="196010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7" name="テキスト ボックス 606"/>
              <p:cNvSpPr txBox="1"/>
              <p:nvPr/>
            </p:nvSpPr>
            <p:spPr>
              <a:xfrm>
                <a:off x="5461226" y="2469891"/>
                <a:ext cx="715910" cy="38304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rPr>
                  <a:t>LIFE</a:t>
                </a:r>
                <a:endPara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83" name="グループ化 582"/>
            <p:cNvGrpSpPr/>
            <p:nvPr/>
          </p:nvGrpSpPr>
          <p:grpSpPr>
            <a:xfrm>
              <a:off x="3121954" y="2055799"/>
              <a:ext cx="719603" cy="763358"/>
              <a:chOff x="2984924" y="4671171"/>
              <a:chExt cx="719603" cy="763358"/>
            </a:xfrm>
          </p:grpSpPr>
          <p:sp>
            <p:nvSpPr>
              <p:cNvPr id="593" name="フリーフォーム 592"/>
              <p:cNvSpPr/>
              <p:nvPr/>
            </p:nvSpPr>
            <p:spPr>
              <a:xfrm>
                <a:off x="3015115" y="4671171"/>
                <a:ext cx="659221" cy="549044"/>
              </a:xfrm>
              <a:custGeom>
                <a:avLst/>
                <a:gdLst>
                  <a:gd name="connsiteX0" fmla="*/ 268685 w 579045"/>
                  <a:gd name="connsiteY0" fmla="*/ 0 h 549044"/>
                  <a:gd name="connsiteX1" fmla="*/ 292705 w 579045"/>
                  <a:gd name="connsiteY1" fmla="*/ 2474 h 549044"/>
                  <a:gd name="connsiteX2" fmla="*/ 316202 w 579045"/>
                  <a:gd name="connsiteY2" fmla="*/ 0 h 549044"/>
                  <a:gd name="connsiteX3" fmla="*/ 579045 w 579045"/>
                  <a:gd name="connsiteY3" fmla="*/ 274522 h 549044"/>
                  <a:gd name="connsiteX4" fmla="*/ 316202 w 579045"/>
                  <a:gd name="connsiteY4" fmla="*/ 549044 h 549044"/>
                  <a:gd name="connsiteX5" fmla="*/ 292705 w 579045"/>
                  <a:gd name="connsiteY5" fmla="*/ 546570 h 549044"/>
                  <a:gd name="connsiteX6" fmla="*/ 268685 w 579045"/>
                  <a:gd name="connsiteY6" fmla="*/ 549044 h 549044"/>
                  <a:gd name="connsiteX7" fmla="*/ 0 w 579045"/>
                  <a:gd name="connsiteY7" fmla="*/ 274522 h 549044"/>
                  <a:gd name="connsiteX8" fmla="*/ 268685 w 579045"/>
                  <a:gd name="connsiteY8" fmla="*/ 0 h 54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9045" h="549044">
                    <a:moveTo>
                      <a:pt x="268685" y="0"/>
                    </a:moveTo>
                    <a:lnTo>
                      <a:pt x="292705" y="2474"/>
                    </a:lnTo>
                    <a:lnTo>
                      <a:pt x="316202" y="0"/>
                    </a:lnTo>
                    <a:cubicBezTo>
                      <a:pt x="461366" y="0"/>
                      <a:pt x="579045" y="122908"/>
                      <a:pt x="579045" y="274522"/>
                    </a:cubicBezTo>
                    <a:cubicBezTo>
                      <a:pt x="579045" y="426136"/>
                      <a:pt x="461366" y="549044"/>
                      <a:pt x="316202" y="549044"/>
                    </a:cubicBezTo>
                    <a:lnTo>
                      <a:pt x="292705" y="546570"/>
                    </a:lnTo>
                    <a:lnTo>
                      <a:pt x="268685" y="549044"/>
                    </a:lnTo>
                    <a:cubicBezTo>
                      <a:pt x="120294" y="549044"/>
                      <a:pt x="0" y="426136"/>
                      <a:pt x="0" y="274522"/>
                    </a:cubicBezTo>
                    <a:cubicBezTo>
                      <a:pt x="0" y="122908"/>
                      <a:pt x="120294" y="0"/>
                      <a:pt x="26868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94" name="グループ化 593"/>
              <p:cNvGrpSpPr/>
              <p:nvPr/>
            </p:nvGrpSpPr>
            <p:grpSpPr>
              <a:xfrm>
                <a:off x="2984924" y="4986916"/>
                <a:ext cx="719603" cy="214314"/>
                <a:chOff x="2975075" y="4986916"/>
                <a:chExt cx="719603" cy="214314"/>
              </a:xfrm>
            </p:grpSpPr>
            <p:sp>
              <p:nvSpPr>
                <p:cNvPr id="602" name="円/楕円 774"/>
                <p:cNvSpPr/>
                <p:nvPr/>
              </p:nvSpPr>
              <p:spPr>
                <a:xfrm rot="20700000">
                  <a:off x="2975075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3" name="円/楕円 775"/>
                <p:cNvSpPr/>
                <p:nvPr/>
              </p:nvSpPr>
              <p:spPr>
                <a:xfrm rot="900000" flipH="1">
                  <a:off x="3519743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95" name="円/楕円 776"/>
              <p:cNvSpPr/>
              <p:nvPr/>
            </p:nvSpPr>
            <p:spPr>
              <a:xfrm>
                <a:off x="3055203" y="4763016"/>
                <a:ext cx="579044" cy="6715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6" name="フリーフォーム 595"/>
              <p:cNvSpPr/>
              <p:nvPr/>
            </p:nvSpPr>
            <p:spPr>
              <a:xfrm rot="18000000" flipH="1">
                <a:off x="3118829" y="4639329"/>
                <a:ext cx="451793" cy="581050"/>
              </a:xfrm>
              <a:custGeom>
                <a:avLst/>
                <a:gdLst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12" fmla="*/ 37072 w 453193"/>
                  <a:gd name="connsiteY12" fmla="*/ 140311 h 544419"/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12" fmla="*/ 128512 w 453193"/>
                  <a:gd name="connsiteY12" fmla="*/ 231751 h 544419"/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0" fmla="*/ 1659 w 435183"/>
                  <a:gd name="connsiteY0" fmla="*/ 330875 h 544419"/>
                  <a:gd name="connsiteX1" fmla="*/ 2388 w 435183"/>
                  <a:gd name="connsiteY1" fmla="*/ 329947 h 544419"/>
                  <a:gd name="connsiteX2" fmla="*/ 0 w 435183"/>
                  <a:gd name="connsiteY2" fmla="*/ 344100 h 544419"/>
                  <a:gd name="connsiteX3" fmla="*/ 167383 w 435183"/>
                  <a:gd name="connsiteY3" fmla="*/ 544419 h 544419"/>
                  <a:gd name="connsiteX4" fmla="*/ 167383 w 435183"/>
                  <a:gd name="connsiteY4" fmla="*/ 544418 h 544419"/>
                  <a:gd name="connsiteX5" fmla="*/ 131260 w 435183"/>
                  <a:gd name="connsiteY5" fmla="*/ 240830 h 544419"/>
                  <a:gd name="connsiteX6" fmla="*/ 150884 w 435183"/>
                  <a:gd name="connsiteY6" fmla="*/ 188107 h 544419"/>
                  <a:gd name="connsiteX7" fmla="*/ 191296 w 435183"/>
                  <a:gd name="connsiteY7" fmla="*/ 158746 h 544419"/>
                  <a:gd name="connsiteX8" fmla="*/ 435182 w 435183"/>
                  <a:gd name="connsiteY8" fmla="*/ 80580 h 544419"/>
                  <a:gd name="connsiteX9" fmla="*/ 435183 w 435183"/>
                  <a:gd name="connsiteY9" fmla="*/ 80580 h 544419"/>
                  <a:gd name="connsiteX10" fmla="*/ 124156 w 435183"/>
                  <a:gd name="connsiteY10" fmla="*/ 42455 h 544419"/>
                  <a:gd name="connsiteX0" fmla="*/ 1659 w 435183"/>
                  <a:gd name="connsiteY0" fmla="*/ 330875 h 544419"/>
                  <a:gd name="connsiteX1" fmla="*/ 0 w 435183"/>
                  <a:gd name="connsiteY1" fmla="*/ 344100 h 544419"/>
                  <a:gd name="connsiteX2" fmla="*/ 167383 w 435183"/>
                  <a:gd name="connsiteY2" fmla="*/ 544419 h 544419"/>
                  <a:gd name="connsiteX3" fmla="*/ 167383 w 435183"/>
                  <a:gd name="connsiteY3" fmla="*/ 544418 h 544419"/>
                  <a:gd name="connsiteX4" fmla="*/ 131260 w 435183"/>
                  <a:gd name="connsiteY4" fmla="*/ 240830 h 544419"/>
                  <a:gd name="connsiteX5" fmla="*/ 150884 w 435183"/>
                  <a:gd name="connsiteY5" fmla="*/ 188107 h 544419"/>
                  <a:gd name="connsiteX6" fmla="*/ 191296 w 435183"/>
                  <a:gd name="connsiteY6" fmla="*/ 158746 h 544419"/>
                  <a:gd name="connsiteX7" fmla="*/ 435182 w 435183"/>
                  <a:gd name="connsiteY7" fmla="*/ 80580 h 544419"/>
                  <a:gd name="connsiteX8" fmla="*/ 435183 w 435183"/>
                  <a:gd name="connsiteY8" fmla="*/ 80580 h 544419"/>
                  <a:gd name="connsiteX9" fmla="*/ 124156 w 435183"/>
                  <a:gd name="connsiteY9" fmla="*/ 42455 h 544419"/>
                  <a:gd name="connsiteX0" fmla="*/ 0 w 475577"/>
                  <a:gd name="connsiteY0" fmla="*/ 356088 h 544419"/>
                  <a:gd name="connsiteX1" fmla="*/ 40394 w 475577"/>
                  <a:gd name="connsiteY1" fmla="*/ 344100 h 544419"/>
                  <a:gd name="connsiteX2" fmla="*/ 207777 w 475577"/>
                  <a:gd name="connsiteY2" fmla="*/ 544419 h 544419"/>
                  <a:gd name="connsiteX3" fmla="*/ 207777 w 475577"/>
                  <a:gd name="connsiteY3" fmla="*/ 544418 h 544419"/>
                  <a:gd name="connsiteX4" fmla="*/ 171654 w 475577"/>
                  <a:gd name="connsiteY4" fmla="*/ 240830 h 544419"/>
                  <a:gd name="connsiteX5" fmla="*/ 191278 w 475577"/>
                  <a:gd name="connsiteY5" fmla="*/ 188107 h 544419"/>
                  <a:gd name="connsiteX6" fmla="*/ 231690 w 475577"/>
                  <a:gd name="connsiteY6" fmla="*/ 158746 h 544419"/>
                  <a:gd name="connsiteX7" fmla="*/ 475576 w 475577"/>
                  <a:gd name="connsiteY7" fmla="*/ 80580 h 544419"/>
                  <a:gd name="connsiteX8" fmla="*/ 475577 w 475577"/>
                  <a:gd name="connsiteY8" fmla="*/ 80580 h 544419"/>
                  <a:gd name="connsiteX9" fmla="*/ 164550 w 475577"/>
                  <a:gd name="connsiteY9" fmla="*/ 42455 h 544419"/>
                  <a:gd name="connsiteX0" fmla="*/ 0 w 435183"/>
                  <a:gd name="connsiteY0" fmla="*/ 344100 h 544419"/>
                  <a:gd name="connsiteX1" fmla="*/ 167383 w 435183"/>
                  <a:gd name="connsiteY1" fmla="*/ 544419 h 544419"/>
                  <a:gd name="connsiteX2" fmla="*/ 167383 w 435183"/>
                  <a:gd name="connsiteY2" fmla="*/ 544418 h 544419"/>
                  <a:gd name="connsiteX3" fmla="*/ 131260 w 435183"/>
                  <a:gd name="connsiteY3" fmla="*/ 240830 h 544419"/>
                  <a:gd name="connsiteX4" fmla="*/ 150884 w 435183"/>
                  <a:gd name="connsiteY4" fmla="*/ 188107 h 544419"/>
                  <a:gd name="connsiteX5" fmla="*/ 191296 w 435183"/>
                  <a:gd name="connsiteY5" fmla="*/ 158746 h 544419"/>
                  <a:gd name="connsiteX6" fmla="*/ 435182 w 435183"/>
                  <a:gd name="connsiteY6" fmla="*/ 80580 h 544419"/>
                  <a:gd name="connsiteX7" fmla="*/ 435183 w 435183"/>
                  <a:gd name="connsiteY7" fmla="*/ 80580 h 544419"/>
                  <a:gd name="connsiteX8" fmla="*/ 124156 w 435183"/>
                  <a:gd name="connsiteY8" fmla="*/ 42455 h 544419"/>
                  <a:gd name="connsiteX0" fmla="*/ 0 w 451595"/>
                  <a:gd name="connsiteY0" fmla="*/ 315377 h 544419"/>
                  <a:gd name="connsiteX1" fmla="*/ 183795 w 451595"/>
                  <a:gd name="connsiteY1" fmla="*/ 544419 h 544419"/>
                  <a:gd name="connsiteX2" fmla="*/ 183795 w 451595"/>
                  <a:gd name="connsiteY2" fmla="*/ 544418 h 544419"/>
                  <a:gd name="connsiteX3" fmla="*/ 147672 w 451595"/>
                  <a:gd name="connsiteY3" fmla="*/ 240830 h 544419"/>
                  <a:gd name="connsiteX4" fmla="*/ 167296 w 451595"/>
                  <a:gd name="connsiteY4" fmla="*/ 188107 h 544419"/>
                  <a:gd name="connsiteX5" fmla="*/ 207708 w 451595"/>
                  <a:gd name="connsiteY5" fmla="*/ 158746 h 544419"/>
                  <a:gd name="connsiteX6" fmla="*/ 451594 w 451595"/>
                  <a:gd name="connsiteY6" fmla="*/ 80580 h 544419"/>
                  <a:gd name="connsiteX7" fmla="*/ 451595 w 451595"/>
                  <a:gd name="connsiteY7" fmla="*/ 80580 h 544419"/>
                  <a:gd name="connsiteX8" fmla="*/ 140568 w 451595"/>
                  <a:gd name="connsiteY8" fmla="*/ 42455 h 544419"/>
                  <a:gd name="connsiteX0" fmla="*/ 198 w 451793"/>
                  <a:gd name="connsiteY0" fmla="*/ 315377 h 544419"/>
                  <a:gd name="connsiteX1" fmla="*/ 183993 w 451793"/>
                  <a:gd name="connsiteY1" fmla="*/ 544419 h 544419"/>
                  <a:gd name="connsiteX2" fmla="*/ 183993 w 451793"/>
                  <a:gd name="connsiteY2" fmla="*/ 544418 h 544419"/>
                  <a:gd name="connsiteX3" fmla="*/ 147870 w 451793"/>
                  <a:gd name="connsiteY3" fmla="*/ 240830 h 544419"/>
                  <a:gd name="connsiteX4" fmla="*/ 167494 w 451793"/>
                  <a:gd name="connsiteY4" fmla="*/ 188107 h 544419"/>
                  <a:gd name="connsiteX5" fmla="*/ 207906 w 451793"/>
                  <a:gd name="connsiteY5" fmla="*/ 158746 h 544419"/>
                  <a:gd name="connsiteX6" fmla="*/ 451792 w 451793"/>
                  <a:gd name="connsiteY6" fmla="*/ 80580 h 544419"/>
                  <a:gd name="connsiteX7" fmla="*/ 451793 w 451793"/>
                  <a:gd name="connsiteY7" fmla="*/ 80580 h 544419"/>
                  <a:gd name="connsiteX8" fmla="*/ 140766 w 451793"/>
                  <a:gd name="connsiteY8" fmla="*/ 42455 h 544419"/>
                  <a:gd name="connsiteX0" fmla="*/ 198 w 451793"/>
                  <a:gd name="connsiteY0" fmla="*/ 286931 h 515973"/>
                  <a:gd name="connsiteX1" fmla="*/ 183993 w 451793"/>
                  <a:gd name="connsiteY1" fmla="*/ 515973 h 515973"/>
                  <a:gd name="connsiteX2" fmla="*/ 183993 w 451793"/>
                  <a:gd name="connsiteY2" fmla="*/ 515972 h 515973"/>
                  <a:gd name="connsiteX3" fmla="*/ 147870 w 451793"/>
                  <a:gd name="connsiteY3" fmla="*/ 212384 h 515973"/>
                  <a:gd name="connsiteX4" fmla="*/ 167494 w 451793"/>
                  <a:gd name="connsiteY4" fmla="*/ 159661 h 515973"/>
                  <a:gd name="connsiteX5" fmla="*/ 207906 w 451793"/>
                  <a:gd name="connsiteY5" fmla="*/ 130300 h 515973"/>
                  <a:gd name="connsiteX6" fmla="*/ 451792 w 451793"/>
                  <a:gd name="connsiteY6" fmla="*/ 52134 h 515973"/>
                  <a:gd name="connsiteX7" fmla="*/ 451793 w 451793"/>
                  <a:gd name="connsiteY7" fmla="*/ 52134 h 515973"/>
                  <a:gd name="connsiteX8" fmla="*/ 82915 w 451793"/>
                  <a:gd name="connsiteY8" fmla="*/ 71346 h 515973"/>
                  <a:gd name="connsiteX0" fmla="*/ 198 w 451793"/>
                  <a:gd name="connsiteY0" fmla="*/ 315072 h 544114"/>
                  <a:gd name="connsiteX1" fmla="*/ 183993 w 451793"/>
                  <a:gd name="connsiteY1" fmla="*/ 544114 h 544114"/>
                  <a:gd name="connsiteX2" fmla="*/ 183993 w 451793"/>
                  <a:gd name="connsiteY2" fmla="*/ 544113 h 544114"/>
                  <a:gd name="connsiteX3" fmla="*/ 147870 w 451793"/>
                  <a:gd name="connsiteY3" fmla="*/ 240525 h 544114"/>
                  <a:gd name="connsiteX4" fmla="*/ 167494 w 451793"/>
                  <a:gd name="connsiteY4" fmla="*/ 187802 h 544114"/>
                  <a:gd name="connsiteX5" fmla="*/ 207906 w 451793"/>
                  <a:gd name="connsiteY5" fmla="*/ 158441 h 544114"/>
                  <a:gd name="connsiteX6" fmla="*/ 451792 w 451793"/>
                  <a:gd name="connsiteY6" fmla="*/ 80275 h 544114"/>
                  <a:gd name="connsiteX7" fmla="*/ 451793 w 451793"/>
                  <a:gd name="connsiteY7" fmla="*/ 80275 h 544114"/>
                  <a:gd name="connsiteX8" fmla="*/ 82915 w 451793"/>
                  <a:gd name="connsiteY8" fmla="*/ 99487 h 544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1793" h="544114">
                    <a:moveTo>
                      <a:pt x="198" y="315072"/>
                    </a:moveTo>
                    <a:cubicBezTo>
                      <a:pt x="-4969" y="458466"/>
                      <a:pt x="91550" y="544114"/>
                      <a:pt x="183993" y="544114"/>
                    </a:cubicBezTo>
                    <a:lnTo>
                      <a:pt x="183993" y="544113"/>
                    </a:lnTo>
                    <a:cubicBezTo>
                      <a:pt x="135829" y="452247"/>
                      <a:pt x="123788" y="341721"/>
                      <a:pt x="147870" y="240525"/>
                    </a:cubicBezTo>
                    <a:lnTo>
                      <a:pt x="167494" y="187802"/>
                    </a:lnTo>
                    <a:lnTo>
                      <a:pt x="207906" y="158441"/>
                    </a:lnTo>
                    <a:cubicBezTo>
                      <a:pt x="283151" y="114998"/>
                      <a:pt x="367437" y="87216"/>
                      <a:pt x="451792" y="80275"/>
                    </a:cubicBezTo>
                    <a:lnTo>
                      <a:pt x="451793" y="80275"/>
                    </a:lnTo>
                    <a:cubicBezTo>
                      <a:pt x="399732" y="-9897"/>
                      <a:pt x="221298" y="-49590"/>
                      <a:pt x="82915" y="99487"/>
                    </a:cubicBez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97" name="グループ化 596"/>
              <p:cNvGrpSpPr/>
              <p:nvPr/>
            </p:nvGrpSpPr>
            <p:grpSpPr>
              <a:xfrm>
                <a:off x="3093518" y="4915417"/>
                <a:ext cx="502415" cy="66780"/>
                <a:chOff x="3080193" y="4915417"/>
                <a:chExt cx="502415" cy="66780"/>
              </a:xfrm>
            </p:grpSpPr>
            <p:sp>
              <p:nvSpPr>
                <p:cNvPr id="600" name="月 599"/>
                <p:cNvSpPr/>
                <p:nvPr/>
              </p:nvSpPr>
              <p:spPr>
                <a:xfrm rot="16200000" flipH="1">
                  <a:off x="3135072" y="4860538"/>
                  <a:ext cx="66780" cy="176538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1" name="月 600"/>
                <p:cNvSpPr/>
                <p:nvPr/>
              </p:nvSpPr>
              <p:spPr>
                <a:xfrm rot="16200000" flipH="1">
                  <a:off x="3460949" y="4860538"/>
                  <a:ext cx="66780" cy="176538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98" name="月 597"/>
              <p:cNvSpPr/>
              <p:nvPr/>
            </p:nvSpPr>
            <p:spPr>
              <a:xfrm rot="16200000">
                <a:off x="3331304" y="5223086"/>
                <a:ext cx="26843" cy="76256"/>
              </a:xfrm>
              <a:prstGeom prst="moon">
                <a:avLst>
                  <a:gd name="adj" fmla="val 76783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9" name="円/楕円 4"/>
              <p:cNvSpPr/>
              <p:nvPr/>
            </p:nvSpPr>
            <p:spPr>
              <a:xfrm>
                <a:off x="3247258" y="5305954"/>
                <a:ext cx="194934" cy="75205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84" name="グループ化 583"/>
            <p:cNvGrpSpPr/>
            <p:nvPr/>
          </p:nvGrpSpPr>
          <p:grpSpPr>
            <a:xfrm>
              <a:off x="3090997" y="3028512"/>
              <a:ext cx="781518" cy="384793"/>
              <a:chOff x="150756" y="2504979"/>
              <a:chExt cx="783361" cy="384793"/>
            </a:xfrm>
          </p:grpSpPr>
          <p:sp>
            <p:nvSpPr>
              <p:cNvPr id="587" name="楕円 8"/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8" name="台形 587"/>
              <p:cNvSpPr/>
              <p:nvPr/>
            </p:nvSpPr>
            <p:spPr>
              <a:xfrm rot="4159844">
                <a:off x="564871" y="2700108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9" name="フリーフォーム 588"/>
              <p:cNvSpPr/>
              <p:nvPr/>
            </p:nvSpPr>
            <p:spPr>
              <a:xfrm rot="14955635">
                <a:off x="165328" y="2490407"/>
                <a:ext cx="384792" cy="413935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0" name="楕円 8"/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1" name="台形 590"/>
              <p:cNvSpPr/>
              <p:nvPr/>
            </p:nvSpPr>
            <p:spPr>
              <a:xfrm rot="17440156" flipH="1">
                <a:off x="409321" y="2700109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2" name="フリーフォーム 591"/>
              <p:cNvSpPr/>
              <p:nvPr/>
            </p:nvSpPr>
            <p:spPr>
              <a:xfrm rot="6644365" flipH="1">
                <a:off x="534755" y="2490409"/>
                <a:ext cx="384792" cy="413933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85" name="月 584"/>
            <p:cNvSpPr/>
            <p:nvPr/>
          </p:nvSpPr>
          <p:spPr>
            <a:xfrm rot="5400000">
              <a:off x="3305624" y="2375389"/>
              <a:ext cx="57401" cy="135981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6" name="月 585"/>
            <p:cNvSpPr/>
            <p:nvPr/>
          </p:nvSpPr>
          <p:spPr>
            <a:xfrm rot="5400000">
              <a:off x="3605257" y="2375391"/>
              <a:ext cx="57402" cy="135981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08" name="グループ化 607"/>
          <p:cNvGrpSpPr/>
          <p:nvPr/>
        </p:nvGrpSpPr>
        <p:grpSpPr>
          <a:xfrm>
            <a:off x="4562003" y="3013298"/>
            <a:ext cx="781518" cy="1335547"/>
            <a:chOff x="2213213" y="2074855"/>
            <a:chExt cx="781518" cy="1335547"/>
          </a:xfrm>
        </p:grpSpPr>
        <p:grpSp>
          <p:nvGrpSpPr>
            <p:cNvPr id="609" name="グループ化 608"/>
            <p:cNvGrpSpPr/>
            <p:nvPr/>
          </p:nvGrpSpPr>
          <p:grpSpPr>
            <a:xfrm>
              <a:off x="2303265" y="2766313"/>
              <a:ext cx="601415" cy="644089"/>
              <a:chOff x="3998228" y="1805939"/>
              <a:chExt cx="1156298" cy="1238344"/>
            </a:xfrm>
          </p:grpSpPr>
          <p:sp>
            <p:nvSpPr>
              <p:cNvPr id="628" name="片側の 2 つの角を丸めた四角形 627"/>
              <p:cNvSpPr/>
              <p:nvPr/>
            </p:nvSpPr>
            <p:spPr>
              <a:xfrm>
                <a:off x="3998228" y="2023357"/>
                <a:ext cx="1156298" cy="1020926"/>
              </a:xfrm>
              <a:prstGeom prst="round2Same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9" name="台形 628"/>
              <p:cNvSpPr/>
              <p:nvPr/>
            </p:nvSpPr>
            <p:spPr>
              <a:xfrm rot="10800000">
                <a:off x="4177883" y="2023357"/>
                <a:ext cx="796988" cy="1020926"/>
              </a:xfrm>
              <a:prstGeom prst="trapezoid">
                <a:avLst>
                  <a:gd name="adj" fmla="val 35659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0" name="台形 38"/>
              <p:cNvSpPr/>
              <p:nvPr/>
            </p:nvSpPr>
            <p:spPr>
              <a:xfrm rot="10800000">
                <a:off x="4177883" y="2023357"/>
                <a:ext cx="796988" cy="325523"/>
              </a:xfrm>
              <a:custGeom>
                <a:avLst/>
                <a:gdLst/>
                <a:ahLst/>
                <a:cxnLst/>
                <a:rect l="l" t="t" r="r" b="b"/>
                <a:pathLst>
                  <a:path w="796988" h="325523">
                    <a:moveTo>
                      <a:pt x="796988" y="325523"/>
                    </a:moveTo>
                    <a:lnTo>
                      <a:pt x="0" y="325523"/>
                    </a:lnTo>
                    <a:lnTo>
                      <a:pt x="90617" y="0"/>
                    </a:lnTo>
                    <a:lnTo>
                      <a:pt x="706372" y="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1" name="片側の 2 つの角を丸めた四角形 43"/>
              <p:cNvSpPr/>
              <p:nvPr/>
            </p:nvSpPr>
            <p:spPr>
              <a:xfrm rot="10800000">
                <a:off x="4241016" y="1805939"/>
                <a:ext cx="670722" cy="307312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10" name="グループ化 609"/>
            <p:cNvGrpSpPr/>
            <p:nvPr/>
          </p:nvGrpSpPr>
          <p:grpSpPr>
            <a:xfrm>
              <a:off x="2244170" y="2074855"/>
              <a:ext cx="719604" cy="718427"/>
              <a:chOff x="1837298" y="4693407"/>
              <a:chExt cx="719604" cy="718427"/>
            </a:xfrm>
          </p:grpSpPr>
          <p:sp>
            <p:nvSpPr>
              <p:cNvPr id="620" name="星 24 619"/>
              <p:cNvSpPr/>
              <p:nvPr/>
            </p:nvSpPr>
            <p:spPr>
              <a:xfrm>
                <a:off x="1838506" y="4693407"/>
                <a:ext cx="715863" cy="626495"/>
              </a:xfrm>
              <a:prstGeom prst="star24">
                <a:avLst>
                  <a:gd name="adj" fmla="val 4621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1" name="円/楕円 805"/>
              <p:cNvSpPr/>
              <p:nvPr/>
            </p:nvSpPr>
            <p:spPr>
              <a:xfrm rot="20700000">
                <a:off x="1837298" y="5036232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2" name="円/楕円 806"/>
              <p:cNvSpPr/>
              <p:nvPr/>
            </p:nvSpPr>
            <p:spPr>
              <a:xfrm rot="900000" flipH="1">
                <a:off x="2381967" y="5041335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3" name="円/楕円 807"/>
              <p:cNvSpPr/>
              <p:nvPr/>
            </p:nvSpPr>
            <p:spPr>
              <a:xfrm>
                <a:off x="1907578" y="4800646"/>
                <a:ext cx="579044" cy="61118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4" name="フローチャート: 手操作入力 675"/>
              <p:cNvSpPr/>
              <p:nvPr/>
            </p:nvSpPr>
            <p:spPr>
              <a:xfrm rot="10800000">
                <a:off x="1997966" y="4949407"/>
                <a:ext cx="150490" cy="45719"/>
              </a:xfrm>
              <a:prstGeom prst="flowChartManualInpu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5" name="フローチャート: 手操作入力 680"/>
              <p:cNvSpPr/>
              <p:nvPr/>
            </p:nvSpPr>
            <p:spPr>
              <a:xfrm rot="10800000" flipH="1">
                <a:off x="2242971" y="4949407"/>
                <a:ext cx="150490" cy="45719"/>
              </a:xfrm>
              <a:prstGeom prst="flowChartManualInpu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6" name="円/楕円 820"/>
              <p:cNvSpPr/>
              <p:nvPr/>
            </p:nvSpPr>
            <p:spPr>
              <a:xfrm>
                <a:off x="2120972" y="5101138"/>
                <a:ext cx="143465" cy="14346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7" name="円/楕円 4"/>
              <p:cNvSpPr/>
              <p:nvPr/>
            </p:nvSpPr>
            <p:spPr>
              <a:xfrm>
                <a:off x="2019176" y="5255464"/>
                <a:ext cx="366712" cy="128876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11" name="グループ化 610"/>
            <p:cNvGrpSpPr/>
            <p:nvPr/>
          </p:nvGrpSpPr>
          <p:grpSpPr>
            <a:xfrm>
              <a:off x="2213213" y="2986407"/>
              <a:ext cx="781518" cy="384793"/>
              <a:chOff x="150756" y="2504979"/>
              <a:chExt cx="783361" cy="384793"/>
            </a:xfrm>
          </p:grpSpPr>
          <p:sp>
            <p:nvSpPr>
              <p:cNvPr id="614" name="楕円 8"/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5" name="台形 614"/>
              <p:cNvSpPr/>
              <p:nvPr/>
            </p:nvSpPr>
            <p:spPr>
              <a:xfrm rot="4159844">
                <a:off x="564871" y="2700108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6" name="フリーフォーム 615"/>
              <p:cNvSpPr/>
              <p:nvPr/>
            </p:nvSpPr>
            <p:spPr>
              <a:xfrm rot="14955635">
                <a:off x="165328" y="2490407"/>
                <a:ext cx="384792" cy="413935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7" name="楕円 8"/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8" name="台形 617"/>
              <p:cNvSpPr/>
              <p:nvPr/>
            </p:nvSpPr>
            <p:spPr>
              <a:xfrm rot="17440156" flipH="1">
                <a:off x="409321" y="2700109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9" name="フリーフォーム 618"/>
              <p:cNvSpPr/>
              <p:nvPr/>
            </p:nvSpPr>
            <p:spPr>
              <a:xfrm rot="6644365" flipH="1">
                <a:off x="534755" y="2490409"/>
                <a:ext cx="384792" cy="413933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12" name="月 611"/>
            <p:cNvSpPr/>
            <p:nvPr/>
          </p:nvSpPr>
          <p:spPr>
            <a:xfrm rot="5400000">
              <a:off x="2435750" y="2382949"/>
              <a:ext cx="57401" cy="135981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3" name="月 612"/>
            <p:cNvSpPr/>
            <p:nvPr/>
          </p:nvSpPr>
          <p:spPr>
            <a:xfrm rot="5400000">
              <a:off x="2715585" y="2382952"/>
              <a:ext cx="57402" cy="135981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32" name="グループ化 631"/>
          <p:cNvGrpSpPr/>
          <p:nvPr/>
        </p:nvGrpSpPr>
        <p:grpSpPr>
          <a:xfrm>
            <a:off x="2719091" y="2973706"/>
            <a:ext cx="773021" cy="1375139"/>
            <a:chOff x="1315770" y="2035263"/>
            <a:chExt cx="773021" cy="1375139"/>
          </a:xfrm>
        </p:grpSpPr>
        <p:grpSp>
          <p:nvGrpSpPr>
            <p:cNvPr id="633" name="グループ化 632"/>
            <p:cNvGrpSpPr/>
            <p:nvPr/>
          </p:nvGrpSpPr>
          <p:grpSpPr>
            <a:xfrm>
              <a:off x="1403528" y="2780414"/>
              <a:ext cx="601415" cy="629988"/>
              <a:chOff x="2718578" y="1833049"/>
              <a:chExt cx="1156298" cy="1211234"/>
            </a:xfrm>
          </p:grpSpPr>
          <p:sp>
            <p:nvSpPr>
              <p:cNvPr id="659" name="円/楕円 3"/>
              <p:cNvSpPr/>
              <p:nvPr/>
            </p:nvSpPr>
            <p:spPr>
              <a:xfrm>
                <a:off x="3024612" y="1833049"/>
                <a:ext cx="542277" cy="295442"/>
              </a:xfrm>
              <a:custGeom>
                <a:avLst/>
                <a:gdLst/>
                <a:ahLst/>
                <a:cxnLst/>
                <a:rect l="l" t="t" r="r" b="b"/>
                <a:pathLst>
                  <a:path w="542277" h="295442">
                    <a:moveTo>
                      <a:pt x="145418" y="0"/>
                    </a:moveTo>
                    <a:lnTo>
                      <a:pt x="413015" y="0"/>
                    </a:lnTo>
                    <a:lnTo>
                      <a:pt x="413015" y="196010"/>
                    </a:lnTo>
                    <a:lnTo>
                      <a:pt x="542277" y="209739"/>
                    </a:lnTo>
                    <a:cubicBezTo>
                      <a:pt x="540974" y="257162"/>
                      <a:pt x="419941" y="295442"/>
                      <a:pt x="270867" y="295442"/>
                    </a:cubicBezTo>
                    <a:cubicBezTo>
                      <a:pt x="123658" y="295442"/>
                      <a:pt x="3792" y="258114"/>
                      <a:pt x="0" y="211455"/>
                    </a:cubicBezTo>
                    <a:lnTo>
                      <a:pt x="145418" y="196010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0" name="片側の 2 つの角を丸めた四角形 35"/>
              <p:cNvSpPr/>
              <p:nvPr/>
            </p:nvSpPr>
            <p:spPr>
              <a:xfrm>
                <a:off x="2718578" y="2023357"/>
                <a:ext cx="1156298" cy="1020926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20926">
                    <a:moveTo>
                      <a:pt x="170158" y="0"/>
                    </a:moveTo>
                    <a:lnTo>
                      <a:pt x="417196" y="0"/>
                    </a:lnTo>
                    <a:lnTo>
                      <a:pt x="574592" y="67081"/>
                    </a:lnTo>
                    <a:lnTo>
                      <a:pt x="731988" y="0"/>
                    </a:lnTo>
                    <a:lnTo>
                      <a:pt x="986140" y="0"/>
                    </a:lnTo>
                    <a:cubicBezTo>
                      <a:pt x="1080116" y="0"/>
                      <a:pt x="1156298" y="76182"/>
                      <a:pt x="1156298" y="170158"/>
                    </a:cubicBezTo>
                    <a:lnTo>
                      <a:pt x="1156298" y="1020926"/>
                    </a:lnTo>
                    <a:lnTo>
                      <a:pt x="0" y="1020926"/>
                    </a:lnTo>
                    <a:lnTo>
                      <a:pt x="0" y="170158"/>
                    </a:lnTo>
                    <a:cubicBezTo>
                      <a:pt x="0" y="76182"/>
                      <a:pt x="76182" y="0"/>
                      <a:pt x="170158" y="0"/>
                    </a:cubicBezTo>
                    <a:close/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1" name="片側の 2 つの角を丸めた四角形 660"/>
              <p:cNvSpPr/>
              <p:nvPr/>
            </p:nvSpPr>
            <p:spPr>
              <a:xfrm rot="10800000">
                <a:off x="3455178" y="2383947"/>
                <a:ext cx="339492" cy="299746"/>
              </a:xfrm>
              <a:prstGeom prst="round2SameRect">
                <a:avLst/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2" name="正方形/長方形 661"/>
              <p:cNvSpPr/>
              <p:nvPr/>
            </p:nvSpPr>
            <p:spPr>
              <a:xfrm>
                <a:off x="3242117" y="2081342"/>
                <a:ext cx="109220" cy="447428"/>
              </a:xfrm>
              <a:prstGeom prst="rect">
                <a:avLst/>
              </a:prstGeom>
              <a:solidFill>
                <a:srgbClr val="5B9BD5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3" name="円/楕円 662"/>
              <p:cNvSpPr/>
              <p:nvPr/>
            </p:nvSpPr>
            <p:spPr>
              <a:xfrm>
                <a:off x="3610117" y="2418684"/>
                <a:ext cx="45719" cy="230271"/>
              </a:xfrm>
              <a:prstGeom prst="ellipse">
                <a:avLst/>
              </a:prstGeom>
              <a:solidFill>
                <a:srgbClr val="5B9BD5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4" name="円/楕円 663"/>
              <p:cNvSpPr/>
              <p:nvPr/>
            </p:nvSpPr>
            <p:spPr>
              <a:xfrm>
                <a:off x="3273867" y="2162099"/>
                <a:ext cx="45719" cy="45719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5" name="円/楕円 664"/>
              <p:cNvSpPr/>
              <p:nvPr/>
            </p:nvSpPr>
            <p:spPr>
              <a:xfrm>
                <a:off x="3273867" y="2284482"/>
                <a:ext cx="45719" cy="45719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6" name="円/楕円 665"/>
              <p:cNvSpPr/>
              <p:nvPr/>
            </p:nvSpPr>
            <p:spPr>
              <a:xfrm>
                <a:off x="3273867" y="2406865"/>
                <a:ext cx="45719" cy="45719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67" name="グループ化 666"/>
              <p:cNvGrpSpPr/>
              <p:nvPr/>
            </p:nvGrpSpPr>
            <p:grpSpPr>
              <a:xfrm>
                <a:off x="2943242" y="1979920"/>
                <a:ext cx="706971" cy="153656"/>
                <a:chOff x="6784029" y="1979920"/>
                <a:chExt cx="706971" cy="153656"/>
              </a:xfrm>
            </p:grpSpPr>
            <p:sp>
              <p:nvSpPr>
                <p:cNvPr id="668" name="二等辺三角形 667"/>
                <p:cNvSpPr/>
                <p:nvPr/>
              </p:nvSpPr>
              <p:spPr>
                <a:xfrm rot="20700000">
                  <a:off x="6784029" y="1979920"/>
                  <a:ext cx="328827" cy="153656"/>
                </a:xfrm>
                <a:prstGeom prst="triangle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9" name="二等辺三角形 668"/>
                <p:cNvSpPr/>
                <p:nvPr/>
              </p:nvSpPr>
              <p:spPr>
                <a:xfrm rot="900000" flipH="1">
                  <a:off x="7162173" y="1979920"/>
                  <a:ext cx="328827" cy="153656"/>
                </a:xfrm>
                <a:prstGeom prst="triangle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634" name="グループ化 633"/>
            <p:cNvGrpSpPr/>
            <p:nvPr/>
          </p:nvGrpSpPr>
          <p:grpSpPr>
            <a:xfrm>
              <a:off x="1344434" y="2035263"/>
              <a:ext cx="719603" cy="785322"/>
              <a:chOff x="703823" y="4649208"/>
              <a:chExt cx="719603" cy="785322"/>
            </a:xfrm>
          </p:grpSpPr>
          <p:grpSp>
            <p:nvGrpSpPr>
              <p:cNvPr id="644" name="グループ化 643"/>
              <p:cNvGrpSpPr/>
              <p:nvPr/>
            </p:nvGrpSpPr>
            <p:grpSpPr>
              <a:xfrm>
                <a:off x="774102" y="4649208"/>
                <a:ext cx="579044" cy="593243"/>
                <a:chOff x="774102" y="4649208"/>
                <a:chExt cx="579044" cy="593243"/>
              </a:xfrm>
            </p:grpSpPr>
            <p:sp>
              <p:nvSpPr>
                <p:cNvPr id="655" name="円/楕円 834"/>
                <p:cNvSpPr/>
                <p:nvPr/>
              </p:nvSpPr>
              <p:spPr>
                <a:xfrm>
                  <a:off x="827461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6" name="円/楕円 835"/>
                <p:cNvSpPr/>
                <p:nvPr/>
              </p:nvSpPr>
              <p:spPr>
                <a:xfrm>
                  <a:off x="774102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7" name="円/楕円 836"/>
                <p:cNvSpPr/>
                <p:nvPr/>
              </p:nvSpPr>
              <p:spPr>
                <a:xfrm>
                  <a:off x="827461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8" name="円/楕円 837"/>
                <p:cNvSpPr/>
                <p:nvPr/>
              </p:nvSpPr>
              <p:spPr>
                <a:xfrm>
                  <a:off x="774102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45" name="グループ化 644"/>
              <p:cNvGrpSpPr/>
              <p:nvPr/>
            </p:nvGrpSpPr>
            <p:grpSpPr>
              <a:xfrm>
                <a:off x="703823" y="4986916"/>
                <a:ext cx="719603" cy="214314"/>
                <a:chOff x="703823" y="4986916"/>
                <a:chExt cx="719603" cy="214314"/>
              </a:xfrm>
            </p:grpSpPr>
            <p:sp>
              <p:nvSpPr>
                <p:cNvPr id="653" name="円/楕円 838"/>
                <p:cNvSpPr/>
                <p:nvPr/>
              </p:nvSpPr>
              <p:spPr>
                <a:xfrm rot="20700000">
                  <a:off x="703823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4" name="円/楕円 839"/>
                <p:cNvSpPr/>
                <p:nvPr/>
              </p:nvSpPr>
              <p:spPr>
                <a:xfrm rot="900000" flipH="1">
                  <a:off x="1248491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46" name="円/楕円 840"/>
              <p:cNvSpPr/>
              <p:nvPr/>
            </p:nvSpPr>
            <p:spPr>
              <a:xfrm>
                <a:off x="774102" y="4725144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47" name="グループ化 646"/>
              <p:cNvGrpSpPr/>
              <p:nvPr/>
            </p:nvGrpSpPr>
            <p:grpSpPr>
              <a:xfrm>
                <a:off x="829639" y="4897338"/>
                <a:ext cx="467970" cy="45719"/>
                <a:chOff x="829336" y="4897338"/>
                <a:chExt cx="467970" cy="45719"/>
              </a:xfrm>
            </p:grpSpPr>
            <p:sp>
              <p:nvSpPr>
                <p:cNvPr id="651" name="フローチャート: 端子 685"/>
                <p:cNvSpPr/>
                <p:nvPr/>
              </p:nvSpPr>
              <p:spPr>
                <a:xfrm>
                  <a:off x="829336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2" name="フローチャート: 端子 686"/>
                <p:cNvSpPr/>
                <p:nvPr/>
              </p:nvSpPr>
              <p:spPr>
                <a:xfrm flipH="1">
                  <a:off x="1126992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48" name="台形 647"/>
              <p:cNvSpPr/>
              <p:nvPr/>
            </p:nvSpPr>
            <p:spPr>
              <a:xfrm>
                <a:off x="973832" y="5142665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9" name="フリーフォーム 648"/>
              <p:cNvSpPr/>
              <p:nvPr/>
            </p:nvSpPr>
            <p:spPr>
              <a:xfrm>
                <a:off x="993598" y="5051482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0" name="円/楕円 4"/>
              <p:cNvSpPr/>
              <p:nvPr/>
            </p:nvSpPr>
            <p:spPr>
              <a:xfrm>
                <a:off x="911203" y="5250857"/>
                <a:ext cx="304842" cy="13809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35" name="グループ化 634"/>
            <p:cNvGrpSpPr/>
            <p:nvPr/>
          </p:nvGrpSpPr>
          <p:grpSpPr>
            <a:xfrm>
              <a:off x="1315770" y="2974676"/>
              <a:ext cx="773021" cy="384793"/>
              <a:chOff x="150756" y="2504979"/>
              <a:chExt cx="783361" cy="384793"/>
            </a:xfrm>
          </p:grpSpPr>
          <p:sp>
            <p:nvSpPr>
              <p:cNvPr id="638" name="楕円 8"/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9" name="台形 638"/>
              <p:cNvSpPr/>
              <p:nvPr/>
            </p:nvSpPr>
            <p:spPr>
              <a:xfrm rot="4159844">
                <a:off x="564871" y="2700108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0" name="フリーフォーム 639"/>
              <p:cNvSpPr/>
              <p:nvPr/>
            </p:nvSpPr>
            <p:spPr>
              <a:xfrm rot="14955635">
                <a:off x="165328" y="2490407"/>
                <a:ext cx="384792" cy="413935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1" name="楕円 8"/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2" name="台形 641"/>
              <p:cNvSpPr/>
              <p:nvPr/>
            </p:nvSpPr>
            <p:spPr>
              <a:xfrm rot="17440156" flipH="1">
                <a:off x="409321" y="2700109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3" name="フリーフォーム 642"/>
              <p:cNvSpPr/>
              <p:nvPr/>
            </p:nvSpPr>
            <p:spPr>
              <a:xfrm rot="6644365" flipH="1">
                <a:off x="534755" y="2490409"/>
                <a:ext cx="384792" cy="413933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36" name="月 635"/>
            <p:cNvSpPr/>
            <p:nvPr/>
          </p:nvSpPr>
          <p:spPr>
            <a:xfrm rot="5400000">
              <a:off x="1521111" y="2362112"/>
              <a:ext cx="61161" cy="110152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7" name="月 636"/>
            <p:cNvSpPr/>
            <p:nvPr/>
          </p:nvSpPr>
          <p:spPr>
            <a:xfrm rot="5400000">
              <a:off x="1826075" y="2362114"/>
              <a:ext cx="61161" cy="110152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70" name="グループ化 669"/>
          <p:cNvGrpSpPr/>
          <p:nvPr/>
        </p:nvGrpSpPr>
        <p:grpSpPr>
          <a:xfrm>
            <a:off x="600733" y="4874124"/>
            <a:ext cx="1069854" cy="1424979"/>
            <a:chOff x="144154" y="3713615"/>
            <a:chExt cx="1069854" cy="1424979"/>
          </a:xfrm>
        </p:grpSpPr>
        <p:grpSp>
          <p:nvGrpSpPr>
            <p:cNvPr id="671" name="グループ化 670"/>
            <p:cNvGrpSpPr/>
            <p:nvPr/>
          </p:nvGrpSpPr>
          <p:grpSpPr>
            <a:xfrm>
              <a:off x="490338" y="4523191"/>
              <a:ext cx="601415" cy="615403"/>
              <a:chOff x="1447202" y="1861091"/>
              <a:chExt cx="1156298" cy="1183192"/>
            </a:xfrm>
          </p:grpSpPr>
          <p:sp>
            <p:nvSpPr>
              <p:cNvPr id="692" name="片側の 2 つの角を丸めた四角形 691"/>
              <p:cNvSpPr/>
              <p:nvPr/>
            </p:nvSpPr>
            <p:spPr>
              <a:xfrm>
                <a:off x="1447202" y="2023357"/>
                <a:ext cx="1156298" cy="1020926"/>
              </a:xfrm>
              <a:prstGeom prst="round2SameRect">
                <a:avLst/>
              </a:pr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3" name="正方形/長方形 692"/>
              <p:cNvSpPr/>
              <p:nvPr/>
            </p:nvSpPr>
            <p:spPr>
              <a:xfrm>
                <a:off x="2002492" y="2470785"/>
                <a:ext cx="45719" cy="573498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4" name="正方形/長方形 9"/>
              <p:cNvSpPr/>
              <p:nvPr/>
            </p:nvSpPr>
            <p:spPr>
              <a:xfrm>
                <a:off x="1747716" y="1959605"/>
                <a:ext cx="555270" cy="574215"/>
              </a:xfrm>
              <a:custGeom>
                <a:avLst/>
                <a:gdLst/>
                <a:ahLst/>
                <a:cxnLst/>
                <a:rect l="l" t="t" r="r" b="b"/>
                <a:pathLst>
                  <a:path w="409500" h="880103">
                    <a:moveTo>
                      <a:pt x="204750" y="0"/>
                    </a:moveTo>
                    <a:cubicBezTo>
                      <a:pt x="278855" y="0"/>
                      <a:pt x="352960" y="28270"/>
                      <a:pt x="409500" y="84810"/>
                    </a:cubicBezTo>
                    <a:cubicBezTo>
                      <a:pt x="522580" y="197891"/>
                      <a:pt x="522580" y="381229"/>
                      <a:pt x="409500" y="494310"/>
                    </a:cubicBezTo>
                    <a:cubicBezTo>
                      <a:pt x="311075" y="592734"/>
                      <a:pt x="242826" y="721332"/>
                      <a:pt x="204750" y="880103"/>
                    </a:cubicBezTo>
                    <a:cubicBezTo>
                      <a:pt x="166674" y="721332"/>
                      <a:pt x="98424" y="592734"/>
                      <a:pt x="0" y="494310"/>
                    </a:cubicBezTo>
                    <a:cubicBezTo>
                      <a:pt x="-113081" y="381229"/>
                      <a:pt x="-113081" y="197891"/>
                      <a:pt x="0" y="84810"/>
                    </a:cubicBezTo>
                    <a:cubicBezTo>
                      <a:pt x="56540" y="28270"/>
                      <a:pt x="130645" y="0"/>
                      <a:pt x="204750" y="0"/>
                    </a:cubicBezTo>
                    <a:close/>
                  </a:path>
                </a:pathLst>
              </a:custGeom>
              <a:solidFill>
                <a:srgbClr val="6600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5" name="正方形/長方形 9"/>
              <p:cNvSpPr/>
              <p:nvPr/>
            </p:nvSpPr>
            <p:spPr>
              <a:xfrm>
                <a:off x="1835308" y="1959605"/>
                <a:ext cx="380086" cy="558300"/>
              </a:xfrm>
              <a:custGeom>
                <a:avLst/>
                <a:gdLst/>
                <a:ahLst/>
                <a:cxnLst/>
                <a:rect l="l" t="t" r="r" b="b"/>
                <a:pathLst>
                  <a:path w="409500" h="880103">
                    <a:moveTo>
                      <a:pt x="204750" y="0"/>
                    </a:moveTo>
                    <a:cubicBezTo>
                      <a:pt x="278855" y="0"/>
                      <a:pt x="352960" y="28270"/>
                      <a:pt x="409500" y="84810"/>
                    </a:cubicBezTo>
                    <a:cubicBezTo>
                      <a:pt x="522580" y="197891"/>
                      <a:pt x="522580" y="381229"/>
                      <a:pt x="409500" y="494310"/>
                    </a:cubicBezTo>
                    <a:cubicBezTo>
                      <a:pt x="311075" y="592734"/>
                      <a:pt x="242826" y="721332"/>
                      <a:pt x="204750" y="880103"/>
                    </a:cubicBezTo>
                    <a:cubicBezTo>
                      <a:pt x="166674" y="721332"/>
                      <a:pt x="98424" y="592734"/>
                      <a:pt x="0" y="494310"/>
                    </a:cubicBezTo>
                    <a:cubicBezTo>
                      <a:pt x="-113081" y="381229"/>
                      <a:pt x="-113081" y="197891"/>
                      <a:pt x="0" y="84810"/>
                    </a:cubicBezTo>
                    <a:cubicBezTo>
                      <a:pt x="56540" y="28270"/>
                      <a:pt x="130645" y="0"/>
                      <a:pt x="204750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6" name="正方形/長方形 9"/>
              <p:cNvSpPr/>
              <p:nvPr/>
            </p:nvSpPr>
            <p:spPr>
              <a:xfrm>
                <a:off x="1773452" y="1959606"/>
                <a:ext cx="503798" cy="185177"/>
              </a:xfrm>
              <a:custGeom>
                <a:avLst/>
                <a:gdLst/>
                <a:ahLst/>
                <a:cxnLst/>
                <a:rect l="l" t="t" r="r" b="b"/>
                <a:pathLst>
                  <a:path w="503798" h="185177">
                    <a:moveTo>
                      <a:pt x="252192" y="0"/>
                    </a:moveTo>
                    <a:cubicBezTo>
                      <a:pt x="320974" y="0"/>
                      <a:pt x="389756" y="17933"/>
                      <a:pt x="442235" y="53800"/>
                    </a:cubicBezTo>
                    <a:cubicBezTo>
                      <a:pt x="470640" y="73214"/>
                      <a:pt x="491358" y="95891"/>
                      <a:pt x="503798" y="120385"/>
                    </a:cubicBezTo>
                    <a:cubicBezTo>
                      <a:pt x="442865" y="160414"/>
                      <a:pt x="352115" y="185177"/>
                      <a:pt x="250890" y="185177"/>
                    </a:cubicBezTo>
                    <a:cubicBezTo>
                      <a:pt x="150790" y="185177"/>
                      <a:pt x="60933" y="160961"/>
                      <a:pt x="0" y="121735"/>
                    </a:cubicBezTo>
                    <a:cubicBezTo>
                      <a:pt x="12286" y="96705"/>
                      <a:pt x="33235" y="73561"/>
                      <a:pt x="62149" y="53800"/>
                    </a:cubicBezTo>
                    <a:cubicBezTo>
                      <a:pt x="114628" y="17933"/>
                      <a:pt x="183410" y="0"/>
                      <a:pt x="252192" y="0"/>
                    </a:cubicBezTo>
                    <a:close/>
                  </a:path>
                </a:pathLst>
              </a:custGeom>
              <a:solidFill>
                <a:srgbClr val="6600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7" name="正方形/長方形 9"/>
              <p:cNvSpPr/>
              <p:nvPr/>
            </p:nvSpPr>
            <p:spPr>
              <a:xfrm>
                <a:off x="1747036" y="1959605"/>
                <a:ext cx="555270" cy="574215"/>
              </a:xfrm>
              <a:custGeom>
                <a:avLst/>
                <a:gdLst/>
                <a:ahLst/>
                <a:cxnLst/>
                <a:rect l="l" t="t" r="r" b="b"/>
                <a:pathLst>
                  <a:path w="555270" h="574215">
                    <a:moveTo>
                      <a:pt x="277635" y="0"/>
                    </a:moveTo>
                    <a:cubicBezTo>
                      <a:pt x="378119" y="0"/>
                      <a:pt x="478604" y="18445"/>
                      <a:pt x="555270" y="55334"/>
                    </a:cubicBezTo>
                    <a:cubicBezTo>
                      <a:pt x="708603" y="129112"/>
                      <a:pt x="708603" y="248729"/>
                      <a:pt x="555270" y="322508"/>
                    </a:cubicBezTo>
                    <a:cubicBezTo>
                      <a:pt x="421809" y="386724"/>
                      <a:pt x="329265" y="470626"/>
                      <a:pt x="277635" y="574215"/>
                    </a:cubicBezTo>
                    <a:cubicBezTo>
                      <a:pt x="226005" y="470626"/>
                      <a:pt x="133460" y="386724"/>
                      <a:pt x="0" y="322508"/>
                    </a:cubicBezTo>
                    <a:cubicBezTo>
                      <a:pt x="-153335" y="248729"/>
                      <a:pt x="-153335" y="129112"/>
                      <a:pt x="0" y="55334"/>
                    </a:cubicBezTo>
                    <a:cubicBezTo>
                      <a:pt x="76667" y="18445"/>
                      <a:pt x="177151" y="0"/>
                      <a:pt x="277635" y="0"/>
                    </a:cubicBezTo>
                    <a:cubicBezTo>
                      <a:pt x="208853" y="0"/>
                      <a:pt x="140071" y="17933"/>
                      <a:pt x="87592" y="53800"/>
                    </a:cubicBezTo>
                    <a:cubicBezTo>
                      <a:pt x="-17367" y="125534"/>
                      <a:pt x="-17367" y="241836"/>
                      <a:pt x="87592" y="313569"/>
                    </a:cubicBezTo>
                    <a:cubicBezTo>
                      <a:pt x="178946" y="376005"/>
                      <a:pt x="242294" y="457583"/>
                      <a:pt x="277635" y="558300"/>
                    </a:cubicBezTo>
                    <a:cubicBezTo>
                      <a:pt x="312976" y="457583"/>
                      <a:pt x="376323" y="376005"/>
                      <a:pt x="467678" y="313569"/>
                    </a:cubicBezTo>
                    <a:cubicBezTo>
                      <a:pt x="572636" y="241836"/>
                      <a:pt x="572636" y="125534"/>
                      <a:pt x="467678" y="53800"/>
                    </a:cubicBezTo>
                    <a:cubicBezTo>
                      <a:pt x="415199" y="17933"/>
                      <a:pt x="346417" y="0"/>
                      <a:pt x="277635" y="0"/>
                    </a:cubicBezTo>
                    <a:close/>
                  </a:path>
                </a:pathLst>
              </a:custGeom>
              <a:solidFill>
                <a:srgbClr val="6600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8" name="片側の 2 つの角を丸めた四角形 43"/>
              <p:cNvSpPr/>
              <p:nvPr/>
            </p:nvSpPr>
            <p:spPr>
              <a:xfrm rot="10800000">
                <a:off x="1757514" y="1861091"/>
                <a:ext cx="534313" cy="307312"/>
              </a:xfrm>
              <a:custGeom>
                <a:avLst/>
                <a:gdLst/>
                <a:ahLst/>
                <a:cxnLst/>
                <a:rect l="l" t="t" r="r" b="b"/>
                <a:pathLst>
                  <a:path w="534313" h="307312">
                    <a:moveTo>
                      <a:pt x="384372" y="307312"/>
                    </a:moveTo>
                    <a:lnTo>
                      <a:pt x="116775" y="307312"/>
                    </a:lnTo>
                    <a:lnTo>
                      <a:pt x="116775" y="111302"/>
                    </a:lnTo>
                    <a:lnTo>
                      <a:pt x="24492" y="101501"/>
                    </a:lnTo>
                    <a:cubicBezTo>
                      <a:pt x="8577" y="79379"/>
                      <a:pt x="426" y="55111"/>
                      <a:pt x="0" y="30694"/>
                    </a:cubicBezTo>
                    <a:cubicBezTo>
                      <a:pt x="61278" y="11669"/>
                      <a:pt x="150841" y="0"/>
                      <a:pt x="250572" y="0"/>
                    </a:cubicBezTo>
                    <a:cubicBezTo>
                      <a:pt x="370149" y="0"/>
                      <a:pt x="475108" y="16776"/>
                      <a:pt x="534313" y="42426"/>
                    </a:cubicBezTo>
                    <a:cubicBezTo>
                      <a:pt x="532909" y="61431"/>
                      <a:pt x="526046" y="80044"/>
                      <a:pt x="514567" y="97474"/>
                    </a:cubicBezTo>
                    <a:lnTo>
                      <a:pt x="384372" y="111302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9" name="台形 23"/>
              <p:cNvSpPr/>
              <p:nvPr/>
            </p:nvSpPr>
            <p:spPr>
              <a:xfrm>
                <a:off x="1976714" y="2517905"/>
                <a:ext cx="97274" cy="125366"/>
              </a:xfrm>
              <a:custGeom>
                <a:avLst/>
                <a:gdLst/>
                <a:ahLst/>
                <a:cxnLst/>
                <a:rect l="l" t="t" r="r" b="b"/>
                <a:pathLst>
                  <a:path w="530860" h="684166">
                    <a:moveTo>
                      <a:pt x="136583" y="455442"/>
                    </a:moveTo>
                    <a:lnTo>
                      <a:pt x="100960" y="628410"/>
                    </a:lnTo>
                    <a:lnTo>
                      <a:pt x="429900" y="628410"/>
                    </a:lnTo>
                    <a:lnTo>
                      <a:pt x="394277" y="455442"/>
                    </a:lnTo>
                    <a:close/>
                    <a:moveTo>
                      <a:pt x="132715" y="0"/>
                    </a:moveTo>
                    <a:lnTo>
                      <a:pt x="398145" y="0"/>
                    </a:lnTo>
                    <a:lnTo>
                      <a:pt x="530860" y="684166"/>
                    </a:lnTo>
                    <a:lnTo>
                      <a:pt x="0" y="684166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72" name="グループ化 671"/>
            <p:cNvGrpSpPr/>
            <p:nvPr/>
          </p:nvGrpSpPr>
          <p:grpSpPr>
            <a:xfrm>
              <a:off x="391413" y="3713615"/>
              <a:ext cx="822595" cy="876194"/>
              <a:chOff x="-459400" y="4574314"/>
              <a:chExt cx="822595" cy="876194"/>
            </a:xfrm>
          </p:grpSpPr>
          <p:sp>
            <p:nvSpPr>
              <p:cNvPr id="677" name="フリーフォーム 676"/>
              <p:cNvSpPr/>
              <p:nvPr/>
            </p:nvSpPr>
            <p:spPr>
              <a:xfrm rot="10800000" flipH="1">
                <a:off x="-459400" y="4668906"/>
                <a:ext cx="822595" cy="514927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78" name="グループ化 677"/>
              <p:cNvGrpSpPr/>
              <p:nvPr/>
            </p:nvGrpSpPr>
            <p:grpSpPr>
              <a:xfrm>
                <a:off x="-407904" y="5002894"/>
                <a:ext cx="719603" cy="214314"/>
                <a:chOff x="-399263" y="5002894"/>
                <a:chExt cx="719603" cy="214314"/>
              </a:xfrm>
            </p:grpSpPr>
            <p:sp>
              <p:nvSpPr>
                <p:cNvPr id="690" name="円/楕円 838"/>
                <p:cNvSpPr/>
                <p:nvPr/>
              </p:nvSpPr>
              <p:spPr>
                <a:xfrm rot="20700000">
                  <a:off x="-399263" y="5002894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1" name="円/楕円 839"/>
                <p:cNvSpPr/>
                <p:nvPr/>
              </p:nvSpPr>
              <p:spPr>
                <a:xfrm rot="900000" flipH="1">
                  <a:off x="145405" y="5002895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79" name="円/楕円 840"/>
              <p:cNvSpPr/>
              <p:nvPr/>
            </p:nvSpPr>
            <p:spPr>
              <a:xfrm>
                <a:off x="-337625" y="4741122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0" name="フリーフォーム 679"/>
              <p:cNvSpPr/>
              <p:nvPr/>
            </p:nvSpPr>
            <p:spPr>
              <a:xfrm>
                <a:off x="-88515" y="5107185"/>
                <a:ext cx="80824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1" name="フリーフォーム 680"/>
              <p:cNvSpPr/>
              <p:nvPr/>
            </p:nvSpPr>
            <p:spPr>
              <a:xfrm rot="10800000" flipH="1" flipV="1">
                <a:off x="-401005" y="4574314"/>
                <a:ext cx="705804" cy="395862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82" name="グループ化 681"/>
              <p:cNvGrpSpPr/>
              <p:nvPr/>
            </p:nvGrpSpPr>
            <p:grpSpPr>
              <a:xfrm>
                <a:off x="-305013" y="4932818"/>
                <a:ext cx="513820" cy="240284"/>
                <a:chOff x="-298046" y="4932818"/>
                <a:chExt cx="513820" cy="240284"/>
              </a:xfrm>
            </p:grpSpPr>
            <p:sp>
              <p:nvSpPr>
                <p:cNvPr id="684" name="楕円 14"/>
                <p:cNvSpPr/>
                <p:nvPr/>
              </p:nvSpPr>
              <p:spPr>
                <a:xfrm>
                  <a:off x="-288848" y="4994556"/>
                  <a:ext cx="178546" cy="17854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5" name="楕円 562"/>
                <p:cNvSpPr/>
                <p:nvPr/>
              </p:nvSpPr>
              <p:spPr>
                <a:xfrm>
                  <a:off x="-253100" y="5030304"/>
                  <a:ext cx="107050" cy="10705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6" name="楕円 563"/>
                <p:cNvSpPr/>
                <p:nvPr/>
              </p:nvSpPr>
              <p:spPr>
                <a:xfrm>
                  <a:off x="31827" y="4994556"/>
                  <a:ext cx="178546" cy="17854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7" name="楕円 564"/>
                <p:cNvSpPr/>
                <p:nvPr/>
              </p:nvSpPr>
              <p:spPr>
                <a:xfrm>
                  <a:off x="67575" y="5030304"/>
                  <a:ext cx="107050" cy="10705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8" name="フリーフォーム 687"/>
                <p:cNvSpPr/>
                <p:nvPr/>
              </p:nvSpPr>
              <p:spPr>
                <a:xfrm rot="10800000">
                  <a:off x="-298046" y="4932818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9" name="フリーフォーム 688"/>
                <p:cNvSpPr/>
                <p:nvPr/>
              </p:nvSpPr>
              <p:spPr>
                <a:xfrm rot="10800000">
                  <a:off x="22629" y="4932818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83" name="円/楕円 4"/>
              <p:cNvSpPr/>
              <p:nvPr/>
            </p:nvSpPr>
            <p:spPr>
              <a:xfrm rot="10800000">
                <a:off x="-145570" y="5319710"/>
                <a:ext cx="194934" cy="3681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73" name="グループ化 672"/>
            <p:cNvGrpSpPr/>
            <p:nvPr/>
          </p:nvGrpSpPr>
          <p:grpSpPr>
            <a:xfrm rot="20895583">
              <a:off x="144154" y="3908693"/>
              <a:ext cx="563803" cy="792464"/>
              <a:chOff x="819085" y="3805586"/>
              <a:chExt cx="1087038" cy="1527908"/>
            </a:xfrm>
          </p:grpSpPr>
          <p:sp>
            <p:nvSpPr>
              <p:cNvPr id="674" name="フリーフォーム 673"/>
              <p:cNvSpPr/>
              <p:nvPr/>
            </p:nvSpPr>
            <p:spPr>
              <a:xfrm rot="18310289">
                <a:off x="1435543" y="3878121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5" name="台形 674"/>
              <p:cNvSpPr/>
              <p:nvPr/>
            </p:nvSpPr>
            <p:spPr>
              <a:xfrm rot="2700000">
                <a:off x="1361983" y="4131881"/>
                <a:ext cx="314361" cy="179964"/>
              </a:xfrm>
              <a:prstGeom prst="trapezoid">
                <a:avLst>
                  <a:gd name="adj" fmla="val 11241"/>
                </a:avLst>
              </a:pr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6" name="フリーフォーム 675"/>
              <p:cNvSpPr/>
              <p:nvPr/>
            </p:nvSpPr>
            <p:spPr>
              <a:xfrm rot="13500000">
                <a:off x="852203" y="4342774"/>
                <a:ext cx="957602" cy="1023838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7602" h="1023838">
                    <a:moveTo>
                      <a:pt x="0" y="0"/>
                    </a:moveTo>
                    <a:lnTo>
                      <a:pt x="788549" y="51447"/>
                    </a:lnTo>
                    <a:cubicBezTo>
                      <a:pt x="811345" y="51447"/>
                      <a:pt x="833061" y="56067"/>
                      <a:pt x="852813" y="64421"/>
                    </a:cubicBezTo>
                    <a:lnTo>
                      <a:pt x="858136" y="68010"/>
                    </a:lnTo>
                    <a:lnTo>
                      <a:pt x="858706" y="68125"/>
                    </a:lnTo>
                    <a:cubicBezTo>
                      <a:pt x="916823" y="92706"/>
                      <a:pt x="957602" y="150253"/>
                      <a:pt x="957602" y="217325"/>
                    </a:cubicBezTo>
                    <a:lnTo>
                      <a:pt x="957602" y="1023838"/>
                    </a:lnTo>
                    <a:lnTo>
                      <a:pt x="633752" y="1023838"/>
                    </a:lnTo>
                    <a:lnTo>
                      <a:pt x="633752" y="381647"/>
                    </a:lnTo>
                    <a:cubicBezTo>
                      <a:pt x="430444" y="382395"/>
                      <a:pt x="158191" y="370649"/>
                      <a:pt x="129613" y="369187"/>
                    </a:cubicBezTo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00" name="グループ化 699"/>
          <p:cNvGrpSpPr/>
          <p:nvPr/>
        </p:nvGrpSpPr>
        <p:grpSpPr>
          <a:xfrm>
            <a:off x="2470607" y="4923964"/>
            <a:ext cx="996751" cy="1375139"/>
            <a:chOff x="1067286" y="3763455"/>
            <a:chExt cx="996751" cy="1375139"/>
          </a:xfrm>
        </p:grpSpPr>
        <p:grpSp>
          <p:nvGrpSpPr>
            <p:cNvPr id="701" name="グループ化 700"/>
            <p:cNvGrpSpPr/>
            <p:nvPr/>
          </p:nvGrpSpPr>
          <p:grpSpPr>
            <a:xfrm>
              <a:off x="1403528" y="4508606"/>
              <a:ext cx="601415" cy="629988"/>
              <a:chOff x="2718578" y="1833049"/>
              <a:chExt cx="1156298" cy="1211234"/>
            </a:xfrm>
          </p:grpSpPr>
          <p:sp>
            <p:nvSpPr>
              <p:cNvPr id="724" name="円/楕円 3"/>
              <p:cNvSpPr/>
              <p:nvPr/>
            </p:nvSpPr>
            <p:spPr>
              <a:xfrm>
                <a:off x="3024612" y="1833049"/>
                <a:ext cx="542277" cy="295442"/>
              </a:xfrm>
              <a:custGeom>
                <a:avLst/>
                <a:gdLst/>
                <a:ahLst/>
                <a:cxnLst/>
                <a:rect l="l" t="t" r="r" b="b"/>
                <a:pathLst>
                  <a:path w="542277" h="295442">
                    <a:moveTo>
                      <a:pt x="145418" y="0"/>
                    </a:moveTo>
                    <a:lnTo>
                      <a:pt x="413015" y="0"/>
                    </a:lnTo>
                    <a:lnTo>
                      <a:pt x="413015" y="196010"/>
                    </a:lnTo>
                    <a:lnTo>
                      <a:pt x="542277" y="209739"/>
                    </a:lnTo>
                    <a:cubicBezTo>
                      <a:pt x="540974" y="257162"/>
                      <a:pt x="419941" y="295442"/>
                      <a:pt x="270867" y="295442"/>
                    </a:cubicBezTo>
                    <a:cubicBezTo>
                      <a:pt x="123658" y="295442"/>
                      <a:pt x="3792" y="258114"/>
                      <a:pt x="0" y="211455"/>
                    </a:cubicBezTo>
                    <a:lnTo>
                      <a:pt x="145418" y="196010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5" name="片側の 2 つの角を丸めた四角形 35"/>
              <p:cNvSpPr/>
              <p:nvPr/>
            </p:nvSpPr>
            <p:spPr>
              <a:xfrm>
                <a:off x="2718578" y="2023357"/>
                <a:ext cx="1156298" cy="1020926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20926">
                    <a:moveTo>
                      <a:pt x="170158" y="0"/>
                    </a:moveTo>
                    <a:lnTo>
                      <a:pt x="417196" y="0"/>
                    </a:lnTo>
                    <a:lnTo>
                      <a:pt x="574592" y="67081"/>
                    </a:lnTo>
                    <a:lnTo>
                      <a:pt x="731988" y="0"/>
                    </a:lnTo>
                    <a:lnTo>
                      <a:pt x="986140" y="0"/>
                    </a:lnTo>
                    <a:cubicBezTo>
                      <a:pt x="1080116" y="0"/>
                      <a:pt x="1156298" y="76182"/>
                      <a:pt x="1156298" y="170158"/>
                    </a:cubicBezTo>
                    <a:lnTo>
                      <a:pt x="1156298" y="1020926"/>
                    </a:lnTo>
                    <a:lnTo>
                      <a:pt x="0" y="1020926"/>
                    </a:lnTo>
                    <a:lnTo>
                      <a:pt x="0" y="170158"/>
                    </a:lnTo>
                    <a:cubicBezTo>
                      <a:pt x="0" y="76182"/>
                      <a:pt x="76182" y="0"/>
                      <a:pt x="170158" y="0"/>
                    </a:cubicBezTo>
                    <a:close/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6" name="片側の 2 つの角を丸めた四角形 725"/>
              <p:cNvSpPr/>
              <p:nvPr/>
            </p:nvSpPr>
            <p:spPr>
              <a:xfrm rot="10800000">
                <a:off x="3455178" y="2383947"/>
                <a:ext cx="339492" cy="299746"/>
              </a:xfrm>
              <a:prstGeom prst="round2SameRect">
                <a:avLst/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7" name="正方形/長方形 726"/>
              <p:cNvSpPr/>
              <p:nvPr/>
            </p:nvSpPr>
            <p:spPr>
              <a:xfrm>
                <a:off x="3242117" y="2081342"/>
                <a:ext cx="109220" cy="447428"/>
              </a:xfrm>
              <a:prstGeom prst="rect">
                <a:avLst/>
              </a:prstGeom>
              <a:solidFill>
                <a:srgbClr val="5B9BD5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8" name="円/楕円 727"/>
              <p:cNvSpPr/>
              <p:nvPr/>
            </p:nvSpPr>
            <p:spPr>
              <a:xfrm>
                <a:off x="3610117" y="2418684"/>
                <a:ext cx="45719" cy="230271"/>
              </a:xfrm>
              <a:prstGeom prst="ellipse">
                <a:avLst/>
              </a:prstGeom>
              <a:solidFill>
                <a:srgbClr val="5B9BD5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9" name="円/楕円 728"/>
              <p:cNvSpPr/>
              <p:nvPr/>
            </p:nvSpPr>
            <p:spPr>
              <a:xfrm>
                <a:off x="3273867" y="2162099"/>
                <a:ext cx="45719" cy="45719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0" name="円/楕円 729"/>
              <p:cNvSpPr/>
              <p:nvPr/>
            </p:nvSpPr>
            <p:spPr>
              <a:xfrm>
                <a:off x="3273867" y="2284482"/>
                <a:ext cx="45719" cy="45719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1" name="円/楕円 730"/>
              <p:cNvSpPr/>
              <p:nvPr/>
            </p:nvSpPr>
            <p:spPr>
              <a:xfrm>
                <a:off x="3273867" y="2406865"/>
                <a:ext cx="45719" cy="45719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32" name="グループ化 731"/>
              <p:cNvGrpSpPr/>
              <p:nvPr/>
            </p:nvGrpSpPr>
            <p:grpSpPr>
              <a:xfrm>
                <a:off x="2943242" y="1979920"/>
                <a:ext cx="706971" cy="153656"/>
                <a:chOff x="6784029" y="1979920"/>
                <a:chExt cx="706971" cy="153656"/>
              </a:xfrm>
            </p:grpSpPr>
            <p:sp>
              <p:nvSpPr>
                <p:cNvPr id="733" name="二等辺三角形 732"/>
                <p:cNvSpPr/>
                <p:nvPr/>
              </p:nvSpPr>
              <p:spPr>
                <a:xfrm rot="20700000">
                  <a:off x="6784029" y="1979920"/>
                  <a:ext cx="328827" cy="153656"/>
                </a:xfrm>
                <a:prstGeom prst="triangle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4" name="二等辺三角形 733"/>
                <p:cNvSpPr/>
                <p:nvPr/>
              </p:nvSpPr>
              <p:spPr>
                <a:xfrm rot="900000" flipH="1">
                  <a:off x="7162173" y="1979920"/>
                  <a:ext cx="328827" cy="153656"/>
                </a:xfrm>
                <a:prstGeom prst="triangle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702" name="グループ化 701"/>
            <p:cNvGrpSpPr/>
            <p:nvPr/>
          </p:nvGrpSpPr>
          <p:grpSpPr>
            <a:xfrm>
              <a:off x="1344434" y="3763455"/>
              <a:ext cx="719603" cy="785322"/>
              <a:chOff x="703823" y="4649208"/>
              <a:chExt cx="719603" cy="785322"/>
            </a:xfrm>
          </p:grpSpPr>
          <p:grpSp>
            <p:nvGrpSpPr>
              <p:cNvPr id="707" name="グループ化 706"/>
              <p:cNvGrpSpPr/>
              <p:nvPr/>
            </p:nvGrpSpPr>
            <p:grpSpPr>
              <a:xfrm>
                <a:off x="774102" y="4649208"/>
                <a:ext cx="579044" cy="593243"/>
                <a:chOff x="774102" y="4649208"/>
                <a:chExt cx="579044" cy="593243"/>
              </a:xfrm>
            </p:grpSpPr>
            <p:sp>
              <p:nvSpPr>
                <p:cNvPr id="720" name="円/楕円 834"/>
                <p:cNvSpPr/>
                <p:nvPr/>
              </p:nvSpPr>
              <p:spPr>
                <a:xfrm>
                  <a:off x="827461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1" name="円/楕円 835"/>
                <p:cNvSpPr/>
                <p:nvPr/>
              </p:nvSpPr>
              <p:spPr>
                <a:xfrm>
                  <a:off x="774102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2" name="円/楕円 836"/>
                <p:cNvSpPr/>
                <p:nvPr/>
              </p:nvSpPr>
              <p:spPr>
                <a:xfrm>
                  <a:off x="827461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3" name="円/楕円 837"/>
                <p:cNvSpPr/>
                <p:nvPr/>
              </p:nvSpPr>
              <p:spPr>
                <a:xfrm>
                  <a:off x="774102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08" name="グループ化 707"/>
              <p:cNvGrpSpPr/>
              <p:nvPr/>
            </p:nvGrpSpPr>
            <p:grpSpPr>
              <a:xfrm>
                <a:off x="703823" y="4986916"/>
                <a:ext cx="719603" cy="214314"/>
                <a:chOff x="703823" y="4986916"/>
                <a:chExt cx="719603" cy="214314"/>
              </a:xfrm>
            </p:grpSpPr>
            <p:sp>
              <p:nvSpPr>
                <p:cNvPr id="718" name="円/楕円 838"/>
                <p:cNvSpPr/>
                <p:nvPr/>
              </p:nvSpPr>
              <p:spPr>
                <a:xfrm rot="20700000">
                  <a:off x="703823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9" name="円/楕円 839"/>
                <p:cNvSpPr/>
                <p:nvPr/>
              </p:nvSpPr>
              <p:spPr>
                <a:xfrm rot="900000" flipH="1">
                  <a:off x="1248491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09" name="円/楕円 840"/>
              <p:cNvSpPr/>
              <p:nvPr/>
            </p:nvSpPr>
            <p:spPr>
              <a:xfrm>
                <a:off x="774102" y="4725144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10" name="グループ化 709"/>
              <p:cNvGrpSpPr/>
              <p:nvPr/>
            </p:nvGrpSpPr>
            <p:grpSpPr>
              <a:xfrm>
                <a:off x="829639" y="4897338"/>
                <a:ext cx="467970" cy="182017"/>
                <a:chOff x="829336" y="4897338"/>
                <a:chExt cx="467970" cy="182017"/>
              </a:xfrm>
            </p:grpSpPr>
            <p:sp>
              <p:nvSpPr>
                <p:cNvPr id="714" name="円/楕円 847"/>
                <p:cNvSpPr/>
                <p:nvPr/>
              </p:nvSpPr>
              <p:spPr>
                <a:xfrm>
                  <a:off x="873969" y="4981684"/>
                  <a:ext cx="61693" cy="9767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5" name="円/楕円 848"/>
                <p:cNvSpPr/>
                <p:nvPr/>
              </p:nvSpPr>
              <p:spPr>
                <a:xfrm>
                  <a:off x="1193057" y="4981684"/>
                  <a:ext cx="61693" cy="9767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6" name="フローチャート: 端子 685"/>
                <p:cNvSpPr/>
                <p:nvPr/>
              </p:nvSpPr>
              <p:spPr>
                <a:xfrm rot="20804154">
                  <a:off x="829336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7" name="フローチャート: 端子 686"/>
                <p:cNvSpPr/>
                <p:nvPr/>
              </p:nvSpPr>
              <p:spPr>
                <a:xfrm rot="996828" flipH="1">
                  <a:off x="1126992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11" name="台形 710"/>
              <p:cNvSpPr/>
              <p:nvPr/>
            </p:nvSpPr>
            <p:spPr>
              <a:xfrm>
                <a:off x="973832" y="5142665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2" name="フリーフォーム 711"/>
              <p:cNvSpPr/>
              <p:nvPr/>
            </p:nvSpPr>
            <p:spPr>
              <a:xfrm>
                <a:off x="993598" y="5051482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3" name="円/楕円 4"/>
              <p:cNvSpPr/>
              <p:nvPr/>
            </p:nvSpPr>
            <p:spPr>
              <a:xfrm rot="10800000">
                <a:off x="966157" y="5301497"/>
                <a:ext cx="194934" cy="3681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03" name="グループ化 702"/>
            <p:cNvGrpSpPr/>
            <p:nvPr/>
          </p:nvGrpSpPr>
          <p:grpSpPr>
            <a:xfrm rot="20895583">
              <a:off x="1067286" y="3908693"/>
              <a:ext cx="563803" cy="792464"/>
              <a:chOff x="819085" y="3805586"/>
              <a:chExt cx="1087038" cy="1527908"/>
            </a:xfrm>
          </p:grpSpPr>
          <p:sp>
            <p:nvSpPr>
              <p:cNvPr id="704" name="フリーフォーム 703"/>
              <p:cNvSpPr/>
              <p:nvPr/>
            </p:nvSpPr>
            <p:spPr>
              <a:xfrm rot="18310289">
                <a:off x="1435543" y="3878121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5" name="台形 704"/>
              <p:cNvSpPr/>
              <p:nvPr/>
            </p:nvSpPr>
            <p:spPr>
              <a:xfrm rot="2700000">
                <a:off x="1361983" y="4131881"/>
                <a:ext cx="314361" cy="179964"/>
              </a:xfrm>
              <a:prstGeom prst="trapezoid">
                <a:avLst>
                  <a:gd name="adj" fmla="val 11241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6" name="フリーフォーム 705"/>
              <p:cNvSpPr/>
              <p:nvPr/>
            </p:nvSpPr>
            <p:spPr>
              <a:xfrm rot="13500000">
                <a:off x="852203" y="4342774"/>
                <a:ext cx="957602" cy="1023838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7602" h="1023838">
                    <a:moveTo>
                      <a:pt x="0" y="0"/>
                    </a:moveTo>
                    <a:lnTo>
                      <a:pt x="788549" y="51447"/>
                    </a:lnTo>
                    <a:cubicBezTo>
                      <a:pt x="811345" y="51447"/>
                      <a:pt x="833061" y="56067"/>
                      <a:pt x="852813" y="64421"/>
                    </a:cubicBezTo>
                    <a:lnTo>
                      <a:pt x="858136" y="68010"/>
                    </a:lnTo>
                    <a:lnTo>
                      <a:pt x="858706" y="68125"/>
                    </a:lnTo>
                    <a:cubicBezTo>
                      <a:pt x="916823" y="92706"/>
                      <a:pt x="957602" y="150253"/>
                      <a:pt x="957602" y="217325"/>
                    </a:cubicBezTo>
                    <a:lnTo>
                      <a:pt x="957602" y="1023838"/>
                    </a:lnTo>
                    <a:lnTo>
                      <a:pt x="633752" y="1023838"/>
                    </a:lnTo>
                    <a:lnTo>
                      <a:pt x="633752" y="381647"/>
                    </a:lnTo>
                    <a:cubicBezTo>
                      <a:pt x="430444" y="382395"/>
                      <a:pt x="158191" y="370649"/>
                      <a:pt x="129613" y="369187"/>
                    </a:cubicBez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35" name="グループ化 734"/>
          <p:cNvGrpSpPr/>
          <p:nvPr/>
        </p:nvGrpSpPr>
        <p:grpSpPr>
          <a:xfrm>
            <a:off x="4302641" y="4963556"/>
            <a:ext cx="1009923" cy="1335547"/>
            <a:chOff x="1953851" y="3803047"/>
            <a:chExt cx="1009923" cy="1335547"/>
          </a:xfrm>
        </p:grpSpPr>
        <p:grpSp>
          <p:nvGrpSpPr>
            <p:cNvPr id="736" name="グループ化 735"/>
            <p:cNvGrpSpPr/>
            <p:nvPr/>
          </p:nvGrpSpPr>
          <p:grpSpPr>
            <a:xfrm>
              <a:off x="2303265" y="4494505"/>
              <a:ext cx="601415" cy="644089"/>
              <a:chOff x="3998228" y="1805939"/>
              <a:chExt cx="1156298" cy="1238344"/>
            </a:xfrm>
          </p:grpSpPr>
          <p:sp>
            <p:nvSpPr>
              <p:cNvPr id="754" name="片側の 2 つの角を丸めた四角形 753"/>
              <p:cNvSpPr/>
              <p:nvPr/>
            </p:nvSpPr>
            <p:spPr>
              <a:xfrm>
                <a:off x="3998228" y="2023357"/>
                <a:ext cx="1156298" cy="1020926"/>
              </a:xfrm>
              <a:prstGeom prst="round2Same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5" name="台形 754"/>
              <p:cNvSpPr/>
              <p:nvPr/>
            </p:nvSpPr>
            <p:spPr>
              <a:xfrm rot="10800000">
                <a:off x="4177883" y="2023357"/>
                <a:ext cx="796988" cy="1020926"/>
              </a:xfrm>
              <a:prstGeom prst="trapezoid">
                <a:avLst>
                  <a:gd name="adj" fmla="val 35659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6" name="台形 38"/>
              <p:cNvSpPr/>
              <p:nvPr/>
            </p:nvSpPr>
            <p:spPr>
              <a:xfrm rot="10800000">
                <a:off x="4177883" y="2023357"/>
                <a:ext cx="796988" cy="325523"/>
              </a:xfrm>
              <a:custGeom>
                <a:avLst/>
                <a:gdLst/>
                <a:ahLst/>
                <a:cxnLst/>
                <a:rect l="l" t="t" r="r" b="b"/>
                <a:pathLst>
                  <a:path w="796988" h="325523">
                    <a:moveTo>
                      <a:pt x="796988" y="325523"/>
                    </a:moveTo>
                    <a:lnTo>
                      <a:pt x="0" y="325523"/>
                    </a:lnTo>
                    <a:lnTo>
                      <a:pt x="90617" y="0"/>
                    </a:lnTo>
                    <a:lnTo>
                      <a:pt x="706372" y="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7" name="片側の 2 つの角を丸めた四角形 43"/>
              <p:cNvSpPr/>
              <p:nvPr/>
            </p:nvSpPr>
            <p:spPr>
              <a:xfrm rot="10800000">
                <a:off x="4241016" y="1805939"/>
                <a:ext cx="670722" cy="307312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37" name="グループ化 736"/>
            <p:cNvGrpSpPr/>
            <p:nvPr/>
          </p:nvGrpSpPr>
          <p:grpSpPr>
            <a:xfrm>
              <a:off x="2244170" y="3803047"/>
              <a:ext cx="719604" cy="718427"/>
              <a:chOff x="1837298" y="4693407"/>
              <a:chExt cx="719604" cy="718427"/>
            </a:xfrm>
          </p:grpSpPr>
          <p:sp>
            <p:nvSpPr>
              <p:cNvPr id="742" name="星 24 741"/>
              <p:cNvSpPr/>
              <p:nvPr/>
            </p:nvSpPr>
            <p:spPr>
              <a:xfrm>
                <a:off x="1838506" y="4693407"/>
                <a:ext cx="715863" cy="626495"/>
              </a:xfrm>
              <a:prstGeom prst="star24">
                <a:avLst>
                  <a:gd name="adj" fmla="val 4621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3" name="円/楕円 805"/>
              <p:cNvSpPr/>
              <p:nvPr/>
            </p:nvSpPr>
            <p:spPr>
              <a:xfrm rot="20700000">
                <a:off x="1837298" y="5036232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4" name="円/楕円 806"/>
              <p:cNvSpPr/>
              <p:nvPr/>
            </p:nvSpPr>
            <p:spPr>
              <a:xfrm rot="900000" flipH="1">
                <a:off x="2381967" y="5041335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5" name="円/楕円 807"/>
              <p:cNvSpPr/>
              <p:nvPr/>
            </p:nvSpPr>
            <p:spPr>
              <a:xfrm>
                <a:off x="1907578" y="4800646"/>
                <a:ext cx="579044" cy="61118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6" name="弦 745"/>
              <p:cNvSpPr/>
              <p:nvPr/>
            </p:nvSpPr>
            <p:spPr>
              <a:xfrm>
                <a:off x="1956346" y="4970570"/>
                <a:ext cx="195331" cy="195331"/>
              </a:xfrm>
              <a:prstGeom prst="chord">
                <a:avLst>
                  <a:gd name="adj1" fmla="val 21256149"/>
                  <a:gd name="adj2" fmla="val 13135461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7" name="弦 746"/>
              <p:cNvSpPr/>
              <p:nvPr/>
            </p:nvSpPr>
            <p:spPr>
              <a:xfrm>
                <a:off x="2016703" y="5001047"/>
                <a:ext cx="115528" cy="115528"/>
              </a:xfrm>
              <a:prstGeom prst="chord">
                <a:avLst>
                  <a:gd name="adj1" fmla="val 21256149"/>
                  <a:gd name="adj2" fmla="val 1313546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8" name="フローチャート: 手操作入力 675"/>
              <p:cNvSpPr/>
              <p:nvPr/>
            </p:nvSpPr>
            <p:spPr>
              <a:xfrm rot="9281353">
                <a:off x="1997966" y="4949407"/>
                <a:ext cx="150490" cy="45719"/>
              </a:xfrm>
              <a:prstGeom prst="flowChartManualInpu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9" name="弦 748"/>
              <p:cNvSpPr/>
              <p:nvPr/>
            </p:nvSpPr>
            <p:spPr>
              <a:xfrm flipH="1">
                <a:off x="2239750" y="4970570"/>
                <a:ext cx="195331" cy="195331"/>
              </a:xfrm>
              <a:prstGeom prst="chord">
                <a:avLst>
                  <a:gd name="adj1" fmla="val 21256149"/>
                  <a:gd name="adj2" fmla="val 13135461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0" name="弦 749"/>
              <p:cNvSpPr/>
              <p:nvPr/>
            </p:nvSpPr>
            <p:spPr>
              <a:xfrm flipH="1">
                <a:off x="2259196" y="5001047"/>
                <a:ext cx="115528" cy="115528"/>
              </a:xfrm>
              <a:prstGeom prst="chord">
                <a:avLst>
                  <a:gd name="adj1" fmla="val 21256149"/>
                  <a:gd name="adj2" fmla="val 1313546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1" name="フローチャート: 手操作入力 680"/>
              <p:cNvSpPr/>
              <p:nvPr/>
            </p:nvSpPr>
            <p:spPr>
              <a:xfrm rot="11435209" flipH="1">
                <a:off x="2242971" y="4949407"/>
                <a:ext cx="150490" cy="45719"/>
              </a:xfrm>
              <a:prstGeom prst="flowChartManualInpu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2" name="円/楕円 820"/>
              <p:cNvSpPr/>
              <p:nvPr/>
            </p:nvSpPr>
            <p:spPr>
              <a:xfrm>
                <a:off x="2120972" y="5101138"/>
                <a:ext cx="143465" cy="14346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3" name="円/楕円 4"/>
              <p:cNvSpPr/>
              <p:nvPr/>
            </p:nvSpPr>
            <p:spPr>
              <a:xfrm rot="10800000">
                <a:off x="2105065" y="5301497"/>
                <a:ext cx="194934" cy="3681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38" name="グループ化 737"/>
            <p:cNvGrpSpPr/>
            <p:nvPr/>
          </p:nvGrpSpPr>
          <p:grpSpPr>
            <a:xfrm rot="20895583">
              <a:off x="1953851" y="3908692"/>
              <a:ext cx="563803" cy="792464"/>
              <a:chOff x="819085" y="3805586"/>
              <a:chExt cx="1087038" cy="1527908"/>
            </a:xfrm>
          </p:grpSpPr>
          <p:sp>
            <p:nvSpPr>
              <p:cNvPr id="739" name="フリーフォーム 738"/>
              <p:cNvSpPr/>
              <p:nvPr/>
            </p:nvSpPr>
            <p:spPr>
              <a:xfrm rot="18310289">
                <a:off x="1435543" y="3878121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0" name="台形 739"/>
              <p:cNvSpPr/>
              <p:nvPr/>
            </p:nvSpPr>
            <p:spPr>
              <a:xfrm rot="2700000">
                <a:off x="1361983" y="4131881"/>
                <a:ext cx="314361" cy="179964"/>
              </a:xfrm>
              <a:prstGeom prst="trapezoid">
                <a:avLst>
                  <a:gd name="adj" fmla="val 11241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1" name="フリーフォーム 740"/>
              <p:cNvSpPr/>
              <p:nvPr/>
            </p:nvSpPr>
            <p:spPr>
              <a:xfrm rot="13500000">
                <a:off x="852203" y="4342774"/>
                <a:ext cx="957602" cy="1023838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7602" h="1023838">
                    <a:moveTo>
                      <a:pt x="0" y="0"/>
                    </a:moveTo>
                    <a:lnTo>
                      <a:pt x="788549" y="51447"/>
                    </a:lnTo>
                    <a:cubicBezTo>
                      <a:pt x="811345" y="51447"/>
                      <a:pt x="833061" y="56067"/>
                      <a:pt x="852813" y="64421"/>
                    </a:cubicBezTo>
                    <a:lnTo>
                      <a:pt x="858136" y="68010"/>
                    </a:lnTo>
                    <a:lnTo>
                      <a:pt x="858706" y="68125"/>
                    </a:lnTo>
                    <a:cubicBezTo>
                      <a:pt x="916823" y="92706"/>
                      <a:pt x="957602" y="150253"/>
                      <a:pt x="957602" y="217325"/>
                    </a:cubicBezTo>
                    <a:lnTo>
                      <a:pt x="957602" y="1023838"/>
                    </a:lnTo>
                    <a:lnTo>
                      <a:pt x="633752" y="1023838"/>
                    </a:lnTo>
                    <a:lnTo>
                      <a:pt x="633752" y="381647"/>
                    </a:lnTo>
                    <a:cubicBezTo>
                      <a:pt x="430444" y="382395"/>
                      <a:pt x="158191" y="370649"/>
                      <a:pt x="129613" y="369187"/>
                    </a:cubicBezTo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58" name="グループ化 757"/>
          <p:cNvGrpSpPr/>
          <p:nvPr/>
        </p:nvGrpSpPr>
        <p:grpSpPr>
          <a:xfrm>
            <a:off x="6204443" y="4944500"/>
            <a:ext cx="998330" cy="1354603"/>
            <a:chOff x="2843227" y="3783991"/>
            <a:chExt cx="998330" cy="1354603"/>
          </a:xfrm>
        </p:grpSpPr>
        <p:grpSp>
          <p:nvGrpSpPr>
            <p:cNvPr id="759" name="グループ化 758"/>
            <p:cNvGrpSpPr/>
            <p:nvPr/>
          </p:nvGrpSpPr>
          <p:grpSpPr>
            <a:xfrm>
              <a:off x="3181048" y="4494505"/>
              <a:ext cx="601415" cy="644089"/>
              <a:chOff x="5241032" y="1805938"/>
              <a:chExt cx="1156298" cy="1238345"/>
            </a:xfrm>
          </p:grpSpPr>
          <p:sp>
            <p:nvSpPr>
              <p:cNvPr id="780" name="片側の 2 つの角を丸めた四角形 779"/>
              <p:cNvSpPr/>
              <p:nvPr/>
            </p:nvSpPr>
            <p:spPr>
              <a:xfrm>
                <a:off x="5241032" y="2023357"/>
                <a:ext cx="1156298" cy="1020926"/>
              </a:xfrm>
              <a:prstGeom prst="round2SameRect">
                <a:avLst/>
              </a:pr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1" name="片側の 2 つの角を丸めた四角形 45"/>
              <p:cNvSpPr/>
              <p:nvPr/>
            </p:nvSpPr>
            <p:spPr>
              <a:xfrm>
                <a:off x="5405006" y="2023357"/>
                <a:ext cx="828350" cy="300308"/>
              </a:xfrm>
              <a:custGeom>
                <a:avLst/>
                <a:gdLst/>
                <a:ahLst/>
                <a:cxnLst/>
                <a:rect l="l" t="t" r="r" b="b"/>
                <a:pathLst>
                  <a:path w="828350" h="300308">
                    <a:moveTo>
                      <a:pt x="6184" y="0"/>
                    </a:moveTo>
                    <a:lnTo>
                      <a:pt x="822166" y="0"/>
                    </a:lnTo>
                    <a:lnTo>
                      <a:pt x="823971" y="364"/>
                    </a:lnTo>
                    <a:cubicBezTo>
                      <a:pt x="827569" y="9496"/>
                      <a:pt x="828350" y="19107"/>
                      <a:pt x="828350" y="28837"/>
                    </a:cubicBezTo>
                    <a:cubicBezTo>
                      <a:pt x="828350" y="178766"/>
                      <a:pt x="642918" y="300308"/>
                      <a:pt x="414175" y="300308"/>
                    </a:cubicBezTo>
                    <a:cubicBezTo>
                      <a:pt x="185432" y="300308"/>
                      <a:pt x="0" y="178766"/>
                      <a:pt x="0" y="28837"/>
                    </a:cubicBezTo>
                    <a:lnTo>
                      <a:pt x="4379" y="364"/>
                    </a:lnTo>
                    <a:cubicBezTo>
                      <a:pt x="4978" y="3"/>
                      <a:pt x="5581" y="0"/>
                      <a:pt x="6184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2" name="片側の 2 つの角を丸めた四角形 45"/>
              <p:cNvSpPr/>
              <p:nvPr/>
            </p:nvSpPr>
            <p:spPr>
              <a:xfrm>
                <a:off x="5405006" y="1805938"/>
                <a:ext cx="828350" cy="483208"/>
              </a:xfrm>
              <a:custGeom>
                <a:avLst/>
                <a:gdLst/>
                <a:ahLst/>
                <a:cxnLst/>
                <a:rect l="l" t="t" r="r" b="b"/>
                <a:pathLst>
                  <a:path w="828350" h="483208">
                    <a:moveTo>
                      <a:pt x="280375" y="0"/>
                    </a:moveTo>
                    <a:lnTo>
                      <a:pt x="547972" y="0"/>
                    </a:lnTo>
                    <a:lnTo>
                      <a:pt x="547972" y="196010"/>
                    </a:lnTo>
                    <a:lnTo>
                      <a:pt x="749527" y="217417"/>
                    </a:lnTo>
                    <a:lnTo>
                      <a:pt x="822166" y="217417"/>
                    </a:lnTo>
                    <a:lnTo>
                      <a:pt x="823971" y="217739"/>
                    </a:lnTo>
                    <a:cubicBezTo>
                      <a:pt x="827569" y="225822"/>
                      <a:pt x="828350" y="234328"/>
                      <a:pt x="828350" y="242940"/>
                    </a:cubicBezTo>
                    <a:cubicBezTo>
                      <a:pt x="828350" y="375636"/>
                      <a:pt x="642918" y="483208"/>
                      <a:pt x="414175" y="483208"/>
                    </a:cubicBezTo>
                    <a:cubicBezTo>
                      <a:pt x="185432" y="483208"/>
                      <a:pt x="0" y="375636"/>
                      <a:pt x="0" y="242940"/>
                    </a:cubicBezTo>
                    <a:lnTo>
                      <a:pt x="4379" y="217739"/>
                    </a:lnTo>
                    <a:cubicBezTo>
                      <a:pt x="4978" y="217420"/>
                      <a:pt x="5581" y="217417"/>
                      <a:pt x="6184" y="217417"/>
                    </a:cubicBezTo>
                    <a:lnTo>
                      <a:pt x="78824" y="217417"/>
                    </a:lnTo>
                    <a:lnTo>
                      <a:pt x="280375" y="196010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3" name="テキスト ボックス 782"/>
              <p:cNvSpPr txBox="1"/>
              <p:nvPr/>
            </p:nvSpPr>
            <p:spPr>
              <a:xfrm>
                <a:off x="5461226" y="2469891"/>
                <a:ext cx="715910" cy="38304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rPr>
                  <a:t>LIFE</a:t>
                </a:r>
                <a:endPara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60" name="グループ化 759"/>
            <p:cNvGrpSpPr/>
            <p:nvPr/>
          </p:nvGrpSpPr>
          <p:grpSpPr>
            <a:xfrm>
              <a:off x="3121954" y="3783991"/>
              <a:ext cx="719603" cy="763358"/>
              <a:chOff x="2984924" y="4671171"/>
              <a:chExt cx="719603" cy="763358"/>
            </a:xfrm>
          </p:grpSpPr>
          <p:sp>
            <p:nvSpPr>
              <p:cNvPr id="765" name="フリーフォーム 764"/>
              <p:cNvSpPr/>
              <p:nvPr/>
            </p:nvSpPr>
            <p:spPr>
              <a:xfrm>
                <a:off x="3015115" y="4671171"/>
                <a:ext cx="659221" cy="549044"/>
              </a:xfrm>
              <a:custGeom>
                <a:avLst/>
                <a:gdLst>
                  <a:gd name="connsiteX0" fmla="*/ 268685 w 579045"/>
                  <a:gd name="connsiteY0" fmla="*/ 0 h 549044"/>
                  <a:gd name="connsiteX1" fmla="*/ 292705 w 579045"/>
                  <a:gd name="connsiteY1" fmla="*/ 2474 h 549044"/>
                  <a:gd name="connsiteX2" fmla="*/ 316202 w 579045"/>
                  <a:gd name="connsiteY2" fmla="*/ 0 h 549044"/>
                  <a:gd name="connsiteX3" fmla="*/ 579045 w 579045"/>
                  <a:gd name="connsiteY3" fmla="*/ 274522 h 549044"/>
                  <a:gd name="connsiteX4" fmla="*/ 316202 w 579045"/>
                  <a:gd name="connsiteY4" fmla="*/ 549044 h 549044"/>
                  <a:gd name="connsiteX5" fmla="*/ 292705 w 579045"/>
                  <a:gd name="connsiteY5" fmla="*/ 546570 h 549044"/>
                  <a:gd name="connsiteX6" fmla="*/ 268685 w 579045"/>
                  <a:gd name="connsiteY6" fmla="*/ 549044 h 549044"/>
                  <a:gd name="connsiteX7" fmla="*/ 0 w 579045"/>
                  <a:gd name="connsiteY7" fmla="*/ 274522 h 549044"/>
                  <a:gd name="connsiteX8" fmla="*/ 268685 w 579045"/>
                  <a:gd name="connsiteY8" fmla="*/ 0 h 54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9045" h="549044">
                    <a:moveTo>
                      <a:pt x="268685" y="0"/>
                    </a:moveTo>
                    <a:lnTo>
                      <a:pt x="292705" y="2474"/>
                    </a:lnTo>
                    <a:lnTo>
                      <a:pt x="316202" y="0"/>
                    </a:lnTo>
                    <a:cubicBezTo>
                      <a:pt x="461366" y="0"/>
                      <a:pt x="579045" y="122908"/>
                      <a:pt x="579045" y="274522"/>
                    </a:cubicBezTo>
                    <a:cubicBezTo>
                      <a:pt x="579045" y="426136"/>
                      <a:pt x="461366" y="549044"/>
                      <a:pt x="316202" y="549044"/>
                    </a:cubicBezTo>
                    <a:lnTo>
                      <a:pt x="292705" y="546570"/>
                    </a:lnTo>
                    <a:lnTo>
                      <a:pt x="268685" y="549044"/>
                    </a:lnTo>
                    <a:cubicBezTo>
                      <a:pt x="120294" y="549044"/>
                      <a:pt x="0" y="426136"/>
                      <a:pt x="0" y="274522"/>
                    </a:cubicBezTo>
                    <a:cubicBezTo>
                      <a:pt x="0" y="122908"/>
                      <a:pt x="120294" y="0"/>
                      <a:pt x="26868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66" name="グループ化 765"/>
              <p:cNvGrpSpPr/>
              <p:nvPr/>
            </p:nvGrpSpPr>
            <p:grpSpPr>
              <a:xfrm>
                <a:off x="2984924" y="4986916"/>
                <a:ext cx="719603" cy="214314"/>
                <a:chOff x="2975075" y="4986916"/>
                <a:chExt cx="719603" cy="214314"/>
              </a:xfrm>
            </p:grpSpPr>
            <p:sp>
              <p:nvSpPr>
                <p:cNvPr id="778" name="円/楕円 774"/>
                <p:cNvSpPr/>
                <p:nvPr/>
              </p:nvSpPr>
              <p:spPr>
                <a:xfrm rot="20700000">
                  <a:off x="2975075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9" name="円/楕円 775"/>
                <p:cNvSpPr/>
                <p:nvPr/>
              </p:nvSpPr>
              <p:spPr>
                <a:xfrm rot="900000" flipH="1">
                  <a:off x="3519743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67" name="円/楕円 776"/>
              <p:cNvSpPr/>
              <p:nvPr/>
            </p:nvSpPr>
            <p:spPr>
              <a:xfrm>
                <a:off x="3055203" y="4763016"/>
                <a:ext cx="579044" cy="6715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8" name="フリーフォーム 767"/>
              <p:cNvSpPr/>
              <p:nvPr/>
            </p:nvSpPr>
            <p:spPr>
              <a:xfrm rot="18000000" flipH="1">
                <a:off x="3118829" y="4639329"/>
                <a:ext cx="451793" cy="581050"/>
              </a:xfrm>
              <a:custGeom>
                <a:avLst/>
                <a:gdLst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12" fmla="*/ 37072 w 453193"/>
                  <a:gd name="connsiteY12" fmla="*/ 140311 h 544419"/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12" fmla="*/ 128512 w 453193"/>
                  <a:gd name="connsiteY12" fmla="*/ 231751 h 544419"/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0" fmla="*/ 1659 w 435183"/>
                  <a:gd name="connsiteY0" fmla="*/ 330875 h 544419"/>
                  <a:gd name="connsiteX1" fmla="*/ 2388 w 435183"/>
                  <a:gd name="connsiteY1" fmla="*/ 329947 h 544419"/>
                  <a:gd name="connsiteX2" fmla="*/ 0 w 435183"/>
                  <a:gd name="connsiteY2" fmla="*/ 344100 h 544419"/>
                  <a:gd name="connsiteX3" fmla="*/ 167383 w 435183"/>
                  <a:gd name="connsiteY3" fmla="*/ 544419 h 544419"/>
                  <a:gd name="connsiteX4" fmla="*/ 167383 w 435183"/>
                  <a:gd name="connsiteY4" fmla="*/ 544418 h 544419"/>
                  <a:gd name="connsiteX5" fmla="*/ 131260 w 435183"/>
                  <a:gd name="connsiteY5" fmla="*/ 240830 h 544419"/>
                  <a:gd name="connsiteX6" fmla="*/ 150884 w 435183"/>
                  <a:gd name="connsiteY6" fmla="*/ 188107 h 544419"/>
                  <a:gd name="connsiteX7" fmla="*/ 191296 w 435183"/>
                  <a:gd name="connsiteY7" fmla="*/ 158746 h 544419"/>
                  <a:gd name="connsiteX8" fmla="*/ 435182 w 435183"/>
                  <a:gd name="connsiteY8" fmla="*/ 80580 h 544419"/>
                  <a:gd name="connsiteX9" fmla="*/ 435183 w 435183"/>
                  <a:gd name="connsiteY9" fmla="*/ 80580 h 544419"/>
                  <a:gd name="connsiteX10" fmla="*/ 124156 w 435183"/>
                  <a:gd name="connsiteY10" fmla="*/ 42455 h 544419"/>
                  <a:gd name="connsiteX0" fmla="*/ 1659 w 435183"/>
                  <a:gd name="connsiteY0" fmla="*/ 330875 h 544419"/>
                  <a:gd name="connsiteX1" fmla="*/ 0 w 435183"/>
                  <a:gd name="connsiteY1" fmla="*/ 344100 h 544419"/>
                  <a:gd name="connsiteX2" fmla="*/ 167383 w 435183"/>
                  <a:gd name="connsiteY2" fmla="*/ 544419 h 544419"/>
                  <a:gd name="connsiteX3" fmla="*/ 167383 w 435183"/>
                  <a:gd name="connsiteY3" fmla="*/ 544418 h 544419"/>
                  <a:gd name="connsiteX4" fmla="*/ 131260 w 435183"/>
                  <a:gd name="connsiteY4" fmla="*/ 240830 h 544419"/>
                  <a:gd name="connsiteX5" fmla="*/ 150884 w 435183"/>
                  <a:gd name="connsiteY5" fmla="*/ 188107 h 544419"/>
                  <a:gd name="connsiteX6" fmla="*/ 191296 w 435183"/>
                  <a:gd name="connsiteY6" fmla="*/ 158746 h 544419"/>
                  <a:gd name="connsiteX7" fmla="*/ 435182 w 435183"/>
                  <a:gd name="connsiteY7" fmla="*/ 80580 h 544419"/>
                  <a:gd name="connsiteX8" fmla="*/ 435183 w 435183"/>
                  <a:gd name="connsiteY8" fmla="*/ 80580 h 544419"/>
                  <a:gd name="connsiteX9" fmla="*/ 124156 w 435183"/>
                  <a:gd name="connsiteY9" fmla="*/ 42455 h 544419"/>
                  <a:gd name="connsiteX0" fmla="*/ 0 w 475577"/>
                  <a:gd name="connsiteY0" fmla="*/ 356088 h 544419"/>
                  <a:gd name="connsiteX1" fmla="*/ 40394 w 475577"/>
                  <a:gd name="connsiteY1" fmla="*/ 344100 h 544419"/>
                  <a:gd name="connsiteX2" fmla="*/ 207777 w 475577"/>
                  <a:gd name="connsiteY2" fmla="*/ 544419 h 544419"/>
                  <a:gd name="connsiteX3" fmla="*/ 207777 w 475577"/>
                  <a:gd name="connsiteY3" fmla="*/ 544418 h 544419"/>
                  <a:gd name="connsiteX4" fmla="*/ 171654 w 475577"/>
                  <a:gd name="connsiteY4" fmla="*/ 240830 h 544419"/>
                  <a:gd name="connsiteX5" fmla="*/ 191278 w 475577"/>
                  <a:gd name="connsiteY5" fmla="*/ 188107 h 544419"/>
                  <a:gd name="connsiteX6" fmla="*/ 231690 w 475577"/>
                  <a:gd name="connsiteY6" fmla="*/ 158746 h 544419"/>
                  <a:gd name="connsiteX7" fmla="*/ 475576 w 475577"/>
                  <a:gd name="connsiteY7" fmla="*/ 80580 h 544419"/>
                  <a:gd name="connsiteX8" fmla="*/ 475577 w 475577"/>
                  <a:gd name="connsiteY8" fmla="*/ 80580 h 544419"/>
                  <a:gd name="connsiteX9" fmla="*/ 164550 w 475577"/>
                  <a:gd name="connsiteY9" fmla="*/ 42455 h 544419"/>
                  <a:gd name="connsiteX0" fmla="*/ 0 w 435183"/>
                  <a:gd name="connsiteY0" fmla="*/ 344100 h 544419"/>
                  <a:gd name="connsiteX1" fmla="*/ 167383 w 435183"/>
                  <a:gd name="connsiteY1" fmla="*/ 544419 h 544419"/>
                  <a:gd name="connsiteX2" fmla="*/ 167383 w 435183"/>
                  <a:gd name="connsiteY2" fmla="*/ 544418 h 544419"/>
                  <a:gd name="connsiteX3" fmla="*/ 131260 w 435183"/>
                  <a:gd name="connsiteY3" fmla="*/ 240830 h 544419"/>
                  <a:gd name="connsiteX4" fmla="*/ 150884 w 435183"/>
                  <a:gd name="connsiteY4" fmla="*/ 188107 h 544419"/>
                  <a:gd name="connsiteX5" fmla="*/ 191296 w 435183"/>
                  <a:gd name="connsiteY5" fmla="*/ 158746 h 544419"/>
                  <a:gd name="connsiteX6" fmla="*/ 435182 w 435183"/>
                  <a:gd name="connsiteY6" fmla="*/ 80580 h 544419"/>
                  <a:gd name="connsiteX7" fmla="*/ 435183 w 435183"/>
                  <a:gd name="connsiteY7" fmla="*/ 80580 h 544419"/>
                  <a:gd name="connsiteX8" fmla="*/ 124156 w 435183"/>
                  <a:gd name="connsiteY8" fmla="*/ 42455 h 544419"/>
                  <a:gd name="connsiteX0" fmla="*/ 0 w 451595"/>
                  <a:gd name="connsiteY0" fmla="*/ 315377 h 544419"/>
                  <a:gd name="connsiteX1" fmla="*/ 183795 w 451595"/>
                  <a:gd name="connsiteY1" fmla="*/ 544419 h 544419"/>
                  <a:gd name="connsiteX2" fmla="*/ 183795 w 451595"/>
                  <a:gd name="connsiteY2" fmla="*/ 544418 h 544419"/>
                  <a:gd name="connsiteX3" fmla="*/ 147672 w 451595"/>
                  <a:gd name="connsiteY3" fmla="*/ 240830 h 544419"/>
                  <a:gd name="connsiteX4" fmla="*/ 167296 w 451595"/>
                  <a:gd name="connsiteY4" fmla="*/ 188107 h 544419"/>
                  <a:gd name="connsiteX5" fmla="*/ 207708 w 451595"/>
                  <a:gd name="connsiteY5" fmla="*/ 158746 h 544419"/>
                  <a:gd name="connsiteX6" fmla="*/ 451594 w 451595"/>
                  <a:gd name="connsiteY6" fmla="*/ 80580 h 544419"/>
                  <a:gd name="connsiteX7" fmla="*/ 451595 w 451595"/>
                  <a:gd name="connsiteY7" fmla="*/ 80580 h 544419"/>
                  <a:gd name="connsiteX8" fmla="*/ 140568 w 451595"/>
                  <a:gd name="connsiteY8" fmla="*/ 42455 h 544419"/>
                  <a:gd name="connsiteX0" fmla="*/ 198 w 451793"/>
                  <a:gd name="connsiteY0" fmla="*/ 315377 h 544419"/>
                  <a:gd name="connsiteX1" fmla="*/ 183993 w 451793"/>
                  <a:gd name="connsiteY1" fmla="*/ 544419 h 544419"/>
                  <a:gd name="connsiteX2" fmla="*/ 183993 w 451793"/>
                  <a:gd name="connsiteY2" fmla="*/ 544418 h 544419"/>
                  <a:gd name="connsiteX3" fmla="*/ 147870 w 451793"/>
                  <a:gd name="connsiteY3" fmla="*/ 240830 h 544419"/>
                  <a:gd name="connsiteX4" fmla="*/ 167494 w 451793"/>
                  <a:gd name="connsiteY4" fmla="*/ 188107 h 544419"/>
                  <a:gd name="connsiteX5" fmla="*/ 207906 w 451793"/>
                  <a:gd name="connsiteY5" fmla="*/ 158746 h 544419"/>
                  <a:gd name="connsiteX6" fmla="*/ 451792 w 451793"/>
                  <a:gd name="connsiteY6" fmla="*/ 80580 h 544419"/>
                  <a:gd name="connsiteX7" fmla="*/ 451793 w 451793"/>
                  <a:gd name="connsiteY7" fmla="*/ 80580 h 544419"/>
                  <a:gd name="connsiteX8" fmla="*/ 140766 w 451793"/>
                  <a:gd name="connsiteY8" fmla="*/ 42455 h 544419"/>
                  <a:gd name="connsiteX0" fmla="*/ 198 w 451793"/>
                  <a:gd name="connsiteY0" fmla="*/ 286931 h 515973"/>
                  <a:gd name="connsiteX1" fmla="*/ 183993 w 451793"/>
                  <a:gd name="connsiteY1" fmla="*/ 515973 h 515973"/>
                  <a:gd name="connsiteX2" fmla="*/ 183993 w 451793"/>
                  <a:gd name="connsiteY2" fmla="*/ 515972 h 515973"/>
                  <a:gd name="connsiteX3" fmla="*/ 147870 w 451793"/>
                  <a:gd name="connsiteY3" fmla="*/ 212384 h 515973"/>
                  <a:gd name="connsiteX4" fmla="*/ 167494 w 451793"/>
                  <a:gd name="connsiteY4" fmla="*/ 159661 h 515973"/>
                  <a:gd name="connsiteX5" fmla="*/ 207906 w 451793"/>
                  <a:gd name="connsiteY5" fmla="*/ 130300 h 515973"/>
                  <a:gd name="connsiteX6" fmla="*/ 451792 w 451793"/>
                  <a:gd name="connsiteY6" fmla="*/ 52134 h 515973"/>
                  <a:gd name="connsiteX7" fmla="*/ 451793 w 451793"/>
                  <a:gd name="connsiteY7" fmla="*/ 52134 h 515973"/>
                  <a:gd name="connsiteX8" fmla="*/ 82915 w 451793"/>
                  <a:gd name="connsiteY8" fmla="*/ 71346 h 515973"/>
                  <a:gd name="connsiteX0" fmla="*/ 198 w 451793"/>
                  <a:gd name="connsiteY0" fmla="*/ 315072 h 544114"/>
                  <a:gd name="connsiteX1" fmla="*/ 183993 w 451793"/>
                  <a:gd name="connsiteY1" fmla="*/ 544114 h 544114"/>
                  <a:gd name="connsiteX2" fmla="*/ 183993 w 451793"/>
                  <a:gd name="connsiteY2" fmla="*/ 544113 h 544114"/>
                  <a:gd name="connsiteX3" fmla="*/ 147870 w 451793"/>
                  <a:gd name="connsiteY3" fmla="*/ 240525 h 544114"/>
                  <a:gd name="connsiteX4" fmla="*/ 167494 w 451793"/>
                  <a:gd name="connsiteY4" fmla="*/ 187802 h 544114"/>
                  <a:gd name="connsiteX5" fmla="*/ 207906 w 451793"/>
                  <a:gd name="connsiteY5" fmla="*/ 158441 h 544114"/>
                  <a:gd name="connsiteX6" fmla="*/ 451792 w 451793"/>
                  <a:gd name="connsiteY6" fmla="*/ 80275 h 544114"/>
                  <a:gd name="connsiteX7" fmla="*/ 451793 w 451793"/>
                  <a:gd name="connsiteY7" fmla="*/ 80275 h 544114"/>
                  <a:gd name="connsiteX8" fmla="*/ 82915 w 451793"/>
                  <a:gd name="connsiteY8" fmla="*/ 99487 h 544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1793" h="544114">
                    <a:moveTo>
                      <a:pt x="198" y="315072"/>
                    </a:moveTo>
                    <a:cubicBezTo>
                      <a:pt x="-4969" y="458466"/>
                      <a:pt x="91550" y="544114"/>
                      <a:pt x="183993" y="544114"/>
                    </a:cubicBezTo>
                    <a:lnTo>
                      <a:pt x="183993" y="544113"/>
                    </a:lnTo>
                    <a:cubicBezTo>
                      <a:pt x="135829" y="452247"/>
                      <a:pt x="123788" y="341721"/>
                      <a:pt x="147870" y="240525"/>
                    </a:cubicBezTo>
                    <a:lnTo>
                      <a:pt x="167494" y="187802"/>
                    </a:lnTo>
                    <a:lnTo>
                      <a:pt x="207906" y="158441"/>
                    </a:lnTo>
                    <a:cubicBezTo>
                      <a:pt x="283151" y="114998"/>
                      <a:pt x="367437" y="87216"/>
                      <a:pt x="451792" y="80275"/>
                    </a:cubicBezTo>
                    <a:lnTo>
                      <a:pt x="451793" y="80275"/>
                    </a:lnTo>
                    <a:cubicBezTo>
                      <a:pt x="399732" y="-9897"/>
                      <a:pt x="221298" y="-49590"/>
                      <a:pt x="82915" y="99487"/>
                    </a:cubicBez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69" name="グループ化 768"/>
              <p:cNvGrpSpPr/>
              <p:nvPr/>
            </p:nvGrpSpPr>
            <p:grpSpPr>
              <a:xfrm>
                <a:off x="3093518" y="4915417"/>
                <a:ext cx="502415" cy="257026"/>
                <a:chOff x="3080193" y="4915417"/>
                <a:chExt cx="502415" cy="257026"/>
              </a:xfrm>
            </p:grpSpPr>
            <p:sp>
              <p:nvSpPr>
                <p:cNvPr id="772" name="角丸四角形 771"/>
                <p:cNvSpPr/>
                <p:nvPr/>
              </p:nvSpPr>
              <p:spPr>
                <a:xfrm>
                  <a:off x="3124251" y="4999752"/>
                  <a:ext cx="100872" cy="17269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3" name="円/楕円 785"/>
                <p:cNvSpPr/>
                <p:nvPr/>
              </p:nvSpPr>
              <p:spPr>
                <a:xfrm>
                  <a:off x="3140575" y="5035090"/>
                  <a:ext cx="68225" cy="6822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4" name="角丸四角形 773"/>
                <p:cNvSpPr/>
                <p:nvPr/>
              </p:nvSpPr>
              <p:spPr>
                <a:xfrm>
                  <a:off x="3448101" y="4999752"/>
                  <a:ext cx="100872" cy="17269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5" name="円/楕円 787"/>
                <p:cNvSpPr/>
                <p:nvPr/>
              </p:nvSpPr>
              <p:spPr>
                <a:xfrm>
                  <a:off x="3464425" y="5035090"/>
                  <a:ext cx="68225" cy="6822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6" name="月 775"/>
                <p:cNvSpPr/>
                <p:nvPr/>
              </p:nvSpPr>
              <p:spPr>
                <a:xfrm rot="5400000" flipH="1" flipV="1">
                  <a:off x="3135072" y="4860538"/>
                  <a:ext cx="66780" cy="176538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7" name="月 776"/>
                <p:cNvSpPr/>
                <p:nvPr/>
              </p:nvSpPr>
              <p:spPr>
                <a:xfrm rot="5400000" flipH="1" flipV="1">
                  <a:off x="3460949" y="4860538"/>
                  <a:ext cx="66780" cy="176538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70" name="月 769"/>
              <p:cNvSpPr/>
              <p:nvPr/>
            </p:nvSpPr>
            <p:spPr>
              <a:xfrm rot="16200000">
                <a:off x="3331304" y="5223086"/>
                <a:ext cx="26843" cy="76256"/>
              </a:xfrm>
              <a:prstGeom prst="moon">
                <a:avLst>
                  <a:gd name="adj" fmla="val 76783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1" name="円/楕円 4"/>
              <p:cNvSpPr/>
              <p:nvPr/>
            </p:nvSpPr>
            <p:spPr>
              <a:xfrm rot="10800000">
                <a:off x="3247258" y="5305955"/>
                <a:ext cx="194934" cy="3681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61" name="グループ化 760"/>
            <p:cNvGrpSpPr/>
            <p:nvPr/>
          </p:nvGrpSpPr>
          <p:grpSpPr>
            <a:xfrm rot="20895583">
              <a:off x="2843227" y="3908691"/>
              <a:ext cx="563803" cy="792464"/>
              <a:chOff x="819085" y="3805586"/>
              <a:chExt cx="1087038" cy="1527908"/>
            </a:xfrm>
          </p:grpSpPr>
          <p:sp>
            <p:nvSpPr>
              <p:cNvPr id="762" name="フリーフォーム 761"/>
              <p:cNvSpPr/>
              <p:nvPr/>
            </p:nvSpPr>
            <p:spPr>
              <a:xfrm rot="18310289">
                <a:off x="1435543" y="3878121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3" name="台形 762"/>
              <p:cNvSpPr/>
              <p:nvPr/>
            </p:nvSpPr>
            <p:spPr>
              <a:xfrm rot="2700000">
                <a:off x="1361983" y="4131881"/>
                <a:ext cx="314361" cy="179964"/>
              </a:xfrm>
              <a:prstGeom prst="trapezoid">
                <a:avLst>
                  <a:gd name="adj" fmla="val 11241"/>
                </a:avLst>
              </a:pr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4" name="フリーフォーム 763"/>
              <p:cNvSpPr/>
              <p:nvPr/>
            </p:nvSpPr>
            <p:spPr>
              <a:xfrm rot="13500000">
                <a:off x="852203" y="4342774"/>
                <a:ext cx="957602" cy="1023838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7602" h="1023838">
                    <a:moveTo>
                      <a:pt x="0" y="0"/>
                    </a:moveTo>
                    <a:lnTo>
                      <a:pt x="788549" y="51447"/>
                    </a:lnTo>
                    <a:cubicBezTo>
                      <a:pt x="811345" y="51447"/>
                      <a:pt x="833061" y="56067"/>
                      <a:pt x="852813" y="64421"/>
                    </a:cubicBezTo>
                    <a:lnTo>
                      <a:pt x="858136" y="68010"/>
                    </a:lnTo>
                    <a:lnTo>
                      <a:pt x="858706" y="68125"/>
                    </a:lnTo>
                    <a:cubicBezTo>
                      <a:pt x="916823" y="92706"/>
                      <a:pt x="957602" y="150253"/>
                      <a:pt x="957602" y="217325"/>
                    </a:cubicBezTo>
                    <a:lnTo>
                      <a:pt x="957602" y="1023838"/>
                    </a:lnTo>
                    <a:lnTo>
                      <a:pt x="633752" y="1023838"/>
                    </a:lnTo>
                    <a:lnTo>
                      <a:pt x="633752" y="381647"/>
                    </a:lnTo>
                    <a:cubicBezTo>
                      <a:pt x="430444" y="382395"/>
                      <a:pt x="158191" y="370649"/>
                      <a:pt x="129613" y="369187"/>
                    </a:cubicBezTo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84" name="グループ化 783"/>
          <p:cNvGrpSpPr/>
          <p:nvPr/>
        </p:nvGrpSpPr>
        <p:grpSpPr>
          <a:xfrm>
            <a:off x="8045814" y="4991705"/>
            <a:ext cx="1002164" cy="1307398"/>
            <a:chOff x="3689506" y="3831196"/>
            <a:chExt cx="1002164" cy="1307398"/>
          </a:xfrm>
        </p:grpSpPr>
        <p:grpSp>
          <p:nvGrpSpPr>
            <p:cNvPr id="785" name="グループ化 784"/>
            <p:cNvGrpSpPr/>
            <p:nvPr/>
          </p:nvGrpSpPr>
          <p:grpSpPr>
            <a:xfrm>
              <a:off x="4035506" y="4494505"/>
              <a:ext cx="601415" cy="644089"/>
              <a:chOff x="7791717" y="1805939"/>
              <a:chExt cx="1156298" cy="1238344"/>
            </a:xfrm>
          </p:grpSpPr>
          <p:sp>
            <p:nvSpPr>
              <p:cNvPr id="803" name="片側の 2 つの角を丸めた四角形 802"/>
              <p:cNvSpPr/>
              <p:nvPr/>
            </p:nvSpPr>
            <p:spPr>
              <a:xfrm>
                <a:off x="7791717" y="2023357"/>
                <a:ext cx="1156298" cy="1020926"/>
              </a:xfrm>
              <a:prstGeom prst="round2SameRect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4" name="台形 803"/>
              <p:cNvSpPr/>
              <p:nvPr/>
            </p:nvSpPr>
            <p:spPr>
              <a:xfrm rot="10800000">
                <a:off x="7963021" y="2023357"/>
                <a:ext cx="796988" cy="893068"/>
              </a:xfrm>
              <a:prstGeom prst="trapezoid">
                <a:avLst>
                  <a:gd name="adj" fmla="val 47132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5" name="円/楕円 28"/>
              <p:cNvSpPr/>
              <p:nvPr/>
            </p:nvSpPr>
            <p:spPr>
              <a:xfrm>
                <a:off x="7945853" y="1909057"/>
                <a:ext cx="831324" cy="320040"/>
              </a:xfrm>
              <a:custGeom>
                <a:avLst/>
                <a:gdLst/>
                <a:ahLst/>
                <a:cxnLst/>
                <a:rect l="l" t="t" r="r" b="b"/>
                <a:pathLst>
                  <a:path w="831324" h="320040">
                    <a:moveTo>
                      <a:pt x="415662" y="0"/>
                    </a:moveTo>
                    <a:cubicBezTo>
                      <a:pt x="645226" y="0"/>
                      <a:pt x="831324" y="51174"/>
                      <a:pt x="831324" y="114300"/>
                    </a:cubicBezTo>
                    <a:lnTo>
                      <a:pt x="823572" y="135446"/>
                    </a:lnTo>
                    <a:cubicBezTo>
                      <a:pt x="828813" y="142089"/>
                      <a:pt x="831324" y="149260"/>
                      <a:pt x="831324" y="156592"/>
                    </a:cubicBezTo>
                    <a:cubicBezTo>
                      <a:pt x="831324" y="165124"/>
                      <a:pt x="827925" y="173438"/>
                      <a:pt x="821142" y="181166"/>
                    </a:cubicBezTo>
                    <a:cubicBezTo>
                      <a:pt x="827925" y="188895"/>
                      <a:pt x="831324" y="197208"/>
                      <a:pt x="831324" y="205740"/>
                    </a:cubicBezTo>
                    <a:cubicBezTo>
                      <a:pt x="831324" y="268866"/>
                      <a:pt x="645226" y="320040"/>
                      <a:pt x="415662" y="320040"/>
                    </a:cubicBezTo>
                    <a:cubicBezTo>
                      <a:pt x="186098" y="320040"/>
                      <a:pt x="0" y="268866"/>
                      <a:pt x="0" y="205740"/>
                    </a:cubicBezTo>
                    <a:cubicBezTo>
                      <a:pt x="0" y="197208"/>
                      <a:pt x="3400" y="188895"/>
                      <a:pt x="10182" y="181166"/>
                    </a:cubicBezTo>
                    <a:cubicBezTo>
                      <a:pt x="3400" y="173438"/>
                      <a:pt x="0" y="165124"/>
                      <a:pt x="0" y="156592"/>
                    </a:cubicBezTo>
                    <a:lnTo>
                      <a:pt x="7752" y="135446"/>
                    </a:lnTo>
                    <a:cubicBezTo>
                      <a:pt x="2511" y="128804"/>
                      <a:pt x="0" y="121633"/>
                      <a:pt x="0" y="114300"/>
                    </a:cubicBezTo>
                    <a:cubicBezTo>
                      <a:pt x="0" y="51174"/>
                      <a:pt x="186098" y="0"/>
                      <a:pt x="415662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6" name="円/楕円 805"/>
              <p:cNvSpPr/>
              <p:nvPr/>
            </p:nvSpPr>
            <p:spPr>
              <a:xfrm>
                <a:off x="8089811" y="1930771"/>
                <a:ext cx="543408" cy="144016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7" name="円/楕円 3"/>
              <p:cNvSpPr/>
              <p:nvPr/>
            </p:nvSpPr>
            <p:spPr>
              <a:xfrm>
                <a:off x="8090649" y="1805939"/>
                <a:ext cx="542277" cy="295442"/>
              </a:xfrm>
              <a:custGeom>
                <a:avLst/>
                <a:gdLst/>
                <a:ahLst/>
                <a:cxnLst/>
                <a:rect l="l" t="t" r="r" b="b"/>
                <a:pathLst>
                  <a:path w="542277" h="295442">
                    <a:moveTo>
                      <a:pt x="145418" y="0"/>
                    </a:moveTo>
                    <a:lnTo>
                      <a:pt x="413015" y="0"/>
                    </a:lnTo>
                    <a:lnTo>
                      <a:pt x="413015" y="196010"/>
                    </a:lnTo>
                    <a:lnTo>
                      <a:pt x="542277" y="209739"/>
                    </a:lnTo>
                    <a:cubicBezTo>
                      <a:pt x="540974" y="257162"/>
                      <a:pt x="419941" y="295442"/>
                      <a:pt x="270867" y="295442"/>
                    </a:cubicBezTo>
                    <a:cubicBezTo>
                      <a:pt x="123658" y="295442"/>
                      <a:pt x="3792" y="258114"/>
                      <a:pt x="0" y="211455"/>
                    </a:cubicBezTo>
                    <a:lnTo>
                      <a:pt x="145418" y="196010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86" name="グループ化 785"/>
            <p:cNvGrpSpPr/>
            <p:nvPr/>
          </p:nvGrpSpPr>
          <p:grpSpPr>
            <a:xfrm>
              <a:off x="3972067" y="3831196"/>
              <a:ext cx="719603" cy="696474"/>
              <a:chOff x="4108550" y="4732300"/>
              <a:chExt cx="719603" cy="696474"/>
            </a:xfrm>
          </p:grpSpPr>
          <p:sp>
            <p:nvSpPr>
              <p:cNvPr id="791" name="角丸四角形 1206"/>
              <p:cNvSpPr/>
              <p:nvPr/>
            </p:nvSpPr>
            <p:spPr>
              <a:xfrm>
                <a:off x="4138170" y="4732300"/>
                <a:ext cx="660362" cy="462772"/>
              </a:xfrm>
              <a:custGeom>
                <a:avLst/>
                <a:gdLst/>
                <a:ahLst/>
                <a:cxnLst/>
                <a:rect l="l" t="t" r="r" b="b"/>
                <a:pathLst>
                  <a:path w="660362" h="462772">
                    <a:moveTo>
                      <a:pt x="231386" y="0"/>
                    </a:moveTo>
                    <a:lnTo>
                      <a:pt x="279220" y="0"/>
                    </a:lnTo>
                    <a:cubicBezTo>
                      <a:pt x="296761" y="0"/>
                      <a:pt x="313846" y="1952"/>
                      <a:pt x="330181" y="6045"/>
                    </a:cubicBezTo>
                    <a:cubicBezTo>
                      <a:pt x="346516" y="1952"/>
                      <a:pt x="363601" y="0"/>
                      <a:pt x="381142" y="0"/>
                    </a:cubicBezTo>
                    <a:lnTo>
                      <a:pt x="428976" y="0"/>
                    </a:lnTo>
                    <a:cubicBezTo>
                      <a:pt x="556767" y="0"/>
                      <a:pt x="660362" y="103595"/>
                      <a:pt x="660362" y="231386"/>
                    </a:cubicBezTo>
                    <a:cubicBezTo>
                      <a:pt x="660362" y="359177"/>
                      <a:pt x="556767" y="462772"/>
                      <a:pt x="428976" y="462772"/>
                    </a:cubicBezTo>
                    <a:lnTo>
                      <a:pt x="381142" y="462772"/>
                    </a:lnTo>
                    <a:cubicBezTo>
                      <a:pt x="363601" y="462772"/>
                      <a:pt x="346516" y="460820"/>
                      <a:pt x="330181" y="456728"/>
                    </a:cubicBezTo>
                    <a:cubicBezTo>
                      <a:pt x="313846" y="460820"/>
                      <a:pt x="296761" y="462772"/>
                      <a:pt x="279220" y="462772"/>
                    </a:cubicBezTo>
                    <a:lnTo>
                      <a:pt x="231386" y="462772"/>
                    </a:lnTo>
                    <a:cubicBezTo>
                      <a:pt x="103595" y="462772"/>
                      <a:pt x="0" y="359177"/>
                      <a:pt x="0" y="231386"/>
                    </a:cubicBezTo>
                    <a:cubicBezTo>
                      <a:pt x="0" y="103595"/>
                      <a:pt x="103595" y="0"/>
                      <a:pt x="23138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92" name="グループ化 791"/>
              <p:cNvGrpSpPr/>
              <p:nvPr/>
            </p:nvGrpSpPr>
            <p:grpSpPr>
              <a:xfrm>
                <a:off x="4108550" y="5036232"/>
                <a:ext cx="719603" cy="214314"/>
                <a:chOff x="4108550" y="5036232"/>
                <a:chExt cx="719603" cy="214314"/>
              </a:xfrm>
            </p:grpSpPr>
            <p:sp>
              <p:nvSpPr>
                <p:cNvPr id="801" name="円/楕円 745"/>
                <p:cNvSpPr/>
                <p:nvPr/>
              </p:nvSpPr>
              <p:spPr>
                <a:xfrm rot="20700000">
                  <a:off x="4108550" y="503623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2" name="円/楕円 746"/>
                <p:cNvSpPr/>
                <p:nvPr/>
              </p:nvSpPr>
              <p:spPr>
                <a:xfrm rot="900000" flipH="1">
                  <a:off x="4653218" y="503623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93" name="角丸四角形 792"/>
              <p:cNvSpPr/>
              <p:nvPr/>
            </p:nvSpPr>
            <p:spPr>
              <a:xfrm>
                <a:off x="4178090" y="4795543"/>
                <a:ext cx="580522" cy="633231"/>
              </a:xfrm>
              <a:prstGeom prst="roundRect">
                <a:avLst>
                  <a:gd name="adj" fmla="val 39638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94" name="グループ化 793"/>
              <p:cNvGrpSpPr/>
              <p:nvPr/>
            </p:nvGrpSpPr>
            <p:grpSpPr>
              <a:xfrm>
                <a:off x="4227264" y="4959727"/>
                <a:ext cx="482174" cy="167340"/>
                <a:chOff x="4232627" y="4959727"/>
                <a:chExt cx="482174" cy="167340"/>
              </a:xfrm>
            </p:grpSpPr>
            <p:sp>
              <p:nvSpPr>
                <p:cNvPr id="797" name="フローチャート: 端子 650"/>
                <p:cNvSpPr/>
                <p:nvPr/>
              </p:nvSpPr>
              <p:spPr>
                <a:xfrm rot="20722873">
                  <a:off x="4232627" y="4959729"/>
                  <a:ext cx="187231" cy="45719"/>
                </a:xfrm>
                <a:prstGeom prst="flowChartTerminator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8" name="フローチャート: 端子 651"/>
                <p:cNvSpPr/>
                <p:nvPr/>
              </p:nvSpPr>
              <p:spPr>
                <a:xfrm rot="723410" flipH="1">
                  <a:off x="4527570" y="4959727"/>
                  <a:ext cx="187231" cy="45719"/>
                </a:xfrm>
                <a:prstGeom prst="flowChartTerminator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9" name="円/楕円 757"/>
                <p:cNvSpPr/>
                <p:nvPr/>
              </p:nvSpPr>
              <p:spPr>
                <a:xfrm>
                  <a:off x="4315956" y="5036444"/>
                  <a:ext cx="56053" cy="9062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0" name="円/楕円 758"/>
                <p:cNvSpPr/>
                <p:nvPr/>
              </p:nvSpPr>
              <p:spPr>
                <a:xfrm>
                  <a:off x="4582488" y="5036444"/>
                  <a:ext cx="56053" cy="9062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95" name="フリーフォーム 794"/>
              <p:cNvSpPr/>
              <p:nvPr/>
            </p:nvSpPr>
            <p:spPr>
              <a:xfrm rot="18900000">
                <a:off x="4412945" y="5131546"/>
                <a:ext cx="110812" cy="110812"/>
              </a:xfrm>
              <a:custGeom>
                <a:avLst/>
                <a:gdLst>
                  <a:gd name="connsiteX0" fmla="*/ 75031 w 110812"/>
                  <a:gd name="connsiteY0" fmla="*/ 0 h 110812"/>
                  <a:gd name="connsiteX1" fmla="*/ 110812 w 110812"/>
                  <a:gd name="connsiteY1" fmla="*/ 35781 h 110812"/>
                  <a:gd name="connsiteX2" fmla="*/ 110812 w 110812"/>
                  <a:gd name="connsiteY2" fmla="*/ 55406 h 110812"/>
                  <a:gd name="connsiteX3" fmla="*/ 55406 w 110812"/>
                  <a:gd name="connsiteY3" fmla="*/ 110812 h 110812"/>
                  <a:gd name="connsiteX4" fmla="*/ 0 w 110812"/>
                  <a:gd name="connsiteY4" fmla="*/ 55406 h 110812"/>
                  <a:gd name="connsiteX5" fmla="*/ 1 w 110812"/>
                  <a:gd name="connsiteY5" fmla="*/ 55406 h 110812"/>
                  <a:gd name="connsiteX6" fmla="*/ 55407 w 110812"/>
                  <a:gd name="connsiteY6" fmla="*/ 0 h 110812"/>
                  <a:gd name="connsiteX0" fmla="*/ 110812 w 202252"/>
                  <a:gd name="connsiteY0" fmla="*/ 35781 h 127221"/>
                  <a:gd name="connsiteX1" fmla="*/ 110812 w 202252"/>
                  <a:gd name="connsiteY1" fmla="*/ 55406 h 127221"/>
                  <a:gd name="connsiteX2" fmla="*/ 55406 w 202252"/>
                  <a:gd name="connsiteY2" fmla="*/ 110812 h 127221"/>
                  <a:gd name="connsiteX3" fmla="*/ 0 w 202252"/>
                  <a:gd name="connsiteY3" fmla="*/ 55406 h 127221"/>
                  <a:gd name="connsiteX4" fmla="*/ 1 w 202252"/>
                  <a:gd name="connsiteY4" fmla="*/ 55406 h 127221"/>
                  <a:gd name="connsiteX5" fmla="*/ 55407 w 202252"/>
                  <a:gd name="connsiteY5" fmla="*/ 0 h 127221"/>
                  <a:gd name="connsiteX6" fmla="*/ 75031 w 202252"/>
                  <a:gd name="connsiteY6" fmla="*/ 0 h 127221"/>
                  <a:gd name="connsiteX7" fmla="*/ 202252 w 202252"/>
                  <a:gd name="connsiteY7" fmla="*/ 127221 h 127221"/>
                  <a:gd name="connsiteX0" fmla="*/ 110812 w 110812"/>
                  <a:gd name="connsiteY0" fmla="*/ 35781 h 110812"/>
                  <a:gd name="connsiteX1" fmla="*/ 110812 w 110812"/>
                  <a:gd name="connsiteY1" fmla="*/ 55406 h 110812"/>
                  <a:gd name="connsiteX2" fmla="*/ 55406 w 110812"/>
                  <a:gd name="connsiteY2" fmla="*/ 110812 h 110812"/>
                  <a:gd name="connsiteX3" fmla="*/ 0 w 110812"/>
                  <a:gd name="connsiteY3" fmla="*/ 55406 h 110812"/>
                  <a:gd name="connsiteX4" fmla="*/ 1 w 110812"/>
                  <a:gd name="connsiteY4" fmla="*/ 55406 h 110812"/>
                  <a:gd name="connsiteX5" fmla="*/ 55407 w 110812"/>
                  <a:gd name="connsiteY5" fmla="*/ 0 h 110812"/>
                  <a:gd name="connsiteX6" fmla="*/ 75031 w 110812"/>
                  <a:gd name="connsiteY6" fmla="*/ 0 h 11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812" h="110812">
                    <a:moveTo>
                      <a:pt x="110812" y="35781"/>
                    </a:moveTo>
                    <a:lnTo>
                      <a:pt x="110812" y="55406"/>
                    </a:lnTo>
                    <a:cubicBezTo>
                      <a:pt x="110812" y="86006"/>
                      <a:pt x="86006" y="110812"/>
                      <a:pt x="55406" y="110812"/>
                    </a:cubicBezTo>
                    <a:cubicBezTo>
                      <a:pt x="24806" y="110812"/>
                      <a:pt x="0" y="86006"/>
                      <a:pt x="0" y="55406"/>
                    </a:cubicBezTo>
                    <a:lnTo>
                      <a:pt x="1" y="55406"/>
                    </a:lnTo>
                    <a:cubicBezTo>
                      <a:pt x="1" y="24806"/>
                      <a:pt x="24807" y="0"/>
                      <a:pt x="55407" y="0"/>
                    </a:cubicBezTo>
                    <a:lnTo>
                      <a:pt x="75031" y="0"/>
                    </a:lnTo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6" name="円/楕円 4"/>
              <p:cNvSpPr/>
              <p:nvPr/>
            </p:nvSpPr>
            <p:spPr>
              <a:xfrm rot="10800000">
                <a:off x="4370884" y="5305955"/>
                <a:ext cx="194934" cy="3681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87" name="グループ化 786"/>
            <p:cNvGrpSpPr/>
            <p:nvPr/>
          </p:nvGrpSpPr>
          <p:grpSpPr>
            <a:xfrm rot="20895583">
              <a:off x="3689506" y="3908691"/>
              <a:ext cx="563803" cy="792464"/>
              <a:chOff x="819085" y="3805586"/>
              <a:chExt cx="1087038" cy="1527908"/>
            </a:xfrm>
          </p:grpSpPr>
          <p:sp>
            <p:nvSpPr>
              <p:cNvPr id="788" name="フリーフォーム 787"/>
              <p:cNvSpPr/>
              <p:nvPr/>
            </p:nvSpPr>
            <p:spPr>
              <a:xfrm rot="18310289">
                <a:off x="1435543" y="3878121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9" name="台形 788"/>
              <p:cNvSpPr/>
              <p:nvPr/>
            </p:nvSpPr>
            <p:spPr>
              <a:xfrm rot="2700000">
                <a:off x="1361983" y="4131881"/>
                <a:ext cx="314361" cy="179964"/>
              </a:xfrm>
              <a:prstGeom prst="trapezoid">
                <a:avLst>
                  <a:gd name="adj" fmla="val 11241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0" name="フリーフォーム 789"/>
              <p:cNvSpPr/>
              <p:nvPr/>
            </p:nvSpPr>
            <p:spPr>
              <a:xfrm rot="13500000">
                <a:off x="852203" y="4342774"/>
                <a:ext cx="957602" cy="1023838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7602" h="1023838">
                    <a:moveTo>
                      <a:pt x="0" y="0"/>
                    </a:moveTo>
                    <a:lnTo>
                      <a:pt x="788549" y="51447"/>
                    </a:lnTo>
                    <a:cubicBezTo>
                      <a:pt x="811345" y="51447"/>
                      <a:pt x="833061" y="56067"/>
                      <a:pt x="852813" y="64421"/>
                    </a:cubicBezTo>
                    <a:lnTo>
                      <a:pt x="858136" y="68010"/>
                    </a:lnTo>
                    <a:lnTo>
                      <a:pt x="858706" y="68125"/>
                    </a:lnTo>
                    <a:cubicBezTo>
                      <a:pt x="916823" y="92706"/>
                      <a:pt x="957602" y="150253"/>
                      <a:pt x="957602" y="217325"/>
                    </a:cubicBezTo>
                    <a:lnTo>
                      <a:pt x="957602" y="1023838"/>
                    </a:lnTo>
                    <a:lnTo>
                      <a:pt x="633752" y="1023838"/>
                    </a:lnTo>
                    <a:lnTo>
                      <a:pt x="633752" y="381647"/>
                    </a:lnTo>
                    <a:cubicBezTo>
                      <a:pt x="430444" y="382395"/>
                      <a:pt x="158191" y="370649"/>
                      <a:pt x="129613" y="369187"/>
                    </a:cubicBez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847992" y="1006617"/>
            <a:ext cx="822595" cy="1424979"/>
            <a:chOff x="391413" y="366144"/>
            <a:chExt cx="822595" cy="1424979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490338" y="1175720"/>
              <a:ext cx="601415" cy="615403"/>
              <a:chOff x="1447202" y="1861091"/>
              <a:chExt cx="1156298" cy="1183192"/>
            </a:xfrm>
          </p:grpSpPr>
          <p:sp>
            <p:nvSpPr>
              <p:cNvPr id="20" name="片側の 2 つの角を丸めた四角形 19"/>
              <p:cNvSpPr/>
              <p:nvPr/>
            </p:nvSpPr>
            <p:spPr>
              <a:xfrm>
                <a:off x="1447202" y="2023357"/>
                <a:ext cx="1156298" cy="1020926"/>
              </a:xfrm>
              <a:prstGeom prst="round2SameRect">
                <a:avLst/>
              </a:pr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正方形/長方形 20"/>
              <p:cNvSpPr/>
              <p:nvPr/>
            </p:nvSpPr>
            <p:spPr>
              <a:xfrm>
                <a:off x="2002492" y="2470785"/>
                <a:ext cx="45719" cy="573498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" name="正方形/長方形 9"/>
              <p:cNvSpPr/>
              <p:nvPr/>
            </p:nvSpPr>
            <p:spPr>
              <a:xfrm>
                <a:off x="1747716" y="1959605"/>
                <a:ext cx="555270" cy="574215"/>
              </a:xfrm>
              <a:custGeom>
                <a:avLst/>
                <a:gdLst/>
                <a:ahLst/>
                <a:cxnLst/>
                <a:rect l="l" t="t" r="r" b="b"/>
                <a:pathLst>
                  <a:path w="409500" h="880103">
                    <a:moveTo>
                      <a:pt x="204750" y="0"/>
                    </a:moveTo>
                    <a:cubicBezTo>
                      <a:pt x="278855" y="0"/>
                      <a:pt x="352960" y="28270"/>
                      <a:pt x="409500" y="84810"/>
                    </a:cubicBezTo>
                    <a:cubicBezTo>
                      <a:pt x="522580" y="197891"/>
                      <a:pt x="522580" y="381229"/>
                      <a:pt x="409500" y="494310"/>
                    </a:cubicBezTo>
                    <a:cubicBezTo>
                      <a:pt x="311075" y="592734"/>
                      <a:pt x="242826" y="721332"/>
                      <a:pt x="204750" y="880103"/>
                    </a:cubicBezTo>
                    <a:cubicBezTo>
                      <a:pt x="166674" y="721332"/>
                      <a:pt x="98424" y="592734"/>
                      <a:pt x="0" y="494310"/>
                    </a:cubicBezTo>
                    <a:cubicBezTo>
                      <a:pt x="-113081" y="381229"/>
                      <a:pt x="-113081" y="197891"/>
                      <a:pt x="0" y="84810"/>
                    </a:cubicBezTo>
                    <a:cubicBezTo>
                      <a:pt x="56540" y="28270"/>
                      <a:pt x="130645" y="0"/>
                      <a:pt x="204750" y="0"/>
                    </a:cubicBezTo>
                    <a:close/>
                  </a:path>
                </a:pathLst>
              </a:custGeom>
              <a:solidFill>
                <a:srgbClr val="6600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" name="正方形/長方形 9"/>
              <p:cNvSpPr/>
              <p:nvPr/>
            </p:nvSpPr>
            <p:spPr>
              <a:xfrm>
                <a:off x="1835308" y="1959605"/>
                <a:ext cx="380086" cy="558300"/>
              </a:xfrm>
              <a:custGeom>
                <a:avLst/>
                <a:gdLst/>
                <a:ahLst/>
                <a:cxnLst/>
                <a:rect l="l" t="t" r="r" b="b"/>
                <a:pathLst>
                  <a:path w="409500" h="880103">
                    <a:moveTo>
                      <a:pt x="204750" y="0"/>
                    </a:moveTo>
                    <a:cubicBezTo>
                      <a:pt x="278855" y="0"/>
                      <a:pt x="352960" y="28270"/>
                      <a:pt x="409500" y="84810"/>
                    </a:cubicBezTo>
                    <a:cubicBezTo>
                      <a:pt x="522580" y="197891"/>
                      <a:pt x="522580" y="381229"/>
                      <a:pt x="409500" y="494310"/>
                    </a:cubicBezTo>
                    <a:cubicBezTo>
                      <a:pt x="311075" y="592734"/>
                      <a:pt x="242826" y="721332"/>
                      <a:pt x="204750" y="880103"/>
                    </a:cubicBezTo>
                    <a:cubicBezTo>
                      <a:pt x="166674" y="721332"/>
                      <a:pt x="98424" y="592734"/>
                      <a:pt x="0" y="494310"/>
                    </a:cubicBezTo>
                    <a:cubicBezTo>
                      <a:pt x="-113081" y="381229"/>
                      <a:pt x="-113081" y="197891"/>
                      <a:pt x="0" y="84810"/>
                    </a:cubicBezTo>
                    <a:cubicBezTo>
                      <a:pt x="56540" y="28270"/>
                      <a:pt x="130645" y="0"/>
                      <a:pt x="204750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" name="正方形/長方形 9"/>
              <p:cNvSpPr/>
              <p:nvPr/>
            </p:nvSpPr>
            <p:spPr>
              <a:xfrm>
                <a:off x="1773452" y="1959606"/>
                <a:ext cx="503798" cy="185177"/>
              </a:xfrm>
              <a:custGeom>
                <a:avLst/>
                <a:gdLst/>
                <a:ahLst/>
                <a:cxnLst/>
                <a:rect l="l" t="t" r="r" b="b"/>
                <a:pathLst>
                  <a:path w="503798" h="185177">
                    <a:moveTo>
                      <a:pt x="252192" y="0"/>
                    </a:moveTo>
                    <a:cubicBezTo>
                      <a:pt x="320974" y="0"/>
                      <a:pt x="389756" y="17933"/>
                      <a:pt x="442235" y="53800"/>
                    </a:cubicBezTo>
                    <a:cubicBezTo>
                      <a:pt x="470640" y="73214"/>
                      <a:pt x="491358" y="95891"/>
                      <a:pt x="503798" y="120385"/>
                    </a:cubicBezTo>
                    <a:cubicBezTo>
                      <a:pt x="442865" y="160414"/>
                      <a:pt x="352115" y="185177"/>
                      <a:pt x="250890" y="185177"/>
                    </a:cubicBezTo>
                    <a:cubicBezTo>
                      <a:pt x="150790" y="185177"/>
                      <a:pt x="60933" y="160961"/>
                      <a:pt x="0" y="121735"/>
                    </a:cubicBezTo>
                    <a:cubicBezTo>
                      <a:pt x="12286" y="96705"/>
                      <a:pt x="33235" y="73561"/>
                      <a:pt x="62149" y="53800"/>
                    </a:cubicBezTo>
                    <a:cubicBezTo>
                      <a:pt x="114628" y="17933"/>
                      <a:pt x="183410" y="0"/>
                      <a:pt x="252192" y="0"/>
                    </a:cubicBezTo>
                    <a:close/>
                  </a:path>
                </a:pathLst>
              </a:custGeom>
              <a:solidFill>
                <a:srgbClr val="6600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" name="正方形/長方形 9"/>
              <p:cNvSpPr/>
              <p:nvPr/>
            </p:nvSpPr>
            <p:spPr>
              <a:xfrm>
                <a:off x="1747036" y="1959605"/>
                <a:ext cx="555270" cy="574215"/>
              </a:xfrm>
              <a:custGeom>
                <a:avLst/>
                <a:gdLst/>
                <a:ahLst/>
                <a:cxnLst/>
                <a:rect l="l" t="t" r="r" b="b"/>
                <a:pathLst>
                  <a:path w="555270" h="574215">
                    <a:moveTo>
                      <a:pt x="277635" y="0"/>
                    </a:moveTo>
                    <a:cubicBezTo>
                      <a:pt x="378119" y="0"/>
                      <a:pt x="478604" y="18445"/>
                      <a:pt x="555270" y="55334"/>
                    </a:cubicBezTo>
                    <a:cubicBezTo>
                      <a:pt x="708603" y="129112"/>
                      <a:pt x="708603" y="248729"/>
                      <a:pt x="555270" y="322508"/>
                    </a:cubicBezTo>
                    <a:cubicBezTo>
                      <a:pt x="421809" y="386724"/>
                      <a:pt x="329265" y="470626"/>
                      <a:pt x="277635" y="574215"/>
                    </a:cubicBezTo>
                    <a:cubicBezTo>
                      <a:pt x="226005" y="470626"/>
                      <a:pt x="133460" y="386724"/>
                      <a:pt x="0" y="322508"/>
                    </a:cubicBezTo>
                    <a:cubicBezTo>
                      <a:pt x="-153335" y="248729"/>
                      <a:pt x="-153335" y="129112"/>
                      <a:pt x="0" y="55334"/>
                    </a:cubicBezTo>
                    <a:cubicBezTo>
                      <a:pt x="76667" y="18445"/>
                      <a:pt x="177151" y="0"/>
                      <a:pt x="277635" y="0"/>
                    </a:cubicBezTo>
                    <a:cubicBezTo>
                      <a:pt x="208853" y="0"/>
                      <a:pt x="140071" y="17933"/>
                      <a:pt x="87592" y="53800"/>
                    </a:cubicBezTo>
                    <a:cubicBezTo>
                      <a:pt x="-17367" y="125534"/>
                      <a:pt x="-17367" y="241836"/>
                      <a:pt x="87592" y="313569"/>
                    </a:cubicBezTo>
                    <a:cubicBezTo>
                      <a:pt x="178946" y="376005"/>
                      <a:pt x="242294" y="457583"/>
                      <a:pt x="277635" y="558300"/>
                    </a:cubicBezTo>
                    <a:cubicBezTo>
                      <a:pt x="312976" y="457583"/>
                      <a:pt x="376323" y="376005"/>
                      <a:pt x="467678" y="313569"/>
                    </a:cubicBezTo>
                    <a:cubicBezTo>
                      <a:pt x="572636" y="241836"/>
                      <a:pt x="572636" y="125534"/>
                      <a:pt x="467678" y="53800"/>
                    </a:cubicBezTo>
                    <a:cubicBezTo>
                      <a:pt x="415199" y="17933"/>
                      <a:pt x="346417" y="0"/>
                      <a:pt x="277635" y="0"/>
                    </a:cubicBezTo>
                    <a:close/>
                  </a:path>
                </a:pathLst>
              </a:custGeom>
              <a:solidFill>
                <a:srgbClr val="6600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" name="片側の 2 つの角を丸めた四角形 43"/>
              <p:cNvSpPr/>
              <p:nvPr/>
            </p:nvSpPr>
            <p:spPr>
              <a:xfrm rot="10800000">
                <a:off x="1757514" y="1861091"/>
                <a:ext cx="534313" cy="307312"/>
              </a:xfrm>
              <a:custGeom>
                <a:avLst/>
                <a:gdLst/>
                <a:ahLst/>
                <a:cxnLst/>
                <a:rect l="l" t="t" r="r" b="b"/>
                <a:pathLst>
                  <a:path w="534313" h="307312">
                    <a:moveTo>
                      <a:pt x="384372" y="307312"/>
                    </a:moveTo>
                    <a:lnTo>
                      <a:pt x="116775" y="307312"/>
                    </a:lnTo>
                    <a:lnTo>
                      <a:pt x="116775" y="111302"/>
                    </a:lnTo>
                    <a:lnTo>
                      <a:pt x="24492" y="101501"/>
                    </a:lnTo>
                    <a:cubicBezTo>
                      <a:pt x="8577" y="79379"/>
                      <a:pt x="426" y="55111"/>
                      <a:pt x="0" y="30694"/>
                    </a:cubicBezTo>
                    <a:cubicBezTo>
                      <a:pt x="61278" y="11669"/>
                      <a:pt x="150841" y="0"/>
                      <a:pt x="250572" y="0"/>
                    </a:cubicBezTo>
                    <a:cubicBezTo>
                      <a:pt x="370149" y="0"/>
                      <a:pt x="475108" y="16776"/>
                      <a:pt x="534313" y="42426"/>
                    </a:cubicBezTo>
                    <a:cubicBezTo>
                      <a:pt x="532909" y="61431"/>
                      <a:pt x="526046" y="80044"/>
                      <a:pt x="514567" y="97474"/>
                    </a:cubicBezTo>
                    <a:lnTo>
                      <a:pt x="384372" y="111302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" name="台形 23"/>
              <p:cNvSpPr/>
              <p:nvPr/>
            </p:nvSpPr>
            <p:spPr>
              <a:xfrm>
                <a:off x="1976714" y="2517905"/>
                <a:ext cx="97274" cy="125366"/>
              </a:xfrm>
              <a:custGeom>
                <a:avLst/>
                <a:gdLst/>
                <a:ahLst/>
                <a:cxnLst/>
                <a:rect l="l" t="t" r="r" b="b"/>
                <a:pathLst>
                  <a:path w="530860" h="684166">
                    <a:moveTo>
                      <a:pt x="136583" y="455442"/>
                    </a:moveTo>
                    <a:lnTo>
                      <a:pt x="100960" y="628410"/>
                    </a:lnTo>
                    <a:lnTo>
                      <a:pt x="429900" y="628410"/>
                    </a:lnTo>
                    <a:lnTo>
                      <a:pt x="394277" y="455442"/>
                    </a:lnTo>
                    <a:close/>
                    <a:moveTo>
                      <a:pt x="132715" y="0"/>
                    </a:moveTo>
                    <a:lnTo>
                      <a:pt x="398145" y="0"/>
                    </a:lnTo>
                    <a:lnTo>
                      <a:pt x="530860" y="684166"/>
                    </a:lnTo>
                    <a:lnTo>
                      <a:pt x="0" y="684166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391413" y="366144"/>
              <a:ext cx="822595" cy="876194"/>
              <a:chOff x="-459400" y="4574314"/>
              <a:chExt cx="822595" cy="876194"/>
            </a:xfrm>
          </p:grpSpPr>
          <p:sp>
            <p:nvSpPr>
              <p:cNvPr id="5" name="フリーフォーム 4"/>
              <p:cNvSpPr/>
              <p:nvPr/>
            </p:nvSpPr>
            <p:spPr>
              <a:xfrm rot="10800000" flipH="1">
                <a:off x="-459400" y="4668906"/>
                <a:ext cx="822595" cy="514927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" name="グループ化 5"/>
              <p:cNvGrpSpPr/>
              <p:nvPr/>
            </p:nvGrpSpPr>
            <p:grpSpPr>
              <a:xfrm>
                <a:off x="-407904" y="5002894"/>
                <a:ext cx="719603" cy="214314"/>
                <a:chOff x="-399263" y="5002894"/>
                <a:chExt cx="719603" cy="214314"/>
              </a:xfrm>
            </p:grpSpPr>
            <p:sp>
              <p:nvSpPr>
                <p:cNvPr id="18" name="円/楕円 838"/>
                <p:cNvSpPr/>
                <p:nvPr/>
              </p:nvSpPr>
              <p:spPr>
                <a:xfrm rot="20700000">
                  <a:off x="-399263" y="5002894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" name="円/楕円 839"/>
                <p:cNvSpPr/>
                <p:nvPr/>
              </p:nvSpPr>
              <p:spPr>
                <a:xfrm rot="900000" flipH="1">
                  <a:off x="145405" y="5002895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" name="円/楕円 840"/>
              <p:cNvSpPr/>
              <p:nvPr/>
            </p:nvSpPr>
            <p:spPr>
              <a:xfrm>
                <a:off x="-337625" y="4741122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フリーフォーム 7"/>
              <p:cNvSpPr/>
              <p:nvPr/>
            </p:nvSpPr>
            <p:spPr>
              <a:xfrm>
                <a:off x="-88515" y="5107185"/>
                <a:ext cx="80824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フリーフォーム 8"/>
              <p:cNvSpPr/>
              <p:nvPr/>
            </p:nvSpPr>
            <p:spPr>
              <a:xfrm rot="10800000" flipH="1" flipV="1">
                <a:off x="-401005" y="4574314"/>
                <a:ext cx="705804" cy="395862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" name="グループ化 9"/>
              <p:cNvGrpSpPr/>
              <p:nvPr/>
            </p:nvGrpSpPr>
            <p:grpSpPr>
              <a:xfrm>
                <a:off x="-305013" y="4932818"/>
                <a:ext cx="513820" cy="240284"/>
                <a:chOff x="-298046" y="4932818"/>
                <a:chExt cx="513820" cy="240284"/>
              </a:xfrm>
            </p:grpSpPr>
            <p:sp>
              <p:nvSpPr>
                <p:cNvPr id="12" name="楕円 14"/>
                <p:cNvSpPr/>
                <p:nvPr/>
              </p:nvSpPr>
              <p:spPr>
                <a:xfrm>
                  <a:off x="-288848" y="4994556"/>
                  <a:ext cx="178546" cy="17854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" name="楕円 562"/>
                <p:cNvSpPr/>
                <p:nvPr/>
              </p:nvSpPr>
              <p:spPr>
                <a:xfrm>
                  <a:off x="-253100" y="5030304"/>
                  <a:ext cx="107050" cy="10705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" name="楕円 563"/>
                <p:cNvSpPr/>
                <p:nvPr/>
              </p:nvSpPr>
              <p:spPr>
                <a:xfrm>
                  <a:off x="31827" y="4994556"/>
                  <a:ext cx="178546" cy="17854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" name="楕円 564"/>
                <p:cNvSpPr/>
                <p:nvPr/>
              </p:nvSpPr>
              <p:spPr>
                <a:xfrm>
                  <a:off x="67575" y="5030304"/>
                  <a:ext cx="107050" cy="10705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" name="フリーフォーム 15"/>
                <p:cNvSpPr/>
                <p:nvPr/>
              </p:nvSpPr>
              <p:spPr>
                <a:xfrm>
                  <a:off x="-298046" y="4932818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" name="フリーフォーム 16"/>
                <p:cNvSpPr/>
                <p:nvPr/>
              </p:nvSpPr>
              <p:spPr>
                <a:xfrm>
                  <a:off x="22629" y="4932818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" name="円/楕円 4"/>
              <p:cNvSpPr/>
              <p:nvPr/>
            </p:nvSpPr>
            <p:spPr>
              <a:xfrm>
                <a:off x="-145570" y="5319710"/>
                <a:ext cx="194934" cy="3681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8" name="グループ化 27"/>
          <p:cNvGrpSpPr/>
          <p:nvPr/>
        </p:nvGrpSpPr>
        <p:grpSpPr>
          <a:xfrm>
            <a:off x="2747755" y="1056457"/>
            <a:ext cx="719603" cy="1375139"/>
            <a:chOff x="1344434" y="415984"/>
            <a:chExt cx="719603" cy="1375139"/>
          </a:xfrm>
        </p:grpSpPr>
        <p:grpSp>
          <p:nvGrpSpPr>
            <p:cNvPr id="29" name="グループ化 28"/>
            <p:cNvGrpSpPr/>
            <p:nvPr/>
          </p:nvGrpSpPr>
          <p:grpSpPr>
            <a:xfrm>
              <a:off x="1403528" y="1161135"/>
              <a:ext cx="601415" cy="629988"/>
              <a:chOff x="2718578" y="1833049"/>
              <a:chExt cx="1156298" cy="1211234"/>
            </a:xfrm>
          </p:grpSpPr>
          <p:sp>
            <p:nvSpPr>
              <p:cNvPr id="48" name="円/楕円 3"/>
              <p:cNvSpPr/>
              <p:nvPr/>
            </p:nvSpPr>
            <p:spPr>
              <a:xfrm>
                <a:off x="3024612" y="1833049"/>
                <a:ext cx="542277" cy="295442"/>
              </a:xfrm>
              <a:custGeom>
                <a:avLst/>
                <a:gdLst/>
                <a:ahLst/>
                <a:cxnLst/>
                <a:rect l="l" t="t" r="r" b="b"/>
                <a:pathLst>
                  <a:path w="542277" h="295442">
                    <a:moveTo>
                      <a:pt x="145418" y="0"/>
                    </a:moveTo>
                    <a:lnTo>
                      <a:pt x="413015" y="0"/>
                    </a:lnTo>
                    <a:lnTo>
                      <a:pt x="413015" y="196010"/>
                    </a:lnTo>
                    <a:lnTo>
                      <a:pt x="542277" y="209739"/>
                    </a:lnTo>
                    <a:cubicBezTo>
                      <a:pt x="540974" y="257162"/>
                      <a:pt x="419941" y="295442"/>
                      <a:pt x="270867" y="295442"/>
                    </a:cubicBezTo>
                    <a:cubicBezTo>
                      <a:pt x="123658" y="295442"/>
                      <a:pt x="3792" y="258114"/>
                      <a:pt x="0" y="211455"/>
                    </a:cubicBezTo>
                    <a:lnTo>
                      <a:pt x="145418" y="196010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" name="片側の 2 つの角を丸めた四角形 35"/>
              <p:cNvSpPr/>
              <p:nvPr/>
            </p:nvSpPr>
            <p:spPr>
              <a:xfrm>
                <a:off x="2718578" y="2023357"/>
                <a:ext cx="1156298" cy="1020926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20926">
                    <a:moveTo>
                      <a:pt x="170158" y="0"/>
                    </a:moveTo>
                    <a:lnTo>
                      <a:pt x="417196" y="0"/>
                    </a:lnTo>
                    <a:lnTo>
                      <a:pt x="574592" y="67081"/>
                    </a:lnTo>
                    <a:lnTo>
                      <a:pt x="731988" y="0"/>
                    </a:lnTo>
                    <a:lnTo>
                      <a:pt x="986140" y="0"/>
                    </a:lnTo>
                    <a:cubicBezTo>
                      <a:pt x="1080116" y="0"/>
                      <a:pt x="1156298" y="76182"/>
                      <a:pt x="1156298" y="170158"/>
                    </a:cubicBezTo>
                    <a:lnTo>
                      <a:pt x="1156298" y="1020926"/>
                    </a:lnTo>
                    <a:lnTo>
                      <a:pt x="0" y="1020926"/>
                    </a:lnTo>
                    <a:lnTo>
                      <a:pt x="0" y="170158"/>
                    </a:lnTo>
                    <a:cubicBezTo>
                      <a:pt x="0" y="76182"/>
                      <a:pt x="76182" y="0"/>
                      <a:pt x="170158" y="0"/>
                    </a:cubicBezTo>
                    <a:close/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" name="片側の 2 つの角を丸めた四角形 49"/>
              <p:cNvSpPr/>
              <p:nvPr/>
            </p:nvSpPr>
            <p:spPr>
              <a:xfrm rot="10800000">
                <a:off x="3455178" y="2383947"/>
                <a:ext cx="339492" cy="299746"/>
              </a:xfrm>
              <a:prstGeom prst="round2SameRect">
                <a:avLst/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3242117" y="2081342"/>
                <a:ext cx="109220" cy="447428"/>
              </a:xfrm>
              <a:prstGeom prst="rect">
                <a:avLst/>
              </a:prstGeom>
              <a:solidFill>
                <a:srgbClr val="5B9BD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" name="円/楕円 51"/>
              <p:cNvSpPr/>
              <p:nvPr/>
            </p:nvSpPr>
            <p:spPr>
              <a:xfrm>
                <a:off x="3610117" y="2418684"/>
                <a:ext cx="45719" cy="230271"/>
              </a:xfrm>
              <a:prstGeom prst="ellipse">
                <a:avLst/>
              </a:prstGeom>
              <a:solidFill>
                <a:srgbClr val="5B9BD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" name="円/楕円 52"/>
              <p:cNvSpPr/>
              <p:nvPr/>
            </p:nvSpPr>
            <p:spPr>
              <a:xfrm>
                <a:off x="3273867" y="2162099"/>
                <a:ext cx="45719" cy="45719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" name="円/楕円 53"/>
              <p:cNvSpPr/>
              <p:nvPr/>
            </p:nvSpPr>
            <p:spPr>
              <a:xfrm>
                <a:off x="3273867" y="2284482"/>
                <a:ext cx="45719" cy="45719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5" name="円/楕円 54"/>
              <p:cNvSpPr/>
              <p:nvPr/>
            </p:nvSpPr>
            <p:spPr>
              <a:xfrm>
                <a:off x="3273867" y="2406865"/>
                <a:ext cx="45719" cy="45719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6" name="グループ化 55"/>
              <p:cNvGrpSpPr/>
              <p:nvPr/>
            </p:nvGrpSpPr>
            <p:grpSpPr>
              <a:xfrm>
                <a:off x="2943242" y="1979920"/>
                <a:ext cx="706971" cy="153656"/>
                <a:chOff x="6784029" y="1979920"/>
                <a:chExt cx="706971" cy="153656"/>
              </a:xfrm>
            </p:grpSpPr>
            <p:sp>
              <p:nvSpPr>
                <p:cNvPr id="57" name="二等辺三角形 56"/>
                <p:cNvSpPr/>
                <p:nvPr/>
              </p:nvSpPr>
              <p:spPr>
                <a:xfrm rot="20700000">
                  <a:off x="6784029" y="1979920"/>
                  <a:ext cx="328827" cy="153656"/>
                </a:xfrm>
                <a:prstGeom prst="triangle">
                  <a:avLst/>
                </a:prstGeom>
                <a:solidFill>
                  <a:srgbClr val="5B9BD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" name="二等辺三角形 57"/>
                <p:cNvSpPr/>
                <p:nvPr/>
              </p:nvSpPr>
              <p:spPr>
                <a:xfrm rot="900000" flipH="1">
                  <a:off x="7162173" y="1979920"/>
                  <a:ext cx="328827" cy="153656"/>
                </a:xfrm>
                <a:prstGeom prst="triangle">
                  <a:avLst/>
                </a:prstGeom>
                <a:solidFill>
                  <a:srgbClr val="5B9BD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30" name="グループ化 29"/>
            <p:cNvGrpSpPr/>
            <p:nvPr/>
          </p:nvGrpSpPr>
          <p:grpSpPr>
            <a:xfrm>
              <a:off x="1344434" y="415984"/>
              <a:ext cx="719603" cy="785322"/>
              <a:chOff x="703823" y="4649208"/>
              <a:chExt cx="719603" cy="785322"/>
            </a:xfrm>
          </p:grpSpPr>
          <p:grpSp>
            <p:nvGrpSpPr>
              <p:cNvPr id="31" name="グループ化 30"/>
              <p:cNvGrpSpPr/>
              <p:nvPr/>
            </p:nvGrpSpPr>
            <p:grpSpPr>
              <a:xfrm>
                <a:off x="774102" y="4649208"/>
                <a:ext cx="579044" cy="593243"/>
                <a:chOff x="774102" y="4649208"/>
                <a:chExt cx="579044" cy="593243"/>
              </a:xfrm>
            </p:grpSpPr>
            <p:sp>
              <p:nvSpPr>
                <p:cNvPr id="44" name="円/楕円 834"/>
                <p:cNvSpPr/>
                <p:nvPr/>
              </p:nvSpPr>
              <p:spPr>
                <a:xfrm>
                  <a:off x="827461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" name="円/楕円 835"/>
                <p:cNvSpPr/>
                <p:nvPr/>
              </p:nvSpPr>
              <p:spPr>
                <a:xfrm>
                  <a:off x="774102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" name="円/楕円 836"/>
                <p:cNvSpPr/>
                <p:nvPr/>
              </p:nvSpPr>
              <p:spPr>
                <a:xfrm>
                  <a:off x="827461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" name="円/楕円 837"/>
                <p:cNvSpPr/>
                <p:nvPr/>
              </p:nvSpPr>
              <p:spPr>
                <a:xfrm>
                  <a:off x="774102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2" name="グループ化 31"/>
              <p:cNvGrpSpPr/>
              <p:nvPr/>
            </p:nvGrpSpPr>
            <p:grpSpPr>
              <a:xfrm>
                <a:off x="703823" y="4986916"/>
                <a:ext cx="719603" cy="214314"/>
                <a:chOff x="703823" y="4986916"/>
                <a:chExt cx="719603" cy="214314"/>
              </a:xfrm>
            </p:grpSpPr>
            <p:sp>
              <p:nvSpPr>
                <p:cNvPr id="42" name="円/楕円 838"/>
                <p:cNvSpPr/>
                <p:nvPr/>
              </p:nvSpPr>
              <p:spPr>
                <a:xfrm rot="20700000">
                  <a:off x="703823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" name="円/楕円 839"/>
                <p:cNvSpPr/>
                <p:nvPr/>
              </p:nvSpPr>
              <p:spPr>
                <a:xfrm rot="900000" flipH="1">
                  <a:off x="1248491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3" name="円/楕円 840"/>
              <p:cNvSpPr/>
              <p:nvPr/>
            </p:nvSpPr>
            <p:spPr>
              <a:xfrm>
                <a:off x="774102" y="4725144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4" name="グループ化 33"/>
              <p:cNvGrpSpPr/>
              <p:nvPr/>
            </p:nvGrpSpPr>
            <p:grpSpPr>
              <a:xfrm>
                <a:off x="829639" y="4897338"/>
                <a:ext cx="467970" cy="182017"/>
                <a:chOff x="829336" y="4897338"/>
                <a:chExt cx="467970" cy="182017"/>
              </a:xfrm>
            </p:grpSpPr>
            <p:sp>
              <p:nvSpPr>
                <p:cNvPr id="38" name="円/楕円 847"/>
                <p:cNvSpPr/>
                <p:nvPr/>
              </p:nvSpPr>
              <p:spPr>
                <a:xfrm>
                  <a:off x="873969" y="4981684"/>
                  <a:ext cx="61693" cy="9767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" name="円/楕円 848"/>
                <p:cNvSpPr/>
                <p:nvPr/>
              </p:nvSpPr>
              <p:spPr>
                <a:xfrm>
                  <a:off x="1193057" y="4981684"/>
                  <a:ext cx="61693" cy="9767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" name="フローチャート: 端子 685"/>
                <p:cNvSpPr/>
                <p:nvPr/>
              </p:nvSpPr>
              <p:spPr>
                <a:xfrm>
                  <a:off x="829336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" name="フローチャート: 端子 686"/>
                <p:cNvSpPr/>
                <p:nvPr/>
              </p:nvSpPr>
              <p:spPr>
                <a:xfrm flipH="1">
                  <a:off x="1126992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5" name="台形 34"/>
              <p:cNvSpPr/>
              <p:nvPr/>
            </p:nvSpPr>
            <p:spPr>
              <a:xfrm>
                <a:off x="973832" y="5142665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" name="フリーフォーム 35"/>
              <p:cNvSpPr/>
              <p:nvPr/>
            </p:nvSpPr>
            <p:spPr>
              <a:xfrm>
                <a:off x="993598" y="5051482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円/楕円 4"/>
              <p:cNvSpPr/>
              <p:nvPr/>
            </p:nvSpPr>
            <p:spPr>
              <a:xfrm>
                <a:off x="966157" y="5301497"/>
                <a:ext cx="194934" cy="3681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9" name="グループ化 58"/>
          <p:cNvGrpSpPr/>
          <p:nvPr/>
        </p:nvGrpSpPr>
        <p:grpSpPr>
          <a:xfrm>
            <a:off x="4592960" y="1096049"/>
            <a:ext cx="719604" cy="1335547"/>
            <a:chOff x="2244170" y="455576"/>
            <a:chExt cx="719604" cy="1335547"/>
          </a:xfrm>
        </p:grpSpPr>
        <p:grpSp>
          <p:nvGrpSpPr>
            <p:cNvPr id="60" name="グループ化 59"/>
            <p:cNvGrpSpPr/>
            <p:nvPr/>
          </p:nvGrpSpPr>
          <p:grpSpPr>
            <a:xfrm>
              <a:off x="2303265" y="1147034"/>
              <a:ext cx="601415" cy="644089"/>
              <a:chOff x="3998228" y="1805939"/>
              <a:chExt cx="1156298" cy="1238344"/>
            </a:xfrm>
          </p:grpSpPr>
          <p:sp>
            <p:nvSpPr>
              <p:cNvPr id="74" name="片側の 2 つの角を丸めた四角形 73"/>
              <p:cNvSpPr/>
              <p:nvPr/>
            </p:nvSpPr>
            <p:spPr>
              <a:xfrm>
                <a:off x="3998228" y="2023357"/>
                <a:ext cx="1156298" cy="1020926"/>
              </a:xfrm>
              <a:prstGeom prst="round2Same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" name="台形 74"/>
              <p:cNvSpPr/>
              <p:nvPr/>
            </p:nvSpPr>
            <p:spPr>
              <a:xfrm rot="10800000">
                <a:off x="4177883" y="2023357"/>
                <a:ext cx="796988" cy="1020926"/>
              </a:xfrm>
              <a:prstGeom prst="trapezoid">
                <a:avLst>
                  <a:gd name="adj" fmla="val 35659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" name="台形 38"/>
              <p:cNvSpPr/>
              <p:nvPr/>
            </p:nvSpPr>
            <p:spPr>
              <a:xfrm rot="10800000">
                <a:off x="4177883" y="2023357"/>
                <a:ext cx="796988" cy="325523"/>
              </a:xfrm>
              <a:custGeom>
                <a:avLst/>
                <a:gdLst/>
                <a:ahLst/>
                <a:cxnLst/>
                <a:rect l="l" t="t" r="r" b="b"/>
                <a:pathLst>
                  <a:path w="796988" h="325523">
                    <a:moveTo>
                      <a:pt x="796988" y="325523"/>
                    </a:moveTo>
                    <a:lnTo>
                      <a:pt x="0" y="325523"/>
                    </a:lnTo>
                    <a:lnTo>
                      <a:pt x="90617" y="0"/>
                    </a:lnTo>
                    <a:lnTo>
                      <a:pt x="706372" y="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" name="片側の 2 つの角を丸めた四角形 43"/>
              <p:cNvSpPr/>
              <p:nvPr/>
            </p:nvSpPr>
            <p:spPr>
              <a:xfrm rot="10800000">
                <a:off x="4241016" y="1805939"/>
                <a:ext cx="670722" cy="307312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1" name="グループ化 60"/>
            <p:cNvGrpSpPr/>
            <p:nvPr/>
          </p:nvGrpSpPr>
          <p:grpSpPr>
            <a:xfrm>
              <a:off x="2244170" y="455576"/>
              <a:ext cx="719604" cy="718427"/>
              <a:chOff x="1837298" y="4693407"/>
              <a:chExt cx="719604" cy="718427"/>
            </a:xfrm>
          </p:grpSpPr>
          <p:sp>
            <p:nvSpPr>
              <p:cNvPr id="62" name="星 24 61"/>
              <p:cNvSpPr/>
              <p:nvPr/>
            </p:nvSpPr>
            <p:spPr>
              <a:xfrm>
                <a:off x="1838506" y="4693407"/>
                <a:ext cx="715863" cy="626495"/>
              </a:xfrm>
              <a:prstGeom prst="star24">
                <a:avLst>
                  <a:gd name="adj" fmla="val 46212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" name="円/楕円 805"/>
              <p:cNvSpPr/>
              <p:nvPr/>
            </p:nvSpPr>
            <p:spPr>
              <a:xfrm rot="20700000">
                <a:off x="1837298" y="5036232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円/楕円 806"/>
              <p:cNvSpPr/>
              <p:nvPr/>
            </p:nvSpPr>
            <p:spPr>
              <a:xfrm rot="900000" flipH="1">
                <a:off x="2381967" y="5041335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" name="円/楕円 807"/>
              <p:cNvSpPr/>
              <p:nvPr/>
            </p:nvSpPr>
            <p:spPr>
              <a:xfrm>
                <a:off x="1907578" y="4800646"/>
                <a:ext cx="579044" cy="61118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" name="弦 65"/>
              <p:cNvSpPr/>
              <p:nvPr/>
            </p:nvSpPr>
            <p:spPr>
              <a:xfrm>
                <a:off x="1956346" y="4970570"/>
                <a:ext cx="195331" cy="195331"/>
              </a:xfrm>
              <a:prstGeom prst="chord">
                <a:avLst>
                  <a:gd name="adj1" fmla="val 21256149"/>
                  <a:gd name="adj2" fmla="val 13135461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" name="弦 66"/>
              <p:cNvSpPr/>
              <p:nvPr/>
            </p:nvSpPr>
            <p:spPr>
              <a:xfrm>
                <a:off x="2016703" y="5001047"/>
                <a:ext cx="115528" cy="115528"/>
              </a:xfrm>
              <a:prstGeom prst="chord">
                <a:avLst>
                  <a:gd name="adj1" fmla="val 21256149"/>
                  <a:gd name="adj2" fmla="val 1313546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" name="フローチャート: 手操作入力 675"/>
              <p:cNvSpPr/>
              <p:nvPr/>
            </p:nvSpPr>
            <p:spPr>
              <a:xfrm rot="10800000">
                <a:off x="1997966" y="4949407"/>
                <a:ext cx="150490" cy="45719"/>
              </a:xfrm>
              <a:prstGeom prst="flowChartManualInpu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" name="弦 68"/>
              <p:cNvSpPr/>
              <p:nvPr/>
            </p:nvSpPr>
            <p:spPr>
              <a:xfrm flipH="1">
                <a:off x="2239750" y="4970570"/>
                <a:ext cx="195331" cy="195331"/>
              </a:xfrm>
              <a:prstGeom prst="chord">
                <a:avLst>
                  <a:gd name="adj1" fmla="val 21256149"/>
                  <a:gd name="adj2" fmla="val 13135461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" name="弦 69"/>
              <p:cNvSpPr/>
              <p:nvPr/>
            </p:nvSpPr>
            <p:spPr>
              <a:xfrm flipH="1">
                <a:off x="2259196" y="5001047"/>
                <a:ext cx="115528" cy="115528"/>
              </a:xfrm>
              <a:prstGeom prst="chord">
                <a:avLst>
                  <a:gd name="adj1" fmla="val 21256149"/>
                  <a:gd name="adj2" fmla="val 1313546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フローチャート: 手操作入力 680"/>
              <p:cNvSpPr/>
              <p:nvPr/>
            </p:nvSpPr>
            <p:spPr>
              <a:xfrm rot="10800000" flipH="1">
                <a:off x="2242971" y="4949407"/>
                <a:ext cx="150490" cy="45719"/>
              </a:xfrm>
              <a:prstGeom prst="flowChartManualInpu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円/楕円 820"/>
              <p:cNvSpPr/>
              <p:nvPr/>
            </p:nvSpPr>
            <p:spPr>
              <a:xfrm>
                <a:off x="2120972" y="5101138"/>
                <a:ext cx="143465" cy="14346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" name="円/楕円 4"/>
              <p:cNvSpPr/>
              <p:nvPr/>
            </p:nvSpPr>
            <p:spPr>
              <a:xfrm>
                <a:off x="2105065" y="5301497"/>
                <a:ext cx="194934" cy="3681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8" name="グループ化 77"/>
          <p:cNvGrpSpPr/>
          <p:nvPr/>
        </p:nvGrpSpPr>
        <p:grpSpPr>
          <a:xfrm>
            <a:off x="6483170" y="1076993"/>
            <a:ext cx="719603" cy="1354603"/>
            <a:chOff x="3121954" y="436520"/>
            <a:chExt cx="719603" cy="1354603"/>
          </a:xfrm>
        </p:grpSpPr>
        <p:grpSp>
          <p:nvGrpSpPr>
            <p:cNvPr id="79" name="グループ化 78"/>
            <p:cNvGrpSpPr/>
            <p:nvPr/>
          </p:nvGrpSpPr>
          <p:grpSpPr>
            <a:xfrm>
              <a:off x="3181048" y="1147034"/>
              <a:ext cx="601415" cy="644089"/>
              <a:chOff x="5241032" y="1805938"/>
              <a:chExt cx="1156298" cy="1238345"/>
            </a:xfrm>
          </p:grpSpPr>
          <p:sp>
            <p:nvSpPr>
              <p:cNvPr id="96" name="片側の 2 つの角を丸めた四角形 95"/>
              <p:cNvSpPr/>
              <p:nvPr/>
            </p:nvSpPr>
            <p:spPr>
              <a:xfrm>
                <a:off x="5241032" y="2023357"/>
                <a:ext cx="1156298" cy="1020926"/>
              </a:xfrm>
              <a:prstGeom prst="round2SameRect">
                <a:avLst/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" name="片側の 2 つの角を丸めた四角形 45"/>
              <p:cNvSpPr/>
              <p:nvPr/>
            </p:nvSpPr>
            <p:spPr>
              <a:xfrm>
                <a:off x="5405006" y="2023357"/>
                <a:ext cx="828350" cy="300308"/>
              </a:xfrm>
              <a:custGeom>
                <a:avLst/>
                <a:gdLst/>
                <a:ahLst/>
                <a:cxnLst/>
                <a:rect l="l" t="t" r="r" b="b"/>
                <a:pathLst>
                  <a:path w="828350" h="300308">
                    <a:moveTo>
                      <a:pt x="6184" y="0"/>
                    </a:moveTo>
                    <a:lnTo>
                      <a:pt x="822166" y="0"/>
                    </a:lnTo>
                    <a:lnTo>
                      <a:pt x="823971" y="364"/>
                    </a:lnTo>
                    <a:cubicBezTo>
                      <a:pt x="827569" y="9496"/>
                      <a:pt x="828350" y="19107"/>
                      <a:pt x="828350" y="28837"/>
                    </a:cubicBezTo>
                    <a:cubicBezTo>
                      <a:pt x="828350" y="178766"/>
                      <a:pt x="642918" y="300308"/>
                      <a:pt x="414175" y="300308"/>
                    </a:cubicBezTo>
                    <a:cubicBezTo>
                      <a:pt x="185432" y="300308"/>
                      <a:pt x="0" y="178766"/>
                      <a:pt x="0" y="28837"/>
                    </a:cubicBezTo>
                    <a:lnTo>
                      <a:pt x="4379" y="364"/>
                    </a:lnTo>
                    <a:cubicBezTo>
                      <a:pt x="4978" y="3"/>
                      <a:pt x="5581" y="0"/>
                      <a:pt x="6184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" name="片側の 2 つの角を丸めた四角形 45"/>
              <p:cNvSpPr/>
              <p:nvPr/>
            </p:nvSpPr>
            <p:spPr>
              <a:xfrm>
                <a:off x="5405006" y="1805938"/>
                <a:ext cx="828350" cy="483208"/>
              </a:xfrm>
              <a:custGeom>
                <a:avLst/>
                <a:gdLst/>
                <a:ahLst/>
                <a:cxnLst/>
                <a:rect l="l" t="t" r="r" b="b"/>
                <a:pathLst>
                  <a:path w="828350" h="483208">
                    <a:moveTo>
                      <a:pt x="280375" y="0"/>
                    </a:moveTo>
                    <a:lnTo>
                      <a:pt x="547972" y="0"/>
                    </a:lnTo>
                    <a:lnTo>
                      <a:pt x="547972" y="196010"/>
                    </a:lnTo>
                    <a:lnTo>
                      <a:pt x="749527" y="217417"/>
                    </a:lnTo>
                    <a:lnTo>
                      <a:pt x="822166" y="217417"/>
                    </a:lnTo>
                    <a:lnTo>
                      <a:pt x="823971" y="217739"/>
                    </a:lnTo>
                    <a:cubicBezTo>
                      <a:pt x="827569" y="225822"/>
                      <a:pt x="828350" y="234328"/>
                      <a:pt x="828350" y="242940"/>
                    </a:cubicBezTo>
                    <a:cubicBezTo>
                      <a:pt x="828350" y="375636"/>
                      <a:pt x="642918" y="483208"/>
                      <a:pt x="414175" y="483208"/>
                    </a:cubicBezTo>
                    <a:cubicBezTo>
                      <a:pt x="185432" y="483208"/>
                      <a:pt x="0" y="375636"/>
                      <a:pt x="0" y="242940"/>
                    </a:cubicBezTo>
                    <a:lnTo>
                      <a:pt x="4379" y="217739"/>
                    </a:lnTo>
                    <a:cubicBezTo>
                      <a:pt x="4978" y="217420"/>
                      <a:pt x="5581" y="217417"/>
                      <a:pt x="6184" y="217417"/>
                    </a:cubicBezTo>
                    <a:lnTo>
                      <a:pt x="78824" y="217417"/>
                    </a:lnTo>
                    <a:lnTo>
                      <a:pt x="280375" y="196010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" name="テキスト ボックス 98"/>
              <p:cNvSpPr txBox="1"/>
              <p:nvPr/>
            </p:nvSpPr>
            <p:spPr>
              <a:xfrm>
                <a:off x="5461226" y="2469891"/>
                <a:ext cx="715910" cy="3830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rPr>
                  <a:t>LIFE</a:t>
                </a:r>
                <a:endPara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0" name="グループ化 79"/>
            <p:cNvGrpSpPr/>
            <p:nvPr/>
          </p:nvGrpSpPr>
          <p:grpSpPr>
            <a:xfrm>
              <a:off x="3121954" y="436520"/>
              <a:ext cx="719603" cy="763358"/>
              <a:chOff x="2984924" y="4671171"/>
              <a:chExt cx="719603" cy="763358"/>
            </a:xfrm>
          </p:grpSpPr>
          <p:sp>
            <p:nvSpPr>
              <p:cNvPr id="81" name="フリーフォーム 80"/>
              <p:cNvSpPr/>
              <p:nvPr/>
            </p:nvSpPr>
            <p:spPr>
              <a:xfrm>
                <a:off x="3015115" y="4671171"/>
                <a:ext cx="659221" cy="549044"/>
              </a:xfrm>
              <a:custGeom>
                <a:avLst/>
                <a:gdLst>
                  <a:gd name="connsiteX0" fmla="*/ 268685 w 579045"/>
                  <a:gd name="connsiteY0" fmla="*/ 0 h 549044"/>
                  <a:gd name="connsiteX1" fmla="*/ 292705 w 579045"/>
                  <a:gd name="connsiteY1" fmla="*/ 2474 h 549044"/>
                  <a:gd name="connsiteX2" fmla="*/ 316202 w 579045"/>
                  <a:gd name="connsiteY2" fmla="*/ 0 h 549044"/>
                  <a:gd name="connsiteX3" fmla="*/ 579045 w 579045"/>
                  <a:gd name="connsiteY3" fmla="*/ 274522 h 549044"/>
                  <a:gd name="connsiteX4" fmla="*/ 316202 w 579045"/>
                  <a:gd name="connsiteY4" fmla="*/ 549044 h 549044"/>
                  <a:gd name="connsiteX5" fmla="*/ 292705 w 579045"/>
                  <a:gd name="connsiteY5" fmla="*/ 546570 h 549044"/>
                  <a:gd name="connsiteX6" fmla="*/ 268685 w 579045"/>
                  <a:gd name="connsiteY6" fmla="*/ 549044 h 549044"/>
                  <a:gd name="connsiteX7" fmla="*/ 0 w 579045"/>
                  <a:gd name="connsiteY7" fmla="*/ 274522 h 549044"/>
                  <a:gd name="connsiteX8" fmla="*/ 268685 w 579045"/>
                  <a:gd name="connsiteY8" fmla="*/ 0 h 54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9045" h="549044">
                    <a:moveTo>
                      <a:pt x="268685" y="0"/>
                    </a:moveTo>
                    <a:lnTo>
                      <a:pt x="292705" y="2474"/>
                    </a:lnTo>
                    <a:lnTo>
                      <a:pt x="316202" y="0"/>
                    </a:lnTo>
                    <a:cubicBezTo>
                      <a:pt x="461366" y="0"/>
                      <a:pt x="579045" y="122908"/>
                      <a:pt x="579045" y="274522"/>
                    </a:cubicBezTo>
                    <a:cubicBezTo>
                      <a:pt x="579045" y="426136"/>
                      <a:pt x="461366" y="549044"/>
                      <a:pt x="316202" y="549044"/>
                    </a:cubicBezTo>
                    <a:lnTo>
                      <a:pt x="292705" y="546570"/>
                    </a:lnTo>
                    <a:lnTo>
                      <a:pt x="268685" y="549044"/>
                    </a:lnTo>
                    <a:cubicBezTo>
                      <a:pt x="120294" y="549044"/>
                      <a:pt x="0" y="426136"/>
                      <a:pt x="0" y="274522"/>
                    </a:cubicBezTo>
                    <a:cubicBezTo>
                      <a:pt x="0" y="122908"/>
                      <a:pt x="120294" y="0"/>
                      <a:pt x="26868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2" name="グループ化 81"/>
              <p:cNvGrpSpPr/>
              <p:nvPr/>
            </p:nvGrpSpPr>
            <p:grpSpPr>
              <a:xfrm>
                <a:off x="2984924" y="4986916"/>
                <a:ext cx="719603" cy="214314"/>
                <a:chOff x="2975075" y="4986916"/>
                <a:chExt cx="719603" cy="214314"/>
              </a:xfrm>
            </p:grpSpPr>
            <p:sp>
              <p:nvSpPr>
                <p:cNvPr id="94" name="円/楕円 774"/>
                <p:cNvSpPr/>
                <p:nvPr/>
              </p:nvSpPr>
              <p:spPr>
                <a:xfrm rot="20700000">
                  <a:off x="2975075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" name="円/楕円 775"/>
                <p:cNvSpPr/>
                <p:nvPr/>
              </p:nvSpPr>
              <p:spPr>
                <a:xfrm rot="900000" flipH="1">
                  <a:off x="3519743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3" name="円/楕円 776"/>
              <p:cNvSpPr/>
              <p:nvPr/>
            </p:nvSpPr>
            <p:spPr>
              <a:xfrm>
                <a:off x="3055203" y="4763016"/>
                <a:ext cx="579044" cy="6715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フリーフォーム 83"/>
              <p:cNvSpPr/>
              <p:nvPr/>
            </p:nvSpPr>
            <p:spPr>
              <a:xfrm rot="18000000" flipH="1">
                <a:off x="3118829" y="4639329"/>
                <a:ext cx="451793" cy="581050"/>
              </a:xfrm>
              <a:custGeom>
                <a:avLst/>
                <a:gdLst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12" fmla="*/ 37072 w 453193"/>
                  <a:gd name="connsiteY12" fmla="*/ 140311 h 544419"/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12" fmla="*/ 128512 w 453193"/>
                  <a:gd name="connsiteY12" fmla="*/ 231751 h 544419"/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0" fmla="*/ 1659 w 435183"/>
                  <a:gd name="connsiteY0" fmla="*/ 330875 h 544419"/>
                  <a:gd name="connsiteX1" fmla="*/ 2388 w 435183"/>
                  <a:gd name="connsiteY1" fmla="*/ 329947 h 544419"/>
                  <a:gd name="connsiteX2" fmla="*/ 0 w 435183"/>
                  <a:gd name="connsiteY2" fmla="*/ 344100 h 544419"/>
                  <a:gd name="connsiteX3" fmla="*/ 167383 w 435183"/>
                  <a:gd name="connsiteY3" fmla="*/ 544419 h 544419"/>
                  <a:gd name="connsiteX4" fmla="*/ 167383 w 435183"/>
                  <a:gd name="connsiteY4" fmla="*/ 544418 h 544419"/>
                  <a:gd name="connsiteX5" fmla="*/ 131260 w 435183"/>
                  <a:gd name="connsiteY5" fmla="*/ 240830 h 544419"/>
                  <a:gd name="connsiteX6" fmla="*/ 150884 w 435183"/>
                  <a:gd name="connsiteY6" fmla="*/ 188107 h 544419"/>
                  <a:gd name="connsiteX7" fmla="*/ 191296 w 435183"/>
                  <a:gd name="connsiteY7" fmla="*/ 158746 h 544419"/>
                  <a:gd name="connsiteX8" fmla="*/ 435182 w 435183"/>
                  <a:gd name="connsiteY8" fmla="*/ 80580 h 544419"/>
                  <a:gd name="connsiteX9" fmla="*/ 435183 w 435183"/>
                  <a:gd name="connsiteY9" fmla="*/ 80580 h 544419"/>
                  <a:gd name="connsiteX10" fmla="*/ 124156 w 435183"/>
                  <a:gd name="connsiteY10" fmla="*/ 42455 h 544419"/>
                  <a:gd name="connsiteX0" fmla="*/ 1659 w 435183"/>
                  <a:gd name="connsiteY0" fmla="*/ 330875 h 544419"/>
                  <a:gd name="connsiteX1" fmla="*/ 0 w 435183"/>
                  <a:gd name="connsiteY1" fmla="*/ 344100 h 544419"/>
                  <a:gd name="connsiteX2" fmla="*/ 167383 w 435183"/>
                  <a:gd name="connsiteY2" fmla="*/ 544419 h 544419"/>
                  <a:gd name="connsiteX3" fmla="*/ 167383 w 435183"/>
                  <a:gd name="connsiteY3" fmla="*/ 544418 h 544419"/>
                  <a:gd name="connsiteX4" fmla="*/ 131260 w 435183"/>
                  <a:gd name="connsiteY4" fmla="*/ 240830 h 544419"/>
                  <a:gd name="connsiteX5" fmla="*/ 150884 w 435183"/>
                  <a:gd name="connsiteY5" fmla="*/ 188107 h 544419"/>
                  <a:gd name="connsiteX6" fmla="*/ 191296 w 435183"/>
                  <a:gd name="connsiteY6" fmla="*/ 158746 h 544419"/>
                  <a:gd name="connsiteX7" fmla="*/ 435182 w 435183"/>
                  <a:gd name="connsiteY7" fmla="*/ 80580 h 544419"/>
                  <a:gd name="connsiteX8" fmla="*/ 435183 w 435183"/>
                  <a:gd name="connsiteY8" fmla="*/ 80580 h 544419"/>
                  <a:gd name="connsiteX9" fmla="*/ 124156 w 435183"/>
                  <a:gd name="connsiteY9" fmla="*/ 42455 h 544419"/>
                  <a:gd name="connsiteX0" fmla="*/ 0 w 475577"/>
                  <a:gd name="connsiteY0" fmla="*/ 356088 h 544419"/>
                  <a:gd name="connsiteX1" fmla="*/ 40394 w 475577"/>
                  <a:gd name="connsiteY1" fmla="*/ 344100 h 544419"/>
                  <a:gd name="connsiteX2" fmla="*/ 207777 w 475577"/>
                  <a:gd name="connsiteY2" fmla="*/ 544419 h 544419"/>
                  <a:gd name="connsiteX3" fmla="*/ 207777 w 475577"/>
                  <a:gd name="connsiteY3" fmla="*/ 544418 h 544419"/>
                  <a:gd name="connsiteX4" fmla="*/ 171654 w 475577"/>
                  <a:gd name="connsiteY4" fmla="*/ 240830 h 544419"/>
                  <a:gd name="connsiteX5" fmla="*/ 191278 w 475577"/>
                  <a:gd name="connsiteY5" fmla="*/ 188107 h 544419"/>
                  <a:gd name="connsiteX6" fmla="*/ 231690 w 475577"/>
                  <a:gd name="connsiteY6" fmla="*/ 158746 h 544419"/>
                  <a:gd name="connsiteX7" fmla="*/ 475576 w 475577"/>
                  <a:gd name="connsiteY7" fmla="*/ 80580 h 544419"/>
                  <a:gd name="connsiteX8" fmla="*/ 475577 w 475577"/>
                  <a:gd name="connsiteY8" fmla="*/ 80580 h 544419"/>
                  <a:gd name="connsiteX9" fmla="*/ 164550 w 475577"/>
                  <a:gd name="connsiteY9" fmla="*/ 42455 h 544419"/>
                  <a:gd name="connsiteX0" fmla="*/ 0 w 435183"/>
                  <a:gd name="connsiteY0" fmla="*/ 344100 h 544419"/>
                  <a:gd name="connsiteX1" fmla="*/ 167383 w 435183"/>
                  <a:gd name="connsiteY1" fmla="*/ 544419 h 544419"/>
                  <a:gd name="connsiteX2" fmla="*/ 167383 w 435183"/>
                  <a:gd name="connsiteY2" fmla="*/ 544418 h 544419"/>
                  <a:gd name="connsiteX3" fmla="*/ 131260 w 435183"/>
                  <a:gd name="connsiteY3" fmla="*/ 240830 h 544419"/>
                  <a:gd name="connsiteX4" fmla="*/ 150884 w 435183"/>
                  <a:gd name="connsiteY4" fmla="*/ 188107 h 544419"/>
                  <a:gd name="connsiteX5" fmla="*/ 191296 w 435183"/>
                  <a:gd name="connsiteY5" fmla="*/ 158746 h 544419"/>
                  <a:gd name="connsiteX6" fmla="*/ 435182 w 435183"/>
                  <a:gd name="connsiteY6" fmla="*/ 80580 h 544419"/>
                  <a:gd name="connsiteX7" fmla="*/ 435183 w 435183"/>
                  <a:gd name="connsiteY7" fmla="*/ 80580 h 544419"/>
                  <a:gd name="connsiteX8" fmla="*/ 124156 w 435183"/>
                  <a:gd name="connsiteY8" fmla="*/ 42455 h 544419"/>
                  <a:gd name="connsiteX0" fmla="*/ 0 w 451595"/>
                  <a:gd name="connsiteY0" fmla="*/ 315377 h 544419"/>
                  <a:gd name="connsiteX1" fmla="*/ 183795 w 451595"/>
                  <a:gd name="connsiteY1" fmla="*/ 544419 h 544419"/>
                  <a:gd name="connsiteX2" fmla="*/ 183795 w 451595"/>
                  <a:gd name="connsiteY2" fmla="*/ 544418 h 544419"/>
                  <a:gd name="connsiteX3" fmla="*/ 147672 w 451595"/>
                  <a:gd name="connsiteY3" fmla="*/ 240830 h 544419"/>
                  <a:gd name="connsiteX4" fmla="*/ 167296 w 451595"/>
                  <a:gd name="connsiteY4" fmla="*/ 188107 h 544419"/>
                  <a:gd name="connsiteX5" fmla="*/ 207708 w 451595"/>
                  <a:gd name="connsiteY5" fmla="*/ 158746 h 544419"/>
                  <a:gd name="connsiteX6" fmla="*/ 451594 w 451595"/>
                  <a:gd name="connsiteY6" fmla="*/ 80580 h 544419"/>
                  <a:gd name="connsiteX7" fmla="*/ 451595 w 451595"/>
                  <a:gd name="connsiteY7" fmla="*/ 80580 h 544419"/>
                  <a:gd name="connsiteX8" fmla="*/ 140568 w 451595"/>
                  <a:gd name="connsiteY8" fmla="*/ 42455 h 544419"/>
                  <a:gd name="connsiteX0" fmla="*/ 198 w 451793"/>
                  <a:gd name="connsiteY0" fmla="*/ 315377 h 544419"/>
                  <a:gd name="connsiteX1" fmla="*/ 183993 w 451793"/>
                  <a:gd name="connsiteY1" fmla="*/ 544419 h 544419"/>
                  <a:gd name="connsiteX2" fmla="*/ 183993 w 451793"/>
                  <a:gd name="connsiteY2" fmla="*/ 544418 h 544419"/>
                  <a:gd name="connsiteX3" fmla="*/ 147870 w 451793"/>
                  <a:gd name="connsiteY3" fmla="*/ 240830 h 544419"/>
                  <a:gd name="connsiteX4" fmla="*/ 167494 w 451793"/>
                  <a:gd name="connsiteY4" fmla="*/ 188107 h 544419"/>
                  <a:gd name="connsiteX5" fmla="*/ 207906 w 451793"/>
                  <a:gd name="connsiteY5" fmla="*/ 158746 h 544419"/>
                  <a:gd name="connsiteX6" fmla="*/ 451792 w 451793"/>
                  <a:gd name="connsiteY6" fmla="*/ 80580 h 544419"/>
                  <a:gd name="connsiteX7" fmla="*/ 451793 w 451793"/>
                  <a:gd name="connsiteY7" fmla="*/ 80580 h 544419"/>
                  <a:gd name="connsiteX8" fmla="*/ 140766 w 451793"/>
                  <a:gd name="connsiteY8" fmla="*/ 42455 h 544419"/>
                  <a:gd name="connsiteX0" fmla="*/ 198 w 451793"/>
                  <a:gd name="connsiteY0" fmla="*/ 286931 h 515973"/>
                  <a:gd name="connsiteX1" fmla="*/ 183993 w 451793"/>
                  <a:gd name="connsiteY1" fmla="*/ 515973 h 515973"/>
                  <a:gd name="connsiteX2" fmla="*/ 183993 w 451793"/>
                  <a:gd name="connsiteY2" fmla="*/ 515972 h 515973"/>
                  <a:gd name="connsiteX3" fmla="*/ 147870 w 451793"/>
                  <a:gd name="connsiteY3" fmla="*/ 212384 h 515973"/>
                  <a:gd name="connsiteX4" fmla="*/ 167494 w 451793"/>
                  <a:gd name="connsiteY4" fmla="*/ 159661 h 515973"/>
                  <a:gd name="connsiteX5" fmla="*/ 207906 w 451793"/>
                  <a:gd name="connsiteY5" fmla="*/ 130300 h 515973"/>
                  <a:gd name="connsiteX6" fmla="*/ 451792 w 451793"/>
                  <a:gd name="connsiteY6" fmla="*/ 52134 h 515973"/>
                  <a:gd name="connsiteX7" fmla="*/ 451793 w 451793"/>
                  <a:gd name="connsiteY7" fmla="*/ 52134 h 515973"/>
                  <a:gd name="connsiteX8" fmla="*/ 82915 w 451793"/>
                  <a:gd name="connsiteY8" fmla="*/ 71346 h 515973"/>
                  <a:gd name="connsiteX0" fmla="*/ 198 w 451793"/>
                  <a:gd name="connsiteY0" fmla="*/ 315072 h 544114"/>
                  <a:gd name="connsiteX1" fmla="*/ 183993 w 451793"/>
                  <a:gd name="connsiteY1" fmla="*/ 544114 h 544114"/>
                  <a:gd name="connsiteX2" fmla="*/ 183993 w 451793"/>
                  <a:gd name="connsiteY2" fmla="*/ 544113 h 544114"/>
                  <a:gd name="connsiteX3" fmla="*/ 147870 w 451793"/>
                  <a:gd name="connsiteY3" fmla="*/ 240525 h 544114"/>
                  <a:gd name="connsiteX4" fmla="*/ 167494 w 451793"/>
                  <a:gd name="connsiteY4" fmla="*/ 187802 h 544114"/>
                  <a:gd name="connsiteX5" fmla="*/ 207906 w 451793"/>
                  <a:gd name="connsiteY5" fmla="*/ 158441 h 544114"/>
                  <a:gd name="connsiteX6" fmla="*/ 451792 w 451793"/>
                  <a:gd name="connsiteY6" fmla="*/ 80275 h 544114"/>
                  <a:gd name="connsiteX7" fmla="*/ 451793 w 451793"/>
                  <a:gd name="connsiteY7" fmla="*/ 80275 h 544114"/>
                  <a:gd name="connsiteX8" fmla="*/ 82915 w 451793"/>
                  <a:gd name="connsiteY8" fmla="*/ 99487 h 544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1793" h="544114">
                    <a:moveTo>
                      <a:pt x="198" y="315072"/>
                    </a:moveTo>
                    <a:cubicBezTo>
                      <a:pt x="-4969" y="458466"/>
                      <a:pt x="91550" y="544114"/>
                      <a:pt x="183993" y="544114"/>
                    </a:cubicBezTo>
                    <a:lnTo>
                      <a:pt x="183993" y="544113"/>
                    </a:lnTo>
                    <a:cubicBezTo>
                      <a:pt x="135829" y="452247"/>
                      <a:pt x="123788" y="341721"/>
                      <a:pt x="147870" y="240525"/>
                    </a:cubicBezTo>
                    <a:lnTo>
                      <a:pt x="167494" y="187802"/>
                    </a:lnTo>
                    <a:lnTo>
                      <a:pt x="207906" y="158441"/>
                    </a:lnTo>
                    <a:cubicBezTo>
                      <a:pt x="283151" y="114998"/>
                      <a:pt x="367437" y="87216"/>
                      <a:pt x="451792" y="80275"/>
                    </a:cubicBezTo>
                    <a:lnTo>
                      <a:pt x="451793" y="80275"/>
                    </a:lnTo>
                    <a:cubicBezTo>
                      <a:pt x="399732" y="-9897"/>
                      <a:pt x="221298" y="-49590"/>
                      <a:pt x="82915" y="99487"/>
                    </a:cubicBez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5" name="グループ化 84"/>
              <p:cNvGrpSpPr/>
              <p:nvPr/>
            </p:nvGrpSpPr>
            <p:grpSpPr>
              <a:xfrm>
                <a:off x="3093518" y="4915417"/>
                <a:ext cx="502415" cy="257026"/>
                <a:chOff x="3080193" y="4915417"/>
                <a:chExt cx="502415" cy="257026"/>
              </a:xfrm>
            </p:grpSpPr>
            <p:sp>
              <p:nvSpPr>
                <p:cNvPr id="88" name="角丸四角形 87"/>
                <p:cNvSpPr/>
                <p:nvPr/>
              </p:nvSpPr>
              <p:spPr>
                <a:xfrm>
                  <a:off x="3124251" y="4999752"/>
                  <a:ext cx="100872" cy="17269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" name="円/楕円 785"/>
                <p:cNvSpPr/>
                <p:nvPr/>
              </p:nvSpPr>
              <p:spPr>
                <a:xfrm>
                  <a:off x="3140575" y="5035090"/>
                  <a:ext cx="68225" cy="6822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" name="角丸四角形 89"/>
                <p:cNvSpPr/>
                <p:nvPr/>
              </p:nvSpPr>
              <p:spPr>
                <a:xfrm>
                  <a:off x="3448101" y="4999752"/>
                  <a:ext cx="100872" cy="17269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" name="円/楕円 787"/>
                <p:cNvSpPr/>
                <p:nvPr/>
              </p:nvSpPr>
              <p:spPr>
                <a:xfrm>
                  <a:off x="3464425" y="5035090"/>
                  <a:ext cx="68225" cy="6822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" name="月 91"/>
                <p:cNvSpPr/>
                <p:nvPr/>
              </p:nvSpPr>
              <p:spPr>
                <a:xfrm rot="16200000" flipH="1">
                  <a:off x="3135072" y="4860538"/>
                  <a:ext cx="66780" cy="176538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" name="月 92"/>
                <p:cNvSpPr/>
                <p:nvPr/>
              </p:nvSpPr>
              <p:spPr>
                <a:xfrm rot="16200000" flipH="1">
                  <a:off x="3460949" y="4860538"/>
                  <a:ext cx="66780" cy="176538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6" name="月 85"/>
              <p:cNvSpPr/>
              <p:nvPr/>
            </p:nvSpPr>
            <p:spPr>
              <a:xfrm rot="16200000">
                <a:off x="3331304" y="5223086"/>
                <a:ext cx="26843" cy="76256"/>
              </a:xfrm>
              <a:prstGeom prst="moon">
                <a:avLst>
                  <a:gd name="adj" fmla="val 76783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" name="円/楕円 4"/>
              <p:cNvSpPr/>
              <p:nvPr/>
            </p:nvSpPr>
            <p:spPr>
              <a:xfrm>
                <a:off x="3247258" y="5305955"/>
                <a:ext cx="194934" cy="3681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00" name="グループ化 99"/>
          <p:cNvGrpSpPr/>
          <p:nvPr/>
        </p:nvGrpSpPr>
        <p:grpSpPr>
          <a:xfrm>
            <a:off x="8328375" y="1124198"/>
            <a:ext cx="719603" cy="1307398"/>
            <a:chOff x="3972067" y="483725"/>
            <a:chExt cx="719603" cy="1307398"/>
          </a:xfrm>
        </p:grpSpPr>
        <p:grpSp>
          <p:nvGrpSpPr>
            <p:cNvPr id="101" name="グループ化 100"/>
            <p:cNvGrpSpPr/>
            <p:nvPr/>
          </p:nvGrpSpPr>
          <p:grpSpPr>
            <a:xfrm>
              <a:off x="4035506" y="1147034"/>
              <a:ext cx="601415" cy="644089"/>
              <a:chOff x="7791717" y="1805939"/>
              <a:chExt cx="1156298" cy="1238344"/>
            </a:xfrm>
          </p:grpSpPr>
          <p:sp>
            <p:nvSpPr>
              <p:cNvPr id="115" name="片側の 2 つの角を丸めた四角形 114"/>
              <p:cNvSpPr/>
              <p:nvPr/>
            </p:nvSpPr>
            <p:spPr>
              <a:xfrm>
                <a:off x="7791717" y="2023357"/>
                <a:ext cx="1156298" cy="1020926"/>
              </a:xfrm>
              <a:prstGeom prst="round2SameRect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6" name="台形 115"/>
              <p:cNvSpPr/>
              <p:nvPr/>
            </p:nvSpPr>
            <p:spPr>
              <a:xfrm rot="10800000">
                <a:off x="7963021" y="2023357"/>
                <a:ext cx="796988" cy="893068"/>
              </a:xfrm>
              <a:prstGeom prst="trapezoid">
                <a:avLst>
                  <a:gd name="adj" fmla="val 47132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" name="円/楕円 28"/>
              <p:cNvSpPr/>
              <p:nvPr/>
            </p:nvSpPr>
            <p:spPr>
              <a:xfrm>
                <a:off x="7945853" y="1909057"/>
                <a:ext cx="831324" cy="320040"/>
              </a:xfrm>
              <a:custGeom>
                <a:avLst/>
                <a:gdLst/>
                <a:ahLst/>
                <a:cxnLst/>
                <a:rect l="l" t="t" r="r" b="b"/>
                <a:pathLst>
                  <a:path w="831324" h="320040">
                    <a:moveTo>
                      <a:pt x="415662" y="0"/>
                    </a:moveTo>
                    <a:cubicBezTo>
                      <a:pt x="645226" y="0"/>
                      <a:pt x="831324" y="51174"/>
                      <a:pt x="831324" y="114300"/>
                    </a:cubicBezTo>
                    <a:lnTo>
                      <a:pt x="823572" y="135446"/>
                    </a:lnTo>
                    <a:cubicBezTo>
                      <a:pt x="828813" y="142089"/>
                      <a:pt x="831324" y="149260"/>
                      <a:pt x="831324" y="156592"/>
                    </a:cubicBezTo>
                    <a:cubicBezTo>
                      <a:pt x="831324" y="165124"/>
                      <a:pt x="827925" y="173438"/>
                      <a:pt x="821142" y="181166"/>
                    </a:cubicBezTo>
                    <a:cubicBezTo>
                      <a:pt x="827925" y="188895"/>
                      <a:pt x="831324" y="197208"/>
                      <a:pt x="831324" y="205740"/>
                    </a:cubicBezTo>
                    <a:cubicBezTo>
                      <a:pt x="831324" y="268866"/>
                      <a:pt x="645226" y="320040"/>
                      <a:pt x="415662" y="320040"/>
                    </a:cubicBezTo>
                    <a:cubicBezTo>
                      <a:pt x="186098" y="320040"/>
                      <a:pt x="0" y="268866"/>
                      <a:pt x="0" y="205740"/>
                    </a:cubicBezTo>
                    <a:cubicBezTo>
                      <a:pt x="0" y="197208"/>
                      <a:pt x="3400" y="188895"/>
                      <a:pt x="10182" y="181166"/>
                    </a:cubicBezTo>
                    <a:cubicBezTo>
                      <a:pt x="3400" y="173438"/>
                      <a:pt x="0" y="165124"/>
                      <a:pt x="0" y="156592"/>
                    </a:cubicBezTo>
                    <a:lnTo>
                      <a:pt x="7752" y="135446"/>
                    </a:lnTo>
                    <a:cubicBezTo>
                      <a:pt x="2511" y="128804"/>
                      <a:pt x="0" y="121633"/>
                      <a:pt x="0" y="114300"/>
                    </a:cubicBezTo>
                    <a:cubicBezTo>
                      <a:pt x="0" y="51174"/>
                      <a:pt x="186098" y="0"/>
                      <a:pt x="415662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" name="円/楕円 117"/>
              <p:cNvSpPr/>
              <p:nvPr/>
            </p:nvSpPr>
            <p:spPr>
              <a:xfrm>
                <a:off x="8089811" y="1930771"/>
                <a:ext cx="543408" cy="144016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" name="円/楕円 3"/>
              <p:cNvSpPr/>
              <p:nvPr/>
            </p:nvSpPr>
            <p:spPr>
              <a:xfrm>
                <a:off x="8090649" y="1805939"/>
                <a:ext cx="542277" cy="295442"/>
              </a:xfrm>
              <a:custGeom>
                <a:avLst/>
                <a:gdLst/>
                <a:ahLst/>
                <a:cxnLst/>
                <a:rect l="l" t="t" r="r" b="b"/>
                <a:pathLst>
                  <a:path w="542277" h="295442">
                    <a:moveTo>
                      <a:pt x="145418" y="0"/>
                    </a:moveTo>
                    <a:lnTo>
                      <a:pt x="413015" y="0"/>
                    </a:lnTo>
                    <a:lnTo>
                      <a:pt x="413015" y="196010"/>
                    </a:lnTo>
                    <a:lnTo>
                      <a:pt x="542277" y="209739"/>
                    </a:lnTo>
                    <a:cubicBezTo>
                      <a:pt x="540974" y="257162"/>
                      <a:pt x="419941" y="295442"/>
                      <a:pt x="270867" y="295442"/>
                    </a:cubicBezTo>
                    <a:cubicBezTo>
                      <a:pt x="123658" y="295442"/>
                      <a:pt x="3792" y="258114"/>
                      <a:pt x="0" y="211455"/>
                    </a:cubicBezTo>
                    <a:lnTo>
                      <a:pt x="145418" y="196010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2" name="グループ化 101"/>
            <p:cNvGrpSpPr/>
            <p:nvPr/>
          </p:nvGrpSpPr>
          <p:grpSpPr>
            <a:xfrm>
              <a:off x="3972067" y="483725"/>
              <a:ext cx="719603" cy="696474"/>
              <a:chOff x="4108550" y="4732300"/>
              <a:chExt cx="719603" cy="696474"/>
            </a:xfrm>
          </p:grpSpPr>
          <p:sp>
            <p:nvSpPr>
              <p:cNvPr id="103" name="角丸四角形 1206"/>
              <p:cNvSpPr/>
              <p:nvPr/>
            </p:nvSpPr>
            <p:spPr>
              <a:xfrm>
                <a:off x="4138170" y="4732300"/>
                <a:ext cx="660362" cy="462772"/>
              </a:xfrm>
              <a:custGeom>
                <a:avLst/>
                <a:gdLst/>
                <a:ahLst/>
                <a:cxnLst/>
                <a:rect l="l" t="t" r="r" b="b"/>
                <a:pathLst>
                  <a:path w="660362" h="462772">
                    <a:moveTo>
                      <a:pt x="231386" y="0"/>
                    </a:moveTo>
                    <a:lnTo>
                      <a:pt x="279220" y="0"/>
                    </a:lnTo>
                    <a:cubicBezTo>
                      <a:pt x="296761" y="0"/>
                      <a:pt x="313846" y="1952"/>
                      <a:pt x="330181" y="6045"/>
                    </a:cubicBezTo>
                    <a:cubicBezTo>
                      <a:pt x="346516" y="1952"/>
                      <a:pt x="363601" y="0"/>
                      <a:pt x="381142" y="0"/>
                    </a:cubicBezTo>
                    <a:lnTo>
                      <a:pt x="428976" y="0"/>
                    </a:lnTo>
                    <a:cubicBezTo>
                      <a:pt x="556767" y="0"/>
                      <a:pt x="660362" y="103595"/>
                      <a:pt x="660362" y="231386"/>
                    </a:cubicBezTo>
                    <a:cubicBezTo>
                      <a:pt x="660362" y="359177"/>
                      <a:pt x="556767" y="462772"/>
                      <a:pt x="428976" y="462772"/>
                    </a:cubicBezTo>
                    <a:lnTo>
                      <a:pt x="381142" y="462772"/>
                    </a:lnTo>
                    <a:cubicBezTo>
                      <a:pt x="363601" y="462772"/>
                      <a:pt x="346516" y="460820"/>
                      <a:pt x="330181" y="456728"/>
                    </a:cubicBezTo>
                    <a:cubicBezTo>
                      <a:pt x="313846" y="460820"/>
                      <a:pt x="296761" y="462772"/>
                      <a:pt x="279220" y="462772"/>
                    </a:cubicBezTo>
                    <a:lnTo>
                      <a:pt x="231386" y="462772"/>
                    </a:lnTo>
                    <a:cubicBezTo>
                      <a:pt x="103595" y="462772"/>
                      <a:pt x="0" y="359177"/>
                      <a:pt x="0" y="231386"/>
                    </a:cubicBezTo>
                    <a:cubicBezTo>
                      <a:pt x="0" y="103595"/>
                      <a:pt x="103595" y="0"/>
                      <a:pt x="23138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4" name="グループ化 103"/>
              <p:cNvGrpSpPr/>
              <p:nvPr/>
            </p:nvGrpSpPr>
            <p:grpSpPr>
              <a:xfrm>
                <a:off x="4108550" y="5036232"/>
                <a:ext cx="719603" cy="214314"/>
                <a:chOff x="4108550" y="5036232"/>
                <a:chExt cx="719603" cy="214314"/>
              </a:xfrm>
            </p:grpSpPr>
            <p:sp>
              <p:nvSpPr>
                <p:cNvPr id="113" name="円/楕円 745"/>
                <p:cNvSpPr/>
                <p:nvPr/>
              </p:nvSpPr>
              <p:spPr>
                <a:xfrm rot="20700000">
                  <a:off x="4108550" y="503623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" name="円/楕円 746"/>
                <p:cNvSpPr/>
                <p:nvPr/>
              </p:nvSpPr>
              <p:spPr>
                <a:xfrm rot="900000" flipH="1">
                  <a:off x="4653218" y="503623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5" name="角丸四角形 104"/>
              <p:cNvSpPr/>
              <p:nvPr/>
            </p:nvSpPr>
            <p:spPr>
              <a:xfrm>
                <a:off x="4178090" y="4795543"/>
                <a:ext cx="580522" cy="633231"/>
              </a:xfrm>
              <a:prstGeom prst="roundRect">
                <a:avLst>
                  <a:gd name="adj" fmla="val 39638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6" name="グループ化 105"/>
              <p:cNvGrpSpPr/>
              <p:nvPr/>
            </p:nvGrpSpPr>
            <p:grpSpPr>
              <a:xfrm>
                <a:off x="4227264" y="4959727"/>
                <a:ext cx="482174" cy="167340"/>
                <a:chOff x="4232627" y="4959727"/>
                <a:chExt cx="482174" cy="167340"/>
              </a:xfrm>
            </p:grpSpPr>
            <p:sp>
              <p:nvSpPr>
                <p:cNvPr id="109" name="フローチャート: 端子 650"/>
                <p:cNvSpPr/>
                <p:nvPr/>
              </p:nvSpPr>
              <p:spPr>
                <a:xfrm>
                  <a:off x="4232627" y="4959729"/>
                  <a:ext cx="187231" cy="45719"/>
                </a:xfrm>
                <a:prstGeom prst="flowChartTerminator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" name="フローチャート: 端子 651"/>
                <p:cNvSpPr/>
                <p:nvPr/>
              </p:nvSpPr>
              <p:spPr>
                <a:xfrm flipH="1">
                  <a:off x="4527570" y="4959727"/>
                  <a:ext cx="187231" cy="45719"/>
                </a:xfrm>
                <a:prstGeom prst="flowChartTerminator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" name="円/楕円 757"/>
                <p:cNvSpPr/>
                <p:nvPr/>
              </p:nvSpPr>
              <p:spPr>
                <a:xfrm>
                  <a:off x="4315956" y="5036444"/>
                  <a:ext cx="56053" cy="9062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" name="円/楕円 758"/>
                <p:cNvSpPr/>
                <p:nvPr/>
              </p:nvSpPr>
              <p:spPr>
                <a:xfrm>
                  <a:off x="4582488" y="5036444"/>
                  <a:ext cx="56053" cy="9062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7" name="フリーフォーム 106"/>
              <p:cNvSpPr/>
              <p:nvPr/>
            </p:nvSpPr>
            <p:spPr>
              <a:xfrm rot="18900000">
                <a:off x="4412945" y="5131546"/>
                <a:ext cx="110812" cy="110812"/>
              </a:xfrm>
              <a:custGeom>
                <a:avLst/>
                <a:gdLst>
                  <a:gd name="connsiteX0" fmla="*/ 75031 w 110812"/>
                  <a:gd name="connsiteY0" fmla="*/ 0 h 110812"/>
                  <a:gd name="connsiteX1" fmla="*/ 110812 w 110812"/>
                  <a:gd name="connsiteY1" fmla="*/ 35781 h 110812"/>
                  <a:gd name="connsiteX2" fmla="*/ 110812 w 110812"/>
                  <a:gd name="connsiteY2" fmla="*/ 55406 h 110812"/>
                  <a:gd name="connsiteX3" fmla="*/ 55406 w 110812"/>
                  <a:gd name="connsiteY3" fmla="*/ 110812 h 110812"/>
                  <a:gd name="connsiteX4" fmla="*/ 0 w 110812"/>
                  <a:gd name="connsiteY4" fmla="*/ 55406 h 110812"/>
                  <a:gd name="connsiteX5" fmla="*/ 1 w 110812"/>
                  <a:gd name="connsiteY5" fmla="*/ 55406 h 110812"/>
                  <a:gd name="connsiteX6" fmla="*/ 55407 w 110812"/>
                  <a:gd name="connsiteY6" fmla="*/ 0 h 110812"/>
                  <a:gd name="connsiteX0" fmla="*/ 110812 w 202252"/>
                  <a:gd name="connsiteY0" fmla="*/ 35781 h 127221"/>
                  <a:gd name="connsiteX1" fmla="*/ 110812 w 202252"/>
                  <a:gd name="connsiteY1" fmla="*/ 55406 h 127221"/>
                  <a:gd name="connsiteX2" fmla="*/ 55406 w 202252"/>
                  <a:gd name="connsiteY2" fmla="*/ 110812 h 127221"/>
                  <a:gd name="connsiteX3" fmla="*/ 0 w 202252"/>
                  <a:gd name="connsiteY3" fmla="*/ 55406 h 127221"/>
                  <a:gd name="connsiteX4" fmla="*/ 1 w 202252"/>
                  <a:gd name="connsiteY4" fmla="*/ 55406 h 127221"/>
                  <a:gd name="connsiteX5" fmla="*/ 55407 w 202252"/>
                  <a:gd name="connsiteY5" fmla="*/ 0 h 127221"/>
                  <a:gd name="connsiteX6" fmla="*/ 75031 w 202252"/>
                  <a:gd name="connsiteY6" fmla="*/ 0 h 127221"/>
                  <a:gd name="connsiteX7" fmla="*/ 202252 w 202252"/>
                  <a:gd name="connsiteY7" fmla="*/ 127221 h 127221"/>
                  <a:gd name="connsiteX0" fmla="*/ 110812 w 110812"/>
                  <a:gd name="connsiteY0" fmla="*/ 35781 h 110812"/>
                  <a:gd name="connsiteX1" fmla="*/ 110812 w 110812"/>
                  <a:gd name="connsiteY1" fmla="*/ 55406 h 110812"/>
                  <a:gd name="connsiteX2" fmla="*/ 55406 w 110812"/>
                  <a:gd name="connsiteY2" fmla="*/ 110812 h 110812"/>
                  <a:gd name="connsiteX3" fmla="*/ 0 w 110812"/>
                  <a:gd name="connsiteY3" fmla="*/ 55406 h 110812"/>
                  <a:gd name="connsiteX4" fmla="*/ 1 w 110812"/>
                  <a:gd name="connsiteY4" fmla="*/ 55406 h 110812"/>
                  <a:gd name="connsiteX5" fmla="*/ 55407 w 110812"/>
                  <a:gd name="connsiteY5" fmla="*/ 0 h 110812"/>
                  <a:gd name="connsiteX6" fmla="*/ 75031 w 110812"/>
                  <a:gd name="connsiteY6" fmla="*/ 0 h 11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812" h="110812">
                    <a:moveTo>
                      <a:pt x="110812" y="35781"/>
                    </a:moveTo>
                    <a:lnTo>
                      <a:pt x="110812" y="55406"/>
                    </a:lnTo>
                    <a:cubicBezTo>
                      <a:pt x="110812" y="86006"/>
                      <a:pt x="86006" y="110812"/>
                      <a:pt x="55406" y="110812"/>
                    </a:cubicBezTo>
                    <a:cubicBezTo>
                      <a:pt x="24806" y="110812"/>
                      <a:pt x="0" y="86006"/>
                      <a:pt x="0" y="55406"/>
                    </a:cubicBezTo>
                    <a:lnTo>
                      <a:pt x="1" y="55406"/>
                    </a:lnTo>
                    <a:cubicBezTo>
                      <a:pt x="1" y="24806"/>
                      <a:pt x="24807" y="0"/>
                      <a:pt x="55407" y="0"/>
                    </a:cubicBezTo>
                    <a:lnTo>
                      <a:pt x="75031" y="0"/>
                    </a:lnTo>
                  </a:path>
                </a:pathLst>
              </a:cu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" name="円/楕円 4"/>
              <p:cNvSpPr/>
              <p:nvPr/>
            </p:nvSpPr>
            <p:spPr>
              <a:xfrm>
                <a:off x="4370884" y="5305955"/>
                <a:ext cx="194934" cy="3681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20" name="グループ化 119"/>
          <p:cNvGrpSpPr/>
          <p:nvPr/>
        </p:nvGrpSpPr>
        <p:grpSpPr>
          <a:xfrm>
            <a:off x="847992" y="2923866"/>
            <a:ext cx="822595" cy="1424979"/>
            <a:chOff x="391413" y="1985423"/>
            <a:chExt cx="822595" cy="1424979"/>
          </a:xfrm>
        </p:grpSpPr>
        <p:grpSp>
          <p:nvGrpSpPr>
            <p:cNvPr id="121" name="グループ化 120"/>
            <p:cNvGrpSpPr/>
            <p:nvPr/>
          </p:nvGrpSpPr>
          <p:grpSpPr>
            <a:xfrm>
              <a:off x="490338" y="2794999"/>
              <a:ext cx="601415" cy="615403"/>
              <a:chOff x="1447202" y="1861091"/>
              <a:chExt cx="1156298" cy="1183192"/>
            </a:xfrm>
          </p:grpSpPr>
          <p:sp>
            <p:nvSpPr>
              <p:cNvPr id="143" name="片側の 2 つの角を丸めた四角形 142"/>
              <p:cNvSpPr/>
              <p:nvPr/>
            </p:nvSpPr>
            <p:spPr>
              <a:xfrm>
                <a:off x="1447202" y="2023357"/>
                <a:ext cx="1156298" cy="1020926"/>
              </a:xfrm>
              <a:prstGeom prst="round2SameRect">
                <a:avLst/>
              </a:pr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4" name="正方形/長方形 143"/>
              <p:cNvSpPr/>
              <p:nvPr/>
            </p:nvSpPr>
            <p:spPr>
              <a:xfrm>
                <a:off x="2002492" y="2470785"/>
                <a:ext cx="45719" cy="573498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5" name="正方形/長方形 9"/>
              <p:cNvSpPr/>
              <p:nvPr/>
            </p:nvSpPr>
            <p:spPr>
              <a:xfrm>
                <a:off x="1747716" y="1959605"/>
                <a:ext cx="555270" cy="574215"/>
              </a:xfrm>
              <a:custGeom>
                <a:avLst/>
                <a:gdLst/>
                <a:ahLst/>
                <a:cxnLst/>
                <a:rect l="l" t="t" r="r" b="b"/>
                <a:pathLst>
                  <a:path w="409500" h="880103">
                    <a:moveTo>
                      <a:pt x="204750" y="0"/>
                    </a:moveTo>
                    <a:cubicBezTo>
                      <a:pt x="278855" y="0"/>
                      <a:pt x="352960" y="28270"/>
                      <a:pt x="409500" y="84810"/>
                    </a:cubicBezTo>
                    <a:cubicBezTo>
                      <a:pt x="522580" y="197891"/>
                      <a:pt x="522580" y="381229"/>
                      <a:pt x="409500" y="494310"/>
                    </a:cubicBezTo>
                    <a:cubicBezTo>
                      <a:pt x="311075" y="592734"/>
                      <a:pt x="242826" y="721332"/>
                      <a:pt x="204750" y="880103"/>
                    </a:cubicBezTo>
                    <a:cubicBezTo>
                      <a:pt x="166674" y="721332"/>
                      <a:pt x="98424" y="592734"/>
                      <a:pt x="0" y="494310"/>
                    </a:cubicBezTo>
                    <a:cubicBezTo>
                      <a:pt x="-113081" y="381229"/>
                      <a:pt x="-113081" y="197891"/>
                      <a:pt x="0" y="84810"/>
                    </a:cubicBezTo>
                    <a:cubicBezTo>
                      <a:pt x="56540" y="28270"/>
                      <a:pt x="130645" y="0"/>
                      <a:pt x="204750" y="0"/>
                    </a:cubicBezTo>
                    <a:close/>
                  </a:path>
                </a:pathLst>
              </a:custGeom>
              <a:solidFill>
                <a:srgbClr val="6600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6" name="正方形/長方形 9"/>
              <p:cNvSpPr/>
              <p:nvPr/>
            </p:nvSpPr>
            <p:spPr>
              <a:xfrm>
                <a:off x="1835308" y="1959605"/>
                <a:ext cx="380086" cy="558300"/>
              </a:xfrm>
              <a:custGeom>
                <a:avLst/>
                <a:gdLst/>
                <a:ahLst/>
                <a:cxnLst/>
                <a:rect l="l" t="t" r="r" b="b"/>
                <a:pathLst>
                  <a:path w="409500" h="880103">
                    <a:moveTo>
                      <a:pt x="204750" y="0"/>
                    </a:moveTo>
                    <a:cubicBezTo>
                      <a:pt x="278855" y="0"/>
                      <a:pt x="352960" y="28270"/>
                      <a:pt x="409500" y="84810"/>
                    </a:cubicBezTo>
                    <a:cubicBezTo>
                      <a:pt x="522580" y="197891"/>
                      <a:pt x="522580" y="381229"/>
                      <a:pt x="409500" y="494310"/>
                    </a:cubicBezTo>
                    <a:cubicBezTo>
                      <a:pt x="311075" y="592734"/>
                      <a:pt x="242826" y="721332"/>
                      <a:pt x="204750" y="880103"/>
                    </a:cubicBezTo>
                    <a:cubicBezTo>
                      <a:pt x="166674" y="721332"/>
                      <a:pt x="98424" y="592734"/>
                      <a:pt x="0" y="494310"/>
                    </a:cubicBezTo>
                    <a:cubicBezTo>
                      <a:pt x="-113081" y="381229"/>
                      <a:pt x="-113081" y="197891"/>
                      <a:pt x="0" y="84810"/>
                    </a:cubicBezTo>
                    <a:cubicBezTo>
                      <a:pt x="56540" y="28270"/>
                      <a:pt x="130645" y="0"/>
                      <a:pt x="204750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7" name="正方形/長方形 9"/>
              <p:cNvSpPr/>
              <p:nvPr/>
            </p:nvSpPr>
            <p:spPr>
              <a:xfrm>
                <a:off x="1773452" y="1959606"/>
                <a:ext cx="503798" cy="185177"/>
              </a:xfrm>
              <a:custGeom>
                <a:avLst/>
                <a:gdLst/>
                <a:ahLst/>
                <a:cxnLst/>
                <a:rect l="l" t="t" r="r" b="b"/>
                <a:pathLst>
                  <a:path w="503798" h="185177">
                    <a:moveTo>
                      <a:pt x="252192" y="0"/>
                    </a:moveTo>
                    <a:cubicBezTo>
                      <a:pt x="320974" y="0"/>
                      <a:pt x="389756" y="17933"/>
                      <a:pt x="442235" y="53800"/>
                    </a:cubicBezTo>
                    <a:cubicBezTo>
                      <a:pt x="470640" y="73214"/>
                      <a:pt x="491358" y="95891"/>
                      <a:pt x="503798" y="120385"/>
                    </a:cubicBezTo>
                    <a:cubicBezTo>
                      <a:pt x="442865" y="160414"/>
                      <a:pt x="352115" y="185177"/>
                      <a:pt x="250890" y="185177"/>
                    </a:cubicBezTo>
                    <a:cubicBezTo>
                      <a:pt x="150790" y="185177"/>
                      <a:pt x="60933" y="160961"/>
                      <a:pt x="0" y="121735"/>
                    </a:cubicBezTo>
                    <a:cubicBezTo>
                      <a:pt x="12286" y="96705"/>
                      <a:pt x="33235" y="73561"/>
                      <a:pt x="62149" y="53800"/>
                    </a:cubicBezTo>
                    <a:cubicBezTo>
                      <a:pt x="114628" y="17933"/>
                      <a:pt x="183410" y="0"/>
                      <a:pt x="252192" y="0"/>
                    </a:cubicBezTo>
                    <a:close/>
                  </a:path>
                </a:pathLst>
              </a:custGeom>
              <a:solidFill>
                <a:srgbClr val="6600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8" name="正方形/長方形 9"/>
              <p:cNvSpPr/>
              <p:nvPr/>
            </p:nvSpPr>
            <p:spPr>
              <a:xfrm>
                <a:off x="1747036" y="1959605"/>
                <a:ext cx="555270" cy="574215"/>
              </a:xfrm>
              <a:custGeom>
                <a:avLst/>
                <a:gdLst/>
                <a:ahLst/>
                <a:cxnLst/>
                <a:rect l="l" t="t" r="r" b="b"/>
                <a:pathLst>
                  <a:path w="555270" h="574215">
                    <a:moveTo>
                      <a:pt x="277635" y="0"/>
                    </a:moveTo>
                    <a:cubicBezTo>
                      <a:pt x="378119" y="0"/>
                      <a:pt x="478604" y="18445"/>
                      <a:pt x="555270" y="55334"/>
                    </a:cubicBezTo>
                    <a:cubicBezTo>
                      <a:pt x="708603" y="129112"/>
                      <a:pt x="708603" y="248729"/>
                      <a:pt x="555270" y="322508"/>
                    </a:cubicBezTo>
                    <a:cubicBezTo>
                      <a:pt x="421809" y="386724"/>
                      <a:pt x="329265" y="470626"/>
                      <a:pt x="277635" y="574215"/>
                    </a:cubicBezTo>
                    <a:cubicBezTo>
                      <a:pt x="226005" y="470626"/>
                      <a:pt x="133460" y="386724"/>
                      <a:pt x="0" y="322508"/>
                    </a:cubicBezTo>
                    <a:cubicBezTo>
                      <a:pt x="-153335" y="248729"/>
                      <a:pt x="-153335" y="129112"/>
                      <a:pt x="0" y="55334"/>
                    </a:cubicBezTo>
                    <a:cubicBezTo>
                      <a:pt x="76667" y="18445"/>
                      <a:pt x="177151" y="0"/>
                      <a:pt x="277635" y="0"/>
                    </a:cubicBezTo>
                    <a:cubicBezTo>
                      <a:pt x="208853" y="0"/>
                      <a:pt x="140071" y="17933"/>
                      <a:pt x="87592" y="53800"/>
                    </a:cubicBezTo>
                    <a:cubicBezTo>
                      <a:pt x="-17367" y="125534"/>
                      <a:pt x="-17367" y="241836"/>
                      <a:pt x="87592" y="313569"/>
                    </a:cubicBezTo>
                    <a:cubicBezTo>
                      <a:pt x="178946" y="376005"/>
                      <a:pt x="242294" y="457583"/>
                      <a:pt x="277635" y="558300"/>
                    </a:cubicBezTo>
                    <a:cubicBezTo>
                      <a:pt x="312976" y="457583"/>
                      <a:pt x="376323" y="376005"/>
                      <a:pt x="467678" y="313569"/>
                    </a:cubicBezTo>
                    <a:cubicBezTo>
                      <a:pt x="572636" y="241836"/>
                      <a:pt x="572636" y="125534"/>
                      <a:pt x="467678" y="53800"/>
                    </a:cubicBezTo>
                    <a:cubicBezTo>
                      <a:pt x="415199" y="17933"/>
                      <a:pt x="346417" y="0"/>
                      <a:pt x="277635" y="0"/>
                    </a:cubicBezTo>
                    <a:close/>
                  </a:path>
                </a:pathLst>
              </a:custGeom>
              <a:solidFill>
                <a:srgbClr val="6600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9" name="片側の 2 つの角を丸めた四角形 43"/>
              <p:cNvSpPr/>
              <p:nvPr/>
            </p:nvSpPr>
            <p:spPr>
              <a:xfrm rot="10800000">
                <a:off x="1757514" y="1861091"/>
                <a:ext cx="534313" cy="307312"/>
              </a:xfrm>
              <a:custGeom>
                <a:avLst/>
                <a:gdLst/>
                <a:ahLst/>
                <a:cxnLst/>
                <a:rect l="l" t="t" r="r" b="b"/>
                <a:pathLst>
                  <a:path w="534313" h="307312">
                    <a:moveTo>
                      <a:pt x="384372" y="307312"/>
                    </a:moveTo>
                    <a:lnTo>
                      <a:pt x="116775" y="307312"/>
                    </a:lnTo>
                    <a:lnTo>
                      <a:pt x="116775" y="111302"/>
                    </a:lnTo>
                    <a:lnTo>
                      <a:pt x="24492" y="101501"/>
                    </a:lnTo>
                    <a:cubicBezTo>
                      <a:pt x="8577" y="79379"/>
                      <a:pt x="426" y="55111"/>
                      <a:pt x="0" y="30694"/>
                    </a:cubicBezTo>
                    <a:cubicBezTo>
                      <a:pt x="61278" y="11669"/>
                      <a:pt x="150841" y="0"/>
                      <a:pt x="250572" y="0"/>
                    </a:cubicBezTo>
                    <a:cubicBezTo>
                      <a:pt x="370149" y="0"/>
                      <a:pt x="475108" y="16776"/>
                      <a:pt x="534313" y="42426"/>
                    </a:cubicBezTo>
                    <a:cubicBezTo>
                      <a:pt x="532909" y="61431"/>
                      <a:pt x="526046" y="80044"/>
                      <a:pt x="514567" y="97474"/>
                    </a:cubicBezTo>
                    <a:lnTo>
                      <a:pt x="384372" y="111302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0" name="台形 23"/>
              <p:cNvSpPr/>
              <p:nvPr/>
            </p:nvSpPr>
            <p:spPr>
              <a:xfrm>
                <a:off x="1976714" y="2517905"/>
                <a:ext cx="97274" cy="125366"/>
              </a:xfrm>
              <a:custGeom>
                <a:avLst/>
                <a:gdLst/>
                <a:ahLst/>
                <a:cxnLst/>
                <a:rect l="l" t="t" r="r" b="b"/>
                <a:pathLst>
                  <a:path w="530860" h="684166">
                    <a:moveTo>
                      <a:pt x="136583" y="455442"/>
                    </a:moveTo>
                    <a:lnTo>
                      <a:pt x="100960" y="628410"/>
                    </a:lnTo>
                    <a:lnTo>
                      <a:pt x="429900" y="628410"/>
                    </a:lnTo>
                    <a:lnTo>
                      <a:pt x="394277" y="455442"/>
                    </a:lnTo>
                    <a:close/>
                    <a:moveTo>
                      <a:pt x="132715" y="0"/>
                    </a:moveTo>
                    <a:lnTo>
                      <a:pt x="398145" y="0"/>
                    </a:lnTo>
                    <a:lnTo>
                      <a:pt x="530860" y="684166"/>
                    </a:lnTo>
                    <a:lnTo>
                      <a:pt x="0" y="684166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2" name="グループ化 121"/>
            <p:cNvGrpSpPr/>
            <p:nvPr/>
          </p:nvGrpSpPr>
          <p:grpSpPr>
            <a:xfrm>
              <a:off x="391413" y="1985423"/>
              <a:ext cx="822595" cy="876194"/>
              <a:chOff x="-459400" y="4574314"/>
              <a:chExt cx="822595" cy="876194"/>
            </a:xfrm>
          </p:grpSpPr>
          <p:sp>
            <p:nvSpPr>
              <p:cNvPr id="130" name="フリーフォーム 129"/>
              <p:cNvSpPr/>
              <p:nvPr/>
            </p:nvSpPr>
            <p:spPr>
              <a:xfrm rot="10800000" flipH="1">
                <a:off x="-459400" y="4668906"/>
                <a:ext cx="822595" cy="514927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1" name="グループ化 130"/>
              <p:cNvGrpSpPr/>
              <p:nvPr/>
            </p:nvGrpSpPr>
            <p:grpSpPr>
              <a:xfrm>
                <a:off x="-407904" y="5002894"/>
                <a:ext cx="719603" cy="214314"/>
                <a:chOff x="-399263" y="5002894"/>
                <a:chExt cx="719603" cy="214314"/>
              </a:xfrm>
            </p:grpSpPr>
            <p:sp>
              <p:nvSpPr>
                <p:cNvPr id="141" name="円/楕円 838"/>
                <p:cNvSpPr/>
                <p:nvPr/>
              </p:nvSpPr>
              <p:spPr>
                <a:xfrm rot="20700000">
                  <a:off x="-399263" y="5002894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2" name="円/楕円 839"/>
                <p:cNvSpPr/>
                <p:nvPr/>
              </p:nvSpPr>
              <p:spPr>
                <a:xfrm rot="900000" flipH="1">
                  <a:off x="145405" y="5002895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2" name="円/楕円 840"/>
              <p:cNvSpPr/>
              <p:nvPr/>
            </p:nvSpPr>
            <p:spPr>
              <a:xfrm>
                <a:off x="-337625" y="4741122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3" name="フリーフォーム 132"/>
              <p:cNvSpPr/>
              <p:nvPr/>
            </p:nvSpPr>
            <p:spPr>
              <a:xfrm>
                <a:off x="-88515" y="5107185"/>
                <a:ext cx="80824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4" name="フリーフォーム 133"/>
              <p:cNvSpPr/>
              <p:nvPr/>
            </p:nvSpPr>
            <p:spPr>
              <a:xfrm rot="10800000" flipH="1" flipV="1">
                <a:off x="-401005" y="4574314"/>
                <a:ext cx="705804" cy="395862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5" name="グループ化 134"/>
              <p:cNvGrpSpPr/>
              <p:nvPr/>
            </p:nvGrpSpPr>
            <p:grpSpPr>
              <a:xfrm>
                <a:off x="-305013" y="4932818"/>
                <a:ext cx="513820" cy="193094"/>
                <a:chOff x="-298046" y="4932818"/>
                <a:chExt cx="513820" cy="193094"/>
              </a:xfrm>
            </p:grpSpPr>
            <p:sp>
              <p:nvSpPr>
                <p:cNvPr id="137" name="フリーフォーム 136"/>
                <p:cNvSpPr/>
                <p:nvPr/>
              </p:nvSpPr>
              <p:spPr>
                <a:xfrm>
                  <a:off x="-298046" y="4932818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8" name="フリーフォーム 137"/>
                <p:cNvSpPr/>
                <p:nvPr/>
              </p:nvSpPr>
              <p:spPr>
                <a:xfrm>
                  <a:off x="22629" y="4932818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9" name="フリーフォーム 138"/>
                <p:cNvSpPr/>
                <p:nvPr/>
              </p:nvSpPr>
              <p:spPr>
                <a:xfrm>
                  <a:off x="-298046" y="5051196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" name="フリーフォーム 139"/>
                <p:cNvSpPr/>
                <p:nvPr/>
              </p:nvSpPr>
              <p:spPr>
                <a:xfrm>
                  <a:off x="22629" y="5051196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6" name="円/楕円 4"/>
              <p:cNvSpPr/>
              <p:nvPr/>
            </p:nvSpPr>
            <p:spPr>
              <a:xfrm>
                <a:off x="-165945" y="5297811"/>
                <a:ext cx="235684" cy="8060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3" name="グループ化 122"/>
            <p:cNvGrpSpPr/>
            <p:nvPr/>
          </p:nvGrpSpPr>
          <p:grpSpPr>
            <a:xfrm>
              <a:off x="401234" y="2979687"/>
              <a:ext cx="781518" cy="384793"/>
              <a:chOff x="150756" y="2504979"/>
              <a:chExt cx="783361" cy="384793"/>
            </a:xfrm>
          </p:grpSpPr>
          <p:sp>
            <p:nvSpPr>
              <p:cNvPr id="124" name="楕円 8"/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5" name="台形 124"/>
              <p:cNvSpPr/>
              <p:nvPr/>
            </p:nvSpPr>
            <p:spPr>
              <a:xfrm rot="4159844">
                <a:off x="564871" y="2700108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6" name="フリーフォーム 125"/>
              <p:cNvSpPr/>
              <p:nvPr/>
            </p:nvSpPr>
            <p:spPr>
              <a:xfrm rot="14955635">
                <a:off x="165328" y="2490407"/>
                <a:ext cx="384792" cy="413935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7" name="楕円 8"/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8" name="台形 127"/>
              <p:cNvSpPr/>
              <p:nvPr/>
            </p:nvSpPr>
            <p:spPr>
              <a:xfrm rot="17440156" flipH="1">
                <a:off x="409321" y="2700109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9" name="フリーフォーム 128"/>
              <p:cNvSpPr/>
              <p:nvPr/>
            </p:nvSpPr>
            <p:spPr>
              <a:xfrm rot="6644365" flipH="1">
                <a:off x="534755" y="2490409"/>
                <a:ext cx="384792" cy="413933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51" name="グループ化 150"/>
          <p:cNvGrpSpPr/>
          <p:nvPr/>
        </p:nvGrpSpPr>
        <p:grpSpPr>
          <a:xfrm>
            <a:off x="8307965" y="3041447"/>
            <a:ext cx="769111" cy="1307398"/>
            <a:chOff x="3951657" y="2103004"/>
            <a:chExt cx="769111" cy="1307398"/>
          </a:xfrm>
        </p:grpSpPr>
        <p:grpSp>
          <p:nvGrpSpPr>
            <p:cNvPr id="152" name="グループ化 151"/>
            <p:cNvGrpSpPr/>
            <p:nvPr/>
          </p:nvGrpSpPr>
          <p:grpSpPr>
            <a:xfrm>
              <a:off x="4035506" y="2766313"/>
              <a:ext cx="601415" cy="644089"/>
              <a:chOff x="7791717" y="1805939"/>
              <a:chExt cx="1156298" cy="1238344"/>
            </a:xfrm>
          </p:grpSpPr>
          <p:sp>
            <p:nvSpPr>
              <p:cNvPr id="173" name="片側の 2 つの角を丸めた四角形 172"/>
              <p:cNvSpPr/>
              <p:nvPr/>
            </p:nvSpPr>
            <p:spPr>
              <a:xfrm>
                <a:off x="7791717" y="2023357"/>
                <a:ext cx="1156298" cy="1020926"/>
              </a:xfrm>
              <a:prstGeom prst="round2SameRect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4" name="台形 173"/>
              <p:cNvSpPr/>
              <p:nvPr/>
            </p:nvSpPr>
            <p:spPr>
              <a:xfrm rot="10800000">
                <a:off x="7963021" y="2023357"/>
                <a:ext cx="796988" cy="893068"/>
              </a:xfrm>
              <a:prstGeom prst="trapezoid">
                <a:avLst>
                  <a:gd name="adj" fmla="val 47132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5" name="円/楕円 28"/>
              <p:cNvSpPr/>
              <p:nvPr/>
            </p:nvSpPr>
            <p:spPr>
              <a:xfrm>
                <a:off x="7945853" y="1909057"/>
                <a:ext cx="831324" cy="320040"/>
              </a:xfrm>
              <a:custGeom>
                <a:avLst/>
                <a:gdLst/>
                <a:ahLst/>
                <a:cxnLst/>
                <a:rect l="l" t="t" r="r" b="b"/>
                <a:pathLst>
                  <a:path w="831324" h="320040">
                    <a:moveTo>
                      <a:pt x="415662" y="0"/>
                    </a:moveTo>
                    <a:cubicBezTo>
                      <a:pt x="645226" y="0"/>
                      <a:pt x="831324" y="51174"/>
                      <a:pt x="831324" y="114300"/>
                    </a:cubicBezTo>
                    <a:lnTo>
                      <a:pt x="823572" y="135446"/>
                    </a:lnTo>
                    <a:cubicBezTo>
                      <a:pt x="828813" y="142089"/>
                      <a:pt x="831324" y="149260"/>
                      <a:pt x="831324" y="156592"/>
                    </a:cubicBezTo>
                    <a:cubicBezTo>
                      <a:pt x="831324" y="165124"/>
                      <a:pt x="827925" y="173438"/>
                      <a:pt x="821142" y="181166"/>
                    </a:cubicBezTo>
                    <a:cubicBezTo>
                      <a:pt x="827925" y="188895"/>
                      <a:pt x="831324" y="197208"/>
                      <a:pt x="831324" y="205740"/>
                    </a:cubicBezTo>
                    <a:cubicBezTo>
                      <a:pt x="831324" y="268866"/>
                      <a:pt x="645226" y="320040"/>
                      <a:pt x="415662" y="320040"/>
                    </a:cubicBezTo>
                    <a:cubicBezTo>
                      <a:pt x="186098" y="320040"/>
                      <a:pt x="0" y="268866"/>
                      <a:pt x="0" y="205740"/>
                    </a:cubicBezTo>
                    <a:cubicBezTo>
                      <a:pt x="0" y="197208"/>
                      <a:pt x="3400" y="188895"/>
                      <a:pt x="10182" y="181166"/>
                    </a:cubicBezTo>
                    <a:cubicBezTo>
                      <a:pt x="3400" y="173438"/>
                      <a:pt x="0" y="165124"/>
                      <a:pt x="0" y="156592"/>
                    </a:cubicBezTo>
                    <a:lnTo>
                      <a:pt x="7752" y="135446"/>
                    </a:lnTo>
                    <a:cubicBezTo>
                      <a:pt x="2511" y="128804"/>
                      <a:pt x="0" y="121633"/>
                      <a:pt x="0" y="114300"/>
                    </a:cubicBezTo>
                    <a:cubicBezTo>
                      <a:pt x="0" y="51174"/>
                      <a:pt x="186098" y="0"/>
                      <a:pt x="415662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6" name="円/楕円 175"/>
              <p:cNvSpPr/>
              <p:nvPr/>
            </p:nvSpPr>
            <p:spPr>
              <a:xfrm>
                <a:off x="8089811" y="1930771"/>
                <a:ext cx="543408" cy="144016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7" name="円/楕円 3"/>
              <p:cNvSpPr/>
              <p:nvPr/>
            </p:nvSpPr>
            <p:spPr>
              <a:xfrm>
                <a:off x="8090649" y="1805939"/>
                <a:ext cx="542277" cy="295442"/>
              </a:xfrm>
              <a:custGeom>
                <a:avLst/>
                <a:gdLst/>
                <a:ahLst/>
                <a:cxnLst/>
                <a:rect l="l" t="t" r="r" b="b"/>
                <a:pathLst>
                  <a:path w="542277" h="295442">
                    <a:moveTo>
                      <a:pt x="145418" y="0"/>
                    </a:moveTo>
                    <a:lnTo>
                      <a:pt x="413015" y="0"/>
                    </a:lnTo>
                    <a:lnTo>
                      <a:pt x="413015" y="196010"/>
                    </a:lnTo>
                    <a:lnTo>
                      <a:pt x="542277" y="209739"/>
                    </a:lnTo>
                    <a:cubicBezTo>
                      <a:pt x="540974" y="257162"/>
                      <a:pt x="419941" y="295442"/>
                      <a:pt x="270867" y="295442"/>
                    </a:cubicBezTo>
                    <a:cubicBezTo>
                      <a:pt x="123658" y="295442"/>
                      <a:pt x="3792" y="258114"/>
                      <a:pt x="0" y="211455"/>
                    </a:cubicBezTo>
                    <a:lnTo>
                      <a:pt x="145418" y="196010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3" name="グループ化 152"/>
            <p:cNvGrpSpPr/>
            <p:nvPr/>
          </p:nvGrpSpPr>
          <p:grpSpPr>
            <a:xfrm>
              <a:off x="3972067" y="2103004"/>
              <a:ext cx="719603" cy="696474"/>
              <a:chOff x="4108550" y="4732300"/>
              <a:chExt cx="719603" cy="696474"/>
            </a:xfrm>
          </p:grpSpPr>
          <p:sp>
            <p:nvSpPr>
              <p:cNvPr id="163" name="角丸四角形 1206"/>
              <p:cNvSpPr/>
              <p:nvPr/>
            </p:nvSpPr>
            <p:spPr>
              <a:xfrm>
                <a:off x="4138170" y="4732300"/>
                <a:ext cx="660362" cy="462772"/>
              </a:xfrm>
              <a:custGeom>
                <a:avLst/>
                <a:gdLst/>
                <a:ahLst/>
                <a:cxnLst/>
                <a:rect l="l" t="t" r="r" b="b"/>
                <a:pathLst>
                  <a:path w="660362" h="462772">
                    <a:moveTo>
                      <a:pt x="231386" y="0"/>
                    </a:moveTo>
                    <a:lnTo>
                      <a:pt x="279220" y="0"/>
                    </a:lnTo>
                    <a:cubicBezTo>
                      <a:pt x="296761" y="0"/>
                      <a:pt x="313846" y="1952"/>
                      <a:pt x="330181" y="6045"/>
                    </a:cubicBezTo>
                    <a:cubicBezTo>
                      <a:pt x="346516" y="1952"/>
                      <a:pt x="363601" y="0"/>
                      <a:pt x="381142" y="0"/>
                    </a:cubicBezTo>
                    <a:lnTo>
                      <a:pt x="428976" y="0"/>
                    </a:lnTo>
                    <a:cubicBezTo>
                      <a:pt x="556767" y="0"/>
                      <a:pt x="660362" y="103595"/>
                      <a:pt x="660362" y="231386"/>
                    </a:cubicBezTo>
                    <a:cubicBezTo>
                      <a:pt x="660362" y="359177"/>
                      <a:pt x="556767" y="462772"/>
                      <a:pt x="428976" y="462772"/>
                    </a:cubicBezTo>
                    <a:lnTo>
                      <a:pt x="381142" y="462772"/>
                    </a:lnTo>
                    <a:cubicBezTo>
                      <a:pt x="363601" y="462772"/>
                      <a:pt x="346516" y="460820"/>
                      <a:pt x="330181" y="456728"/>
                    </a:cubicBezTo>
                    <a:cubicBezTo>
                      <a:pt x="313846" y="460820"/>
                      <a:pt x="296761" y="462772"/>
                      <a:pt x="279220" y="462772"/>
                    </a:cubicBezTo>
                    <a:lnTo>
                      <a:pt x="231386" y="462772"/>
                    </a:lnTo>
                    <a:cubicBezTo>
                      <a:pt x="103595" y="462772"/>
                      <a:pt x="0" y="359177"/>
                      <a:pt x="0" y="231386"/>
                    </a:cubicBezTo>
                    <a:cubicBezTo>
                      <a:pt x="0" y="103595"/>
                      <a:pt x="103595" y="0"/>
                      <a:pt x="23138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4" name="グループ化 163"/>
              <p:cNvGrpSpPr/>
              <p:nvPr/>
            </p:nvGrpSpPr>
            <p:grpSpPr>
              <a:xfrm>
                <a:off x="4108550" y="5036232"/>
                <a:ext cx="719603" cy="214314"/>
                <a:chOff x="4108550" y="5036232"/>
                <a:chExt cx="719603" cy="214314"/>
              </a:xfrm>
            </p:grpSpPr>
            <p:sp>
              <p:nvSpPr>
                <p:cNvPr id="171" name="円/楕円 745"/>
                <p:cNvSpPr/>
                <p:nvPr/>
              </p:nvSpPr>
              <p:spPr>
                <a:xfrm rot="20700000">
                  <a:off x="4108550" y="503623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2" name="円/楕円 746"/>
                <p:cNvSpPr/>
                <p:nvPr/>
              </p:nvSpPr>
              <p:spPr>
                <a:xfrm rot="900000" flipH="1">
                  <a:off x="4653218" y="503623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5" name="角丸四角形 164"/>
              <p:cNvSpPr/>
              <p:nvPr/>
            </p:nvSpPr>
            <p:spPr>
              <a:xfrm>
                <a:off x="4178090" y="4795543"/>
                <a:ext cx="580522" cy="633231"/>
              </a:xfrm>
              <a:prstGeom prst="roundRect">
                <a:avLst>
                  <a:gd name="adj" fmla="val 39638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6" name="グループ化 165"/>
              <p:cNvGrpSpPr/>
              <p:nvPr/>
            </p:nvGrpSpPr>
            <p:grpSpPr>
              <a:xfrm>
                <a:off x="4227264" y="4959727"/>
                <a:ext cx="482174" cy="45721"/>
                <a:chOff x="4232627" y="4959727"/>
                <a:chExt cx="482174" cy="45721"/>
              </a:xfrm>
            </p:grpSpPr>
            <p:sp>
              <p:nvSpPr>
                <p:cNvPr id="169" name="フローチャート: 端子 650"/>
                <p:cNvSpPr/>
                <p:nvPr/>
              </p:nvSpPr>
              <p:spPr>
                <a:xfrm>
                  <a:off x="4232627" y="4959729"/>
                  <a:ext cx="187231" cy="45719"/>
                </a:xfrm>
                <a:prstGeom prst="flowChartTerminator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0" name="フローチャート: 端子 651"/>
                <p:cNvSpPr/>
                <p:nvPr/>
              </p:nvSpPr>
              <p:spPr>
                <a:xfrm flipH="1">
                  <a:off x="4527570" y="4959727"/>
                  <a:ext cx="187231" cy="45719"/>
                </a:xfrm>
                <a:prstGeom prst="flowChartTerminator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7" name="フリーフォーム 166"/>
              <p:cNvSpPr/>
              <p:nvPr/>
            </p:nvSpPr>
            <p:spPr>
              <a:xfrm rot="18900000">
                <a:off x="4412945" y="5131546"/>
                <a:ext cx="110812" cy="110812"/>
              </a:xfrm>
              <a:custGeom>
                <a:avLst/>
                <a:gdLst>
                  <a:gd name="connsiteX0" fmla="*/ 75031 w 110812"/>
                  <a:gd name="connsiteY0" fmla="*/ 0 h 110812"/>
                  <a:gd name="connsiteX1" fmla="*/ 110812 w 110812"/>
                  <a:gd name="connsiteY1" fmla="*/ 35781 h 110812"/>
                  <a:gd name="connsiteX2" fmla="*/ 110812 w 110812"/>
                  <a:gd name="connsiteY2" fmla="*/ 55406 h 110812"/>
                  <a:gd name="connsiteX3" fmla="*/ 55406 w 110812"/>
                  <a:gd name="connsiteY3" fmla="*/ 110812 h 110812"/>
                  <a:gd name="connsiteX4" fmla="*/ 0 w 110812"/>
                  <a:gd name="connsiteY4" fmla="*/ 55406 h 110812"/>
                  <a:gd name="connsiteX5" fmla="*/ 1 w 110812"/>
                  <a:gd name="connsiteY5" fmla="*/ 55406 h 110812"/>
                  <a:gd name="connsiteX6" fmla="*/ 55407 w 110812"/>
                  <a:gd name="connsiteY6" fmla="*/ 0 h 110812"/>
                  <a:gd name="connsiteX0" fmla="*/ 110812 w 202252"/>
                  <a:gd name="connsiteY0" fmla="*/ 35781 h 127221"/>
                  <a:gd name="connsiteX1" fmla="*/ 110812 w 202252"/>
                  <a:gd name="connsiteY1" fmla="*/ 55406 h 127221"/>
                  <a:gd name="connsiteX2" fmla="*/ 55406 w 202252"/>
                  <a:gd name="connsiteY2" fmla="*/ 110812 h 127221"/>
                  <a:gd name="connsiteX3" fmla="*/ 0 w 202252"/>
                  <a:gd name="connsiteY3" fmla="*/ 55406 h 127221"/>
                  <a:gd name="connsiteX4" fmla="*/ 1 w 202252"/>
                  <a:gd name="connsiteY4" fmla="*/ 55406 h 127221"/>
                  <a:gd name="connsiteX5" fmla="*/ 55407 w 202252"/>
                  <a:gd name="connsiteY5" fmla="*/ 0 h 127221"/>
                  <a:gd name="connsiteX6" fmla="*/ 75031 w 202252"/>
                  <a:gd name="connsiteY6" fmla="*/ 0 h 127221"/>
                  <a:gd name="connsiteX7" fmla="*/ 202252 w 202252"/>
                  <a:gd name="connsiteY7" fmla="*/ 127221 h 127221"/>
                  <a:gd name="connsiteX0" fmla="*/ 110812 w 110812"/>
                  <a:gd name="connsiteY0" fmla="*/ 35781 h 110812"/>
                  <a:gd name="connsiteX1" fmla="*/ 110812 w 110812"/>
                  <a:gd name="connsiteY1" fmla="*/ 55406 h 110812"/>
                  <a:gd name="connsiteX2" fmla="*/ 55406 w 110812"/>
                  <a:gd name="connsiteY2" fmla="*/ 110812 h 110812"/>
                  <a:gd name="connsiteX3" fmla="*/ 0 w 110812"/>
                  <a:gd name="connsiteY3" fmla="*/ 55406 h 110812"/>
                  <a:gd name="connsiteX4" fmla="*/ 1 w 110812"/>
                  <a:gd name="connsiteY4" fmla="*/ 55406 h 110812"/>
                  <a:gd name="connsiteX5" fmla="*/ 55407 w 110812"/>
                  <a:gd name="connsiteY5" fmla="*/ 0 h 110812"/>
                  <a:gd name="connsiteX6" fmla="*/ 75031 w 110812"/>
                  <a:gd name="connsiteY6" fmla="*/ 0 h 11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812" h="110812">
                    <a:moveTo>
                      <a:pt x="110812" y="35781"/>
                    </a:moveTo>
                    <a:lnTo>
                      <a:pt x="110812" y="55406"/>
                    </a:lnTo>
                    <a:cubicBezTo>
                      <a:pt x="110812" y="86006"/>
                      <a:pt x="86006" y="110812"/>
                      <a:pt x="55406" y="110812"/>
                    </a:cubicBezTo>
                    <a:cubicBezTo>
                      <a:pt x="24806" y="110812"/>
                      <a:pt x="0" y="86006"/>
                      <a:pt x="0" y="55406"/>
                    </a:cubicBezTo>
                    <a:lnTo>
                      <a:pt x="1" y="55406"/>
                    </a:lnTo>
                    <a:cubicBezTo>
                      <a:pt x="1" y="24806"/>
                      <a:pt x="24807" y="0"/>
                      <a:pt x="55407" y="0"/>
                    </a:cubicBezTo>
                    <a:lnTo>
                      <a:pt x="75031" y="0"/>
                    </a:lnTo>
                  </a:path>
                </a:pathLst>
              </a:cu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8" name="円/楕円 4"/>
              <p:cNvSpPr/>
              <p:nvPr/>
            </p:nvSpPr>
            <p:spPr>
              <a:xfrm>
                <a:off x="4351275" y="5301499"/>
                <a:ext cx="234152" cy="69105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4" name="グループ化 153"/>
            <p:cNvGrpSpPr/>
            <p:nvPr/>
          </p:nvGrpSpPr>
          <p:grpSpPr>
            <a:xfrm>
              <a:off x="3951657" y="2986349"/>
              <a:ext cx="769111" cy="384793"/>
              <a:chOff x="150756" y="2504979"/>
              <a:chExt cx="783361" cy="384793"/>
            </a:xfrm>
          </p:grpSpPr>
          <p:sp>
            <p:nvSpPr>
              <p:cNvPr id="157" name="楕円 8"/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8" name="台形 157"/>
              <p:cNvSpPr/>
              <p:nvPr/>
            </p:nvSpPr>
            <p:spPr>
              <a:xfrm rot="4159844">
                <a:off x="564871" y="2700108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9" name="フリーフォーム 158"/>
              <p:cNvSpPr/>
              <p:nvPr/>
            </p:nvSpPr>
            <p:spPr>
              <a:xfrm rot="14955635">
                <a:off x="165328" y="2490407"/>
                <a:ext cx="384792" cy="413935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0" name="楕円 8"/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1" name="台形 160"/>
              <p:cNvSpPr/>
              <p:nvPr/>
            </p:nvSpPr>
            <p:spPr>
              <a:xfrm rot="17440156" flipH="1">
                <a:off x="409321" y="2700109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2" name="フリーフォーム 161"/>
              <p:cNvSpPr/>
              <p:nvPr/>
            </p:nvSpPr>
            <p:spPr>
              <a:xfrm rot="6644365" flipH="1">
                <a:off x="534755" y="2490409"/>
                <a:ext cx="384792" cy="413933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55" name="月 154"/>
            <p:cNvSpPr/>
            <p:nvPr/>
          </p:nvSpPr>
          <p:spPr>
            <a:xfrm rot="5400000">
              <a:off x="4165392" y="2378987"/>
              <a:ext cx="45719" cy="117100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6" name="月 155"/>
            <p:cNvSpPr/>
            <p:nvPr/>
          </p:nvSpPr>
          <p:spPr>
            <a:xfrm rot="5400000">
              <a:off x="4465025" y="2378989"/>
              <a:ext cx="45719" cy="117100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78" name="グループ化 177"/>
          <p:cNvGrpSpPr/>
          <p:nvPr/>
        </p:nvGrpSpPr>
        <p:grpSpPr>
          <a:xfrm>
            <a:off x="6452213" y="2994242"/>
            <a:ext cx="781518" cy="1357506"/>
            <a:chOff x="3090997" y="2055799"/>
            <a:chExt cx="781518" cy="1357506"/>
          </a:xfrm>
        </p:grpSpPr>
        <p:grpSp>
          <p:nvGrpSpPr>
            <p:cNvPr id="179" name="グループ化 178"/>
            <p:cNvGrpSpPr/>
            <p:nvPr/>
          </p:nvGrpSpPr>
          <p:grpSpPr>
            <a:xfrm>
              <a:off x="3181048" y="2766313"/>
              <a:ext cx="601415" cy="644089"/>
              <a:chOff x="5241032" y="1805938"/>
              <a:chExt cx="1156298" cy="1238345"/>
            </a:xfrm>
          </p:grpSpPr>
          <p:sp>
            <p:nvSpPr>
              <p:cNvPr id="201" name="片側の 2 つの角を丸めた四角形 200"/>
              <p:cNvSpPr/>
              <p:nvPr/>
            </p:nvSpPr>
            <p:spPr>
              <a:xfrm>
                <a:off x="5241032" y="2023357"/>
                <a:ext cx="1156298" cy="1020926"/>
              </a:xfrm>
              <a:prstGeom prst="round2SameRect">
                <a:avLst/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2" name="片側の 2 つの角を丸めた四角形 45"/>
              <p:cNvSpPr/>
              <p:nvPr/>
            </p:nvSpPr>
            <p:spPr>
              <a:xfrm>
                <a:off x="5405006" y="2023357"/>
                <a:ext cx="828350" cy="300308"/>
              </a:xfrm>
              <a:custGeom>
                <a:avLst/>
                <a:gdLst/>
                <a:ahLst/>
                <a:cxnLst/>
                <a:rect l="l" t="t" r="r" b="b"/>
                <a:pathLst>
                  <a:path w="828350" h="300308">
                    <a:moveTo>
                      <a:pt x="6184" y="0"/>
                    </a:moveTo>
                    <a:lnTo>
                      <a:pt x="822166" y="0"/>
                    </a:lnTo>
                    <a:lnTo>
                      <a:pt x="823971" y="364"/>
                    </a:lnTo>
                    <a:cubicBezTo>
                      <a:pt x="827569" y="9496"/>
                      <a:pt x="828350" y="19107"/>
                      <a:pt x="828350" y="28837"/>
                    </a:cubicBezTo>
                    <a:cubicBezTo>
                      <a:pt x="828350" y="178766"/>
                      <a:pt x="642918" y="300308"/>
                      <a:pt x="414175" y="300308"/>
                    </a:cubicBezTo>
                    <a:cubicBezTo>
                      <a:pt x="185432" y="300308"/>
                      <a:pt x="0" y="178766"/>
                      <a:pt x="0" y="28837"/>
                    </a:cubicBezTo>
                    <a:lnTo>
                      <a:pt x="4379" y="364"/>
                    </a:lnTo>
                    <a:cubicBezTo>
                      <a:pt x="4978" y="3"/>
                      <a:pt x="5581" y="0"/>
                      <a:pt x="6184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3" name="片側の 2 つの角を丸めた四角形 45"/>
              <p:cNvSpPr/>
              <p:nvPr/>
            </p:nvSpPr>
            <p:spPr>
              <a:xfrm>
                <a:off x="5405006" y="1805938"/>
                <a:ext cx="828350" cy="483208"/>
              </a:xfrm>
              <a:custGeom>
                <a:avLst/>
                <a:gdLst/>
                <a:ahLst/>
                <a:cxnLst/>
                <a:rect l="l" t="t" r="r" b="b"/>
                <a:pathLst>
                  <a:path w="828350" h="483208">
                    <a:moveTo>
                      <a:pt x="280375" y="0"/>
                    </a:moveTo>
                    <a:lnTo>
                      <a:pt x="547972" y="0"/>
                    </a:lnTo>
                    <a:lnTo>
                      <a:pt x="547972" y="196010"/>
                    </a:lnTo>
                    <a:lnTo>
                      <a:pt x="749527" y="217417"/>
                    </a:lnTo>
                    <a:lnTo>
                      <a:pt x="822166" y="217417"/>
                    </a:lnTo>
                    <a:lnTo>
                      <a:pt x="823971" y="217739"/>
                    </a:lnTo>
                    <a:cubicBezTo>
                      <a:pt x="827569" y="225822"/>
                      <a:pt x="828350" y="234328"/>
                      <a:pt x="828350" y="242940"/>
                    </a:cubicBezTo>
                    <a:cubicBezTo>
                      <a:pt x="828350" y="375636"/>
                      <a:pt x="642918" y="483208"/>
                      <a:pt x="414175" y="483208"/>
                    </a:cubicBezTo>
                    <a:cubicBezTo>
                      <a:pt x="185432" y="483208"/>
                      <a:pt x="0" y="375636"/>
                      <a:pt x="0" y="242940"/>
                    </a:cubicBezTo>
                    <a:lnTo>
                      <a:pt x="4379" y="217739"/>
                    </a:lnTo>
                    <a:cubicBezTo>
                      <a:pt x="4978" y="217420"/>
                      <a:pt x="5581" y="217417"/>
                      <a:pt x="6184" y="217417"/>
                    </a:cubicBezTo>
                    <a:lnTo>
                      <a:pt x="78824" y="217417"/>
                    </a:lnTo>
                    <a:lnTo>
                      <a:pt x="280375" y="196010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4" name="テキスト ボックス 203"/>
              <p:cNvSpPr txBox="1"/>
              <p:nvPr/>
            </p:nvSpPr>
            <p:spPr>
              <a:xfrm>
                <a:off x="5461226" y="2469891"/>
                <a:ext cx="715910" cy="3830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rPr>
                  <a:t>LIFE</a:t>
                </a:r>
                <a:endPara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80" name="グループ化 179"/>
            <p:cNvGrpSpPr/>
            <p:nvPr/>
          </p:nvGrpSpPr>
          <p:grpSpPr>
            <a:xfrm>
              <a:off x="3121954" y="2055799"/>
              <a:ext cx="719603" cy="763358"/>
              <a:chOff x="2984924" y="4671171"/>
              <a:chExt cx="719603" cy="763358"/>
            </a:xfrm>
          </p:grpSpPr>
          <p:sp>
            <p:nvSpPr>
              <p:cNvPr id="190" name="フリーフォーム 189"/>
              <p:cNvSpPr/>
              <p:nvPr/>
            </p:nvSpPr>
            <p:spPr>
              <a:xfrm>
                <a:off x="3015115" y="4671171"/>
                <a:ext cx="659221" cy="549044"/>
              </a:xfrm>
              <a:custGeom>
                <a:avLst/>
                <a:gdLst>
                  <a:gd name="connsiteX0" fmla="*/ 268685 w 579045"/>
                  <a:gd name="connsiteY0" fmla="*/ 0 h 549044"/>
                  <a:gd name="connsiteX1" fmla="*/ 292705 w 579045"/>
                  <a:gd name="connsiteY1" fmla="*/ 2474 h 549044"/>
                  <a:gd name="connsiteX2" fmla="*/ 316202 w 579045"/>
                  <a:gd name="connsiteY2" fmla="*/ 0 h 549044"/>
                  <a:gd name="connsiteX3" fmla="*/ 579045 w 579045"/>
                  <a:gd name="connsiteY3" fmla="*/ 274522 h 549044"/>
                  <a:gd name="connsiteX4" fmla="*/ 316202 w 579045"/>
                  <a:gd name="connsiteY4" fmla="*/ 549044 h 549044"/>
                  <a:gd name="connsiteX5" fmla="*/ 292705 w 579045"/>
                  <a:gd name="connsiteY5" fmla="*/ 546570 h 549044"/>
                  <a:gd name="connsiteX6" fmla="*/ 268685 w 579045"/>
                  <a:gd name="connsiteY6" fmla="*/ 549044 h 549044"/>
                  <a:gd name="connsiteX7" fmla="*/ 0 w 579045"/>
                  <a:gd name="connsiteY7" fmla="*/ 274522 h 549044"/>
                  <a:gd name="connsiteX8" fmla="*/ 268685 w 579045"/>
                  <a:gd name="connsiteY8" fmla="*/ 0 h 54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9045" h="549044">
                    <a:moveTo>
                      <a:pt x="268685" y="0"/>
                    </a:moveTo>
                    <a:lnTo>
                      <a:pt x="292705" y="2474"/>
                    </a:lnTo>
                    <a:lnTo>
                      <a:pt x="316202" y="0"/>
                    </a:lnTo>
                    <a:cubicBezTo>
                      <a:pt x="461366" y="0"/>
                      <a:pt x="579045" y="122908"/>
                      <a:pt x="579045" y="274522"/>
                    </a:cubicBezTo>
                    <a:cubicBezTo>
                      <a:pt x="579045" y="426136"/>
                      <a:pt x="461366" y="549044"/>
                      <a:pt x="316202" y="549044"/>
                    </a:cubicBezTo>
                    <a:lnTo>
                      <a:pt x="292705" y="546570"/>
                    </a:lnTo>
                    <a:lnTo>
                      <a:pt x="268685" y="549044"/>
                    </a:lnTo>
                    <a:cubicBezTo>
                      <a:pt x="120294" y="549044"/>
                      <a:pt x="0" y="426136"/>
                      <a:pt x="0" y="274522"/>
                    </a:cubicBezTo>
                    <a:cubicBezTo>
                      <a:pt x="0" y="122908"/>
                      <a:pt x="120294" y="0"/>
                      <a:pt x="26868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1" name="グループ化 190"/>
              <p:cNvGrpSpPr/>
              <p:nvPr/>
            </p:nvGrpSpPr>
            <p:grpSpPr>
              <a:xfrm>
                <a:off x="2984924" y="4986916"/>
                <a:ext cx="719603" cy="214314"/>
                <a:chOff x="2975075" y="4986916"/>
                <a:chExt cx="719603" cy="214314"/>
              </a:xfrm>
            </p:grpSpPr>
            <p:sp>
              <p:nvSpPr>
                <p:cNvPr id="199" name="円/楕円 774"/>
                <p:cNvSpPr/>
                <p:nvPr/>
              </p:nvSpPr>
              <p:spPr>
                <a:xfrm rot="20700000">
                  <a:off x="2975075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0" name="円/楕円 775"/>
                <p:cNvSpPr/>
                <p:nvPr/>
              </p:nvSpPr>
              <p:spPr>
                <a:xfrm rot="900000" flipH="1">
                  <a:off x="3519743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92" name="円/楕円 776"/>
              <p:cNvSpPr/>
              <p:nvPr/>
            </p:nvSpPr>
            <p:spPr>
              <a:xfrm>
                <a:off x="3055203" y="4763016"/>
                <a:ext cx="579044" cy="6715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3" name="フリーフォーム 192"/>
              <p:cNvSpPr/>
              <p:nvPr/>
            </p:nvSpPr>
            <p:spPr>
              <a:xfrm rot="18000000" flipH="1">
                <a:off x="3118829" y="4639329"/>
                <a:ext cx="451793" cy="581050"/>
              </a:xfrm>
              <a:custGeom>
                <a:avLst/>
                <a:gdLst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12" fmla="*/ 37072 w 453193"/>
                  <a:gd name="connsiteY12" fmla="*/ 140311 h 544419"/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12" fmla="*/ 128512 w 453193"/>
                  <a:gd name="connsiteY12" fmla="*/ 231751 h 544419"/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0" fmla="*/ 1659 w 435183"/>
                  <a:gd name="connsiteY0" fmla="*/ 330875 h 544419"/>
                  <a:gd name="connsiteX1" fmla="*/ 2388 w 435183"/>
                  <a:gd name="connsiteY1" fmla="*/ 329947 h 544419"/>
                  <a:gd name="connsiteX2" fmla="*/ 0 w 435183"/>
                  <a:gd name="connsiteY2" fmla="*/ 344100 h 544419"/>
                  <a:gd name="connsiteX3" fmla="*/ 167383 w 435183"/>
                  <a:gd name="connsiteY3" fmla="*/ 544419 h 544419"/>
                  <a:gd name="connsiteX4" fmla="*/ 167383 w 435183"/>
                  <a:gd name="connsiteY4" fmla="*/ 544418 h 544419"/>
                  <a:gd name="connsiteX5" fmla="*/ 131260 w 435183"/>
                  <a:gd name="connsiteY5" fmla="*/ 240830 h 544419"/>
                  <a:gd name="connsiteX6" fmla="*/ 150884 w 435183"/>
                  <a:gd name="connsiteY6" fmla="*/ 188107 h 544419"/>
                  <a:gd name="connsiteX7" fmla="*/ 191296 w 435183"/>
                  <a:gd name="connsiteY7" fmla="*/ 158746 h 544419"/>
                  <a:gd name="connsiteX8" fmla="*/ 435182 w 435183"/>
                  <a:gd name="connsiteY8" fmla="*/ 80580 h 544419"/>
                  <a:gd name="connsiteX9" fmla="*/ 435183 w 435183"/>
                  <a:gd name="connsiteY9" fmla="*/ 80580 h 544419"/>
                  <a:gd name="connsiteX10" fmla="*/ 124156 w 435183"/>
                  <a:gd name="connsiteY10" fmla="*/ 42455 h 544419"/>
                  <a:gd name="connsiteX0" fmla="*/ 1659 w 435183"/>
                  <a:gd name="connsiteY0" fmla="*/ 330875 h 544419"/>
                  <a:gd name="connsiteX1" fmla="*/ 0 w 435183"/>
                  <a:gd name="connsiteY1" fmla="*/ 344100 h 544419"/>
                  <a:gd name="connsiteX2" fmla="*/ 167383 w 435183"/>
                  <a:gd name="connsiteY2" fmla="*/ 544419 h 544419"/>
                  <a:gd name="connsiteX3" fmla="*/ 167383 w 435183"/>
                  <a:gd name="connsiteY3" fmla="*/ 544418 h 544419"/>
                  <a:gd name="connsiteX4" fmla="*/ 131260 w 435183"/>
                  <a:gd name="connsiteY4" fmla="*/ 240830 h 544419"/>
                  <a:gd name="connsiteX5" fmla="*/ 150884 w 435183"/>
                  <a:gd name="connsiteY5" fmla="*/ 188107 h 544419"/>
                  <a:gd name="connsiteX6" fmla="*/ 191296 w 435183"/>
                  <a:gd name="connsiteY6" fmla="*/ 158746 h 544419"/>
                  <a:gd name="connsiteX7" fmla="*/ 435182 w 435183"/>
                  <a:gd name="connsiteY7" fmla="*/ 80580 h 544419"/>
                  <a:gd name="connsiteX8" fmla="*/ 435183 w 435183"/>
                  <a:gd name="connsiteY8" fmla="*/ 80580 h 544419"/>
                  <a:gd name="connsiteX9" fmla="*/ 124156 w 435183"/>
                  <a:gd name="connsiteY9" fmla="*/ 42455 h 544419"/>
                  <a:gd name="connsiteX0" fmla="*/ 0 w 475577"/>
                  <a:gd name="connsiteY0" fmla="*/ 356088 h 544419"/>
                  <a:gd name="connsiteX1" fmla="*/ 40394 w 475577"/>
                  <a:gd name="connsiteY1" fmla="*/ 344100 h 544419"/>
                  <a:gd name="connsiteX2" fmla="*/ 207777 w 475577"/>
                  <a:gd name="connsiteY2" fmla="*/ 544419 h 544419"/>
                  <a:gd name="connsiteX3" fmla="*/ 207777 w 475577"/>
                  <a:gd name="connsiteY3" fmla="*/ 544418 h 544419"/>
                  <a:gd name="connsiteX4" fmla="*/ 171654 w 475577"/>
                  <a:gd name="connsiteY4" fmla="*/ 240830 h 544419"/>
                  <a:gd name="connsiteX5" fmla="*/ 191278 w 475577"/>
                  <a:gd name="connsiteY5" fmla="*/ 188107 h 544419"/>
                  <a:gd name="connsiteX6" fmla="*/ 231690 w 475577"/>
                  <a:gd name="connsiteY6" fmla="*/ 158746 h 544419"/>
                  <a:gd name="connsiteX7" fmla="*/ 475576 w 475577"/>
                  <a:gd name="connsiteY7" fmla="*/ 80580 h 544419"/>
                  <a:gd name="connsiteX8" fmla="*/ 475577 w 475577"/>
                  <a:gd name="connsiteY8" fmla="*/ 80580 h 544419"/>
                  <a:gd name="connsiteX9" fmla="*/ 164550 w 475577"/>
                  <a:gd name="connsiteY9" fmla="*/ 42455 h 544419"/>
                  <a:gd name="connsiteX0" fmla="*/ 0 w 435183"/>
                  <a:gd name="connsiteY0" fmla="*/ 344100 h 544419"/>
                  <a:gd name="connsiteX1" fmla="*/ 167383 w 435183"/>
                  <a:gd name="connsiteY1" fmla="*/ 544419 h 544419"/>
                  <a:gd name="connsiteX2" fmla="*/ 167383 w 435183"/>
                  <a:gd name="connsiteY2" fmla="*/ 544418 h 544419"/>
                  <a:gd name="connsiteX3" fmla="*/ 131260 w 435183"/>
                  <a:gd name="connsiteY3" fmla="*/ 240830 h 544419"/>
                  <a:gd name="connsiteX4" fmla="*/ 150884 w 435183"/>
                  <a:gd name="connsiteY4" fmla="*/ 188107 h 544419"/>
                  <a:gd name="connsiteX5" fmla="*/ 191296 w 435183"/>
                  <a:gd name="connsiteY5" fmla="*/ 158746 h 544419"/>
                  <a:gd name="connsiteX6" fmla="*/ 435182 w 435183"/>
                  <a:gd name="connsiteY6" fmla="*/ 80580 h 544419"/>
                  <a:gd name="connsiteX7" fmla="*/ 435183 w 435183"/>
                  <a:gd name="connsiteY7" fmla="*/ 80580 h 544419"/>
                  <a:gd name="connsiteX8" fmla="*/ 124156 w 435183"/>
                  <a:gd name="connsiteY8" fmla="*/ 42455 h 544419"/>
                  <a:gd name="connsiteX0" fmla="*/ 0 w 451595"/>
                  <a:gd name="connsiteY0" fmla="*/ 315377 h 544419"/>
                  <a:gd name="connsiteX1" fmla="*/ 183795 w 451595"/>
                  <a:gd name="connsiteY1" fmla="*/ 544419 h 544419"/>
                  <a:gd name="connsiteX2" fmla="*/ 183795 w 451595"/>
                  <a:gd name="connsiteY2" fmla="*/ 544418 h 544419"/>
                  <a:gd name="connsiteX3" fmla="*/ 147672 w 451595"/>
                  <a:gd name="connsiteY3" fmla="*/ 240830 h 544419"/>
                  <a:gd name="connsiteX4" fmla="*/ 167296 w 451595"/>
                  <a:gd name="connsiteY4" fmla="*/ 188107 h 544419"/>
                  <a:gd name="connsiteX5" fmla="*/ 207708 w 451595"/>
                  <a:gd name="connsiteY5" fmla="*/ 158746 h 544419"/>
                  <a:gd name="connsiteX6" fmla="*/ 451594 w 451595"/>
                  <a:gd name="connsiteY6" fmla="*/ 80580 h 544419"/>
                  <a:gd name="connsiteX7" fmla="*/ 451595 w 451595"/>
                  <a:gd name="connsiteY7" fmla="*/ 80580 h 544419"/>
                  <a:gd name="connsiteX8" fmla="*/ 140568 w 451595"/>
                  <a:gd name="connsiteY8" fmla="*/ 42455 h 544419"/>
                  <a:gd name="connsiteX0" fmla="*/ 198 w 451793"/>
                  <a:gd name="connsiteY0" fmla="*/ 315377 h 544419"/>
                  <a:gd name="connsiteX1" fmla="*/ 183993 w 451793"/>
                  <a:gd name="connsiteY1" fmla="*/ 544419 h 544419"/>
                  <a:gd name="connsiteX2" fmla="*/ 183993 w 451793"/>
                  <a:gd name="connsiteY2" fmla="*/ 544418 h 544419"/>
                  <a:gd name="connsiteX3" fmla="*/ 147870 w 451793"/>
                  <a:gd name="connsiteY3" fmla="*/ 240830 h 544419"/>
                  <a:gd name="connsiteX4" fmla="*/ 167494 w 451793"/>
                  <a:gd name="connsiteY4" fmla="*/ 188107 h 544419"/>
                  <a:gd name="connsiteX5" fmla="*/ 207906 w 451793"/>
                  <a:gd name="connsiteY5" fmla="*/ 158746 h 544419"/>
                  <a:gd name="connsiteX6" fmla="*/ 451792 w 451793"/>
                  <a:gd name="connsiteY6" fmla="*/ 80580 h 544419"/>
                  <a:gd name="connsiteX7" fmla="*/ 451793 w 451793"/>
                  <a:gd name="connsiteY7" fmla="*/ 80580 h 544419"/>
                  <a:gd name="connsiteX8" fmla="*/ 140766 w 451793"/>
                  <a:gd name="connsiteY8" fmla="*/ 42455 h 544419"/>
                  <a:gd name="connsiteX0" fmla="*/ 198 w 451793"/>
                  <a:gd name="connsiteY0" fmla="*/ 286931 h 515973"/>
                  <a:gd name="connsiteX1" fmla="*/ 183993 w 451793"/>
                  <a:gd name="connsiteY1" fmla="*/ 515973 h 515973"/>
                  <a:gd name="connsiteX2" fmla="*/ 183993 w 451793"/>
                  <a:gd name="connsiteY2" fmla="*/ 515972 h 515973"/>
                  <a:gd name="connsiteX3" fmla="*/ 147870 w 451793"/>
                  <a:gd name="connsiteY3" fmla="*/ 212384 h 515973"/>
                  <a:gd name="connsiteX4" fmla="*/ 167494 w 451793"/>
                  <a:gd name="connsiteY4" fmla="*/ 159661 h 515973"/>
                  <a:gd name="connsiteX5" fmla="*/ 207906 w 451793"/>
                  <a:gd name="connsiteY5" fmla="*/ 130300 h 515973"/>
                  <a:gd name="connsiteX6" fmla="*/ 451792 w 451793"/>
                  <a:gd name="connsiteY6" fmla="*/ 52134 h 515973"/>
                  <a:gd name="connsiteX7" fmla="*/ 451793 w 451793"/>
                  <a:gd name="connsiteY7" fmla="*/ 52134 h 515973"/>
                  <a:gd name="connsiteX8" fmla="*/ 82915 w 451793"/>
                  <a:gd name="connsiteY8" fmla="*/ 71346 h 515973"/>
                  <a:gd name="connsiteX0" fmla="*/ 198 w 451793"/>
                  <a:gd name="connsiteY0" fmla="*/ 315072 h 544114"/>
                  <a:gd name="connsiteX1" fmla="*/ 183993 w 451793"/>
                  <a:gd name="connsiteY1" fmla="*/ 544114 h 544114"/>
                  <a:gd name="connsiteX2" fmla="*/ 183993 w 451793"/>
                  <a:gd name="connsiteY2" fmla="*/ 544113 h 544114"/>
                  <a:gd name="connsiteX3" fmla="*/ 147870 w 451793"/>
                  <a:gd name="connsiteY3" fmla="*/ 240525 h 544114"/>
                  <a:gd name="connsiteX4" fmla="*/ 167494 w 451793"/>
                  <a:gd name="connsiteY4" fmla="*/ 187802 h 544114"/>
                  <a:gd name="connsiteX5" fmla="*/ 207906 w 451793"/>
                  <a:gd name="connsiteY5" fmla="*/ 158441 h 544114"/>
                  <a:gd name="connsiteX6" fmla="*/ 451792 w 451793"/>
                  <a:gd name="connsiteY6" fmla="*/ 80275 h 544114"/>
                  <a:gd name="connsiteX7" fmla="*/ 451793 w 451793"/>
                  <a:gd name="connsiteY7" fmla="*/ 80275 h 544114"/>
                  <a:gd name="connsiteX8" fmla="*/ 82915 w 451793"/>
                  <a:gd name="connsiteY8" fmla="*/ 99487 h 544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1793" h="544114">
                    <a:moveTo>
                      <a:pt x="198" y="315072"/>
                    </a:moveTo>
                    <a:cubicBezTo>
                      <a:pt x="-4969" y="458466"/>
                      <a:pt x="91550" y="544114"/>
                      <a:pt x="183993" y="544114"/>
                    </a:cubicBezTo>
                    <a:lnTo>
                      <a:pt x="183993" y="544113"/>
                    </a:lnTo>
                    <a:cubicBezTo>
                      <a:pt x="135829" y="452247"/>
                      <a:pt x="123788" y="341721"/>
                      <a:pt x="147870" y="240525"/>
                    </a:cubicBezTo>
                    <a:lnTo>
                      <a:pt x="167494" y="187802"/>
                    </a:lnTo>
                    <a:lnTo>
                      <a:pt x="207906" y="158441"/>
                    </a:lnTo>
                    <a:cubicBezTo>
                      <a:pt x="283151" y="114998"/>
                      <a:pt x="367437" y="87216"/>
                      <a:pt x="451792" y="80275"/>
                    </a:cubicBezTo>
                    <a:lnTo>
                      <a:pt x="451793" y="80275"/>
                    </a:lnTo>
                    <a:cubicBezTo>
                      <a:pt x="399732" y="-9897"/>
                      <a:pt x="221298" y="-49590"/>
                      <a:pt x="82915" y="99487"/>
                    </a:cubicBez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4" name="グループ化 193"/>
              <p:cNvGrpSpPr/>
              <p:nvPr/>
            </p:nvGrpSpPr>
            <p:grpSpPr>
              <a:xfrm>
                <a:off x="3093518" y="4915417"/>
                <a:ext cx="502415" cy="66780"/>
                <a:chOff x="3080193" y="4915417"/>
                <a:chExt cx="502415" cy="66780"/>
              </a:xfrm>
            </p:grpSpPr>
            <p:sp>
              <p:nvSpPr>
                <p:cNvPr id="197" name="月 196"/>
                <p:cNvSpPr/>
                <p:nvPr/>
              </p:nvSpPr>
              <p:spPr>
                <a:xfrm rot="16200000" flipH="1">
                  <a:off x="3135072" y="4860538"/>
                  <a:ext cx="66780" cy="176538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8" name="月 197"/>
                <p:cNvSpPr/>
                <p:nvPr/>
              </p:nvSpPr>
              <p:spPr>
                <a:xfrm rot="16200000" flipH="1">
                  <a:off x="3460949" y="4860538"/>
                  <a:ext cx="66780" cy="176538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95" name="月 194"/>
              <p:cNvSpPr/>
              <p:nvPr/>
            </p:nvSpPr>
            <p:spPr>
              <a:xfrm rot="16200000">
                <a:off x="3331304" y="5223086"/>
                <a:ext cx="26843" cy="76256"/>
              </a:xfrm>
              <a:prstGeom prst="moon">
                <a:avLst>
                  <a:gd name="adj" fmla="val 76783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6" name="円/楕円 4"/>
              <p:cNvSpPr/>
              <p:nvPr/>
            </p:nvSpPr>
            <p:spPr>
              <a:xfrm>
                <a:off x="3247258" y="5305954"/>
                <a:ext cx="194934" cy="75205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81" name="グループ化 180"/>
            <p:cNvGrpSpPr/>
            <p:nvPr/>
          </p:nvGrpSpPr>
          <p:grpSpPr>
            <a:xfrm>
              <a:off x="3090997" y="3028512"/>
              <a:ext cx="781518" cy="384793"/>
              <a:chOff x="150756" y="2504979"/>
              <a:chExt cx="783361" cy="384793"/>
            </a:xfrm>
          </p:grpSpPr>
          <p:sp>
            <p:nvSpPr>
              <p:cNvPr id="184" name="楕円 8"/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5" name="台形 184"/>
              <p:cNvSpPr/>
              <p:nvPr/>
            </p:nvSpPr>
            <p:spPr>
              <a:xfrm rot="4159844">
                <a:off x="564871" y="2700108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6" name="フリーフォーム 185"/>
              <p:cNvSpPr/>
              <p:nvPr/>
            </p:nvSpPr>
            <p:spPr>
              <a:xfrm rot="14955635">
                <a:off x="165328" y="2490407"/>
                <a:ext cx="384792" cy="413935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7" name="楕円 8"/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8" name="台形 187"/>
              <p:cNvSpPr/>
              <p:nvPr/>
            </p:nvSpPr>
            <p:spPr>
              <a:xfrm rot="17440156" flipH="1">
                <a:off x="409321" y="2700109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9" name="フリーフォーム 188"/>
              <p:cNvSpPr/>
              <p:nvPr/>
            </p:nvSpPr>
            <p:spPr>
              <a:xfrm rot="6644365" flipH="1">
                <a:off x="534755" y="2490409"/>
                <a:ext cx="384792" cy="413933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82" name="月 181"/>
            <p:cNvSpPr/>
            <p:nvPr/>
          </p:nvSpPr>
          <p:spPr>
            <a:xfrm rot="5400000">
              <a:off x="3305624" y="2375389"/>
              <a:ext cx="57401" cy="135981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3" name="月 182"/>
            <p:cNvSpPr/>
            <p:nvPr/>
          </p:nvSpPr>
          <p:spPr>
            <a:xfrm rot="5400000">
              <a:off x="3605257" y="2375391"/>
              <a:ext cx="57402" cy="135981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05" name="グループ化 204"/>
          <p:cNvGrpSpPr/>
          <p:nvPr/>
        </p:nvGrpSpPr>
        <p:grpSpPr>
          <a:xfrm>
            <a:off x="4562003" y="3013298"/>
            <a:ext cx="781518" cy="1335547"/>
            <a:chOff x="2213213" y="2074855"/>
            <a:chExt cx="781518" cy="1335547"/>
          </a:xfrm>
        </p:grpSpPr>
        <p:grpSp>
          <p:nvGrpSpPr>
            <p:cNvPr id="206" name="グループ化 205"/>
            <p:cNvGrpSpPr/>
            <p:nvPr/>
          </p:nvGrpSpPr>
          <p:grpSpPr>
            <a:xfrm>
              <a:off x="2303265" y="2766313"/>
              <a:ext cx="601415" cy="644089"/>
              <a:chOff x="3998228" y="1805939"/>
              <a:chExt cx="1156298" cy="1238344"/>
            </a:xfrm>
          </p:grpSpPr>
          <p:sp>
            <p:nvSpPr>
              <p:cNvPr id="225" name="片側の 2 つの角を丸めた四角形 224"/>
              <p:cNvSpPr/>
              <p:nvPr/>
            </p:nvSpPr>
            <p:spPr>
              <a:xfrm>
                <a:off x="3998228" y="2023357"/>
                <a:ext cx="1156298" cy="1020926"/>
              </a:xfrm>
              <a:prstGeom prst="round2Same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6" name="台形 225"/>
              <p:cNvSpPr/>
              <p:nvPr/>
            </p:nvSpPr>
            <p:spPr>
              <a:xfrm rot="10800000">
                <a:off x="4177883" y="2023357"/>
                <a:ext cx="796988" cy="1020926"/>
              </a:xfrm>
              <a:prstGeom prst="trapezoid">
                <a:avLst>
                  <a:gd name="adj" fmla="val 35659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" name="台形 38"/>
              <p:cNvSpPr/>
              <p:nvPr/>
            </p:nvSpPr>
            <p:spPr>
              <a:xfrm rot="10800000">
                <a:off x="4177883" y="2023357"/>
                <a:ext cx="796988" cy="325523"/>
              </a:xfrm>
              <a:custGeom>
                <a:avLst/>
                <a:gdLst/>
                <a:ahLst/>
                <a:cxnLst/>
                <a:rect l="l" t="t" r="r" b="b"/>
                <a:pathLst>
                  <a:path w="796988" h="325523">
                    <a:moveTo>
                      <a:pt x="796988" y="325523"/>
                    </a:moveTo>
                    <a:lnTo>
                      <a:pt x="0" y="325523"/>
                    </a:lnTo>
                    <a:lnTo>
                      <a:pt x="90617" y="0"/>
                    </a:lnTo>
                    <a:lnTo>
                      <a:pt x="706372" y="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8" name="片側の 2 つの角を丸めた四角形 43"/>
              <p:cNvSpPr/>
              <p:nvPr/>
            </p:nvSpPr>
            <p:spPr>
              <a:xfrm rot="10800000">
                <a:off x="4241016" y="1805939"/>
                <a:ext cx="670722" cy="307312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7" name="グループ化 206"/>
            <p:cNvGrpSpPr/>
            <p:nvPr/>
          </p:nvGrpSpPr>
          <p:grpSpPr>
            <a:xfrm>
              <a:off x="2244170" y="2074855"/>
              <a:ext cx="719604" cy="718427"/>
              <a:chOff x="1837298" y="4693407"/>
              <a:chExt cx="719604" cy="718427"/>
            </a:xfrm>
          </p:grpSpPr>
          <p:sp>
            <p:nvSpPr>
              <p:cNvPr id="217" name="星 24 216"/>
              <p:cNvSpPr/>
              <p:nvPr/>
            </p:nvSpPr>
            <p:spPr>
              <a:xfrm>
                <a:off x="1838506" y="4693407"/>
                <a:ext cx="715863" cy="626495"/>
              </a:xfrm>
              <a:prstGeom prst="star24">
                <a:avLst>
                  <a:gd name="adj" fmla="val 46212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8" name="円/楕円 805"/>
              <p:cNvSpPr/>
              <p:nvPr/>
            </p:nvSpPr>
            <p:spPr>
              <a:xfrm rot="20700000">
                <a:off x="1837298" y="5036232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9" name="円/楕円 806"/>
              <p:cNvSpPr/>
              <p:nvPr/>
            </p:nvSpPr>
            <p:spPr>
              <a:xfrm rot="900000" flipH="1">
                <a:off x="2381967" y="5041335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0" name="円/楕円 807"/>
              <p:cNvSpPr/>
              <p:nvPr/>
            </p:nvSpPr>
            <p:spPr>
              <a:xfrm>
                <a:off x="1907578" y="4800646"/>
                <a:ext cx="579044" cy="61118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1" name="フローチャート: 手操作入力 675"/>
              <p:cNvSpPr/>
              <p:nvPr/>
            </p:nvSpPr>
            <p:spPr>
              <a:xfrm rot="10800000">
                <a:off x="1997966" y="4949407"/>
                <a:ext cx="150490" cy="45719"/>
              </a:xfrm>
              <a:prstGeom prst="flowChartManualInpu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2" name="フローチャート: 手操作入力 680"/>
              <p:cNvSpPr/>
              <p:nvPr/>
            </p:nvSpPr>
            <p:spPr>
              <a:xfrm rot="10800000" flipH="1">
                <a:off x="2242971" y="4949407"/>
                <a:ext cx="150490" cy="45719"/>
              </a:xfrm>
              <a:prstGeom prst="flowChartManualInpu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3" name="円/楕円 820"/>
              <p:cNvSpPr/>
              <p:nvPr/>
            </p:nvSpPr>
            <p:spPr>
              <a:xfrm>
                <a:off x="2120972" y="5101138"/>
                <a:ext cx="143465" cy="14346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4" name="円/楕円 4"/>
              <p:cNvSpPr/>
              <p:nvPr/>
            </p:nvSpPr>
            <p:spPr>
              <a:xfrm>
                <a:off x="2019176" y="5255464"/>
                <a:ext cx="366712" cy="128876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8" name="グループ化 207"/>
            <p:cNvGrpSpPr/>
            <p:nvPr/>
          </p:nvGrpSpPr>
          <p:grpSpPr>
            <a:xfrm>
              <a:off x="2213213" y="2986407"/>
              <a:ext cx="781518" cy="384793"/>
              <a:chOff x="150756" y="2504979"/>
              <a:chExt cx="783361" cy="384793"/>
            </a:xfrm>
          </p:grpSpPr>
          <p:sp>
            <p:nvSpPr>
              <p:cNvPr id="211" name="楕円 8"/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2" name="台形 211"/>
              <p:cNvSpPr/>
              <p:nvPr/>
            </p:nvSpPr>
            <p:spPr>
              <a:xfrm rot="4159844">
                <a:off x="564871" y="2700108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3" name="フリーフォーム 212"/>
              <p:cNvSpPr/>
              <p:nvPr/>
            </p:nvSpPr>
            <p:spPr>
              <a:xfrm rot="14955635">
                <a:off x="165328" y="2490407"/>
                <a:ext cx="384792" cy="413935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4" name="楕円 8"/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5" name="台形 214"/>
              <p:cNvSpPr/>
              <p:nvPr/>
            </p:nvSpPr>
            <p:spPr>
              <a:xfrm rot="17440156" flipH="1">
                <a:off x="409321" y="2700109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6" name="フリーフォーム 215"/>
              <p:cNvSpPr/>
              <p:nvPr/>
            </p:nvSpPr>
            <p:spPr>
              <a:xfrm rot="6644365" flipH="1">
                <a:off x="534755" y="2490409"/>
                <a:ext cx="384792" cy="413933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09" name="月 208"/>
            <p:cNvSpPr/>
            <p:nvPr/>
          </p:nvSpPr>
          <p:spPr>
            <a:xfrm rot="5400000">
              <a:off x="2435750" y="2382949"/>
              <a:ext cx="57401" cy="135981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0" name="月 209"/>
            <p:cNvSpPr/>
            <p:nvPr/>
          </p:nvSpPr>
          <p:spPr>
            <a:xfrm rot="5400000">
              <a:off x="2715585" y="2382952"/>
              <a:ext cx="57402" cy="135981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29" name="グループ化 228"/>
          <p:cNvGrpSpPr/>
          <p:nvPr/>
        </p:nvGrpSpPr>
        <p:grpSpPr>
          <a:xfrm>
            <a:off x="2719091" y="2973706"/>
            <a:ext cx="773021" cy="1375139"/>
            <a:chOff x="1315770" y="2035263"/>
            <a:chExt cx="773021" cy="1375139"/>
          </a:xfrm>
        </p:grpSpPr>
        <p:grpSp>
          <p:nvGrpSpPr>
            <p:cNvPr id="230" name="グループ化 229"/>
            <p:cNvGrpSpPr/>
            <p:nvPr/>
          </p:nvGrpSpPr>
          <p:grpSpPr>
            <a:xfrm>
              <a:off x="1403528" y="2780414"/>
              <a:ext cx="601415" cy="629988"/>
              <a:chOff x="2718578" y="1833049"/>
              <a:chExt cx="1156298" cy="1211234"/>
            </a:xfrm>
          </p:grpSpPr>
          <p:sp>
            <p:nvSpPr>
              <p:cNvPr id="256" name="円/楕円 3"/>
              <p:cNvSpPr/>
              <p:nvPr/>
            </p:nvSpPr>
            <p:spPr>
              <a:xfrm>
                <a:off x="3024612" y="1833049"/>
                <a:ext cx="542277" cy="295442"/>
              </a:xfrm>
              <a:custGeom>
                <a:avLst/>
                <a:gdLst/>
                <a:ahLst/>
                <a:cxnLst/>
                <a:rect l="l" t="t" r="r" b="b"/>
                <a:pathLst>
                  <a:path w="542277" h="295442">
                    <a:moveTo>
                      <a:pt x="145418" y="0"/>
                    </a:moveTo>
                    <a:lnTo>
                      <a:pt x="413015" y="0"/>
                    </a:lnTo>
                    <a:lnTo>
                      <a:pt x="413015" y="196010"/>
                    </a:lnTo>
                    <a:lnTo>
                      <a:pt x="542277" y="209739"/>
                    </a:lnTo>
                    <a:cubicBezTo>
                      <a:pt x="540974" y="257162"/>
                      <a:pt x="419941" y="295442"/>
                      <a:pt x="270867" y="295442"/>
                    </a:cubicBezTo>
                    <a:cubicBezTo>
                      <a:pt x="123658" y="295442"/>
                      <a:pt x="3792" y="258114"/>
                      <a:pt x="0" y="211455"/>
                    </a:cubicBezTo>
                    <a:lnTo>
                      <a:pt x="145418" y="196010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7" name="片側の 2 つの角を丸めた四角形 35"/>
              <p:cNvSpPr/>
              <p:nvPr/>
            </p:nvSpPr>
            <p:spPr>
              <a:xfrm>
                <a:off x="2718578" y="2023357"/>
                <a:ext cx="1156298" cy="1020926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20926">
                    <a:moveTo>
                      <a:pt x="170158" y="0"/>
                    </a:moveTo>
                    <a:lnTo>
                      <a:pt x="417196" y="0"/>
                    </a:lnTo>
                    <a:lnTo>
                      <a:pt x="574592" y="67081"/>
                    </a:lnTo>
                    <a:lnTo>
                      <a:pt x="731988" y="0"/>
                    </a:lnTo>
                    <a:lnTo>
                      <a:pt x="986140" y="0"/>
                    </a:lnTo>
                    <a:cubicBezTo>
                      <a:pt x="1080116" y="0"/>
                      <a:pt x="1156298" y="76182"/>
                      <a:pt x="1156298" y="170158"/>
                    </a:cubicBezTo>
                    <a:lnTo>
                      <a:pt x="1156298" y="1020926"/>
                    </a:lnTo>
                    <a:lnTo>
                      <a:pt x="0" y="1020926"/>
                    </a:lnTo>
                    <a:lnTo>
                      <a:pt x="0" y="170158"/>
                    </a:lnTo>
                    <a:cubicBezTo>
                      <a:pt x="0" y="76182"/>
                      <a:pt x="76182" y="0"/>
                      <a:pt x="170158" y="0"/>
                    </a:cubicBezTo>
                    <a:close/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8" name="片側の 2 つの角を丸めた四角形 257"/>
              <p:cNvSpPr/>
              <p:nvPr/>
            </p:nvSpPr>
            <p:spPr>
              <a:xfrm rot="10800000">
                <a:off x="3455178" y="2383947"/>
                <a:ext cx="339492" cy="299746"/>
              </a:xfrm>
              <a:prstGeom prst="round2SameRect">
                <a:avLst/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9" name="正方形/長方形 258"/>
              <p:cNvSpPr/>
              <p:nvPr/>
            </p:nvSpPr>
            <p:spPr>
              <a:xfrm>
                <a:off x="3242117" y="2081342"/>
                <a:ext cx="109220" cy="447428"/>
              </a:xfrm>
              <a:prstGeom prst="rect">
                <a:avLst/>
              </a:prstGeom>
              <a:solidFill>
                <a:srgbClr val="5B9BD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0" name="円/楕円 259"/>
              <p:cNvSpPr/>
              <p:nvPr/>
            </p:nvSpPr>
            <p:spPr>
              <a:xfrm>
                <a:off x="3610117" y="2418684"/>
                <a:ext cx="45719" cy="230271"/>
              </a:xfrm>
              <a:prstGeom prst="ellipse">
                <a:avLst/>
              </a:prstGeom>
              <a:solidFill>
                <a:srgbClr val="5B9BD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1" name="円/楕円 260"/>
              <p:cNvSpPr/>
              <p:nvPr/>
            </p:nvSpPr>
            <p:spPr>
              <a:xfrm>
                <a:off x="3273867" y="2162099"/>
                <a:ext cx="45719" cy="45719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2" name="円/楕円 261"/>
              <p:cNvSpPr/>
              <p:nvPr/>
            </p:nvSpPr>
            <p:spPr>
              <a:xfrm>
                <a:off x="3273867" y="2284482"/>
                <a:ext cx="45719" cy="45719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3" name="円/楕円 262"/>
              <p:cNvSpPr/>
              <p:nvPr/>
            </p:nvSpPr>
            <p:spPr>
              <a:xfrm>
                <a:off x="3273867" y="2406865"/>
                <a:ext cx="45719" cy="45719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64" name="グループ化 263"/>
              <p:cNvGrpSpPr/>
              <p:nvPr/>
            </p:nvGrpSpPr>
            <p:grpSpPr>
              <a:xfrm>
                <a:off x="2943242" y="1979920"/>
                <a:ext cx="706971" cy="153656"/>
                <a:chOff x="6784029" y="1979920"/>
                <a:chExt cx="706971" cy="153656"/>
              </a:xfrm>
            </p:grpSpPr>
            <p:sp>
              <p:nvSpPr>
                <p:cNvPr id="265" name="二等辺三角形 264"/>
                <p:cNvSpPr/>
                <p:nvPr/>
              </p:nvSpPr>
              <p:spPr>
                <a:xfrm rot="20700000">
                  <a:off x="6784029" y="1979920"/>
                  <a:ext cx="328827" cy="153656"/>
                </a:xfrm>
                <a:prstGeom prst="triangle">
                  <a:avLst/>
                </a:prstGeom>
                <a:solidFill>
                  <a:srgbClr val="5B9BD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6" name="二等辺三角形 265"/>
                <p:cNvSpPr/>
                <p:nvPr/>
              </p:nvSpPr>
              <p:spPr>
                <a:xfrm rot="900000" flipH="1">
                  <a:off x="7162173" y="1979920"/>
                  <a:ext cx="328827" cy="153656"/>
                </a:xfrm>
                <a:prstGeom prst="triangle">
                  <a:avLst/>
                </a:prstGeom>
                <a:solidFill>
                  <a:srgbClr val="5B9BD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31" name="グループ化 230"/>
            <p:cNvGrpSpPr/>
            <p:nvPr/>
          </p:nvGrpSpPr>
          <p:grpSpPr>
            <a:xfrm>
              <a:off x="1344434" y="2035263"/>
              <a:ext cx="719603" cy="785322"/>
              <a:chOff x="703823" y="4649208"/>
              <a:chExt cx="719603" cy="785322"/>
            </a:xfrm>
          </p:grpSpPr>
          <p:grpSp>
            <p:nvGrpSpPr>
              <p:cNvPr id="241" name="グループ化 240"/>
              <p:cNvGrpSpPr/>
              <p:nvPr/>
            </p:nvGrpSpPr>
            <p:grpSpPr>
              <a:xfrm>
                <a:off x="774102" y="4649208"/>
                <a:ext cx="579044" cy="593243"/>
                <a:chOff x="774102" y="4649208"/>
                <a:chExt cx="579044" cy="593243"/>
              </a:xfrm>
            </p:grpSpPr>
            <p:sp>
              <p:nvSpPr>
                <p:cNvPr id="252" name="円/楕円 834"/>
                <p:cNvSpPr/>
                <p:nvPr/>
              </p:nvSpPr>
              <p:spPr>
                <a:xfrm>
                  <a:off x="827461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3" name="円/楕円 835"/>
                <p:cNvSpPr/>
                <p:nvPr/>
              </p:nvSpPr>
              <p:spPr>
                <a:xfrm>
                  <a:off x="774102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4" name="円/楕円 836"/>
                <p:cNvSpPr/>
                <p:nvPr/>
              </p:nvSpPr>
              <p:spPr>
                <a:xfrm>
                  <a:off x="827461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5" name="円/楕円 837"/>
                <p:cNvSpPr/>
                <p:nvPr/>
              </p:nvSpPr>
              <p:spPr>
                <a:xfrm>
                  <a:off x="774102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2" name="グループ化 241"/>
              <p:cNvGrpSpPr/>
              <p:nvPr/>
            </p:nvGrpSpPr>
            <p:grpSpPr>
              <a:xfrm>
                <a:off x="703823" y="4986916"/>
                <a:ext cx="719603" cy="214314"/>
                <a:chOff x="703823" y="4986916"/>
                <a:chExt cx="719603" cy="214314"/>
              </a:xfrm>
            </p:grpSpPr>
            <p:sp>
              <p:nvSpPr>
                <p:cNvPr id="250" name="円/楕円 838"/>
                <p:cNvSpPr/>
                <p:nvPr/>
              </p:nvSpPr>
              <p:spPr>
                <a:xfrm rot="20700000">
                  <a:off x="703823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1" name="円/楕円 839"/>
                <p:cNvSpPr/>
                <p:nvPr/>
              </p:nvSpPr>
              <p:spPr>
                <a:xfrm rot="900000" flipH="1">
                  <a:off x="1248491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43" name="円/楕円 840"/>
              <p:cNvSpPr/>
              <p:nvPr/>
            </p:nvSpPr>
            <p:spPr>
              <a:xfrm>
                <a:off x="774102" y="4725144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4" name="グループ化 243"/>
              <p:cNvGrpSpPr/>
              <p:nvPr/>
            </p:nvGrpSpPr>
            <p:grpSpPr>
              <a:xfrm>
                <a:off x="829639" y="4897338"/>
                <a:ext cx="467970" cy="45719"/>
                <a:chOff x="829336" y="4897338"/>
                <a:chExt cx="467970" cy="45719"/>
              </a:xfrm>
            </p:grpSpPr>
            <p:sp>
              <p:nvSpPr>
                <p:cNvPr id="248" name="フローチャート: 端子 685"/>
                <p:cNvSpPr/>
                <p:nvPr/>
              </p:nvSpPr>
              <p:spPr>
                <a:xfrm>
                  <a:off x="829336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9" name="フローチャート: 端子 686"/>
                <p:cNvSpPr/>
                <p:nvPr/>
              </p:nvSpPr>
              <p:spPr>
                <a:xfrm flipH="1">
                  <a:off x="1126992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45" name="台形 244"/>
              <p:cNvSpPr/>
              <p:nvPr/>
            </p:nvSpPr>
            <p:spPr>
              <a:xfrm>
                <a:off x="973832" y="5142665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6" name="フリーフォーム 245"/>
              <p:cNvSpPr/>
              <p:nvPr/>
            </p:nvSpPr>
            <p:spPr>
              <a:xfrm>
                <a:off x="993598" y="5051482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7" name="円/楕円 4"/>
              <p:cNvSpPr/>
              <p:nvPr/>
            </p:nvSpPr>
            <p:spPr>
              <a:xfrm>
                <a:off x="911203" y="5250857"/>
                <a:ext cx="304842" cy="13809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32" name="グループ化 231"/>
            <p:cNvGrpSpPr/>
            <p:nvPr/>
          </p:nvGrpSpPr>
          <p:grpSpPr>
            <a:xfrm>
              <a:off x="1315770" y="2974676"/>
              <a:ext cx="773021" cy="384793"/>
              <a:chOff x="150756" y="2504979"/>
              <a:chExt cx="783361" cy="384793"/>
            </a:xfrm>
          </p:grpSpPr>
          <p:sp>
            <p:nvSpPr>
              <p:cNvPr id="235" name="楕円 8"/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6" name="台形 235"/>
              <p:cNvSpPr/>
              <p:nvPr/>
            </p:nvSpPr>
            <p:spPr>
              <a:xfrm rot="4159844">
                <a:off x="564871" y="2700108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7" name="フリーフォーム 236"/>
              <p:cNvSpPr/>
              <p:nvPr/>
            </p:nvSpPr>
            <p:spPr>
              <a:xfrm rot="14955635">
                <a:off x="165328" y="2490407"/>
                <a:ext cx="384792" cy="413935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8" name="楕円 8"/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9" name="台形 238"/>
              <p:cNvSpPr/>
              <p:nvPr/>
            </p:nvSpPr>
            <p:spPr>
              <a:xfrm rot="17440156" flipH="1">
                <a:off x="409321" y="2700109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0" name="フリーフォーム 239"/>
              <p:cNvSpPr/>
              <p:nvPr/>
            </p:nvSpPr>
            <p:spPr>
              <a:xfrm rot="6644365" flipH="1">
                <a:off x="534755" y="2490409"/>
                <a:ext cx="384792" cy="413933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33" name="月 232"/>
            <p:cNvSpPr/>
            <p:nvPr/>
          </p:nvSpPr>
          <p:spPr>
            <a:xfrm rot="5400000">
              <a:off x="1521111" y="2362112"/>
              <a:ext cx="61161" cy="110152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4" name="月 233"/>
            <p:cNvSpPr/>
            <p:nvPr/>
          </p:nvSpPr>
          <p:spPr>
            <a:xfrm rot="5400000">
              <a:off x="1826075" y="2362114"/>
              <a:ext cx="61161" cy="110152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600733" y="4874124"/>
            <a:ext cx="1069854" cy="1424979"/>
            <a:chOff x="144154" y="3713615"/>
            <a:chExt cx="1069854" cy="1424979"/>
          </a:xfrm>
        </p:grpSpPr>
        <p:grpSp>
          <p:nvGrpSpPr>
            <p:cNvPr id="268" name="グループ化 267"/>
            <p:cNvGrpSpPr/>
            <p:nvPr/>
          </p:nvGrpSpPr>
          <p:grpSpPr>
            <a:xfrm>
              <a:off x="490338" y="4523191"/>
              <a:ext cx="601415" cy="615403"/>
              <a:chOff x="1447202" y="1861091"/>
              <a:chExt cx="1156298" cy="1183192"/>
            </a:xfrm>
          </p:grpSpPr>
          <p:sp>
            <p:nvSpPr>
              <p:cNvPr id="289" name="片側の 2 つの角を丸めた四角形 288"/>
              <p:cNvSpPr/>
              <p:nvPr/>
            </p:nvSpPr>
            <p:spPr>
              <a:xfrm>
                <a:off x="1447202" y="2023357"/>
                <a:ext cx="1156298" cy="1020926"/>
              </a:xfrm>
              <a:prstGeom prst="round2SameRect">
                <a:avLst/>
              </a:pr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0" name="正方形/長方形 289"/>
              <p:cNvSpPr/>
              <p:nvPr/>
            </p:nvSpPr>
            <p:spPr>
              <a:xfrm>
                <a:off x="2002492" y="2470785"/>
                <a:ext cx="45719" cy="573498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1" name="正方形/長方形 9"/>
              <p:cNvSpPr/>
              <p:nvPr/>
            </p:nvSpPr>
            <p:spPr>
              <a:xfrm>
                <a:off x="1747716" y="1959605"/>
                <a:ext cx="555270" cy="574215"/>
              </a:xfrm>
              <a:custGeom>
                <a:avLst/>
                <a:gdLst/>
                <a:ahLst/>
                <a:cxnLst/>
                <a:rect l="l" t="t" r="r" b="b"/>
                <a:pathLst>
                  <a:path w="409500" h="880103">
                    <a:moveTo>
                      <a:pt x="204750" y="0"/>
                    </a:moveTo>
                    <a:cubicBezTo>
                      <a:pt x="278855" y="0"/>
                      <a:pt x="352960" y="28270"/>
                      <a:pt x="409500" y="84810"/>
                    </a:cubicBezTo>
                    <a:cubicBezTo>
                      <a:pt x="522580" y="197891"/>
                      <a:pt x="522580" y="381229"/>
                      <a:pt x="409500" y="494310"/>
                    </a:cubicBezTo>
                    <a:cubicBezTo>
                      <a:pt x="311075" y="592734"/>
                      <a:pt x="242826" y="721332"/>
                      <a:pt x="204750" y="880103"/>
                    </a:cubicBezTo>
                    <a:cubicBezTo>
                      <a:pt x="166674" y="721332"/>
                      <a:pt x="98424" y="592734"/>
                      <a:pt x="0" y="494310"/>
                    </a:cubicBezTo>
                    <a:cubicBezTo>
                      <a:pt x="-113081" y="381229"/>
                      <a:pt x="-113081" y="197891"/>
                      <a:pt x="0" y="84810"/>
                    </a:cubicBezTo>
                    <a:cubicBezTo>
                      <a:pt x="56540" y="28270"/>
                      <a:pt x="130645" y="0"/>
                      <a:pt x="204750" y="0"/>
                    </a:cubicBezTo>
                    <a:close/>
                  </a:path>
                </a:pathLst>
              </a:custGeom>
              <a:solidFill>
                <a:srgbClr val="6600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2" name="正方形/長方形 9"/>
              <p:cNvSpPr/>
              <p:nvPr/>
            </p:nvSpPr>
            <p:spPr>
              <a:xfrm>
                <a:off x="1835308" y="1959605"/>
                <a:ext cx="380086" cy="558300"/>
              </a:xfrm>
              <a:custGeom>
                <a:avLst/>
                <a:gdLst/>
                <a:ahLst/>
                <a:cxnLst/>
                <a:rect l="l" t="t" r="r" b="b"/>
                <a:pathLst>
                  <a:path w="409500" h="880103">
                    <a:moveTo>
                      <a:pt x="204750" y="0"/>
                    </a:moveTo>
                    <a:cubicBezTo>
                      <a:pt x="278855" y="0"/>
                      <a:pt x="352960" y="28270"/>
                      <a:pt x="409500" y="84810"/>
                    </a:cubicBezTo>
                    <a:cubicBezTo>
                      <a:pt x="522580" y="197891"/>
                      <a:pt x="522580" y="381229"/>
                      <a:pt x="409500" y="494310"/>
                    </a:cubicBezTo>
                    <a:cubicBezTo>
                      <a:pt x="311075" y="592734"/>
                      <a:pt x="242826" y="721332"/>
                      <a:pt x="204750" y="880103"/>
                    </a:cubicBezTo>
                    <a:cubicBezTo>
                      <a:pt x="166674" y="721332"/>
                      <a:pt x="98424" y="592734"/>
                      <a:pt x="0" y="494310"/>
                    </a:cubicBezTo>
                    <a:cubicBezTo>
                      <a:pt x="-113081" y="381229"/>
                      <a:pt x="-113081" y="197891"/>
                      <a:pt x="0" y="84810"/>
                    </a:cubicBezTo>
                    <a:cubicBezTo>
                      <a:pt x="56540" y="28270"/>
                      <a:pt x="130645" y="0"/>
                      <a:pt x="204750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3" name="正方形/長方形 9"/>
              <p:cNvSpPr/>
              <p:nvPr/>
            </p:nvSpPr>
            <p:spPr>
              <a:xfrm>
                <a:off x="1773452" y="1959606"/>
                <a:ext cx="503798" cy="185177"/>
              </a:xfrm>
              <a:custGeom>
                <a:avLst/>
                <a:gdLst/>
                <a:ahLst/>
                <a:cxnLst/>
                <a:rect l="l" t="t" r="r" b="b"/>
                <a:pathLst>
                  <a:path w="503798" h="185177">
                    <a:moveTo>
                      <a:pt x="252192" y="0"/>
                    </a:moveTo>
                    <a:cubicBezTo>
                      <a:pt x="320974" y="0"/>
                      <a:pt x="389756" y="17933"/>
                      <a:pt x="442235" y="53800"/>
                    </a:cubicBezTo>
                    <a:cubicBezTo>
                      <a:pt x="470640" y="73214"/>
                      <a:pt x="491358" y="95891"/>
                      <a:pt x="503798" y="120385"/>
                    </a:cubicBezTo>
                    <a:cubicBezTo>
                      <a:pt x="442865" y="160414"/>
                      <a:pt x="352115" y="185177"/>
                      <a:pt x="250890" y="185177"/>
                    </a:cubicBezTo>
                    <a:cubicBezTo>
                      <a:pt x="150790" y="185177"/>
                      <a:pt x="60933" y="160961"/>
                      <a:pt x="0" y="121735"/>
                    </a:cubicBezTo>
                    <a:cubicBezTo>
                      <a:pt x="12286" y="96705"/>
                      <a:pt x="33235" y="73561"/>
                      <a:pt x="62149" y="53800"/>
                    </a:cubicBezTo>
                    <a:cubicBezTo>
                      <a:pt x="114628" y="17933"/>
                      <a:pt x="183410" y="0"/>
                      <a:pt x="252192" y="0"/>
                    </a:cubicBezTo>
                    <a:close/>
                  </a:path>
                </a:pathLst>
              </a:custGeom>
              <a:solidFill>
                <a:srgbClr val="6600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4" name="正方形/長方形 9"/>
              <p:cNvSpPr/>
              <p:nvPr/>
            </p:nvSpPr>
            <p:spPr>
              <a:xfrm>
                <a:off x="1747036" y="1959605"/>
                <a:ext cx="555270" cy="574215"/>
              </a:xfrm>
              <a:custGeom>
                <a:avLst/>
                <a:gdLst/>
                <a:ahLst/>
                <a:cxnLst/>
                <a:rect l="l" t="t" r="r" b="b"/>
                <a:pathLst>
                  <a:path w="555270" h="574215">
                    <a:moveTo>
                      <a:pt x="277635" y="0"/>
                    </a:moveTo>
                    <a:cubicBezTo>
                      <a:pt x="378119" y="0"/>
                      <a:pt x="478604" y="18445"/>
                      <a:pt x="555270" y="55334"/>
                    </a:cubicBezTo>
                    <a:cubicBezTo>
                      <a:pt x="708603" y="129112"/>
                      <a:pt x="708603" y="248729"/>
                      <a:pt x="555270" y="322508"/>
                    </a:cubicBezTo>
                    <a:cubicBezTo>
                      <a:pt x="421809" y="386724"/>
                      <a:pt x="329265" y="470626"/>
                      <a:pt x="277635" y="574215"/>
                    </a:cubicBezTo>
                    <a:cubicBezTo>
                      <a:pt x="226005" y="470626"/>
                      <a:pt x="133460" y="386724"/>
                      <a:pt x="0" y="322508"/>
                    </a:cubicBezTo>
                    <a:cubicBezTo>
                      <a:pt x="-153335" y="248729"/>
                      <a:pt x="-153335" y="129112"/>
                      <a:pt x="0" y="55334"/>
                    </a:cubicBezTo>
                    <a:cubicBezTo>
                      <a:pt x="76667" y="18445"/>
                      <a:pt x="177151" y="0"/>
                      <a:pt x="277635" y="0"/>
                    </a:cubicBezTo>
                    <a:cubicBezTo>
                      <a:pt x="208853" y="0"/>
                      <a:pt x="140071" y="17933"/>
                      <a:pt x="87592" y="53800"/>
                    </a:cubicBezTo>
                    <a:cubicBezTo>
                      <a:pt x="-17367" y="125534"/>
                      <a:pt x="-17367" y="241836"/>
                      <a:pt x="87592" y="313569"/>
                    </a:cubicBezTo>
                    <a:cubicBezTo>
                      <a:pt x="178946" y="376005"/>
                      <a:pt x="242294" y="457583"/>
                      <a:pt x="277635" y="558300"/>
                    </a:cubicBezTo>
                    <a:cubicBezTo>
                      <a:pt x="312976" y="457583"/>
                      <a:pt x="376323" y="376005"/>
                      <a:pt x="467678" y="313569"/>
                    </a:cubicBezTo>
                    <a:cubicBezTo>
                      <a:pt x="572636" y="241836"/>
                      <a:pt x="572636" y="125534"/>
                      <a:pt x="467678" y="53800"/>
                    </a:cubicBezTo>
                    <a:cubicBezTo>
                      <a:pt x="415199" y="17933"/>
                      <a:pt x="346417" y="0"/>
                      <a:pt x="277635" y="0"/>
                    </a:cubicBezTo>
                    <a:close/>
                  </a:path>
                </a:pathLst>
              </a:custGeom>
              <a:solidFill>
                <a:srgbClr val="6600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5" name="片側の 2 つの角を丸めた四角形 43"/>
              <p:cNvSpPr/>
              <p:nvPr/>
            </p:nvSpPr>
            <p:spPr>
              <a:xfrm rot="10800000">
                <a:off x="1757514" y="1861091"/>
                <a:ext cx="534313" cy="307312"/>
              </a:xfrm>
              <a:custGeom>
                <a:avLst/>
                <a:gdLst/>
                <a:ahLst/>
                <a:cxnLst/>
                <a:rect l="l" t="t" r="r" b="b"/>
                <a:pathLst>
                  <a:path w="534313" h="307312">
                    <a:moveTo>
                      <a:pt x="384372" y="307312"/>
                    </a:moveTo>
                    <a:lnTo>
                      <a:pt x="116775" y="307312"/>
                    </a:lnTo>
                    <a:lnTo>
                      <a:pt x="116775" y="111302"/>
                    </a:lnTo>
                    <a:lnTo>
                      <a:pt x="24492" y="101501"/>
                    </a:lnTo>
                    <a:cubicBezTo>
                      <a:pt x="8577" y="79379"/>
                      <a:pt x="426" y="55111"/>
                      <a:pt x="0" y="30694"/>
                    </a:cubicBezTo>
                    <a:cubicBezTo>
                      <a:pt x="61278" y="11669"/>
                      <a:pt x="150841" y="0"/>
                      <a:pt x="250572" y="0"/>
                    </a:cubicBezTo>
                    <a:cubicBezTo>
                      <a:pt x="370149" y="0"/>
                      <a:pt x="475108" y="16776"/>
                      <a:pt x="534313" y="42426"/>
                    </a:cubicBezTo>
                    <a:cubicBezTo>
                      <a:pt x="532909" y="61431"/>
                      <a:pt x="526046" y="80044"/>
                      <a:pt x="514567" y="97474"/>
                    </a:cubicBezTo>
                    <a:lnTo>
                      <a:pt x="384372" y="111302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6" name="台形 23"/>
              <p:cNvSpPr/>
              <p:nvPr/>
            </p:nvSpPr>
            <p:spPr>
              <a:xfrm>
                <a:off x="1976714" y="2517905"/>
                <a:ext cx="97274" cy="125366"/>
              </a:xfrm>
              <a:custGeom>
                <a:avLst/>
                <a:gdLst/>
                <a:ahLst/>
                <a:cxnLst/>
                <a:rect l="l" t="t" r="r" b="b"/>
                <a:pathLst>
                  <a:path w="530860" h="684166">
                    <a:moveTo>
                      <a:pt x="136583" y="455442"/>
                    </a:moveTo>
                    <a:lnTo>
                      <a:pt x="100960" y="628410"/>
                    </a:lnTo>
                    <a:lnTo>
                      <a:pt x="429900" y="628410"/>
                    </a:lnTo>
                    <a:lnTo>
                      <a:pt x="394277" y="455442"/>
                    </a:lnTo>
                    <a:close/>
                    <a:moveTo>
                      <a:pt x="132715" y="0"/>
                    </a:moveTo>
                    <a:lnTo>
                      <a:pt x="398145" y="0"/>
                    </a:lnTo>
                    <a:lnTo>
                      <a:pt x="530860" y="684166"/>
                    </a:lnTo>
                    <a:lnTo>
                      <a:pt x="0" y="684166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69" name="グループ化 268"/>
            <p:cNvGrpSpPr/>
            <p:nvPr/>
          </p:nvGrpSpPr>
          <p:grpSpPr>
            <a:xfrm>
              <a:off x="391413" y="3713615"/>
              <a:ext cx="822595" cy="876194"/>
              <a:chOff x="-459400" y="4574314"/>
              <a:chExt cx="822595" cy="876194"/>
            </a:xfrm>
          </p:grpSpPr>
          <p:sp>
            <p:nvSpPr>
              <p:cNvPr id="274" name="フリーフォーム 273"/>
              <p:cNvSpPr/>
              <p:nvPr/>
            </p:nvSpPr>
            <p:spPr>
              <a:xfrm rot="10800000" flipH="1">
                <a:off x="-459400" y="4668906"/>
                <a:ext cx="822595" cy="514927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75" name="グループ化 274"/>
              <p:cNvGrpSpPr/>
              <p:nvPr/>
            </p:nvGrpSpPr>
            <p:grpSpPr>
              <a:xfrm>
                <a:off x="-407904" y="5002894"/>
                <a:ext cx="719603" cy="214314"/>
                <a:chOff x="-399263" y="5002894"/>
                <a:chExt cx="719603" cy="214314"/>
              </a:xfrm>
            </p:grpSpPr>
            <p:sp>
              <p:nvSpPr>
                <p:cNvPr id="287" name="円/楕円 838"/>
                <p:cNvSpPr/>
                <p:nvPr/>
              </p:nvSpPr>
              <p:spPr>
                <a:xfrm rot="20700000">
                  <a:off x="-399263" y="5002894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8" name="円/楕円 839"/>
                <p:cNvSpPr/>
                <p:nvPr/>
              </p:nvSpPr>
              <p:spPr>
                <a:xfrm rot="900000" flipH="1">
                  <a:off x="145405" y="5002895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76" name="円/楕円 840"/>
              <p:cNvSpPr/>
              <p:nvPr/>
            </p:nvSpPr>
            <p:spPr>
              <a:xfrm>
                <a:off x="-337625" y="4741122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7" name="フリーフォーム 276"/>
              <p:cNvSpPr/>
              <p:nvPr/>
            </p:nvSpPr>
            <p:spPr>
              <a:xfrm>
                <a:off x="-88515" y="5107185"/>
                <a:ext cx="80824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8" name="フリーフォーム 277"/>
              <p:cNvSpPr/>
              <p:nvPr/>
            </p:nvSpPr>
            <p:spPr>
              <a:xfrm rot="10800000" flipH="1" flipV="1">
                <a:off x="-401005" y="4574314"/>
                <a:ext cx="705804" cy="395862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79" name="グループ化 278"/>
              <p:cNvGrpSpPr/>
              <p:nvPr/>
            </p:nvGrpSpPr>
            <p:grpSpPr>
              <a:xfrm>
                <a:off x="-305013" y="4932818"/>
                <a:ext cx="513820" cy="240284"/>
                <a:chOff x="-298046" y="4932818"/>
                <a:chExt cx="513820" cy="240284"/>
              </a:xfrm>
            </p:grpSpPr>
            <p:sp>
              <p:nvSpPr>
                <p:cNvPr id="281" name="楕円 14"/>
                <p:cNvSpPr/>
                <p:nvPr/>
              </p:nvSpPr>
              <p:spPr>
                <a:xfrm>
                  <a:off x="-288848" y="4994556"/>
                  <a:ext cx="178546" cy="17854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2" name="楕円 562"/>
                <p:cNvSpPr/>
                <p:nvPr/>
              </p:nvSpPr>
              <p:spPr>
                <a:xfrm>
                  <a:off x="-253100" y="5030304"/>
                  <a:ext cx="107050" cy="10705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3" name="楕円 563"/>
                <p:cNvSpPr/>
                <p:nvPr/>
              </p:nvSpPr>
              <p:spPr>
                <a:xfrm>
                  <a:off x="31827" y="4994556"/>
                  <a:ext cx="178546" cy="17854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4" name="楕円 564"/>
                <p:cNvSpPr/>
                <p:nvPr/>
              </p:nvSpPr>
              <p:spPr>
                <a:xfrm>
                  <a:off x="67575" y="5030304"/>
                  <a:ext cx="107050" cy="10705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5" name="フリーフォーム 284"/>
                <p:cNvSpPr/>
                <p:nvPr/>
              </p:nvSpPr>
              <p:spPr>
                <a:xfrm rot="10800000">
                  <a:off x="-298046" y="4932818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6" name="フリーフォーム 285"/>
                <p:cNvSpPr/>
                <p:nvPr/>
              </p:nvSpPr>
              <p:spPr>
                <a:xfrm rot="10800000">
                  <a:off x="22629" y="4932818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80" name="円/楕円 4"/>
              <p:cNvSpPr/>
              <p:nvPr/>
            </p:nvSpPr>
            <p:spPr>
              <a:xfrm rot="10800000">
                <a:off x="-145570" y="5319710"/>
                <a:ext cx="194934" cy="3681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70" name="グループ化 269"/>
            <p:cNvGrpSpPr/>
            <p:nvPr/>
          </p:nvGrpSpPr>
          <p:grpSpPr>
            <a:xfrm rot="20895583">
              <a:off x="144154" y="3908693"/>
              <a:ext cx="563803" cy="792464"/>
              <a:chOff x="819085" y="3805586"/>
              <a:chExt cx="1087038" cy="1527908"/>
            </a:xfrm>
          </p:grpSpPr>
          <p:sp>
            <p:nvSpPr>
              <p:cNvPr id="271" name="フリーフォーム 270"/>
              <p:cNvSpPr/>
              <p:nvPr/>
            </p:nvSpPr>
            <p:spPr>
              <a:xfrm rot="18310289">
                <a:off x="1435543" y="3878121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2" name="台形 271"/>
              <p:cNvSpPr/>
              <p:nvPr/>
            </p:nvSpPr>
            <p:spPr>
              <a:xfrm rot="2700000">
                <a:off x="1361983" y="4131881"/>
                <a:ext cx="314361" cy="179964"/>
              </a:xfrm>
              <a:prstGeom prst="trapezoid">
                <a:avLst>
                  <a:gd name="adj" fmla="val 11241"/>
                </a:avLst>
              </a:pr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3" name="フリーフォーム 272"/>
              <p:cNvSpPr/>
              <p:nvPr/>
            </p:nvSpPr>
            <p:spPr>
              <a:xfrm rot="13500000">
                <a:off x="852203" y="4342774"/>
                <a:ext cx="957602" cy="1023838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7602" h="1023838">
                    <a:moveTo>
                      <a:pt x="0" y="0"/>
                    </a:moveTo>
                    <a:lnTo>
                      <a:pt x="788549" y="51447"/>
                    </a:lnTo>
                    <a:cubicBezTo>
                      <a:pt x="811345" y="51447"/>
                      <a:pt x="833061" y="56067"/>
                      <a:pt x="852813" y="64421"/>
                    </a:cubicBezTo>
                    <a:lnTo>
                      <a:pt x="858136" y="68010"/>
                    </a:lnTo>
                    <a:lnTo>
                      <a:pt x="858706" y="68125"/>
                    </a:lnTo>
                    <a:cubicBezTo>
                      <a:pt x="916823" y="92706"/>
                      <a:pt x="957602" y="150253"/>
                      <a:pt x="957602" y="217325"/>
                    </a:cubicBezTo>
                    <a:lnTo>
                      <a:pt x="957602" y="1023838"/>
                    </a:lnTo>
                    <a:lnTo>
                      <a:pt x="633752" y="1023838"/>
                    </a:lnTo>
                    <a:lnTo>
                      <a:pt x="633752" y="381647"/>
                    </a:lnTo>
                    <a:cubicBezTo>
                      <a:pt x="430444" y="382395"/>
                      <a:pt x="158191" y="370649"/>
                      <a:pt x="129613" y="369187"/>
                    </a:cubicBezTo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97" name="グループ化 296"/>
          <p:cNvGrpSpPr/>
          <p:nvPr/>
        </p:nvGrpSpPr>
        <p:grpSpPr>
          <a:xfrm>
            <a:off x="2470607" y="4923964"/>
            <a:ext cx="996751" cy="1375139"/>
            <a:chOff x="1067286" y="3763455"/>
            <a:chExt cx="996751" cy="1375139"/>
          </a:xfrm>
        </p:grpSpPr>
        <p:grpSp>
          <p:nvGrpSpPr>
            <p:cNvPr id="298" name="グループ化 297"/>
            <p:cNvGrpSpPr/>
            <p:nvPr/>
          </p:nvGrpSpPr>
          <p:grpSpPr>
            <a:xfrm>
              <a:off x="1403528" y="4508606"/>
              <a:ext cx="601415" cy="629988"/>
              <a:chOff x="2718578" y="1833049"/>
              <a:chExt cx="1156298" cy="1211234"/>
            </a:xfrm>
          </p:grpSpPr>
          <p:sp>
            <p:nvSpPr>
              <p:cNvPr id="321" name="円/楕円 3"/>
              <p:cNvSpPr/>
              <p:nvPr/>
            </p:nvSpPr>
            <p:spPr>
              <a:xfrm>
                <a:off x="3024612" y="1833049"/>
                <a:ext cx="542277" cy="295442"/>
              </a:xfrm>
              <a:custGeom>
                <a:avLst/>
                <a:gdLst/>
                <a:ahLst/>
                <a:cxnLst/>
                <a:rect l="l" t="t" r="r" b="b"/>
                <a:pathLst>
                  <a:path w="542277" h="295442">
                    <a:moveTo>
                      <a:pt x="145418" y="0"/>
                    </a:moveTo>
                    <a:lnTo>
                      <a:pt x="413015" y="0"/>
                    </a:lnTo>
                    <a:lnTo>
                      <a:pt x="413015" y="196010"/>
                    </a:lnTo>
                    <a:lnTo>
                      <a:pt x="542277" y="209739"/>
                    </a:lnTo>
                    <a:cubicBezTo>
                      <a:pt x="540974" y="257162"/>
                      <a:pt x="419941" y="295442"/>
                      <a:pt x="270867" y="295442"/>
                    </a:cubicBezTo>
                    <a:cubicBezTo>
                      <a:pt x="123658" y="295442"/>
                      <a:pt x="3792" y="258114"/>
                      <a:pt x="0" y="211455"/>
                    </a:cubicBezTo>
                    <a:lnTo>
                      <a:pt x="145418" y="196010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2" name="片側の 2 つの角を丸めた四角形 35"/>
              <p:cNvSpPr/>
              <p:nvPr/>
            </p:nvSpPr>
            <p:spPr>
              <a:xfrm>
                <a:off x="2718578" y="2023357"/>
                <a:ext cx="1156298" cy="1020926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20926">
                    <a:moveTo>
                      <a:pt x="170158" y="0"/>
                    </a:moveTo>
                    <a:lnTo>
                      <a:pt x="417196" y="0"/>
                    </a:lnTo>
                    <a:lnTo>
                      <a:pt x="574592" y="67081"/>
                    </a:lnTo>
                    <a:lnTo>
                      <a:pt x="731988" y="0"/>
                    </a:lnTo>
                    <a:lnTo>
                      <a:pt x="986140" y="0"/>
                    </a:lnTo>
                    <a:cubicBezTo>
                      <a:pt x="1080116" y="0"/>
                      <a:pt x="1156298" y="76182"/>
                      <a:pt x="1156298" y="170158"/>
                    </a:cubicBezTo>
                    <a:lnTo>
                      <a:pt x="1156298" y="1020926"/>
                    </a:lnTo>
                    <a:lnTo>
                      <a:pt x="0" y="1020926"/>
                    </a:lnTo>
                    <a:lnTo>
                      <a:pt x="0" y="170158"/>
                    </a:lnTo>
                    <a:cubicBezTo>
                      <a:pt x="0" y="76182"/>
                      <a:pt x="76182" y="0"/>
                      <a:pt x="170158" y="0"/>
                    </a:cubicBezTo>
                    <a:close/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3" name="片側の 2 つの角を丸めた四角形 322"/>
              <p:cNvSpPr/>
              <p:nvPr/>
            </p:nvSpPr>
            <p:spPr>
              <a:xfrm rot="10800000">
                <a:off x="3455178" y="2383947"/>
                <a:ext cx="339492" cy="299746"/>
              </a:xfrm>
              <a:prstGeom prst="round2SameRect">
                <a:avLst/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4" name="正方形/長方形 323"/>
              <p:cNvSpPr/>
              <p:nvPr/>
            </p:nvSpPr>
            <p:spPr>
              <a:xfrm>
                <a:off x="3242117" y="2081342"/>
                <a:ext cx="109220" cy="447428"/>
              </a:xfrm>
              <a:prstGeom prst="rect">
                <a:avLst/>
              </a:prstGeom>
              <a:solidFill>
                <a:srgbClr val="5B9BD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5" name="円/楕円 324"/>
              <p:cNvSpPr/>
              <p:nvPr/>
            </p:nvSpPr>
            <p:spPr>
              <a:xfrm>
                <a:off x="3610117" y="2418684"/>
                <a:ext cx="45719" cy="230271"/>
              </a:xfrm>
              <a:prstGeom prst="ellipse">
                <a:avLst/>
              </a:prstGeom>
              <a:solidFill>
                <a:srgbClr val="5B9BD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6" name="円/楕円 325"/>
              <p:cNvSpPr/>
              <p:nvPr/>
            </p:nvSpPr>
            <p:spPr>
              <a:xfrm>
                <a:off x="3273867" y="2162099"/>
                <a:ext cx="45719" cy="45719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7" name="円/楕円 326"/>
              <p:cNvSpPr/>
              <p:nvPr/>
            </p:nvSpPr>
            <p:spPr>
              <a:xfrm>
                <a:off x="3273867" y="2284482"/>
                <a:ext cx="45719" cy="45719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8" name="円/楕円 327"/>
              <p:cNvSpPr/>
              <p:nvPr/>
            </p:nvSpPr>
            <p:spPr>
              <a:xfrm>
                <a:off x="3273867" y="2406865"/>
                <a:ext cx="45719" cy="45719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29" name="グループ化 328"/>
              <p:cNvGrpSpPr/>
              <p:nvPr/>
            </p:nvGrpSpPr>
            <p:grpSpPr>
              <a:xfrm>
                <a:off x="2943242" y="1979920"/>
                <a:ext cx="706971" cy="153656"/>
                <a:chOff x="6784029" y="1979920"/>
                <a:chExt cx="706971" cy="153656"/>
              </a:xfrm>
            </p:grpSpPr>
            <p:sp>
              <p:nvSpPr>
                <p:cNvPr id="330" name="二等辺三角形 329"/>
                <p:cNvSpPr/>
                <p:nvPr/>
              </p:nvSpPr>
              <p:spPr>
                <a:xfrm rot="20700000">
                  <a:off x="6784029" y="1979920"/>
                  <a:ext cx="328827" cy="153656"/>
                </a:xfrm>
                <a:prstGeom prst="triangle">
                  <a:avLst/>
                </a:prstGeom>
                <a:solidFill>
                  <a:srgbClr val="5B9BD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1" name="二等辺三角形 330"/>
                <p:cNvSpPr/>
                <p:nvPr/>
              </p:nvSpPr>
              <p:spPr>
                <a:xfrm rot="900000" flipH="1">
                  <a:off x="7162173" y="1979920"/>
                  <a:ext cx="328827" cy="153656"/>
                </a:xfrm>
                <a:prstGeom prst="triangle">
                  <a:avLst/>
                </a:prstGeom>
                <a:solidFill>
                  <a:srgbClr val="5B9BD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99" name="グループ化 298"/>
            <p:cNvGrpSpPr/>
            <p:nvPr/>
          </p:nvGrpSpPr>
          <p:grpSpPr>
            <a:xfrm>
              <a:off x="1344434" y="3763455"/>
              <a:ext cx="719603" cy="785322"/>
              <a:chOff x="703823" y="4649208"/>
              <a:chExt cx="719603" cy="785322"/>
            </a:xfrm>
          </p:grpSpPr>
          <p:grpSp>
            <p:nvGrpSpPr>
              <p:cNvPr id="304" name="グループ化 303"/>
              <p:cNvGrpSpPr/>
              <p:nvPr/>
            </p:nvGrpSpPr>
            <p:grpSpPr>
              <a:xfrm>
                <a:off x="774102" y="4649208"/>
                <a:ext cx="579044" cy="593243"/>
                <a:chOff x="774102" y="4649208"/>
                <a:chExt cx="579044" cy="593243"/>
              </a:xfrm>
            </p:grpSpPr>
            <p:sp>
              <p:nvSpPr>
                <p:cNvPr id="317" name="円/楕円 834"/>
                <p:cNvSpPr/>
                <p:nvPr/>
              </p:nvSpPr>
              <p:spPr>
                <a:xfrm>
                  <a:off x="827461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8" name="円/楕円 835"/>
                <p:cNvSpPr/>
                <p:nvPr/>
              </p:nvSpPr>
              <p:spPr>
                <a:xfrm>
                  <a:off x="774102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9" name="円/楕円 836"/>
                <p:cNvSpPr/>
                <p:nvPr/>
              </p:nvSpPr>
              <p:spPr>
                <a:xfrm>
                  <a:off x="827461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0" name="円/楕円 837"/>
                <p:cNvSpPr/>
                <p:nvPr/>
              </p:nvSpPr>
              <p:spPr>
                <a:xfrm>
                  <a:off x="774102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05" name="グループ化 304"/>
              <p:cNvGrpSpPr/>
              <p:nvPr/>
            </p:nvGrpSpPr>
            <p:grpSpPr>
              <a:xfrm>
                <a:off x="703823" y="4986916"/>
                <a:ext cx="719603" cy="214314"/>
                <a:chOff x="703823" y="4986916"/>
                <a:chExt cx="719603" cy="214314"/>
              </a:xfrm>
            </p:grpSpPr>
            <p:sp>
              <p:nvSpPr>
                <p:cNvPr id="315" name="円/楕円 838"/>
                <p:cNvSpPr/>
                <p:nvPr/>
              </p:nvSpPr>
              <p:spPr>
                <a:xfrm rot="20700000">
                  <a:off x="703823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6" name="円/楕円 839"/>
                <p:cNvSpPr/>
                <p:nvPr/>
              </p:nvSpPr>
              <p:spPr>
                <a:xfrm rot="900000" flipH="1">
                  <a:off x="1248491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06" name="円/楕円 840"/>
              <p:cNvSpPr/>
              <p:nvPr/>
            </p:nvSpPr>
            <p:spPr>
              <a:xfrm>
                <a:off x="774102" y="4725144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07" name="グループ化 306"/>
              <p:cNvGrpSpPr/>
              <p:nvPr/>
            </p:nvGrpSpPr>
            <p:grpSpPr>
              <a:xfrm>
                <a:off x="829639" y="4897338"/>
                <a:ext cx="467970" cy="182017"/>
                <a:chOff x="829336" y="4897338"/>
                <a:chExt cx="467970" cy="182017"/>
              </a:xfrm>
            </p:grpSpPr>
            <p:sp>
              <p:nvSpPr>
                <p:cNvPr id="311" name="円/楕円 847"/>
                <p:cNvSpPr/>
                <p:nvPr/>
              </p:nvSpPr>
              <p:spPr>
                <a:xfrm>
                  <a:off x="873969" y="4981684"/>
                  <a:ext cx="61693" cy="9767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2" name="円/楕円 848"/>
                <p:cNvSpPr/>
                <p:nvPr/>
              </p:nvSpPr>
              <p:spPr>
                <a:xfrm>
                  <a:off x="1193057" y="4981684"/>
                  <a:ext cx="61693" cy="9767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3" name="フローチャート: 端子 685"/>
                <p:cNvSpPr/>
                <p:nvPr/>
              </p:nvSpPr>
              <p:spPr>
                <a:xfrm rot="20804154">
                  <a:off x="829336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4" name="フローチャート: 端子 686"/>
                <p:cNvSpPr/>
                <p:nvPr/>
              </p:nvSpPr>
              <p:spPr>
                <a:xfrm rot="996828" flipH="1">
                  <a:off x="1126992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08" name="台形 307"/>
              <p:cNvSpPr/>
              <p:nvPr/>
            </p:nvSpPr>
            <p:spPr>
              <a:xfrm>
                <a:off x="973832" y="5142665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9" name="フリーフォーム 308"/>
              <p:cNvSpPr/>
              <p:nvPr/>
            </p:nvSpPr>
            <p:spPr>
              <a:xfrm>
                <a:off x="993598" y="5051482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0" name="円/楕円 4"/>
              <p:cNvSpPr/>
              <p:nvPr/>
            </p:nvSpPr>
            <p:spPr>
              <a:xfrm rot="10800000">
                <a:off x="966157" y="5301497"/>
                <a:ext cx="194934" cy="3681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00" name="グループ化 299"/>
            <p:cNvGrpSpPr/>
            <p:nvPr/>
          </p:nvGrpSpPr>
          <p:grpSpPr>
            <a:xfrm rot="20895583">
              <a:off x="1067286" y="3908693"/>
              <a:ext cx="563803" cy="792464"/>
              <a:chOff x="819085" y="3805586"/>
              <a:chExt cx="1087038" cy="1527908"/>
            </a:xfrm>
          </p:grpSpPr>
          <p:sp>
            <p:nvSpPr>
              <p:cNvPr id="301" name="フリーフォーム 300"/>
              <p:cNvSpPr/>
              <p:nvPr/>
            </p:nvSpPr>
            <p:spPr>
              <a:xfrm rot="18310289">
                <a:off x="1435543" y="3878121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2" name="台形 301"/>
              <p:cNvSpPr/>
              <p:nvPr/>
            </p:nvSpPr>
            <p:spPr>
              <a:xfrm rot="2700000">
                <a:off x="1361983" y="4131881"/>
                <a:ext cx="314361" cy="179964"/>
              </a:xfrm>
              <a:prstGeom prst="trapezoid">
                <a:avLst>
                  <a:gd name="adj" fmla="val 11241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3" name="フリーフォーム 302"/>
              <p:cNvSpPr/>
              <p:nvPr/>
            </p:nvSpPr>
            <p:spPr>
              <a:xfrm rot="13500000">
                <a:off x="852203" y="4342774"/>
                <a:ext cx="957602" cy="1023838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7602" h="1023838">
                    <a:moveTo>
                      <a:pt x="0" y="0"/>
                    </a:moveTo>
                    <a:lnTo>
                      <a:pt x="788549" y="51447"/>
                    </a:lnTo>
                    <a:cubicBezTo>
                      <a:pt x="811345" y="51447"/>
                      <a:pt x="833061" y="56067"/>
                      <a:pt x="852813" y="64421"/>
                    </a:cubicBezTo>
                    <a:lnTo>
                      <a:pt x="858136" y="68010"/>
                    </a:lnTo>
                    <a:lnTo>
                      <a:pt x="858706" y="68125"/>
                    </a:lnTo>
                    <a:cubicBezTo>
                      <a:pt x="916823" y="92706"/>
                      <a:pt x="957602" y="150253"/>
                      <a:pt x="957602" y="217325"/>
                    </a:cubicBezTo>
                    <a:lnTo>
                      <a:pt x="957602" y="1023838"/>
                    </a:lnTo>
                    <a:lnTo>
                      <a:pt x="633752" y="1023838"/>
                    </a:lnTo>
                    <a:lnTo>
                      <a:pt x="633752" y="381647"/>
                    </a:lnTo>
                    <a:cubicBezTo>
                      <a:pt x="430444" y="382395"/>
                      <a:pt x="158191" y="370649"/>
                      <a:pt x="129613" y="369187"/>
                    </a:cubicBez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32" name="グループ化 331"/>
          <p:cNvGrpSpPr/>
          <p:nvPr/>
        </p:nvGrpSpPr>
        <p:grpSpPr>
          <a:xfrm>
            <a:off x="4302641" y="4963556"/>
            <a:ext cx="1009923" cy="1335547"/>
            <a:chOff x="1953851" y="3803047"/>
            <a:chExt cx="1009923" cy="1335547"/>
          </a:xfrm>
        </p:grpSpPr>
        <p:grpSp>
          <p:nvGrpSpPr>
            <p:cNvPr id="333" name="グループ化 332"/>
            <p:cNvGrpSpPr/>
            <p:nvPr/>
          </p:nvGrpSpPr>
          <p:grpSpPr>
            <a:xfrm>
              <a:off x="2303265" y="4494505"/>
              <a:ext cx="601415" cy="644089"/>
              <a:chOff x="3998228" y="1805939"/>
              <a:chExt cx="1156298" cy="1238344"/>
            </a:xfrm>
          </p:grpSpPr>
          <p:sp>
            <p:nvSpPr>
              <p:cNvPr id="351" name="片側の 2 つの角を丸めた四角形 350"/>
              <p:cNvSpPr/>
              <p:nvPr/>
            </p:nvSpPr>
            <p:spPr>
              <a:xfrm>
                <a:off x="3998228" y="2023357"/>
                <a:ext cx="1156298" cy="1020926"/>
              </a:xfrm>
              <a:prstGeom prst="round2Same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2" name="台形 351"/>
              <p:cNvSpPr/>
              <p:nvPr/>
            </p:nvSpPr>
            <p:spPr>
              <a:xfrm rot="10800000">
                <a:off x="4177883" y="2023357"/>
                <a:ext cx="796988" cy="1020926"/>
              </a:xfrm>
              <a:prstGeom prst="trapezoid">
                <a:avLst>
                  <a:gd name="adj" fmla="val 35659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3" name="台形 38"/>
              <p:cNvSpPr/>
              <p:nvPr/>
            </p:nvSpPr>
            <p:spPr>
              <a:xfrm rot="10800000">
                <a:off x="4177883" y="2023357"/>
                <a:ext cx="796988" cy="325523"/>
              </a:xfrm>
              <a:custGeom>
                <a:avLst/>
                <a:gdLst/>
                <a:ahLst/>
                <a:cxnLst/>
                <a:rect l="l" t="t" r="r" b="b"/>
                <a:pathLst>
                  <a:path w="796988" h="325523">
                    <a:moveTo>
                      <a:pt x="796988" y="325523"/>
                    </a:moveTo>
                    <a:lnTo>
                      <a:pt x="0" y="325523"/>
                    </a:lnTo>
                    <a:lnTo>
                      <a:pt x="90617" y="0"/>
                    </a:lnTo>
                    <a:lnTo>
                      <a:pt x="706372" y="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4" name="片側の 2 つの角を丸めた四角形 43"/>
              <p:cNvSpPr/>
              <p:nvPr/>
            </p:nvSpPr>
            <p:spPr>
              <a:xfrm rot="10800000">
                <a:off x="4241016" y="1805939"/>
                <a:ext cx="670722" cy="307312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4" name="グループ化 333"/>
            <p:cNvGrpSpPr/>
            <p:nvPr/>
          </p:nvGrpSpPr>
          <p:grpSpPr>
            <a:xfrm>
              <a:off x="2244170" y="3803047"/>
              <a:ext cx="719604" cy="718427"/>
              <a:chOff x="1837298" y="4693407"/>
              <a:chExt cx="719604" cy="718427"/>
            </a:xfrm>
          </p:grpSpPr>
          <p:sp>
            <p:nvSpPr>
              <p:cNvPr id="339" name="星 24 338"/>
              <p:cNvSpPr/>
              <p:nvPr/>
            </p:nvSpPr>
            <p:spPr>
              <a:xfrm>
                <a:off x="1838506" y="4693407"/>
                <a:ext cx="715863" cy="626495"/>
              </a:xfrm>
              <a:prstGeom prst="star24">
                <a:avLst>
                  <a:gd name="adj" fmla="val 46212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0" name="円/楕円 805"/>
              <p:cNvSpPr/>
              <p:nvPr/>
            </p:nvSpPr>
            <p:spPr>
              <a:xfrm rot="20700000">
                <a:off x="1837298" y="5036232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1" name="円/楕円 806"/>
              <p:cNvSpPr/>
              <p:nvPr/>
            </p:nvSpPr>
            <p:spPr>
              <a:xfrm rot="900000" flipH="1">
                <a:off x="2381967" y="5041335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2" name="円/楕円 807"/>
              <p:cNvSpPr/>
              <p:nvPr/>
            </p:nvSpPr>
            <p:spPr>
              <a:xfrm>
                <a:off x="1907578" y="4800646"/>
                <a:ext cx="579044" cy="61118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3" name="弦 342"/>
              <p:cNvSpPr/>
              <p:nvPr/>
            </p:nvSpPr>
            <p:spPr>
              <a:xfrm>
                <a:off x="1956346" y="4970570"/>
                <a:ext cx="195331" cy="195331"/>
              </a:xfrm>
              <a:prstGeom prst="chord">
                <a:avLst>
                  <a:gd name="adj1" fmla="val 21256149"/>
                  <a:gd name="adj2" fmla="val 13135461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4" name="弦 343"/>
              <p:cNvSpPr/>
              <p:nvPr/>
            </p:nvSpPr>
            <p:spPr>
              <a:xfrm>
                <a:off x="2016703" y="5001047"/>
                <a:ext cx="115528" cy="115528"/>
              </a:xfrm>
              <a:prstGeom prst="chord">
                <a:avLst>
                  <a:gd name="adj1" fmla="val 21256149"/>
                  <a:gd name="adj2" fmla="val 1313546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5" name="フローチャート: 手操作入力 675"/>
              <p:cNvSpPr/>
              <p:nvPr/>
            </p:nvSpPr>
            <p:spPr>
              <a:xfrm rot="9281353">
                <a:off x="1997966" y="4949407"/>
                <a:ext cx="150490" cy="45719"/>
              </a:xfrm>
              <a:prstGeom prst="flowChartManualInpu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6" name="弦 345"/>
              <p:cNvSpPr/>
              <p:nvPr/>
            </p:nvSpPr>
            <p:spPr>
              <a:xfrm flipH="1">
                <a:off x="2239750" y="4970570"/>
                <a:ext cx="195331" cy="195331"/>
              </a:xfrm>
              <a:prstGeom prst="chord">
                <a:avLst>
                  <a:gd name="adj1" fmla="val 21256149"/>
                  <a:gd name="adj2" fmla="val 13135461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7" name="弦 346"/>
              <p:cNvSpPr/>
              <p:nvPr/>
            </p:nvSpPr>
            <p:spPr>
              <a:xfrm flipH="1">
                <a:off x="2259196" y="5001047"/>
                <a:ext cx="115528" cy="115528"/>
              </a:xfrm>
              <a:prstGeom prst="chord">
                <a:avLst>
                  <a:gd name="adj1" fmla="val 21256149"/>
                  <a:gd name="adj2" fmla="val 1313546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8" name="フローチャート: 手操作入力 680"/>
              <p:cNvSpPr/>
              <p:nvPr/>
            </p:nvSpPr>
            <p:spPr>
              <a:xfrm rot="11435209" flipH="1">
                <a:off x="2242971" y="4949407"/>
                <a:ext cx="150490" cy="45719"/>
              </a:xfrm>
              <a:prstGeom prst="flowChartManualInpu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9" name="円/楕円 820"/>
              <p:cNvSpPr/>
              <p:nvPr/>
            </p:nvSpPr>
            <p:spPr>
              <a:xfrm>
                <a:off x="2120972" y="5101138"/>
                <a:ext cx="143465" cy="14346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0" name="円/楕円 4"/>
              <p:cNvSpPr/>
              <p:nvPr/>
            </p:nvSpPr>
            <p:spPr>
              <a:xfrm rot="10800000">
                <a:off x="2105065" y="5301497"/>
                <a:ext cx="194934" cy="3681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5" name="グループ化 334"/>
            <p:cNvGrpSpPr/>
            <p:nvPr/>
          </p:nvGrpSpPr>
          <p:grpSpPr>
            <a:xfrm rot="20895583">
              <a:off x="1953851" y="3908692"/>
              <a:ext cx="563803" cy="792464"/>
              <a:chOff x="819085" y="3805586"/>
              <a:chExt cx="1087038" cy="1527908"/>
            </a:xfrm>
          </p:grpSpPr>
          <p:sp>
            <p:nvSpPr>
              <p:cNvPr id="336" name="フリーフォーム 335"/>
              <p:cNvSpPr/>
              <p:nvPr/>
            </p:nvSpPr>
            <p:spPr>
              <a:xfrm rot="18310289">
                <a:off x="1435543" y="3878121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7" name="台形 336"/>
              <p:cNvSpPr/>
              <p:nvPr/>
            </p:nvSpPr>
            <p:spPr>
              <a:xfrm rot="2700000">
                <a:off x="1361983" y="4131881"/>
                <a:ext cx="314361" cy="179964"/>
              </a:xfrm>
              <a:prstGeom prst="trapezoid">
                <a:avLst>
                  <a:gd name="adj" fmla="val 11241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8" name="フリーフォーム 337"/>
              <p:cNvSpPr/>
              <p:nvPr/>
            </p:nvSpPr>
            <p:spPr>
              <a:xfrm rot="13500000">
                <a:off x="852203" y="4342774"/>
                <a:ext cx="957602" cy="1023838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7602" h="1023838">
                    <a:moveTo>
                      <a:pt x="0" y="0"/>
                    </a:moveTo>
                    <a:lnTo>
                      <a:pt x="788549" y="51447"/>
                    </a:lnTo>
                    <a:cubicBezTo>
                      <a:pt x="811345" y="51447"/>
                      <a:pt x="833061" y="56067"/>
                      <a:pt x="852813" y="64421"/>
                    </a:cubicBezTo>
                    <a:lnTo>
                      <a:pt x="858136" y="68010"/>
                    </a:lnTo>
                    <a:lnTo>
                      <a:pt x="858706" y="68125"/>
                    </a:lnTo>
                    <a:cubicBezTo>
                      <a:pt x="916823" y="92706"/>
                      <a:pt x="957602" y="150253"/>
                      <a:pt x="957602" y="217325"/>
                    </a:cubicBezTo>
                    <a:lnTo>
                      <a:pt x="957602" y="1023838"/>
                    </a:lnTo>
                    <a:lnTo>
                      <a:pt x="633752" y="1023838"/>
                    </a:lnTo>
                    <a:lnTo>
                      <a:pt x="633752" y="381647"/>
                    </a:lnTo>
                    <a:cubicBezTo>
                      <a:pt x="430444" y="382395"/>
                      <a:pt x="158191" y="370649"/>
                      <a:pt x="129613" y="369187"/>
                    </a:cubicBezTo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55" name="グループ化 354"/>
          <p:cNvGrpSpPr/>
          <p:nvPr/>
        </p:nvGrpSpPr>
        <p:grpSpPr>
          <a:xfrm>
            <a:off x="6204443" y="4944500"/>
            <a:ext cx="998330" cy="1354603"/>
            <a:chOff x="2843227" y="3783991"/>
            <a:chExt cx="998330" cy="1354603"/>
          </a:xfrm>
        </p:grpSpPr>
        <p:grpSp>
          <p:nvGrpSpPr>
            <p:cNvPr id="356" name="グループ化 355"/>
            <p:cNvGrpSpPr/>
            <p:nvPr/>
          </p:nvGrpSpPr>
          <p:grpSpPr>
            <a:xfrm>
              <a:off x="3181048" y="4494505"/>
              <a:ext cx="601415" cy="644089"/>
              <a:chOff x="5241032" y="1805938"/>
              <a:chExt cx="1156298" cy="1238345"/>
            </a:xfrm>
          </p:grpSpPr>
          <p:sp>
            <p:nvSpPr>
              <p:cNvPr id="377" name="片側の 2 つの角を丸めた四角形 376"/>
              <p:cNvSpPr/>
              <p:nvPr/>
            </p:nvSpPr>
            <p:spPr>
              <a:xfrm>
                <a:off x="5241032" y="2023357"/>
                <a:ext cx="1156298" cy="1020926"/>
              </a:xfrm>
              <a:prstGeom prst="round2SameRect">
                <a:avLst/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8" name="片側の 2 つの角を丸めた四角形 45"/>
              <p:cNvSpPr/>
              <p:nvPr/>
            </p:nvSpPr>
            <p:spPr>
              <a:xfrm>
                <a:off x="5405006" y="2023357"/>
                <a:ext cx="828350" cy="300308"/>
              </a:xfrm>
              <a:custGeom>
                <a:avLst/>
                <a:gdLst/>
                <a:ahLst/>
                <a:cxnLst/>
                <a:rect l="l" t="t" r="r" b="b"/>
                <a:pathLst>
                  <a:path w="828350" h="300308">
                    <a:moveTo>
                      <a:pt x="6184" y="0"/>
                    </a:moveTo>
                    <a:lnTo>
                      <a:pt x="822166" y="0"/>
                    </a:lnTo>
                    <a:lnTo>
                      <a:pt x="823971" y="364"/>
                    </a:lnTo>
                    <a:cubicBezTo>
                      <a:pt x="827569" y="9496"/>
                      <a:pt x="828350" y="19107"/>
                      <a:pt x="828350" y="28837"/>
                    </a:cubicBezTo>
                    <a:cubicBezTo>
                      <a:pt x="828350" y="178766"/>
                      <a:pt x="642918" y="300308"/>
                      <a:pt x="414175" y="300308"/>
                    </a:cubicBezTo>
                    <a:cubicBezTo>
                      <a:pt x="185432" y="300308"/>
                      <a:pt x="0" y="178766"/>
                      <a:pt x="0" y="28837"/>
                    </a:cubicBezTo>
                    <a:lnTo>
                      <a:pt x="4379" y="364"/>
                    </a:lnTo>
                    <a:cubicBezTo>
                      <a:pt x="4978" y="3"/>
                      <a:pt x="5581" y="0"/>
                      <a:pt x="6184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9" name="片側の 2 つの角を丸めた四角形 45"/>
              <p:cNvSpPr/>
              <p:nvPr/>
            </p:nvSpPr>
            <p:spPr>
              <a:xfrm>
                <a:off x="5405006" y="1805938"/>
                <a:ext cx="828350" cy="483208"/>
              </a:xfrm>
              <a:custGeom>
                <a:avLst/>
                <a:gdLst/>
                <a:ahLst/>
                <a:cxnLst/>
                <a:rect l="l" t="t" r="r" b="b"/>
                <a:pathLst>
                  <a:path w="828350" h="483208">
                    <a:moveTo>
                      <a:pt x="280375" y="0"/>
                    </a:moveTo>
                    <a:lnTo>
                      <a:pt x="547972" y="0"/>
                    </a:lnTo>
                    <a:lnTo>
                      <a:pt x="547972" y="196010"/>
                    </a:lnTo>
                    <a:lnTo>
                      <a:pt x="749527" y="217417"/>
                    </a:lnTo>
                    <a:lnTo>
                      <a:pt x="822166" y="217417"/>
                    </a:lnTo>
                    <a:lnTo>
                      <a:pt x="823971" y="217739"/>
                    </a:lnTo>
                    <a:cubicBezTo>
                      <a:pt x="827569" y="225822"/>
                      <a:pt x="828350" y="234328"/>
                      <a:pt x="828350" y="242940"/>
                    </a:cubicBezTo>
                    <a:cubicBezTo>
                      <a:pt x="828350" y="375636"/>
                      <a:pt x="642918" y="483208"/>
                      <a:pt x="414175" y="483208"/>
                    </a:cubicBezTo>
                    <a:cubicBezTo>
                      <a:pt x="185432" y="483208"/>
                      <a:pt x="0" y="375636"/>
                      <a:pt x="0" y="242940"/>
                    </a:cubicBezTo>
                    <a:lnTo>
                      <a:pt x="4379" y="217739"/>
                    </a:lnTo>
                    <a:cubicBezTo>
                      <a:pt x="4978" y="217420"/>
                      <a:pt x="5581" y="217417"/>
                      <a:pt x="6184" y="217417"/>
                    </a:cubicBezTo>
                    <a:lnTo>
                      <a:pt x="78824" y="217417"/>
                    </a:lnTo>
                    <a:lnTo>
                      <a:pt x="280375" y="196010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0" name="テキスト ボックス 379"/>
              <p:cNvSpPr txBox="1"/>
              <p:nvPr/>
            </p:nvSpPr>
            <p:spPr>
              <a:xfrm>
                <a:off x="5461226" y="2469891"/>
                <a:ext cx="715910" cy="3830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rPr>
                  <a:t>LIFE</a:t>
                </a:r>
                <a:endPara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57" name="グループ化 356"/>
            <p:cNvGrpSpPr/>
            <p:nvPr/>
          </p:nvGrpSpPr>
          <p:grpSpPr>
            <a:xfrm>
              <a:off x="3121954" y="3783991"/>
              <a:ext cx="719603" cy="763358"/>
              <a:chOff x="2984924" y="4671171"/>
              <a:chExt cx="719603" cy="763358"/>
            </a:xfrm>
          </p:grpSpPr>
          <p:sp>
            <p:nvSpPr>
              <p:cNvPr id="362" name="フリーフォーム 361"/>
              <p:cNvSpPr/>
              <p:nvPr/>
            </p:nvSpPr>
            <p:spPr>
              <a:xfrm>
                <a:off x="3015115" y="4671171"/>
                <a:ext cx="659221" cy="549044"/>
              </a:xfrm>
              <a:custGeom>
                <a:avLst/>
                <a:gdLst>
                  <a:gd name="connsiteX0" fmla="*/ 268685 w 579045"/>
                  <a:gd name="connsiteY0" fmla="*/ 0 h 549044"/>
                  <a:gd name="connsiteX1" fmla="*/ 292705 w 579045"/>
                  <a:gd name="connsiteY1" fmla="*/ 2474 h 549044"/>
                  <a:gd name="connsiteX2" fmla="*/ 316202 w 579045"/>
                  <a:gd name="connsiteY2" fmla="*/ 0 h 549044"/>
                  <a:gd name="connsiteX3" fmla="*/ 579045 w 579045"/>
                  <a:gd name="connsiteY3" fmla="*/ 274522 h 549044"/>
                  <a:gd name="connsiteX4" fmla="*/ 316202 w 579045"/>
                  <a:gd name="connsiteY4" fmla="*/ 549044 h 549044"/>
                  <a:gd name="connsiteX5" fmla="*/ 292705 w 579045"/>
                  <a:gd name="connsiteY5" fmla="*/ 546570 h 549044"/>
                  <a:gd name="connsiteX6" fmla="*/ 268685 w 579045"/>
                  <a:gd name="connsiteY6" fmla="*/ 549044 h 549044"/>
                  <a:gd name="connsiteX7" fmla="*/ 0 w 579045"/>
                  <a:gd name="connsiteY7" fmla="*/ 274522 h 549044"/>
                  <a:gd name="connsiteX8" fmla="*/ 268685 w 579045"/>
                  <a:gd name="connsiteY8" fmla="*/ 0 h 54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9045" h="549044">
                    <a:moveTo>
                      <a:pt x="268685" y="0"/>
                    </a:moveTo>
                    <a:lnTo>
                      <a:pt x="292705" y="2474"/>
                    </a:lnTo>
                    <a:lnTo>
                      <a:pt x="316202" y="0"/>
                    </a:lnTo>
                    <a:cubicBezTo>
                      <a:pt x="461366" y="0"/>
                      <a:pt x="579045" y="122908"/>
                      <a:pt x="579045" y="274522"/>
                    </a:cubicBezTo>
                    <a:cubicBezTo>
                      <a:pt x="579045" y="426136"/>
                      <a:pt x="461366" y="549044"/>
                      <a:pt x="316202" y="549044"/>
                    </a:cubicBezTo>
                    <a:lnTo>
                      <a:pt x="292705" y="546570"/>
                    </a:lnTo>
                    <a:lnTo>
                      <a:pt x="268685" y="549044"/>
                    </a:lnTo>
                    <a:cubicBezTo>
                      <a:pt x="120294" y="549044"/>
                      <a:pt x="0" y="426136"/>
                      <a:pt x="0" y="274522"/>
                    </a:cubicBezTo>
                    <a:cubicBezTo>
                      <a:pt x="0" y="122908"/>
                      <a:pt x="120294" y="0"/>
                      <a:pt x="26868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63" name="グループ化 362"/>
              <p:cNvGrpSpPr/>
              <p:nvPr/>
            </p:nvGrpSpPr>
            <p:grpSpPr>
              <a:xfrm>
                <a:off x="2984924" y="4986916"/>
                <a:ext cx="719603" cy="214314"/>
                <a:chOff x="2975075" y="4986916"/>
                <a:chExt cx="719603" cy="214314"/>
              </a:xfrm>
            </p:grpSpPr>
            <p:sp>
              <p:nvSpPr>
                <p:cNvPr id="375" name="円/楕円 774"/>
                <p:cNvSpPr/>
                <p:nvPr/>
              </p:nvSpPr>
              <p:spPr>
                <a:xfrm rot="20700000">
                  <a:off x="2975075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6" name="円/楕円 775"/>
                <p:cNvSpPr/>
                <p:nvPr/>
              </p:nvSpPr>
              <p:spPr>
                <a:xfrm rot="900000" flipH="1">
                  <a:off x="3519743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64" name="円/楕円 776"/>
              <p:cNvSpPr/>
              <p:nvPr/>
            </p:nvSpPr>
            <p:spPr>
              <a:xfrm>
                <a:off x="3055203" y="4763016"/>
                <a:ext cx="579044" cy="6715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5" name="フリーフォーム 364"/>
              <p:cNvSpPr/>
              <p:nvPr/>
            </p:nvSpPr>
            <p:spPr>
              <a:xfrm rot="18000000" flipH="1">
                <a:off x="3118829" y="4639329"/>
                <a:ext cx="451793" cy="581050"/>
              </a:xfrm>
              <a:custGeom>
                <a:avLst/>
                <a:gdLst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12" fmla="*/ 37072 w 453193"/>
                  <a:gd name="connsiteY12" fmla="*/ 140311 h 544419"/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12" fmla="*/ 128512 w 453193"/>
                  <a:gd name="connsiteY12" fmla="*/ 231751 h 544419"/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0" fmla="*/ 1659 w 435183"/>
                  <a:gd name="connsiteY0" fmla="*/ 330875 h 544419"/>
                  <a:gd name="connsiteX1" fmla="*/ 2388 w 435183"/>
                  <a:gd name="connsiteY1" fmla="*/ 329947 h 544419"/>
                  <a:gd name="connsiteX2" fmla="*/ 0 w 435183"/>
                  <a:gd name="connsiteY2" fmla="*/ 344100 h 544419"/>
                  <a:gd name="connsiteX3" fmla="*/ 167383 w 435183"/>
                  <a:gd name="connsiteY3" fmla="*/ 544419 h 544419"/>
                  <a:gd name="connsiteX4" fmla="*/ 167383 w 435183"/>
                  <a:gd name="connsiteY4" fmla="*/ 544418 h 544419"/>
                  <a:gd name="connsiteX5" fmla="*/ 131260 w 435183"/>
                  <a:gd name="connsiteY5" fmla="*/ 240830 h 544419"/>
                  <a:gd name="connsiteX6" fmla="*/ 150884 w 435183"/>
                  <a:gd name="connsiteY6" fmla="*/ 188107 h 544419"/>
                  <a:gd name="connsiteX7" fmla="*/ 191296 w 435183"/>
                  <a:gd name="connsiteY7" fmla="*/ 158746 h 544419"/>
                  <a:gd name="connsiteX8" fmla="*/ 435182 w 435183"/>
                  <a:gd name="connsiteY8" fmla="*/ 80580 h 544419"/>
                  <a:gd name="connsiteX9" fmla="*/ 435183 w 435183"/>
                  <a:gd name="connsiteY9" fmla="*/ 80580 h 544419"/>
                  <a:gd name="connsiteX10" fmla="*/ 124156 w 435183"/>
                  <a:gd name="connsiteY10" fmla="*/ 42455 h 544419"/>
                  <a:gd name="connsiteX0" fmla="*/ 1659 w 435183"/>
                  <a:gd name="connsiteY0" fmla="*/ 330875 h 544419"/>
                  <a:gd name="connsiteX1" fmla="*/ 0 w 435183"/>
                  <a:gd name="connsiteY1" fmla="*/ 344100 h 544419"/>
                  <a:gd name="connsiteX2" fmla="*/ 167383 w 435183"/>
                  <a:gd name="connsiteY2" fmla="*/ 544419 h 544419"/>
                  <a:gd name="connsiteX3" fmla="*/ 167383 w 435183"/>
                  <a:gd name="connsiteY3" fmla="*/ 544418 h 544419"/>
                  <a:gd name="connsiteX4" fmla="*/ 131260 w 435183"/>
                  <a:gd name="connsiteY4" fmla="*/ 240830 h 544419"/>
                  <a:gd name="connsiteX5" fmla="*/ 150884 w 435183"/>
                  <a:gd name="connsiteY5" fmla="*/ 188107 h 544419"/>
                  <a:gd name="connsiteX6" fmla="*/ 191296 w 435183"/>
                  <a:gd name="connsiteY6" fmla="*/ 158746 h 544419"/>
                  <a:gd name="connsiteX7" fmla="*/ 435182 w 435183"/>
                  <a:gd name="connsiteY7" fmla="*/ 80580 h 544419"/>
                  <a:gd name="connsiteX8" fmla="*/ 435183 w 435183"/>
                  <a:gd name="connsiteY8" fmla="*/ 80580 h 544419"/>
                  <a:gd name="connsiteX9" fmla="*/ 124156 w 435183"/>
                  <a:gd name="connsiteY9" fmla="*/ 42455 h 544419"/>
                  <a:gd name="connsiteX0" fmla="*/ 0 w 475577"/>
                  <a:gd name="connsiteY0" fmla="*/ 356088 h 544419"/>
                  <a:gd name="connsiteX1" fmla="*/ 40394 w 475577"/>
                  <a:gd name="connsiteY1" fmla="*/ 344100 h 544419"/>
                  <a:gd name="connsiteX2" fmla="*/ 207777 w 475577"/>
                  <a:gd name="connsiteY2" fmla="*/ 544419 h 544419"/>
                  <a:gd name="connsiteX3" fmla="*/ 207777 w 475577"/>
                  <a:gd name="connsiteY3" fmla="*/ 544418 h 544419"/>
                  <a:gd name="connsiteX4" fmla="*/ 171654 w 475577"/>
                  <a:gd name="connsiteY4" fmla="*/ 240830 h 544419"/>
                  <a:gd name="connsiteX5" fmla="*/ 191278 w 475577"/>
                  <a:gd name="connsiteY5" fmla="*/ 188107 h 544419"/>
                  <a:gd name="connsiteX6" fmla="*/ 231690 w 475577"/>
                  <a:gd name="connsiteY6" fmla="*/ 158746 h 544419"/>
                  <a:gd name="connsiteX7" fmla="*/ 475576 w 475577"/>
                  <a:gd name="connsiteY7" fmla="*/ 80580 h 544419"/>
                  <a:gd name="connsiteX8" fmla="*/ 475577 w 475577"/>
                  <a:gd name="connsiteY8" fmla="*/ 80580 h 544419"/>
                  <a:gd name="connsiteX9" fmla="*/ 164550 w 475577"/>
                  <a:gd name="connsiteY9" fmla="*/ 42455 h 544419"/>
                  <a:gd name="connsiteX0" fmla="*/ 0 w 435183"/>
                  <a:gd name="connsiteY0" fmla="*/ 344100 h 544419"/>
                  <a:gd name="connsiteX1" fmla="*/ 167383 w 435183"/>
                  <a:gd name="connsiteY1" fmla="*/ 544419 h 544419"/>
                  <a:gd name="connsiteX2" fmla="*/ 167383 w 435183"/>
                  <a:gd name="connsiteY2" fmla="*/ 544418 h 544419"/>
                  <a:gd name="connsiteX3" fmla="*/ 131260 w 435183"/>
                  <a:gd name="connsiteY3" fmla="*/ 240830 h 544419"/>
                  <a:gd name="connsiteX4" fmla="*/ 150884 w 435183"/>
                  <a:gd name="connsiteY4" fmla="*/ 188107 h 544419"/>
                  <a:gd name="connsiteX5" fmla="*/ 191296 w 435183"/>
                  <a:gd name="connsiteY5" fmla="*/ 158746 h 544419"/>
                  <a:gd name="connsiteX6" fmla="*/ 435182 w 435183"/>
                  <a:gd name="connsiteY6" fmla="*/ 80580 h 544419"/>
                  <a:gd name="connsiteX7" fmla="*/ 435183 w 435183"/>
                  <a:gd name="connsiteY7" fmla="*/ 80580 h 544419"/>
                  <a:gd name="connsiteX8" fmla="*/ 124156 w 435183"/>
                  <a:gd name="connsiteY8" fmla="*/ 42455 h 544419"/>
                  <a:gd name="connsiteX0" fmla="*/ 0 w 451595"/>
                  <a:gd name="connsiteY0" fmla="*/ 315377 h 544419"/>
                  <a:gd name="connsiteX1" fmla="*/ 183795 w 451595"/>
                  <a:gd name="connsiteY1" fmla="*/ 544419 h 544419"/>
                  <a:gd name="connsiteX2" fmla="*/ 183795 w 451595"/>
                  <a:gd name="connsiteY2" fmla="*/ 544418 h 544419"/>
                  <a:gd name="connsiteX3" fmla="*/ 147672 w 451595"/>
                  <a:gd name="connsiteY3" fmla="*/ 240830 h 544419"/>
                  <a:gd name="connsiteX4" fmla="*/ 167296 w 451595"/>
                  <a:gd name="connsiteY4" fmla="*/ 188107 h 544419"/>
                  <a:gd name="connsiteX5" fmla="*/ 207708 w 451595"/>
                  <a:gd name="connsiteY5" fmla="*/ 158746 h 544419"/>
                  <a:gd name="connsiteX6" fmla="*/ 451594 w 451595"/>
                  <a:gd name="connsiteY6" fmla="*/ 80580 h 544419"/>
                  <a:gd name="connsiteX7" fmla="*/ 451595 w 451595"/>
                  <a:gd name="connsiteY7" fmla="*/ 80580 h 544419"/>
                  <a:gd name="connsiteX8" fmla="*/ 140568 w 451595"/>
                  <a:gd name="connsiteY8" fmla="*/ 42455 h 544419"/>
                  <a:gd name="connsiteX0" fmla="*/ 198 w 451793"/>
                  <a:gd name="connsiteY0" fmla="*/ 315377 h 544419"/>
                  <a:gd name="connsiteX1" fmla="*/ 183993 w 451793"/>
                  <a:gd name="connsiteY1" fmla="*/ 544419 h 544419"/>
                  <a:gd name="connsiteX2" fmla="*/ 183993 w 451793"/>
                  <a:gd name="connsiteY2" fmla="*/ 544418 h 544419"/>
                  <a:gd name="connsiteX3" fmla="*/ 147870 w 451793"/>
                  <a:gd name="connsiteY3" fmla="*/ 240830 h 544419"/>
                  <a:gd name="connsiteX4" fmla="*/ 167494 w 451793"/>
                  <a:gd name="connsiteY4" fmla="*/ 188107 h 544419"/>
                  <a:gd name="connsiteX5" fmla="*/ 207906 w 451793"/>
                  <a:gd name="connsiteY5" fmla="*/ 158746 h 544419"/>
                  <a:gd name="connsiteX6" fmla="*/ 451792 w 451793"/>
                  <a:gd name="connsiteY6" fmla="*/ 80580 h 544419"/>
                  <a:gd name="connsiteX7" fmla="*/ 451793 w 451793"/>
                  <a:gd name="connsiteY7" fmla="*/ 80580 h 544419"/>
                  <a:gd name="connsiteX8" fmla="*/ 140766 w 451793"/>
                  <a:gd name="connsiteY8" fmla="*/ 42455 h 544419"/>
                  <a:gd name="connsiteX0" fmla="*/ 198 w 451793"/>
                  <a:gd name="connsiteY0" fmla="*/ 286931 h 515973"/>
                  <a:gd name="connsiteX1" fmla="*/ 183993 w 451793"/>
                  <a:gd name="connsiteY1" fmla="*/ 515973 h 515973"/>
                  <a:gd name="connsiteX2" fmla="*/ 183993 w 451793"/>
                  <a:gd name="connsiteY2" fmla="*/ 515972 h 515973"/>
                  <a:gd name="connsiteX3" fmla="*/ 147870 w 451793"/>
                  <a:gd name="connsiteY3" fmla="*/ 212384 h 515973"/>
                  <a:gd name="connsiteX4" fmla="*/ 167494 w 451793"/>
                  <a:gd name="connsiteY4" fmla="*/ 159661 h 515973"/>
                  <a:gd name="connsiteX5" fmla="*/ 207906 w 451793"/>
                  <a:gd name="connsiteY5" fmla="*/ 130300 h 515973"/>
                  <a:gd name="connsiteX6" fmla="*/ 451792 w 451793"/>
                  <a:gd name="connsiteY6" fmla="*/ 52134 h 515973"/>
                  <a:gd name="connsiteX7" fmla="*/ 451793 w 451793"/>
                  <a:gd name="connsiteY7" fmla="*/ 52134 h 515973"/>
                  <a:gd name="connsiteX8" fmla="*/ 82915 w 451793"/>
                  <a:gd name="connsiteY8" fmla="*/ 71346 h 515973"/>
                  <a:gd name="connsiteX0" fmla="*/ 198 w 451793"/>
                  <a:gd name="connsiteY0" fmla="*/ 315072 h 544114"/>
                  <a:gd name="connsiteX1" fmla="*/ 183993 w 451793"/>
                  <a:gd name="connsiteY1" fmla="*/ 544114 h 544114"/>
                  <a:gd name="connsiteX2" fmla="*/ 183993 w 451793"/>
                  <a:gd name="connsiteY2" fmla="*/ 544113 h 544114"/>
                  <a:gd name="connsiteX3" fmla="*/ 147870 w 451793"/>
                  <a:gd name="connsiteY3" fmla="*/ 240525 h 544114"/>
                  <a:gd name="connsiteX4" fmla="*/ 167494 w 451793"/>
                  <a:gd name="connsiteY4" fmla="*/ 187802 h 544114"/>
                  <a:gd name="connsiteX5" fmla="*/ 207906 w 451793"/>
                  <a:gd name="connsiteY5" fmla="*/ 158441 h 544114"/>
                  <a:gd name="connsiteX6" fmla="*/ 451792 w 451793"/>
                  <a:gd name="connsiteY6" fmla="*/ 80275 h 544114"/>
                  <a:gd name="connsiteX7" fmla="*/ 451793 w 451793"/>
                  <a:gd name="connsiteY7" fmla="*/ 80275 h 544114"/>
                  <a:gd name="connsiteX8" fmla="*/ 82915 w 451793"/>
                  <a:gd name="connsiteY8" fmla="*/ 99487 h 544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1793" h="544114">
                    <a:moveTo>
                      <a:pt x="198" y="315072"/>
                    </a:moveTo>
                    <a:cubicBezTo>
                      <a:pt x="-4969" y="458466"/>
                      <a:pt x="91550" y="544114"/>
                      <a:pt x="183993" y="544114"/>
                    </a:cubicBezTo>
                    <a:lnTo>
                      <a:pt x="183993" y="544113"/>
                    </a:lnTo>
                    <a:cubicBezTo>
                      <a:pt x="135829" y="452247"/>
                      <a:pt x="123788" y="341721"/>
                      <a:pt x="147870" y="240525"/>
                    </a:cubicBezTo>
                    <a:lnTo>
                      <a:pt x="167494" y="187802"/>
                    </a:lnTo>
                    <a:lnTo>
                      <a:pt x="207906" y="158441"/>
                    </a:lnTo>
                    <a:cubicBezTo>
                      <a:pt x="283151" y="114998"/>
                      <a:pt x="367437" y="87216"/>
                      <a:pt x="451792" y="80275"/>
                    </a:cubicBezTo>
                    <a:lnTo>
                      <a:pt x="451793" y="80275"/>
                    </a:lnTo>
                    <a:cubicBezTo>
                      <a:pt x="399732" y="-9897"/>
                      <a:pt x="221298" y="-49590"/>
                      <a:pt x="82915" y="99487"/>
                    </a:cubicBez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66" name="グループ化 365"/>
              <p:cNvGrpSpPr/>
              <p:nvPr/>
            </p:nvGrpSpPr>
            <p:grpSpPr>
              <a:xfrm>
                <a:off x="3093518" y="4915417"/>
                <a:ext cx="502415" cy="257026"/>
                <a:chOff x="3080193" y="4915417"/>
                <a:chExt cx="502415" cy="257026"/>
              </a:xfrm>
            </p:grpSpPr>
            <p:sp>
              <p:nvSpPr>
                <p:cNvPr id="369" name="角丸四角形 368"/>
                <p:cNvSpPr/>
                <p:nvPr/>
              </p:nvSpPr>
              <p:spPr>
                <a:xfrm>
                  <a:off x="3124251" y="4999752"/>
                  <a:ext cx="100872" cy="17269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0" name="円/楕円 785"/>
                <p:cNvSpPr/>
                <p:nvPr/>
              </p:nvSpPr>
              <p:spPr>
                <a:xfrm>
                  <a:off x="3140575" y="5035090"/>
                  <a:ext cx="68225" cy="6822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1" name="角丸四角形 370"/>
                <p:cNvSpPr/>
                <p:nvPr/>
              </p:nvSpPr>
              <p:spPr>
                <a:xfrm>
                  <a:off x="3448101" y="4999752"/>
                  <a:ext cx="100872" cy="17269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2" name="円/楕円 787"/>
                <p:cNvSpPr/>
                <p:nvPr/>
              </p:nvSpPr>
              <p:spPr>
                <a:xfrm>
                  <a:off x="3464425" y="5035090"/>
                  <a:ext cx="68225" cy="6822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3" name="月 372"/>
                <p:cNvSpPr/>
                <p:nvPr/>
              </p:nvSpPr>
              <p:spPr>
                <a:xfrm rot="5400000" flipH="1" flipV="1">
                  <a:off x="3135072" y="4860538"/>
                  <a:ext cx="66780" cy="176538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4" name="月 373"/>
                <p:cNvSpPr/>
                <p:nvPr/>
              </p:nvSpPr>
              <p:spPr>
                <a:xfrm rot="5400000" flipH="1" flipV="1">
                  <a:off x="3460949" y="4860538"/>
                  <a:ext cx="66780" cy="176538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67" name="月 366"/>
              <p:cNvSpPr/>
              <p:nvPr/>
            </p:nvSpPr>
            <p:spPr>
              <a:xfrm rot="16200000">
                <a:off x="3331304" y="5223086"/>
                <a:ext cx="26843" cy="76256"/>
              </a:xfrm>
              <a:prstGeom prst="moon">
                <a:avLst>
                  <a:gd name="adj" fmla="val 76783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8" name="円/楕円 4"/>
              <p:cNvSpPr/>
              <p:nvPr/>
            </p:nvSpPr>
            <p:spPr>
              <a:xfrm rot="10800000">
                <a:off x="3247258" y="5305955"/>
                <a:ext cx="194934" cy="3681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58" name="グループ化 357"/>
            <p:cNvGrpSpPr/>
            <p:nvPr/>
          </p:nvGrpSpPr>
          <p:grpSpPr>
            <a:xfrm rot="20895583">
              <a:off x="2843227" y="3908691"/>
              <a:ext cx="563803" cy="792464"/>
              <a:chOff x="819085" y="3805586"/>
              <a:chExt cx="1087038" cy="1527908"/>
            </a:xfrm>
          </p:grpSpPr>
          <p:sp>
            <p:nvSpPr>
              <p:cNvPr id="359" name="フリーフォーム 358"/>
              <p:cNvSpPr/>
              <p:nvPr/>
            </p:nvSpPr>
            <p:spPr>
              <a:xfrm rot="18310289">
                <a:off x="1435543" y="3878121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0" name="台形 359"/>
              <p:cNvSpPr/>
              <p:nvPr/>
            </p:nvSpPr>
            <p:spPr>
              <a:xfrm rot="2700000">
                <a:off x="1361983" y="4131881"/>
                <a:ext cx="314361" cy="179964"/>
              </a:xfrm>
              <a:prstGeom prst="trapezoid">
                <a:avLst>
                  <a:gd name="adj" fmla="val 11241"/>
                </a:avLst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1" name="フリーフォーム 360"/>
              <p:cNvSpPr/>
              <p:nvPr/>
            </p:nvSpPr>
            <p:spPr>
              <a:xfrm rot="13500000">
                <a:off x="852203" y="4342774"/>
                <a:ext cx="957602" cy="1023838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7602" h="1023838">
                    <a:moveTo>
                      <a:pt x="0" y="0"/>
                    </a:moveTo>
                    <a:lnTo>
                      <a:pt x="788549" y="51447"/>
                    </a:lnTo>
                    <a:cubicBezTo>
                      <a:pt x="811345" y="51447"/>
                      <a:pt x="833061" y="56067"/>
                      <a:pt x="852813" y="64421"/>
                    </a:cubicBezTo>
                    <a:lnTo>
                      <a:pt x="858136" y="68010"/>
                    </a:lnTo>
                    <a:lnTo>
                      <a:pt x="858706" y="68125"/>
                    </a:lnTo>
                    <a:cubicBezTo>
                      <a:pt x="916823" y="92706"/>
                      <a:pt x="957602" y="150253"/>
                      <a:pt x="957602" y="217325"/>
                    </a:cubicBezTo>
                    <a:lnTo>
                      <a:pt x="957602" y="1023838"/>
                    </a:lnTo>
                    <a:lnTo>
                      <a:pt x="633752" y="1023838"/>
                    </a:lnTo>
                    <a:lnTo>
                      <a:pt x="633752" y="381647"/>
                    </a:lnTo>
                    <a:cubicBezTo>
                      <a:pt x="430444" y="382395"/>
                      <a:pt x="158191" y="370649"/>
                      <a:pt x="129613" y="369187"/>
                    </a:cubicBezTo>
                  </a:path>
                </a:pathLst>
              </a:cu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81" name="グループ化 380"/>
          <p:cNvGrpSpPr/>
          <p:nvPr/>
        </p:nvGrpSpPr>
        <p:grpSpPr>
          <a:xfrm>
            <a:off x="8045814" y="4991705"/>
            <a:ext cx="1002164" cy="1307398"/>
            <a:chOff x="3689506" y="3831196"/>
            <a:chExt cx="1002164" cy="1307398"/>
          </a:xfrm>
        </p:grpSpPr>
        <p:grpSp>
          <p:nvGrpSpPr>
            <p:cNvPr id="382" name="グループ化 381"/>
            <p:cNvGrpSpPr/>
            <p:nvPr/>
          </p:nvGrpSpPr>
          <p:grpSpPr>
            <a:xfrm>
              <a:off x="4035506" y="4494505"/>
              <a:ext cx="601415" cy="644089"/>
              <a:chOff x="7791717" y="1805939"/>
              <a:chExt cx="1156298" cy="1238344"/>
            </a:xfrm>
          </p:grpSpPr>
          <p:sp>
            <p:nvSpPr>
              <p:cNvPr id="400" name="片側の 2 つの角を丸めた四角形 399"/>
              <p:cNvSpPr/>
              <p:nvPr/>
            </p:nvSpPr>
            <p:spPr>
              <a:xfrm>
                <a:off x="7791717" y="2023357"/>
                <a:ext cx="1156298" cy="1020926"/>
              </a:xfrm>
              <a:prstGeom prst="round2SameRect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1" name="台形 400"/>
              <p:cNvSpPr/>
              <p:nvPr/>
            </p:nvSpPr>
            <p:spPr>
              <a:xfrm rot="10800000">
                <a:off x="7963021" y="2023357"/>
                <a:ext cx="796988" cy="893068"/>
              </a:xfrm>
              <a:prstGeom prst="trapezoid">
                <a:avLst>
                  <a:gd name="adj" fmla="val 47132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2" name="円/楕円 28"/>
              <p:cNvSpPr/>
              <p:nvPr/>
            </p:nvSpPr>
            <p:spPr>
              <a:xfrm>
                <a:off x="7945853" y="1909057"/>
                <a:ext cx="831324" cy="320040"/>
              </a:xfrm>
              <a:custGeom>
                <a:avLst/>
                <a:gdLst/>
                <a:ahLst/>
                <a:cxnLst/>
                <a:rect l="l" t="t" r="r" b="b"/>
                <a:pathLst>
                  <a:path w="831324" h="320040">
                    <a:moveTo>
                      <a:pt x="415662" y="0"/>
                    </a:moveTo>
                    <a:cubicBezTo>
                      <a:pt x="645226" y="0"/>
                      <a:pt x="831324" y="51174"/>
                      <a:pt x="831324" y="114300"/>
                    </a:cubicBezTo>
                    <a:lnTo>
                      <a:pt x="823572" y="135446"/>
                    </a:lnTo>
                    <a:cubicBezTo>
                      <a:pt x="828813" y="142089"/>
                      <a:pt x="831324" y="149260"/>
                      <a:pt x="831324" y="156592"/>
                    </a:cubicBezTo>
                    <a:cubicBezTo>
                      <a:pt x="831324" y="165124"/>
                      <a:pt x="827925" y="173438"/>
                      <a:pt x="821142" y="181166"/>
                    </a:cubicBezTo>
                    <a:cubicBezTo>
                      <a:pt x="827925" y="188895"/>
                      <a:pt x="831324" y="197208"/>
                      <a:pt x="831324" y="205740"/>
                    </a:cubicBezTo>
                    <a:cubicBezTo>
                      <a:pt x="831324" y="268866"/>
                      <a:pt x="645226" y="320040"/>
                      <a:pt x="415662" y="320040"/>
                    </a:cubicBezTo>
                    <a:cubicBezTo>
                      <a:pt x="186098" y="320040"/>
                      <a:pt x="0" y="268866"/>
                      <a:pt x="0" y="205740"/>
                    </a:cubicBezTo>
                    <a:cubicBezTo>
                      <a:pt x="0" y="197208"/>
                      <a:pt x="3400" y="188895"/>
                      <a:pt x="10182" y="181166"/>
                    </a:cubicBezTo>
                    <a:cubicBezTo>
                      <a:pt x="3400" y="173438"/>
                      <a:pt x="0" y="165124"/>
                      <a:pt x="0" y="156592"/>
                    </a:cubicBezTo>
                    <a:lnTo>
                      <a:pt x="7752" y="135446"/>
                    </a:lnTo>
                    <a:cubicBezTo>
                      <a:pt x="2511" y="128804"/>
                      <a:pt x="0" y="121633"/>
                      <a:pt x="0" y="114300"/>
                    </a:cubicBezTo>
                    <a:cubicBezTo>
                      <a:pt x="0" y="51174"/>
                      <a:pt x="186098" y="0"/>
                      <a:pt x="415662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3" name="円/楕円 402"/>
              <p:cNvSpPr/>
              <p:nvPr/>
            </p:nvSpPr>
            <p:spPr>
              <a:xfrm>
                <a:off x="8089811" y="1930771"/>
                <a:ext cx="543408" cy="144016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4" name="円/楕円 3"/>
              <p:cNvSpPr/>
              <p:nvPr/>
            </p:nvSpPr>
            <p:spPr>
              <a:xfrm>
                <a:off x="8090649" y="1805939"/>
                <a:ext cx="542277" cy="295442"/>
              </a:xfrm>
              <a:custGeom>
                <a:avLst/>
                <a:gdLst/>
                <a:ahLst/>
                <a:cxnLst/>
                <a:rect l="l" t="t" r="r" b="b"/>
                <a:pathLst>
                  <a:path w="542277" h="295442">
                    <a:moveTo>
                      <a:pt x="145418" y="0"/>
                    </a:moveTo>
                    <a:lnTo>
                      <a:pt x="413015" y="0"/>
                    </a:lnTo>
                    <a:lnTo>
                      <a:pt x="413015" y="196010"/>
                    </a:lnTo>
                    <a:lnTo>
                      <a:pt x="542277" y="209739"/>
                    </a:lnTo>
                    <a:cubicBezTo>
                      <a:pt x="540974" y="257162"/>
                      <a:pt x="419941" y="295442"/>
                      <a:pt x="270867" y="295442"/>
                    </a:cubicBezTo>
                    <a:cubicBezTo>
                      <a:pt x="123658" y="295442"/>
                      <a:pt x="3792" y="258114"/>
                      <a:pt x="0" y="211455"/>
                    </a:cubicBezTo>
                    <a:lnTo>
                      <a:pt x="145418" y="196010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83" name="グループ化 382"/>
            <p:cNvGrpSpPr/>
            <p:nvPr/>
          </p:nvGrpSpPr>
          <p:grpSpPr>
            <a:xfrm>
              <a:off x="3972067" y="3831196"/>
              <a:ext cx="719603" cy="696474"/>
              <a:chOff x="4108550" y="4732300"/>
              <a:chExt cx="719603" cy="696474"/>
            </a:xfrm>
          </p:grpSpPr>
          <p:sp>
            <p:nvSpPr>
              <p:cNvPr id="388" name="角丸四角形 1206"/>
              <p:cNvSpPr/>
              <p:nvPr/>
            </p:nvSpPr>
            <p:spPr>
              <a:xfrm>
                <a:off x="4138170" y="4732300"/>
                <a:ext cx="660362" cy="462772"/>
              </a:xfrm>
              <a:custGeom>
                <a:avLst/>
                <a:gdLst/>
                <a:ahLst/>
                <a:cxnLst/>
                <a:rect l="l" t="t" r="r" b="b"/>
                <a:pathLst>
                  <a:path w="660362" h="462772">
                    <a:moveTo>
                      <a:pt x="231386" y="0"/>
                    </a:moveTo>
                    <a:lnTo>
                      <a:pt x="279220" y="0"/>
                    </a:lnTo>
                    <a:cubicBezTo>
                      <a:pt x="296761" y="0"/>
                      <a:pt x="313846" y="1952"/>
                      <a:pt x="330181" y="6045"/>
                    </a:cubicBezTo>
                    <a:cubicBezTo>
                      <a:pt x="346516" y="1952"/>
                      <a:pt x="363601" y="0"/>
                      <a:pt x="381142" y="0"/>
                    </a:cubicBezTo>
                    <a:lnTo>
                      <a:pt x="428976" y="0"/>
                    </a:lnTo>
                    <a:cubicBezTo>
                      <a:pt x="556767" y="0"/>
                      <a:pt x="660362" y="103595"/>
                      <a:pt x="660362" y="231386"/>
                    </a:cubicBezTo>
                    <a:cubicBezTo>
                      <a:pt x="660362" y="359177"/>
                      <a:pt x="556767" y="462772"/>
                      <a:pt x="428976" y="462772"/>
                    </a:cubicBezTo>
                    <a:lnTo>
                      <a:pt x="381142" y="462772"/>
                    </a:lnTo>
                    <a:cubicBezTo>
                      <a:pt x="363601" y="462772"/>
                      <a:pt x="346516" y="460820"/>
                      <a:pt x="330181" y="456728"/>
                    </a:cubicBezTo>
                    <a:cubicBezTo>
                      <a:pt x="313846" y="460820"/>
                      <a:pt x="296761" y="462772"/>
                      <a:pt x="279220" y="462772"/>
                    </a:cubicBezTo>
                    <a:lnTo>
                      <a:pt x="231386" y="462772"/>
                    </a:lnTo>
                    <a:cubicBezTo>
                      <a:pt x="103595" y="462772"/>
                      <a:pt x="0" y="359177"/>
                      <a:pt x="0" y="231386"/>
                    </a:cubicBezTo>
                    <a:cubicBezTo>
                      <a:pt x="0" y="103595"/>
                      <a:pt x="103595" y="0"/>
                      <a:pt x="23138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89" name="グループ化 388"/>
              <p:cNvGrpSpPr/>
              <p:nvPr/>
            </p:nvGrpSpPr>
            <p:grpSpPr>
              <a:xfrm>
                <a:off x="4108550" y="5036232"/>
                <a:ext cx="719603" cy="214314"/>
                <a:chOff x="4108550" y="5036232"/>
                <a:chExt cx="719603" cy="214314"/>
              </a:xfrm>
            </p:grpSpPr>
            <p:sp>
              <p:nvSpPr>
                <p:cNvPr id="398" name="円/楕円 745"/>
                <p:cNvSpPr/>
                <p:nvPr/>
              </p:nvSpPr>
              <p:spPr>
                <a:xfrm rot="20700000">
                  <a:off x="4108550" y="503623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9" name="円/楕円 746"/>
                <p:cNvSpPr/>
                <p:nvPr/>
              </p:nvSpPr>
              <p:spPr>
                <a:xfrm rot="900000" flipH="1">
                  <a:off x="4653218" y="503623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90" name="角丸四角形 389"/>
              <p:cNvSpPr/>
              <p:nvPr/>
            </p:nvSpPr>
            <p:spPr>
              <a:xfrm>
                <a:off x="4178090" y="4795543"/>
                <a:ext cx="580522" cy="633231"/>
              </a:xfrm>
              <a:prstGeom prst="roundRect">
                <a:avLst>
                  <a:gd name="adj" fmla="val 39638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91" name="グループ化 390"/>
              <p:cNvGrpSpPr/>
              <p:nvPr/>
            </p:nvGrpSpPr>
            <p:grpSpPr>
              <a:xfrm>
                <a:off x="4227264" y="4959727"/>
                <a:ext cx="482174" cy="167340"/>
                <a:chOff x="4232627" y="4959727"/>
                <a:chExt cx="482174" cy="167340"/>
              </a:xfrm>
            </p:grpSpPr>
            <p:sp>
              <p:nvSpPr>
                <p:cNvPr id="394" name="フローチャート: 端子 650"/>
                <p:cNvSpPr/>
                <p:nvPr/>
              </p:nvSpPr>
              <p:spPr>
                <a:xfrm rot="20722873">
                  <a:off x="4232627" y="4959729"/>
                  <a:ext cx="187231" cy="45719"/>
                </a:xfrm>
                <a:prstGeom prst="flowChartTerminator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5" name="フローチャート: 端子 651"/>
                <p:cNvSpPr/>
                <p:nvPr/>
              </p:nvSpPr>
              <p:spPr>
                <a:xfrm rot="723410" flipH="1">
                  <a:off x="4527570" y="4959727"/>
                  <a:ext cx="187231" cy="45719"/>
                </a:xfrm>
                <a:prstGeom prst="flowChartTerminator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6" name="円/楕円 757"/>
                <p:cNvSpPr/>
                <p:nvPr/>
              </p:nvSpPr>
              <p:spPr>
                <a:xfrm>
                  <a:off x="4315956" y="5036444"/>
                  <a:ext cx="56053" cy="9062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7" name="円/楕円 758"/>
                <p:cNvSpPr/>
                <p:nvPr/>
              </p:nvSpPr>
              <p:spPr>
                <a:xfrm>
                  <a:off x="4582488" y="5036444"/>
                  <a:ext cx="56053" cy="9062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92" name="フリーフォーム 391"/>
              <p:cNvSpPr/>
              <p:nvPr/>
            </p:nvSpPr>
            <p:spPr>
              <a:xfrm rot="18900000">
                <a:off x="4412945" y="5131546"/>
                <a:ext cx="110812" cy="110812"/>
              </a:xfrm>
              <a:custGeom>
                <a:avLst/>
                <a:gdLst>
                  <a:gd name="connsiteX0" fmla="*/ 75031 w 110812"/>
                  <a:gd name="connsiteY0" fmla="*/ 0 h 110812"/>
                  <a:gd name="connsiteX1" fmla="*/ 110812 w 110812"/>
                  <a:gd name="connsiteY1" fmla="*/ 35781 h 110812"/>
                  <a:gd name="connsiteX2" fmla="*/ 110812 w 110812"/>
                  <a:gd name="connsiteY2" fmla="*/ 55406 h 110812"/>
                  <a:gd name="connsiteX3" fmla="*/ 55406 w 110812"/>
                  <a:gd name="connsiteY3" fmla="*/ 110812 h 110812"/>
                  <a:gd name="connsiteX4" fmla="*/ 0 w 110812"/>
                  <a:gd name="connsiteY4" fmla="*/ 55406 h 110812"/>
                  <a:gd name="connsiteX5" fmla="*/ 1 w 110812"/>
                  <a:gd name="connsiteY5" fmla="*/ 55406 h 110812"/>
                  <a:gd name="connsiteX6" fmla="*/ 55407 w 110812"/>
                  <a:gd name="connsiteY6" fmla="*/ 0 h 110812"/>
                  <a:gd name="connsiteX0" fmla="*/ 110812 w 202252"/>
                  <a:gd name="connsiteY0" fmla="*/ 35781 h 127221"/>
                  <a:gd name="connsiteX1" fmla="*/ 110812 w 202252"/>
                  <a:gd name="connsiteY1" fmla="*/ 55406 h 127221"/>
                  <a:gd name="connsiteX2" fmla="*/ 55406 w 202252"/>
                  <a:gd name="connsiteY2" fmla="*/ 110812 h 127221"/>
                  <a:gd name="connsiteX3" fmla="*/ 0 w 202252"/>
                  <a:gd name="connsiteY3" fmla="*/ 55406 h 127221"/>
                  <a:gd name="connsiteX4" fmla="*/ 1 w 202252"/>
                  <a:gd name="connsiteY4" fmla="*/ 55406 h 127221"/>
                  <a:gd name="connsiteX5" fmla="*/ 55407 w 202252"/>
                  <a:gd name="connsiteY5" fmla="*/ 0 h 127221"/>
                  <a:gd name="connsiteX6" fmla="*/ 75031 w 202252"/>
                  <a:gd name="connsiteY6" fmla="*/ 0 h 127221"/>
                  <a:gd name="connsiteX7" fmla="*/ 202252 w 202252"/>
                  <a:gd name="connsiteY7" fmla="*/ 127221 h 127221"/>
                  <a:gd name="connsiteX0" fmla="*/ 110812 w 110812"/>
                  <a:gd name="connsiteY0" fmla="*/ 35781 h 110812"/>
                  <a:gd name="connsiteX1" fmla="*/ 110812 w 110812"/>
                  <a:gd name="connsiteY1" fmla="*/ 55406 h 110812"/>
                  <a:gd name="connsiteX2" fmla="*/ 55406 w 110812"/>
                  <a:gd name="connsiteY2" fmla="*/ 110812 h 110812"/>
                  <a:gd name="connsiteX3" fmla="*/ 0 w 110812"/>
                  <a:gd name="connsiteY3" fmla="*/ 55406 h 110812"/>
                  <a:gd name="connsiteX4" fmla="*/ 1 w 110812"/>
                  <a:gd name="connsiteY4" fmla="*/ 55406 h 110812"/>
                  <a:gd name="connsiteX5" fmla="*/ 55407 w 110812"/>
                  <a:gd name="connsiteY5" fmla="*/ 0 h 110812"/>
                  <a:gd name="connsiteX6" fmla="*/ 75031 w 110812"/>
                  <a:gd name="connsiteY6" fmla="*/ 0 h 11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812" h="110812">
                    <a:moveTo>
                      <a:pt x="110812" y="35781"/>
                    </a:moveTo>
                    <a:lnTo>
                      <a:pt x="110812" y="55406"/>
                    </a:lnTo>
                    <a:cubicBezTo>
                      <a:pt x="110812" y="86006"/>
                      <a:pt x="86006" y="110812"/>
                      <a:pt x="55406" y="110812"/>
                    </a:cubicBezTo>
                    <a:cubicBezTo>
                      <a:pt x="24806" y="110812"/>
                      <a:pt x="0" y="86006"/>
                      <a:pt x="0" y="55406"/>
                    </a:cubicBezTo>
                    <a:lnTo>
                      <a:pt x="1" y="55406"/>
                    </a:lnTo>
                    <a:cubicBezTo>
                      <a:pt x="1" y="24806"/>
                      <a:pt x="24807" y="0"/>
                      <a:pt x="55407" y="0"/>
                    </a:cubicBezTo>
                    <a:lnTo>
                      <a:pt x="75031" y="0"/>
                    </a:lnTo>
                  </a:path>
                </a:pathLst>
              </a:cu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3" name="円/楕円 4"/>
              <p:cNvSpPr/>
              <p:nvPr/>
            </p:nvSpPr>
            <p:spPr>
              <a:xfrm rot="10800000">
                <a:off x="4370884" y="5305955"/>
                <a:ext cx="194934" cy="3681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84" name="グループ化 383"/>
            <p:cNvGrpSpPr/>
            <p:nvPr/>
          </p:nvGrpSpPr>
          <p:grpSpPr>
            <a:xfrm rot="20895583">
              <a:off x="3689506" y="3908691"/>
              <a:ext cx="563803" cy="792464"/>
              <a:chOff x="819085" y="3805586"/>
              <a:chExt cx="1087038" cy="1527908"/>
            </a:xfrm>
          </p:grpSpPr>
          <p:sp>
            <p:nvSpPr>
              <p:cNvPr id="385" name="フリーフォーム 384"/>
              <p:cNvSpPr/>
              <p:nvPr/>
            </p:nvSpPr>
            <p:spPr>
              <a:xfrm rot="18310289">
                <a:off x="1435543" y="3878121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6" name="台形 385"/>
              <p:cNvSpPr/>
              <p:nvPr/>
            </p:nvSpPr>
            <p:spPr>
              <a:xfrm rot="2700000">
                <a:off x="1361983" y="4131881"/>
                <a:ext cx="314361" cy="179964"/>
              </a:xfrm>
              <a:prstGeom prst="trapezoid">
                <a:avLst>
                  <a:gd name="adj" fmla="val 11241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7" name="フリーフォーム 386"/>
              <p:cNvSpPr/>
              <p:nvPr/>
            </p:nvSpPr>
            <p:spPr>
              <a:xfrm rot="13500000">
                <a:off x="852203" y="4342774"/>
                <a:ext cx="957602" cy="1023838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7602" h="1023838">
                    <a:moveTo>
                      <a:pt x="0" y="0"/>
                    </a:moveTo>
                    <a:lnTo>
                      <a:pt x="788549" y="51447"/>
                    </a:lnTo>
                    <a:cubicBezTo>
                      <a:pt x="811345" y="51447"/>
                      <a:pt x="833061" y="56067"/>
                      <a:pt x="852813" y="64421"/>
                    </a:cubicBezTo>
                    <a:lnTo>
                      <a:pt x="858136" y="68010"/>
                    </a:lnTo>
                    <a:lnTo>
                      <a:pt x="858706" y="68125"/>
                    </a:lnTo>
                    <a:cubicBezTo>
                      <a:pt x="916823" y="92706"/>
                      <a:pt x="957602" y="150253"/>
                      <a:pt x="957602" y="217325"/>
                    </a:cubicBezTo>
                    <a:lnTo>
                      <a:pt x="957602" y="1023838"/>
                    </a:lnTo>
                    <a:lnTo>
                      <a:pt x="633752" y="1023838"/>
                    </a:lnTo>
                    <a:lnTo>
                      <a:pt x="633752" y="381647"/>
                    </a:lnTo>
                    <a:cubicBezTo>
                      <a:pt x="430444" y="382395"/>
                      <a:pt x="158191" y="370649"/>
                      <a:pt x="129613" y="369187"/>
                    </a:cubicBez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A4 210 x 297 mm</PresentationFormat>
  <Paragraphs>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pptx387_私服姿の男性</dc:title>
  <dc:subject>pptx387_私服姿の男性</dc:subject>
  <dc:creator>http://www.digipot.net</dc:creator>
  <cp:lastModifiedBy/>
  <cp:revision>1</cp:revision>
  <dcterms:created xsi:type="dcterms:W3CDTF">2014-01-30T05:12:09Z</dcterms:created>
  <dcterms:modified xsi:type="dcterms:W3CDTF">2016-01-22T05:48:52Z</dcterms:modified>
  <cp:category/>
  <cp:version>1</cp:version>
</cp:coreProperties>
</file>