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8" d="100"/>
          <a:sy n="58" d="100"/>
        </p:scale>
        <p:origin x="-403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" name="グループ化 541"/>
          <p:cNvGrpSpPr/>
          <p:nvPr/>
        </p:nvGrpSpPr>
        <p:grpSpPr>
          <a:xfrm>
            <a:off x="857545" y="4998009"/>
            <a:ext cx="839363" cy="1297795"/>
            <a:chOff x="6148269" y="4509120"/>
            <a:chExt cx="839363" cy="1297795"/>
          </a:xfrm>
        </p:grpSpPr>
        <p:grpSp>
          <p:nvGrpSpPr>
            <p:cNvPr id="543" name="グループ化 542"/>
            <p:cNvGrpSpPr/>
            <p:nvPr/>
          </p:nvGrpSpPr>
          <p:grpSpPr>
            <a:xfrm>
              <a:off x="6148269" y="4509120"/>
              <a:ext cx="719603" cy="1297795"/>
              <a:chOff x="6150075" y="4718582"/>
              <a:chExt cx="719603" cy="1297795"/>
            </a:xfrm>
          </p:grpSpPr>
          <p:sp>
            <p:nvSpPr>
              <p:cNvPr id="560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1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2" name="フリーフォーム 561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3" name="片側の 2 つの角を丸めた四角形 562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6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月 566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月 567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9" name="月 568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月 569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月 570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2" name="月 571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月 572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4" name="月 573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月 574"/>
              <p:cNvSpPr/>
              <p:nvPr/>
            </p:nvSpPr>
            <p:spPr>
              <a:xfrm rot="6815298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月 575"/>
              <p:cNvSpPr/>
              <p:nvPr/>
            </p:nvSpPr>
            <p:spPr>
              <a:xfrm rot="4730986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7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片側の 2 つの角を丸めた四角形 577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フリーフォーム 578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0" name="直角三角形 579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直角三角形 580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2" name="円/楕円 4"/>
              <p:cNvSpPr/>
              <p:nvPr/>
            </p:nvSpPr>
            <p:spPr>
              <a:xfrm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44" name="グループ化 543"/>
            <p:cNvGrpSpPr/>
            <p:nvPr/>
          </p:nvGrpSpPr>
          <p:grpSpPr>
            <a:xfrm>
              <a:off x="6164871" y="5016078"/>
              <a:ext cx="705539" cy="744390"/>
              <a:chOff x="-1724707" y="4807108"/>
              <a:chExt cx="760932" cy="802833"/>
            </a:xfrm>
          </p:grpSpPr>
          <p:sp>
            <p:nvSpPr>
              <p:cNvPr id="552" name="フリーフォーム 551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3" name="フリーフォーム 552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4" name="グループ化 553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558" name="台形 55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9" name="片側の 2 つの角を丸めた四角形 55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5" name="グループ化 554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556" name="台形 55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7" name="片側の 2 つの角を丸めた四角形 55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45" name="爆発 2 544"/>
            <p:cNvSpPr/>
            <p:nvPr/>
          </p:nvSpPr>
          <p:spPr>
            <a:xfrm rot="1333212">
              <a:off x="6596533" y="4968764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46" name="グループ化 545"/>
            <p:cNvGrpSpPr/>
            <p:nvPr/>
          </p:nvGrpSpPr>
          <p:grpSpPr>
            <a:xfrm>
              <a:off x="6334948" y="4872887"/>
              <a:ext cx="357872" cy="68682"/>
              <a:chOff x="798646" y="4783622"/>
              <a:chExt cx="446911" cy="84147"/>
            </a:xfrm>
          </p:grpSpPr>
          <p:sp>
            <p:nvSpPr>
              <p:cNvPr id="550" name="山形 549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1" name="山形 550"/>
              <p:cNvSpPr/>
              <p:nvPr/>
            </p:nvSpPr>
            <p:spPr>
              <a:xfrm rot="21091095" flipH="1">
                <a:off x="1119587" y="4783622"/>
                <a:ext cx="125970" cy="84117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47" name="グループ化 546"/>
            <p:cNvGrpSpPr/>
            <p:nvPr/>
          </p:nvGrpSpPr>
          <p:grpSpPr>
            <a:xfrm>
              <a:off x="6457763" y="5281991"/>
              <a:ext cx="529869" cy="312308"/>
              <a:chOff x="5189896" y="5225522"/>
              <a:chExt cx="698230" cy="411541"/>
            </a:xfrm>
          </p:grpSpPr>
          <p:sp>
            <p:nvSpPr>
              <p:cNvPr id="548" name="テキスト ボックス 547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549" name="テキスト ボックス 548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583" name="グループ化 582"/>
          <p:cNvGrpSpPr/>
          <p:nvPr/>
        </p:nvGrpSpPr>
        <p:grpSpPr>
          <a:xfrm>
            <a:off x="2747755" y="4978010"/>
            <a:ext cx="851835" cy="1317794"/>
            <a:chOff x="7120726" y="4489121"/>
            <a:chExt cx="851835" cy="1317794"/>
          </a:xfrm>
        </p:grpSpPr>
        <p:grpSp>
          <p:nvGrpSpPr>
            <p:cNvPr id="584" name="グループ化 583"/>
            <p:cNvGrpSpPr/>
            <p:nvPr/>
          </p:nvGrpSpPr>
          <p:grpSpPr>
            <a:xfrm>
              <a:off x="7120726" y="4489121"/>
              <a:ext cx="719603" cy="1317794"/>
              <a:chOff x="7122532" y="4698583"/>
              <a:chExt cx="719603" cy="1317794"/>
            </a:xfrm>
          </p:grpSpPr>
          <p:sp>
            <p:nvSpPr>
              <p:cNvPr id="601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2" name="片側の 2 つの角を丸めた四角形 601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4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5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月 605"/>
              <p:cNvSpPr/>
              <p:nvPr/>
            </p:nvSpPr>
            <p:spPr>
              <a:xfrm rot="6769259">
                <a:off x="7311491" y="4863679"/>
                <a:ext cx="51830" cy="18418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月 606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片側の 2 つの角を丸めた四角形 608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0" name="フリーフォーム 609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1" name="直角三角形 610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直角三角形 611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円/楕円 4"/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5" name="グループ化 584"/>
            <p:cNvGrpSpPr/>
            <p:nvPr/>
          </p:nvGrpSpPr>
          <p:grpSpPr>
            <a:xfrm>
              <a:off x="7126079" y="5016078"/>
              <a:ext cx="705539" cy="744390"/>
              <a:chOff x="-1724707" y="4807108"/>
              <a:chExt cx="760932" cy="802833"/>
            </a:xfrm>
          </p:grpSpPr>
          <p:sp>
            <p:nvSpPr>
              <p:cNvPr id="593" name="フリーフォーム 592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フリーフォーム 593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5" name="グループ化 594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599" name="台形 598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0" name="片側の 2 つの角を丸めた四角形 599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6" name="グループ化 595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597" name="台形 596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8" name="片側の 2 つの角を丸めた四角形 597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86" name="爆発 2 585"/>
            <p:cNvSpPr/>
            <p:nvPr/>
          </p:nvSpPr>
          <p:spPr>
            <a:xfrm rot="1333212">
              <a:off x="7581929" y="4968765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87" name="グループ化 586"/>
            <p:cNvGrpSpPr/>
            <p:nvPr/>
          </p:nvGrpSpPr>
          <p:grpSpPr>
            <a:xfrm>
              <a:off x="7303567" y="4845506"/>
              <a:ext cx="357872" cy="68682"/>
              <a:chOff x="798646" y="4783622"/>
              <a:chExt cx="446911" cy="84147"/>
            </a:xfrm>
          </p:grpSpPr>
          <p:sp>
            <p:nvSpPr>
              <p:cNvPr id="591" name="山形 590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2" name="山形 591"/>
              <p:cNvSpPr/>
              <p:nvPr/>
            </p:nvSpPr>
            <p:spPr>
              <a:xfrm rot="21091095" flipH="1">
                <a:off x="1119587" y="4783622"/>
                <a:ext cx="125970" cy="84117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8" name="グループ化 587"/>
            <p:cNvGrpSpPr/>
            <p:nvPr/>
          </p:nvGrpSpPr>
          <p:grpSpPr>
            <a:xfrm>
              <a:off x="7424132" y="5281991"/>
              <a:ext cx="529869" cy="312308"/>
              <a:chOff x="5189896" y="5225522"/>
              <a:chExt cx="698230" cy="411541"/>
            </a:xfrm>
          </p:grpSpPr>
          <p:sp>
            <p:nvSpPr>
              <p:cNvPr id="589" name="テキスト ボックス 588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590" name="テキスト ボックス 589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614" name="グループ化 613"/>
          <p:cNvGrpSpPr/>
          <p:nvPr/>
        </p:nvGrpSpPr>
        <p:grpSpPr>
          <a:xfrm>
            <a:off x="4637965" y="4970005"/>
            <a:ext cx="854647" cy="1325799"/>
            <a:chOff x="8076735" y="4481116"/>
            <a:chExt cx="854647" cy="1325799"/>
          </a:xfrm>
        </p:grpSpPr>
        <p:grpSp>
          <p:nvGrpSpPr>
            <p:cNvPr id="615" name="グループ化 614"/>
            <p:cNvGrpSpPr/>
            <p:nvPr/>
          </p:nvGrpSpPr>
          <p:grpSpPr>
            <a:xfrm>
              <a:off x="8076735" y="4481116"/>
              <a:ext cx="731898" cy="1325799"/>
              <a:chOff x="8078541" y="4690578"/>
              <a:chExt cx="731898" cy="1325799"/>
            </a:xfrm>
          </p:grpSpPr>
          <p:sp>
            <p:nvSpPr>
              <p:cNvPr id="632" name="フリーフォーム 631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3" name="片側の 2 つの角を丸めた四角形 632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4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5" name="フリーフォーム 634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6" name="月 635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7" name="片側の 2 つの角を丸めた四角形 636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フリーフォーム 637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直角三角形 638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直角三角形 639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円/楕円 4"/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6" name="グループ化 615"/>
            <p:cNvGrpSpPr/>
            <p:nvPr/>
          </p:nvGrpSpPr>
          <p:grpSpPr>
            <a:xfrm>
              <a:off x="8086431" y="5016078"/>
              <a:ext cx="705539" cy="744390"/>
              <a:chOff x="-1724707" y="4807108"/>
              <a:chExt cx="760932" cy="802833"/>
            </a:xfrm>
          </p:grpSpPr>
          <p:sp>
            <p:nvSpPr>
              <p:cNvPr id="624" name="フリーフォーム 623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フリーフォーム 624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6" name="グループ化 625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630" name="台形 62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1" name="片側の 2 つの角を丸めた四角形 63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27" name="グループ化 626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628" name="台形 62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9" name="片側の 2 つの角を丸めた四角形 62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17" name="爆発 2 616"/>
            <p:cNvSpPr/>
            <p:nvPr/>
          </p:nvSpPr>
          <p:spPr>
            <a:xfrm rot="1333212">
              <a:off x="8540750" y="4968766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18" name="グループ化 617"/>
            <p:cNvGrpSpPr/>
            <p:nvPr/>
          </p:nvGrpSpPr>
          <p:grpSpPr>
            <a:xfrm>
              <a:off x="8236663" y="4872898"/>
              <a:ext cx="403613" cy="68683"/>
              <a:chOff x="798646" y="4783621"/>
              <a:chExt cx="504033" cy="84148"/>
            </a:xfrm>
          </p:grpSpPr>
          <p:sp>
            <p:nvSpPr>
              <p:cNvPr id="622" name="山形 621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山形 622"/>
              <p:cNvSpPr/>
              <p:nvPr/>
            </p:nvSpPr>
            <p:spPr>
              <a:xfrm rot="21091095" flipH="1">
                <a:off x="1176709" y="4783621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9" name="グループ化 618"/>
            <p:cNvGrpSpPr/>
            <p:nvPr/>
          </p:nvGrpSpPr>
          <p:grpSpPr>
            <a:xfrm>
              <a:off x="8352616" y="5281991"/>
              <a:ext cx="529869" cy="312308"/>
              <a:chOff x="5189896" y="5225522"/>
              <a:chExt cx="698230" cy="411541"/>
            </a:xfrm>
          </p:grpSpPr>
          <p:sp>
            <p:nvSpPr>
              <p:cNvPr id="620" name="テキスト ボックス 619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621" name="テキスト ボックス 620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642" name="グループ化 641"/>
          <p:cNvGrpSpPr/>
          <p:nvPr/>
        </p:nvGrpSpPr>
        <p:grpSpPr>
          <a:xfrm>
            <a:off x="6467546" y="4982491"/>
            <a:ext cx="820894" cy="1313313"/>
            <a:chOff x="9046591" y="4493602"/>
            <a:chExt cx="820894" cy="1313313"/>
          </a:xfrm>
        </p:grpSpPr>
        <p:grpSp>
          <p:nvGrpSpPr>
            <p:cNvPr id="643" name="グループ化 642"/>
            <p:cNvGrpSpPr/>
            <p:nvPr/>
          </p:nvGrpSpPr>
          <p:grpSpPr>
            <a:xfrm>
              <a:off x="9046591" y="4493602"/>
              <a:ext cx="719603" cy="1313313"/>
              <a:chOff x="9048397" y="4703064"/>
              <a:chExt cx="719603" cy="1313313"/>
            </a:xfrm>
          </p:grpSpPr>
          <p:sp>
            <p:nvSpPr>
              <p:cNvPr id="662" name="円/楕円 661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円/楕円 664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6" name="月 665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月 666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月 667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9" name="月 668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0" name="月 669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1" name="月 670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2" name="月 671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3" name="月 672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4" name="月 673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月 674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6" name="月 675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月 676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片側の 2 つの角を丸めた四角形 677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片側の 2 つの角を丸めた四角形 680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フリーフォーム 681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3" name="直角三角形 682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直角三角形 683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円/楕円 4"/>
              <p:cNvSpPr/>
              <p:nvPr/>
            </p:nvSpPr>
            <p:spPr>
              <a:xfrm>
                <a:off x="933409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4" name="グループ化 643"/>
            <p:cNvGrpSpPr/>
            <p:nvPr/>
          </p:nvGrpSpPr>
          <p:grpSpPr>
            <a:xfrm>
              <a:off x="9062286" y="5016078"/>
              <a:ext cx="705539" cy="744390"/>
              <a:chOff x="-1724707" y="4807108"/>
              <a:chExt cx="760932" cy="802833"/>
            </a:xfrm>
          </p:grpSpPr>
          <p:sp>
            <p:nvSpPr>
              <p:cNvPr id="654" name="フリーフォーム 653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フリーフォーム 654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6" name="グループ化 655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660" name="台形 65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1" name="片側の 2 つの角を丸めた四角形 66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57" name="グループ化 656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658" name="台形 65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9" name="片側の 2 つの角を丸めた四角形 65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45" name="爆発 2 644"/>
            <p:cNvSpPr/>
            <p:nvPr/>
          </p:nvSpPr>
          <p:spPr>
            <a:xfrm rot="1333212">
              <a:off x="9476853" y="4968767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月 316"/>
            <p:cNvSpPr/>
            <p:nvPr/>
          </p:nvSpPr>
          <p:spPr>
            <a:xfrm rot="5868400">
              <a:off x="9226389" y="4661368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7" name="月 316"/>
            <p:cNvSpPr/>
            <p:nvPr/>
          </p:nvSpPr>
          <p:spPr>
            <a:xfrm rot="15731600" flipH="1">
              <a:off x="9526731" y="4661368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8" name="グループ化 647"/>
            <p:cNvGrpSpPr/>
            <p:nvPr/>
          </p:nvGrpSpPr>
          <p:grpSpPr>
            <a:xfrm>
              <a:off x="9201472" y="4842020"/>
              <a:ext cx="403613" cy="99561"/>
              <a:chOff x="798646" y="4783621"/>
              <a:chExt cx="504033" cy="84148"/>
            </a:xfrm>
          </p:grpSpPr>
          <p:sp>
            <p:nvSpPr>
              <p:cNvPr id="652" name="山形 651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山形 652"/>
              <p:cNvSpPr/>
              <p:nvPr/>
            </p:nvSpPr>
            <p:spPr>
              <a:xfrm rot="21091095" flipH="1">
                <a:off x="1176709" y="4783621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9" name="グループ化 648"/>
            <p:cNvGrpSpPr/>
            <p:nvPr/>
          </p:nvGrpSpPr>
          <p:grpSpPr>
            <a:xfrm>
              <a:off x="9323392" y="5281991"/>
              <a:ext cx="529869" cy="312308"/>
              <a:chOff x="5189896" y="5225522"/>
              <a:chExt cx="698230" cy="411541"/>
            </a:xfrm>
          </p:grpSpPr>
          <p:sp>
            <p:nvSpPr>
              <p:cNvPr id="650" name="テキスト ボックス 649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651" name="テキスト ボックス 650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686" name="グループ化 685"/>
          <p:cNvGrpSpPr/>
          <p:nvPr/>
        </p:nvGrpSpPr>
        <p:grpSpPr>
          <a:xfrm>
            <a:off x="8328365" y="4970005"/>
            <a:ext cx="895269" cy="1325799"/>
            <a:chOff x="9980328" y="4481116"/>
            <a:chExt cx="895269" cy="1325799"/>
          </a:xfrm>
        </p:grpSpPr>
        <p:grpSp>
          <p:nvGrpSpPr>
            <p:cNvPr id="687" name="グループ化 686"/>
            <p:cNvGrpSpPr/>
            <p:nvPr/>
          </p:nvGrpSpPr>
          <p:grpSpPr>
            <a:xfrm>
              <a:off x="9980328" y="4481116"/>
              <a:ext cx="777399" cy="1325799"/>
              <a:chOff x="9982134" y="4690578"/>
              <a:chExt cx="777399" cy="1325799"/>
            </a:xfrm>
          </p:grpSpPr>
          <p:sp>
            <p:nvSpPr>
              <p:cNvPr id="704" name="フリーフォーム 703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片側の 2 つの角を丸めた四角形 704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6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月 706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片側の 2 つの角を丸めた四角形 707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フリーフォーム 708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0" name="直角三角形 709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直角三角形 710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ドーナツ 711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ドーナツ 712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14" name="グループ化 713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725" name="月 724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6" name="月 725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7" name="月 726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8" name="月 727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9" name="月 728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0" name="月 729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15" name="グループ化 714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719" name="月 71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0" name="月 71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1" name="月 72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2" name="月 72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3" name="月 72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4" name="月 72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16" name="月 715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月 716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円/楕円 4"/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88" name="グループ化 687"/>
            <p:cNvGrpSpPr/>
            <p:nvPr/>
          </p:nvGrpSpPr>
          <p:grpSpPr>
            <a:xfrm>
              <a:off x="10018894" y="5016078"/>
              <a:ext cx="705539" cy="744390"/>
              <a:chOff x="-1724707" y="4807108"/>
              <a:chExt cx="760932" cy="802833"/>
            </a:xfrm>
          </p:grpSpPr>
          <p:sp>
            <p:nvSpPr>
              <p:cNvPr id="696" name="フリーフォーム 695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7" name="フリーフォーム 696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8" name="グループ化 697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702" name="台形 701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3" name="片側の 2 つの角を丸めた四角形 702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9" name="グループ化 698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700" name="台形 69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1" name="片側の 2 つの角を丸めた四角形 70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89" name="爆発 2 688"/>
            <p:cNvSpPr/>
            <p:nvPr/>
          </p:nvSpPr>
          <p:spPr>
            <a:xfrm rot="1333212">
              <a:off x="10484965" y="4968767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90" name="グループ化 689"/>
            <p:cNvGrpSpPr/>
            <p:nvPr/>
          </p:nvGrpSpPr>
          <p:grpSpPr>
            <a:xfrm>
              <a:off x="10172099" y="4890321"/>
              <a:ext cx="383284" cy="71290"/>
              <a:chOff x="798646" y="4783651"/>
              <a:chExt cx="478646" cy="87342"/>
            </a:xfrm>
          </p:grpSpPr>
          <p:sp>
            <p:nvSpPr>
              <p:cNvPr id="694" name="山形 693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山形 694"/>
              <p:cNvSpPr/>
              <p:nvPr/>
            </p:nvSpPr>
            <p:spPr>
              <a:xfrm rot="21091095" flipH="1">
                <a:off x="1151322" y="4786874"/>
                <a:ext cx="125970" cy="84119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91" name="グループ化 690"/>
            <p:cNvGrpSpPr/>
            <p:nvPr/>
          </p:nvGrpSpPr>
          <p:grpSpPr>
            <a:xfrm>
              <a:off x="10315500" y="5281991"/>
              <a:ext cx="529869" cy="312308"/>
              <a:chOff x="5189896" y="5225522"/>
              <a:chExt cx="698230" cy="411541"/>
            </a:xfrm>
          </p:grpSpPr>
          <p:sp>
            <p:nvSpPr>
              <p:cNvPr id="692" name="テキスト ボックス 691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693" name="テキスト ボックス 692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731" name="グループ化 730"/>
          <p:cNvGrpSpPr/>
          <p:nvPr/>
        </p:nvGrpSpPr>
        <p:grpSpPr>
          <a:xfrm>
            <a:off x="809408" y="3051774"/>
            <a:ext cx="849283" cy="1297795"/>
            <a:chOff x="6100132" y="2708920"/>
            <a:chExt cx="849283" cy="1297795"/>
          </a:xfrm>
        </p:grpSpPr>
        <p:grpSp>
          <p:nvGrpSpPr>
            <p:cNvPr id="732" name="グループ化 731"/>
            <p:cNvGrpSpPr/>
            <p:nvPr/>
          </p:nvGrpSpPr>
          <p:grpSpPr>
            <a:xfrm>
              <a:off x="6148269" y="2708920"/>
              <a:ext cx="719603" cy="1297795"/>
              <a:chOff x="6150075" y="4718582"/>
              <a:chExt cx="719603" cy="1297795"/>
            </a:xfrm>
          </p:grpSpPr>
          <p:sp>
            <p:nvSpPr>
              <p:cNvPr id="744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フリーフォーム 745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片側の 2 つの角を丸めた四角形 746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月 750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月 751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月 752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4" name="月 753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月 754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6" name="月 755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7" name="月 756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月 757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9" name="月 758"/>
              <p:cNvSpPr/>
              <p:nvPr/>
            </p:nvSpPr>
            <p:spPr>
              <a:xfrm rot="16200000" flipV="1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月 760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2" name="円/楕円 612"/>
              <p:cNvSpPr/>
              <p:nvPr/>
            </p:nvSpPr>
            <p:spPr>
              <a:xfrm>
                <a:off x="6338059" y="5072280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3" name="円/楕円 616"/>
              <p:cNvSpPr/>
              <p:nvPr/>
            </p:nvSpPr>
            <p:spPr>
              <a:xfrm>
                <a:off x="6359074" y="5091512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4" name="月 763"/>
              <p:cNvSpPr/>
              <p:nvPr/>
            </p:nvSpPr>
            <p:spPr>
              <a:xfrm rot="16200000" flipV="1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月 765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円/楕円 631"/>
              <p:cNvSpPr/>
              <p:nvPr/>
            </p:nvSpPr>
            <p:spPr>
              <a:xfrm>
                <a:off x="6611903" y="5072280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円/楕円 641"/>
              <p:cNvSpPr/>
              <p:nvPr/>
            </p:nvSpPr>
            <p:spPr>
              <a:xfrm>
                <a:off x="6632918" y="5091512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9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片側の 2 つの角を丸めた四角形 769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1" name="フリーフォーム 770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2" name="直角三角形 771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3" name="直角三角形 772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33" name="爆発 2 732"/>
            <p:cNvSpPr/>
            <p:nvPr/>
          </p:nvSpPr>
          <p:spPr>
            <a:xfrm>
              <a:off x="6753200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爆発 2 733"/>
            <p:cNvSpPr/>
            <p:nvPr/>
          </p:nvSpPr>
          <p:spPr>
            <a:xfrm rot="5400000">
              <a:off x="6100132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5" name="円/楕円 734"/>
            <p:cNvSpPr/>
            <p:nvPr/>
          </p:nvSpPr>
          <p:spPr>
            <a:xfrm>
              <a:off x="6372655" y="3266892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6" name="円/楕円 735"/>
            <p:cNvSpPr/>
            <p:nvPr/>
          </p:nvSpPr>
          <p:spPr>
            <a:xfrm>
              <a:off x="6405839" y="3314754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7" name="グループ化 736"/>
            <p:cNvGrpSpPr/>
            <p:nvPr/>
          </p:nvGrpSpPr>
          <p:grpSpPr>
            <a:xfrm>
              <a:off x="6129880" y="3336956"/>
              <a:ext cx="560188" cy="648725"/>
              <a:chOff x="-1775745" y="3295946"/>
              <a:chExt cx="600101" cy="694946"/>
            </a:xfrm>
          </p:grpSpPr>
          <p:sp>
            <p:nvSpPr>
              <p:cNvPr id="738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角丸四角形 738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角丸四角形 739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2" name="台形 741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片側の 2 つの角を丸めた四角形 742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74" name="グループ化 773"/>
          <p:cNvGrpSpPr/>
          <p:nvPr/>
        </p:nvGrpSpPr>
        <p:grpSpPr>
          <a:xfrm>
            <a:off x="2707024" y="3031775"/>
            <a:ext cx="849283" cy="1317794"/>
            <a:chOff x="7079995" y="2688921"/>
            <a:chExt cx="849283" cy="1317794"/>
          </a:xfrm>
        </p:grpSpPr>
        <p:grpSp>
          <p:nvGrpSpPr>
            <p:cNvPr id="775" name="グループ化 774"/>
            <p:cNvGrpSpPr/>
            <p:nvPr/>
          </p:nvGrpSpPr>
          <p:grpSpPr>
            <a:xfrm>
              <a:off x="7120726" y="2688921"/>
              <a:ext cx="719603" cy="1317794"/>
              <a:chOff x="7122532" y="4698583"/>
              <a:chExt cx="719603" cy="1317794"/>
            </a:xfrm>
          </p:grpSpPr>
          <p:sp>
            <p:nvSpPr>
              <p:cNvPr id="787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片側の 2 つの角を丸めた四角形 787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月 791"/>
              <p:cNvSpPr/>
              <p:nvPr/>
            </p:nvSpPr>
            <p:spPr>
              <a:xfrm rot="16200000" flipV="1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月 792"/>
              <p:cNvSpPr/>
              <p:nvPr/>
            </p:nvSpPr>
            <p:spPr>
              <a:xfrm rot="16200000" flipV="1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円/楕円 702"/>
              <p:cNvSpPr/>
              <p:nvPr/>
            </p:nvSpPr>
            <p:spPr>
              <a:xfrm>
                <a:off x="7301731" y="5083151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円/楕円 703"/>
              <p:cNvSpPr/>
              <p:nvPr/>
            </p:nvSpPr>
            <p:spPr>
              <a:xfrm>
                <a:off x="7582718" y="5083151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片側の 2 つの角を丸めた四角形 796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フリーフォーム 797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直角三角形 798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直角三角形 799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76" name="爆発 2 775"/>
            <p:cNvSpPr/>
            <p:nvPr/>
          </p:nvSpPr>
          <p:spPr>
            <a:xfrm>
              <a:off x="7733063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爆発 2 776"/>
            <p:cNvSpPr/>
            <p:nvPr/>
          </p:nvSpPr>
          <p:spPr>
            <a:xfrm rot="5400000">
              <a:off x="7079995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円/楕円 777"/>
            <p:cNvSpPr/>
            <p:nvPr/>
          </p:nvSpPr>
          <p:spPr>
            <a:xfrm>
              <a:off x="7352964" y="3266886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7386148" y="3314748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80" name="グループ化 779"/>
            <p:cNvGrpSpPr/>
            <p:nvPr/>
          </p:nvGrpSpPr>
          <p:grpSpPr>
            <a:xfrm>
              <a:off x="7103622" y="3343170"/>
              <a:ext cx="560188" cy="648725"/>
              <a:chOff x="-1775745" y="3295946"/>
              <a:chExt cx="600101" cy="694946"/>
            </a:xfrm>
          </p:grpSpPr>
          <p:sp>
            <p:nvSpPr>
              <p:cNvPr id="781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角丸四角形 781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角丸四角形 782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5" name="台形 784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片側の 2 つの角を丸めた四角形 785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01" name="グループ化 800"/>
          <p:cNvGrpSpPr/>
          <p:nvPr/>
        </p:nvGrpSpPr>
        <p:grpSpPr>
          <a:xfrm>
            <a:off x="4605578" y="3023770"/>
            <a:ext cx="849283" cy="1325799"/>
            <a:chOff x="8044348" y="2680916"/>
            <a:chExt cx="849283" cy="1325799"/>
          </a:xfrm>
        </p:grpSpPr>
        <p:grpSp>
          <p:nvGrpSpPr>
            <p:cNvPr id="802" name="グループ化 801"/>
            <p:cNvGrpSpPr/>
            <p:nvPr/>
          </p:nvGrpSpPr>
          <p:grpSpPr>
            <a:xfrm>
              <a:off x="8076735" y="2680916"/>
              <a:ext cx="731898" cy="1325799"/>
              <a:chOff x="8078541" y="4690578"/>
              <a:chExt cx="731898" cy="1325799"/>
            </a:xfrm>
          </p:grpSpPr>
          <p:sp>
            <p:nvSpPr>
              <p:cNvPr id="815" name="フリーフォーム 814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6" name="片側の 2 つの角を丸めた四角形 815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7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8" name="フリーフォーム 817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9" name="角丸四角形 818"/>
              <p:cNvSpPr/>
              <p:nvPr/>
            </p:nvSpPr>
            <p:spPr>
              <a:xfrm>
                <a:off x="8220739" y="504015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0" name="円/楕円 727"/>
              <p:cNvSpPr/>
              <p:nvPr/>
            </p:nvSpPr>
            <p:spPr>
              <a:xfrm>
                <a:off x="8242715" y="5097513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1" name="角丸四角形 820"/>
              <p:cNvSpPr/>
              <p:nvPr/>
            </p:nvSpPr>
            <p:spPr>
              <a:xfrm>
                <a:off x="8558877" y="504015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2" name="円/楕円 729"/>
              <p:cNvSpPr/>
              <p:nvPr/>
            </p:nvSpPr>
            <p:spPr>
              <a:xfrm>
                <a:off x="8580853" y="5097513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月 822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片側の 2 つの角を丸めた四角形 823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5" name="フリーフォーム 824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6" name="直角三角形 825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7" name="直角三角形 826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03" name="爆発 2 802"/>
            <p:cNvSpPr/>
            <p:nvPr/>
          </p:nvSpPr>
          <p:spPr>
            <a:xfrm>
              <a:off x="8697416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爆発 2 803"/>
            <p:cNvSpPr/>
            <p:nvPr/>
          </p:nvSpPr>
          <p:spPr>
            <a:xfrm rot="5400000">
              <a:off x="8044348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5" name="月 804"/>
            <p:cNvSpPr/>
            <p:nvPr/>
          </p:nvSpPr>
          <p:spPr>
            <a:xfrm rot="17078073" flipV="1">
              <a:off x="8614913" y="2977916"/>
              <a:ext cx="7699" cy="16676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6" name="円/楕円 805"/>
            <p:cNvSpPr/>
            <p:nvPr/>
          </p:nvSpPr>
          <p:spPr>
            <a:xfrm>
              <a:off x="8310215" y="3274627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7" name="円/楕円 806"/>
            <p:cNvSpPr/>
            <p:nvPr/>
          </p:nvSpPr>
          <p:spPr>
            <a:xfrm>
              <a:off x="8343399" y="3322489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08" name="グループ化 807"/>
            <p:cNvGrpSpPr/>
            <p:nvPr/>
          </p:nvGrpSpPr>
          <p:grpSpPr>
            <a:xfrm>
              <a:off x="8060873" y="3343170"/>
              <a:ext cx="560188" cy="648725"/>
              <a:chOff x="-1775745" y="3295946"/>
              <a:chExt cx="600101" cy="694946"/>
            </a:xfrm>
          </p:grpSpPr>
          <p:sp>
            <p:nvSpPr>
              <p:cNvPr id="809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0" name="角丸四角形 809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1" name="角丸四角形 810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2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3" name="台形 812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4" name="片側の 2 つの角を丸めた四角形 813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28" name="グループ化 827"/>
          <p:cNvGrpSpPr/>
          <p:nvPr/>
        </p:nvGrpSpPr>
        <p:grpSpPr>
          <a:xfrm>
            <a:off x="6414318" y="3036256"/>
            <a:ext cx="849283" cy="1313313"/>
            <a:chOff x="8993363" y="2693402"/>
            <a:chExt cx="849283" cy="1313313"/>
          </a:xfrm>
        </p:grpSpPr>
        <p:grpSp>
          <p:nvGrpSpPr>
            <p:cNvPr id="829" name="グループ化 828"/>
            <p:cNvGrpSpPr/>
            <p:nvPr/>
          </p:nvGrpSpPr>
          <p:grpSpPr>
            <a:xfrm>
              <a:off x="9046591" y="2693402"/>
              <a:ext cx="719603" cy="1313313"/>
              <a:chOff x="9048397" y="4703064"/>
              <a:chExt cx="719603" cy="1313313"/>
            </a:xfrm>
          </p:grpSpPr>
          <p:sp>
            <p:nvSpPr>
              <p:cNvPr id="841" name="円/楕円 840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円/楕円 843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月 844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月 845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7" name="月 846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8" name="月 847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月 848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0" name="月 849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1" name="月 850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2" name="月 851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3" name="月 852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4" name="月 853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5" name="月 854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6" name="月 855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7" name="片側の 2 つの角を丸めた四角形 856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8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9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0" name="片側の 2 つの角を丸めた四角形 859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フリーフォーム 860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直角三角形 861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直角三角形 862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円/楕円 863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円/楕円 864"/>
              <p:cNvSpPr/>
              <p:nvPr/>
            </p:nvSpPr>
            <p:spPr>
              <a:xfrm>
                <a:off x="9209396" y="5082479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6" name="フリーフォーム 865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円/楕円 866"/>
              <p:cNvSpPr/>
              <p:nvPr/>
            </p:nvSpPr>
            <p:spPr>
              <a:xfrm>
                <a:off x="9225549" y="5096691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8" name="円/楕円 867"/>
              <p:cNvSpPr/>
              <p:nvPr/>
            </p:nvSpPr>
            <p:spPr>
              <a:xfrm>
                <a:off x="9233903" y="5089222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9" name="円/楕円 868"/>
              <p:cNvSpPr/>
              <p:nvPr/>
            </p:nvSpPr>
            <p:spPr>
              <a:xfrm flipV="1">
                <a:off x="9224248" y="5132771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0" name="円/楕円 869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円/楕円 870"/>
              <p:cNvSpPr/>
              <p:nvPr/>
            </p:nvSpPr>
            <p:spPr>
              <a:xfrm flipH="1">
                <a:off x="9504086" y="5080747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2" name="フリーフォーム 871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円/楕円 872"/>
              <p:cNvSpPr/>
              <p:nvPr/>
            </p:nvSpPr>
            <p:spPr>
              <a:xfrm flipH="1">
                <a:off x="9520239" y="5094959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4" name="円/楕円 873"/>
              <p:cNvSpPr/>
              <p:nvPr/>
            </p:nvSpPr>
            <p:spPr>
              <a:xfrm flipH="1">
                <a:off x="9529894" y="5087490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5" name="円/楕円 874"/>
              <p:cNvSpPr/>
              <p:nvPr/>
            </p:nvSpPr>
            <p:spPr>
              <a:xfrm flipH="1" flipV="1">
                <a:off x="9555282" y="5131039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6" name="月 316"/>
              <p:cNvSpPr/>
              <p:nvPr/>
            </p:nvSpPr>
            <p:spPr>
              <a:xfrm rot="16200000" flipV="1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7" name="月 316"/>
              <p:cNvSpPr/>
              <p:nvPr/>
            </p:nvSpPr>
            <p:spPr>
              <a:xfrm rot="16200000" flipV="1">
                <a:off x="9533953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30" name="爆発 2 829"/>
            <p:cNvSpPr/>
            <p:nvPr/>
          </p:nvSpPr>
          <p:spPr>
            <a:xfrm>
              <a:off x="9646431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1" name="爆発 2 830"/>
            <p:cNvSpPr/>
            <p:nvPr/>
          </p:nvSpPr>
          <p:spPr>
            <a:xfrm rot="5400000">
              <a:off x="8993363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2" name="円/楕円 831"/>
            <p:cNvSpPr/>
            <p:nvPr/>
          </p:nvSpPr>
          <p:spPr>
            <a:xfrm>
              <a:off x="9278261" y="3274627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33" name="円/楕円 832"/>
            <p:cNvSpPr/>
            <p:nvPr/>
          </p:nvSpPr>
          <p:spPr>
            <a:xfrm>
              <a:off x="9311445" y="3322489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34" name="グループ化 833"/>
            <p:cNvGrpSpPr/>
            <p:nvPr/>
          </p:nvGrpSpPr>
          <p:grpSpPr>
            <a:xfrm>
              <a:off x="9027710" y="3343170"/>
              <a:ext cx="560188" cy="648725"/>
              <a:chOff x="-1775745" y="3295946"/>
              <a:chExt cx="600101" cy="694946"/>
            </a:xfrm>
          </p:grpSpPr>
          <p:sp>
            <p:nvSpPr>
              <p:cNvPr id="835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6" name="角丸四角形 835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7" name="角丸四角形 836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8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9" name="台形 838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0" name="片側の 2 つの角を丸めた四角形 839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78" name="グループ化 877"/>
          <p:cNvGrpSpPr/>
          <p:nvPr/>
        </p:nvGrpSpPr>
        <p:grpSpPr>
          <a:xfrm>
            <a:off x="8328365" y="3023770"/>
            <a:ext cx="857519" cy="1325799"/>
            <a:chOff x="9980328" y="2680916"/>
            <a:chExt cx="857519" cy="1325799"/>
          </a:xfrm>
        </p:grpSpPr>
        <p:grpSp>
          <p:nvGrpSpPr>
            <p:cNvPr id="879" name="グループ化 878"/>
            <p:cNvGrpSpPr/>
            <p:nvPr/>
          </p:nvGrpSpPr>
          <p:grpSpPr>
            <a:xfrm>
              <a:off x="9980328" y="2680916"/>
              <a:ext cx="777399" cy="1325799"/>
              <a:chOff x="9982134" y="4690578"/>
              <a:chExt cx="777399" cy="1325799"/>
            </a:xfrm>
          </p:grpSpPr>
          <p:sp>
            <p:nvSpPr>
              <p:cNvPr id="892" name="フリーフォーム 891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3" name="片側の 2 つの角を丸めた四角形 892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4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5" name="月 894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6" name="片側の 2 つの角を丸めた四角形 895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7" name="フリーフォーム 896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8" name="直角三角形 897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9" name="直角三角形 898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0" name="ドーナツ 899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1" name="円/楕円 900"/>
              <p:cNvSpPr/>
              <p:nvPr/>
            </p:nvSpPr>
            <p:spPr>
              <a:xfrm>
                <a:off x="10204559" y="5137231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2" name="ドーナツ 901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3" name="円/楕円 902"/>
              <p:cNvSpPr/>
              <p:nvPr/>
            </p:nvSpPr>
            <p:spPr>
              <a:xfrm>
                <a:off x="10480784" y="5137231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04" name="グループ化 903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14" name="月 913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5" name="月 914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6" name="月 915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7" name="月 916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8" name="月 917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9" name="月 918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05" name="グループ化 904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08" name="月 907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9" name="月 908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0" name="月 909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1" name="月 910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2" name="月 911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3" name="月 912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6" name="月 905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7" name="月 906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80" name="爆発 2 879"/>
            <p:cNvSpPr/>
            <p:nvPr/>
          </p:nvSpPr>
          <p:spPr>
            <a:xfrm>
              <a:off x="10641632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1" name="爆発 2 880"/>
            <p:cNvSpPr/>
            <p:nvPr/>
          </p:nvSpPr>
          <p:spPr>
            <a:xfrm rot="5400000">
              <a:off x="9988564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2" name="円/楕円 881"/>
            <p:cNvSpPr/>
            <p:nvPr/>
          </p:nvSpPr>
          <p:spPr>
            <a:xfrm>
              <a:off x="10233996" y="3274627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10267180" y="3322489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84" name="グループ化 883"/>
            <p:cNvGrpSpPr/>
            <p:nvPr/>
          </p:nvGrpSpPr>
          <p:grpSpPr>
            <a:xfrm>
              <a:off x="9984654" y="3343170"/>
              <a:ext cx="560188" cy="648725"/>
              <a:chOff x="-1775745" y="3295946"/>
              <a:chExt cx="600101" cy="694946"/>
            </a:xfrm>
          </p:grpSpPr>
          <p:sp>
            <p:nvSpPr>
              <p:cNvPr id="886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7" name="角丸四角形 886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8" name="角丸四角形 887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9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0" name="台形 889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1" name="片側の 2 つの角を丸めた四角形 890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85" name="月 884"/>
            <p:cNvSpPr/>
            <p:nvPr/>
          </p:nvSpPr>
          <p:spPr>
            <a:xfrm rot="17078073" flipV="1">
              <a:off x="10503409" y="3038933"/>
              <a:ext cx="7699" cy="16676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20" name="グループ化 919"/>
          <p:cNvGrpSpPr/>
          <p:nvPr/>
        </p:nvGrpSpPr>
        <p:grpSpPr>
          <a:xfrm>
            <a:off x="598380" y="790416"/>
            <a:ext cx="978768" cy="1608969"/>
            <a:chOff x="5889104" y="597408"/>
            <a:chExt cx="978768" cy="1608969"/>
          </a:xfrm>
        </p:grpSpPr>
        <p:grpSp>
          <p:nvGrpSpPr>
            <p:cNvPr id="921" name="グループ化 920"/>
            <p:cNvGrpSpPr/>
            <p:nvPr/>
          </p:nvGrpSpPr>
          <p:grpSpPr>
            <a:xfrm>
              <a:off x="6148269" y="908582"/>
              <a:ext cx="719603" cy="1297795"/>
              <a:chOff x="6150075" y="4718582"/>
              <a:chExt cx="719603" cy="1297795"/>
            </a:xfrm>
          </p:grpSpPr>
          <p:sp>
            <p:nvSpPr>
              <p:cNvPr id="928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9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0" name="フリーフォーム 929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1" name="片側の 2 つの角を丸めた四角形 930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2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3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4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5" name="月 934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6" name="月 935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7" name="月 936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8" name="月 937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9" name="月 938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0" name="月 939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1" name="月 940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2" name="月 941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3" name="月 942"/>
              <p:cNvSpPr/>
              <p:nvPr/>
            </p:nvSpPr>
            <p:spPr>
              <a:xfrm rot="54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4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5" name="月 944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6" name="円/楕円 612"/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7" name="月 946"/>
              <p:cNvSpPr/>
              <p:nvPr/>
            </p:nvSpPr>
            <p:spPr>
              <a:xfrm rot="54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8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9" name="月 948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0" name="円/楕円 631"/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1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2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3" name="片側の 2 つの角を丸めた四角形 952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4" name="フリーフォーム 953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5" name="直角三角形 954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6" name="直角三角形 955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7" name="円/楕円 616"/>
              <p:cNvSpPr/>
              <p:nvPr/>
            </p:nvSpPr>
            <p:spPr>
              <a:xfrm>
                <a:off x="6361194" y="5072955"/>
                <a:ext cx="47240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22" name="グループ化 921"/>
            <p:cNvGrpSpPr/>
            <p:nvPr/>
          </p:nvGrpSpPr>
          <p:grpSpPr>
            <a:xfrm>
              <a:off x="5970253" y="956393"/>
              <a:ext cx="660859" cy="854268"/>
              <a:chOff x="-1908700" y="939521"/>
              <a:chExt cx="686497" cy="887409"/>
            </a:xfrm>
          </p:grpSpPr>
          <p:sp>
            <p:nvSpPr>
              <p:cNvPr id="925" name="フリーフォーム 924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6" name="台形 925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フリーフォーム 926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23" name="円/楕円 541"/>
            <p:cNvSpPr/>
            <p:nvPr/>
          </p:nvSpPr>
          <p:spPr>
            <a:xfrm>
              <a:off x="588910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4" name="円/楕円 544"/>
            <p:cNvSpPr/>
            <p:nvPr/>
          </p:nvSpPr>
          <p:spPr>
            <a:xfrm>
              <a:off x="6431240" y="1524378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58" name="グループ化 957"/>
          <p:cNvGrpSpPr/>
          <p:nvPr/>
        </p:nvGrpSpPr>
        <p:grpSpPr>
          <a:xfrm>
            <a:off x="2524245" y="790416"/>
            <a:ext cx="943113" cy="1608969"/>
            <a:chOff x="6897216" y="597408"/>
            <a:chExt cx="943113" cy="1608969"/>
          </a:xfrm>
        </p:grpSpPr>
        <p:grpSp>
          <p:nvGrpSpPr>
            <p:cNvPr id="959" name="グループ化 958"/>
            <p:cNvGrpSpPr/>
            <p:nvPr/>
          </p:nvGrpSpPr>
          <p:grpSpPr>
            <a:xfrm>
              <a:off x="7120726" y="888583"/>
              <a:ext cx="719603" cy="1317794"/>
              <a:chOff x="7122532" y="4698583"/>
              <a:chExt cx="719603" cy="1317794"/>
            </a:xfrm>
          </p:grpSpPr>
          <p:sp>
            <p:nvSpPr>
              <p:cNvPr id="966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7" name="片側の 2 つの角を丸めた四角形 966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8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9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0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1" name="月 970"/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2" name="月 971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3" name="円/楕円 702"/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円/楕円 703"/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5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6" name="片側の 2 つの角を丸めた四角形 975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7" name="フリーフォーム 976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8" name="直角三角形 977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9" name="直角三角形 978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0" name="円/楕円 703"/>
              <p:cNvSpPr/>
              <p:nvPr/>
            </p:nvSpPr>
            <p:spPr>
              <a:xfrm flipV="1">
                <a:off x="7594387" y="5046098"/>
                <a:ext cx="45720" cy="4572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1" name="円/楕円 703"/>
              <p:cNvSpPr/>
              <p:nvPr/>
            </p:nvSpPr>
            <p:spPr>
              <a:xfrm flipV="1">
                <a:off x="7315830" y="5046098"/>
                <a:ext cx="45720" cy="4572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60" name="グループ化 959"/>
            <p:cNvGrpSpPr/>
            <p:nvPr/>
          </p:nvGrpSpPr>
          <p:grpSpPr>
            <a:xfrm>
              <a:off x="6946243" y="956393"/>
              <a:ext cx="660859" cy="854268"/>
              <a:chOff x="-1908700" y="939521"/>
              <a:chExt cx="686497" cy="887409"/>
            </a:xfrm>
          </p:grpSpPr>
          <p:sp>
            <p:nvSpPr>
              <p:cNvPr id="963" name="フリーフォーム 962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4" name="台形 963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5" name="フリーフォーム 964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61" name="円/楕円 541"/>
            <p:cNvSpPr/>
            <p:nvPr/>
          </p:nvSpPr>
          <p:spPr>
            <a:xfrm>
              <a:off x="6897216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2" name="円/楕円 544"/>
            <p:cNvSpPr/>
            <p:nvPr/>
          </p:nvSpPr>
          <p:spPr>
            <a:xfrm>
              <a:off x="7401272" y="1524378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82" name="グループ化 981"/>
          <p:cNvGrpSpPr/>
          <p:nvPr/>
        </p:nvGrpSpPr>
        <p:grpSpPr>
          <a:xfrm>
            <a:off x="4394550" y="790416"/>
            <a:ext cx="975313" cy="1608969"/>
            <a:chOff x="7833320" y="597408"/>
            <a:chExt cx="975313" cy="1608969"/>
          </a:xfrm>
        </p:grpSpPr>
        <p:grpSp>
          <p:nvGrpSpPr>
            <p:cNvPr id="983" name="グループ化 982"/>
            <p:cNvGrpSpPr/>
            <p:nvPr/>
          </p:nvGrpSpPr>
          <p:grpSpPr>
            <a:xfrm>
              <a:off x="8076735" y="880578"/>
              <a:ext cx="731898" cy="1325799"/>
              <a:chOff x="8078541" y="4690578"/>
              <a:chExt cx="731898" cy="1325799"/>
            </a:xfrm>
          </p:grpSpPr>
          <p:sp>
            <p:nvSpPr>
              <p:cNvPr id="990" name="フリーフォーム 989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1" name="片側の 2 つの角を丸めた四角形 990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2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3" name="フリーフォーム 992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角丸四角形 993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5" name="角丸四角形 994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6" name="円/楕円 729"/>
              <p:cNvSpPr/>
              <p:nvPr/>
            </p:nvSpPr>
            <p:spPr>
              <a:xfrm>
                <a:off x="8580853" y="5031244"/>
                <a:ext cx="75108" cy="9718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7" name="月 996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片側の 2 つの角を丸めた四角形 997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フリーフォーム 998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0" name="直角三角形 999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1" name="直角三角形 1000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2" name="円/楕円 729"/>
              <p:cNvSpPr/>
              <p:nvPr/>
            </p:nvSpPr>
            <p:spPr>
              <a:xfrm>
                <a:off x="8596496" y="5055369"/>
                <a:ext cx="45719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3" name="円/楕円 729"/>
              <p:cNvSpPr/>
              <p:nvPr/>
            </p:nvSpPr>
            <p:spPr>
              <a:xfrm>
                <a:off x="8243847" y="5031775"/>
                <a:ext cx="75108" cy="9718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4" name="円/楕円 729"/>
              <p:cNvSpPr/>
              <p:nvPr/>
            </p:nvSpPr>
            <p:spPr>
              <a:xfrm>
                <a:off x="8259490" y="5055900"/>
                <a:ext cx="45719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4" name="グループ化 983"/>
            <p:cNvGrpSpPr/>
            <p:nvPr/>
          </p:nvGrpSpPr>
          <p:grpSpPr>
            <a:xfrm>
              <a:off x="7903522" y="956393"/>
              <a:ext cx="660859" cy="854268"/>
              <a:chOff x="-1908700" y="939521"/>
              <a:chExt cx="686497" cy="887409"/>
            </a:xfrm>
          </p:grpSpPr>
          <p:sp>
            <p:nvSpPr>
              <p:cNvPr id="987" name="フリーフォーム 986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8" name="台形 987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9" name="フリーフォーム 988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85" name="円/楕円 541"/>
            <p:cNvSpPr/>
            <p:nvPr/>
          </p:nvSpPr>
          <p:spPr>
            <a:xfrm>
              <a:off x="7833320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6" name="円/楕円 544"/>
            <p:cNvSpPr/>
            <p:nvPr/>
          </p:nvSpPr>
          <p:spPr>
            <a:xfrm>
              <a:off x="8373229" y="1524378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05" name="グループ化 1004"/>
          <p:cNvGrpSpPr/>
          <p:nvPr/>
        </p:nvGrpSpPr>
        <p:grpSpPr>
          <a:xfrm>
            <a:off x="6190379" y="790416"/>
            <a:ext cx="996770" cy="1608969"/>
            <a:chOff x="8769424" y="597408"/>
            <a:chExt cx="996770" cy="1608969"/>
          </a:xfrm>
        </p:grpSpPr>
        <p:grpSp>
          <p:nvGrpSpPr>
            <p:cNvPr id="1006" name="グループ化 1005"/>
            <p:cNvGrpSpPr/>
            <p:nvPr/>
          </p:nvGrpSpPr>
          <p:grpSpPr>
            <a:xfrm>
              <a:off x="9046591" y="893064"/>
              <a:ext cx="719603" cy="1313313"/>
              <a:chOff x="9048397" y="4703064"/>
              <a:chExt cx="719603" cy="1313313"/>
            </a:xfrm>
          </p:grpSpPr>
          <p:sp>
            <p:nvSpPr>
              <p:cNvPr id="1013" name="円/楕円 1012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5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6" name="円/楕円 1015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月 1016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8" name="月 1017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9" name="月 1018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0" name="月 1019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1" name="月 1020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月 1021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3" name="月 1022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4" name="月 1023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月 1024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6" name="月 1025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7" name="月 1026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8" name="月 1027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9" name="片側の 2 つの角を丸めた四角形 1028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0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1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2" name="片側の 2 つの角を丸めた四角形 1031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3" name="フリーフォーム 1032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4" name="直角三角形 1033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5" name="直角三角形 1034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6" name="円/楕円 1035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7" name="フリーフォーム 1036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8" name="円/楕円 1037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9" name="円/楕円 1038"/>
              <p:cNvSpPr/>
              <p:nvPr/>
            </p:nvSpPr>
            <p:spPr>
              <a:xfrm flipH="1">
                <a:off x="9504086" y="5029015"/>
                <a:ext cx="94621" cy="97363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0" name="フリーフォーム 1039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1" name="月 316"/>
              <p:cNvSpPr/>
              <p:nvPr/>
            </p:nvSpPr>
            <p:spPr>
              <a:xfrm rot="5400000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2" name="月 316"/>
              <p:cNvSpPr/>
              <p:nvPr/>
            </p:nvSpPr>
            <p:spPr>
              <a:xfrm rot="16200000" flipV="1">
                <a:off x="9533953" y="4861317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3" name="円/楕円 1042"/>
              <p:cNvSpPr/>
              <p:nvPr/>
            </p:nvSpPr>
            <p:spPr>
              <a:xfrm flipH="1">
                <a:off x="9528536" y="5050128"/>
                <a:ext cx="45720" cy="4704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4" name="円/楕円 1043"/>
              <p:cNvSpPr/>
              <p:nvPr/>
            </p:nvSpPr>
            <p:spPr>
              <a:xfrm flipH="1">
                <a:off x="9216546" y="5029015"/>
                <a:ext cx="94621" cy="97363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5" name="円/楕円 1044"/>
              <p:cNvSpPr/>
              <p:nvPr/>
            </p:nvSpPr>
            <p:spPr>
              <a:xfrm flipH="1">
                <a:off x="9240996" y="5050128"/>
                <a:ext cx="45720" cy="4704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7" name="グループ化 1006"/>
            <p:cNvGrpSpPr/>
            <p:nvPr/>
          </p:nvGrpSpPr>
          <p:grpSpPr>
            <a:xfrm>
              <a:off x="8870413" y="956393"/>
              <a:ext cx="660859" cy="854268"/>
              <a:chOff x="-1908700" y="939521"/>
              <a:chExt cx="686497" cy="887409"/>
            </a:xfrm>
          </p:grpSpPr>
          <p:sp>
            <p:nvSpPr>
              <p:cNvPr id="1010" name="フリーフォーム 1009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1" name="台形 1010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フリーフォーム 1011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08" name="円/楕円 541"/>
            <p:cNvSpPr/>
            <p:nvPr/>
          </p:nvSpPr>
          <p:spPr>
            <a:xfrm>
              <a:off x="876942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9" name="円/楕円 544"/>
            <p:cNvSpPr/>
            <p:nvPr/>
          </p:nvSpPr>
          <p:spPr>
            <a:xfrm>
              <a:off x="9333443" y="1521235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46" name="グループ化 1045"/>
          <p:cNvGrpSpPr/>
          <p:nvPr/>
        </p:nvGrpSpPr>
        <p:grpSpPr>
          <a:xfrm>
            <a:off x="8125573" y="790416"/>
            <a:ext cx="980191" cy="1608969"/>
            <a:chOff x="9777536" y="597408"/>
            <a:chExt cx="980191" cy="1608969"/>
          </a:xfrm>
        </p:grpSpPr>
        <p:grpSp>
          <p:nvGrpSpPr>
            <p:cNvPr id="1047" name="グループ化 1046"/>
            <p:cNvGrpSpPr/>
            <p:nvPr/>
          </p:nvGrpSpPr>
          <p:grpSpPr>
            <a:xfrm>
              <a:off x="9980328" y="880578"/>
              <a:ext cx="777399" cy="1325799"/>
              <a:chOff x="9982134" y="4690578"/>
              <a:chExt cx="777399" cy="1325799"/>
            </a:xfrm>
          </p:grpSpPr>
          <p:sp>
            <p:nvSpPr>
              <p:cNvPr id="1054" name="フリーフォーム 1053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5" name="片側の 2 つの角を丸めた四角形 1054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6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7" name="月 1056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8" name="片側の 2 つの角を丸めた四角形 1057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9" name="フリーフォーム 1058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0" name="直角三角形 1059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1" name="直角三角形 1060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2" name="ドーナツ 1061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3" name="円/楕円 1062"/>
              <p:cNvSpPr/>
              <p:nvPr/>
            </p:nvSpPr>
            <p:spPr>
              <a:xfrm>
                <a:off x="10204559" y="5053182"/>
                <a:ext cx="45719" cy="97007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4" name="ドーナツ 1063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円/楕円 1064"/>
              <p:cNvSpPr/>
              <p:nvPr/>
            </p:nvSpPr>
            <p:spPr>
              <a:xfrm>
                <a:off x="10480784" y="5053182"/>
                <a:ext cx="45719" cy="97007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66" name="グループ化 1065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076" name="月 107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7" name="月 107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8" name="月 107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9" name="月 107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0" name="月 107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1" name="月 108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67" name="グループ化 1066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070" name="月 106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1" name="月 107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2" name="月 107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3" name="月 107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4" name="月 107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5" name="月 107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68" name="月 1067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9" name="月 1068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8" name="グループ化 1047"/>
            <p:cNvGrpSpPr/>
            <p:nvPr/>
          </p:nvGrpSpPr>
          <p:grpSpPr>
            <a:xfrm>
              <a:off x="9829482" y="956393"/>
              <a:ext cx="660859" cy="854268"/>
              <a:chOff x="-1908700" y="939521"/>
              <a:chExt cx="686497" cy="887409"/>
            </a:xfrm>
          </p:grpSpPr>
          <p:sp>
            <p:nvSpPr>
              <p:cNvPr id="1051" name="フリーフォーム 1050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2" name="台形 1051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3" name="フリーフォーム 1052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49" name="円/楕円 541"/>
            <p:cNvSpPr/>
            <p:nvPr/>
          </p:nvSpPr>
          <p:spPr>
            <a:xfrm>
              <a:off x="9777536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0" name="円/楕円 544"/>
            <p:cNvSpPr/>
            <p:nvPr/>
          </p:nvSpPr>
          <p:spPr>
            <a:xfrm>
              <a:off x="10294344" y="1516268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57545" y="4998009"/>
            <a:ext cx="839363" cy="1297795"/>
            <a:chOff x="6148269" y="4509120"/>
            <a:chExt cx="839363" cy="129779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148269" y="4509120"/>
              <a:ext cx="719603" cy="1297795"/>
              <a:chOff x="6150075" y="4718582"/>
              <a:chExt cx="719603" cy="1297795"/>
            </a:xfrm>
          </p:grpSpPr>
          <p:sp>
            <p:nvSpPr>
              <p:cNvPr id="20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フリーフォーム 21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22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月 29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月 30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月 31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月 32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月 33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月 34"/>
              <p:cNvSpPr/>
              <p:nvPr/>
            </p:nvSpPr>
            <p:spPr>
              <a:xfrm rot="6815298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月 35"/>
              <p:cNvSpPr/>
              <p:nvPr/>
            </p:nvSpPr>
            <p:spPr>
              <a:xfrm rot="4730986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片側の 2 つの角を丸めた四角形 37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直角三角形 39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直角三角形 40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円/楕円 4"/>
              <p:cNvSpPr/>
              <p:nvPr/>
            </p:nvSpPr>
            <p:spPr>
              <a:xfrm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164871" y="5016078"/>
              <a:ext cx="705539" cy="744390"/>
              <a:chOff x="-1724707" y="4807108"/>
              <a:chExt cx="760932" cy="802833"/>
            </a:xfrm>
          </p:grpSpPr>
          <p:sp>
            <p:nvSpPr>
              <p:cNvPr id="12" name="フリーフォーム 11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 12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" name="グループ化 13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18" name="台形 1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片側の 2 つの角を丸めた四角形 1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16" name="台形 1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片側の 2 つの角を丸めた四角形 1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" name="爆発 2 4"/>
            <p:cNvSpPr/>
            <p:nvPr/>
          </p:nvSpPr>
          <p:spPr>
            <a:xfrm rot="1333212">
              <a:off x="6596533" y="4968764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6334948" y="4872887"/>
              <a:ext cx="357872" cy="68682"/>
              <a:chOff x="798646" y="4783622"/>
              <a:chExt cx="446911" cy="84147"/>
            </a:xfrm>
          </p:grpSpPr>
          <p:sp>
            <p:nvSpPr>
              <p:cNvPr id="10" name="山形 9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山形 10"/>
              <p:cNvSpPr/>
              <p:nvPr/>
            </p:nvSpPr>
            <p:spPr>
              <a:xfrm rot="21091095" flipH="1">
                <a:off x="1119587" y="4783622"/>
                <a:ext cx="125970" cy="84117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6457763" y="5281991"/>
              <a:ext cx="529869" cy="312308"/>
              <a:chOff x="5189896" y="5225522"/>
              <a:chExt cx="698230" cy="411541"/>
            </a:xfrm>
          </p:grpSpPr>
          <p:sp>
            <p:nvSpPr>
              <p:cNvPr id="8" name="テキスト ボックス 7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9" name="テキスト ボックス 8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2747755" y="4978010"/>
            <a:ext cx="851835" cy="1317794"/>
            <a:chOff x="7120726" y="4489121"/>
            <a:chExt cx="851835" cy="1317794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7120726" y="4489121"/>
              <a:ext cx="719603" cy="1317794"/>
              <a:chOff x="7122532" y="4698583"/>
              <a:chExt cx="719603" cy="1317794"/>
            </a:xfrm>
          </p:grpSpPr>
          <p:sp>
            <p:nvSpPr>
              <p:cNvPr id="61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片側の 2 つの角を丸めた四角形 61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月 65"/>
              <p:cNvSpPr/>
              <p:nvPr/>
            </p:nvSpPr>
            <p:spPr>
              <a:xfrm rot="6769259">
                <a:off x="7311491" y="4863679"/>
                <a:ext cx="51830" cy="18418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月 66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片側の 2 つの角を丸めた四角形 68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フリーフォーム 69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直角三角形 70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直角三角形 71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円/楕円 4"/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>
              <a:off x="7126079" y="5016078"/>
              <a:ext cx="705539" cy="744390"/>
              <a:chOff x="-1724707" y="4807108"/>
              <a:chExt cx="760932" cy="802833"/>
            </a:xfrm>
          </p:grpSpPr>
          <p:sp>
            <p:nvSpPr>
              <p:cNvPr id="53" name="フリーフォーム 52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59" name="台形 58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片側の 2 つの角を丸めた四角形 59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57" name="台形 56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片側の 2 つの角を丸めた四角形 57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6" name="爆発 2 45"/>
            <p:cNvSpPr/>
            <p:nvPr/>
          </p:nvSpPr>
          <p:spPr>
            <a:xfrm rot="1333212">
              <a:off x="7581929" y="4968765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7303567" y="4845506"/>
              <a:ext cx="357872" cy="68682"/>
              <a:chOff x="798646" y="4783622"/>
              <a:chExt cx="446911" cy="84147"/>
            </a:xfrm>
          </p:grpSpPr>
          <p:sp>
            <p:nvSpPr>
              <p:cNvPr id="51" name="山形 50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山形 51"/>
              <p:cNvSpPr/>
              <p:nvPr/>
            </p:nvSpPr>
            <p:spPr>
              <a:xfrm rot="21091095" flipH="1">
                <a:off x="1119587" y="4783622"/>
                <a:ext cx="125970" cy="84117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7424132" y="5281991"/>
              <a:ext cx="529869" cy="312308"/>
              <a:chOff x="5189896" y="5225522"/>
              <a:chExt cx="698230" cy="411541"/>
            </a:xfrm>
          </p:grpSpPr>
          <p:sp>
            <p:nvSpPr>
              <p:cNvPr id="49" name="テキスト ボックス 48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74" name="グループ化 73"/>
          <p:cNvGrpSpPr/>
          <p:nvPr/>
        </p:nvGrpSpPr>
        <p:grpSpPr>
          <a:xfrm>
            <a:off x="4637965" y="4970005"/>
            <a:ext cx="854647" cy="1325799"/>
            <a:chOff x="8076735" y="4481116"/>
            <a:chExt cx="854647" cy="1325799"/>
          </a:xfrm>
        </p:grpSpPr>
        <p:grpSp>
          <p:nvGrpSpPr>
            <p:cNvPr id="75" name="グループ化 74"/>
            <p:cNvGrpSpPr/>
            <p:nvPr/>
          </p:nvGrpSpPr>
          <p:grpSpPr>
            <a:xfrm>
              <a:off x="8076735" y="4481116"/>
              <a:ext cx="731898" cy="1325799"/>
              <a:chOff x="8078541" y="4690578"/>
              <a:chExt cx="731898" cy="1325799"/>
            </a:xfrm>
          </p:grpSpPr>
          <p:sp>
            <p:nvSpPr>
              <p:cNvPr id="92" name="フリーフォーム 91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片側の 2 つの角を丸めた四角形 92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月 95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片側の 2 つの角を丸めた四角形 96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 97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直角三角形 98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直角三角形 99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円/楕円 4"/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>
              <a:off x="8086431" y="5016078"/>
              <a:ext cx="705539" cy="744390"/>
              <a:chOff x="-1724707" y="4807108"/>
              <a:chExt cx="760932" cy="802833"/>
            </a:xfrm>
          </p:grpSpPr>
          <p:sp>
            <p:nvSpPr>
              <p:cNvPr id="84" name="フリーフォーム 83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 84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" name="グループ化 85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90" name="台形 8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片側の 2 つの角を丸めた四角形 9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88" name="台形 8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片側の 2 つの角を丸めた四角形 8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7" name="爆発 2 76"/>
            <p:cNvSpPr/>
            <p:nvPr/>
          </p:nvSpPr>
          <p:spPr>
            <a:xfrm rot="1333212">
              <a:off x="8540750" y="4968766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8236663" y="4872898"/>
              <a:ext cx="403613" cy="68683"/>
              <a:chOff x="798646" y="4783621"/>
              <a:chExt cx="504033" cy="84148"/>
            </a:xfrm>
          </p:grpSpPr>
          <p:sp>
            <p:nvSpPr>
              <p:cNvPr id="82" name="山形 81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山形 82"/>
              <p:cNvSpPr/>
              <p:nvPr/>
            </p:nvSpPr>
            <p:spPr>
              <a:xfrm rot="21091095" flipH="1">
                <a:off x="1176709" y="4783621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8352616" y="5281991"/>
              <a:ext cx="529869" cy="312308"/>
              <a:chOff x="5189896" y="5225522"/>
              <a:chExt cx="698230" cy="411541"/>
            </a:xfrm>
          </p:grpSpPr>
          <p:sp>
            <p:nvSpPr>
              <p:cNvPr id="80" name="テキスト ボックス 79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81" name="テキスト ボックス 80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102" name="グループ化 101"/>
          <p:cNvGrpSpPr/>
          <p:nvPr/>
        </p:nvGrpSpPr>
        <p:grpSpPr>
          <a:xfrm>
            <a:off x="6467546" y="4982491"/>
            <a:ext cx="820894" cy="1313313"/>
            <a:chOff x="9046591" y="4493602"/>
            <a:chExt cx="820894" cy="1313313"/>
          </a:xfrm>
        </p:grpSpPr>
        <p:grpSp>
          <p:nvGrpSpPr>
            <p:cNvPr id="103" name="グループ化 102"/>
            <p:cNvGrpSpPr/>
            <p:nvPr/>
          </p:nvGrpSpPr>
          <p:grpSpPr>
            <a:xfrm>
              <a:off x="9046591" y="4493602"/>
              <a:ext cx="719603" cy="1313313"/>
              <a:chOff x="9048397" y="4703064"/>
              <a:chExt cx="719603" cy="1313313"/>
            </a:xfrm>
          </p:grpSpPr>
          <p:sp>
            <p:nvSpPr>
              <p:cNvPr id="122" name="円/楕円 121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円/楕円 124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月 125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月 126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月 127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月 128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月 129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月 130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月 131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月 132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月 133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月 134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月 135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月 136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片側の 2 つの角を丸めた四角形 137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フリーフォーム 141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直角三角形 142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直角三角形 143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円/楕円 4"/>
              <p:cNvSpPr/>
              <p:nvPr/>
            </p:nvSpPr>
            <p:spPr>
              <a:xfrm>
                <a:off x="933409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9062286" y="5016078"/>
              <a:ext cx="705539" cy="744390"/>
              <a:chOff x="-1724707" y="4807108"/>
              <a:chExt cx="760932" cy="802833"/>
            </a:xfrm>
          </p:grpSpPr>
          <p:sp>
            <p:nvSpPr>
              <p:cNvPr id="114" name="フリーフォーム 113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 114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120" name="台形 11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片側の 2 つの角を丸めた四角形 12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118" name="台形 11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片側の 2 つの角を丸めた四角形 11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5" name="爆発 2 104"/>
            <p:cNvSpPr/>
            <p:nvPr/>
          </p:nvSpPr>
          <p:spPr>
            <a:xfrm rot="1333212">
              <a:off x="9476853" y="4968767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月 316"/>
            <p:cNvSpPr/>
            <p:nvPr/>
          </p:nvSpPr>
          <p:spPr>
            <a:xfrm rot="5868400">
              <a:off x="9226389" y="4661368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" name="月 316"/>
            <p:cNvSpPr/>
            <p:nvPr/>
          </p:nvSpPr>
          <p:spPr>
            <a:xfrm rot="15731600" flipH="1">
              <a:off x="9526731" y="4661368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8" name="グループ化 107"/>
            <p:cNvGrpSpPr/>
            <p:nvPr/>
          </p:nvGrpSpPr>
          <p:grpSpPr>
            <a:xfrm>
              <a:off x="9201472" y="4842020"/>
              <a:ext cx="403613" cy="99561"/>
              <a:chOff x="798646" y="4783621"/>
              <a:chExt cx="504033" cy="84148"/>
            </a:xfrm>
          </p:grpSpPr>
          <p:sp>
            <p:nvSpPr>
              <p:cNvPr id="112" name="山形 111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山形 112"/>
              <p:cNvSpPr/>
              <p:nvPr/>
            </p:nvSpPr>
            <p:spPr>
              <a:xfrm rot="21091095" flipH="1">
                <a:off x="1176709" y="4783621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" name="グループ化 108"/>
            <p:cNvGrpSpPr/>
            <p:nvPr/>
          </p:nvGrpSpPr>
          <p:grpSpPr>
            <a:xfrm>
              <a:off x="9323392" y="5281991"/>
              <a:ext cx="529869" cy="312308"/>
              <a:chOff x="5189896" y="5225522"/>
              <a:chExt cx="698230" cy="411541"/>
            </a:xfrm>
          </p:grpSpPr>
          <p:sp>
            <p:nvSpPr>
              <p:cNvPr id="110" name="テキスト ボックス 109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111" name="テキスト ボックス 110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146" name="グループ化 145"/>
          <p:cNvGrpSpPr/>
          <p:nvPr/>
        </p:nvGrpSpPr>
        <p:grpSpPr>
          <a:xfrm>
            <a:off x="8328365" y="4970005"/>
            <a:ext cx="895269" cy="1325799"/>
            <a:chOff x="9980328" y="4481116"/>
            <a:chExt cx="895269" cy="1325799"/>
          </a:xfrm>
        </p:grpSpPr>
        <p:grpSp>
          <p:nvGrpSpPr>
            <p:cNvPr id="147" name="グループ化 146"/>
            <p:cNvGrpSpPr/>
            <p:nvPr/>
          </p:nvGrpSpPr>
          <p:grpSpPr>
            <a:xfrm>
              <a:off x="9980328" y="4481116"/>
              <a:ext cx="777399" cy="1325799"/>
              <a:chOff x="9982134" y="4690578"/>
              <a:chExt cx="777399" cy="1325799"/>
            </a:xfrm>
          </p:grpSpPr>
          <p:sp>
            <p:nvSpPr>
              <p:cNvPr id="164" name="フリーフォーム 163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片側の 2 つの角を丸めた四角形 164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月 166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片側の 2 つの角を丸めた四角形 167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フリーフォーム 168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直角三角形 169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直角三角形 170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ドーナツ 171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ドーナツ 172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4" name="グループ化 173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85" name="月 184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月 187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月 188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月 189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5" name="グループ化 174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79" name="月 17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月 17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月 18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月 18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月 18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月 18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6" name="月 175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月 176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円/楕円 4"/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8" name="グループ化 147"/>
            <p:cNvGrpSpPr/>
            <p:nvPr/>
          </p:nvGrpSpPr>
          <p:grpSpPr>
            <a:xfrm>
              <a:off x="10018894" y="5016078"/>
              <a:ext cx="705539" cy="744390"/>
              <a:chOff x="-1724707" y="4807108"/>
              <a:chExt cx="760932" cy="802833"/>
            </a:xfrm>
          </p:grpSpPr>
          <p:sp>
            <p:nvSpPr>
              <p:cNvPr id="156" name="フリーフォーム 155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フリーフォーム 156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8" name="グループ化 157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162" name="台形 161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片側の 2 つの角を丸めた四角形 162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9" name="グループ化 158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160" name="台形 15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片側の 2 つの角を丸めた四角形 16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49" name="爆発 2 148"/>
            <p:cNvSpPr/>
            <p:nvPr/>
          </p:nvSpPr>
          <p:spPr>
            <a:xfrm rot="1333212">
              <a:off x="10484965" y="4968767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0" name="グループ化 149"/>
            <p:cNvGrpSpPr/>
            <p:nvPr/>
          </p:nvGrpSpPr>
          <p:grpSpPr>
            <a:xfrm>
              <a:off x="10172099" y="4890321"/>
              <a:ext cx="383284" cy="71290"/>
              <a:chOff x="798646" y="4783651"/>
              <a:chExt cx="478646" cy="87342"/>
            </a:xfrm>
          </p:grpSpPr>
          <p:sp>
            <p:nvSpPr>
              <p:cNvPr id="154" name="山形 153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山形 154"/>
              <p:cNvSpPr/>
              <p:nvPr/>
            </p:nvSpPr>
            <p:spPr>
              <a:xfrm rot="21091095" flipH="1">
                <a:off x="1151322" y="4786874"/>
                <a:ext cx="125970" cy="84119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1" name="グループ化 150"/>
            <p:cNvGrpSpPr/>
            <p:nvPr/>
          </p:nvGrpSpPr>
          <p:grpSpPr>
            <a:xfrm>
              <a:off x="10315500" y="5281991"/>
              <a:ext cx="529869" cy="312308"/>
              <a:chOff x="5189896" y="5225522"/>
              <a:chExt cx="698230" cy="411541"/>
            </a:xfrm>
          </p:grpSpPr>
          <p:sp>
            <p:nvSpPr>
              <p:cNvPr id="152" name="テキスト ボックス 151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  <p:sp>
            <p:nvSpPr>
              <p:cNvPr id="153" name="テキスト ボックス 152"/>
              <p:cNvSpPr txBox="1"/>
              <p:nvPr/>
            </p:nvSpPr>
            <p:spPr>
              <a:xfrm rot="20866730">
                <a:off x="5189896" y="5225522"/>
                <a:ext cx="698230" cy="4115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クシュン</a:t>
                </a:r>
              </a:p>
            </p:txBody>
          </p:sp>
        </p:grpSp>
      </p:grpSp>
      <p:grpSp>
        <p:nvGrpSpPr>
          <p:cNvPr id="191" name="グループ化 190"/>
          <p:cNvGrpSpPr/>
          <p:nvPr/>
        </p:nvGrpSpPr>
        <p:grpSpPr>
          <a:xfrm>
            <a:off x="809408" y="3051774"/>
            <a:ext cx="849283" cy="1297795"/>
            <a:chOff x="6100132" y="2708920"/>
            <a:chExt cx="849283" cy="1297795"/>
          </a:xfrm>
        </p:grpSpPr>
        <p:grpSp>
          <p:nvGrpSpPr>
            <p:cNvPr id="192" name="グループ化 191"/>
            <p:cNvGrpSpPr/>
            <p:nvPr/>
          </p:nvGrpSpPr>
          <p:grpSpPr>
            <a:xfrm>
              <a:off x="6148269" y="2708920"/>
              <a:ext cx="719603" cy="1297795"/>
              <a:chOff x="6150075" y="4718582"/>
              <a:chExt cx="719603" cy="1297795"/>
            </a:xfrm>
          </p:grpSpPr>
          <p:sp>
            <p:nvSpPr>
              <p:cNvPr id="204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 205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片側の 2 つの角を丸めた四角形 206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月 210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月 211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月 212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月 213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月 214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月 215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月 216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月 217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月 218"/>
              <p:cNvSpPr/>
              <p:nvPr/>
            </p:nvSpPr>
            <p:spPr>
              <a:xfrm rot="16200000" flipV="1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月 220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円/楕円 612"/>
              <p:cNvSpPr/>
              <p:nvPr/>
            </p:nvSpPr>
            <p:spPr>
              <a:xfrm>
                <a:off x="6338059" y="5072280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円/楕円 616"/>
              <p:cNvSpPr/>
              <p:nvPr/>
            </p:nvSpPr>
            <p:spPr>
              <a:xfrm>
                <a:off x="6359074" y="5091512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月 223"/>
              <p:cNvSpPr/>
              <p:nvPr/>
            </p:nvSpPr>
            <p:spPr>
              <a:xfrm rot="16200000" flipV="1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月 225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円/楕円 631"/>
              <p:cNvSpPr/>
              <p:nvPr/>
            </p:nvSpPr>
            <p:spPr>
              <a:xfrm>
                <a:off x="6611903" y="5072280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円/楕円 641"/>
              <p:cNvSpPr/>
              <p:nvPr/>
            </p:nvSpPr>
            <p:spPr>
              <a:xfrm>
                <a:off x="6632918" y="5091512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片側の 2 つの角を丸めた四角形 229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フリーフォーム 230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直角三角形 231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直角三角形 232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3" name="爆発 2 192"/>
            <p:cNvSpPr/>
            <p:nvPr/>
          </p:nvSpPr>
          <p:spPr>
            <a:xfrm>
              <a:off x="6753200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" name="爆発 2 193"/>
            <p:cNvSpPr/>
            <p:nvPr/>
          </p:nvSpPr>
          <p:spPr>
            <a:xfrm rot="5400000">
              <a:off x="6100132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6372655" y="3266892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6405839" y="3314754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7" name="グループ化 196"/>
            <p:cNvGrpSpPr/>
            <p:nvPr/>
          </p:nvGrpSpPr>
          <p:grpSpPr>
            <a:xfrm>
              <a:off x="6129880" y="3336956"/>
              <a:ext cx="560188" cy="648725"/>
              <a:chOff x="-1775745" y="3295946"/>
              <a:chExt cx="600101" cy="694946"/>
            </a:xfrm>
          </p:grpSpPr>
          <p:sp>
            <p:nvSpPr>
              <p:cNvPr id="198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角丸四角形 198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角丸四角形 199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台形 201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片側の 2 つの角を丸めた四角形 202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4" name="グループ化 233"/>
          <p:cNvGrpSpPr/>
          <p:nvPr/>
        </p:nvGrpSpPr>
        <p:grpSpPr>
          <a:xfrm>
            <a:off x="2707024" y="3031775"/>
            <a:ext cx="849283" cy="1317794"/>
            <a:chOff x="7079995" y="2688921"/>
            <a:chExt cx="849283" cy="1317794"/>
          </a:xfrm>
        </p:grpSpPr>
        <p:grpSp>
          <p:nvGrpSpPr>
            <p:cNvPr id="235" name="グループ化 234"/>
            <p:cNvGrpSpPr/>
            <p:nvPr/>
          </p:nvGrpSpPr>
          <p:grpSpPr>
            <a:xfrm>
              <a:off x="7120726" y="2688921"/>
              <a:ext cx="719603" cy="1317794"/>
              <a:chOff x="7122532" y="4698583"/>
              <a:chExt cx="719603" cy="1317794"/>
            </a:xfrm>
          </p:grpSpPr>
          <p:sp>
            <p:nvSpPr>
              <p:cNvPr id="247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片側の 2 つの角を丸めた四角形 247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9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" name="月 251"/>
              <p:cNvSpPr/>
              <p:nvPr/>
            </p:nvSpPr>
            <p:spPr>
              <a:xfrm rot="16200000" flipV="1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月 252"/>
              <p:cNvSpPr/>
              <p:nvPr/>
            </p:nvSpPr>
            <p:spPr>
              <a:xfrm rot="16200000" flipV="1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円/楕円 702"/>
              <p:cNvSpPr/>
              <p:nvPr/>
            </p:nvSpPr>
            <p:spPr>
              <a:xfrm>
                <a:off x="7301731" y="5083151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円/楕円 703"/>
              <p:cNvSpPr/>
              <p:nvPr/>
            </p:nvSpPr>
            <p:spPr>
              <a:xfrm>
                <a:off x="7582718" y="5083151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片側の 2 つの角を丸めた四角形 256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フリーフォーム 257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直角三角形 258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直角三角形 259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6" name="爆発 2 235"/>
            <p:cNvSpPr/>
            <p:nvPr/>
          </p:nvSpPr>
          <p:spPr>
            <a:xfrm>
              <a:off x="7733063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爆発 2 236"/>
            <p:cNvSpPr/>
            <p:nvPr/>
          </p:nvSpPr>
          <p:spPr>
            <a:xfrm rot="5400000">
              <a:off x="7079995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7352964" y="3266886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7386148" y="3314748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40" name="グループ化 239"/>
            <p:cNvGrpSpPr/>
            <p:nvPr/>
          </p:nvGrpSpPr>
          <p:grpSpPr>
            <a:xfrm>
              <a:off x="7103622" y="3343170"/>
              <a:ext cx="560188" cy="648725"/>
              <a:chOff x="-1775745" y="3295946"/>
              <a:chExt cx="600101" cy="694946"/>
            </a:xfrm>
          </p:grpSpPr>
          <p:sp>
            <p:nvSpPr>
              <p:cNvPr id="241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角丸四角形 241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角丸四角形 242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台形 244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片側の 2 つの角を丸めた四角形 245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61" name="グループ化 260"/>
          <p:cNvGrpSpPr/>
          <p:nvPr/>
        </p:nvGrpSpPr>
        <p:grpSpPr>
          <a:xfrm>
            <a:off x="4605578" y="3023770"/>
            <a:ext cx="849283" cy="1325799"/>
            <a:chOff x="8044348" y="2680916"/>
            <a:chExt cx="849283" cy="1325799"/>
          </a:xfrm>
        </p:grpSpPr>
        <p:grpSp>
          <p:nvGrpSpPr>
            <p:cNvPr id="262" name="グループ化 261"/>
            <p:cNvGrpSpPr/>
            <p:nvPr/>
          </p:nvGrpSpPr>
          <p:grpSpPr>
            <a:xfrm>
              <a:off x="8076735" y="2680916"/>
              <a:ext cx="731898" cy="1325799"/>
              <a:chOff x="8078541" y="4690578"/>
              <a:chExt cx="731898" cy="1325799"/>
            </a:xfrm>
          </p:grpSpPr>
          <p:sp>
            <p:nvSpPr>
              <p:cNvPr id="275" name="フリーフォーム 274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片側の 2 つの角を丸めた四角形 275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フリーフォーム 277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角丸四角形 278"/>
              <p:cNvSpPr/>
              <p:nvPr/>
            </p:nvSpPr>
            <p:spPr>
              <a:xfrm>
                <a:off x="8220739" y="504015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円/楕円 727"/>
              <p:cNvSpPr/>
              <p:nvPr/>
            </p:nvSpPr>
            <p:spPr>
              <a:xfrm>
                <a:off x="8242715" y="5097513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角丸四角形 280"/>
              <p:cNvSpPr/>
              <p:nvPr/>
            </p:nvSpPr>
            <p:spPr>
              <a:xfrm>
                <a:off x="8558877" y="504015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円/楕円 729"/>
              <p:cNvSpPr/>
              <p:nvPr/>
            </p:nvSpPr>
            <p:spPr>
              <a:xfrm>
                <a:off x="8580853" y="5097513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月 282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片側の 2 つの角を丸めた四角形 283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フリーフォーム 284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直角三角形 285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直角三角形 286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3" name="爆発 2 262"/>
            <p:cNvSpPr/>
            <p:nvPr/>
          </p:nvSpPr>
          <p:spPr>
            <a:xfrm>
              <a:off x="8697416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爆発 2 263"/>
            <p:cNvSpPr/>
            <p:nvPr/>
          </p:nvSpPr>
          <p:spPr>
            <a:xfrm rot="5400000">
              <a:off x="8044348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月 264"/>
            <p:cNvSpPr/>
            <p:nvPr/>
          </p:nvSpPr>
          <p:spPr>
            <a:xfrm rot="17078073" flipV="1">
              <a:off x="8614913" y="2977916"/>
              <a:ext cx="7699" cy="16676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8310215" y="3274627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8343399" y="3322489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8" name="グループ化 267"/>
            <p:cNvGrpSpPr/>
            <p:nvPr/>
          </p:nvGrpSpPr>
          <p:grpSpPr>
            <a:xfrm>
              <a:off x="8060873" y="3343170"/>
              <a:ext cx="560188" cy="648725"/>
              <a:chOff x="-1775745" y="3295946"/>
              <a:chExt cx="600101" cy="694946"/>
            </a:xfrm>
          </p:grpSpPr>
          <p:sp>
            <p:nvSpPr>
              <p:cNvPr id="269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角丸四角形 269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角丸四角形 270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台形 272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片側の 2 つの角を丸めた四角形 273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88" name="グループ化 287"/>
          <p:cNvGrpSpPr/>
          <p:nvPr/>
        </p:nvGrpSpPr>
        <p:grpSpPr>
          <a:xfrm>
            <a:off x="6414318" y="3036256"/>
            <a:ext cx="849283" cy="1313313"/>
            <a:chOff x="8993363" y="2693402"/>
            <a:chExt cx="849283" cy="1313313"/>
          </a:xfrm>
        </p:grpSpPr>
        <p:grpSp>
          <p:nvGrpSpPr>
            <p:cNvPr id="289" name="グループ化 288"/>
            <p:cNvGrpSpPr/>
            <p:nvPr/>
          </p:nvGrpSpPr>
          <p:grpSpPr>
            <a:xfrm>
              <a:off x="9046591" y="2693402"/>
              <a:ext cx="719603" cy="1313313"/>
              <a:chOff x="9048397" y="4703064"/>
              <a:chExt cx="719603" cy="1313313"/>
            </a:xfrm>
          </p:grpSpPr>
          <p:sp>
            <p:nvSpPr>
              <p:cNvPr id="301" name="円/楕円 300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3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円/楕円 303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月 304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月 305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月 306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月 307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9" name="月 308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0" name="月 309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月 310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2" name="月 311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3" name="月 312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月 313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月 314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月 315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片側の 2 つの角を丸めた四角形 316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片側の 2 つの角を丸めた四角形 319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フリーフォーム 320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直角三角形 321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直角三角形 322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円/楕円 323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円/楕円 324"/>
              <p:cNvSpPr/>
              <p:nvPr/>
            </p:nvSpPr>
            <p:spPr>
              <a:xfrm>
                <a:off x="9209396" y="5082479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6" name="フリーフォーム 325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円/楕円 326"/>
              <p:cNvSpPr/>
              <p:nvPr/>
            </p:nvSpPr>
            <p:spPr>
              <a:xfrm>
                <a:off x="9225549" y="5096691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円/楕円 327"/>
              <p:cNvSpPr/>
              <p:nvPr/>
            </p:nvSpPr>
            <p:spPr>
              <a:xfrm>
                <a:off x="9233903" y="5089222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円/楕円 328"/>
              <p:cNvSpPr/>
              <p:nvPr/>
            </p:nvSpPr>
            <p:spPr>
              <a:xfrm flipV="1">
                <a:off x="9224248" y="5132771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0" name="円/楕円 329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330"/>
              <p:cNvSpPr/>
              <p:nvPr/>
            </p:nvSpPr>
            <p:spPr>
              <a:xfrm flipH="1">
                <a:off x="9504086" y="5080747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 331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円/楕円 332"/>
              <p:cNvSpPr/>
              <p:nvPr/>
            </p:nvSpPr>
            <p:spPr>
              <a:xfrm flipH="1">
                <a:off x="9520239" y="5094959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円/楕円 333"/>
              <p:cNvSpPr/>
              <p:nvPr/>
            </p:nvSpPr>
            <p:spPr>
              <a:xfrm flipH="1">
                <a:off x="9529894" y="5087490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円/楕円 334"/>
              <p:cNvSpPr/>
              <p:nvPr/>
            </p:nvSpPr>
            <p:spPr>
              <a:xfrm flipH="1" flipV="1">
                <a:off x="9555282" y="5131039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月 316"/>
              <p:cNvSpPr/>
              <p:nvPr/>
            </p:nvSpPr>
            <p:spPr>
              <a:xfrm rot="16200000" flipV="1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月 316"/>
              <p:cNvSpPr/>
              <p:nvPr/>
            </p:nvSpPr>
            <p:spPr>
              <a:xfrm rot="16200000" flipV="1">
                <a:off x="9533953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0" name="爆発 2 289"/>
            <p:cNvSpPr/>
            <p:nvPr/>
          </p:nvSpPr>
          <p:spPr>
            <a:xfrm>
              <a:off x="9646431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1" name="爆発 2 290"/>
            <p:cNvSpPr/>
            <p:nvPr/>
          </p:nvSpPr>
          <p:spPr>
            <a:xfrm rot="5400000">
              <a:off x="8993363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9278261" y="3274627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9311445" y="3322489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4" name="グループ化 293"/>
            <p:cNvGrpSpPr/>
            <p:nvPr/>
          </p:nvGrpSpPr>
          <p:grpSpPr>
            <a:xfrm>
              <a:off x="9027710" y="3343170"/>
              <a:ext cx="560188" cy="648725"/>
              <a:chOff x="-1775745" y="3295946"/>
              <a:chExt cx="600101" cy="694946"/>
            </a:xfrm>
          </p:grpSpPr>
          <p:sp>
            <p:nvSpPr>
              <p:cNvPr id="295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角丸四角形 295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角丸四角形 296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台形 298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片側の 2 つの角を丸めた四角形 299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38" name="グループ化 337"/>
          <p:cNvGrpSpPr/>
          <p:nvPr/>
        </p:nvGrpSpPr>
        <p:grpSpPr>
          <a:xfrm>
            <a:off x="8328365" y="3023770"/>
            <a:ext cx="857519" cy="1325799"/>
            <a:chOff x="9980328" y="2680916"/>
            <a:chExt cx="857519" cy="1325799"/>
          </a:xfrm>
        </p:grpSpPr>
        <p:grpSp>
          <p:nvGrpSpPr>
            <p:cNvPr id="339" name="グループ化 338"/>
            <p:cNvGrpSpPr/>
            <p:nvPr/>
          </p:nvGrpSpPr>
          <p:grpSpPr>
            <a:xfrm>
              <a:off x="9980328" y="2680916"/>
              <a:ext cx="777399" cy="1325799"/>
              <a:chOff x="9982134" y="4690578"/>
              <a:chExt cx="777399" cy="1325799"/>
            </a:xfrm>
          </p:grpSpPr>
          <p:sp>
            <p:nvSpPr>
              <p:cNvPr id="352" name="フリーフォーム 351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片側の 2 つの角を丸めた四角形 352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月 354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片側の 2 つの角を丸めた四角形 355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 356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直角三角形 357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直角三角形 358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ドーナツ 359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円/楕円 360"/>
              <p:cNvSpPr/>
              <p:nvPr/>
            </p:nvSpPr>
            <p:spPr>
              <a:xfrm>
                <a:off x="10204559" y="5137231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ドーナツ 361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円/楕円 362"/>
              <p:cNvSpPr/>
              <p:nvPr/>
            </p:nvSpPr>
            <p:spPr>
              <a:xfrm>
                <a:off x="10480784" y="5137231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4" name="グループ化 363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374" name="月 373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5" name="月 374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月 375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月 376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月 377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月 378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5" name="グループ化 364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368" name="月 367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9" name="月 368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0" name="月 369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1" name="月 370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2" name="月 371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3" name="月 372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6" name="月 365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月 366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0" name="爆発 2 339"/>
            <p:cNvSpPr/>
            <p:nvPr/>
          </p:nvSpPr>
          <p:spPr>
            <a:xfrm>
              <a:off x="10641632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1" name="爆発 2 340"/>
            <p:cNvSpPr/>
            <p:nvPr/>
          </p:nvSpPr>
          <p:spPr>
            <a:xfrm rot="5400000">
              <a:off x="9988564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円/楕円 341"/>
            <p:cNvSpPr/>
            <p:nvPr/>
          </p:nvSpPr>
          <p:spPr>
            <a:xfrm>
              <a:off x="10233996" y="3274627"/>
              <a:ext cx="267898" cy="12881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10267180" y="3322489"/>
              <a:ext cx="201530" cy="80952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44" name="グループ化 343"/>
            <p:cNvGrpSpPr/>
            <p:nvPr/>
          </p:nvGrpSpPr>
          <p:grpSpPr>
            <a:xfrm>
              <a:off x="9984654" y="3343170"/>
              <a:ext cx="560188" cy="648725"/>
              <a:chOff x="-1775745" y="3295946"/>
              <a:chExt cx="600101" cy="694946"/>
            </a:xfrm>
          </p:grpSpPr>
          <p:sp>
            <p:nvSpPr>
              <p:cNvPr id="346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81570 w 800381"/>
                  <a:gd name="connsiteY4" fmla="*/ 43919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741779 w 800381"/>
                  <a:gd name="connsiteY4" fmla="*/ 31759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cubicBezTo>
                      <a:pt x="378616" y="0"/>
                      <a:pt x="530897" y="31759"/>
                      <a:pt x="741779" y="31759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角丸四角形 346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角丸四角形 347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台形 349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1" name="片側の 2 つの角を丸めた四角形 350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5" name="月 344"/>
            <p:cNvSpPr/>
            <p:nvPr/>
          </p:nvSpPr>
          <p:spPr>
            <a:xfrm rot="17078073" flipV="1">
              <a:off x="10503409" y="3038933"/>
              <a:ext cx="7699" cy="16676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0" name="グループ化 379"/>
          <p:cNvGrpSpPr/>
          <p:nvPr/>
        </p:nvGrpSpPr>
        <p:grpSpPr>
          <a:xfrm>
            <a:off x="598380" y="790416"/>
            <a:ext cx="978768" cy="1608969"/>
            <a:chOff x="5889104" y="597408"/>
            <a:chExt cx="978768" cy="1608969"/>
          </a:xfrm>
        </p:grpSpPr>
        <p:grpSp>
          <p:nvGrpSpPr>
            <p:cNvPr id="381" name="グループ化 380"/>
            <p:cNvGrpSpPr/>
            <p:nvPr/>
          </p:nvGrpSpPr>
          <p:grpSpPr>
            <a:xfrm>
              <a:off x="6148269" y="908582"/>
              <a:ext cx="719603" cy="1297795"/>
              <a:chOff x="6150075" y="4718582"/>
              <a:chExt cx="719603" cy="1297795"/>
            </a:xfrm>
          </p:grpSpPr>
          <p:sp>
            <p:nvSpPr>
              <p:cNvPr id="388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フリーフォーム 389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1" name="片側の 2 つの角を丸めた四角形 390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月 394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月 395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月 396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月 397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月 398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月 399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月 400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月 401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月 402"/>
              <p:cNvSpPr/>
              <p:nvPr/>
            </p:nvSpPr>
            <p:spPr>
              <a:xfrm rot="54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月 404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円/楕円 612"/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月 406"/>
              <p:cNvSpPr/>
              <p:nvPr/>
            </p:nvSpPr>
            <p:spPr>
              <a:xfrm rot="54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月 408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円/楕円 631"/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片側の 2 つの角を丸めた四角形 412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フリーフォーム 413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直角三角形 414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直角三角形 415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円/楕円 616"/>
              <p:cNvSpPr/>
              <p:nvPr/>
            </p:nvSpPr>
            <p:spPr>
              <a:xfrm>
                <a:off x="6361194" y="5072955"/>
                <a:ext cx="47240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2" name="グループ化 381"/>
            <p:cNvGrpSpPr/>
            <p:nvPr/>
          </p:nvGrpSpPr>
          <p:grpSpPr>
            <a:xfrm>
              <a:off x="5970253" y="956393"/>
              <a:ext cx="660859" cy="854268"/>
              <a:chOff x="-1908700" y="939521"/>
              <a:chExt cx="686497" cy="887409"/>
            </a:xfrm>
          </p:grpSpPr>
          <p:sp>
            <p:nvSpPr>
              <p:cNvPr id="385" name="フリーフォーム 384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台形 385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 386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3" name="円/楕円 541"/>
            <p:cNvSpPr/>
            <p:nvPr/>
          </p:nvSpPr>
          <p:spPr>
            <a:xfrm>
              <a:off x="588910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4" name="円/楕円 544"/>
            <p:cNvSpPr/>
            <p:nvPr/>
          </p:nvSpPr>
          <p:spPr>
            <a:xfrm>
              <a:off x="6431240" y="1524378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524245" y="790416"/>
            <a:ext cx="943113" cy="1608969"/>
            <a:chOff x="6897216" y="597408"/>
            <a:chExt cx="943113" cy="1608969"/>
          </a:xfrm>
        </p:grpSpPr>
        <p:grpSp>
          <p:nvGrpSpPr>
            <p:cNvPr id="419" name="グループ化 418"/>
            <p:cNvGrpSpPr/>
            <p:nvPr/>
          </p:nvGrpSpPr>
          <p:grpSpPr>
            <a:xfrm>
              <a:off x="7120726" y="888583"/>
              <a:ext cx="719603" cy="1317794"/>
              <a:chOff x="7122532" y="4698583"/>
              <a:chExt cx="719603" cy="1317794"/>
            </a:xfrm>
          </p:grpSpPr>
          <p:sp>
            <p:nvSpPr>
              <p:cNvPr id="426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片側の 2 つの角を丸めた四角形 426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0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月 430"/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2" name="月 431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円/楕円 702"/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円/楕円 703"/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片側の 2 つの角を丸めた四角形 435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フリーフォーム 436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直角三角形 437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直角三角形 438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円/楕円 703"/>
              <p:cNvSpPr/>
              <p:nvPr/>
            </p:nvSpPr>
            <p:spPr>
              <a:xfrm flipV="1">
                <a:off x="7594387" y="5046098"/>
                <a:ext cx="45720" cy="4572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円/楕円 703"/>
              <p:cNvSpPr/>
              <p:nvPr/>
            </p:nvSpPr>
            <p:spPr>
              <a:xfrm flipV="1">
                <a:off x="7315830" y="5046098"/>
                <a:ext cx="45720" cy="4572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0" name="グループ化 419"/>
            <p:cNvGrpSpPr/>
            <p:nvPr/>
          </p:nvGrpSpPr>
          <p:grpSpPr>
            <a:xfrm>
              <a:off x="6946243" y="956393"/>
              <a:ext cx="660859" cy="854268"/>
              <a:chOff x="-1908700" y="939521"/>
              <a:chExt cx="686497" cy="887409"/>
            </a:xfrm>
          </p:grpSpPr>
          <p:sp>
            <p:nvSpPr>
              <p:cNvPr id="423" name="フリーフォーム 422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台形 423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1" name="円/楕円 541"/>
            <p:cNvSpPr/>
            <p:nvPr/>
          </p:nvSpPr>
          <p:spPr>
            <a:xfrm>
              <a:off x="6897216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2" name="円/楕円 544"/>
            <p:cNvSpPr/>
            <p:nvPr/>
          </p:nvSpPr>
          <p:spPr>
            <a:xfrm>
              <a:off x="7401272" y="1524378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4394550" y="790416"/>
            <a:ext cx="975313" cy="1608969"/>
            <a:chOff x="7833320" y="597408"/>
            <a:chExt cx="975313" cy="1608969"/>
          </a:xfrm>
        </p:grpSpPr>
        <p:grpSp>
          <p:nvGrpSpPr>
            <p:cNvPr id="443" name="グループ化 442"/>
            <p:cNvGrpSpPr/>
            <p:nvPr/>
          </p:nvGrpSpPr>
          <p:grpSpPr>
            <a:xfrm>
              <a:off x="8076735" y="880578"/>
              <a:ext cx="731898" cy="1325799"/>
              <a:chOff x="8078541" y="4690578"/>
              <a:chExt cx="731898" cy="1325799"/>
            </a:xfrm>
          </p:grpSpPr>
          <p:sp>
            <p:nvSpPr>
              <p:cNvPr id="450" name="フリーフォーム 449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1" name="片側の 2 つの角を丸めた四角形 450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フリーフォーム 452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角丸四角形 453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角丸四角形 454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円/楕円 729"/>
              <p:cNvSpPr/>
              <p:nvPr/>
            </p:nvSpPr>
            <p:spPr>
              <a:xfrm>
                <a:off x="8580853" y="5031244"/>
                <a:ext cx="75108" cy="9718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月 456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片側の 2 つの角を丸めた四角形 457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フリーフォーム 458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直角三角形 459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直角三角形 460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円/楕円 729"/>
              <p:cNvSpPr/>
              <p:nvPr/>
            </p:nvSpPr>
            <p:spPr>
              <a:xfrm>
                <a:off x="8596496" y="5055369"/>
                <a:ext cx="45719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円/楕円 729"/>
              <p:cNvSpPr/>
              <p:nvPr/>
            </p:nvSpPr>
            <p:spPr>
              <a:xfrm>
                <a:off x="8243847" y="5031775"/>
                <a:ext cx="75108" cy="9718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4" name="円/楕円 729"/>
              <p:cNvSpPr/>
              <p:nvPr/>
            </p:nvSpPr>
            <p:spPr>
              <a:xfrm>
                <a:off x="8259490" y="5055900"/>
                <a:ext cx="45719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4" name="グループ化 443"/>
            <p:cNvGrpSpPr/>
            <p:nvPr/>
          </p:nvGrpSpPr>
          <p:grpSpPr>
            <a:xfrm>
              <a:off x="7903522" y="956393"/>
              <a:ext cx="660859" cy="854268"/>
              <a:chOff x="-1908700" y="939521"/>
              <a:chExt cx="686497" cy="887409"/>
            </a:xfrm>
          </p:grpSpPr>
          <p:sp>
            <p:nvSpPr>
              <p:cNvPr id="447" name="フリーフォーム 446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台形 447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フリーフォーム 448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5" name="円/楕円 541"/>
            <p:cNvSpPr/>
            <p:nvPr/>
          </p:nvSpPr>
          <p:spPr>
            <a:xfrm>
              <a:off x="7833320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6" name="円/楕円 544"/>
            <p:cNvSpPr/>
            <p:nvPr/>
          </p:nvSpPr>
          <p:spPr>
            <a:xfrm>
              <a:off x="8373229" y="1524378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65" name="グループ化 464"/>
          <p:cNvGrpSpPr/>
          <p:nvPr/>
        </p:nvGrpSpPr>
        <p:grpSpPr>
          <a:xfrm>
            <a:off x="6190379" y="790416"/>
            <a:ext cx="996770" cy="1608969"/>
            <a:chOff x="8769424" y="597408"/>
            <a:chExt cx="996770" cy="1608969"/>
          </a:xfrm>
        </p:grpSpPr>
        <p:grpSp>
          <p:nvGrpSpPr>
            <p:cNvPr id="466" name="グループ化 465"/>
            <p:cNvGrpSpPr/>
            <p:nvPr/>
          </p:nvGrpSpPr>
          <p:grpSpPr>
            <a:xfrm>
              <a:off x="9046591" y="893064"/>
              <a:ext cx="719603" cy="1313313"/>
              <a:chOff x="9048397" y="4703064"/>
              <a:chExt cx="719603" cy="1313313"/>
            </a:xfrm>
          </p:grpSpPr>
          <p:sp>
            <p:nvSpPr>
              <p:cNvPr id="473" name="円/楕円 472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4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円/楕円 475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7" name="月 476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月 477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月 478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0" name="月 479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月 480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2" name="月 481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3" name="月 482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月 483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5" name="月 484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6" name="月 485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7" name="月 486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8" name="月 487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9" name="片側の 2 つの角を丸めた四角形 488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片側の 2 つの角を丸めた四角形 491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フリーフォーム 492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4" name="直角三角形 493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" name="直角三角形 494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円/楕円 495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7" name="フリーフォーム 496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8" name="円/楕円 497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9" name="円/楕円 498"/>
              <p:cNvSpPr/>
              <p:nvPr/>
            </p:nvSpPr>
            <p:spPr>
              <a:xfrm flipH="1">
                <a:off x="9504086" y="5029015"/>
                <a:ext cx="94621" cy="97363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フリーフォーム 499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月 316"/>
              <p:cNvSpPr/>
              <p:nvPr/>
            </p:nvSpPr>
            <p:spPr>
              <a:xfrm rot="5400000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月 316"/>
              <p:cNvSpPr/>
              <p:nvPr/>
            </p:nvSpPr>
            <p:spPr>
              <a:xfrm rot="16200000" flipV="1">
                <a:off x="9533953" y="4861317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3" name="円/楕円 502"/>
              <p:cNvSpPr/>
              <p:nvPr/>
            </p:nvSpPr>
            <p:spPr>
              <a:xfrm flipH="1">
                <a:off x="9528536" y="5050128"/>
                <a:ext cx="45720" cy="4704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4" name="円/楕円 503"/>
              <p:cNvSpPr/>
              <p:nvPr/>
            </p:nvSpPr>
            <p:spPr>
              <a:xfrm flipH="1">
                <a:off x="9216546" y="5029015"/>
                <a:ext cx="94621" cy="97363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5" name="円/楕円 504"/>
              <p:cNvSpPr/>
              <p:nvPr/>
            </p:nvSpPr>
            <p:spPr>
              <a:xfrm flipH="1">
                <a:off x="9240996" y="5050128"/>
                <a:ext cx="45720" cy="4704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7" name="グループ化 466"/>
            <p:cNvGrpSpPr/>
            <p:nvPr/>
          </p:nvGrpSpPr>
          <p:grpSpPr>
            <a:xfrm>
              <a:off x="8870413" y="956393"/>
              <a:ext cx="660859" cy="854268"/>
              <a:chOff x="-1908700" y="939521"/>
              <a:chExt cx="686497" cy="887409"/>
            </a:xfrm>
          </p:grpSpPr>
          <p:sp>
            <p:nvSpPr>
              <p:cNvPr id="470" name="フリーフォーム 469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" name="台形 470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フリーフォーム 471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8" name="円/楕円 541"/>
            <p:cNvSpPr/>
            <p:nvPr/>
          </p:nvSpPr>
          <p:spPr>
            <a:xfrm>
              <a:off x="876942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9" name="円/楕円 544"/>
            <p:cNvSpPr/>
            <p:nvPr/>
          </p:nvSpPr>
          <p:spPr>
            <a:xfrm>
              <a:off x="9333443" y="1521235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06" name="グループ化 505"/>
          <p:cNvGrpSpPr/>
          <p:nvPr/>
        </p:nvGrpSpPr>
        <p:grpSpPr>
          <a:xfrm>
            <a:off x="8125573" y="790416"/>
            <a:ext cx="980191" cy="1608969"/>
            <a:chOff x="9777536" y="597408"/>
            <a:chExt cx="980191" cy="1608969"/>
          </a:xfrm>
        </p:grpSpPr>
        <p:grpSp>
          <p:nvGrpSpPr>
            <p:cNvPr id="507" name="グループ化 506"/>
            <p:cNvGrpSpPr/>
            <p:nvPr/>
          </p:nvGrpSpPr>
          <p:grpSpPr>
            <a:xfrm>
              <a:off x="9980328" y="880578"/>
              <a:ext cx="777399" cy="1325799"/>
              <a:chOff x="9982134" y="4690578"/>
              <a:chExt cx="777399" cy="1325799"/>
            </a:xfrm>
          </p:grpSpPr>
          <p:sp>
            <p:nvSpPr>
              <p:cNvPr id="514" name="フリーフォーム 513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5" name="片側の 2 つの角を丸めた四角形 514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7" name="月 516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8" name="片側の 2 つの角を丸めた四角形 517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フリーフォーム 518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0" name="直角三角形 519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1" name="直角三角形 520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2" name="ドーナツ 521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10204559" y="5053182"/>
                <a:ext cx="45719" cy="97007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4" name="ドーナツ 523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5" name="円/楕円 524"/>
              <p:cNvSpPr/>
              <p:nvPr/>
            </p:nvSpPr>
            <p:spPr>
              <a:xfrm>
                <a:off x="10480784" y="5053182"/>
                <a:ext cx="45719" cy="97007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6" name="グループ化 525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536" name="月 53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月 53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8" name="月 53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9" name="月 53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0" name="月 53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1" name="月 54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530" name="月 52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月 53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2" name="月 53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月 53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月 53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5" name="月 53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8" name="月 527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月 528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8" name="グループ化 507"/>
            <p:cNvGrpSpPr/>
            <p:nvPr/>
          </p:nvGrpSpPr>
          <p:grpSpPr>
            <a:xfrm>
              <a:off x="9829482" y="956393"/>
              <a:ext cx="660859" cy="854268"/>
              <a:chOff x="-1908700" y="939521"/>
              <a:chExt cx="686497" cy="887409"/>
            </a:xfrm>
          </p:grpSpPr>
          <p:sp>
            <p:nvSpPr>
              <p:cNvPr id="511" name="フリーフォーム 510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2" name="台形 511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3" name="フリーフォーム 512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172160 w 1136084"/>
                  <a:gd name="connsiteY9" fmla="*/ 36884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375468" y="368092"/>
                      <a:pt x="172160" y="36884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9" name="円/楕円 541"/>
            <p:cNvSpPr/>
            <p:nvPr/>
          </p:nvSpPr>
          <p:spPr>
            <a:xfrm>
              <a:off x="9777536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0" name="円/楕円 544"/>
            <p:cNvSpPr/>
            <p:nvPr/>
          </p:nvSpPr>
          <p:spPr>
            <a:xfrm>
              <a:off x="10294344" y="1516268"/>
              <a:ext cx="149623" cy="20670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pptx386_発熱、喉痛、くしゃみの女性</dc:title>
  <dc:subject>pptx386_発熱、喉痛、くしゃみの女性</dc:subject>
  <dc:creator>http://www.digipot.net</dc:creator>
  <cp:lastModifiedBy/>
  <cp:revision>1</cp:revision>
  <dcterms:created xsi:type="dcterms:W3CDTF">2014-01-30T05:12:09Z</dcterms:created>
  <dcterms:modified xsi:type="dcterms:W3CDTF">2016-01-22T05:47:17Z</dcterms:modified>
  <cp:category/>
  <cp:version>1</cp:version>
</cp:coreProperties>
</file>