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446" y="-14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" name="グループ化 541"/>
          <p:cNvGrpSpPr/>
          <p:nvPr/>
        </p:nvGrpSpPr>
        <p:grpSpPr>
          <a:xfrm>
            <a:off x="6462615" y="2997229"/>
            <a:ext cx="854288" cy="1354335"/>
            <a:chOff x="2933065" y="2661509"/>
            <a:chExt cx="854288" cy="1354335"/>
          </a:xfrm>
        </p:grpSpPr>
        <p:grpSp>
          <p:nvGrpSpPr>
            <p:cNvPr id="543" name="グループ化 542"/>
            <p:cNvGrpSpPr/>
            <p:nvPr/>
          </p:nvGrpSpPr>
          <p:grpSpPr>
            <a:xfrm>
              <a:off x="2983118" y="2661509"/>
              <a:ext cx="719603" cy="1354335"/>
              <a:chOff x="2984924" y="4671171"/>
              <a:chExt cx="719603" cy="1354335"/>
            </a:xfrm>
          </p:grpSpPr>
          <p:grpSp>
            <p:nvGrpSpPr>
              <p:cNvPr id="555" name="グループ化 554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564" name="片側の 2 つの角を丸めた四角形 56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5" name="フリーフォーム 564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6" name="グループ化 565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57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67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68" name="フリーフォーム 567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69" name="グループ化 568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571" name="角丸四角形 570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2" name="円/楕円 785"/>
                  <p:cNvSpPr/>
                  <p:nvPr/>
                </p:nvSpPr>
                <p:spPr>
                  <a:xfrm>
                    <a:off x="3140575" y="5096076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3" name="角丸四角形 572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4" name="円/楕円 787"/>
                  <p:cNvSpPr/>
                  <p:nvPr/>
                </p:nvSpPr>
                <p:spPr>
                  <a:xfrm>
                    <a:off x="3464425" y="5096076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5" name="月 574"/>
                  <p:cNvSpPr/>
                  <p:nvPr/>
                </p:nvSpPr>
                <p:spPr>
                  <a:xfrm rot="54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6" name="月 575"/>
                  <p:cNvSpPr/>
                  <p:nvPr/>
                </p:nvSpPr>
                <p:spPr>
                  <a:xfrm rot="54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70" name="月 569"/>
                <p:cNvSpPr/>
                <p:nvPr/>
              </p:nvSpPr>
              <p:spPr>
                <a:xfrm rot="16200000">
                  <a:off x="3331305" y="5187411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56" name="グループ化 555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557" name="片側の 2 つの角を丸めた四角形 556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58" name="グループ化 557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62" name="台形 56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3" name="台形 56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59" name="グループ化 558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60" name="直角三角形 55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61" name="直角三角形 56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44" name="爆発 2 543"/>
            <p:cNvSpPr/>
            <p:nvPr/>
          </p:nvSpPr>
          <p:spPr>
            <a:xfrm>
              <a:off x="3591138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5" name="爆発 2 544"/>
            <p:cNvSpPr/>
            <p:nvPr/>
          </p:nvSpPr>
          <p:spPr>
            <a:xfrm rot="5400000">
              <a:off x="2938070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6" name="円/楕円 545"/>
            <p:cNvSpPr/>
            <p:nvPr/>
          </p:nvSpPr>
          <p:spPr>
            <a:xfrm>
              <a:off x="3179843" y="3262360"/>
              <a:ext cx="340416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7" name="円/楕円 546"/>
            <p:cNvSpPr/>
            <p:nvPr/>
          </p:nvSpPr>
          <p:spPr>
            <a:xfrm>
              <a:off x="3222009" y="3312674"/>
              <a:ext cx="256082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48" name="グループ化 547"/>
            <p:cNvGrpSpPr/>
            <p:nvPr/>
          </p:nvGrpSpPr>
          <p:grpSpPr>
            <a:xfrm>
              <a:off x="2933065" y="3320060"/>
              <a:ext cx="600101" cy="694946"/>
              <a:chOff x="-1775745" y="3295946"/>
              <a:chExt cx="600101" cy="694946"/>
            </a:xfrm>
          </p:grpSpPr>
          <p:sp>
            <p:nvSpPr>
              <p:cNvPr id="549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0" name="角丸四角形 549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1" name="角丸四角形 550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2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3" name="台形 552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4" name="片側の 2 つの角を丸めた四角形 553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79" name="グループ化 578"/>
          <p:cNvGrpSpPr/>
          <p:nvPr/>
        </p:nvGrpSpPr>
        <p:grpSpPr>
          <a:xfrm>
            <a:off x="4592960" y="3054090"/>
            <a:ext cx="849283" cy="1297474"/>
            <a:chOff x="1779652" y="2718370"/>
            <a:chExt cx="849283" cy="1297474"/>
          </a:xfrm>
        </p:grpSpPr>
        <p:grpSp>
          <p:nvGrpSpPr>
            <p:cNvPr id="580" name="グループ化 579"/>
            <p:cNvGrpSpPr/>
            <p:nvPr/>
          </p:nvGrpSpPr>
          <p:grpSpPr>
            <a:xfrm>
              <a:off x="1835492" y="2718370"/>
              <a:ext cx="719604" cy="1297474"/>
              <a:chOff x="1837298" y="4728032"/>
              <a:chExt cx="719604" cy="1297474"/>
            </a:xfrm>
          </p:grpSpPr>
          <p:grpSp>
            <p:nvGrpSpPr>
              <p:cNvPr id="594" name="グループ化 593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603" name="片側の 2 つの角を丸めた四角形 602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04" name="グループ化 603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605" name="星 24 604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6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7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8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9" name="弦 608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0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1" name="弦 610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2" name="フローチャート: 手操作入力 680"/>
                  <p:cNvSpPr/>
                  <p:nvPr/>
                </p:nvSpPr>
                <p:spPr>
                  <a:xfrm rot="12073895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13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95" name="グループ化 594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596" name="片側の 2 つの角を丸めた四角形 595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97" name="グループ化 596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01" name="台形 600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2" name="台形 601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98" name="グループ化 597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99" name="直角三角形 598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0" name="直角三角形 599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581" name="円/楕円 580"/>
            <p:cNvSpPr/>
            <p:nvPr/>
          </p:nvSpPr>
          <p:spPr>
            <a:xfrm>
              <a:off x="2058750" y="3270101"/>
              <a:ext cx="277561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2" name="円/楕円 581"/>
            <p:cNvSpPr/>
            <p:nvPr/>
          </p:nvSpPr>
          <p:spPr>
            <a:xfrm>
              <a:off x="2093131" y="3320415"/>
              <a:ext cx="208799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83" name="グループ化 582"/>
            <p:cNvGrpSpPr/>
            <p:nvPr/>
          </p:nvGrpSpPr>
          <p:grpSpPr>
            <a:xfrm>
              <a:off x="1791554" y="3320060"/>
              <a:ext cx="600101" cy="694946"/>
              <a:chOff x="-1775745" y="3295946"/>
              <a:chExt cx="600101" cy="694946"/>
            </a:xfrm>
          </p:grpSpPr>
          <p:sp>
            <p:nvSpPr>
              <p:cNvPr id="588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9" name="角丸四角形 588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0" name="角丸四角形 589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1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2" name="台形 591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3" name="片側の 2 つの角を丸めた四角形 592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84" name="円/楕円 583"/>
            <p:cNvSpPr/>
            <p:nvPr/>
          </p:nvSpPr>
          <p:spPr>
            <a:xfrm>
              <a:off x="2023844" y="3109379"/>
              <a:ext cx="67911" cy="679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5" name="円/楕円 584"/>
            <p:cNvSpPr/>
            <p:nvPr/>
          </p:nvSpPr>
          <p:spPr>
            <a:xfrm>
              <a:off x="2288704" y="3109379"/>
              <a:ext cx="67911" cy="679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6" name="爆発 2 585"/>
            <p:cNvSpPr/>
            <p:nvPr/>
          </p:nvSpPr>
          <p:spPr>
            <a:xfrm>
              <a:off x="2432720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7" name="爆発 2 586"/>
            <p:cNvSpPr/>
            <p:nvPr/>
          </p:nvSpPr>
          <p:spPr>
            <a:xfrm rot="5400000">
              <a:off x="1779652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14" name="グループ化 613"/>
          <p:cNvGrpSpPr/>
          <p:nvPr/>
        </p:nvGrpSpPr>
        <p:grpSpPr>
          <a:xfrm>
            <a:off x="2702750" y="2975266"/>
            <a:ext cx="849283" cy="1376298"/>
            <a:chOff x="638628" y="2639546"/>
            <a:chExt cx="849283" cy="1376298"/>
          </a:xfrm>
        </p:grpSpPr>
        <p:grpSp>
          <p:nvGrpSpPr>
            <p:cNvPr id="615" name="グループ化 614"/>
            <p:cNvGrpSpPr/>
            <p:nvPr/>
          </p:nvGrpSpPr>
          <p:grpSpPr>
            <a:xfrm>
              <a:off x="702017" y="2639546"/>
              <a:ext cx="719603" cy="1376298"/>
              <a:chOff x="703823" y="4649208"/>
              <a:chExt cx="719603" cy="1376298"/>
            </a:xfrm>
          </p:grpSpPr>
          <p:grpSp>
            <p:nvGrpSpPr>
              <p:cNvPr id="627" name="グループ化 626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636" name="片側の 2 つの角を丸めた四角形 635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7" name="グループ化 636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649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0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1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52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8" name="グループ化 637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647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8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9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0" name="グループ化 639"/>
                <p:cNvGrpSpPr/>
                <p:nvPr/>
              </p:nvGrpSpPr>
              <p:grpSpPr>
                <a:xfrm>
                  <a:off x="829639" y="4897338"/>
                  <a:ext cx="467970" cy="254612"/>
                  <a:chOff x="829336" y="4897338"/>
                  <a:chExt cx="467970" cy="254612"/>
                </a:xfrm>
              </p:grpSpPr>
              <p:sp>
                <p:nvSpPr>
                  <p:cNvPr id="643" name="円/楕円 847"/>
                  <p:cNvSpPr/>
                  <p:nvPr/>
                </p:nvSpPr>
                <p:spPr>
                  <a:xfrm>
                    <a:off x="873969" y="5054279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4" name="円/楕円 848"/>
                  <p:cNvSpPr/>
                  <p:nvPr/>
                </p:nvSpPr>
                <p:spPr>
                  <a:xfrm>
                    <a:off x="1193057" y="5054279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5" name="フローチャート: 端子 685"/>
                  <p:cNvSpPr/>
                  <p:nvPr/>
                </p:nvSpPr>
                <p:spPr>
                  <a:xfrm rot="20919555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6" name="フローチャート: 端子 686"/>
                  <p:cNvSpPr/>
                  <p:nvPr/>
                </p:nvSpPr>
                <p:spPr>
                  <a:xfrm rot="665957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41" name="台形 640"/>
                <p:cNvSpPr/>
                <p:nvPr/>
              </p:nvSpPr>
              <p:spPr>
                <a:xfrm>
                  <a:off x="973832" y="5163463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2" name="フリーフォーム 641"/>
                <p:cNvSpPr/>
                <p:nvPr/>
              </p:nvSpPr>
              <p:spPr>
                <a:xfrm>
                  <a:off x="993598" y="5072280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28" name="グループ化 627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629" name="片側の 2 つの角を丸めた四角形 628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0" name="グループ化 629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34" name="台形 63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5" name="台形 63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1" name="グループ化 630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32" name="直角三角形 63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3" name="直角三角形 63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16" name="円/楕円 615"/>
            <p:cNvSpPr/>
            <p:nvPr/>
          </p:nvSpPr>
          <p:spPr>
            <a:xfrm>
              <a:off x="917741" y="3260630"/>
              <a:ext cx="277561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7" name="円/楕円 616"/>
            <p:cNvSpPr/>
            <p:nvPr/>
          </p:nvSpPr>
          <p:spPr>
            <a:xfrm>
              <a:off x="952122" y="3310944"/>
              <a:ext cx="208799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18" name="グループ化 617"/>
            <p:cNvGrpSpPr/>
            <p:nvPr/>
          </p:nvGrpSpPr>
          <p:grpSpPr>
            <a:xfrm>
              <a:off x="654044" y="3320060"/>
              <a:ext cx="600101" cy="694946"/>
              <a:chOff x="-1775745" y="3295946"/>
              <a:chExt cx="600101" cy="694946"/>
            </a:xfrm>
          </p:grpSpPr>
          <p:sp>
            <p:nvSpPr>
              <p:cNvPr id="621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2" name="角丸四角形 621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角丸四角形 622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4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台形 624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片側の 2 つの角を丸めた四角形 625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9" name="爆発 2 618"/>
            <p:cNvSpPr/>
            <p:nvPr/>
          </p:nvSpPr>
          <p:spPr>
            <a:xfrm>
              <a:off x="1291696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0" name="爆発 2 619"/>
            <p:cNvSpPr/>
            <p:nvPr/>
          </p:nvSpPr>
          <p:spPr>
            <a:xfrm rot="5400000">
              <a:off x="638628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53" name="グループ化 652"/>
          <p:cNvGrpSpPr/>
          <p:nvPr/>
        </p:nvGrpSpPr>
        <p:grpSpPr>
          <a:xfrm>
            <a:off x="857545" y="2900372"/>
            <a:ext cx="862307" cy="1451192"/>
            <a:chOff x="-461206" y="2564652"/>
            <a:chExt cx="862307" cy="1451192"/>
          </a:xfrm>
        </p:grpSpPr>
        <p:grpSp>
          <p:nvGrpSpPr>
            <p:cNvPr id="654" name="グループ化 653"/>
            <p:cNvGrpSpPr/>
            <p:nvPr/>
          </p:nvGrpSpPr>
          <p:grpSpPr>
            <a:xfrm>
              <a:off x="-461206" y="2564652"/>
              <a:ext cx="822595" cy="1451192"/>
              <a:chOff x="-459400" y="4574314"/>
              <a:chExt cx="822595" cy="1451192"/>
            </a:xfrm>
          </p:grpSpPr>
          <p:grpSp>
            <p:nvGrpSpPr>
              <p:cNvPr id="666" name="グループ化 665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675" name="片側の 2 つの角を丸めた四角形 674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6" name="フリーフォーム 675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77" name="グループ化 676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688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9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78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9" name="フリーフォーム 678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0" name="フリーフォーム 679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1" name="グループ化 680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682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3" name="楕円 562"/>
                  <p:cNvSpPr/>
                  <p:nvPr/>
                </p:nvSpPr>
                <p:spPr>
                  <a:xfrm>
                    <a:off x="-253100" y="5064315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4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5" name="楕円 564"/>
                  <p:cNvSpPr/>
                  <p:nvPr/>
                </p:nvSpPr>
                <p:spPr>
                  <a:xfrm>
                    <a:off x="67575" y="5064315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6" name="フリーフォーム 685"/>
                  <p:cNvSpPr/>
                  <p:nvPr/>
                </p:nvSpPr>
                <p:spPr>
                  <a:xfrm rot="10800000"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7" name="フリーフォーム 686"/>
                  <p:cNvSpPr/>
                  <p:nvPr/>
                </p:nvSpPr>
                <p:spPr>
                  <a:xfrm rot="10800000"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67" name="グループ化 666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668" name="片側の 2 つの角を丸めた四角形 667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9" name="グループ化 66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73" name="台形 67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4" name="台形 67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70" name="グループ化 66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671" name="直角三角形 67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2" name="直角三角形 67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655" name="円/楕円 654"/>
            <p:cNvSpPr/>
            <p:nvPr/>
          </p:nvSpPr>
          <p:spPr>
            <a:xfrm>
              <a:off x="-191799" y="3262360"/>
              <a:ext cx="277561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6" name="円/楕円 655"/>
            <p:cNvSpPr/>
            <p:nvPr/>
          </p:nvSpPr>
          <p:spPr>
            <a:xfrm>
              <a:off x="-157418" y="3312674"/>
              <a:ext cx="208799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7" name="グループ化 656"/>
            <p:cNvGrpSpPr/>
            <p:nvPr/>
          </p:nvGrpSpPr>
          <p:grpSpPr>
            <a:xfrm>
              <a:off x="-454874" y="3311769"/>
              <a:ext cx="600101" cy="694946"/>
              <a:chOff x="-1775745" y="3295946"/>
              <a:chExt cx="600101" cy="694946"/>
            </a:xfrm>
          </p:grpSpPr>
          <p:sp>
            <p:nvSpPr>
              <p:cNvPr id="660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角丸四角形 660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角丸四角形 661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3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4" name="台形 663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5" name="片側の 2 つの角を丸めた四角形 664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8" name="爆発 2 657"/>
            <p:cNvSpPr/>
            <p:nvPr/>
          </p:nvSpPr>
          <p:spPr>
            <a:xfrm>
              <a:off x="204886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9" name="爆発 2 658"/>
            <p:cNvSpPr/>
            <p:nvPr/>
          </p:nvSpPr>
          <p:spPr>
            <a:xfrm rot="5400000">
              <a:off x="-448182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90" name="グループ化 689"/>
          <p:cNvGrpSpPr/>
          <p:nvPr/>
        </p:nvGrpSpPr>
        <p:grpSpPr>
          <a:xfrm>
            <a:off x="8334114" y="5020462"/>
            <a:ext cx="1091912" cy="1293206"/>
            <a:chOff x="4087098" y="4522838"/>
            <a:chExt cx="1091912" cy="1293206"/>
          </a:xfrm>
        </p:grpSpPr>
        <p:grpSp>
          <p:nvGrpSpPr>
            <p:cNvPr id="691" name="グループ化 690"/>
            <p:cNvGrpSpPr/>
            <p:nvPr/>
          </p:nvGrpSpPr>
          <p:grpSpPr>
            <a:xfrm>
              <a:off x="4106744" y="4522838"/>
              <a:ext cx="719603" cy="1293206"/>
              <a:chOff x="4108550" y="4732300"/>
              <a:chExt cx="719603" cy="1293206"/>
            </a:xfrm>
          </p:grpSpPr>
          <p:grpSp>
            <p:nvGrpSpPr>
              <p:cNvPr id="709" name="グループ化 708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718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9" name="片側の 2 つの角を丸めた四角形 71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0" name="グループ化 719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727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8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21" name="角丸四角形 720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2" name="グループ化 721"/>
                <p:cNvGrpSpPr/>
                <p:nvPr/>
              </p:nvGrpSpPr>
              <p:grpSpPr>
                <a:xfrm>
                  <a:off x="4227264" y="4923362"/>
                  <a:ext cx="482174" cy="45721"/>
                  <a:chOff x="4232627" y="4923362"/>
                  <a:chExt cx="482174" cy="45721"/>
                </a:xfrm>
              </p:grpSpPr>
              <p:sp>
                <p:nvSpPr>
                  <p:cNvPr id="725" name="フローチャート: 端子 650"/>
                  <p:cNvSpPr/>
                  <p:nvPr/>
                </p:nvSpPr>
                <p:spPr>
                  <a:xfrm rot="1333676">
                    <a:off x="4232627" y="4923364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6" name="フローチャート: 端子 651"/>
                  <p:cNvSpPr/>
                  <p:nvPr/>
                </p:nvSpPr>
                <p:spPr>
                  <a:xfrm rot="19415715" flipH="1">
                    <a:off x="4527570" y="492336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23" name="フリーフォーム 722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4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10" name="グループ化 709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711" name="片側の 2 つの角を丸めた四角形 71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12" name="グループ化 71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16" name="台形 71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7" name="台形 71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13" name="グループ化 71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14" name="直角三角形 71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5" name="直角三角形 71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692" name="グループ化 691"/>
            <p:cNvGrpSpPr/>
            <p:nvPr/>
          </p:nvGrpSpPr>
          <p:grpSpPr>
            <a:xfrm>
              <a:off x="4087098" y="5004513"/>
              <a:ext cx="760932" cy="802833"/>
              <a:chOff x="-1724707" y="4807108"/>
              <a:chExt cx="760932" cy="802833"/>
            </a:xfrm>
          </p:grpSpPr>
          <p:sp>
            <p:nvSpPr>
              <p:cNvPr id="701" name="フリーフォーム 700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2" name="フリーフォーム 701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3" name="グループ化 702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707" name="台形 706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8" name="片側の 2 つの角を丸めた四角形 707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04" name="グループ化 703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705" name="台形 704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6" name="片側の 2 つの角を丸めた四角形 705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93" name="グループ化 692"/>
            <p:cNvGrpSpPr/>
            <p:nvPr/>
          </p:nvGrpSpPr>
          <p:grpSpPr>
            <a:xfrm>
              <a:off x="4284179" y="4845518"/>
              <a:ext cx="357872" cy="68659"/>
              <a:chOff x="798646" y="4783651"/>
              <a:chExt cx="446912" cy="84119"/>
            </a:xfrm>
          </p:grpSpPr>
          <p:sp>
            <p:nvSpPr>
              <p:cNvPr id="699" name="山形 698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0" name="山形 699"/>
              <p:cNvSpPr/>
              <p:nvPr/>
            </p:nvSpPr>
            <p:spPr>
              <a:xfrm rot="21091095" flipH="1">
                <a:off x="1119588" y="4783652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94" name="爆発 2 693"/>
            <p:cNvSpPr/>
            <p:nvPr/>
          </p:nvSpPr>
          <p:spPr>
            <a:xfrm rot="1333212">
              <a:off x="4634580" y="4968764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5" name="月 694"/>
            <p:cNvSpPr/>
            <p:nvPr/>
          </p:nvSpPr>
          <p:spPr>
            <a:xfrm>
              <a:off x="4448944" y="4655617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96" name="グループ化 695"/>
            <p:cNvGrpSpPr/>
            <p:nvPr/>
          </p:nvGrpSpPr>
          <p:grpSpPr>
            <a:xfrm rot="21298509">
              <a:off x="4480780" y="5149322"/>
              <a:ext cx="698230" cy="411541"/>
              <a:chOff x="4982711" y="3986497"/>
              <a:chExt cx="890055" cy="524604"/>
            </a:xfrm>
          </p:grpSpPr>
          <p:sp>
            <p:nvSpPr>
              <p:cNvPr id="697" name="テキスト ボックス 696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698" name="テキスト ボックス 697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729" name="グループ化 728"/>
          <p:cNvGrpSpPr/>
          <p:nvPr/>
        </p:nvGrpSpPr>
        <p:grpSpPr>
          <a:xfrm>
            <a:off x="6518048" y="4959333"/>
            <a:ext cx="1076574" cy="1354335"/>
            <a:chOff x="2976705" y="4461709"/>
            <a:chExt cx="1076574" cy="1354335"/>
          </a:xfrm>
        </p:grpSpPr>
        <p:grpSp>
          <p:nvGrpSpPr>
            <p:cNvPr id="730" name="グループ化 729"/>
            <p:cNvGrpSpPr/>
            <p:nvPr/>
          </p:nvGrpSpPr>
          <p:grpSpPr>
            <a:xfrm>
              <a:off x="2983118" y="4461709"/>
              <a:ext cx="719603" cy="1354335"/>
              <a:chOff x="2984924" y="4671171"/>
              <a:chExt cx="719603" cy="1354335"/>
            </a:xfrm>
          </p:grpSpPr>
          <p:grpSp>
            <p:nvGrpSpPr>
              <p:cNvPr id="748" name="グループ化 747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757" name="片側の 2 つの角を丸めた四角形 756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8" name="フリーフォーム 757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59" name="グループ化 758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76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60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1" name="フリーフォーム 760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62" name="グループ化 761"/>
                <p:cNvGrpSpPr/>
                <p:nvPr/>
              </p:nvGrpSpPr>
              <p:grpSpPr>
                <a:xfrm>
                  <a:off x="3093518" y="4866923"/>
                  <a:ext cx="502415" cy="66780"/>
                  <a:chOff x="3080193" y="4866923"/>
                  <a:chExt cx="502415" cy="66780"/>
                </a:xfrm>
              </p:grpSpPr>
              <p:sp>
                <p:nvSpPr>
                  <p:cNvPr id="765" name="月 764"/>
                  <p:cNvSpPr/>
                  <p:nvPr/>
                </p:nvSpPr>
                <p:spPr>
                  <a:xfrm rot="17742129" flipH="1">
                    <a:off x="3135072" y="4812044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6" name="月 765"/>
                  <p:cNvSpPr/>
                  <p:nvPr/>
                </p:nvSpPr>
                <p:spPr>
                  <a:xfrm rot="15527103" flipH="1">
                    <a:off x="3460949" y="4812044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63" name="月 762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4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9" name="グループ化 748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750" name="片側の 2 つの角を丸めた四角形 74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51" name="グループ化 75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55" name="台形 75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6" name="台形 75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52" name="グループ化 75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53" name="直角三角形 75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54" name="直角三角形 75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31" name="グループ化 730"/>
            <p:cNvGrpSpPr/>
            <p:nvPr/>
          </p:nvGrpSpPr>
          <p:grpSpPr>
            <a:xfrm>
              <a:off x="2976705" y="5004513"/>
              <a:ext cx="760932" cy="802833"/>
              <a:chOff x="-1724707" y="4807108"/>
              <a:chExt cx="760932" cy="802833"/>
            </a:xfrm>
          </p:grpSpPr>
          <p:sp>
            <p:nvSpPr>
              <p:cNvPr id="740" name="フリーフォーム 739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フリーフォーム 740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42" name="グループ化 741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746" name="台形 74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7" name="片側の 2 つの角を丸めた四角形 74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43" name="グループ化 742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744" name="台形 743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5" name="片側の 2 つの角を丸めた四角形 744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32" name="グループ化 731"/>
            <p:cNvGrpSpPr/>
            <p:nvPr/>
          </p:nvGrpSpPr>
          <p:grpSpPr>
            <a:xfrm>
              <a:off x="3144514" y="4854853"/>
              <a:ext cx="383334" cy="73544"/>
              <a:chOff x="798646" y="4783651"/>
              <a:chExt cx="446912" cy="84119"/>
            </a:xfrm>
          </p:grpSpPr>
          <p:sp>
            <p:nvSpPr>
              <p:cNvPr id="738" name="山形 737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山形 738"/>
              <p:cNvSpPr/>
              <p:nvPr/>
            </p:nvSpPr>
            <p:spPr>
              <a:xfrm rot="21091095" flipH="1">
                <a:off x="1119588" y="4783652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33" name="爆発 2 732"/>
            <p:cNvSpPr/>
            <p:nvPr/>
          </p:nvSpPr>
          <p:spPr>
            <a:xfrm rot="1333212">
              <a:off x="3522135" y="4968764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4" name="月 733"/>
            <p:cNvSpPr/>
            <p:nvPr/>
          </p:nvSpPr>
          <p:spPr>
            <a:xfrm>
              <a:off x="3315510" y="4655617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35" name="グループ化 734"/>
            <p:cNvGrpSpPr/>
            <p:nvPr/>
          </p:nvGrpSpPr>
          <p:grpSpPr>
            <a:xfrm rot="21298509">
              <a:off x="3355049" y="5149322"/>
              <a:ext cx="698230" cy="411541"/>
              <a:chOff x="4982711" y="3986497"/>
              <a:chExt cx="890055" cy="524604"/>
            </a:xfrm>
          </p:grpSpPr>
          <p:sp>
            <p:nvSpPr>
              <p:cNvPr id="736" name="テキスト ボックス 735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737" name="テキスト ボックス 736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769" name="グループ化 768"/>
          <p:cNvGrpSpPr/>
          <p:nvPr/>
        </p:nvGrpSpPr>
        <p:grpSpPr>
          <a:xfrm>
            <a:off x="4635990" y="5016194"/>
            <a:ext cx="1021547" cy="1297474"/>
            <a:chOff x="1810889" y="4518570"/>
            <a:chExt cx="1021547" cy="1297474"/>
          </a:xfrm>
        </p:grpSpPr>
        <p:grpSp>
          <p:nvGrpSpPr>
            <p:cNvPr id="770" name="グループ化 769"/>
            <p:cNvGrpSpPr/>
            <p:nvPr/>
          </p:nvGrpSpPr>
          <p:grpSpPr>
            <a:xfrm>
              <a:off x="1835492" y="4518570"/>
              <a:ext cx="719604" cy="1297474"/>
              <a:chOff x="1837298" y="4728032"/>
              <a:chExt cx="719604" cy="1297474"/>
            </a:xfrm>
          </p:grpSpPr>
          <p:grpSp>
            <p:nvGrpSpPr>
              <p:cNvPr id="788" name="グループ化 787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797" name="片側の 2 つの角を丸めた四角形 796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8" name="グループ化 797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799" name="星 24 798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0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1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2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3" name="フローチャート: 手操作入力 675"/>
                  <p:cNvSpPr/>
                  <p:nvPr/>
                </p:nvSpPr>
                <p:spPr>
                  <a:xfrm rot="13954926">
                    <a:off x="1997966" y="4888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4" name="フローチャート: 手操作入力 680"/>
                  <p:cNvSpPr/>
                  <p:nvPr/>
                </p:nvSpPr>
                <p:spPr>
                  <a:xfrm rot="9510878" flipH="1">
                    <a:off x="2242971" y="4888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5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6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89" name="グループ化 788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790" name="片側の 2 つの角を丸めた四角形 78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91" name="グループ化 79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795" name="台形 79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6" name="台形 79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92" name="グループ化 79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793" name="直角三角形 79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94" name="直角三角形 79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771" name="グループ化 770"/>
            <p:cNvGrpSpPr/>
            <p:nvPr/>
          </p:nvGrpSpPr>
          <p:grpSpPr>
            <a:xfrm>
              <a:off x="1810889" y="5004513"/>
              <a:ext cx="760932" cy="802833"/>
              <a:chOff x="-1724707" y="4807108"/>
              <a:chExt cx="760932" cy="802833"/>
            </a:xfrm>
          </p:grpSpPr>
          <p:sp>
            <p:nvSpPr>
              <p:cNvPr id="780" name="フリーフォーム 779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1" name="フリーフォーム 780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82" name="グループ化 781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786" name="台形 78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7" name="片側の 2 つの角を丸めた四角形 78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83" name="グループ化 782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784" name="台形 783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5" name="片側の 2 つの角を丸めた四角形 784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72" name="グループ化 771"/>
            <p:cNvGrpSpPr/>
            <p:nvPr/>
          </p:nvGrpSpPr>
          <p:grpSpPr>
            <a:xfrm>
              <a:off x="1969842" y="4860030"/>
              <a:ext cx="450900" cy="98754"/>
              <a:chOff x="-232508" y="4842634"/>
              <a:chExt cx="384075" cy="84118"/>
            </a:xfrm>
          </p:grpSpPr>
          <p:sp>
            <p:nvSpPr>
              <p:cNvPr id="778" name="山形 777"/>
              <p:cNvSpPr/>
              <p:nvPr/>
            </p:nvSpPr>
            <p:spPr>
              <a:xfrm rot="508905">
                <a:off x="-232508" y="4842634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9" name="山形 778"/>
              <p:cNvSpPr/>
              <p:nvPr/>
            </p:nvSpPr>
            <p:spPr>
              <a:xfrm rot="21091095" flipH="1">
                <a:off x="25597" y="4842634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73" name="爆発 2 772"/>
            <p:cNvSpPr/>
            <p:nvPr/>
          </p:nvSpPr>
          <p:spPr>
            <a:xfrm rot="1333212">
              <a:off x="2362476" y="4968765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4" name="月 773"/>
            <p:cNvSpPr/>
            <p:nvPr/>
          </p:nvSpPr>
          <p:spPr>
            <a:xfrm>
              <a:off x="2155190" y="4679041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75" name="グループ化 774"/>
            <p:cNvGrpSpPr/>
            <p:nvPr/>
          </p:nvGrpSpPr>
          <p:grpSpPr>
            <a:xfrm rot="21298509">
              <a:off x="2134206" y="5149321"/>
              <a:ext cx="698230" cy="411541"/>
              <a:chOff x="4982711" y="3986497"/>
              <a:chExt cx="890055" cy="524604"/>
            </a:xfrm>
          </p:grpSpPr>
          <p:sp>
            <p:nvSpPr>
              <p:cNvPr id="776" name="テキスト ボックス 775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777" name="テキスト ボックス 776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807" name="グループ化 806"/>
          <p:cNvGrpSpPr/>
          <p:nvPr/>
        </p:nvGrpSpPr>
        <p:grpSpPr>
          <a:xfrm>
            <a:off x="2753178" y="4937370"/>
            <a:ext cx="1029442" cy="1376298"/>
            <a:chOff x="677263" y="4439746"/>
            <a:chExt cx="1029442" cy="1376298"/>
          </a:xfrm>
        </p:grpSpPr>
        <p:grpSp>
          <p:nvGrpSpPr>
            <p:cNvPr id="808" name="グループ化 807"/>
            <p:cNvGrpSpPr/>
            <p:nvPr/>
          </p:nvGrpSpPr>
          <p:grpSpPr>
            <a:xfrm>
              <a:off x="702017" y="4439746"/>
              <a:ext cx="719603" cy="1376298"/>
              <a:chOff x="703823" y="4649208"/>
              <a:chExt cx="719603" cy="1376298"/>
            </a:xfrm>
          </p:grpSpPr>
          <p:grpSp>
            <p:nvGrpSpPr>
              <p:cNvPr id="826" name="グループ化 825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835" name="片側の 2 つの角を丸めた四角形 834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36" name="グループ化 835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847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8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9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50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7" name="グループ化 836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845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6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38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39" name="グループ化 838"/>
                <p:cNvGrpSpPr/>
                <p:nvPr/>
              </p:nvGrpSpPr>
              <p:grpSpPr>
                <a:xfrm>
                  <a:off x="829639" y="4864617"/>
                  <a:ext cx="467970" cy="45719"/>
                  <a:chOff x="829336" y="4864617"/>
                  <a:chExt cx="467970" cy="45719"/>
                </a:xfrm>
              </p:grpSpPr>
              <p:sp>
                <p:nvSpPr>
                  <p:cNvPr id="843" name="フローチャート: 端子 685"/>
                  <p:cNvSpPr/>
                  <p:nvPr/>
                </p:nvSpPr>
                <p:spPr>
                  <a:xfrm rot="2455208">
                    <a:off x="829336" y="4864617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4" name="フローチャート: 端子 686"/>
                  <p:cNvSpPr/>
                  <p:nvPr/>
                </p:nvSpPr>
                <p:spPr>
                  <a:xfrm rot="20086792" flipH="1">
                    <a:off x="1126992" y="4864617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40" name="台形 839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1" name="フリーフォーム 840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2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27" name="グループ化 826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28" name="片側の 2 つの角を丸めた四角形 827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29" name="グループ化 82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33" name="台形 83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4" name="台形 83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0" name="グループ化 82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31" name="直角三角形 83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2" name="直角三角形 83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09" name="グループ化 808"/>
            <p:cNvGrpSpPr/>
            <p:nvPr/>
          </p:nvGrpSpPr>
          <p:grpSpPr>
            <a:xfrm>
              <a:off x="677263" y="5004513"/>
              <a:ext cx="760932" cy="802833"/>
              <a:chOff x="-1724707" y="4807108"/>
              <a:chExt cx="760932" cy="802833"/>
            </a:xfrm>
          </p:grpSpPr>
          <p:sp>
            <p:nvSpPr>
              <p:cNvPr id="818" name="フリーフォーム 817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9" name="フリーフォーム 818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20" name="グループ化 819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824" name="台形 823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5" name="片側の 2 つの角を丸めた四角形 824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21" name="グループ化 820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822" name="台形 821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3" name="片側の 2 つの角を丸めた四角形 822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10" name="グループ化 809"/>
            <p:cNvGrpSpPr/>
            <p:nvPr/>
          </p:nvGrpSpPr>
          <p:grpSpPr>
            <a:xfrm>
              <a:off x="882881" y="4782174"/>
              <a:ext cx="357872" cy="68659"/>
              <a:chOff x="798646" y="4783651"/>
              <a:chExt cx="446912" cy="84119"/>
            </a:xfrm>
          </p:grpSpPr>
          <p:sp>
            <p:nvSpPr>
              <p:cNvPr id="816" name="山形 815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7" name="山形 816"/>
              <p:cNvSpPr/>
              <p:nvPr/>
            </p:nvSpPr>
            <p:spPr>
              <a:xfrm rot="21091095" flipH="1">
                <a:off x="1119588" y="4783652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11" name="爆発 2 810"/>
            <p:cNvSpPr/>
            <p:nvPr/>
          </p:nvSpPr>
          <p:spPr>
            <a:xfrm rot="1333212">
              <a:off x="1239829" y="4968766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2" name="月 811"/>
            <p:cNvSpPr/>
            <p:nvPr/>
          </p:nvSpPr>
          <p:spPr>
            <a:xfrm rot="21164429">
              <a:off x="1049381" y="4604524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13" name="グループ化 812"/>
            <p:cNvGrpSpPr/>
            <p:nvPr/>
          </p:nvGrpSpPr>
          <p:grpSpPr>
            <a:xfrm rot="21298509">
              <a:off x="1008475" y="5149321"/>
              <a:ext cx="698230" cy="411541"/>
              <a:chOff x="4982711" y="3986497"/>
              <a:chExt cx="890055" cy="524604"/>
            </a:xfrm>
          </p:grpSpPr>
          <p:sp>
            <p:nvSpPr>
              <p:cNvPr id="814" name="テキスト ボックス 813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815" name="テキスト ボックス 814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851" name="グループ化 850"/>
          <p:cNvGrpSpPr/>
          <p:nvPr/>
        </p:nvGrpSpPr>
        <p:grpSpPr>
          <a:xfrm>
            <a:off x="869338" y="4862476"/>
            <a:ext cx="1088557" cy="1451192"/>
            <a:chOff x="-461206" y="4364852"/>
            <a:chExt cx="1088557" cy="1451192"/>
          </a:xfrm>
        </p:grpSpPr>
        <p:grpSp>
          <p:nvGrpSpPr>
            <p:cNvPr id="852" name="グループ化 851"/>
            <p:cNvGrpSpPr/>
            <p:nvPr/>
          </p:nvGrpSpPr>
          <p:grpSpPr>
            <a:xfrm>
              <a:off x="-461206" y="4364852"/>
              <a:ext cx="822595" cy="1451192"/>
              <a:chOff x="-459400" y="4574314"/>
              <a:chExt cx="822595" cy="1451192"/>
            </a:xfrm>
          </p:grpSpPr>
          <p:grpSp>
            <p:nvGrpSpPr>
              <p:cNvPr id="870" name="グループ化 869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879" name="片側の 2 つの角を丸めた四角形 878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0" name="フリーフォーム 879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1" name="グループ化 880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889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0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2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3" name="フリーフォーム 882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4" name="フリーフォーム 883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5" name="グループ化 884"/>
                <p:cNvGrpSpPr/>
                <p:nvPr/>
              </p:nvGrpSpPr>
              <p:grpSpPr>
                <a:xfrm>
                  <a:off x="-291775" y="4901908"/>
                  <a:ext cx="500582" cy="105626"/>
                  <a:chOff x="-284808" y="4901908"/>
                  <a:chExt cx="500582" cy="105626"/>
                </a:xfrm>
              </p:grpSpPr>
              <p:sp>
                <p:nvSpPr>
                  <p:cNvPr id="887" name="フリーフォーム 886"/>
                  <p:cNvSpPr/>
                  <p:nvPr/>
                </p:nvSpPr>
                <p:spPr>
                  <a:xfrm rot="1800000">
                    <a:off x="-284808" y="490190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88" name="フリーフォーム 887"/>
                  <p:cNvSpPr/>
                  <p:nvPr/>
                </p:nvSpPr>
                <p:spPr>
                  <a:xfrm rot="20563106"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6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1" name="グループ化 870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72" name="片側の 2 つの角を丸めた四角形 871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3" name="グループ化 872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877" name="台形 87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8" name="台形 87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74" name="グループ化 873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875" name="直角三角形 87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76" name="直角三角形 87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853" name="グループ化 852"/>
            <p:cNvGrpSpPr/>
            <p:nvPr/>
          </p:nvGrpSpPr>
          <p:grpSpPr>
            <a:xfrm>
              <a:off x="-410246" y="5004513"/>
              <a:ext cx="760932" cy="802833"/>
              <a:chOff x="-1724707" y="4807108"/>
              <a:chExt cx="760932" cy="802833"/>
            </a:xfrm>
          </p:grpSpPr>
          <p:sp>
            <p:nvSpPr>
              <p:cNvPr id="862" name="フリーフォーム 861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3" name="フリーフォーム 862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64" name="グループ化 863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868" name="台形 86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9" name="片側の 2 つの角を丸めた四角形 86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65" name="グループ化 864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866" name="台形 86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7" name="片側の 2 つの角を丸めた四角形 86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854" name="グループ化 853"/>
            <p:cNvGrpSpPr/>
            <p:nvPr/>
          </p:nvGrpSpPr>
          <p:grpSpPr>
            <a:xfrm>
              <a:off x="-261125" y="4842634"/>
              <a:ext cx="412692" cy="84118"/>
              <a:chOff x="-261125" y="4842634"/>
              <a:chExt cx="412692" cy="84118"/>
            </a:xfrm>
          </p:grpSpPr>
          <p:sp>
            <p:nvSpPr>
              <p:cNvPr id="860" name="山形 859"/>
              <p:cNvSpPr/>
              <p:nvPr/>
            </p:nvSpPr>
            <p:spPr>
              <a:xfrm rot="508905">
                <a:off x="-261125" y="4842634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1" name="山形 860"/>
              <p:cNvSpPr/>
              <p:nvPr/>
            </p:nvSpPr>
            <p:spPr>
              <a:xfrm rot="21091095" flipH="1">
                <a:off x="25597" y="4842634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55" name="爆発 2 854"/>
            <p:cNvSpPr/>
            <p:nvPr/>
          </p:nvSpPr>
          <p:spPr>
            <a:xfrm rot="1333212">
              <a:off x="156694" y="4968766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6" name="月 855"/>
            <p:cNvSpPr/>
            <p:nvPr/>
          </p:nvSpPr>
          <p:spPr>
            <a:xfrm rot="21164429">
              <a:off x="-81329" y="4655618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57" name="グループ化 856"/>
            <p:cNvGrpSpPr/>
            <p:nvPr/>
          </p:nvGrpSpPr>
          <p:grpSpPr>
            <a:xfrm rot="21298509">
              <a:off x="-70879" y="5149321"/>
              <a:ext cx="698230" cy="411541"/>
              <a:chOff x="4982711" y="3986497"/>
              <a:chExt cx="890055" cy="524604"/>
            </a:xfrm>
          </p:grpSpPr>
          <p:sp>
            <p:nvSpPr>
              <p:cNvPr id="858" name="テキスト ボックス 857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859" name="テキスト ボックス 858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891" name="グループ化 890"/>
          <p:cNvGrpSpPr/>
          <p:nvPr/>
        </p:nvGrpSpPr>
        <p:grpSpPr>
          <a:xfrm>
            <a:off x="8293746" y="3058358"/>
            <a:ext cx="879664" cy="1293206"/>
            <a:chOff x="4058523" y="2722638"/>
            <a:chExt cx="879664" cy="1293206"/>
          </a:xfrm>
        </p:grpSpPr>
        <p:grpSp>
          <p:nvGrpSpPr>
            <p:cNvPr id="892" name="グループ化 891"/>
            <p:cNvGrpSpPr/>
            <p:nvPr/>
          </p:nvGrpSpPr>
          <p:grpSpPr>
            <a:xfrm>
              <a:off x="4106744" y="2722638"/>
              <a:ext cx="719603" cy="1293206"/>
              <a:chOff x="4108550" y="4732300"/>
              <a:chExt cx="719603" cy="1293206"/>
            </a:xfrm>
          </p:grpSpPr>
          <p:grpSp>
            <p:nvGrpSpPr>
              <p:cNvPr id="904" name="グループ化 903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913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14" name="片側の 2 つの角を丸めた四角形 913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15" name="グループ化 914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923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4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16" name="角丸四角形 915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17" name="グループ化 916"/>
                <p:cNvGrpSpPr/>
                <p:nvPr/>
              </p:nvGrpSpPr>
              <p:grpSpPr>
                <a:xfrm>
                  <a:off x="4227264" y="4959727"/>
                  <a:ext cx="482174" cy="218480"/>
                  <a:chOff x="4232627" y="4959727"/>
                  <a:chExt cx="482174" cy="218480"/>
                </a:xfrm>
              </p:grpSpPr>
              <p:sp>
                <p:nvSpPr>
                  <p:cNvPr id="919" name="フローチャート: 端子 650"/>
                  <p:cNvSpPr/>
                  <p:nvPr/>
                </p:nvSpPr>
                <p:spPr>
                  <a:xfrm rot="631768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0" name="フローチャート: 端子 651"/>
                  <p:cNvSpPr/>
                  <p:nvPr/>
                </p:nvSpPr>
                <p:spPr>
                  <a:xfrm rot="1242363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1" name="円/楕円 757"/>
                  <p:cNvSpPr/>
                  <p:nvPr/>
                </p:nvSpPr>
                <p:spPr>
                  <a:xfrm>
                    <a:off x="4315956" y="508758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2" name="円/楕円 758"/>
                  <p:cNvSpPr/>
                  <p:nvPr/>
                </p:nvSpPr>
                <p:spPr>
                  <a:xfrm>
                    <a:off x="4582488" y="508758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18" name="フリーフォーム 917"/>
                <p:cNvSpPr/>
                <p:nvPr/>
              </p:nvSpPr>
              <p:spPr>
                <a:xfrm rot="18900000">
                  <a:off x="4412945" y="5156515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05" name="グループ化 904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906" name="片側の 2 つの角を丸めた四角形 905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07" name="グループ化 906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11" name="台形 910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2" name="台形 911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08" name="グループ化 907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09" name="直角三角形 908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0" name="直角三角形 909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893" name="円/楕円 892"/>
            <p:cNvSpPr/>
            <p:nvPr/>
          </p:nvSpPr>
          <p:spPr>
            <a:xfrm>
              <a:off x="4290542" y="3262360"/>
              <a:ext cx="340416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94" name="円/楕円 893"/>
            <p:cNvSpPr/>
            <p:nvPr/>
          </p:nvSpPr>
          <p:spPr>
            <a:xfrm>
              <a:off x="4332708" y="3312674"/>
              <a:ext cx="256082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95" name="グループ化 894"/>
            <p:cNvGrpSpPr/>
            <p:nvPr/>
          </p:nvGrpSpPr>
          <p:grpSpPr>
            <a:xfrm>
              <a:off x="4058523" y="3320060"/>
              <a:ext cx="600101" cy="694946"/>
              <a:chOff x="-1775745" y="3295946"/>
              <a:chExt cx="600101" cy="694946"/>
            </a:xfrm>
          </p:grpSpPr>
          <p:sp>
            <p:nvSpPr>
              <p:cNvPr id="898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99" name="角丸四角形 898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0" name="角丸四角形 899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1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2" name="台形 901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3" name="片側の 2 つの角を丸めた四角形 902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96" name="爆発 2 895"/>
            <p:cNvSpPr/>
            <p:nvPr/>
          </p:nvSpPr>
          <p:spPr>
            <a:xfrm>
              <a:off x="4741972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7" name="爆発 2 896"/>
            <p:cNvSpPr/>
            <p:nvPr/>
          </p:nvSpPr>
          <p:spPr>
            <a:xfrm rot="5400000">
              <a:off x="4088904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25" name="グループ化 924"/>
          <p:cNvGrpSpPr/>
          <p:nvPr/>
        </p:nvGrpSpPr>
        <p:grpSpPr>
          <a:xfrm>
            <a:off x="690115" y="815481"/>
            <a:ext cx="1059553" cy="1618098"/>
            <a:chOff x="-698164" y="597408"/>
            <a:chExt cx="1059553" cy="1618098"/>
          </a:xfrm>
        </p:grpSpPr>
        <p:grpSp>
          <p:nvGrpSpPr>
            <p:cNvPr id="926" name="グループ化 925"/>
            <p:cNvGrpSpPr/>
            <p:nvPr/>
          </p:nvGrpSpPr>
          <p:grpSpPr>
            <a:xfrm>
              <a:off x="-461206" y="764314"/>
              <a:ext cx="822595" cy="1451192"/>
              <a:chOff x="-459400" y="4574314"/>
              <a:chExt cx="822595" cy="1451192"/>
            </a:xfrm>
          </p:grpSpPr>
          <p:grpSp>
            <p:nvGrpSpPr>
              <p:cNvPr id="933" name="グループ化 932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942" name="片側の 2 つの角を丸めた四角形 941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3" name="フリーフォーム 942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4" name="グループ化 943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955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6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5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6" name="フリーフォーム 945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7" name="フリーフォーム 946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8" name="グループ化 947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949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0" name="楕円 562"/>
                  <p:cNvSpPr/>
                  <p:nvPr/>
                </p:nvSpPr>
                <p:spPr>
                  <a:xfrm>
                    <a:off x="-253100" y="5007608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1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2" name="楕円 564"/>
                  <p:cNvSpPr/>
                  <p:nvPr/>
                </p:nvSpPr>
                <p:spPr>
                  <a:xfrm>
                    <a:off x="67575" y="5007608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3" name="フリーフォーム 952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4" name="フリーフォーム 953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934" name="グループ化 933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935" name="片側の 2 つの角を丸めた四角形 93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6" name="グループ化 93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40" name="台形 93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41" name="台形 94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37" name="グループ化 93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38" name="直角三角形 93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9" name="直角三角形 93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27" name="グループ化 926"/>
            <p:cNvGrpSpPr/>
            <p:nvPr/>
          </p:nvGrpSpPr>
          <p:grpSpPr>
            <a:xfrm>
              <a:off x="-596629" y="939521"/>
              <a:ext cx="686497" cy="887409"/>
              <a:chOff x="-1908700" y="939521"/>
              <a:chExt cx="686497" cy="887409"/>
            </a:xfrm>
          </p:grpSpPr>
          <p:sp>
            <p:nvSpPr>
              <p:cNvPr id="930" name="フリーフォーム 929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1" name="台形 930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2" name="フリーフォーム 931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28" name="円/楕円 541"/>
            <p:cNvSpPr/>
            <p:nvPr/>
          </p:nvSpPr>
          <p:spPr>
            <a:xfrm>
              <a:off x="-69816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9" name="円/楕円 544"/>
            <p:cNvSpPr/>
            <p:nvPr/>
          </p:nvSpPr>
          <p:spPr>
            <a:xfrm>
              <a:off x="-193749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57" name="グループ化 956"/>
          <p:cNvGrpSpPr/>
          <p:nvPr/>
        </p:nvGrpSpPr>
        <p:grpSpPr>
          <a:xfrm>
            <a:off x="2622154" y="815481"/>
            <a:ext cx="933116" cy="1618098"/>
            <a:chOff x="488504" y="597408"/>
            <a:chExt cx="933116" cy="1618098"/>
          </a:xfrm>
        </p:grpSpPr>
        <p:grpSp>
          <p:nvGrpSpPr>
            <p:cNvPr id="958" name="グループ化 957"/>
            <p:cNvGrpSpPr/>
            <p:nvPr/>
          </p:nvGrpSpPr>
          <p:grpSpPr>
            <a:xfrm>
              <a:off x="702017" y="839208"/>
              <a:ext cx="719603" cy="1376298"/>
              <a:chOff x="703823" y="4649208"/>
              <a:chExt cx="719603" cy="1376298"/>
            </a:xfrm>
          </p:grpSpPr>
          <p:grpSp>
            <p:nvGrpSpPr>
              <p:cNvPr id="965" name="グループ化 964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974" name="片側の 2 つの角を丸めた四角形 973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5" name="グループ化 974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987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8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9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90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76" name="グループ化 975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985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6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7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8" name="グループ化 977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981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2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3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84" name="フローチャート: 端子 686"/>
                  <p:cNvSpPr/>
                  <p:nvPr/>
                </p:nvSpPr>
                <p:spPr>
                  <a:xfrm rot="846699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79" name="台形 978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0" name="フリーフォーム 979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66" name="グループ化 965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967" name="片側の 2 つの角を丸めた四角形 966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68" name="グループ化 967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72" name="台形 97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3" name="台形 97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9" name="グループ化 968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70" name="直角三角形 96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71" name="直角三角形 97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59" name="グループ化 958"/>
            <p:cNvGrpSpPr/>
            <p:nvPr/>
          </p:nvGrpSpPr>
          <p:grpSpPr>
            <a:xfrm>
              <a:off x="524149" y="939521"/>
              <a:ext cx="686497" cy="887409"/>
              <a:chOff x="-1908700" y="939521"/>
              <a:chExt cx="686497" cy="887409"/>
            </a:xfrm>
          </p:grpSpPr>
          <p:sp>
            <p:nvSpPr>
              <p:cNvPr id="962" name="フリーフォーム 961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3" name="台形 962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64" name="フリーフォーム 963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60" name="円/楕円 541"/>
            <p:cNvSpPr/>
            <p:nvPr/>
          </p:nvSpPr>
          <p:spPr>
            <a:xfrm>
              <a:off x="48850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1" name="円/楕円 544"/>
            <p:cNvSpPr/>
            <p:nvPr/>
          </p:nvSpPr>
          <p:spPr>
            <a:xfrm>
              <a:off x="920552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91" name="グループ化 990"/>
          <p:cNvGrpSpPr/>
          <p:nvPr/>
        </p:nvGrpSpPr>
        <p:grpSpPr>
          <a:xfrm>
            <a:off x="4451460" y="815481"/>
            <a:ext cx="986472" cy="1618098"/>
            <a:chOff x="1568624" y="597408"/>
            <a:chExt cx="986472" cy="1618098"/>
          </a:xfrm>
        </p:grpSpPr>
        <p:grpSp>
          <p:nvGrpSpPr>
            <p:cNvPr id="992" name="グループ化 991"/>
            <p:cNvGrpSpPr/>
            <p:nvPr/>
          </p:nvGrpSpPr>
          <p:grpSpPr>
            <a:xfrm>
              <a:off x="1835492" y="918032"/>
              <a:ext cx="719604" cy="1297474"/>
              <a:chOff x="1837298" y="4728032"/>
              <a:chExt cx="719604" cy="1297474"/>
            </a:xfrm>
          </p:grpSpPr>
          <p:grpSp>
            <p:nvGrpSpPr>
              <p:cNvPr id="999" name="グループ化 998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1008" name="片側の 2 つの角を丸めた四角形 1007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9" name="グループ化 1008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1010" name="星 24 1009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1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2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3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4" name="弦 1013"/>
                  <p:cNvSpPr/>
                  <p:nvPr/>
                </p:nvSpPr>
                <p:spPr>
                  <a:xfrm>
                    <a:off x="2249372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5" name="弦 1014"/>
                  <p:cNvSpPr/>
                  <p:nvPr/>
                </p:nvSpPr>
                <p:spPr>
                  <a:xfrm>
                    <a:off x="2309729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6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7" name="弦 1016"/>
                  <p:cNvSpPr/>
                  <p:nvPr/>
                </p:nvSpPr>
                <p:spPr>
                  <a:xfrm flipH="1">
                    <a:off x="1946481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8" name="弦 1017"/>
                  <p:cNvSpPr/>
                  <p:nvPr/>
                </p:nvSpPr>
                <p:spPr>
                  <a:xfrm flipH="1">
                    <a:off x="1965927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19" name="フローチャート: 手操作入力 680"/>
                  <p:cNvSpPr/>
                  <p:nvPr/>
                </p:nvSpPr>
                <p:spPr>
                  <a:xfrm rot="11076471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20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000" name="グループ化 999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01" name="片側の 2 つの角を丸めた四角形 100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2" name="グループ化 100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06" name="台形 100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7" name="台形 100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03" name="グループ化 100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04" name="直角三角形 100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05" name="直角三角形 100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993" name="グループ化 992"/>
            <p:cNvGrpSpPr/>
            <p:nvPr/>
          </p:nvGrpSpPr>
          <p:grpSpPr>
            <a:xfrm>
              <a:off x="1653033" y="939521"/>
              <a:ext cx="686497" cy="887409"/>
              <a:chOff x="-1908700" y="939521"/>
              <a:chExt cx="686497" cy="887409"/>
            </a:xfrm>
          </p:grpSpPr>
          <p:sp>
            <p:nvSpPr>
              <p:cNvPr id="996" name="フリーフォーム 995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7" name="台形 996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フリーフォーム 997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994" name="円/楕円 541"/>
            <p:cNvSpPr/>
            <p:nvPr/>
          </p:nvSpPr>
          <p:spPr>
            <a:xfrm>
              <a:off x="156862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5" name="円/楕円 544"/>
            <p:cNvSpPr/>
            <p:nvPr/>
          </p:nvSpPr>
          <p:spPr>
            <a:xfrm>
              <a:off x="2062399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21" name="グループ化 1020"/>
          <p:cNvGrpSpPr/>
          <p:nvPr/>
        </p:nvGrpSpPr>
        <p:grpSpPr>
          <a:xfrm>
            <a:off x="6319830" y="815481"/>
            <a:ext cx="981969" cy="1618098"/>
            <a:chOff x="2720752" y="597408"/>
            <a:chExt cx="981969" cy="1618098"/>
          </a:xfrm>
        </p:grpSpPr>
        <p:grpSp>
          <p:nvGrpSpPr>
            <p:cNvPr id="1022" name="グループ化 1021"/>
            <p:cNvGrpSpPr/>
            <p:nvPr/>
          </p:nvGrpSpPr>
          <p:grpSpPr>
            <a:xfrm>
              <a:off x="2983118" y="861171"/>
              <a:ext cx="719603" cy="1354335"/>
              <a:chOff x="2984924" y="4671171"/>
              <a:chExt cx="719603" cy="1354335"/>
            </a:xfrm>
          </p:grpSpPr>
          <p:grpSp>
            <p:nvGrpSpPr>
              <p:cNvPr id="1029" name="グループ化 1028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1038" name="片側の 2 つの角を丸めた四角形 1037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39" name="フリーフォーム 1038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0" name="グループ化 1039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1051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2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1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42" name="フリーフォーム 1041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43" name="グループ化 1042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1045" name="角丸四角形 1044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6" name="円/楕円 785"/>
                  <p:cNvSpPr/>
                  <p:nvPr/>
                </p:nvSpPr>
                <p:spPr>
                  <a:xfrm>
                    <a:off x="3140575" y="501555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7" name="角丸四角形 1046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8" name="円/楕円 787"/>
                  <p:cNvSpPr/>
                  <p:nvPr/>
                </p:nvSpPr>
                <p:spPr>
                  <a:xfrm>
                    <a:off x="3464425" y="501555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9" name="月 1048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0" name="月 1049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44" name="月 1043"/>
                <p:cNvSpPr/>
                <p:nvPr/>
              </p:nvSpPr>
              <p:spPr>
                <a:xfrm rot="16200000">
                  <a:off x="3331305" y="5197680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FF505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30" name="グループ化 1029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31" name="片側の 2 つの角を丸めた四角形 103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32" name="グループ化 103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36" name="台形 103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7" name="台形 103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33" name="グループ化 103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34" name="直角三角形 103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5" name="直角三角形 103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23" name="グループ化 1022"/>
            <p:cNvGrpSpPr/>
            <p:nvPr/>
          </p:nvGrpSpPr>
          <p:grpSpPr>
            <a:xfrm>
              <a:off x="2792521" y="939521"/>
              <a:ext cx="686497" cy="887409"/>
              <a:chOff x="-1908700" y="939521"/>
              <a:chExt cx="686497" cy="887409"/>
            </a:xfrm>
          </p:grpSpPr>
          <p:sp>
            <p:nvSpPr>
              <p:cNvPr id="1026" name="フリーフォーム 1025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7" name="台形 1026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8" name="フリーフォーム 1027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24" name="円/楕円 541"/>
            <p:cNvSpPr/>
            <p:nvPr/>
          </p:nvSpPr>
          <p:spPr>
            <a:xfrm>
              <a:off x="2720752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5" name="円/楕円 544"/>
            <p:cNvSpPr/>
            <p:nvPr/>
          </p:nvSpPr>
          <p:spPr>
            <a:xfrm>
              <a:off x="3210294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53" name="グループ化 1052"/>
          <p:cNvGrpSpPr/>
          <p:nvPr/>
        </p:nvGrpSpPr>
        <p:grpSpPr>
          <a:xfrm>
            <a:off x="8177631" y="815481"/>
            <a:ext cx="953467" cy="1618098"/>
            <a:chOff x="3872880" y="597408"/>
            <a:chExt cx="953467" cy="1618098"/>
          </a:xfrm>
        </p:grpSpPr>
        <p:grpSp>
          <p:nvGrpSpPr>
            <p:cNvPr id="1054" name="グループ化 1053"/>
            <p:cNvGrpSpPr/>
            <p:nvPr/>
          </p:nvGrpSpPr>
          <p:grpSpPr>
            <a:xfrm>
              <a:off x="4106744" y="922300"/>
              <a:ext cx="719603" cy="1293206"/>
              <a:chOff x="4108550" y="4732300"/>
              <a:chExt cx="719603" cy="1293206"/>
            </a:xfrm>
          </p:grpSpPr>
          <p:grpSp>
            <p:nvGrpSpPr>
              <p:cNvPr id="1061" name="グループ化 1060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070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71" name="片側の 2 つの角を丸めた四角形 1070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2" name="グループ化 1071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080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1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3" name="角丸四角形 1072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74" name="グループ化 1073"/>
                <p:cNvGrpSpPr/>
                <p:nvPr/>
              </p:nvGrpSpPr>
              <p:grpSpPr>
                <a:xfrm>
                  <a:off x="4227264" y="4943315"/>
                  <a:ext cx="482175" cy="170954"/>
                  <a:chOff x="4232627" y="4943315"/>
                  <a:chExt cx="482175" cy="170954"/>
                </a:xfrm>
              </p:grpSpPr>
              <p:sp>
                <p:nvSpPr>
                  <p:cNvPr id="1076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7" name="フローチャート: 端子 651"/>
                  <p:cNvSpPr/>
                  <p:nvPr/>
                </p:nvSpPr>
                <p:spPr>
                  <a:xfrm rot="900000" flipH="1">
                    <a:off x="4527571" y="4943315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8" name="円/楕円 757"/>
                  <p:cNvSpPr/>
                  <p:nvPr/>
                </p:nvSpPr>
                <p:spPr>
                  <a:xfrm>
                    <a:off x="4315956" y="5023646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79" name="円/楕円 758"/>
                  <p:cNvSpPr/>
                  <p:nvPr/>
                </p:nvSpPr>
                <p:spPr>
                  <a:xfrm>
                    <a:off x="4582488" y="5023646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75" name="フリーフォーム 1074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62" name="グループ化 1061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063" name="片側の 2 つの角を丸めた四角形 106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64" name="グループ化 106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068" name="台形 106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9" name="台形 106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065" name="グループ化 106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066" name="直角三角形 106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7" name="直角三角形 106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055" name="グループ化 1054"/>
            <p:cNvGrpSpPr/>
            <p:nvPr/>
          </p:nvGrpSpPr>
          <p:grpSpPr>
            <a:xfrm>
              <a:off x="3927519" y="939521"/>
              <a:ext cx="686497" cy="887409"/>
              <a:chOff x="-1908700" y="939521"/>
              <a:chExt cx="686497" cy="887409"/>
            </a:xfrm>
          </p:grpSpPr>
          <p:sp>
            <p:nvSpPr>
              <p:cNvPr id="1058" name="フリーフォーム 1057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9" name="台形 1058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0" name="フリーフォーム 1059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56" name="円/楕円 541"/>
            <p:cNvSpPr/>
            <p:nvPr/>
          </p:nvSpPr>
          <p:spPr>
            <a:xfrm>
              <a:off x="3872880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7" name="円/楕円 544"/>
            <p:cNvSpPr/>
            <p:nvPr/>
          </p:nvSpPr>
          <p:spPr>
            <a:xfrm>
              <a:off x="4326789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6462615" y="2997229"/>
            <a:ext cx="854288" cy="1354335"/>
            <a:chOff x="2933065" y="2661509"/>
            <a:chExt cx="854288" cy="135433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2983118" y="2661509"/>
              <a:ext cx="719603" cy="1354335"/>
              <a:chOff x="2984924" y="4671171"/>
              <a:chExt cx="719603" cy="1354335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24" name="片側の 2 つの角を丸めた四角形 23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5" name="フリーフォーム 24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" name="グループ化 25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3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7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フリーフォーム 27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" name="グループ化 28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31" name="角丸四角形 30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" name="円/楕円 785"/>
                  <p:cNvSpPr/>
                  <p:nvPr/>
                </p:nvSpPr>
                <p:spPr>
                  <a:xfrm>
                    <a:off x="3140575" y="5096076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" name="角丸四角形 32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" name="円/楕円 787"/>
                  <p:cNvSpPr/>
                  <p:nvPr/>
                </p:nvSpPr>
                <p:spPr>
                  <a:xfrm>
                    <a:off x="3464425" y="5096076"/>
                    <a:ext cx="68225" cy="682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" name="月 34"/>
                  <p:cNvSpPr/>
                  <p:nvPr/>
                </p:nvSpPr>
                <p:spPr>
                  <a:xfrm rot="54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6" name="月 35"/>
                  <p:cNvSpPr/>
                  <p:nvPr/>
                </p:nvSpPr>
                <p:spPr>
                  <a:xfrm rot="54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" name="月 29"/>
                <p:cNvSpPr/>
                <p:nvPr/>
              </p:nvSpPr>
              <p:spPr>
                <a:xfrm rot="16200000">
                  <a:off x="3331305" y="5187411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7" name="片側の 2 つの角を丸めた四角形 16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" name="グループ化 17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2" name="台形 2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" name="台形 2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9" name="グループ化 18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0" name="直角三角形 1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" name="直角三角形 2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" name="爆発 2 3"/>
            <p:cNvSpPr/>
            <p:nvPr/>
          </p:nvSpPr>
          <p:spPr>
            <a:xfrm>
              <a:off x="3591138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爆発 2 4"/>
            <p:cNvSpPr/>
            <p:nvPr/>
          </p:nvSpPr>
          <p:spPr>
            <a:xfrm rot="5400000">
              <a:off x="2938070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円/楕円 5"/>
            <p:cNvSpPr/>
            <p:nvPr/>
          </p:nvSpPr>
          <p:spPr>
            <a:xfrm>
              <a:off x="3179843" y="3262360"/>
              <a:ext cx="340416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円/楕円 6"/>
            <p:cNvSpPr/>
            <p:nvPr/>
          </p:nvSpPr>
          <p:spPr>
            <a:xfrm>
              <a:off x="3222009" y="3312674"/>
              <a:ext cx="256082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2933065" y="3320060"/>
              <a:ext cx="600101" cy="694946"/>
              <a:chOff x="-1775745" y="3295946"/>
              <a:chExt cx="600101" cy="694946"/>
            </a:xfrm>
          </p:grpSpPr>
          <p:sp>
            <p:nvSpPr>
              <p:cNvPr id="9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角丸四角形 9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角丸四角形 10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台形 12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片側の 2 つの角を丸めた四角形 13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9" name="グループ化 38"/>
          <p:cNvGrpSpPr/>
          <p:nvPr/>
        </p:nvGrpSpPr>
        <p:grpSpPr>
          <a:xfrm>
            <a:off x="4592960" y="3054090"/>
            <a:ext cx="849283" cy="1297474"/>
            <a:chOff x="1779652" y="2718370"/>
            <a:chExt cx="849283" cy="1297474"/>
          </a:xfrm>
        </p:grpSpPr>
        <p:grpSp>
          <p:nvGrpSpPr>
            <p:cNvPr id="40" name="グループ化 39"/>
            <p:cNvGrpSpPr/>
            <p:nvPr/>
          </p:nvGrpSpPr>
          <p:grpSpPr>
            <a:xfrm>
              <a:off x="1835492" y="2718370"/>
              <a:ext cx="719604" cy="1297474"/>
              <a:chOff x="1837298" y="4728032"/>
              <a:chExt cx="719604" cy="1297474"/>
            </a:xfrm>
          </p:grpSpPr>
          <p:grpSp>
            <p:nvGrpSpPr>
              <p:cNvPr id="54" name="グループ化 53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63" name="片側の 2 つの角を丸めた四角形 62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4" name="グループ化 63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65" name="星 24 64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8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9" name="弦 68"/>
                  <p:cNvSpPr/>
                  <p:nvPr/>
                </p:nvSpPr>
                <p:spPr>
                  <a:xfrm>
                    <a:off x="1956346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0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1" name="弦 70"/>
                  <p:cNvSpPr/>
                  <p:nvPr/>
                </p:nvSpPr>
                <p:spPr>
                  <a:xfrm flipH="1">
                    <a:off x="2239750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" name="フローチャート: 手操作入力 680"/>
                  <p:cNvSpPr/>
                  <p:nvPr/>
                </p:nvSpPr>
                <p:spPr>
                  <a:xfrm rot="12073895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5" name="グループ化 54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56" name="片側の 2 つの角を丸めた四角形 55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7" name="グループ化 56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61" name="台形 60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2" name="台形 61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8" name="グループ化 57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9" name="直角三角形 58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0" name="直角三角形 59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41" name="円/楕円 40"/>
            <p:cNvSpPr/>
            <p:nvPr/>
          </p:nvSpPr>
          <p:spPr>
            <a:xfrm>
              <a:off x="2058750" y="3270101"/>
              <a:ext cx="277561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2093131" y="3320415"/>
              <a:ext cx="208799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" name="グループ化 42"/>
            <p:cNvGrpSpPr/>
            <p:nvPr/>
          </p:nvGrpSpPr>
          <p:grpSpPr>
            <a:xfrm>
              <a:off x="1791554" y="3320060"/>
              <a:ext cx="600101" cy="694946"/>
              <a:chOff x="-1775745" y="3295946"/>
              <a:chExt cx="600101" cy="694946"/>
            </a:xfrm>
          </p:grpSpPr>
          <p:sp>
            <p:nvSpPr>
              <p:cNvPr id="48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角丸四角形 48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角丸四角形 49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" name="台形 51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片側の 2 つの角を丸めた四角形 52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4" name="円/楕円 43"/>
            <p:cNvSpPr/>
            <p:nvPr/>
          </p:nvSpPr>
          <p:spPr>
            <a:xfrm>
              <a:off x="2023844" y="3109379"/>
              <a:ext cx="67911" cy="679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2288704" y="3109379"/>
              <a:ext cx="67911" cy="67911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爆発 2 45"/>
            <p:cNvSpPr/>
            <p:nvPr/>
          </p:nvSpPr>
          <p:spPr>
            <a:xfrm>
              <a:off x="2432720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爆発 2 46"/>
            <p:cNvSpPr/>
            <p:nvPr/>
          </p:nvSpPr>
          <p:spPr>
            <a:xfrm rot="5400000">
              <a:off x="1779652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2702750" y="2975266"/>
            <a:ext cx="849283" cy="1376298"/>
            <a:chOff x="638628" y="2639546"/>
            <a:chExt cx="849283" cy="1376298"/>
          </a:xfrm>
        </p:grpSpPr>
        <p:grpSp>
          <p:nvGrpSpPr>
            <p:cNvPr id="75" name="グループ化 74"/>
            <p:cNvGrpSpPr/>
            <p:nvPr/>
          </p:nvGrpSpPr>
          <p:grpSpPr>
            <a:xfrm>
              <a:off x="702017" y="2639546"/>
              <a:ext cx="719603" cy="1376298"/>
              <a:chOff x="703823" y="4649208"/>
              <a:chExt cx="719603" cy="1376298"/>
            </a:xfrm>
          </p:grpSpPr>
          <p:grpSp>
            <p:nvGrpSpPr>
              <p:cNvPr id="87" name="グループ化 86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96" name="片側の 2 つの角を丸めた四角形 95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7" name="グループ化 96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109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0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1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12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8" name="グループ化 97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107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8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9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" name="グループ化 99"/>
                <p:cNvGrpSpPr/>
                <p:nvPr/>
              </p:nvGrpSpPr>
              <p:grpSpPr>
                <a:xfrm>
                  <a:off x="829639" y="4897338"/>
                  <a:ext cx="467970" cy="254612"/>
                  <a:chOff x="829336" y="4897338"/>
                  <a:chExt cx="467970" cy="254612"/>
                </a:xfrm>
              </p:grpSpPr>
              <p:sp>
                <p:nvSpPr>
                  <p:cNvPr id="103" name="円/楕円 847"/>
                  <p:cNvSpPr/>
                  <p:nvPr/>
                </p:nvSpPr>
                <p:spPr>
                  <a:xfrm>
                    <a:off x="873969" y="5054279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4" name="円/楕円 848"/>
                  <p:cNvSpPr/>
                  <p:nvPr/>
                </p:nvSpPr>
                <p:spPr>
                  <a:xfrm>
                    <a:off x="1193057" y="5054279"/>
                    <a:ext cx="61693" cy="9767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5" name="フローチャート: 端子 685"/>
                  <p:cNvSpPr/>
                  <p:nvPr/>
                </p:nvSpPr>
                <p:spPr>
                  <a:xfrm rot="20919555"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6" name="フローチャート: 端子 686"/>
                  <p:cNvSpPr/>
                  <p:nvPr/>
                </p:nvSpPr>
                <p:spPr>
                  <a:xfrm rot="665957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1" name="台形 100"/>
                <p:cNvSpPr/>
                <p:nvPr/>
              </p:nvSpPr>
              <p:spPr>
                <a:xfrm>
                  <a:off x="973832" y="5163463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2" name="フリーフォーム 101"/>
                <p:cNvSpPr/>
                <p:nvPr/>
              </p:nvSpPr>
              <p:spPr>
                <a:xfrm>
                  <a:off x="993598" y="5072280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" name="グループ化 87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89" name="片側の 2 つの角を丸めた四角形 88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0" name="グループ化 89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94" name="台形 93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5" name="台形 94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1" name="グループ化 90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92" name="直角三角形 91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" name="直角三角形 92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76" name="円/楕円 75"/>
            <p:cNvSpPr/>
            <p:nvPr/>
          </p:nvSpPr>
          <p:spPr>
            <a:xfrm>
              <a:off x="917741" y="3260630"/>
              <a:ext cx="277561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952122" y="3310944"/>
              <a:ext cx="208799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8" name="グループ化 77"/>
            <p:cNvGrpSpPr/>
            <p:nvPr/>
          </p:nvGrpSpPr>
          <p:grpSpPr>
            <a:xfrm>
              <a:off x="654044" y="3320060"/>
              <a:ext cx="600101" cy="694946"/>
              <a:chOff x="-1775745" y="3295946"/>
              <a:chExt cx="600101" cy="694946"/>
            </a:xfrm>
          </p:grpSpPr>
          <p:sp>
            <p:nvSpPr>
              <p:cNvPr id="81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" name="角丸四角形 81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" name="角丸四角形 82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" name="台形 84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" name="片側の 2 つの角を丸めた四角形 85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9" name="爆発 2 78"/>
            <p:cNvSpPr/>
            <p:nvPr/>
          </p:nvSpPr>
          <p:spPr>
            <a:xfrm>
              <a:off x="1291696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" name="爆発 2 79"/>
            <p:cNvSpPr/>
            <p:nvPr/>
          </p:nvSpPr>
          <p:spPr>
            <a:xfrm rot="5400000">
              <a:off x="638628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3" name="グループ化 112"/>
          <p:cNvGrpSpPr/>
          <p:nvPr/>
        </p:nvGrpSpPr>
        <p:grpSpPr>
          <a:xfrm>
            <a:off x="857545" y="2900372"/>
            <a:ext cx="862307" cy="1451192"/>
            <a:chOff x="-461206" y="2564652"/>
            <a:chExt cx="862307" cy="1451192"/>
          </a:xfrm>
        </p:grpSpPr>
        <p:grpSp>
          <p:nvGrpSpPr>
            <p:cNvPr id="114" name="グループ化 113"/>
            <p:cNvGrpSpPr/>
            <p:nvPr/>
          </p:nvGrpSpPr>
          <p:grpSpPr>
            <a:xfrm>
              <a:off x="-461206" y="2564652"/>
              <a:ext cx="822595" cy="1451192"/>
              <a:chOff x="-459400" y="4574314"/>
              <a:chExt cx="822595" cy="1451192"/>
            </a:xfrm>
          </p:grpSpPr>
          <p:grpSp>
            <p:nvGrpSpPr>
              <p:cNvPr id="126" name="グループ化 125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135" name="片側の 2 つの角を丸めた四角形 134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6" name="フリーフォーム 135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7" name="グループ化 136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148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9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38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フリーフォーム 138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0" name="フリーフォーム 139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41" name="グループ化 140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142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3" name="楕円 562"/>
                  <p:cNvSpPr/>
                  <p:nvPr/>
                </p:nvSpPr>
                <p:spPr>
                  <a:xfrm>
                    <a:off x="-253100" y="5064315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4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5" name="楕円 564"/>
                  <p:cNvSpPr/>
                  <p:nvPr/>
                </p:nvSpPr>
                <p:spPr>
                  <a:xfrm>
                    <a:off x="67575" y="5064315"/>
                    <a:ext cx="107050" cy="10705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6" name="フリーフォーム 145"/>
                  <p:cNvSpPr/>
                  <p:nvPr/>
                </p:nvSpPr>
                <p:spPr>
                  <a:xfrm rot="10800000"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47" name="フリーフォーム 146"/>
                  <p:cNvSpPr/>
                  <p:nvPr/>
                </p:nvSpPr>
                <p:spPr>
                  <a:xfrm rot="10800000"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127" name="グループ化 126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128" name="片側の 2 つの角を丸めた四角形 127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29" name="グループ化 12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33" name="台形 13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4" name="台形 13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30" name="グループ化 12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31" name="直角三角形 13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32" name="直角三角形 13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115" name="円/楕円 114"/>
            <p:cNvSpPr/>
            <p:nvPr/>
          </p:nvSpPr>
          <p:spPr>
            <a:xfrm>
              <a:off x="-191799" y="3262360"/>
              <a:ext cx="277561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-157418" y="3312674"/>
              <a:ext cx="208799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7" name="グループ化 116"/>
            <p:cNvGrpSpPr/>
            <p:nvPr/>
          </p:nvGrpSpPr>
          <p:grpSpPr>
            <a:xfrm>
              <a:off x="-454874" y="3311769"/>
              <a:ext cx="600101" cy="694946"/>
              <a:chOff x="-1775745" y="3295946"/>
              <a:chExt cx="600101" cy="694946"/>
            </a:xfrm>
          </p:grpSpPr>
          <p:sp>
            <p:nvSpPr>
              <p:cNvPr id="120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1" name="角丸四角形 120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2" name="角丸四角形 121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3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4" name="台形 123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5" name="片側の 2 つの角を丸めた四角形 124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8" name="爆発 2 117"/>
            <p:cNvSpPr/>
            <p:nvPr/>
          </p:nvSpPr>
          <p:spPr>
            <a:xfrm>
              <a:off x="204886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爆発 2 118"/>
            <p:cNvSpPr/>
            <p:nvPr/>
          </p:nvSpPr>
          <p:spPr>
            <a:xfrm rot="5400000">
              <a:off x="-448182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50" name="グループ化 149"/>
          <p:cNvGrpSpPr/>
          <p:nvPr/>
        </p:nvGrpSpPr>
        <p:grpSpPr>
          <a:xfrm>
            <a:off x="8334114" y="5020462"/>
            <a:ext cx="1091912" cy="1293206"/>
            <a:chOff x="4087098" y="4522838"/>
            <a:chExt cx="1091912" cy="1293206"/>
          </a:xfrm>
        </p:grpSpPr>
        <p:grpSp>
          <p:nvGrpSpPr>
            <p:cNvPr id="151" name="グループ化 150"/>
            <p:cNvGrpSpPr/>
            <p:nvPr/>
          </p:nvGrpSpPr>
          <p:grpSpPr>
            <a:xfrm>
              <a:off x="4106744" y="4522838"/>
              <a:ext cx="719603" cy="1293206"/>
              <a:chOff x="4108550" y="4732300"/>
              <a:chExt cx="719603" cy="1293206"/>
            </a:xfrm>
          </p:grpSpPr>
          <p:grpSp>
            <p:nvGrpSpPr>
              <p:cNvPr id="169" name="グループ化 168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178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片側の 2 つの角を丸めた四角形 178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0" name="グループ化 179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187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8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1" name="角丸四角形 180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82" name="グループ化 181"/>
                <p:cNvGrpSpPr/>
                <p:nvPr/>
              </p:nvGrpSpPr>
              <p:grpSpPr>
                <a:xfrm>
                  <a:off x="4227264" y="4923362"/>
                  <a:ext cx="482174" cy="45721"/>
                  <a:chOff x="4232627" y="4923362"/>
                  <a:chExt cx="482174" cy="45721"/>
                </a:xfrm>
              </p:grpSpPr>
              <p:sp>
                <p:nvSpPr>
                  <p:cNvPr id="185" name="フローチャート: 端子 650"/>
                  <p:cNvSpPr/>
                  <p:nvPr/>
                </p:nvSpPr>
                <p:spPr>
                  <a:xfrm rot="1333676">
                    <a:off x="4232627" y="4923364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86" name="フローチャート: 端子 651"/>
                  <p:cNvSpPr/>
                  <p:nvPr/>
                </p:nvSpPr>
                <p:spPr>
                  <a:xfrm rot="19415715" flipH="1">
                    <a:off x="4527570" y="4923362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83" name="フリーフォーム 182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円/楕円 4"/>
                <p:cNvSpPr/>
                <p:nvPr/>
              </p:nvSpPr>
              <p:spPr>
                <a:xfrm>
                  <a:off x="4370884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70" name="グループ化 169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171" name="片側の 2 つの角を丸めた四角形 17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72" name="グループ化 17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176" name="台形 17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7" name="台形 17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73" name="グループ化 17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174" name="直角三角形 17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75" name="直角三角形 17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52" name="グループ化 151"/>
            <p:cNvGrpSpPr/>
            <p:nvPr/>
          </p:nvGrpSpPr>
          <p:grpSpPr>
            <a:xfrm>
              <a:off x="4087098" y="5004513"/>
              <a:ext cx="760932" cy="802833"/>
              <a:chOff x="-1724707" y="4807108"/>
              <a:chExt cx="760932" cy="802833"/>
            </a:xfrm>
          </p:grpSpPr>
          <p:sp>
            <p:nvSpPr>
              <p:cNvPr id="161" name="フリーフォーム 160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2" name="フリーフォーム 161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63" name="グループ化 162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167" name="台形 166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8" name="片側の 2 つの角を丸めた四角形 167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4" name="グループ化 163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165" name="台形 164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6" name="片側の 2 つの角を丸めた四角形 165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3" name="グループ化 152"/>
            <p:cNvGrpSpPr/>
            <p:nvPr/>
          </p:nvGrpSpPr>
          <p:grpSpPr>
            <a:xfrm>
              <a:off x="4284179" y="4845518"/>
              <a:ext cx="357872" cy="68659"/>
              <a:chOff x="798646" y="4783651"/>
              <a:chExt cx="446912" cy="84119"/>
            </a:xfrm>
          </p:grpSpPr>
          <p:sp>
            <p:nvSpPr>
              <p:cNvPr id="159" name="山形 158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0" name="山形 159"/>
              <p:cNvSpPr/>
              <p:nvPr/>
            </p:nvSpPr>
            <p:spPr>
              <a:xfrm rot="21091095" flipH="1">
                <a:off x="1119588" y="4783652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54" name="爆発 2 153"/>
            <p:cNvSpPr/>
            <p:nvPr/>
          </p:nvSpPr>
          <p:spPr>
            <a:xfrm rot="1333212">
              <a:off x="4634580" y="4968764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5" name="月 154"/>
            <p:cNvSpPr/>
            <p:nvPr/>
          </p:nvSpPr>
          <p:spPr>
            <a:xfrm>
              <a:off x="4448944" y="4655617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6" name="グループ化 155"/>
            <p:cNvGrpSpPr/>
            <p:nvPr/>
          </p:nvGrpSpPr>
          <p:grpSpPr>
            <a:xfrm rot="21298509">
              <a:off x="4480780" y="5149322"/>
              <a:ext cx="698230" cy="411541"/>
              <a:chOff x="4982711" y="3986497"/>
              <a:chExt cx="890055" cy="524604"/>
            </a:xfrm>
          </p:grpSpPr>
          <p:sp>
            <p:nvSpPr>
              <p:cNvPr id="157" name="テキスト ボックス 156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158" name="テキスト ボックス 157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189" name="グループ化 188"/>
          <p:cNvGrpSpPr/>
          <p:nvPr/>
        </p:nvGrpSpPr>
        <p:grpSpPr>
          <a:xfrm>
            <a:off x="6518048" y="4959333"/>
            <a:ext cx="1076574" cy="1354335"/>
            <a:chOff x="2976705" y="4461709"/>
            <a:chExt cx="1076574" cy="1354335"/>
          </a:xfrm>
        </p:grpSpPr>
        <p:grpSp>
          <p:nvGrpSpPr>
            <p:cNvPr id="190" name="グループ化 189"/>
            <p:cNvGrpSpPr/>
            <p:nvPr/>
          </p:nvGrpSpPr>
          <p:grpSpPr>
            <a:xfrm>
              <a:off x="2983118" y="4461709"/>
              <a:ext cx="719603" cy="1354335"/>
              <a:chOff x="2984924" y="4671171"/>
              <a:chExt cx="719603" cy="1354335"/>
            </a:xfrm>
          </p:grpSpPr>
          <p:grpSp>
            <p:nvGrpSpPr>
              <p:cNvPr id="208" name="グループ化 207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217" name="片側の 2 つの角を丸めた四角形 216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8" name="フリーフォーム 217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9" name="グループ化 218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227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8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0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1" name="フリーフォーム 220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22" name="グループ化 221"/>
                <p:cNvGrpSpPr/>
                <p:nvPr/>
              </p:nvGrpSpPr>
              <p:grpSpPr>
                <a:xfrm>
                  <a:off x="3093518" y="4866923"/>
                  <a:ext cx="502415" cy="66780"/>
                  <a:chOff x="3080193" y="4866923"/>
                  <a:chExt cx="502415" cy="66780"/>
                </a:xfrm>
              </p:grpSpPr>
              <p:sp>
                <p:nvSpPr>
                  <p:cNvPr id="225" name="月 224"/>
                  <p:cNvSpPr/>
                  <p:nvPr/>
                </p:nvSpPr>
                <p:spPr>
                  <a:xfrm rot="17742129" flipH="1">
                    <a:off x="3135072" y="4812044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26" name="月 225"/>
                  <p:cNvSpPr/>
                  <p:nvPr/>
                </p:nvSpPr>
                <p:spPr>
                  <a:xfrm rot="15527103" flipH="1">
                    <a:off x="3460949" y="4812044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23" name="月 222"/>
                <p:cNvSpPr/>
                <p:nvPr/>
              </p:nvSpPr>
              <p:spPr>
                <a:xfrm rot="16200000">
                  <a:off x="3331304" y="5223086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4" name="円/楕円 4"/>
                <p:cNvSpPr/>
                <p:nvPr/>
              </p:nvSpPr>
              <p:spPr>
                <a:xfrm>
                  <a:off x="3247258" y="5305955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9" name="グループ化 208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10" name="片側の 2 つの角を丸めた四角形 20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1" name="グループ化 21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15" name="台形 21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6" name="台形 21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2" name="グループ化 21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13" name="直角三角形 21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14" name="直角三角形 21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191" name="グループ化 190"/>
            <p:cNvGrpSpPr/>
            <p:nvPr/>
          </p:nvGrpSpPr>
          <p:grpSpPr>
            <a:xfrm>
              <a:off x="2976705" y="5004513"/>
              <a:ext cx="760932" cy="802833"/>
              <a:chOff x="-1724707" y="4807108"/>
              <a:chExt cx="760932" cy="802833"/>
            </a:xfrm>
          </p:grpSpPr>
          <p:sp>
            <p:nvSpPr>
              <p:cNvPr id="200" name="フリーフォーム 199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 200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2" name="グループ化 201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206" name="台形 20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片側の 2 つの角を丸めた四角形 20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3" name="グループ化 202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204" name="台形 203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片側の 2 つの角を丸めた四角形 204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92" name="グループ化 191"/>
            <p:cNvGrpSpPr/>
            <p:nvPr/>
          </p:nvGrpSpPr>
          <p:grpSpPr>
            <a:xfrm>
              <a:off x="3144514" y="4854853"/>
              <a:ext cx="383334" cy="73544"/>
              <a:chOff x="798646" y="4783651"/>
              <a:chExt cx="446912" cy="84119"/>
            </a:xfrm>
          </p:grpSpPr>
          <p:sp>
            <p:nvSpPr>
              <p:cNvPr id="198" name="山形 197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山形 198"/>
              <p:cNvSpPr/>
              <p:nvPr/>
            </p:nvSpPr>
            <p:spPr>
              <a:xfrm rot="21091095" flipH="1">
                <a:off x="1119588" y="4783652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3" name="爆発 2 192"/>
            <p:cNvSpPr/>
            <p:nvPr/>
          </p:nvSpPr>
          <p:spPr>
            <a:xfrm rot="1333212">
              <a:off x="3522135" y="4968764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94" name="月 193"/>
            <p:cNvSpPr/>
            <p:nvPr/>
          </p:nvSpPr>
          <p:spPr>
            <a:xfrm>
              <a:off x="3315510" y="4655617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95" name="グループ化 194"/>
            <p:cNvGrpSpPr/>
            <p:nvPr/>
          </p:nvGrpSpPr>
          <p:grpSpPr>
            <a:xfrm rot="21298509">
              <a:off x="3355049" y="5149322"/>
              <a:ext cx="698230" cy="411541"/>
              <a:chOff x="4982711" y="3986497"/>
              <a:chExt cx="890055" cy="524604"/>
            </a:xfrm>
          </p:grpSpPr>
          <p:sp>
            <p:nvSpPr>
              <p:cNvPr id="196" name="テキスト ボックス 195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197" name="テキスト ボックス 196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229" name="グループ化 228"/>
          <p:cNvGrpSpPr/>
          <p:nvPr/>
        </p:nvGrpSpPr>
        <p:grpSpPr>
          <a:xfrm>
            <a:off x="4635990" y="5016194"/>
            <a:ext cx="1021547" cy="1297474"/>
            <a:chOff x="1810889" y="4518570"/>
            <a:chExt cx="1021547" cy="1297474"/>
          </a:xfrm>
        </p:grpSpPr>
        <p:grpSp>
          <p:nvGrpSpPr>
            <p:cNvPr id="230" name="グループ化 229"/>
            <p:cNvGrpSpPr/>
            <p:nvPr/>
          </p:nvGrpSpPr>
          <p:grpSpPr>
            <a:xfrm>
              <a:off x="1835492" y="4518570"/>
              <a:ext cx="719604" cy="1297474"/>
              <a:chOff x="1837298" y="4728032"/>
              <a:chExt cx="719604" cy="1297474"/>
            </a:xfrm>
          </p:grpSpPr>
          <p:grpSp>
            <p:nvGrpSpPr>
              <p:cNvPr id="248" name="グループ化 247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257" name="片側の 2 つの角を丸めた四角形 256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8" name="グループ化 257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259" name="星 24 258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0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1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2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3" name="フローチャート: 手操作入力 675"/>
                  <p:cNvSpPr/>
                  <p:nvPr/>
                </p:nvSpPr>
                <p:spPr>
                  <a:xfrm rot="13954926">
                    <a:off x="1997966" y="4888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4" name="フローチャート: 手操作入力 680"/>
                  <p:cNvSpPr/>
                  <p:nvPr/>
                </p:nvSpPr>
                <p:spPr>
                  <a:xfrm rot="9510878" flipH="1">
                    <a:off x="2242971" y="4888344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5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66" name="円/楕円 4"/>
                  <p:cNvSpPr/>
                  <p:nvPr/>
                </p:nvSpPr>
                <p:spPr>
                  <a:xfrm>
                    <a:off x="2105065" y="5301497"/>
                    <a:ext cx="194934" cy="3681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4934" h="36810">
                        <a:moveTo>
                          <a:pt x="0" y="0"/>
                        </a:moveTo>
                        <a:cubicBezTo>
                          <a:pt x="27202" y="6486"/>
                          <a:pt x="60957" y="9752"/>
                          <a:pt x="97467" y="9752"/>
                        </a:cubicBezTo>
                        <a:cubicBezTo>
                          <a:pt x="133977" y="9752"/>
                          <a:pt x="167732" y="6486"/>
                          <a:pt x="194934" y="0"/>
                        </a:cubicBezTo>
                        <a:cubicBezTo>
                          <a:pt x="186588" y="21408"/>
                          <a:pt x="146006" y="36810"/>
                          <a:pt x="97467" y="36810"/>
                        </a:cubicBezTo>
                        <a:cubicBezTo>
                          <a:pt x="48928" y="36810"/>
                          <a:pt x="8346" y="21408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49" name="グループ化 248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250" name="片側の 2 つの角を丸めた四角形 249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51" name="グループ化 250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55" name="台形 254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6" name="台形 255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52" name="グループ化 251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53" name="直角三角形 252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54" name="直角三角形 253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31" name="グループ化 230"/>
            <p:cNvGrpSpPr/>
            <p:nvPr/>
          </p:nvGrpSpPr>
          <p:grpSpPr>
            <a:xfrm>
              <a:off x="1810889" y="5004513"/>
              <a:ext cx="760932" cy="802833"/>
              <a:chOff x="-1724707" y="4807108"/>
              <a:chExt cx="760932" cy="802833"/>
            </a:xfrm>
          </p:grpSpPr>
          <p:sp>
            <p:nvSpPr>
              <p:cNvPr id="240" name="フリーフォーム 239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1" name="フリーフォーム 240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2" name="グループ化 241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246" name="台形 24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7" name="片側の 2 つの角を丸めた四角形 24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43" name="グループ化 242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244" name="台形 243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5" name="片側の 2 つの角を丸めた四角形 244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32" name="グループ化 231"/>
            <p:cNvGrpSpPr/>
            <p:nvPr/>
          </p:nvGrpSpPr>
          <p:grpSpPr>
            <a:xfrm>
              <a:off x="1969842" y="4860030"/>
              <a:ext cx="450900" cy="98754"/>
              <a:chOff x="-232508" y="4842634"/>
              <a:chExt cx="384075" cy="84118"/>
            </a:xfrm>
          </p:grpSpPr>
          <p:sp>
            <p:nvSpPr>
              <p:cNvPr id="238" name="山形 237"/>
              <p:cNvSpPr/>
              <p:nvPr/>
            </p:nvSpPr>
            <p:spPr>
              <a:xfrm rot="508905">
                <a:off x="-232508" y="4842634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9" name="山形 238"/>
              <p:cNvSpPr/>
              <p:nvPr/>
            </p:nvSpPr>
            <p:spPr>
              <a:xfrm rot="21091095" flipH="1">
                <a:off x="25597" y="4842634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33" name="爆発 2 232"/>
            <p:cNvSpPr/>
            <p:nvPr/>
          </p:nvSpPr>
          <p:spPr>
            <a:xfrm rot="1333212">
              <a:off x="2362476" y="4968765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4" name="月 233"/>
            <p:cNvSpPr/>
            <p:nvPr/>
          </p:nvSpPr>
          <p:spPr>
            <a:xfrm>
              <a:off x="2155190" y="4679041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35" name="グループ化 234"/>
            <p:cNvGrpSpPr/>
            <p:nvPr/>
          </p:nvGrpSpPr>
          <p:grpSpPr>
            <a:xfrm rot="21298509">
              <a:off x="2134206" y="5149321"/>
              <a:ext cx="698230" cy="411541"/>
              <a:chOff x="4982711" y="3986497"/>
              <a:chExt cx="890055" cy="524604"/>
            </a:xfrm>
          </p:grpSpPr>
          <p:sp>
            <p:nvSpPr>
              <p:cNvPr id="236" name="テキスト ボックス 235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237" name="テキスト ボックス 236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267" name="グループ化 266"/>
          <p:cNvGrpSpPr/>
          <p:nvPr/>
        </p:nvGrpSpPr>
        <p:grpSpPr>
          <a:xfrm>
            <a:off x="2753178" y="4937370"/>
            <a:ext cx="1029442" cy="1376298"/>
            <a:chOff x="677263" y="4439746"/>
            <a:chExt cx="1029442" cy="1376298"/>
          </a:xfrm>
        </p:grpSpPr>
        <p:grpSp>
          <p:nvGrpSpPr>
            <p:cNvPr id="268" name="グループ化 267"/>
            <p:cNvGrpSpPr/>
            <p:nvPr/>
          </p:nvGrpSpPr>
          <p:grpSpPr>
            <a:xfrm>
              <a:off x="702017" y="4439746"/>
              <a:ext cx="719603" cy="1376298"/>
              <a:chOff x="703823" y="4649208"/>
              <a:chExt cx="719603" cy="1376298"/>
            </a:xfrm>
          </p:grpSpPr>
          <p:grpSp>
            <p:nvGrpSpPr>
              <p:cNvPr id="286" name="グループ化 285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295" name="片側の 2 つの角を丸めた四角形 294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6" name="グループ化 295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307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8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9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10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7" name="グループ化 296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305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6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98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99" name="グループ化 298"/>
                <p:cNvGrpSpPr/>
                <p:nvPr/>
              </p:nvGrpSpPr>
              <p:grpSpPr>
                <a:xfrm>
                  <a:off x="829639" y="4864617"/>
                  <a:ext cx="467970" cy="45719"/>
                  <a:chOff x="829336" y="4864617"/>
                  <a:chExt cx="467970" cy="45719"/>
                </a:xfrm>
              </p:grpSpPr>
              <p:sp>
                <p:nvSpPr>
                  <p:cNvPr id="303" name="フローチャート: 端子 685"/>
                  <p:cNvSpPr/>
                  <p:nvPr/>
                </p:nvSpPr>
                <p:spPr>
                  <a:xfrm rot="2455208">
                    <a:off x="829336" y="4864617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4" name="フローチャート: 端子 686"/>
                  <p:cNvSpPr/>
                  <p:nvPr/>
                </p:nvSpPr>
                <p:spPr>
                  <a:xfrm rot="20086792" flipH="1">
                    <a:off x="1126992" y="4864617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00" name="台形 299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1" name="フリーフォーム 300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2" name="円/楕円 4"/>
                <p:cNvSpPr/>
                <p:nvPr/>
              </p:nvSpPr>
              <p:spPr>
                <a:xfrm>
                  <a:off x="966157" y="5301497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7" name="グループ化 286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288" name="片側の 2 つの角を丸めた四角形 287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9" name="グループ化 288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293" name="台形 292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4" name="台形 293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0" name="グループ化 289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291" name="直角三角形 290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92" name="直角三角形 291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269" name="グループ化 268"/>
            <p:cNvGrpSpPr/>
            <p:nvPr/>
          </p:nvGrpSpPr>
          <p:grpSpPr>
            <a:xfrm>
              <a:off x="677263" y="5004513"/>
              <a:ext cx="760932" cy="802833"/>
              <a:chOff x="-1724707" y="4807108"/>
              <a:chExt cx="760932" cy="802833"/>
            </a:xfrm>
          </p:grpSpPr>
          <p:sp>
            <p:nvSpPr>
              <p:cNvPr id="278" name="フリーフォーム 277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 278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80" name="グループ化 279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284" name="台形 283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片側の 2 つの角を丸めた四角形 284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81" name="グループ化 280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282" name="台形 281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片側の 2 つの角を丸めた四角形 282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270" name="グループ化 269"/>
            <p:cNvGrpSpPr/>
            <p:nvPr/>
          </p:nvGrpSpPr>
          <p:grpSpPr>
            <a:xfrm>
              <a:off x="882881" y="4782174"/>
              <a:ext cx="357872" cy="68659"/>
              <a:chOff x="798646" y="4783651"/>
              <a:chExt cx="446912" cy="84119"/>
            </a:xfrm>
          </p:grpSpPr>
          <p:sp>
            <p:nvSpPr>
              <p:cNvPr id="276" name="山形 275"/>
              <p:cNvSpPr/>
              <p:nvPr/>
            </p:nvSpPr>
            <p:spPr>
              <a:xfrm rot="508905">
                <a:off x="798646" y="4783651"/>
                <a:ext cx="125971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7" name="山形 276"/>
              <p:cNvSpPr/>
              <p:nvPr/>
            </p:nvSpPr>
            <p:spPr>
              <a:xfrm rot="21091095" flipH="1">
                <a:off x="1119588" y="4783652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1" name="爆発 2 270"/>
            <p:cNvSpPr/>
            <p:nvPr/>
          </p:nvSpPr>
          <p:spPr>
            <a:xfrm rot="1333212">
              <a:off x="1239829" y="4968766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72" name="月 271"/>
            <p:cNvSpPr/>
            <p:nvPr/>
          </p:nvSpPr>
          <p:spPr>
            <a:xfrm rot="21164429">
              <a:off x="1049381" y="4604524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73" name="グループ化 272"/>
            <p:cNvGrpSpPr/>
            <p:nvPr/>
          </p:nvGrpSpPr>
          <p:grpSpPr>
            <a:xfrm rot="21298509">
              <a:off x="1008475" y="5149321"/>
              <a:ext cx="698230" cy="411541"/>
              <a:chOff x="4982711" y="3986497"/>
              <a:chExt cx="890055" cy="524604"/>
            </a:xfrm>
          </p:grpSpPr>
          <p:sp>
            <p:nvSpPr>
              <p:cNvPr id="274" name="テキスト ボックス 273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275" name="テキスト ボックス 274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311" name="グループ化 310"/>
          <p:cNvGrpSpPr/>
          <p:nvPr/>
        </p:nvGrpSpPr>
        <p:grpSpPr>
          <a:xfrm>
            <a:off x="869338" y="4862476"/>
            <a:ext cx="1088557" cy="1451192"/>
            <a:chOff x="-461206" y="4364852"/>
            <a:chExt cx="1088557" cy="1451192"/>
          </a:xfrm>
        </p:grpSpPr>
        <p:grpSp>
          <p:nvGrpSpPr>
            <p:cNvPr id="312" name="グループ化 311"/>
            <p:cNvGrpSpPr/>
            <p:nvPr/>
          </p:nvGrpSpPr>
          <p:grpSpPr>
            <a:xfrm>
              <a:off x="-461206" y="4364852"/>
              <a:ext cx="822595" cy="1451192"/>
              <a:chOff x="-459400" y="4574314"/>
              <a:chExt cx="822595" cy="1451192"/>
            </a:xfrm>
          </p:grpSpPr>
          <p:grpSp>
            <p:nvGrpSpPr>
              <p:cNvPr id="330" name="グループ化 329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339" name="片側の 2 つの角を丸めた四角形 338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0" name="フリーフォーム 339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1" name="グループ化 340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349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50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2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3" name="フリーフォーム 342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44" name="フリーフォーム 343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45" name="グループ化 344"/>
                <p:cNvGrpSpPr/>
                <p:nvPr/>
              </p:nvGrpSpPr>
              <p:grpSpPr>
                <a:xfrm>
                  <a:off x="-291775" y="4901908"/>
                  <a:ext cx="500582" cy="105626"/>
                  <a:chOff x="-284808" y="4901908"/>
                  <a:chExt cx="500582" cy="105626"/>
                </a:xfrm>
              </p:grpSpPr>
              <p:sp>
                <p:nvSpPr>
                  <p:cNvPr id="347" name="フリーフォーム 346"/>
                  <p:cNvSpPr/>
                  <p:nvPr/>
                </p:nvSpPr>
                <p:spPr>
                  <a:xfrm rot="1800000">
                    <a:off x="-284808" y="490190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48" name="フリーフォーム 347"/>
                  <p:cNvSpPr/>
                  <p:nvPr/>
                </p:nvSpPr>
                <p:spPr>
                  <a:xfrm rot="20563106"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46" name="円/楕円 4"/>
                <p:cNvSpPr/>
                <p:nvPr/>
              </p:nvSpPr>
              <p:spPr>
                <a:xfrm>
                  <a:off x="-145570" y="5319710"/>
                  <a:ext cx="194934" cy="368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4934" h="36810">
                      <a:moveTo>
                        <a:pt x="0" y="0"/>
                      </a:moveTo>
                      <a:cubicBezTo>
                        <a:pt x="27202" y="6486"/>
                        <a:pt x="60957" y="9752"/>
                        <a:pt x="97467" y="9752"/>
                      </a:cubicBezTo>
                      <a:cubicBezTo>
                        <a:pt x="133977" y="9752"/>
                        <a:pt x="167732" y="6486"/>
                        <a:pt x="194934" y="0"/>
                      </a:cubicBezTo>
                      <a:cubicBezTo>
                        <a:pt x="186588" y="21408"/>
                        <a:pt x="146006" y="36810"/>
                        <a:pt x="97467" y="36810"/>
                      </a:cubicBezTo>
                      <a:cubicBezTo>
                        <a:pt x="48928" y="36810"/>
                        <a:pt x="8346" y="21408"/>
                        <a:pt x="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31" name="グループ化 330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332" name="片側の 2 つの角を丸めた四角形 331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33" name="グループ化 332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37" name="台形 336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8" name="台形 337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34" name="グループ化 333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35" name="直角三角形 334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6" name="直角三角形 335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13" name="グループ化 312"/>
            <p:cNvGrpSpPr/>
            <p:nvPr/>
          </p:nvGrpSpPr>
          <p:grpSpPr>
            <a:xfrm>
              <a:off x="-410246" y="5004513"/>
              <a:ext cx="760932" cy="802833"/>
              <a:chOff x="-1724707" y="4807108"/>
              <a:chExt cx="760932" cy="802833"/>
            </a:xfrm>
          </p:grpSpPr>
          <p:sp>
            <p:nvSpPr>
              <p:cNvPr id="322" name="フリーフォーム 321"/>
              <p:cNvSpPr/>
              <p:nvPr/>
            </p:nvSpPr>
            <p:spPr>
              <a:xfrm rot="4228697">
                <a:off x="-1541390" y="4777620"/>
                <a:ext cx="283951" cy="342928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フリーフォーム 322"/>
              <p:cNvSpPr/>
              <p:nvPr/>
            </p:nvSpPr>
            <p:spPr>
              <a:xfrm rot="17371303" flipH="1">
                <a:off x="-1450682" y="4767749"/>
                <a:ext cx="341654" cy="446899"/>
              </a:xfrm>
              <a:custGeom>
                <a:avLst/>
                <a:gdLst/>
                <a:ahLst/>
                <a:cxnLst/>
                <a:rect l="l" t="t" r="r" b="b"/>
                <a:pathLst>
                  <a:path w="641966" h="839720">
                    <a:moveTo>
                      <a:pt x="3692" y="284101"/>
                    </a:moveTo>
                    <a:cubicBezTo>
                      <a:pt x="-3693" y="302314"/>
                      <a:pt x="0" y="323967"/>
                      <a:pt x="14770" y="338738"/>
                    </a:cubicBezTo>
                    <a:lnTo>
                      <a:pt x="167458" y="491426"/>
                    </a:lnTo>
                    <a:lnTo>
                      <a:pt x="169843" y="515080"/>
                    </a:lnTo>
                    <a:cubicBezTo>
                      <a:pt x="182185" y="575395"/>
                      <a:pt x="228065" y="623494"/>
                      <a:pt x="287645" y="637155"/>
                    </a:cubicBezTo>
                    <a:lnTo>
                      <a:pt x="437680" y="839720"/>
                    </a:lnTo>
                    <a:lnTo>
                      <a:pt x="641966" y="688411"/>
                    </a:lnTo>
                    <a:lnTo>
                      <a:pt x="524090" y="529264"/>
                    </a:lnTo>
                    <a:lnTo>
                      <a:pt x="533542" y="482450"/>
                    </a:lnTo>
                    <a:lnTo>
                      <a:pt x="533542" y="366960"/>
                    </a:lnTo>
                    <a:lnTo>
                      <a:pt x="533540" y="366953"/>
                    </a:lnTo>
                    <a:lnTo>
                      <a:pt x="533540" y="179278"/>
                    </a:lnTo>
                    <a:cubicBezTo>
                      <a:pt x="533540" y="164953"/>
                      <a:pt x="524831" y="152664"/>
                      <a:pt x="512420" y="147413"/>
                    </a:cubicBezTo>
                    <a:lnTo>
                      <a:pt x="498959" y="144696"/>
                    </a:lnTo>
                    <a:lnTo>
                      <a:pt x="485499" y="147413"/>
                    </a:lnTo>
                    <a:cubicBezTo>
                      <a:pt x="473087" y="152664"/>
                      <a:pt x="464378" y="164953"/>
                      <a:pt x="464377" y="179278"/>
                    </a:cubicBezTo>
                    <a:lnTo>
                      <a:pt x="464378" y="320541"/>
                    </a:lnTo>
                    <a:lnTo>
                      <a:pt x="451548" y="320542"/>
                    </a:lnTo>
                    <a:lnTo>
                      <a:pt x="451548" y="80149"/>
                    </a:lnTo>
                    <a:cubicBezTo>
                      <a:pt x="451548" y="56460"/>
                      <a:pt x="432344" y="37256"/>
                      <a:pt x="408654" y="37255"/>
                    </a:cubicBezTo>
                    <a:cubicBezTo>
                      <a:pt x="384965" y="37255"/>
                      <a:pt x="365761" y="56460"/>
                      <a:pt x="365761" y="80149"/>
                    </a:cubicBezTo>
                    <a:lnTo>
                      <a:pt x="365761" y="320542"/>
                    </a:lnTo>
                    <a:lnTo>
                      <a:pt x="351836" y="320542"/>
                    </a:lnTo>
                    <a:lnTo>
                      <a:pt x="351836" y="42894"/>
                    </a:lnTo>
                    <a:cubicBezTo>
                      <a:pt x="351835" y="19204"/>
                      <a:pt x="332631" y="0"/>
                      <a:pt x="308942" y="0"/>
                    </a:cubicBezTo>
                    <a:cubicBezTo>
                      <a:pt x="285253" y="0"/>
                      <a:pt x="266048" y="19204"/>
                      <a:pt x="266048" y="42894"/>
                    </a:cubicBezTo>
                    <a:lnTo>
                      <a:pt x="266048" y="320542"/>
                    </a:lnTo>
                    <a:lnTo>
                      <a:pt x="253217" y="320542"/>
                    </a:lnTo>
                    <a:lnTo>
                      <a:pt x="253217" y="96823"/>
                    </a:lnTo>
                    <a:cubicBezTo>
                      <a:pt x="253217" y="73134"/>
                      <a:pt x="234013" y="53929"/>
                      <a:pt x="210323" y="53930"/>
                    </a:cubicBezTo>
                    <a:cubicBezTo>
                      <a:pt x="186634" y="53930"/>
                      <a:pt x="167430" y="73134"/>
                      <a:pt x="167430" y="96824"/>
                    </a:cubicBezTo>
                    <a:lnTo>
                      <a:pt x="167430" y="348758"/>
                    </a:lnTo>
                    <a:lnTo>
                      <a:pt x="86090" y="267418"/>
                    </a:lnTo>
                    <a:cubicBezTo>
                      <a:pt x="71320" y="252648"/>
                      <a:pt x="49666" y="248955"/>
                      <a:pt x="31453" y="256340"/>
                    </a:cubicBezTo>
                    <a:lnTo>
                      <a:pt x="14770" y="267418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4" name="グループ化 323"/>
              <p:cNvGrpSpPr/>
              <p:nvPr/>
            </p:nvGrpSpPr>
            <p:grpSpPr>
              <a:xfrm rot="714519">
                <a:off x="-1724707" y="5029631"/>
                <a:ext cx="247497" cy="537928"/>
                <a:chOff x="4704719" y="5006710"/>
                <a:chExt cx="465044" cy="1010762"/>
              </a:xfrm>
            </p:grpSpPr>
            <p:sp>
              <p:nvSpPr>
                <p:cNvPr id="328" name="台形 327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片側の 2 つの角を丸めた四角形 328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25" name="グループ化 324"/>
              <p:cNvGrpSpPr/>
              <p:nvPr/>
            </p:nvGrpSpPr>
            <p:grpSpPr>
              <a:xfrm rot="20885481" flipH="1">
                <a:off x="-1211272" y="5072013"/>
                <a:ext cx="247497" cy="537928"/>
                <a:chOff x="4704719" y="5006710"/>
                <a:chExt cx="465044" cy="1010762"/>
              </a:xfrm>
            </p:grpSpPr>
            <p:sp>
              <p:nvSpPr>
                <p:cNvPr id="326" name="台形 325"/>
                <p:cNvSpPr/>
                <p:nvPr/>
              </p:nvSpPr>
              <p:spPr>
                <a:xfrm rot="959838">
                  <a:off x="4855439" y="5006710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片側の 2 つの角を丸めた四角形 326"/>
                <p:cNvSpPr/>
                <p:nvPr/>
              </p:nvSpPr>
              <p:spPr>
                <a:xfrm rot="11743817">
                  <a:off x="4704719" y="5128943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14" name="グループ化 313"/>
            <p:cNvGrpSpPr/>
            <p:nvPr/>
          </p:nvGrpSpPr>
          <p:grpSpPr>
            <a:xfrm>
              <a:off x="-261125" y="4842634"/>
              <a:ext cx="412692" cy="84118"/>
              <a:chOff x="-261125" y="4842634"/>
              <a:chExt cx="412692" cy="84118"/>
            </a:xfrm>
          </p:grpSpPr>
          <p:sp>
            <p:nvSpPr>
              <p:cNvPr id="320" name="山形 319"/>
              <p:cNvSpPr/>
              <p:nvPr/>
            </p:nvSpPr>
            <p:spPr>
              <a:xfrm rot="508905">
                <a:off x="-261125" y="4842634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山形 320"/>
              <p:cNvSpPr/>
              <p:nvPr/>
            </p:nvSpPr>
            <p:spPr>
              <a:xfrm rot="21091095" flipH="1">
                <a:off x="25597" y="4842634"/>
                <a:ext cx="125970" cy="84118"/>
              </a:xfrm>
              <a:prstGeom prst="chevron">
                <a:avLst>
                  <a:gd name="adj" fmla="val 9129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5" name="爆発 2 314"/>
            <p:cNvSpPr/>
            <p:nvPr/>
          </p:nvSpPr>
          <p:spPr>
            <a:xfrm rot="1333212">
              <a:off x="156694" y="4968766"/>
              <a:ext cx="390632" cy="390632"/>
            </a:xfrm>
            <a:prstGeom prst="irregularSeal2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6" name="月 315"/>
            <p:cNvSpPr/>
            <p:nvPr/>
          </p:nvSpPr>
          <p:spPr>
            <a:xfrm rot="21164429">
              <a:off x="-81329" y="4655618"/>
              <a:ext cx="45719" cy="101527"/>
            </a:xfrm>
            <a:prstGeom prst="moon">
              <a:avLst/>
            </a:prstGeom>
            <a:solidFill>
              <a:srgbClr val="FF99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17" name="グループ化 316"/>
            <p:cNvGrpSpPr/>
            <p:nvPr/>
          </p:nvGrpSpPr>
          <p:grpSpPr>
            <a:xfrm rot="21298509">
              <a:off x="-70879" y="5149321"/>
              <a:ext cx="698230" cy="411541"/>
              <a:chOff x="4982711" y="3986497"/>
              <a:chExt cx="890055" cy="524604"/>
            </a:xfrm>
          </p:grpSpPr>
          <p:sp>
            <p:nvSpPr>
              <p:cNvPr id="318" name="テキスト ボックス 317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 w="38100">
                      <a:solidFill>
                        <a:prstClr val="white"/>
                      </a:solidFill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  <p:sp>
            <p:nvSpPr>
              <p:cNvPr id="319" name="テキスト ボックス 318"/>
              <p:cNvSpPr txBox="1"/>
              <p:nvPr/>
            </p:nvSpPr>
            <p:spPr>
              <a:xfrm rot="21168221">
                <a:off x="4982711" y="3986497"/>
                <a:ext cx="890055" cy="5246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FadeLeft">
                  <a:avLst>
                    <a:gd name="adj" fmla="val 36328"/>
                  </a:avLst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ハクション</a:t>
                </a:r>
              </a:p>
            </p:txBody>
          </p:sp>
        </p:grpSp>
      </p:grpSp>
      <p:grpSp>
        <p:nvGrpSpPr>
          <p:cNvPr id="351" name="グループ化 350"/>
          <p:cNvGrpSpPr/>
          <p:nvPr/>
        </p:nvGrpSpPr>
        <p:grpSpPr>
          <a:xfrm>
            <a:off x="8293746" y="3058358"/>
            <a:ext cx="879664" cy="1293206"/>
            <a:chOff x="4058523" y="2722638"/>
            <a:chExt cx="879664" cy="1293206"/>
          </a:xfrm>
        </p:grpSpPr>
        <p:grpSp>
          <p:nvGrpSpPr>
            <p:cNvPr id="352" name="グループ化 351"/>
            <p:cNvGrpSpPr/>
            <p:nvPr/>
          </p:nvGrpSpPr>
          <p:grpSpPr>
            <a:xfrm>
              <a:off x="4106744" y="2722638"/>
              <a:ext cx="719603" cy="1293206"/>
              <a:chOff x="4108550" y="4732300"/>
              <a:chExt cx="719603" cy="1293206"/>
            </a:xfrm>
          </p:grpSpPr>
          <p:grpSp>
            <p:nvGrpSpPr>
              <p:cNvPr id="364" name="グループ化 363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373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74" name="片側の 2 つの角を丸めた四角形 373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5" name="グループ化 374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383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4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6" name="角丸四角形 375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77" name="グループ化 376"/>
                <p:cNvGrpSpPr/>
                <p:nvPr/>
              </p:nvGrpSpPr>
              <p:grpSpPr>
                <a:xfrm>
                  <a:off x="4227264" y="4959727"/>
                  <a:ext cx="482174" cy="218480"/>
                  <a:chOff x="4232627" y="4959727"/>
                  <a:chExt cx="482174" cy="218480"/>
                </a:xfrm>
              </p:grpSpPr>
              <p:sp>
                <p:nvSpPr>
                  <p:cNvPr id="379" name="フローチャート: 端子 650"/>
                  <p:cNvSpPr/>
                  <p:nvPr/>
                </p:nvSpPr>
                <p:spPr>
                  <a:xfrm rot="631768"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0" name="フローチャート: 端子 651"/>
                  <p:cNvSpPr/>
                  <p:nvPr/>
                </p:nvSpPr>
                <p:spPr>
                  <a:xfrm rot="1242363" flipH="1">
                    <a:off x="4527570" y="4959727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1" name="円/楕円 757"/>
                  <p:cNvSpPr/>
                  <p:nvPr/>
                </p:nvSpPr>
                <p:spPr>
                  <a:xfrm>
                    <a:off x="4315956" y="508758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82" name="円/楕円 758"/>
                  <p:cNvSpPr/>
                  <p:nvPr/>
                </p:nvSpPr>
                <p:spPr>
                  <a:xfrm>
                    <a:off x="4582488" y="5087584"/>
                    <a:ext cx="56053" cy="9062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78" name="フリーフォーム 377"/>
                <p:cNvSpPr/>
                <p:nvPr/>
              </p:nvSpPr>
              <p:spPr>
                <a:xfrm rot="18900000">
                  <a:off x="4412945" y="5156515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5" name="グループ化 364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366" name="片側の 2 つの角を丸めた四角形 365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7" name="グループ化 366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371" name="台形 370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2" name="台形 371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68" name="グループ化 367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69" name="直角三角形 368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70" name="直角三角形 369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sp>
          <p:nvSpPr>
            <p:cNvPr id="353" name="円/楕円 352"/>
            <p:cNvSpPr/>
            <p:nvPr/>
          </p:nvSpPr>
          <p:spPr>
            <a:xfrm>
              <a:off x="4290542" y="3262360"/>
              <a:ext cx="340416" cy="13541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4332708" y="3312674"/>
              <a:ext cx="256082" cy="85100"/>
            </a:xfrm>
            <a:prstGeom prst="ellipse">
              <a:avLst/>
            </a:prstGeom>
            <a:solidFill>
              <a:srgbClr val="FF99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55" name="グループ化 354"/>
            <p:cNvGrpSpPr/>
            <p:nvPr/>
          </p:nvGrpSpPr>
          <p:grpSpPr>
            <a:xfrm>
              <a:off x="4058523" y="3320060"/>
              <a:ext cx="600101" cy="694946"/>
              <a:chOff x="-1775745" y="3295946"/>
              <a:chExt cx="600101" cy="694946"/>
            </a:xfrm>
          </p:grpSpPr>
          <p:sp>
            <p:nvSpPr>
              <p:cNvPr id="358" name="角丸四角形 177"/>
              <p:cNvSpPr/>
              <p:nvPr/>
            </p:nvSpPr>
            <p:spPr>
              <a:xfrm rot="18109299">
                <a:off x="-1896942" y="3634204"/>
                <a:ext cx="417300" cy="174905"/>
              </a:xfrm>
              <a:custGeom>
                <a:avLst/>
                <a:gdLst>
                  <a:gd name="connsiteX0" fmla="*/ 0 w 968115"/>
                  <a:gd name="connsiteY0" fmla="*/ 167734 h 335468"/>
                  <a:gd name="connsiteX1" fmla="*/ 167734 w 968115"/>
                  <a:gd name="connsiteY1" fmla="*/ 0 h 335468"/>
                  <a:gd name="connsiteX2" fmla="*/ 800381 w 968115"/>
                  <a:gd name="connsiteY2" fmla="*/ 0 h 335468"/>
                  <a:gd name="connsiteX3" fmla="*/ 968115 w 968115"/>
                  <a:gd name="connsiteY3" fmla="*/ 167734 h 335468"/>
                  <a:gd name="connsiteX4" fmla="*/ 968115 w 968115"/>
                  <a:gd name="connsiteY4" fmla="*/ 167734 h 335468"/>
                  <a:gd name="connsiteX5" fmla="*/ 800381 w 968115"/>
                  <a:gd name="connsiteY5" fmla="*/ 335468 h 335468"/>
                  <a:gd name="connsiteX6" fmla="*/ 167734 w 968115"/>
                  <a:gd name="connsiteY6" fmla="*/ 335468 h 335468"/>
                  <a:gd name="connsiteX7" fmla="*/ 0 w 968115"/>
                  <a:gd name="connsiteY7" fmla="*/ 16773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968115 w 1059555"/>
                  <a:gd name="connsiteY6" fmla="*/ 167734 h 335468"/>
                  <a:gd name="connsiteX7" fmla="*/ 1059555 w 1059555"/>
                  <a:gd name="connsiteY7" fmla="*/ 259174 h 335468"/>
                  <a:gd name="connsiteX0" fmla="*/ 968115 w 1059555"/>
                  <a:gd name="connsiteY0" fmla="*/ 167734 h 335468"/>
                  <a:gd name="connsiteX1" fmla="*/ 800381 w 1059555"/>
                  <a:gd name="connsiteY1" fmla="*/ 335468 h 335468"/>
                  <a:gd name="connsiteX2" fmla="*/ 167734 w 1059555"/>
                  <a:gd name="connsiteY2" fmla="*/ 335468 h 335468"/>
                  <a:gd name="connsiteX3" fmla="*/ 0 w 1059555"/>
                  <a:gd name="connsiteY3" fmla="*/ 167734 h 335468"/>
                  <a:gd name="connsiteX4" fmla="*/ 167734 w 1059555"/>
                  <a:gd name="connsiteY4" fmla="*/ 0 h 335468"/>
                  <a:gd name="connsiteX5" fmla="*/ 800381 w 1059555"/>
                  <a:gd name="connsiteY5" fmla="*/ 0 h 335468"/>
                  <a:gd name="connsiteX6" fmla="*/ 1059555 w 1059555"/>
                  <a:gd name="connsiteY6" fmla="*/ 259174 h 335468"/>
                  <a:gd name="connsiteX0" fmla="*/ 968115 w 968115"/>
                  <a:gd name="connsiteY0" fmla="*/ 167734 h 335468"/>
                  <a:gd name="connsiteX1" fmla="*/ 800381 w 968115"/>
                  <a:gd name="connsiteY1" fmla="*/ 335468 h 335468"/>
                  <a:gd name="connsiteX2" fmla="*/ 167734 w 968115"/>
                  <a:gd name="connsiteY2" fmla="*/ 335468 h 335468"/>
                  <a:gd name="connsiteX3" fmla="*/ 0 w 968115"/>
                  <a:gd name="connsiteY3" fmla="*/ 167734 h 335468"/>
                  <a:gd name="connsiteX4" fmla="*/ 167734 w 968115"/>
                  <a:gd name="connsiteY4" fmla="*/ 0 h 335468"/>
                  <a:gd name="connsiteX5" fmla="*/ 800381 w 968115"/>
                  <a:gd name="connsiteY5" fmla="*/ 0 h 335468"/>
                  <a:gd name="connsiteX0" fmla="*/ 800381 w 800381"/>
                  <a:gd name="connsiteY0" fmla="*/ 335468 h 335468"/>
                  <a:gd name="connsiteX1" fmla="*/ 167734 w 800381"/>
                  <a:gd name="connsiteY1" fmla="*/ 335468 h 335468"/>
                  <a:gd name="connsiteX2" fmla="*/ 0 w 800381"/>
                  <a:gd name="connsiteY2" fmla="*/ 167734 h 335468"/>
                  <a:gd name="connsiteX3" fmla="*/ 167734 w 800381"/>
                  <a:gd name="connsiteY3" fmla="*/ 0 h 335468"/>
                  <a:gd name="connsiteX4" fmla="*/ 800381 w 800381"/>
                  <a:gd name="connsiteY4" fmla="*/ 0 h 335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381" h="335468">
                    <a:moveTo>
                      <a:pt x="800381" y="335468"/>
                    </a:moveTo>
                    <a:lnTo>
                      <a:pt x="167734" y="335468"/>
                    </a:lnTo>
                    <a:cubicBezTo>
                      <a:pt x="75097" y="335468"/>
                      <a:pt x="0" y="260371"/>
                      <a:pt x="0" y="167734"/>
                    </a:cubicBezTo>
                    <a:cubicBezTo>
                      <a:pt x="0" y="75097"/>
                      <a:pt x="75097" y="0"/>
                      <a:pt x="167734" y="0"/>
                    </a:cubicBezTo>
                    <a:lnTo>
                      <a:pt x="800381" y="0"/>
                    </a:ln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9" name="角丸四角形 358"/>
              <p:cNvSpPr/>
              <p:nvPr/>
            </p:nvSpPr>
            <p:spPr>
              <a:xfrm rot="3861336">
                <a:off x="-1296025" y="3359634"/>
                <a:ext cx="46280" cy="150308"/>
              </a:xfrm>
              <a:prstGeom prst="roundRect">
                <a:avLst>
                  <a:gd name="adj" fmla="val 50000"/>
                </a:avLst>
              </a:prstGeom>
              <a:solidFill>
                <a:srgbClr val="FF9933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0" name="角丸四角形 359"/>
              <p:cNvSpPr/>
              <p:nvPr/>
            </p:nvSpPr>
            <p:spPr>
              <a:xfrm rot="3861336">
                <a:off x="-1293482" y="3316410"/>
                <a:ext cx="47074" cy="188602"/>
              </a:xfrm>
              <a:prstGeom prst="roundRect">
                <a:avLst>
                  <a:gd name="adj" fmla="val 50000"/>
                </a:avLst>
              </a:prstGeom>
              <a:solidFill>
                <a:srgbClr val="FFBE7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1" name="角丸四角形 86"/>
              <p:cNvSpPr/>
              <p:nvPr/>
            </p:nvSpPr>
            <p:spPr>
              <a:xfrm rot="2700000">
                <a:off x="-1492448" y="3265581"/>
                <a:ext cx="216577" cy="277307"/>
              </a:xfrm>
              <a:custGeom>
                <a:avLst/>
                <a:gdLst>
                  <a:gd name="connsiteX0" fmla="*/ 12187 w 415395"/>
                  <a:gd name="connsiteY0" fmla="*/ 268194 h 530329"/>
                  <a:gd name="connsiteX1" fmla="*/ 89712 w 415395"/>
                  <a:gd name="connsiteY1" fmla="*/ 259814 h 530329"/>
                  <a:gd name="connsiteX2" fmla="*/ 154540 w 415395"/>
                  <a:gd name="connsiteY2" fmla="*/ 311995 h 530329"/>
                  <a:gd name="connsiteX3" fmla="*/ 167095 w 415395"/>
                  <a:gd name="connsiteY3" fmla="*/ 296728 h 530329"/>
                  <a:gd name="connsiteX4" fmla="*/ 264962 w 415395"/>
                  <a:gd name="connsiteY4" fmla="*/ 217045 h 530329"/>
                  <a:gd name="connsiteX5" fmla="*/ 263948 w 415395"/>
                  <a:gd name="connsiteY5" fmla="*/ 199392 h 530329"/>
                  <a:gd name="connsiteX6" fmla="*/ 322233 w 415395"/>
                  <a:gd name="connsiteY6" fmla="*/ 32154 h 530329"/>
                  <a:gd name="connsiteX7" fmla="*/ 383240 w 415395"/>
                  <a:gd name="connsiteY7" fmla="*/ 2681 h 530329"/>
                  <a:gd name="connsiteX8" fmla="*/ 412714 w 415395"/>
                  <a:gd name="connsiteY8" fmla="*/ 63688 h 530329"/>
                  <a:gd name="connsiteX9" fmla="*/ 370958 w 415395"/>
                  <a:gd name="connsiteY9" fmla="*/ 183497 h 530329"/>
                  <a:gd name="connsiteX10" fmla="*/ 397577 w 415395"/>
                  <a:gd name="connsiteY10" fmla="*/ 203190 h 530329"/>
                  <a:gd name="connsiteX11" fmla="*/ 387061 w 415395"/>
                  <a:gd name="connsiteY11" fmla="*/ 305874 h 530329"/>
                  <a:gd name="connsiteX12" fmla="*/ 345858 w 415395"/>
                  <a:gd name="connsiteY12" fmla="*/ 387885 h 530329"/>
                  <a:gd name="connsiteX13" fmla="*/ 345858 w 415395"/>
                  <a:gd name="connsiteY13" fmla="*/ 491015 h 530329"/>
                  <a:gd name="connsiteX14" fmla="*/ 306544 w 415395"/>
                  <a:gd name="connsiteY14" fmla="*/ 530329 h 530329"/>
                  <a:gd name="connsiteX15" fmla="*/ 148369 w 415395"/>
                  <a:gd name="connsiteY15" fmla="*/ 530329 h 530329"/>
                  <a:gd name="connsiteX16" fmla="*/ 109055 w 415395"/>
                  <a:gd name="connsiteY16" fmla="*/ 491015 h 530329"/>
                  <a:gd name="connsiteX17" fmla="*/ 109055 w 415395"/>
                  <a:gd name="connsiteY17" fmla="*/ 416945 h 530329"/>
                  <a:gd name="connsiteX18" fmla="*/ 20566 w 415395"/>
                  <a:gd name="connsiteY18" fmla="*/ 345719 h 530329"/>
                  <a:gd name="connsiteX19" fmla="*/ 12187 w 415395"/>
                  <a:gd name="connsiteY19" fmla="*/ 268194 h 530329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70958 w 415395"/>
                  <a:gd name="connsiteY8" fmla="*/ 185042 h 531874"/>
                  <a:gd name="connsiteX9" fmla="*/ 397577 w 415395"/>
                  <a:gd name="connsiteY9" fmla="*/ 204735 h 531874"/>
                  <a:gd name="connsiteX10" fmla="*/ 387061 w 415395"/>
                  <a:gd name="connsiteY10" fmla="*/ 307419 h 531874"/>
                  <a:gd name="connsiteX11" fmla="*/ 345858 w 415395"/>
                  <a:gd name="connsiteY11" fmla="*/ 389430 h 531874"/>
                  <a:gd name="connsiteX12" fmla="*/ 345858 w 415395"/>
                  <a:gd name="connsiteY12" fmla="*/ 492560 h 531874"/>
                  <a:gd name="connsiteX13" fmla="*/ 306544 w 415395"/>
                  <a:gd name="connsiteY13" fmla="*/ 531874 h 531874"/>
                  <a:gd name="connsiteX14" fmla="*/ 148369 w 415395"/>
                  <a:gd name="connsiteY14" fmla="*/ 531874 h 531874"/>
                  <a:gd name="connsiteX15" fmla="*/ 109055 w 415395"/>
                  <a:gd name="connsiteY15" fmla="*/ 492560 h 531874"/>
                  <a:gd name="connsiteX16" fmla="*/ 109055 w 415395"/>
                  <a:gd name="connsiteY16" fmla="*/ 418490 h 531874"/>
                  <a:gd name="connsiteX17" fmla="*/ 20566 w 415395"/>
                  <a:gd name="connsiteY17" fmla="*/ 347264 h 531874"/>
                  <a:gd name="connsiteX18" fmla="*/ 12187 w 415395"/>
                  <a:gd name="connsiteY18" fmla="*/ 269739 h 531874"/>
                  <a:gd name="connsiteX0" fmla="*/ 12187 w 415395"/>
                  <a:gd name="connsiteY0" fmla="*/ 269739 h 531874"/>
                  <a:gd name="connsiteX1" fmla="*/ 89712 w 415395"/>
                  <a:gd name="connsiteY1" fmla="*/ 261359 h 531874"/>
                  <a:gd name="connsiteX2" fmla="*/ 154540 w 415395"/>
                  <a:gd name="connsiteY2" fmla="*/ 313540 h 531874"/>
                  <a:gd name="connsiteX3" fmla="*/ 167095 w 415395"/>
                  <a:gd name="connsiteY3" fmla="*/ 298273 h 531874"/>
                  <a:gd name="connsiteX4" fmla="*/ 264962 w 415395"/>
                  <a:gd name="connsiteY4" fmla="*/ 218590 h 531874"/>
                  <a:gd name="connsiteX5" fmla="*/ 322233 w 415395"/>
                  <a:gd name="connsiteY5" fmla="*/ 33699 h 531874"/>
                  <a:gd name="connsiteX6" fmla="*/ 383240 w 415395"/>
                  <a:gd name="connsiteY6" fmla="*/ 4226 h 531874"/>
                  <a:gd name="connsiteX7" fmla="*/ 412714 w 415395"/>
                  <a:gd name="connsiteY7" fmla="*/ 65233 h 531874"/>
                  <a:gd name="connsiteX8" fmla="*/ 397577 w 415395"/>
                  <a:gd name="connsiteY8" fmla="*/ 204735 h 531874"/>
                  <a:gd name="connsiteX9" fmla="*/ 387061 w 415395"/>
                  <a:gd name="connsiteY9" fmla="*/ 307419 h 531874"/>
                  <a:gd name="connsiteX10" fmla="*/ 345858 w 415395"/>
                  <a:gd name="connsiteY10" fmla="*/ 389430 h 531874"/>
                  <a:gd name="connsiteX11" fmla="*/ 345858 w 415395"/>
                  <a:gd name="connsiteY11" fmla="*/ 492560 h 531874"/>
                  <a:gd name="connsiteX12" fmla="*/ 306544 w 415395"/>
                  <a:gd name="connsiteY12" fmla="*/ 531874 h 531874"/>
                  <a:gd name="connsiteX13" fmla="*/ 148369 w 415395"/>
                  <a:gd name="connsiteY13" fmla="*/ 531874 h 531874"/>
                  <a:gd name="connsiteX14" fmla="*/ 109055 w 415395"/>
                  <a:gd name="connsiteY14" fmla="*/ 492560 h 531874"/>
                  <a:gd name="connsiteX15" fmla="*/ 109055 w 415395"/>
                  <a:gd name="connsiteY15" fmla="*/ 418490 h 531874"/>
                  <a:gd name="connsiteX16" fmla="*/ 20566 w 415395"/>
                  <a:gd name="connsiteY16" fmla="*/ 347264 h 531874"/>
                  <a:gd name="connsiteX17" fmla="*/ 12187 w 415395"/>
                  <a:gd name="connsiteY17" fmla="*/ 269739 h 531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15395" h="531874">
                    <a:moveTo>
                      <a:pt x="12187" y="269739"/>
                    </a:moveTo>
                    <a:cubicBezTo>
                      <a:pt x="31281" y="246017"/>
                      <a:pt x="65990" y="242265"/>
                      <a:pt x="89712" y="261359"/>
                    </a:cubicBezTo>
                    <a:lnTo>
                      <a:pt x="154540" y="313540"/>
                    </a:lnTo>
                    <a:cubicBezTo>
                      <a:pt x="157262" y="307490"/>
                      <a:pt x="161797" y="302586"/>
                      <a:pt x="167095" y="298273"/>
                    </a:cubicBezTo>
                    <a:lnTo>
                      <a:pt x="264962" y="218590"/>
                    </a:lnTo>
                    <a:cubicBezTo>
                      <a:pt x="290818" y="174494"/>
                      <a:pt x="302520" y="69426"/>
                      <a:pt x="322233" y="33699"/>
                    </a:cubicBezTo>
                    <a:cubicBezTo>
                      <a:pt x="341946" y="-2028"/>
                      <a:pt x="358255" y="-4482"/>
                      <a:pt x="383240" y="4226"/>
                    </a:cubicBezTo>
                    <a:cubicBezTo>
                      <a:pt x="408226" y="12934"/>
                      <a:pt x="421422" y="40248"/>
                      <a:pt x="412714" y="65233"/>
                    </a:cubicBezTo>
                    <a:lnTo>
                      <a:pt x="397577" y="204735"/>
                    </a:lnTo>
                    <a:cubicBezTo>
                      <a:pt x="423028" y="235994"/>
                      <a:pt x="418320" y="281967"/>
                      <a:pt x="387061" y="307419"/>
                    </a:cubicBezTo>
                    <a:lnTo>
                      <a:pt x="345858" y="389430"/>
                    </a:lnTo>
                    <a:lnTo>
                      <a:pt x="345858" y="492560"/>
                    </a:lnTo>
                    <a:cubicBezTo>
                      <a:pt x="345858" y="514273"/>
                      <a:pt x="328257" y="531874"/>
                      <a:pt x="306544" y="531874"/>
                    </a:cubicBezTo>
                    <a:lnTo>
                      <a:pt x="148369" y="531874"/>
                    </a:lnTo>
                    <a:cubicBezTo>
                      <a:pt x="126656" y="531874"/>
                      <a:pt x="109055" y="514273"/>
                      <a:pt x="109055" y="492560"/>
                    </a:cubicBezTo>
                    <a:lnTo>
                      <a:pt x="109055" y="418490"/>
                    </a:lnTo>
                    <a:lnTo>
                      <a:pt x="20566" y="347264"/>
                    </a:lnTo>
                    <a:cubicBezTo>
                      <a:pt x="-3156" y="328170"/>
                      <a:pt x="-6907" y="293461"/>
                      <a:pt x="12187" y="2697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2" name="台形 361"/>
              <p:cNvSpPr/>
              <p:nvPr/>
            </p:nvSpPr>
            <p:spPr>
              <a:xfrm rot="2503523">
                <a:off x="-1536703" y="3448207"/>
                <a:ext cx="163881" cy="82644"/>
              </a:xfrm>
              <a:prstGeom prst="trapezoid">
                <a:avLst>
                  <a:gd name="adj" fmla="val 13602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3" name="片側の 2 つの角を丸めた四角形 362"/>
              <p:cNvSpPr/>
              <p:nvPr/>
            </p:nvSpPr>
            <p:spPr>
              <a:xfrm rot="13287502">
                <a:off x="-1743929" y="3446033"/>
                <a:ext cx="176074" cy="544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6" name="爆発 2 355"/>
            <p:cNvSpPr/>
            <p:nvPr/>
          </p:nvSpPr>
          <p:spPr>
            <a:xfrm>
              <a:off x="4741972" y="3268961"/>
              <a:ext cx="196215" cy="196215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57" name="爆発 2 356"/>
            <p:cNvSpPr/>
            <p:nvPr/>
          </p:nvSpPr>
          <p:spPr>
            <a:xfrm rot="5400000">
              <a:off x="4088904" y="3310944"/>
              <a:ext cx="150478" cy="150478"/>
            </a:xfrm>
            <a:prstGeom prst="irregularSeal2">
              <a:avLst/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85" name="グループ化 384"/>
          <p:cNvGrpSpPr/>
          <p:nvPr/>
        </p:nvGrpSpPr>
        <p:grpSpPr>
          <a:xfrm>
            <a:off x="690115" y="815481"/>
            <a:ext cx="1059553" cy="1618098"/>
            <a:chOff x="-698164" y="597408"/>
            <a:chExt cx="1059553" cy="1618098"/>
          </a:xfrm>
        </p:grpSpPr>
        <p:grpSp>
          <p:nvGrpSpPr>
            <p:cNvPr id="386" name="グループ化 385"/>
            <p:cNvGrpSpPr/>
            <p:nvPr/>
          </p:nvGrpSpPr>
          <p:grpSpPr>
            <a:xfrm>
              <a:off x="-461206" y="764314"/>
              <a:ext cx="822595" cy="1451192"/>
              <a:chOff x="-459400" y="4574314"/>
              <a:chExt cx="822595" cy="1451192"/>
            </a:xfrm>
          </p:grpSpPr>
          <p:grpSp>
            <p:nvGrpSpPr>
              <p:cNvPr id="393" name="グループ化 392"/>
              <p:cNvGrpSpPr/>
              <p:nvPr/>
            </p:nvGrpSpPr>
            <p:grpSpPr>
              <a:xfrm>
                <a:off x="-459400" y="4574314"/>
                <a:ext cx="822595" cy="1005932"/>
                <a:chOff x="-459400" y="4574314"/>
                <a:chExt cx="822595" cy="1005932"/>
              </a:xfrm>
            </p:grpSpPr>
            <p:sp>
              <p:nvSpPr>
                <p:cNvPr id="402" name="片側の 2 つの角を丸めた四角形 401"/>
                <p:cNvSpPr/>
                <p:nvPr/>
              </p:nvSpPr>
              <p:spPr>
                <a:xfrm rot="10800000">
                  <a:off x="-118094" y="5335880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 402"/>
                <p:cNvSpPr/>
                <p:nvPr/>
              </p:nvSpPr>
              <p:spPr>
                <a:xfrm rot="10800000" flipH="1">
                  <a:off x="-459400" y="4668906"/>
                  <a:ext cx="822595" cy="514927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4" name="グループ化 403"/>
                <p:cNvGrpSpPr/>
                <p:nvPr/>
              </p:nvGrpSpPr>
              <p:grpSpPr>
                <a:xfrm>
                  <a:off x="-407904" y="5002894"/>
                  <a:ext cx="719603" cy="214314"/>
                  <a:chOff x="-399263" y="5002894"/>
                  <a:chExt cx="719603" cy="214314"/>
                </a:xfrm>
              </p:grpSpPr>
              <p:sp>
                <p:nvSpPr>
                  <p:cNvPr id="415" name="円/楕円 838"/>
                  <p:cNvSpPr/>
                  <p:nvPr/>
                </p:nvSpPr>
                <p:spPr>
                  <a:xfrm rot="20700000">
                    <a:off x="-399263" y="5002894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6" name="円/楕円 839"/>
                  <p:cNvSpPr/>
                  <p:nvPr/>
                </p:nvSpPr>
                <p:spPr>
                  <a:xfrm rot="900000" flipH="1">
                    <a:off x="145405" y="500289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05" name="円/楕円 840"/>
                <p:cNvSpPr/>
                <p:nvPr/>
              </p:nvSpPr>
              <p:spPr>
                <a:xfrm>
                  <a:off x="-337625" y="4741122"/>
                  <a:ext cx="579044" cy="709386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フリーフォーム 405"/>
                <p:cNvSpPr/>
                <p:nvPr/>
              </p:nvSpPr>
              <p:spPr>
                <a:xfrm>
                  <a:off x="-88515" y="5107185"/>
                  <a:ext cx="80824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リーフォーム 406"/>
                <p:cNvSpPr/>
                <p:nvPr/>
              </p:nvSpPr>
              <p:spPr>
                <a:xfrm rot="10800000" flipH="1" flipV="1">
                  <a:off x="-401005" y="4574314"/>
                  <a:ext cx="705804" cy="395862"/>
                </a:xfrm>
                <a:custGeom>
                  <a:avLst/>
                  <a:gdLst>
                    <a:gd name="connsiteX0" fmla="*/ 413004 w 822595"/>
                    <a:gd name="connsiteY0" fmla="*/ 390 h 520862"/>
                    <a:gd name="connsiteX1" fmla="*/ 411297 w 822595"/>
                    <a:gd name="connsiteY1" fmla="*/ 973 h 520862"/>
                    <a:gd name="connsiteX2" fmla="*/ 409591 w 822595"/>
                    <a:gd name="connsiteY2" fmla="*/ 390 h 520862"/>
                    <a:gd name="connsiteX3" fmla="*/ 359975 w 822595"/>
                    <a:gd name="connsiteY3" fmla="*/ 28201 h 520862"/>
                    <a:gd name="connsiteX4" fmla="*/ 359341 w 822595"/>
                    <a:gd name="connsiteY4" fmla="*/ 27539 h 520862"/>
                    <a:gd name="connsiteX5" fmla="*/ 338105 w 822595"/>
                    <a:gd name="connsiteY5" fmla="*/ 5359 h 520862"/>
                    <a:gd name="connsiteX6" fmla="*/ 310757 w 822595"/>
                    <a:gd name="connsiteY6" fmla="*/ 711 h 520862"/>
                    <a:gd name="connsiteX7" fmla="*/ 287389 w 822595"/>
                    <a:gd name="connsiteY7" fmla="*/ 13521 h 520862"/>
                    <a:gd name="connsiteX8" fmla="*/ 271434 w 822595"/>
                    <a:gd name="connsiteY8" fmla="*/ 39081 h 520862"/>
                    <a:gd name="connsiteX9" fmla="*/ 271071 w 822595"/>
                    <a:gd name="connsiteY9" fmla="*/ 39662 h 520862"/>
                    <a:gd name="connsiteX10" fmla="*/ 189334 w 822595"/>
                    <a:gd name="connsiteY10" fmla="*/ 30055 h 520862"/>
                    <a:gd name="connsiteX11" fmla="*/ 169245 w 822595"/>
                    <a:gd name="connsiteY11" fmla="*/ 60959 h 520862"/>
                    <a:gd name="connsiteX12" fmla="*/ 169223 w 822595"/>
                    <a:gd name="connsiteY12" fmla="*/ 60993 h 520862"/>
                    <a:gd name="connsiteX13" fmla="*/ 68206 w 822595"/>
                    <a:gd name="connsiteY13" fmla="*/ 81541 h 520862"/>
                    <a:gd name="connsiteX14" fmla="*/ 47441 w 822595"/>
                    <a:gd name="connsiteY14" fmla="*/ 171482 h 520862"/>
                    <a:gd name="connsiteX15" fmla="*/ 46995 w 822595"/>
                    <a:gd name="connsiteY15" fmla="*/ 173134 h 520862"/>
                    <a:gd name="connsiteX16" fmla="*/ 380 w 822595"/>
                    <a:gd name="connsiteY16" fmla="*/ 235766 h 520862"/>
                    <a:gd name="connsiteX17" fmla="*/ 25905 w 822595"/>
                    <a:gd name="connsiteY17" fmla="*/ 306231 h 520862"/>
                    <a:gd name="connsiteX18" fmla="*/ 13817 w 822595"/>
                    <a:gd name="connsiteY18" fmla="*/ 374913 h 520862"/>
                    <a:gd name="connsiteX19" fmla="*/ 70387 w 822595"/>
                    <a:gd name="connsiteY19" fmla="*/ 425795 h 520862"/>
                    <a:gd name="connsiteX20" fmla="*/ 199050 w 822595"/>
                    <a:gd name="connsiteY20" fmla="*/ 471519 h 520862"/>
                    <a:gd name="connsiteX21" fmla="*/ 285665 w 822595"/>
                    <a:gd name="connsiteY21" fmla="*/ 517797 h 520862"/>
                    <a:gd name="connsiteX22" fmla="*/ 344573 w 822595"/>
                    <a:gd name="connsiteY22" fmla="*/ 441981 h 520862"/>
                    <a:gd name="connsiteX23" fmla="*/ 408011 w 822595"/>
                    <a:gd name="connsiteY23" fmla="*/ 449246 h 520862"/>
                    <a:gd name="connsiteX24" fmla="*/ 411297 w 822595"/>
                    <a:gd name="connsiteY24" fmla="*/ 446501 h 520862"/>
                    <a:gd name="connsiteX25" fmla="*/ 414584 w 822595"/>
                    <a:gd name="connsiteY25" fmla="*/ 449246 h 520862"/>
                    <a:gd name="connsiteX26" fmla="*/ 478022 w 822595"/>
                    <a:gd name="connsiteY26" fmla="*/ 441981 h 520862"/>
                    <a:gd name="connsiteX27" fmla="*/ 536930 w 822595"/>
                    <a:gd name="connsiteY27" fmla="*/ 517797 h 520862"/>
                    <a:gd name="connsiteX28" fmla="*/ 623545 w 822595"/>
                    <a:gd name="connsiteY28" fmla="*/ 471519 h 520862"/>
                    <a:gd name="connsiteX29" fmla="*/ 752208 w 822595"/>
                    <a:gd name="connsiteY29" fmla="*/ 425795 h 520862"/>
                    <a:gd name="connsiteX30" fmla="*/ 808778 w 822595"/>
                    <a:gd name="connsiteY30" fmla="*/ 374913 h 520862"/>
                    <a:gd name="connsiteX31" fmla="*/ 796690 w 822595"/>
                    <a:gd name="connsiteY31" fmla="*/ 306231 h 520862"/>
                    <a:gd name="connsiteX32" fmla="*/ 822215 w 822595"/>
                    <a:gd name="connsiteY32" fmla="*/ 235766 h 520862"/>
                    <a:gd name="connsiteX33" fmla="*/ 775600 w 822595"/>
                    <a:gd name="connsiteY33" fmla="*/ 173134 h 520862"/>
                    <a:gd name="connsiteX34" fmla="*/ 775154 w 822595"/>
                    <a:gd name="connsiteY34" fmla="*/ 171482 h 520862"/>
                    <a:gd name="connsiteX35" fmla="*/ 754389 w 822595"/>
                    <a:gd name="connsiteY35" fmla="*/ 81541 h 520862"/>
                    <a:gd name="connsiteX36" fmla="*/ 653372 w 822595"/>
                    <a:gd name="connsiteY36" fmla="*/ 60993 h 520862"/>
                    <a:gd name="connsiteX37" fmla="*/ 653350 w 822595"/>
                    <a:gd name="connsiteY37" fmla="*/ 60959 h 520862"/>
                    <a:gd name="connsiteX38" fmla="*/ 633261 w 822595"/>
                    <a:gd name="connsiteY38" fmla="*/ 30055 h 520862"/>
                    <a:gd name="connsiteX39" fmla="*/ 551524 w 822595"/>
                    <a:gd name="connsiteY39" fmla="*/ 39662 h 520862"/>
                    <a:gd name="connsiteX40" fmla="*/ 551161 w 822595"/>
                    <a:gd name="connsiteY40" fmla="*/ 39081 h 520862"/>
                    <a:gd name="connsiteX41" fmla="*/ 535206 w 822595"/>
                    <a:gd name="connsiteY41" fmla="*/ 13521 h 520862"/>
                    <a:gd name="connsiteX42" fmla="*/ 511838 w 822595"/>
                    <a:gd name="connsiteY42" fmla="*/ 711 h 520862"/>
                    <a:gd name="connsiteX43" fmla="*/ 484490 w 822595"/>
                    <a:gd name="connsiteY43" fmla="*/ 5359 h 520862"/>
                    <a:gd name="connsiteX44" fmla="*/ 463254 w 822595"/>
                    <a:gd name="connsiteY44" fmla="*/ 27539 h 520862"/>
                    <a:gd name="connsiteX45" fmla="*/ 462620 w 822595"/>
                    <a:gd name="connsiteY45" fmla="*/ 28201 h 520862"/>
                    <a:gd name="connsiteX46" fmla="*/ 413004 w 822595"/>
                    <a:gd name="connsiteY46" fmla="*/ 390 h 5208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822595" h="520862">
                      <a:moveTo>
                        <a:pt x="413004" y="390"/>
                      </a:moveTo>
                      <a:lnTo>
                        <a:pt x="411297" y="973"/>
                      </a:lnTo>
                      <a:lnTo>
                        <a:pt x="409591" y="390"/>
                      </a:lnTo>
                      <a:cubicBezTo>
                        <a:pt x="391087" y="-1742"/>
                        <a:pt x="372467" y="8189"/>
                        <a:pt x="359975" y="28201"/>
                      </a:cubicBezTo>
                      <a:lnTo>
                        <a:pt x="359341" y="27539"/>
                      </a:lnTo>
                      <a:lnTo>
                        <a:pt x="338105" y="5359"/>
                      </a:lnTo>
                      <a:cubicBezTo>
                        <a:pt x="329599" y="609"/>
                        <a:pt x="320181" y="-1108"/>
                        <a:pt x="310757" y="711"/>
                      </a:cubicBezTo>
                      <a:cubicBezTo>
                        <a:pt x="302194" y="2362"/>
                        <a:pt x="294204" y="6831"/>
                        <a:pt x="287389" y="13521"/>
                      </a:cubicBezTo>
                      <a:lnTo>
                        <a:pt x="271434" y="39081"/>
                      </a:lnTo>
                      <a:lnTo>
                        <a:pt x="271071" y="39662"/>
                      </a:lnTo>
                      <a:cubicBezTo>
                        <a:pt x="248094" y="8840"/>
                        <a:pt x="213634" y="7148"/>
                        <a:pt x="189334" y="30055"/>
                      </a:cubicBezTo>
                      <a:lnTo>
                        <a:pt x="169245" y="60959"/>
                      </a:lnTo>
                      <a:lnTo>
                        <a:pt x="169223" y="60993"/>
                      </a:lnTo>
                      <a:cubicBezTo>
                        <a:pt x="136189" y="34661"/>
                        <a:pt x="94141" y="43205"/>
                        <a:pt x="68206" y="81541"/>
                      </a:cubicBezTo>
                      <a:cubicBezTo>
                        <a:pt x="51792" y="105813"/>
                        <a:pt x="44175" y="138787"/>
                        <a:pt x="47441" y="171482"/>
                      </a:cubicBezTo>
                      <a:cubicBezTo>
                        <a:pt x="47297" y="172037"/>
                        <a:pt x="47140" y="172579"/>
                        <a:pt x="46995" y="173134"/>
                      </a:cubicBezTo>
                      <a:cubicBezTo>
                        <a:pt x="22675" y="176556"/>
                        <a:pt x="3320" y="202564"/>
                        <a:pt x="380" y="235766"/>
                      </a:cubicBezTo>
                      <a:cubicBezTo>
                        <a:pt x="-2127" y="264123"/>
                        <a:pt x="7900" y="291806"/>
                        <a:pt x="25905" y="306231"/>
                      </a:cubicBezTo>
                      <a:cubicBezTo>
                        <a:pt x="13215" y="324622"/>
                        <a:pt x="8623" y="350726"/>
                        <a:pt x="13817" y="374913"/>
                      </a:cubicBezTo>
                      <a:cubicBezTo>
                        <a:pt x="20988" y="408345"/>
                        <a:pt x="44910" y="429857"/>
                        <a:pt x="70387" y="425795"/>
                      </a:cubicBezTo>
                      <a:cubicBezTo>
                        <a:pt x="96323" y="487584"/>
                        <a:pt x="154363" y="508204"/>
                        <a:pt x="199050" y="471519"/>
                      </a:cubicBezTo>
                      <a:cubicBezTo>
                        <a:pt x="217983" y="510169"/>
                        <a:pt x="252547" y="528632"/>
                        <a:pt x="285665" y="517797"/>
                      </a:cubicBezTo>
                      <a:cubicBezTo>
                        <a:pt x="313769" y="508602"/>
                        <a:pt x="336197" y="479738"/>
                        <a:pt x="344573" y="441981"/>
                      </a:cubicBezTo>
                      <a:cubicBezTo>
                        <a:pt x="363998" y="458467"/>
                        <a:pt x="387645" y="460630"/>
                        <a:pt x="408011" y="449246"/>
                      </a:cubicBezTo>
                      <a:lnTo>
                        <a:pt x="411297" y="446501"/>
                      </a:lnTo>
                      <a:lnTo>
                        <a:pt x="414584" y="449246"/>
                      </a:lnTo>
                      <a:cubicBezTo>
                        <a:pt x="434950" y="460630"/>
                        <a:pt x="458597" y="458467"/>
                        <a:pt x="478022" y="441981"/>
                      </a:cubicBezTo>
                      <a:cubicBezTo>
                        <a:pt x="486397" y="479738"/>
                        <a:pt x="508826" y="508602"/>
                        <a:pt x="536930" y="517797"/>
                      </a:cubicBezTo>
                      <a:cubicBezTo>
                        <a:pt x="570048" y="528632"/>
                        <a:pt x="604612" y="510169"/>
                        <a:pt x="623545" y="471519"/>
                      </a:cubicBezTo>
                      <a:cubicBezTo>
                        <a:pt x="668232" y="508204"/>
                        <a:pt x="726272" y="487584"/>
                        <a:pt x="752208" y="425795"/>
                      </a:cubicBezTo>
                      <a:cubicBezTo>
                        <a:pt x="777685" y="429857"/>
                        <a:pt x="801607" y="408345"/>
                        <a:pt x="808778" y="374913"/>
                      </a:cubicBezTo>
                      <a:cubicBezTo>
                        <a:pt x="813972" y="350726"/>
                        <a:pt x="809380" y="324622"/>
                        <a:pt x="796690" y="306231"/>
                      </a:cubicBezTo>
                      <a:cubicBezTo>
                        <a:pt x="814695" y="291806"/>
                        <a:pt x="824722" y="264123"/>
                        <a:pt x="822215" y="235766"/>
                      </a:cubicBezTo>
                      <a:cubicBezTo>
                        <a:pt x="819275" y="202564"/>
                        <a:pt x="799920" y="176556"/>
                        <a:pt x="775600" y="173134"/>
                      </a:cubicBezTo>
                      <a:cubicBezTo>
                        <a:pt x="775455" y="172579"/>
                        <a:pt x="775298" y="172037"/>
                        <a:pt x="775154" y="171482"/>
                      </a:cubicBezTo>
                      <a:cubicBezTo>
                        <a:pt x="778420" y="138787"/>
                        <a:pt x="770803" y="105813"/>
                        <a:pt x="754389" y="81541"/>
                      </a:cubicBezTo>
                      <a:cubicBezTo>
                        <a:pt x="728454" y="43205"/>
                        <a:pt x="686406" y="34661"/>
                        <a:pt x="653372" y="60993"/>
                      </a:cubicBezTo>
                      <a:lnTo>
                        <a:pt x="653350" y="60959"/>
                      </a:lnTo>
                      <a:lnTo>
                        <a:pt x="633261" y="30055"/>
                      </a:lnTo>
                      <a:cubicBezTo>
                        <a:pt x="608961" y="7148"/>
                        <a:pt x="574501" y="8840"/>
                        <a:pt x="551524" y="39662"/>
                      </a:cubicBezTo>
                      <a:lnTo>
                        <a:pt x="551161" y="39081"/>
                      </a:lnTo>
                      <a:lnTo>
                        <a:pt x="535206" y="13521"/>
                      </a:lnTo>
                      <a:cubicBezTo>
                        <a:pt x="528391" y="6831"/>
                        <a:pt x="520401" y="2362"/>
                        <a:pt x="511838" y="711"/>
                      </a:cubicBezTo>
                      <a:cubicBezTo>
                        <a:pt x="502414" y="-1108"/>
                        <a:pt x="492996" y="609"/>
                        <a:pt x="484490" y="5359"/>
                      </a:cubicBezTo>
                      <a:lnTo>
                        <a:pt x="463254" y="27539"/>
                      </a:lnTo>
                      <a:lnTo>
                        <a:pt x="462620" y="28201"/>
                      </a:lnTo>
                      <a:cubicBezTo>
                        <a:pt x="450128" y="8189"/>
                        <a:pt x="431508" y="-1742"/>
                        <a:pt x="413004" y="39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8" name="グループ化 407"/>
                <p:cNvGrpSpPr/>
                <p:nvPr/>
              </p:nvGrpSpPr>
              <p:grpSpPr>
                <a:xfrm>
                  <a:off x="-305013" y="4932818"/>
                  <a:ext cx="513820" cy="240284"/>
                  <a:chOff x="-298046" y="4932818"/>
                  <a:chExt cx="513820" cy="240284"/>
                </a:xfrm>
              </p:grpSpPr>
              <p:sp>
                <p:nvSpPr>
                  <p:cNvPr id="409" name="楕円 14"/>
                  <p:cNvSpPr/>
                  <p:nvPr/>
                </p:nvSpPr>
                <p:spPr>
                  <a:xfrm>
                    <a:off x="-288848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0" name="楕円 562"/>
                  <p:cNvSpPr/>
                  <p:nvPr/>
                </p:nvSpPr>
                <p:spPr>
                  <a:xfrm>
                    <a:off x="-253100" y="5007608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1" name="楕円 563"/>
                  <p:cNvSpPr/>
                  <p:nvPr/>
                </p:nvSpPr>
                <p:spPr>
                  <a:xfrm>
                    <a:off x="31827" y="4994556"/>
                    <a:ext cx="178546" cy="178546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2" name="楕円 564"/>
                  <p:cNvSpPr/>
                  <p:nvPr/>
                </p:nvSpPr>
                <p:spPr>
                  <a:xfrm>
                    <a:off x="67575" y="5007608"/>
                    <a:ext cx="107050" cy="107050"/>
                  </a:xfrm>
                  <a:prstGeom prst="ellipse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3" name="フリーフォーム 412"/>
                  <p:cNvSpPr/>
                  <p:nvPr/>
                </p:nvSpPr>
                <p:spPr>
                  <a:xfrm>
                    <a:off x="-298046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14" name="フリーフォーム 413"/>
                  <p:cNvSpPr/>
                  <p:nvPr/>
                </p:nvSpPr>
                <p:spPr>
                  <a:xfrm>
                    <a:off x="22629" y="4932818"/>
                    <a:ext cx="193145" cy="74716"/>
                  </a:xfrm>
                  <a:custGeom>
                    <a:avLst/>
                    <a:gdLst>
                      <a:gd name="connsiteX0" fmla="*/ 286361 w 576111"/>
                      <a:gd name="connsiteY0" fmla="*/ 18 h 222862"/>
                      <a:gd name="connsiteX1" fmla="*/ 576111 w 576111"/>
                      <a:gd name="connsiteY1" fmla="*/ 159735 h 222862"/>
                      <a:gd name="connsiteX2" fmla="*/ 480263 w 576111"/>
                      <a:gd name="connsiteY2" fmla="*/ 218872 h 222862"/>
                      <a:gd name="connsiteX3" fmla="*/ 287533 w 576111"/>
                      <a:gd name="connsiteY3" fmla="*/ 112635 h 222862"/>
                      <a:gd name="connsiteX4" fmla="*/ 97057 w 576111"/>
                      <a:gd name="connsiteY4" fmla="*/ 222862 h 222862"/>
                      <a:gd name="connsiteX5" fmla="*/ 0 w 576111"/>
                      <a:gd name="connsiteY5" fmla="*/ 165734 h 222862"/>
                      <a:gd name="connsiteX6" fmla="*/ 286361 w 576111"/>
                      <a:gd name="connsiteY6" fmla="*/ 18 h 2228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76111" h="222862">
                        <a:moveTo>
                          <a:pt x="286361" y="18"/>
                        </a:moveTo>
                        <a:cubicBezTo>
                          <a:pt x="404263" y="-1210"/>
                          <a:pt x="514199" y="59390"/>
                          <a:pt x="576111" y="159735"/>
                        </a:cubicBezTo>
                        <a:lnTo>
                          <a:pt x="480263" y="218872"/>
                        </a:lnTo>
                        <a:cubicBezTo>
                          <a:pt x="439081" y="152126"/>
                          <a:pt x="365957" y="111818"/>
                          <a:pt x="287533" y="112635"/>
                        </a:cubicBezTo>
                        <a:cubicBezTo>
                          <a:pt x="209110" y="113452"/>
                          <a:pt x="136840" y="155274"/>
                          <a:pt x="97057" y="222862"/>
                        </a:cubicBezTo>
                        <a:lnTo>
                          <a:pt x="0" y="165734"/>
                        </a:lnTo>
                        <a:cubicBezTo>
                          <a:pt x="59809" y="64121"/>
                          <a:pt x="168460" y="1246"/>
                          <a:pt x="286361" y="18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394" name="グループ化 393"/>
              <p:cNvGrpSpPr/>
              <p:nvPr/>
            </p:nvGrpSpPr>
            <p:grpSpPr>
              <a:xfrm>
                <a:off x="-350536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395" name="片側の 2 つの角を丸めた四角形 394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96" name="グループ化 395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00" name="台形 399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01" name="台形 400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5B9BD5">
                      <a:lumMod val="5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397" name="グループ化 396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398" name="直角三角形 397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99" name="直角三角形 398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387" name="グループ化 386"/>
            <p:cNvGrpSpPr/>
            <p:nvPr/>
          </p:nvGrpSpPr>
          <p:grpSpPr>
            <a:xfrm>
              <a:off x="-596629" y="939521"/>
              <a:ext cx="686497" cy="887409"/>
              <a:chOff x="-1908700" y="939521"/>
              <a:chExt cx="686497" cy="887409"/>
            </a:xfrm>
          </p:grpSpPr>
          <p:sp>
            <p:nvSpPr>
              <p:cNvPr id="390" name="フリーフォーム 389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1" name="台形 390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92" name="フリーフォーム 391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88" name="円/楕円 541"/>
            <p:cNvSpPr/>
            <p:nvPr/>
          </p:nvSpPr>
          <p:spPr>
            <a:xfrm>
              <a:off x="-69816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9" name="円/楕円 544"/>
            <p:cNvSpPr/>
            <p:nvPr/>
          </p:nvSpPr>
          <p:spPr>
            <a:xfrm>
              <a:off x="-193749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17" name="グループ化 416"/>
          <p:cNvGrpSpPr/>
          <p:nvPr/>
        </p:nvGrpSpPr>
        <p:grpSpPr>
          <a:xfrm>
            <a:off x="2622154" y="815481"/>
            <a:ext cx="933116" cy="1618098"/>
            <a:chOff x="488504" y="597408"/>
            <a:chExt cx="933116" cy="1618098"/>
          </a:xfrm>
        </p:grpSpPr>
        <p:grpSp>
          <p:nvGrpSpPr>
            <p:cNvPr id="418" name="グループ化 417"/>
            <p:cNvGrpSpPr/>
            <p:nvPr/>
          </p:nvGrpSpPr>
          <p:grpSpPr>
            <a:xfrm>
              <a:off x="702017" y="839208"/>
              <a:ext cx="719603" cy="1376298"/>
              <a:chOff x="703823" y="4649208"/>
              <a:chExt cx="719603" cy="1376298"/>
            </a:xfrm>
          </p:grpSpPr>
          <p:grpSp>
            <p:nvGrpSpPr>
              <p:cNvPr id="425" name="グループ化 424"/>
              <p:cNvGrpSpPr/>
              <p:nvPr/>
            </p:nvGrpSpPr>
            <p:grpSpPr>
              <a:xfrm>
                <a:off x="703823" y="4649208"/>
                <a:ext cx="719603" cy="915060"/>
                <a:chOff x="703823" y="4649208"/>
                <a:chExt cx="719603" cy="915060"/>
              </a:xfrm>
            </p:grpSpPr>
            <p:sp>
              <p:nvSpPr>
                <p:cNvPr id="434" name="片側の 2 つの角を丸めた四角形 433"/>
                <p:cNvSpPr/>
                <p:nvPr/>
              </p:nvSpPr>
              <p:spPr>
                <a:xfrm rot="10800000">
                  <a:off x="993633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5" name="グループ化 434"/>
                <p:cNvGrpSpPr/>
                <p:nvPr/>
              </p:nvGrpSpPr>
              <p:grpSpPr>
                <a:xfrm>
                  <a:off x="774102" y="4649208"/>
                  <a:ext cx="579044" cy="593243"/>
                  <a:chOff x="774102" y="4649208"/>
                  <a:chExt cx="579044" cy="593243"/>
                </a:xfrm>
              </p:grpSpPr>
              <p:sp>
                <p:nvSpPr>
                  <p:cNvPr id="447" name="円/楕円 834"/>
                  <p:cNvSpPr/>
                  <p:nvPr/>
                </p:nvSpPr>
                <p:spPr>
                  <a:xfrm>
                    <a:off x="827461" y="4649208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8" name="円/楕円 835"/>
                  <p:cNvSpPr/>
                  <p:nvPr/>
                </p:nvSpPr>
                <p:spPr>
                  <a:xfrm>
                    <a:off x="774102" y="4649208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9" name="円/楕円 836"/>
                  <p:cNvSpPr/>
                  <p:nvPr/>
                </p:nvSpPr>
                <p:spPr>
                  <a:xfrm>
                    <a:off x="827461" y="4693407"/>
                    <a:ext cx="525685" cy="549043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50" name="円/楕円 837"/>
                  <p:cNvSpPr/>
                  <p:nvPr/>
                </p:nvSpPr>
                <p:spPr>
                  <a:xfrm>
                    <a:off x="774102" y="4693407"/>
                    <a:ext cx="537370" cy="549044"/>
                  </a:xfrm>
                  <a:prstGeom prst="ellipse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36" name="グループ化 435"/>
                <p:cNvGrpSpPr/>
                <p:nvPr/>
              </p:nvGrpSpPr>
              <p:grpSpPr>
                <a:xfrm>
                  <a:off x="703823" y="4986916"/>
                  <a:ext cx="719603" cy="214314"/>
                  <a:chOff x="703823" y="4986916"/>
                  <a:chExt cx="719603" cy="214314"/>
                </a:xfrm>
              </p:grpSpPr>
              <p:sp>
                <p:nvSpPr>
                  <p:cNvPr id="445" name="円/楕円 838"/>
                  <p:cNvSpPr/>
                  <p:nvPr/>
                </p:nvSpPr>
                <p:spPr>
                  <a:xfrm rot="20700000">
                    <a:off x="703823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6" name="円/楕円 839"/>
                  <p:cNvSpPr/>
                  <p:nvPr/>
                </p:nvSpPr>
                <p:spPr>
                  <a:xfrm rot="900000" flipH="1">
                    <a:off x="1248491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7" name="円/楕円 840"/>
                <p:cNvSpPr/>
                <p:nvPr/>
              </p:nvSpPr>
              <p:spPr>
                <a:xfrm>
                  <a:off x="774102" y="4725144"/>
                  <a:ext cx="579044" cy="709386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38" name="グループ化 437"/>
                <p:cNvGrpSpPr/>
                <p:nvPr/>
              </p:nvGrpSpPr>
              <p:grpSpPr>
                <a:xfrm>
                  <a:off x="829639" y="4897338"/>
                  <a:ext cx="467970" cy="182017"/>
                  <a:chOff x="829336" y="4897338"/>
                  <a:chExt cx="467970" cy="182017"/>
                </a:xfrm>
              </p:grpSpPr>
              <p:sp>
                <p:nvSpPr>
                  <p:cNvPr id="441" name="円/楕円 847"/>
                  <p:cNvSpPr/>
                  <p:nvPr/>
                </p:nvSpPr>
                <p:spPr>
                  <a:xfrm>
                    <a:off x="873969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2" name="円/楕円 848"/>
                  <p:cNvSpPr/>
                  <p:nvPr/>
                </p:nvSpPr>
                <p:spPr>
                  <a:xfrm>
                    <a:off x="1193057" y="4981684"/>
                    <a:ext cx="61693" cy="97671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" name="フローチャート: 端子 685"/>
                  <p:cNvSpPr/>
                  <p:nvPr/>
                </p:nvSpPr>
                <p:spPr>
                  <a:xfrm>
                    <a:off x="829336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4" name="フローチャート: 端子 686"/>
                  <p:cNvSpPr/>
                  <p:nvPr/>
                </p:nvSpPr>
                <p:spPr>
                  <a:xfrm rot="846699" flipH="1">
                    <a:off x="1126992" y="4897338"/>
                    <a:ext cx="170314" cy="45719"/>
                  </a:xfrm>
                  <a:prstGeom prst="flowChartTerminator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9" name="台形 438"/>
                <p:cNvSpPr/>
                <p:nvPr/>
              </p:nvSpPr>
              <p:spPr>
                <a:xfrm>
                  <a:off x="973832" y="5142665"/>
                  <a:ext cx="179584" cy="82875"/>
                </a:xfrm>
                <a:prstGeom prst="trapezoid">
                  <a:avLst>
                    <a:gd name="adj" fmla="val 76719"/>
                  </a:avLst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フリーフォーム 439"/>
                <p:cNvSpPr/>
                <p:nvPr/>
              </p:nvSpPr>
              <p:spPr>
                <a:xfrm>
                  <a:off x="993598" y="5051482"/>
                  <a:ext cx="140052" cy="142045"/>
                </a:xfrm>
                <a:custGeom>
                  <a:avLst/>
                  <a:gdLst>
                    <a:gd name="connsiteX0" fmla="*/ 43013 w 140052"/>
                    <a:gd name="connsiteY0" fmla="*/ 0 h 142045"/>
                    <a:gd name="connsiteX1" fmla="*/ 97039 w 140052"/>
                    <a:gd name="connsiteY1" fmla="*/ 0 h 142045"/>
                    <a:gd name="connsiteX2" fmla="*/ 119542 w 140052"/>
                    <a:gd name="connsiteY2" fmla="*/ 22503 h 142045"/>
                    <a:gd name="connsiteX3" fmla="*/ 119542 w 140052"/>
                    <a:gd name="connsiteY3" fmla="*/ 121535 h 142045"/>
                    <a:gd name="connsiteX4" fmla="*/ 20510 w 140052"/>
                    <a:gd name="connsiteY4" fmla="*/ 121535 h 142045"/>
                    <a:gd name="connsiteX5" fmla="*/ 20510 w 140052"/>
                    <a:gd name="connsiteY5" fmla="*/ 22503 h 142045"/>
                    <a:gd name="connsiteX0" fmla="*/ 97039 w 188479"/>
                    <a:gd name="connsiteY0" fmla="*/ 0 h 142045"/>
                    <a:gd name="connsiteX1" fmla="*/ 119542 w 188479"/>
                    <a:gd name="connsiteY1" fmla="*/ 22503 h 142045"/>
                    <a:gd name="connsiteX2" fmla="*/ 119542 w 188479"/>
                    <a:gd name="connsiteY2" fmla="*/ 121535 h 142045"/>
                    <a:gd name="connsiteX3" fmla="*/ 20510 w 188479"/>
                    <a:gd name="connsiteY3" fmla="*/ 121535 h 142045"/>
                    <a:gd name="connsiteX4" fmla="*/ 20510 w 188479"/>
                    <a:gd name="connsiteY4" fmla="*/ 22503 h 142045"/>
                    <a:gd name="connsiteX5" fmla="*/ 43013 w 188479"/>
                    <a:gd name="connsiteY5" fmla="*/ 0 h 142045"/>
                    <a:gd name="connsiteX6" fmla="*/ 188479 w 188479"/>
                    <a:gd name="connsiteY6" fmla="*/ 91440 h 142045"/>
                    <a:gd name="connsiteX0" fmla="*/ 97039 w 140052"/>
                    <a:gd name="connsiteY0" fmla="*/ 0 h 142045"/>
                    <a:gd name="connsiteX1" fmla="*/ 119542 w 140052"/>
                    <a:gd name="connsiteY1" fmla="*/ 22503 h 142045"/>
                    <a:gd name="connsiteX2" fmla="*/ 119542 w 140052"/>
                    <a:gd name="connsiteY2" fmla="*/ 121535 h 142045"/>
                    <a:gd name="connsiteX3" fmla="*/ 20510 w 140052"/>
                    <a:gd name="connsiteY3" fmla="*/ 121535 h 142045"/>
                    <a:gd name="connsiteX4" fmla="*/ 20510 w 140052"/>
                    <a:gd name="connsiteY4" fmla="*/ 22503 h 142045"/>
                    <a:gd name="connsiteX5" fmla="*/ 43013 w 140052"/>
                    <a:gd name="connsiteY5" fmla="*/ 0 h 1420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052" h="142045">
                      <a:moveTo>
                        <a:pt x="97039" y="0"/>
                      </a:moveTo>
                      <a:lnTo>
                        <a:pt x="119542" y="22503"/>
                      </a:lnTo>
                      <a:cubicBezTo>
                        <a:pt x="146889" y="49850"/>
                        <a:pt x="146889" y="94188"/>
                        <a:pt x="119542" y="121535"/>
                      </a:cubicBezTo>
                      <a:cubicBezTo>
                        <a:pt x="92195" y="148882"/>
                        <a:pt x="47857" y="148882"/>
                        <a:pt x="20510" y="121535"/>
                      </a:cubicBezTo>
                      <a:cubicBezTo>
                        <a:pt x="-6837" y="94188"/>
                        <a:pt x="-6837" y="49850"/>
                        <a:pt x="20510" y="22503"/>
                      </a:cubicBezTo>
                      <a:lnTo>
                        <a:pt x="43013" y="0"/>
                      </a:ln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6" name="グループ化 425"/>
              <p:cNvGrpSpPr/>
              <p:nvPr/>
            </p:nvGrpSpPr>
            <p:grpSpPr>
              <a:xfrm>
                <a:off x="761191" y="5488751"/>
                <a:ext cx="604867" cy="536755"/>
                <a:chOff x="-350536" y="5488751"/>
                <a:chExt cx="604867" cy="536755"/>
              </a:xfrm>
            </p:grpSpPr>
            <p:sp>
              <p:nvSpPr>
                <p:cNvPr id="427" name="片側の 2 つの角を丸めた四角形 426"/>
                <p:cNvSpPr/>
                <p:nvPr/>
              </p:nvSpPr>
              <p:spPr>
                <a:xfrm>
                  <a:off x="-350536" y="5491453"/>
                  <a:ext cx="604867" cy="534053"/>
                </a:xfrm>
                <a:prstGeom prst="round2Same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8" name="グループ化 427"/>
                <p:cNvGrpSpPr/>
                <p:nvPr/>
              </p:nvGrpSpPr>
              <p:grpSpPr>
                <a:xfrm>
                  <a:off x="-112772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32" name="台形 431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3" name="台形 432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dkHorz">
                    <a:fgClr>
                      <a:srgbClr val="5B9BD5"/>
                    </a:fgClr>
                    <a:bgClr>
                      <a:srgbClr val="ED7D31">
                        <a:lumMod val="5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9" name="グループ化 428"/>
                <p:cNvGrpSpPr/>
                <p:nvPr/>
              </p:nvGrpSpPr>
              <p:grpSpPr>
                <a:xfrm>
                  <a:off x="-205086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30" name="直角三角形 429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31" name="直角三角形 430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19" name="グループ化 418"/>
            <p:cNvGrpSpPr/>
            <p:nvPr/>
          </p:nvGrpSpPr>
          <p:grpSpPr>
            <a:xfrm>
              <a:off x="524149" y="939521"/>
              <a:ext cx="686497" cy="887409"/>
              <a:chOff x="-1908700" y="939521"/>
              <a:chExt cx="686497" cy="887409"/>
            </a:xfrm>
          </p:grpSpPr>
          <p:sp>
            <p:nvSpPr>
              <p:cNvPr id="422" name="フリーフォーム 421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3" name="台形 422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4" name="フリーフォーム 423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20" name="円/楕円 541"/>
            <p:cNvSpPr/>
            <p:nvPr/>
          </p:nvSpPr>
          <p:spPr>
            <a:xfrm>
              <a:off x="48850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1" name="円/楕円 544"/>
            <p:cNvSpPr/>
            <p:nvPr/>
          </p:nvSpPr>
          <p:spPr>
            <a:xfrm>
              <a:off x="920552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51" name="グループ化 450"/>
          <p:cNvGrpSpPr/>
          <p:nvPr/>
        </p:nvGrpSpPr>
        <p:grpSpPr>
          <a:xfrm>
            <a:off x="4451460" y="815481"/>
            <a:ext cx="986472" cy="1618098"/>
            <a:chOff x="1568624" y="597408"/>
            <a:chExt cx="986472" cy="1618098"/>
          </a:xfrm>
        </p:grpSpPr>
        <p:grpSp>
          <p:nvGrpSpPr>
            <p:cNvPr id="452" name="グループ化 451"/>
            <p:cNvGrpSpPr/>
            <p:nvPr/>
          </p:nvGrpSpPr>
          <p:grpSpPr>
            <a:xfrm>
              <a:off x="1835492" y="918032"/>
              <a:ext cx="719604" cy="1297474"/>
              <a:chOff x="1837298" y="4728032"/>
              <a:chExt cx="719604" cy="1297474"/>
            </a:xfrm>
          </p:grpSpPr>
          <p:grpSp>
            <p:nvGrpSpPr>
              <p:cNvPr id="459" name="グループ化 458"/>
              <p:cNvGrpSpPr/>
              <p:nvPr/>
            </p:nvGrpSpPr>
            <p:grpSpPr>
              <a:xfrm>
                <a:off x="1837298" y="4728032"/>
                <a:ext cx="719604" cy="870861"/>
                <a:chOff x="1837298" y="4693407"/>
                <a:chExt cx="719604" cy="870861"/>
              </a:xfrm>
            </p:grpSpPr>
            <p:sp>
              <p:nvSpPr>
                <p:cNvPr id="468" name="片側の 2 つの角を丸めた四角形 467"/>
                <p:cNvSpPr/>
                <p:nvPr/>
              </p:nvSpPr>
              <p:spPr>
                <a:xfrm rot="10800000">
                  <a:off x="2127108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9" name="グループ化 468"/>
                <p:cNvGrpSpPr/>
                <p:nvPr/>
              </p:nvGrpSpPr>
              <p:grpSpPr>
                <a:xfrm>
                  <a:off x="1837298" y="4693407"/>
                  <a:ext cx="719604" cy="718427"/>
                  <a:chOff x="1837298" y="4693407"/>
                  <a:chExt cx="719604" cy="718427"/>
                </a:xfrm>
              </p:grpSpPr>
              <p:sp>
                <p:nvSpPr>
                  <p:cNvPr id="470" name="星 24 469"/>
                  <p:cNvSpPr/>
                  <p:nvPr/>
                </p:nvSpPr>
                <p:spPr>
                  <a:xfrm>
                    <a:off x="1838506" y="4693407"/>
                    <a:ext cx="715863" cy="626495"/>
                  </a:xfrm>
                  <a:prstGeom prst="star24">
                    <a:avLst>
                      <a:gd name="adj" fmla="val 46212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1" name="円/楕円 805"/>
                  <p:cNvSpPr/>
                  <p:nvPr/>
                </p:nvSpPr>
                <p:spPr>
                  <a:xfrm rot="20700000">
                    <a:off x="1837298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2" name="円/楕円 806"/>
                  <p:cNvSpPr/>
                  <p:nvPr/>
                </p:nvSpPr>
                <p:spPr>
                  <a:xfrm rot="900000" flipH="1">
                    <a:off x="2381967" y="5041335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円/楕円 807"/>
                  <p:cNvSpPr/>
                  <p:nvPr/>
                </p:nvSpPr>
                <p:spPr>
                  <a:xfrm>
                    <a:off x="1907578" y="4800646"/>
                    <a:ext cx="579044" cy="611188"/>
                  </a:xfrm>
                  <a:prstGeom prst="ellipse">
                    <a:avLst/>
                  </a:prstGeom>
                  <a:solidFill>
                    <a:srgbClr val="FF99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4" name="弦 473"/>
                  <p:cNvSpPr/>
                  <p:nvPr/>
                </p:nvSpPr>
                <p:spPr>
                  <a:xfrm>
                    <a:off x="2249372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5" name="弦 474"/>
                  <p:cNvSpPr/>
                  <p:nvPr/>
                </p:nvSpPr>
                <p:spPr>
                  <a:xfrm>
                    <a:off x="2309729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6" name="フローチャート: 手操作入力 675"/>
                  <p:cNvSpPr/>
                  <p:nvPr/>
                </p:nvSpPr>
                <p:spPr>
                  <a:xfrm rot="10800000">
                    <a:off x="1997966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7" name="弦 476"/>
                  <p:cNvSpPr/>
                  <p:nvPr/>
                </p:nvSpPr>
                <p:spPr>
                  <a:xfrm flipH="1">
                    <a:off x="1946481" y="4970570"/>
                    <a:ext cx="195331" cy="195331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8" name="弦 477"/>
                  <p:cNvSpPr/>
                  <p:nvPr/>
                </p:nvSpPr>
                <p:spPr>
                  <a:xfrm flipH="1">
                    <a:off x="1965927" y="5001047"/>
                    <a:ext cx="115528" cy="115528"/>
                  </a:xfrm>
                  <a:prstGeom prst="chord">
                    <a:avLst>
                      <a:gd name="adj1" fmla="val 21256149"/>
                      <a:gd name="adj2" fmla="val 13135461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9" name="フローチャート: 手操作入力 680"/>
                  <p:cNvSpPr/>
                  <p:nvPr/>
                </p:nvSpPr>
                <p:spPr>
                  <a:xfrm rot="11076471" flipH="1">
                    <a:off x="2242971" y="4949407"/>
                    <a:ext cx="150490" cy="45719"/>
                  </a:xfrm>
                  <a:prstGeom prst="flowChartManualInput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80" name="円/楕円 820"/>
                  <p:cNvSpPr/>
                  <p:nvPr/>
                </p:nvSpPr>
                <p:spPr>
                  <a:xfrm>
                    <a:off x="2120972" y="5101138"/>
                    <a:ext cx="143465" cy="143465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60" name="グループ化 459"/>
              <p:cNvGrpSpPr/>
              <p:nvPr/>
            </p:nvGrpSpPr>
            <p:grpSpPr>
              <a:xfrm>
                <a:off x="1898480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461" name="片側の 2 つの角を丸めた四角形 46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pattFill prst="dkVert">
                  <a:fgClr>
                    <a:srgbClr val="5B9BD5"/>
                  </a:fgClr>
                  <a:bgClr>
                    <a:srgbClr val="4472C4">
                      <a:lumMod val="9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62" name="グループ化 46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66" name="台形 46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台形 46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pattFill prst="wdUpDiag">
                    <a:fgClr>
                      <a:srgbClr val="FF6600"/>
                    </a:fgClr>
                    <a:bgClr>
                      <a:srgbClr val="FF0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63" name="グループ化 46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64" name="直角三角形 46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5" name="直角三角形 46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pattFill prst="dkVert">
                    <a:fgClr>
                      <a:srgbClr val="5B9BD5"/>
                    </a:fgClr>
                    <a:bgClr>
                      <a:srgbClr val="4472C4">
                        <a:lumMod val="9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53" name="グループ化 452"/>
            <p:cNvGrpSpPr/>
            <p:nvPr/>
          </p:nvGrpSpPr>
          <p:grpSpPr>
            <a:xfrm>
              <a:off x="1653033" y="939521"/>
              <a:ext cx="686497" cy="887409"/>
              <a:chOff x="-1908700" y="939521"/>
              <a:chExt cx="686497" cy="887409"/>
            </a:xfrm>
          </p:grpSpPr>
          <p:sp>
            <p:nvSpPr>
              <p:cNvPr id="456" name="フリーフォーム 455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7" name="台形 456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58" name="フリーフォーム 457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pattFill prst="dkVert">
                <a:fgClr>
                  <a:srgbClr val="5B9BD5"/>
                </a:fgClr>
                <a:bgClr>
                  <a:srgbClr val="4472C4">
                    <a:lumMod val="9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4" name="円/楕円 541"/>
            <p:cNvSpPr/>
            <p:nvPr/>
          </p:nvSpPr>
          <p:spPr>
            <a:xfrm>
              <a:off x="1568624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5" name="円/楕円 544"/>
            <p:cNvSpPr/>
            <p:nvPr/>
          </p:nvSpPr>
          <p:spPr>
            <a:xfrm>
              <a:off x="2062399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81" name="グループ化 480"/>
          <p:cNvGrpSpPr/>
          <p:nvPr/>
        </p:nvGrpSpPr>
        <p:grpSpPr>
          <a:xfrm>
            <a:off x="6319830" y="815481"/>
            <a:ext cx="981969" cy="1618098"/>
            <a:chOff x="2720752" y="597408"/>
            <a:chExt cx="981969" cy="1618098"/>
          </a:xfrm>
        </p:grpSpPr>
        <p:grpSp>
          <p:nvGrpSpPr>
            <p:cNvPr id="482" name="グループ化 481"/>
            <p:cNvGrpSpPr/>
            <p:nvPr/>
          </p:nvGrpSpPr>
          <p:grpSpPr>
            <a:xfrm>
              <a:off x="2983118" y="861171"/>
              <a:ext cx="719603" cy="1354335"/>
              <a:chOff x="2984924" y="4671171"/>
              <a:chExt cx="719603" cy="1354335"/>
            </a:xfrm>
          </p:grpSpPr>
          <p:grpSp>
            <p:nvGrpSpPr>
              <p:cNvPr id="489" name="グループ化 488"/>
              <p:cNvGrpSpPr/>
              <p:nvPr/>
            </p:nvGrpSpPr>
            <p:grpSpPr>
              <a:xfrm>
                <a:off x="2984924" y="4671171"/>
                <a:ext cx="719603" cy="893097"/>
                <a:chOff x="2984924" y="4671171"/>
                <a:chExt cx="719603" cy="893097"/>
              </a:xfrm>
            </p:grpSpPr>
            <p:sp>
              <p:nvSpPr>
                <p:cNvPr id="498" name="片側の 2 つの角を丸めた四角形 497"/>
                <p:cNvSpPr/>
                <p:nvPr/>
              </p:nvSpPr>
              <p:spPr>
                <a:xfrm rot="10800000">
                  <a:off x="3274735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99" name="フリーフォーム 498"/>
                <p:cNvSpPr/>
                <p:nvPr/>
              </p:nvSpPr>
              <p:spPr>
                <a:xfrm>
                  <a:off x="3015115" y="4671171"/>
                  <a:ext cx="659221" cy="549044"/>
                </a:xfrm>
                <a:custGeom>
                  <a:avLst/>
                  <a:gdLst>
                    <a:gd name="connsiteX0" fmla="*/ 268685 w 579045"/>
                    <a:gd name="connsiteY0" fmla="*/ 0 h 549044"/>
                    <a:gd name="connsiteX1" fmla="*/ 292705 w 579045"/>
                    <a:gd name="connsiteY1" fmla="*/ 2474 h 549044"/>
                    <a:gd name="connsiteX2" fmla="*/ 316202 w 579045"/>
                    <a:gd name="connsiteY2" fmla="*/ 0 h 549044"/>
                    <a:gd name="connsiteX3" fmla="*/ 579045 w 579045"/>
                    <a:gd name="connsiteY3" fmla="*/ 274522 h 549044"/>
                    <a:gd name="connsiteX4" fmla="*/ 316202 w 579045"/>
                    <a:gd name="connsiteY4" fmla="*/ 549044 h 549044"/>
                    <a:gd name="connsiteX5" fmla="*/ 292705 w 579045"/>
                    <a:gd name="connsiteY5" fmla="*/ 546570 h 549044"/>
                    <a:gd name="connsiteX6" fmla="*/ 268685 w 579045"/>
                    <a:gd name="connsiteY6" fmla="*/ 549044 h 549044"/>
                    <a:gd name="connsiteX7" fmla="*/ 0 w 579045"/>
                    <a:gd name="connsiteY7" fmla="*/ 274522 h 549044"/>
                    <a:gd name="connsiteX8" fmla="*/ 268685 w 579045"/>
                    <a:gd name="connsiteY8" fmla="*/ 0 h 549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79045" h="549044">
                      <a:moveTo>
                        <a:pt x="268685" y="0"/>
                      </a:moveTo>
                      <a:lnTo>
                        <a:pt x="292705" y="2474"/>
                      </a:lnTo>
                      <a:lnTo>
                        <a:pt x="316202" y="0"/>
                      </a:lnTo>
                      <a:cubicBezTo>
                        <a:pt x="461366" y="0"/>
                        <a:pt x="579045" y="122908"/>
                        <a:pt x="579045" y="274522"/>
                      </a:cubicBezTo>
                      <a:cubicBezTo>
                        <a:pt x="579045" y="426136"/>
                        <a:pt x="461366" y="549044"/>
                        <a:pt x="316202" y="549044"/>
                      </a:cubicBezTo>
                      <a:lnTo>
                        <a:pt x="292705" y="546570"/>
                      </a:lnTo>
                      <a:lnTo>
                        <a:pt x="268685" y="549044"/>
                      </a:lnTo>
                      <a:cubicBezTo>
                        <a:pt x="120294" y="549044"/>
                        <a:pt x="0" y="426136"/>
                        <a:pt x="0" y="274522"/>
                      </a:cubicBezTo>
                      <a:cubicBezTo>
                        <a:pt x="0" y="122908"/>
                        <a:pt x="120294" y="0"/>
                        <a:pt x="2686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0" name="グループ化 499"/>
                <p:cNvGrpSpPr/>
                <p:nvPr/>
              </p:nvGrpSpPr>
              <p:grpSpPr>
                <a:xfrm>
                  <a:off x="2984924" y="4986916"/>
                  <a:ext cx="719603" cy="214314"/>
                  <a:chOff x="2975075" y="4986916"/>
                  <a:chExt cx="719603" cy="214314"/>
                </a:xfrm>
              </p:grpSpPr>
              <p:sp>
                <p:nvSpPr>
                  <p:cNvPr id="511" name="円/楕円 774"/>
                  <p:cNvSpPr/>
                  <p:nvPr/>
                </p:nvSpPr>
                <p:spPr>
                  <a:xfrm rot="20700000">
                    <a:off x="2975075" y="4986916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2" name="円/楕円 775"/>
                  <p:cNvSpPr/>
                  <p:nvPr/>
                </p:nvSpPr>
                <p:spPr>
                  <a:xfrm rot="900000" flipH="1">
                    <a:off x="3519743" y="4986917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01" name="円/楕円 776"/>
                <p:cNvSpPr/>
                <p:nvPr/>
              </p:nvSpPr>
              <p:spPr>
                <a:xfrm>
                  <a:off x="3055203" y="4763016"/>
                  <a:ext cx="579044" cy="671513"/>
                </a:xfrm>
                <a:prstGeom prst="ellipse">
                  <a:avLst/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2" name="フリーフォーム 501"/>
                <p:cNvSpPr/>
                <p:nvPr/>
              </p:nvSpPr>
              <p:spPr>
                <a:xfrm rot="18000000" flipH="1">
                  <a:off x="3118829" y="4639329"/>
                  <a:ext cx="451793" cy="581050"/>
                </a:xfrm>
                <a:custGeom>
                  <a:avLst/>
                  <a:gdLst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37072 w 453193"/>
                    <a:gd name="connsiteY12" fmla="*/ 14031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12" fmla="*/ 128512 w 453193"/>
                    <a:gd name="connsiteY12" fmla="*/ 231751 h 544419"/>
                    <a:gd name="connsiteX0" fmla="*/ 37072 w 453193"/>
                    <a:gd name="connsiteY0" fmla="*/ 140311 h 544419"/>
                    <a:gd name="connsiteX1" fmla="*/ 19669 w 453193"/>
                    <a:gd name="connsiteY1" fmla="*/ 330875 h 544419"/>
                    <a:gd name="connsiteX2" fmla="*/ 20398 w 453193"/>
                    <a:gd name="connsiteY2" fmla="*/ 329947 h 544419"/>
                    <a:gd name="connsiteX3" fmla="*/ 18010 w 453193"/>
                    <a:gd name="connsiteY3" fmla="*/ 344100 h 544419"/>
                    <a:gd name="connsiteX4" fmla="*/ 185393 w 453193"/>
                    <a:gd name="connsiteY4" fmla="*/ 544419 h 544419"/>
                    <a:gd name="connsiteX5" fmla="*/ 185393 w 453193"/>
                    <a:gd name="connsiteY5" fmla="*/ 544418 h 544419"/>
                    <a:gd name="connsiteX6" fmla="*/ 149270 w 453193"/>
                    <a:gd name="connsiteY6" fmla="*/ 240830 h 544419"/>
                    <a:gd name="connsiteX7" fmla="*/ 168894 w 453193"/>
                    <a:gd name="connsiteY7" fmla="*/ 188107 h 544419"/>
                    <a:gd name="connsiteX8" fmla="*/ 209306 w 453193"/>
                    <a:gd name="connsiteY8" fmla="*/ 158746 h 544419"/>
                    <a:gd name="connsiteX9" fmla="*/ 453192 w 453193"/>
                    <a:gd name="connsiteY9" fmla="*/ 80580 h 544419"/>
                    <a:gd name="connsiteX10" fmla="*/ 453193 w 453193"/>
                    <a:gd name="connsiteY10" fmla="*/ 80580 h 544419"/>
                    <a:gd name="connsiteX11" fmla="*/ 142166 w 453193"/>
                    <a:gd name="connsiteY11" fmla="*/ 42455 h 544419"/>
                    <a:gd name="connsiteX0" fmla="*/ 1659 w 435183"/>
                    <a:gd name="connsiteY0" fmla="*/ 330875 h 544419"/>
                    <a:gd name="connsiteX1" fmla="*/ 2388 w 435183"/>
                    <a:gd name="connsiteY1" fmla="*/ 329947 h 544419"/>
                    <a:gd name="connsiteX2" fmla="*/ 0 w 435183"/>
                    <a:gd name="connsiteY2" fmla="*/ 344100 h 544419"/>
                    <a:gd name="connsiteX3" fmla="*/ 167383 w 435183"/>
                    <a:gd name="connsiteY3" fmla="*/ 544419 h 544419"/>
                    <a:gd name="connsiteX4" fmla="*/ 167383 w 435183"/>
                    <a:gd name="connsiteY4" fmla="*/ 544418 h 544419"/>
                    <a:gd name="connsiteX5" fmla="*/ 131260 w 435183"/>
                    <a:gd name="connsiteY5" fmla="*/ 240830 h 544419"/>
                    <a:gd name="connsiteX6" fmla="*/ 150884 w 435183"/>
                    <a:gd name="connsiteY6" fmla="*/ 188107 h 544419"/>
                    <a:gd name="connsiteX7" fmla="*/ 191296 w 435183"/>
                    <a:gd name="connsiteY7" fmla="*/ 158746 h 544419"/>
                    <a:gd name="connsiteX8" fmla="*/ 435182 w 435183"/>
                    <a:gd name="connsiteY8" fmla="*/ 80580 h 544419"/>
                    <a:gd name="connsiteX9" fmla="*/ 435183 w 435183"/>
                    <a:gd name="connsiteY9" fmla="*/ 80580 h 544419"/>
                    <a:gd name="connsiteX10" fmla="*/ 124156 w 435183"/>
                    <a:gd name="connsiteY10" fmla="*/ 42455 h 544419"/>
                    <a:gd name="connsiteX0" fmla="*/ 1659 w 435183"/>
                    <a:gd name="connsiteY0" fmla="*/ 330875 h 544419"/>
                    <a:gd name="connsiteX1" fmla="*/ 0 w 435183"/>
                    <a:gd name="connsiteY1" fmla="*/ 344100 h 544419"/>
                    <a:gd name="connsiteX2" fmla="*/ 167383 w 435183"/>
                    <a:gd name="connsiteY2" fmla="*/ 544419 h 544419"/>
                    <a:gd name="connsiteX3" fmla="*/ 167383 w 435183"/>
                    <a:gd name="connsiteY3" fmla="*/ 544418 h 544419"/>
                    <a:gd name="connsiteX4" fmla="*/ 131260 w 435183"/>
                    <a:gd name="connsiteY4" fmla="*/ 240830 h 544419"/>
                    <a:gd name="connsiteX5" fmla="*/ 150884 w 435183"/>
                    <a:gd name="connsiteY5" fmla="*/ 188107 h 544419"/>
                    <a:gd name="connsiteX6" fmla="*/ 191296 w 435183"/>
                    <a:gd name="connsiteY6" fmla="*/ 158746 h 544419"/>
                    <a:gd name="connsiteX7" fmla="*/ 435182 w 435183"/>
                    <a:gd name="connsiteY7" fmla="*/ 80580 h 544419"/>
                    <a:gd name="connsiteX8" fmla="*/ 435183 w 435183"/>
                    <a:gd name="connsiteY8" fmla="*/ 80580 h 544419"/>
                    <a:gd name="connsiteX9" fmla="*/ 124156 w 435183"/>
                    <a:gd name="connsiteY9" fmla="*/ 42455 h 544419"/>
                    <a:gd name="connsiteX0" fmla="*/ 0 w 475577"/>
                    <a:gd name="connsiteY0" fmla="*/ 356088 h 544419"/>
                    <a:gd name="connsiteX1" fmla="*/ 40394 w 475577"/>
                    <a:gd name="connsiteY1" fmla="*/ 344100 h 544419"/>
                    <a:gd name="connsiteX2" fmla="*/ 207777 w 475577"/>
                    <a:gd name="connsiteY2" fmla="*/ 544419 h 544419"/>
                    <a:gd name="connsiteX3" fmla="*/ 207777 w 475577"/>
                    <a:gd name="connsiteY3" fmla="*/ 544418 h 544419"/>
                    <a:gd name="connsiteX4" fmla="*/ 171654 w 475577"/>
                    <a:gd name="connsiteY4" fmla="*/ 240830 h 544419"/>
                    <a:gd name="connsiteX5" fmla="*/ 191278 w 475577"/>
                    <a:gd name="connsiteY5" fmla="*/ 188107 h 544419"/>
                    <a:gd name="connsiteX6" fmla="*/ 231690 w 475577"/>
                    <a:gd name="connsiteY6" fmla="*/ 158746 h 544419"/>
                    <a:gd name="connsiteX7" fmla="*/ 475576 w 475577"/>
                    <a:gd name="connsiteY7" fmla="*/ 80580 h 544419"/>
                    <a:gd name="connsiteX8" fmla="*/ 475577 w 475577"/>
                    <a:gd name="connsiteY8" fmla="*/ 80580 h 544419"/>
                    <a:gd name="connsiteX9" fmla="*/ 164550 w 475577"/>
                    <a:gd name="connsiteY9" fmla="*/ 42455 h 544419"/>
                    <a:gd name="connsiteX0" fmla="*/ 0 w 435183"/>
                    <a:gd name="connsiteY0" fmla="*/ 344100 h 544419"/>
                    <a:gd name="connsiteX1" fmla="*/ 167383 w 435183"/>
                    <a:gd name="connsiteY1" fmla="*/ 544419 h 544419"/>
                    <a:gd name="connsiteX2" fmla="*/ 167383 w 435183"/>
                    <a:gd name="connsiteY2" fmla="*/ 544418 h 544419"/>
                    <a:gd name="connsiteX3" fmla="*/ 131260 w 435183"/>
                    <a:gd name="connsiteY3" fmla="*/ 240830 h 544419"/>
                    <a:gd name="connsiteX4" fmla="*/ 150884 w 435183"/>
                    <a:gd name="connsiteY4" fmla="*/ 188107 h 544419"/>
                    <a:gd name="connsiteX5" fmla="*/ 191296 w 435183"/>
                    <a:gd name="connsiteY5" fmla="*/ 158746 h 544419"/>
                    <a:gd name="connsiteX6" fmla="*/ 435182 w 435183"/>
                    <a:gd name="connsiteY6" fmla="*/ 80580 h 544419"/>
                    <a:gd name="connsiteX7" fmla="*/ 435183 w 435183"/>
                    <a:gd name="connsiteY7" fmla="*/ 80580 h 544419"/>
                    <a:gd name="connsiteX8" fmla="*/ 124156 w 435183"/>
                    <a:gd name="connsiteY8" fmla="*/ 42455 h 544419"/>
                    <a:gd name="connsiteX0" fmla="*/ 0 w 451595"/>
                    <a:gd name="connsiteY0" fmla="*/ 315377 h 544419"/>
                    <a:gd name="connsiteX1" fmla="*/ 183795 w 451595"/>
                    <a:gd name="connsiteY1" fmla="*/ 544419 h 544419"/>
                    <a:gd name="connsiteX2" fmla="*/ 183795 w 451595"/>
                    <a:gd name="connsiteY2" fmla="*/ 544418 h 544419"/>
                    <a:gd name="connsiteX3" fmla="*/ 147672 w 451595"/>
                    <a:gd name="connsiteY3" fmla="*/ 240830 h 544419"/>
                    <a:gd name="connsiteX4" fmla="*/ 167296 w 451595"/>
                    <a:gd name="connsiteY4" fmla="*/ 188107 h 544419"/>
                    <a:gd name="connsiteX5" fmla="*/ 207708 w 451595"/>
                    <a:gd name="connsiteY5" fmla="*/ 158746 h 544419"/>
                    <a:gd name="connsiteX6" fmla="*/ 451594 w 451595"/>
                    <a:gd name="connsiteY6" fmla="*/ 80580 h 544419"/>
                    <a:gd name="connsiteX7" fmla="*/ 451595 w 451595"/>
                    <a:gd name="connsiteY7" fmla="*/ 80580 h 544419"/>
                    <a:gd name="connsiteX8" fmla="*/ 140568 w 451595"/>
                    <a:gd name="connsiteY8" fmla="*/ 42455 h 544419"/>
                    <a:gd name="connsiteX0" fmla="*/ 198 w 451793"/>
                    <a:gd name="connsiteY0" fmla="*/ 315377 h 544419"/>
                    <a:gd name="connsiteX1" fmla="*/ 183993 w 451793"/>
                    <a:gd name="connsiteY1" fmla="*/ 544419 h 544419"/>
                    <a:gd name="connsiteX2" fmla="*/ 183993 w 451793"/>
                    <a:gd name="connsiteY2" fmla="*/ 544418 h 544419"/>
                    <a:gd name="connsiteX3" fmla="*/ 147870 w 451793"/>
                    <a:gd name="connsiteY3" fmla="*/ 240830 h 544419"/>
                    <a:gd name="connsiteX4" fmla="*/ 167494 w 451793"/>
                    <a:gd name="connsiteY4" fmla="*/ 188107 h 544419"/>
                    <a:gd name="connsiteX5" fmla="*/ 207906 w 451793"/>
                    <a:gd name="connsiteY5" fmla="*/ 158746 h 544419"/>
                    <a:gd name="connsiteX6" fmla="*/ 451792 w 451793"/>
                    <a:gd name="connsiteY6" fmla="*/ 80580 h 544419"/>
                    <a:gd name="connsiteX7" fmla="*/ 451793 w 451793"/>
                    <a:gd name="connsiteY7" fmla="*/ 80580 h 544419"/>
                    <a:gd name="connsiteX8" fmla="*/ 140766 w 451793"/>
                    <a:gd name="connsiteY8" fmla="*/ 42455 h 544419"/>
                    <a:gd name="connsiteX0" fmla="*/ 198 w 451793"/>
                    <a:gd name="connsiteY0" fmla="*/ 286931 h 515973"/>
                    <a:gd name="connsiteX1" fmla="*/ 183993 w 451793"/>
                    <a:gd name="connsiteY1" fmla="*/ 515973 h 515973"/>
                    <a:gd name="connsiteX2" fmla="*/ 183993 w 451793"/>
                    <a:gd name="connsiteY2" fmla="*/ 515972 h 515973"/>
                    <a:gd name="connsiteX3" fmla="*/ 147870 w 451793"/>
                    <a:gd name="connsiteY3" fmla="*/ 212384 h 515973"/>
                    <a:gd name="connsiteX4" fmla="*/ 167494 w 451793"/>
                    <a:gd name="connsiteY4" fmla="*/ 159661 h 515973"/>
                    <a:gd name="connsiteX5" fmla="*/ 207906 w 451793"/>
                    <a:gd name="connsiteY5" fmla="*/ 130300 h 515973"/>
                    <a:gd name="connsiteX6" fmla="*/ 451792 w 451793"/>
                    <a:gd name="connsiteY6" fmla="*/ 52134 h 515973"/>
                    <a:gd name="connsiteX7" fmla="*/ 451793 w 451793"/>
                    <a:gd name="connsiteY7" fmla="*/ 52134 h 515973"/>
                    <a:gd name="connsiteX8" fmla="*/ 82915 w 451793"/>
                    <a:gd name="connsiteY8" fmla="*/ 71346 h 515973"/>
                    <a:gd name="connsiteX0" fmla="*/ 198 w 451793"/>
                    <a:gd name="connsiteY0" fmla="*/ 315072 h 544114"/>
                    <a:gd name="connsiteX1" fmla="*/ 183993 w 451793"/>
                    <a:gd name="connsiteY1" fmla="*/ 544114 h 544114"/>
                    <a:gd name="connsiteX2" fmla="*/ 183993 w 451793"/>
                    <a:gd name="connsiteY2" fmla="*/ 544113 h 544114"/>
                    <a:gd name="connsiteX3" fmla="*/ 147870 w 451793"/>
                    <a:gd name="connsiteY3" fmla="*/ 240525 h 544114"/>
                    <a:gd name="connsiteX4" fmla="*/ 167494 w 451793"/>
                    <a:gd name="connsiteY4" fmla="*/ 187802 h 544114"/>
                    <a:gd name="connsiteX5" fmla="*/ 207906 w 451793"/>
                    <a:gd name="connsiteY5" fmla="*/ 158441 h 544114"/>
                    <a:gd name="connsiteX6" fmla="*/ 451792 w 451793"/>
                    <a:gd name="connsiteY6" fmla="*/ 80275 h 544114"/>
                    <a:gd name="connsiteX7" fmla="*/ 451793 w 451793"/>
                    <a:gd name="connsiteY7" fmla="*/ 80275 h 544114"/>
                    <a:gd name="connsiteX8" fmla="*/ 82915 w 451793"/>
                    <a:gd name="connsiteY8" fmla="*/ 99487 h 5441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1793" h="544114">
                      <a:moveTo>
                        <a:pt x="198" y="315072"/>
                      </a:moveTo>
                      <a:cubicBezTo>
                        <a:pt x="-4969" y="458466"/>
                        <a:pt x="91550" y="544114"/>
                        <a:pt x="183993" y="544114"/>
                      </a:cubicBezTo>
                      <a:lnTo>
                        <a:pt x="183993" y="544113"/>
                      </a:lnTo>
                      <a:cubicBezTo>
                        <a:pt x="135829" y="452247"/>
                        <a:pt x="123788" y="341721"/>
                        <a:pt x="147870" y="240525"/>
                      </a:cubicBezTo>
                      <a:lnTo>
                        <a:pt x="167494" y="187802"/>
                      </a:lnTo>
                      <a:lnTo>
                        <a:pt x="207906" y="158441"/>
                      </a:lnTo>
                      <a:cubicBezTo>
                        <a:pt x="283151" y="114998"/>
                        <a:pt x="367437" y="87216"/>
                        <a:pt x="451792" y="80275"/>
                      </a:cubicBezTo>
                      <a:lnTo>
                        <a:pt x="451793" y="80275"/>
                      </a:lnTo>
                      <a:cubicBezTo>
                        <a:pt x="399732" y="-9897"/>
                        <a:pt x="221298" y="-49590"/>
                        <a:pt x="82915" y="99487"/>
                      </a:cubicBezTo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03" name="グループ化 502"/>
                <p:cNvGrpSpPr/>
                <p:nvPr/>
              </p:nvGrpSpPr>
              <p:grpSpPr>
                <a:xfrm>
                  <a:off x="3093518" y="4915417"/>
                  <a:ext cx="502415" cy="257026"/>
                  <a:chOff x="3080193" y="4915417"/>
                  <a:chExt cx="502415" cy="257026"/>
                </a:xfrm>
              </p:grpSpPr>
              <p:sp>
                <p:nvSpPr>
                  <p:cNvPr id="505" name="角丸四角形 504"/>
                  <p:cNvSpPr/>
                  <p:nvPr/>
                </p:nvSpPr>
                <p:spPr>
                  <a:xfrm>
                    <a:off x="312425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6" name="円/楕円 785"/>
                  <p:cNvSpPr/>
                  <p:nvPr/>
                </p:nvSpPr>
                <p:spPr>
                  <a:xfrm>
                    <a:off x="3140575" y="501555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7" name="角丸四角形 506"/>
                  <p:cNvSpPr/>
                  <p:nvPr/>
                </p:nvSpPr>
                <p:spPr>
                  <a:xfrm>
                    <a:off x="3448101" y="4999752"/>
                    <a:ext cx="100872" cy="17269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8" name="円/楕円 787"/>
                  <p:cNvSpPr/>
                  <p:nvPr/>
                </p:nvSpPr>
                <p:spPr>
                  <a:xfrm>
                    <a:off x="3464425" y="5015550"/>
                    <a:ext cx="68225" cy="68223"/>
                  </a:xfrm>
                  <a:prstGeom prst="ellipse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09" name="月 508"/>
                  <p:cNvSpPr/>
                  <p:nvPr/>
                </p:nvSpPr>
                <p:spPr>
                  <a:xfrm rot="16200000" flipH="1">
                    <a:off x="3135072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10" name="月 509"/>
                  <p:cNvSpPr/>
                  <p:nvPr/>
                </p:nvSpPr>
                <p:spPr>
                  <a:xfrm rot="16200000" flipH="1">
                    <a:off x="3460949" y="4860538"/>
                    <a:ext cx="66780" cy="176538"/>
                  </a:xfrm>
                  <a:prstGeom prst="moon">
                    <a:avLst>
                      <a:gd name="adj" fmla="val 76783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04" name="月 503"/>
                <p:cNvSpPr/>
                <p:nvPr/>
              </p:nvSpPr>
              <p:spPr>
                <a:xfrm rot="16200000">
                  <a:off x="3331305" y="5197680"/>
                  <a:ext cx="26843" cy="76256"/>
                </a:xfrm>
                <a:prstGeom prst="moon">
                  <a:avLst>
                    <a:gd name="adj" fmla="val 76783"/>
                  </a:avLst>
                </a:prstGeom>
                <a:solidFill>
                  <a:srgbClr val="FF505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90" name="グループ化 489"/>
              <p:cNvGrpSpPr/>
              <p:nvPr/>
            </p:nvGrpSpPr>
            <p:grpSpPr>
              <a:xfrm>
                <a:off x="3042292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491" name="片側の 2 つの角を丸めた四角形 490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CC99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92" name="グループ化 491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496" name="台形 495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7" name="台形 496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C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93" name="グループ化 492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494" name="直角三角形 493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95" name="直角三角形 494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CC99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483" name="グループ化 482"/>
            <p:cNvGrpSpPr/>
            <p:nvPr/>
          </p:nvGrpSpPr>
          <p:grpSpPr>
            <a:xfrm>
              <a:off x="2792521" y="939521"/>
              <a:ext cx="686497" cy="887409"/>
              <a:chOff x="-1908700" y="939521"/>
              <a:chExt cx="686497" cy="887409"/>
            </a:xfrm>
          </p:grpSpPr>
          <p:sp>
            <p:nvSpPr>
              <p:cNvPr id="486" name="フリーフォーム 485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7" name="台形 486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8" name="フリーフォーム 487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solidFill>
                <a:srgbClr val="CC99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84" name="円/楕円 541"/>
            <p:cNvSpPr/>
            <p:nvPr/>
          </p:nvSpPr>
          <p:spPr>
            <a:xfrm>
              <a:off x="2720752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5" name="円/楕円 544"/>
            <p:cNvSpPr/>
            <p:nvPr/>
          </p:nvSpPr>
          <p:spPr>
            <a:xfrm>
              <a:off x="3210294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13" name="グループ化 512"/>
          <p:cNvGrpSpPr/>
          <p:nvPr/>
        </p:nvGrpSpPr>
        <p:grpSpPr>
          <a:xfrm>
            <a:off x="8177631" y="815481"/>
            <a:ext cx="953467" cy="1618098"/>
            <a:chOff x="3872880" y="597408"/>
            <a:chExt cx="953467" cy="1618098"/>
          </a:xfrm>
        </p:grpSpPr>
        <p:grpSp>
          <p:nvGrpSpPr>
            <p:cNvPr id="514" name="グループ化 513"/>
            <p:cNvGrpSpPr/>
            <p:nvPr/>
          </p:nvGrpSpPr>
          <p:grpSpPr>
            <a:xfrm>
              <a:off x="4106744" y="922300"/>
              <a:ext cx="719603" cy="1293206"/>
              <a:chOff x="4108550" y="4732300"/>
              <a:chExt cx="719603" cy="1293206"/>
            </a:xfrm>
          </p:grpSpPr>
          <p:grpSp>
            <p:nvGrpSpPr>
              <p:cNvPr id="521" name="グループ化 520"/>
              <p:cNvGrpSpPr/>
              <p:nvPr/>
            </p:nvGrpSpPr>
            <p:grpSpPr>
              <a:xfrm>
                <a:off x="4108550" y="4732300"/>
                <a:ext cx="719603" cy="831968"/>
                <a:chOff x="4108550" y="4732300"/>
                <a:chExt cx="719603" cy="831968"/>
              </a:xfrm>
            </p:grpSpPr>
            <p:sp>
              <p:nvSpPr>
                <p:cNvPr id="530" name="角丸四角形 1206"/>
                <p:cNvSpPr/>
                <p:nvPr/>
              </p:nvSpPr>
              <p:spPr>
                <a:xfrm>
                  <a:off x="4138170" y="4732300"/>
                  <a:ext cx="660362" cy="46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0362" h="462772">
                      <a:moveTo>
                        <a:pt x="231386" y="0"/>
                      </a:moveTo>
                      <a:lnTo>
                        <a:pt x="279220" y="0"/>
                      </a:lnTo>
                      <a:cubicBezTo>
                        <a:pt x="296761" y="0"/>
                        <a:pt x="313846" y="1952"/>
                        <a:pt x="330181" y="6045"/>
                      </a:cubicBezTo>
                      <a:cubicBezTo>
                        <a:pt x="346516" y="1952"/>
                        <a:pt x="363601" y="0"/>
                        <a:pt x="381142" y="0"/>
                      </a:cubicBezTo>
                      <a:lnTo>
                        <a:pt x="428976" y="0"/>
                      </a:lnTo>
                      <a:cubicBezTo>
                        <a:pt x="556767" y="0"/>
                        <a:pt x="660362" y="103595"/>
                        <a:pt x="660362" y="231386"/>
                      </a:cubicBezTo>
                      <a:cubicBezTo>
                        <a:pt x="660362" y="359177"/>
                        <a:pt x="556767" y="462772"/>
                        <a:pt x="428976" y="462772"/>
                      </a:cubicBezTo>
                      <a:lnTo>
                        <a:pt x="381142" y="462772"/>
                      </a:lnTo>
                      <a:cubicBezTo>
                        <a:pt x="363601" y="462772"/>
                        <a:pt x="346516" y="460820"/>
                        <a:pt x="330181" y="456728"/>
                      </a:cubicBezTo>
                      <a:cubicBezTo>
                        <a:pt x="313846" y="460820"/>
                        <a:pt x="296761" y="462772"/>
                        <a:pt x="279220" y="462772"/>
                      </a:cubicBezTo>
                      <a:lnTo>
                        <a:pt x="231386" y="462772"/>
                      </a:lnTo>
                      <a:cubicBezTo>
                        <a:pt x="103595" y="462772"/>
                        <a:pt x="0" y="359177"/>
                        <a:pt x="0" y="231386"/>
                      </a:cubicBezTo>
                      <a:cubicBezTo>
                        <a:pt x="0" y="103595"/>
                        <a:pt x="103595" y="0"/>
                        <a:pt x="231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31" name="片側の 2 つの角を丸めた四角形 530"/>
                <p:cNvSpPr/>
                <p:nvPr/>
              </p:nvSpPr>
              <p:spPr>
                <a:xfrm rot="10800000">
                  <a:off x="4398361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2" name="グループ化 531"/>
                <p:cNvGrpSpPr/>
                <p:nvPr/>
              </p:nvGrpSpPr>
              <p:grpSpPr>
                <a:xfrm>
                  <a:off x="4108550" y="5036232"/>
                  <a:ext cx="719603" cy="214314"/>
                  <a:chOff x="4108550" y="5036232"/>
                  <a:chExt cx="719603" cy="214314"/>
                </a:xfrm>
              </p:grpSpPr>
              <p:sp>
                <p:nvSpPr>
                  <p:cNvPr id="540" name="円/楕円 745"/>
                  <p:cNvSpPr/>
                  <p:nvPr/>
                </p:nvSpPr>
                <p:spPr>
                  <a:xfrm rot="20700000">
                    <a:off x="4108550" y="5036232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円/楕円 746"/>
                  <p:cNvSpPr/>
                  <p:nvPr/>
                </p:nvSpPr>
                <p:spPr>
                  <a:xfrm rot="900000" flipH="1">
                    <a:off x="4653218" y="5036233"/>
                    <a:ext cx="174935" cy="214313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3" name="角丸四角形 532"/>
                <p:cNvSpPr/>
                <p:nvPr/>
              </p:nvSpPr>
              <p:spPr>
                <a:xfrm>
                  <a:off x="4178090" y="4795543"/>
                  <a:ext cx="580522" cy="633231"/>
                </a:xfrm>
                <a:prstGeom prst="roundRect">
                  <a:avLst>
                    <a:gd name="adj" fmla="val 39638"/>
                  </a:avLst>
                </a:prstGeom>
                <a:solidFill>
                  <a:srgbClr val="FF99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34" name="グループ化 533"/>
                <p:cNvGrpSpPr/>
                <p:nvPr/>
              </p:nvGrpSpPr>
              <p:grpSpPr>
                <a:xfrm>
                  <a:off x="4227264" y="4943315"/>
                  <a:ext cx="482175" cy="170954"/>
                  <a:chOff x="4232627" y="4943315"/>
                  <a:chExt cx="482175" cy="170954"/>
                </a:xfrm>
              </p:grpSpPr>
              <p:sp>
                <p:nvSpPr>
                  <p:cNvPr id="536" name="フローチャート: 端子 650"/>
                  <p:cNvSpPr/>
                  <p:nvPr/>
                </p:nvSpPr>
                <p:spPr>
                  <a:xfrm>
                    <a:off x="4232627" y="4959729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7" name="フローチャート: 端子 651"/>
                  <p:cNvSpPr/>
                  <p:nvPr/>
                </p:nvSpPr>
                <p:spPr>
                  <a:xfrm rot="900000" flipH="1">
                    <a:off x="4527571" y="4943315"/>
                    <a:ext cx="187231" cy="45719"/>
                  </a:xfrm>
                  <a:prstGeom prst="flowChartTerminator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8" name="円/楕円 757"/>
                  <p:cNvSpPr/>
                  <p:nvPr/>
                </p:nvSpPr>
                <p:spPr>
                  <a:xfrm>
                    <a:off x="4315956" y="5023646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9" name="円/楕円 758"/>
                  <p:cNvSpPr/>
                  <p:nvPr/>
                </p:nvSpPr>
                <p:spPr>
                  <a:xfrm>
                    <a:off x="4582488" y="5023646"/>
                    <a:ext cx="56053" cy="90623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35" name="フリーフォーム 534"/>
                <p:cNvSpPr/>
                <p:nvPr/>
              </p:nvSpPr>
              <p:spPr>
                <a:xfrm rot="18900000">
                  <a:off x="4412945" y="5131546"/>
                  <a:ext cx="110812" cy="110812"/>
                </a:xfrm>
                <a:custGeom>
                  <a:avLst/>
                  <a:gdLst>
                    <a:gd name="connsiteX0" fmla="*/ 75031 w 110812"/>
                    <a:gd name="connsiteY0" fmla="*/ 0 h 110812"/>
                    <a:gd name="connsiteX1" fmla="*/ 110812 w 110812"/>
                    <a:gd name="connsiteY1" fmla="*/ 35781 h 110812"/>
                    <a:gd name="connsiteX2" fmla="*/ 110812 w 110812"/>
                    <a:gd name="connsiteY2" fmla="*/ 55406 h 110812"/>
                    <a:gd name="connsiteX3" fmla="*/ 55406 w 110812"/>
                    <a:gd name="connsiteY3" fmla="*/ 110812 h 110812"/>
                    <a:gd name="connsiteX4" fmla="*/ 0 w 110812"/>
                    <a:gd name="connsiteY4" fmla="*/ 55406 h 110812"/>
                    <a:gd name="connsiteX5" fmla="*/ 1 w 110812"/>
                    <a:gd name="connsiteY5" fmla="*/ 55406 h 110812"/>
                    <a:gd name="connsiteX6" fmla="*/ 55407 w 110812"/>
                    <a:gd name="connsiteY6" fmla="*/ 0 h 110812"/>
                    <a:gd name="connsiteX0" fmla="*/ 110812 w 202252"/>
                    <a:gd name="connsiteY0" fmla="*/ 35781 h 127221"/>
                    <a:gd name="connsiteX1" fmla="*/ 110812 w 202252"/>
                    <a:gd name="connsiteY1" fmla="*/ 55406 h 127221"/>
                    <a:gd name="connsiteX2" fmla="*/ 55406 w 202252"/>
                    <a:gd name="connsiteY2" fmla="*/ 110812 h 127221"/>
                    <a:gd name="connsiteX3" fmla="*/ 0 w 202252"/>
                    <a:gd name="connsiteY3" fmla="*/ 55406 h 127221"/>
                    <a:gd name="connsiteX4" fmla="*/ 1 w 202252"/>
                    <a:gd name="connsiteY4" fmla="*/ 55406 h 127221"/>
                    <a:gd name="connsiteX5" fmla="*/ 55407 w 202252"/>
                    <a:gd name="connsiteY5" fmla="*/ 0 h 127221"/>
                    <a:gd name="connsiteX6" fmla="*/ 75031 w 202252"/>
                    <a:gd name="connsiteY6" fmla="*/ 0 h 127221"/>
                    <a:gd name="connsiteX7" fmla="*/ 202252 w 202252"/>
                    <a:gd name="connsiteY7" fmla="*/ 127221 h 127221"/>
                    <a:gd name="connsiteX0" fmla="*/ 110812 w 110812"/>
                    <a:gd name="connsiteY0" fmla="*/ 35781 h 110812"/>
                    <a:gd name="connsiteX1" fmla="*/ 110812 w 110812"/>
                    <a:gd name="connsiteY1" fmla="*/ 55406 h 110812"/>
                    <a:gd name="connsiteX2" fmla="*/ 55406 w 110812"/>
                    <a:gd name="connsiteY2" fmla="*/ 110812 h 110812"/>
                    <a:gd name="connsiteX3" fmla="*/ 0 w 110812"/>
                    <a:gd name="connsiteY3" fmla="*/ 55406 h 110812"/>
                    <a:gd name="connsiteX4" fmla="*/ 1 w 110812"/>
                    <a:gd name="connsiteY4" fmla="*/ 55406 h 110812"/>
                    <a:gd name="connsiteX5" fmla="*/ 55407 w 110812"/>
                    <a:gd name="connsiteY5" fmla="*/ 0 h 110812"/>
                    <a:gd name="connsiteX6" fmla="*/ 75031 w 110812"/>
                    <a:gd name="connsiteY6" fmla="*/ 0 h 1108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812" h="110812">
                      <a:moveTo>
                        <a:pt x="110812" y="35781"/>
                      </a:moveTo>
                      <a:lnTo>
                        <a:pt x="110812" y="55406"/>
                      </a:lnTo>
                      <a:cubicBezTo>
                        <a:pt x="110812" y="86006"/>
                        <a:pt x="86006" y="110812"/>
                        <a:pt x="55406" y="110812"/>
                      </a:cubicBezTo>
                      <a:cubicBezTo>
                        <a:pt x="24806" y="110812"/>
                        <a:pt x="0" y="86006"/>
                        <a:pt x="0" y="55406"/>
                      </a:cubicBezTo>
                      <a:lnTo>
                        <a:pt x="1" y="55406"/>
                      </a:lnTo>
                      <a:cubicBezTo>
                        <a:pt x="1" y="24806"/>
                        <a:pt x="24807" y="0"/>
                        <a:pt x="55407" y="0"/>
                      </a:cubicBezTo>
                      <a:lnTo>
                        <a:pt x="75031" y="0"/>
                      </a:lnTo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22" name="グループ化 521"/>
              <p:cNvGrpSpPr/>
              <p:nvPr/>
            </p:nvGrpSpPr>
            <p:grpSpPr>
              <a:xfrm>
                <a:off x="4165918" y="5488751"/>
                <a:ext cx="604867" cy="536755"/>
                <a:chOff x="1898480" y="5488751"/>
                <a:chExt cx="604867" cy="536755"/>
              </a:xfrm>
            </p:grpSpPr>
            <p:sp>
              <p:nvSpPr>
                <p:cNvPr id="523" name="片側の 2 つの角を丸めた四角形 522"/>
                <p:cNvSpPr/>
                <p:nvPr/>
              </p:nvSpPr>
              <p:spPr>
                <a:xfrm>
                  <a:off x="1898480" y="5491453"/>
                  <a:ext cx="604867" cy="534053"/>
                </a:xfrm>
                <a:prstGeom prst="round2SameRect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4" name="グループ化 523"/>
                <p:cNvGrpSpPr/>
                <p:nvPr/>
              </p:nvGrpSpPr>
              <p:grpSpPr>
                <a:xfrm>
                  <a:off x="2136244" y="5493756"/>
                  <a:ext cx="129338" cy="531750"/>
                  <a:chOff x="-102043" y="5493756"/>
                  <a:chExt cx="129338" cy="538598"/>
                </a:xfrm>
              </p:grpSpPr>
              <p:sp>
                <p:nvSpPr>
                  <p:cNvPr id="528" name="台形 527"/>
                  <p:cNvSpPr/>
                  <p:nvPr/>
                </p:nvSpPr>
                <p:spPr>
                  <a:xfrm rot="10800000">
                    <a:off x="-89612" y="5493756"/>
                    <a:ext cx="104476" cy="68406"/>
                  </a:xfrm>
                  <a:prstGeom prst="trapezoid">
                    <a:avLst/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9" name="台形 528"/>
                  <p:cNvSpPr/>
                  <p:nvPr/>
                </p:nvSpPr>
                <p:spPr>
                  <a:xfrm>
                    <a:off x="-102043" y="5562162"/>
                    <a:ext cx="129338" cy="470192"/>
                  </a:xfrm>
                  <a:prstGeom prst="trapezoid">
                    <a:avLst>
                      <a:gd name="adj" fmla="val 27455"/>
                    </a:avLst>
                  </a:prstGeom>
                  <a:solidFill>
                    <a:srgbClr val="00206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5" name="グループ化 524"/>
                <p:cNvGrpSpPr/>
                <p:nvPr/>
              </p:nvGrpSpPr>
              <p:grpSpPr>
                <a:xfrm>
                  <a:off x="2043930" y="5488751"/>
                  <a:ext cx="313967" cy="126641"/>
                  <a:chOff x="-199574" y="5488751"/>
                  <a:chExt cx="313967" cy="126641"/>
                </a:xfrm>
              </p:grpSpPr>
              <p:sp>
                <p:nvSpPr>
                  <p:cNvPr id="526" name="直角三角形 525"/>
                  <p:cNvSpPr/>
                  <p:nvPr/>
                </p:nvSpPr>
                <p:spPr>
                  <a:xfrm rot="5400000">
                    <a:off x="-188279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27" name="直角三角形 526"/>
                  <p:cNvSpPr/>
                  <p:nvPr/>
                </p:nvSpPr>
                <p:spPr>
                  <a:xfrm rot="16200000" flipH="1">
                    <a:off x="-23543" y="5477456"/>
                    <a:ext cx="126641" cy="149231"/>
                  </a:xfrm>
                  <a:prstGeom prst="rtTriangle">
                    <a:avLst/>
                  </a:prstGeom>
                  <a:solidFill>
                    <a:srgbClr val="5B9BD5">
                      <a:lumMod val="60000"/>
                      <a:lumOff val="4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  <p:grpSp>
          <p:nvGrpSpPr>
            <p:cNvPr id="515" name="グループ化 514"/>
            <p:cNvGrpSpPr/>
            <p:nvPr/>
          </p:nvGrpSpPr>
          <p:grpSpPr>
            <a:xfrm>
              <a:off x="3927519" y="939521"/>
              <a:ext cx="686497" cy="887409"/>
              <a:chOff x="-1908700" y="939521"/>
              <a:chExt cx="686497" cy="887409"/>
            </a:xfrm>
          </p:grpSpPr>
          <p:sp>
            <p:nvSpPr>
              <p:cNvPr id="518" name="フリーフォーム 517"/>
              <p:cNvSpPr/>
              <p:nvPr/>
            </p:nvSpPr>
            <p:spPr>
              <a:xfrm rot="5086986">
                <a:off x="-1528141" y="910739"/>
                <a:ext cx="277155" cy="334720"/>
              </a:xfrm>
              <a:custGeom>
                <a:avLst/>
                <a:gdLst>
                  <a:gd name="connsiteX0" fmla="*/ 671382 w 1159475"/>
                  <a:gd name="connsiteY0" fmla="*/ 0 h 1400297"/>
                  <a:gd name="connsiteX1" fmla="*/ 764597 w 1159475"/>
                  <a:gd name="connsiteY1" fmla="*/ 93215 h 1400297"/>
                  <a:gd name="connsiteX2" fmla="*/ 764597 w 1159475"/>
                  <a:gd name="connsiteY2" fmla="*/ 696590 h 1400297"/>
                  <a:gd name="connsiteX3" fmla="*/ 794859 w 1159475"/>
                  <a:gd name="connsiteY3" fmla="*/ 696590 h 1400297"/>
                  <a:gd name="connsiteX4" fmla="*/ 794859 w 1159475"/>
                  <a:gd name="connsiteY4" fmla="*/ 174177 h 1400297"/>
                  <a:gd name="connsiteX5" fmla="*/ 888074 w 1159475"/>
                  <a:gd name="connsiteY5" fmla="*/ 80962 h 1400297"/>
                  <a:gd name="connsiteX6" fmla="*/ 981289 w 1159475"/>
                  <a:gd name="connsiteY6" fmla="*/ 174177 h 1400297"/>
                  <a:gd name="connsiteX7" fmla="*/ 981289 w 1159475"/>
                  <a:gd name="connsiteY7" fmla="*/ 696590 h 1400297"/>
                  <a:gd name="connsiteX8" fmla="*/ 1009170 w 1159475"/>
                  <a:gd name="connsiteY8" fmla="*/ 696590 h 1400297"/>
                  <a:gd name="connsiteX9" fmla="*/ 1009170 w 1159475"/>
                  <a:gd name="connsiteY9" fmla="*/ 389600 h 1400297"/>
                  <a:gd name="connsiteX10" fmla="*/ 1055069 w 1159475"/>
                  <a:gd name="connsiteY10" fmla="*/ 320354 h 1400297"/>
                  <a:gd name="connsiteX11" fmla="*/ 1084321 w 1159475"/>
                  <a:gd name="connsiteY11" fmla="*/ 314449 h 1400297"/>
                  <a:gd name="connsiteX12" fmla="*/ 1113573 w 1159475"/>
                  <a:gd name="connsiteY12" fmla="*/ 320354 h 1400297"/>
                  <a:gd name="connsiteX13" fmla="*/ 1159471 w 1159475"/>
                  <a:gd name="connsiteY13" fmla="*/ 389600 h 1400297"/>
                  <a:gd name="connsiteX14" fmla="*/ 1159471 w 1159475"/>
                  <a:gd name="connsiteY14" fmla="*/ 797449 h 1400297"/>
                  <a:gd name="connsiteX15" fmla="*/ 1159475 w 1159475"/>
                  <a:gd name="connsiteY15" fmla="*/ 797466 h 1400297"/>
                  <a:gd name="connsiteX16" fmla="*/ 1159475 w 1159475"/>
                  <a:gd name="connsiteY16" fmla="*/ 1048443 h 1400297"/>
                  <a:gd name="connsiteX17" fmla="*/ 807621 w 1159475"/>
                  <a:gd name="connsiteY17" fmla="*/ 1400297 h 1400297"/>
                  <a:gd name="connsiteX18" fmla="*/ 713802 w 1159475"/>
                  <a:gd name="connsiteY18" fmla="*/ 1400297 h 1400297"/>
                  <a:gd name="connsiteX19" fmla="*/ 369096 w 1159475"/>
                  <a:gd name="connsiteY19" fmla="*/ 1119354 h 1400297"/>
                  <a:gd name="connsiteX20" fmla="*/ 363914 w 1159475"/>
                  <a:gd name="connsiteY20" fmla="*/ 1067950 h 1400297"/>
                  <a:gd name="connsiteX21" fmla="*/ 32099 w 1159475"/>
                  <a:gd name="connsiteY21" fmla="*/ 736134 h 1400297"/>
                  <a:gd name="connsiteX22" fmla="*/ 8025 w 1159475"/>
                  <a:gd name="connsiteY22" fmla="*/ 617398 h 1400297"/>
                  <a:gd name="connsiteX23" fmla="*/ 32099 w 1159475"/>
                  <a:gd name="connsiteY23" fmla="*/ 581144 h 1400297"/>
                  <a:gd name="connsiteX24" fmla="*/ 68353 w 1159475"/>
                  <a:gd name="connsiteY24" fmla="*/ 557070 h 1400297"/>
                  <a:gd name="connsiteX25" fmla="*/ 187089 w 1159475"/>
                  <a:gd name="connsiteY25" fmla="*/ 581144 h 1400297"/>
                  <a:gd name="connsiteX26" fmla="*/ 363853 w 1159475"/>
                  <a:gd name="connsiteY26" fmla="*/ 757908 h 1400297"/>
                  <a:gd name="connsiteX27" fmla="*/ 363853 w 1159475"/>
                  <a:gd name="connsiteY27" fmla="*/ 210413 h 1400297"/>
                  <a:gd name="connsiteX28" fmla="*/ 457068 w 1159475"/>
                  <a:gd name="connsiteY28" fmla="*/ 117198 h 1400297"/>
                  <a:gd name="connsiteX29" fmla="*/ 550283 w 1159475"/>
                  <a:gd name="connsiteY29" fmla="*/ 210413 h 1400297"/>
                  <a:gd name="connsiteX30" fmla="*/ 550283 w 1159475"/>
                  <a:gd name="connsiteY30" fmla="*/ 696590 h 1400297"/>
                  <a:gd name="connsiteX31" fmla="*/ 578167 w 1159475"/>
                  <a:gd name="connsiteY31" fmla="*/ 696590 h 1400297"/>
                  <a:gd name="connsiteX32" fmla="*/ 578167 w 1159475"/>
                  <a:gd name="connsiteY32" fmla="*/ 93215 h 1400297"/>
                  <a:gd name="connsiteX33" fmla="*/ 671382 w 1159475"/>
                  <a:gd name="connsiteY33" fmla="*/ 0 h 1400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59475" h="1400297">
                    <a:moveTo>
                      <a:pt x="671382" y="0"/>
                    </a:moveTo>
                    <a:cubicBezTo>
                      <a:pt x="722863" y="0"/>
                      <a:pt x="764597" y="41734"/>
                      <a:pt x="764597" y="93215"/>
                    </a:cubicBezTo>
                    <a:lnTo>
                      <a:pt x="764597" y="696590"/>
                    </a:lnTo>
                    <a:lnTo>
                      <a:pt x="794859" y="696590"/>
                    </a:lnTo>
                    <a:lnTo>
                      <a:pt x="794859" y="174177"/>
                    </a:lnTo>
                    <a:cubicBezTo>
                      <a:pt x="794859" y="122696"/>
                      <a:pt x="836593" y="80962"/>
                      <a:pt x="888074" y="80962"/>
                    </a:cubicBezTo>
                    <a:cubicBezTo>
                      <a:pt x="939555" y="80962"/>
                      <a:pt x="981289" y="122696"/>
                      <a:pt x="981289" y="174177"/>
                    </a:cubicBezTo>
                    <a:lnTo>
                      <a:pt x="981289" y="696590"/>
                    </a:lnTo>
                    <a:lnTo>
                      <a:pt x="1009170" y="696590"/>
                    </a:lnTo>
                    <a:lnTo>
                      <a:pt x="1009170" y="389600"/>
                    </a:lnTo>
                    <a:cubicBezTo>
                      <a:pt x="1009170" y="358471"/>
                      <a:pt x="1028096" y="331763"/>
                      <a:pt x="1055069" y="320354"/>
                    </a:cubicBezTo>
                    <a:lnTo>
                      <a:pt x="1084321" y="314449"/>
                    </a:lnTo>
                    <a:lnTo>
                      <a:pt x="1113573" y="320354"/>
                    </a:lnTo>
                    <a:cubicBezTo>
                      <a:pt x="1140545" y="331763"/>
                      <a:pt x="1159471" y="358471"/>
                      <a:pt x="1159471" y="389600"/>
                    </a:cubicBezTo>
                    <a:lnTo>
                      <a:pt x="1159471" y="797449"/>
                    </a:lnTo>
                    <a:lnTo>
                      <a:pt x="1159475" y="797466"/>
                    </a:lnTo>
                    <a:lnTo>
                      <a:pt x="1159475" y="1048443"/>
                    </a:lnTo>
                    <a:cubicBezTo>
                      <a:pt x="1159475" y="1242767"/>
                      <a:pt x="1001945" y="1400297"/>
                      <a:pt x="807621" y="1400297"/>
                    </a:cubicBezTo>
                    <a:lnTo>
                      <a:pt x="713802" y="1400297"/>
                    </a:lnTo>
                    <a:cubicBezTo>
                      <a:pt x="543768" y="1400297"/>
                      <a:pt x="401905" y="1279688"/>
                      <a:pt x="369096" y="1119354"/>
                    </a:cubicBezTo>
                    <a:lnTo>
                      <a:pt x="363914" y="1067950"/>
                    </a:lnTo>
                    <a:lnTo>
                      <a:pt x="32099" y="736134"/>
                    </a:lnTo>
                    <a:cubicBezTo>
                      <a:pt x="0" y="704035"/>
                      <a:pt x="-8025" y="656977"/>
                      <a:pt x="8025" y="617398"/>
                    </a:cubicBezTo>
                    <a:lnTo>
                      <a:pt x="32099" y="581144"/>
                    </a:lnTo>
                    <a:lnTo>
                      <a:pt x="68353" y="557070"/>
                    </a:lnTo>
                    <a:cubicBezTo>
                      <a:pt x="107932" y="541020"/>
                      <a:pt x="154990" y="549045"/>
                      <a:pt x="187089" y="581144"/>
                    </a:cubicBezTo>
                    <a:lnTo>
                      <a:pt x="363853" y="757908"/>
                    </a:lnTo>
                    <a:lnTo>
                      <a:pt x="363853" y="210413"/>
                    </a:lnTo>
                    <a:cubicBezTo>
                      <a:pt x="363853" y="158932"/>
                      <a:pt x="405587" y="117198"/>
                      <a:pt x="457068" y="117198"/>
                    </a:cubicBezTo>
                    <a:cubicBezTo>
                      <a:pt x="508549" y="117198"/>
                      <a:pt x="550283" y="158932"/>
                      <a:pt x="550283" y="210413"/>
                    </a:cubicBezTo>
                    <a:lnTo>
                      <a:pt x="550283" y="696590"/>
                    </a:lnTo>
                    <a:lnTo>
                      <a:pt x="578167" y="696590"/>
                    </a:lnTo>
                    <a:lnTo>
                      <a:pt x="578167" y="93215"/>
                    </a:lnTo>
                    <a:cubicBezTo>
                      <a:pt x="578167" y="41734"/>
                      <a:pt x="619901" y="0"/>
                      <a:pt x="671382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19" name="台形 518"/>
              <p:cNvSpPr/>
              <p:nvPr/>
            </p:nvSpPr>
            <p:spPr>
              <a:xfrm rot="3131812">
                <a:off x="-1638607" y="1142776"/>
                <a:ext cx="163299" cy="93485"/>
              </a:xfrm>
              <a:prstGeom prst="trapezoid">
                <a:avLst>
                  <a:gd name="adj" fmla="val 11241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20" name="フリーフォーム 519"/>
              <p:cNvSpPr/>
              <p:nvPr/>
            </p:nvSpPr>
            <p:spPr>
              <a:xfrm rot="13931812">
                <a:off x="-1951216" y="1279292"/>
                <a:ext cx="590154" cy="505121"/>
              </a:xfrm>
              <a:custGeom>
                <a:avLst/>
                <a:gdLst>
                  <a:gd name="connsiteX0" fmla="*/ 1199901 w 1199901"/>
                  <a:gd name="connsiteY0" fmla="*/ 972391 h 972391"/>
                  <a:gd name="connsiteX1" fmla="*/ 876051 w 1199901"/>
                  <a:gd name="connsiteY1" fmla="*/ 972391 h 972391"/>
                  <a:gd name="connsiteX2" fmla="*/ 876051 w 1199901"/>
                  <a:gd name="connsiteY2" fmla="*/ 330200 h 972391"/>
                  <a:gd name="connsiteX3" fmla="*/ 165100 w 1199901"/>
                  <a:gd name="connsiteY3" fmla="*/ 330200 h 972391"/>
                  <a:gd name="connsiteX4" fmla="*/ 0 w 1199901"/>
                  <a:gd name="connsiteY4" fmla="*/ 165100 h 972391"/>
                  <a:gd name="connsiteX5" fmla="*/ 165100 w 1199901"/>
                  <a:gd name="connsiteY5" fmla="*/ 0 h 972391"/>
                  <a:gd name="connsiteX6" fmla="*/ 1030848 w 1199901"/>
                  <a:gd name="connsiteY6" fmla="*/ 0 h 972391"/>
                  <a:gd name="connsiteX7" fmla="*/ 1095112 w 1199901"/>
                  <a:gd name="connsiteY7" fmla="*/ 12974 h 972391"/>
                  <a:gd name="connsiteX8" fmla="*/ 1100435 w 1199901"/>
                  <a:gd name="connsiteY8" fmla="*/ 16563 h 972391"/>
                  <a:gd name="connsiteX9" fmla="*/ 1101005 w 1199901"/>
                  <a:gd name="connsiteY9" fmla="*/ 16678 h 972391"/>
                  <a:gd name="connsiteX10" fmla="*/ 1199901 w 1199901"/>
                  <a:gd name="connsiteY10" fmla="*/ 165878 h 972391"/>
                  <a:gd name="connsiteX0" fmla="*/ 0 w 1199901"/>
                  <a:gd name="connsiteY0" fmla="*/ 165100 h 972391"/>
                  <a:gd name="connsiteX1" fmla="*/ 165100 w 1199901"/>
                  <a:gd name="connsiteY1" fmla="*/ 0 h 972391"/>
                  <a:gd name="connsiteX2" fmla="*/ 1030848 w 1199901"/>
                  <a:gd name="connsiteY2" fmla="*/ 0 h 972391"/>
                  <a:gd name="connsiteX3" fmla="*/ 1095112 w 1199901"/>
                  <a:gd name="connsiteY3" fmla="*/ 12974 h 972391"/>
                  <a:gd name="connsiteX4" fmla="*/ 1100435 w 1199901"/>
                  <a:gd name="connsiteY4" fmla="*/ 16563 h 972391"/>
                  <a:gd name="connsiteX5" fmla="*/ 1101005 w 1199901"/>
                  <a:gd name="connsiteY5" fmla="*/ 16678 h 972391"/>
                  <a:gd name="connsiteX6" fmla="*/ 1199901 w 1199901"/>
                  <a:gd name="connsiteY6" fmla="*/ 165878 h 972391"/>
                  <a:gd name="connsiteX7" fmla="*/ 1199901 w 1199901"/>
                  <a:gd name="connsiteY7" fmla="*/ 972391 h 972391"/>
                  <a:gd name="connsiteX8" fmla="*/ 876051 w 1199901"/>
                  <a:gd name="connsiteY8" fmla="*/ 972391 h 972391"/>
                  <a:gd name="connsiteX9" fmla="*/ 876051 w 1199901"/>
                  <a:gd name="connsiteY9" fmla="*/ 330200 h 972391"/>
                  <a:gd name="connsiteX10" fmla="*/ 165100 w 1199901"/>
                  <a:gd name="connsiteY10" fmla="*/ 330200 h 972391"/>
                  <a:gd name="connsiteX11" fmla="*/ 91440 w 1199901"/>
                  <a:gd name="connsiteY11" fmla="*/ 256540 h 972391"/>
                  <a:gd name="connsiteX0" fmla="*/ 115501 w 1150302"/>
                  <a:gd name="connsiteY0" fmla="*/ 0 h 972391"/>
                  <a:gd name="connsiteX1" fmla="*/ 981249 w 1150302"/>
                  <a:gd name="connsiteY1" fmla="*/ 0 h 972391"/>
                  <a:gd name="connsiteX2" fmla="*/ 1045513 w 1150302"/>
                  <a:gd name="connsiteY2" fmla="*/ 12974 h 972391"/>
                  <a:gd name="connsiteX3" fmla="*/ 1050836 w 1150302"/>
                  <a:gd name="connsiteY3" fmla="*/ 16563 h 972391"/>
                  <a:gd name="connsiteX4" fmla="*/ 1051406 w 1150302"/>
                  <a:gd name="connsiteY4" fmla="*/ 16678 h 972391"/>
                  <a:gd name="connsiteX5" fmla="*/ 1150302 w 1150302"/>
                  <a:gd name="connsiteY5" fmla="*/ 165878 h 972391"/>
                  <a:gd name="connsiteX6" fmla="*/ 1150302 w 1150302"/>
                  <a:gd name="connsiteY6" fmla="*/ 972391 h 972391"/>
                  <a:gd name="connsiteX7" fmla="*/ 826452 w 1150302"/>
                  <a:gd name="connsiteY7" fmla="*/ 972391 h 972391"/>
                  <a:gd name="connsiteX8" fmla="*/ 826452 w 1150302"/>
                  <a:gd name="connsiteY8" fmla="*/ 330200 h 972391"/>
                  <a:gd name="connsiteX9" fmla="*/ 115501 w 1150302"/>
                  <a:gd name="connsiteY9" fmla="*/ 330200 h 972391"/>
                  <a:gd name="connsiteX10" fmla="*/ 41841 w 1150302"/>
                  <a:gd name="connsiteY10" fmla="*/ 25654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0 w 1034801"/>
                  <a:gd name="connsiteY9" fmla="*/ 330200 h 972391"/>
                  <a:gd name="connsiteX0" fmla="*/ 0 w 1034801"/>
                  <a:gd name="connsiteY0" fmla="*/ 0 h 972391"/>
                  <a:gd name="connsiteX1" fmla="*/ 865748 w 1034801"/>
                  <a:gd name="connsiteY1" fmla="*/ 0 h 972391"/>
                  <a:gd name="connsiteX2" fmla="*/ 930012 w 1034801"/>
                  <a:gd name="connsiteY2" fmla="*/ 12974 h 972391"/>
                  <a:gd name="connsiteX3" fmla="*/ 935335 w 1034801"/>
                  <a:gd name="connsiteY3" fmla="*/ 16563 h 972391"/>
                  <a:gd name="connsiteX4" fmla="*/ 935905 w 1034801"/>
                  <a:gd name="connsiteY4" fmla="*/ 16678 h 972391"/>
                  <a:gd name="connsiteX5" fmla="*/ 1034801 w 1034801"/>
                  <a:gd name="connsiteY5" fmla="*/ 165878 h 972391"/>
                  <a:gd name="connsiteX6" fmla="*/ 1034801 w 1034801"/>
                  <a:gd name="connsiteY6" fmla="*/ 972391 h 972391"/>
                  <a:gd name="connsiteX7" fmla="*/ 710951 w 1034801"/>
                  <a:gd name="connsiteY7" fmla="*/ 972391 h 972391"/>
                  <a:gd name="connsiteX8" fmla="*/ 710951 w 1034801"/>
                  <a:gd name="connsiteY8" fmla="*/ 330200 h 972391"/>
                  <a:gd name="connsiteX9" fmla="*/ 101028 w 1034801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08791 w 1142564"/>
                  <a:gd name="connsiteY9" fmla="*/ 332445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42564"/>
                  <a:gd name="connsiteY0" fmla="*/ 0 h 972391"/>
                  <a:gd name="connsiteX1" fmla="*/ 973511 w 1142564"/>
                  <a:gd name="connsiteY1" fmla="*/ 0 h 972391"/>
                  <a:gd name="connsiteX2" fmla="*/ 1037775 w 1142564"/>
                  <a:gd name="connsiteY2" fmla="*/ 12974 h 972391"/>
                  <a:gd name="connsiteX3" fmla="*/ 1043098 w 1142564"/>
                  <a:gd name="connsiteY3" fmla="*/ 16563 h 972391"/>
                  <a:gd name="connsiteX4" fmla="*/ 1043668 w 1142564"/>
                  <a:gd name="connsiteY4" fmla="*/ 16678 h 972391"/>
                  <a:gd name="connsiteX5" fmla="*/ 1142564 w 1142564"/>
                  <a:gd name="connsiteY5" fmla="*/ 165878 h 972391"/>
                  <a:gd name="connsiteX6" fmla="*/ 1142564 w 1142564"/>
                  <a:gd name="connsiteY6" fmla="*/ 972391 h 972391"/>
                  <a:gd name="connsiteX7" fmla="*/ 818714 w 1142564"/>
                  <a:gd name="connsiteY7" fmla="*/ 972391 h 972391"/>
                  <a:gd name="connsiteX8" fmla="*/ 818714 w 1142564"/>
                  <a:gd name="connsiteY8" fmla="*/ 330200 h 972391"/>
                  <a:gd name="connsiteX9" fmla="*/ 265510 w 1142564"/>
                  <a:gd name="connsiteY9" fmla="*/ 368730 h 972391"/>
                  <a:gd name="connsiteX0" fmla="*/ 0 w 1136084"/>
                  <a:gd name="connsiteY0" fmla="*/ 51319 h 972391"/>
                  <a:gd name="connsiteX1" fmla="*/ 967031 w 1136084"/>
                  <a:gd name="connsiteY1" fmla="*/ 0 h 972391"/>
                  <a:gd name="connsiteX2" fmla="*/ 1031295 w 1136084"/>
                  <a:gd name="connsiteY2" fmla="*/ 12974 h 972391"/>
                  <a:gd name="connsiteX3" fmla="*/ 1036618 w 1136084"/>
                  <a:gd name="connsiteY3" fmla="*/ 16563 h 972391"/>
                  <a:gd name="connsiteX4" fmla="*/ 1037188 w 1136084"/>
                  <a:gd name="connsiteY4" fmla="*/ 16678 h 972391"/>
                  <a:gd name="connsiteX5" fmla="*/ 1136084 w 1136084"/>
                  <a:gd name="connsiteY5" fmla="*/ 165878 h 972391"/>
                  <a:gd name="connsiteX6" fmla="*/ 1136084 w 1136084"/>
                  <a:gd name="connsiteY6" fmla="*/ 972391 h 972391"/>
                  <a:gd name="connsiteX7" fmla="*/ 812234 w 1136084"/>
                  <a:gd name="connsiteY7" fmla="*/ 972391 h 972391"/>
                  <a:gd name="connsiteX8" fmla="*/ 812234 w 1136084"/>
                  <a:gd name="connsiteY8" fmla="*/ 330200 h 972391"/>
                  <a:gd name="connsiteX9" fmla="*/ 259030 w 1136084"/>
                  <a:gd name="connsiteY9" fmla="*/ 368730 h 97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36084" h="972391">
                    <a:moveTo>
                      <a:pt x="0" y="51319"/>
                    </a:moveTo>
                    <a:lnTo>
                      <a:pt x="967031" y="0"/>
                    </a:lnTo>
                    <a:cubicBezTo>
                      <a:pt x="989827" y="0"/>
                      <a:pt x="1011543" y="4620"/>
                      <a:pt x="1031295" y="12974"/>
                    </a:cubicBezTo>
                    <a:lnTo>
                      <a:pt x="1036618" y="16563"/>
                    </a:lnTo>
                    <a:lnTo>
                      <a:pt x="1037188" y="16678"/>
                    </a:lnTo>
                    <a:cubicBezTo>
                      <a:pt x="1095305" y="41259"/>
                      <a:pt x="1136084" y="98806"/>
                      <a:pt x="1136084" y="165878"/>
                    </a:cubicBezTo>
                    <a:lnTo>
                      <a:pt x="1136084" y="972391"/>
                    </a:lnTo>
                    <a:lnTo>
                      <a:pt x="812234" y="972391"/>
                    </a:lnTo>
                    <a:lnTo>
                      <a:pt x="812234" y="330200"/>
                    </a:lnTo>
                    <a:cubicBezTo>
                      <a:pt x="608926" y="330948"/>
                      <a:pt x="462338" y="367982"/>
                      <a:pt x="259030" y="368730"/>
                    </a:cubicBezTo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16" name="円/楕円 541"/>
            <p:cNvSpPr/>
            <p:nvPr/>
          </p:nvSpPr>
          <p:spPr>
            <a:xfrm>
              <a:off x="3872880" y="597408"/>
              <a:ext cx="422217" cy="447538"/>
            </a:xfrm>
            <a:custGeom>
              <a:avLst/>
              <a:gdLst/>
              <a:ahLst/>
              <a:cxnLst/>
              <a:rect l="l" t="t" r="r" b="b"/>
              <a:pathLst>
                <a:path w="1612132" h="1708816">
                  <a:moveTo>
                    <a:pt x="799043" y="0"/>
                  </a:moveTo>
                  <a:cubicBezTo>
                    <a:pt x="920230" y="0"/>
                    <a:pt x="1027697" y="58738"/>
                    <a:pt x="1093605" y="149979"/>
                  </a:cubicBezTo>
                  <a:cubicBezTo>
                    <a:pt x="1114834" y="146015"/>
                    <a:pt x="1136725" y="144016"/>
                    <a:pt x="1159083" y="144016"/>
                  </a:cubicBezTo>
                  <a:cubicBezTo>
                    <a:pt x="1361769" y="144016"/>
                    <a:pt x="1526078" y="308325"/>
                    <a:pt x="1526078" y="511011"/>
                  </a:cubicBezTo>
                  <a:cubicBezTo>
                    <a:pt x="1526078" y="576762"/>
                    <a:pt x="1508787" y="638474"/>
                    <a:pt x="1477063" y="691031"/>
                  </a:cubicBezTo>
                  <a:cubicBezTo>
                    <a:pt x="1508787" y="743588"/>
                    <a:pt x="1526078" y="805300"/>
                    <a:pt x="1526078" y="871051"/>
                  </a:cubicBezTo>
                  <a:cubicBezTo>
                    <a:pt x="1526078" y="989537"/>
                    <a:pt x="1469928" y="1094909"/>
                    <a:pt x="1381885" y="1160838"/>
                  </a:cubicBezTo>
                  <a:lnTo>
                    <a:pt x="1380265" y="1182524"/>
                  </a:lnTo>
                  <a:lnTo>
                    <a:pt x="1612132" y="1517871"/>
                  </a:lnTo>
                  <a:lnTo>
                    <a:pt x="1360472" y="1418699"/>
                  </a:lnTo>
                  <a:lnTo>
                    <a:pt x="1515280" y="1708816"/>
                  </a:lnTo>
                  <a:lnTo>
                    <a:pt x="1133191" y="1504933"/>
                  </a:lnTo>
                  <a:cubicBezTo>
                    <a:pt x="1096500" y="1519183"/>
                    <a:pt x="1056589" y="1526078"/>
                    <a:pt x="1015067" y="1526078"/>
                  </a:cubicBezTo>
                  <a:cubicBezTo>
                    <a:pt x="973607" y="1526078"/>
                    <a:pt x="933752" y="1519203"/>
                    <a:pt x="897114" y="1504967"/>
                  </a:cubicBezTo>
                  <a:cubicBezTo>
                    <a:pt x="833353" y="1563329"/>
                    <a:pt x="748249" y="1598086"/>
                    <a:pt x="655027" y="1598086"/>
                  </a:cubicBezTo>
                  <a:cubicBezTo>
                    <a:pt x="476904" y="1598086"/>
                    <a:pt x="328420" y="1471189"/>
                    <a:pt x="295263" y="1302823"/>
                  </a:cubicBezTo>
                  <a:cubicBezTo>
                    <a:pt x="126897" y="1269666"/>
                    <a:pt x="0" y="1121182"/>
                    <a:pt x="0" y="943059"/>
                  </a:cubicBezTo>
                  <a:cubicBezTo>
                    <a:pt x="0" y="837178"/>
                    <a:pt x="44838" y="741770"/>
                    <a:pt x="117239" y="675511"/>
                  </a:cubicBezTo>
                  <a:cubicBezTo>
                    <a:pt x="109011" y="647357"/>
                    <a:pt x="105259" y="617604"/>
                    <a:pt x="105259" y="586975"/>
                  </a:cubicBezTo>
                  <a:cubicBezTo>
                    <a:pt x="105259" y="387517"/>
                    <a:pt x="264376" y="225224"/>
                    <a:pt x="462621" y="220951"/>
                  </a:cubicBezTo>
                  <a:cubicBezTo>
                    <a:pt x="518804" y="90870"/>
                    <a:pt x="648311" y="0"/>
                    <a:pt x="79904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100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7" name="円/楕円 544"/>
            <p:cNvSpPr/>
            <p:nvPr/>
          </p:nvSpPr>
          <p:spPr>
            <a:xfrm>
              <a:off x="4326789" y="1506463"/>
              <a:ext cx="279511" cy="46163"/>
            </a:xfrm>
            <a:custGeom>
              <a:avLst/>
              <a:gdLst/>
              <a:ahLst/>
              <a:cxnLst/>
              <a:rect l="l" t="t" r="r" b="b"/>
              <a:pathLst>
                <a:path w="388374" h="46163">
                  <a:moveTo>
                    <a:pt x="194187" y="0"/>
                  </a:moveTo>
                  <a:cubicBezTo>
                    <a:pt x="287429" y="0"/>
                    <a:pt x="365875" y="19411"/>
                    <a:pt x="388374" y="46163"/>
                  </a:cubicBezTo>
                  <a:cubicBezTo>
                    <a:pt x="330161" y="41524"/>
                    <a:pt x="264143" y="39081"/>
                    <a:pt x="194187" y="39081"/>
                  </a:cubicBezTo>
                  <a:cubicBezTo>
                    <a:pt x="124231" y="39081"/>
                    <a:pt x="58213" y="41524"/>
                    <a:pt x="0" y="46163"/>
                  </a:cubicBezTo>
                  <a:cubicBezTo>
                    <a:pt x="22499" y="19411"/>
                    <a:pt x="100945" y="0"/>
                    <a:pt x="194187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20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pptx385_発熱、喉痛、くしゃみの男性</dc:title>
  <dc:subject>pptx385_発熱、喉痛、くしゃみの男性</dc:subject>
  <dc:creator>http://www.digipot.net</dc:creator>
  <cp:lastModifiedBy/>
  <cp:revision>1</cp:revision>
  <dcterms:created xsi:type="dcterms:W3CDTF">2014-01-30T05:12:09Z</dcterms:created>
  <dcterms:modified xsi:type="dcterms:W3CDTF">2016-01-22T05:47:19Z</dcterms:modified>
  <cp:category/>
  <cp:version>1</cp:version>
</cp:coreProperties>
</file>