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66"/>
    <a:srgbClr val="FFCCCC"/>
    <a:srgbClr val="FF6699"/>
    <a:srgbClr val="FF3399"/>
    <a:srgbClr val="FFCC99"/>
    <a:srgbClr val="0000FF"/>
    <a:srgbClr val="CC6600"/>
    <a:srgbClr val="FFCC00"/>
    <a:srgbClr val="99CCFF"/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66" d="100"/>
          <a:sy n="66" d="100"/>
        </p:scale>
        <p:origin x="-446" y="-149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2" name="グループ化 541"/>
          <p:cNvGrpSpPr/>
          <p:nvPr/>
        </p:nvGrpSpPr>
        <p:grpSpPr>
          <a:xfrm>
            <a:off x="6462615" y="2997229"/>
            <a:ext cx="854288" cy="1354335"/>
            <a:chOff x="2933065" y="2661509"/>
            <a:chExt cx="854288" cy="1354335"/>
          </a:xfrm>
        </p:grpSpPr>
        <p:grpSp>
          <p:nvGrpSpPr>
            <p:cNvPr id="543" name="グループ化 542"/>
            <p:cNvGrpSpPr/>
            <p:nvPr/>
          </p:nvGrpSpPr>
          <p:grpSpPr>
            <a:xfrm>
              <a:off x="2983118" y="2661509"/>
              <a:ext cx="719603" cy="1354335"/>
              <a:chOff x="2984924" y="4671171"/>
              <a:chExt cx="719603" cy="1354335"/>
            </a:xfrm>
          </p:grpSpPr>
          <p:grpSp>
            <p:nvGrpSpPr>
              <p:cNvPr id="555" name="グループ化 554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564" name="片側の 2 つの角を丸めた四角形 563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65" name="フリーフォーム 564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66" name="グループ化 565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577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78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67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68" name="フリーフォーム 567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69" name="グループ化 568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571" name="角丸四角形 570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72" name="円/楕円 785"/>
                  <p:cNvSpPr/>
                  <p:nvPr/>
                </p:nvSpPr>
                <p:spPr>
                  <a:xfrm>
                    <a:off x="3140575" y="5096076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73" name="角丸四角形 572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74" name="円/楕円 787"/>
                  <p:cNvSpPr/>
                  <p:nvPr/>
                </p:nvSpPr>
                <p:spPr>
                  <a:xfrm>
                    <a:off x="3464425" y="5096076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75" name="月 574"/>
                  <p:cNvSpPr/>
                  <p:nvPr/>
                </p:nvSpPr>
                <p:spPr>
                  <a:xfrm rot="54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76" name="月 575"/>
                  <p:cNvSpPr/>
                  <p:nvPr/>
                </p:nvSpPr>
                <p:spPr>
                  <a:xfrm rot="54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70" name="月 569"/>
                <p:cNvSpPr/>
                <p:nvPr/>
              </p:nvSpPr>
              <p:spPr>
                <a:xfrm rot="16200000">
                  <a:off x="3331305" y="5187411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56" name="グループ化 555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557" name="片側の 2 つの角を丸めた四角形 556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58" name="グループ化 557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562" name="台形 56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3" name="台形 56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59" name="グループ化 558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560" name="直角三角形 55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1" name="直角三角形 56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544" name="爆発 2 543"/>
            <p:cNvSpPr/>
            <p:nvPr/>
          </p:nvSpPr>
          <p:spPr>
            <a:xfrm>
              <a:off x="3591138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45" name="爆発 2 544"/>
            <p:cNvSpPr/>
            <p:nvPr/>
          </p:nvSpPr>
          <p:spPr>
            <a:xfrm rot="5400000">
              <a:off x="2938070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46" name="円/楕円 545"/>
            <p:cNvSpPr/>
            <p:nvPr/>
          </p:nvSpPr>
          <p:spPr>
            <a:xfrm>
              <a:off x="3179843" y="3262360"/>
              <a:ext cx="340416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47" name="円/楕円 546"/>
            <p:cNvSpPr/>
            <p:nvPr/>
          </p:nvSpPr>
          <p:spPr>
            <a:xfrm>
              <a:off x="3222009" y="3312674"/>
              <a:ext cx="256082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548" name="グループ化 547"/>
            <p:cNvGrpSpPr/>
            <p:nvPr/>
          </p:nvGrpSpPr>
          <p:grpSpPr>
            <a:xfrm>
              <a:off x="2933065" y="3320060"/>
              <a:ext cx="600101" cy="694946"/>
              <a:chOff x="-1775745" y="3295946"/>
              <a:chExt cx="600101" cy="694946"/>
            </a:xfrm>
          </p:grpSpPr>
          <p:sp>
            <p:nvSpPr>
              <p:cNvPr id="549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0" name="角丸四角形 549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1" name="角丸四角形 550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2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3" name="台形 552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54" name="片側の 2 つの角を丸めた四角形 553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579" name="グループ化 578"/>
          <p:cNvGrpSpPr/>
          <p:nvPr/>
        </p:nvGrpSpPr>
        <p:grpSpPr>
          <a:xfrm>
            <a:off x="4592960" y="3054090"/>
            <a:ext cx="849283" cy="1297474"/>
            <a:chOff x="1779652" y="2718370"/>
            <a:chExt cx="849283" cy="1297474"/>
          </a:xfrm>
        </p:grpSpPr>
        <p:grpSp>
          <p:nvGrpSpPr>
            <p:cNvPr id="580" name="グループ化 579"/>
            <p:cNvGrpSpPr/>
            <p:nvPr/>
          </p:nvGrpSpPr>
          <p:grpSpPr>
            <a:xfrm>
              <a:off x="1835492" y="2718370"/>
              <a:ext cx="719604" cy="1297474"/>
              <a:chOff x="1837298" y="4728032"/>
              <a:chExt cx="719604" cy="1297474"/>
            </a:xfrm>
          </p:grpSpPr>
          <p:grpSp>
            <p:nvGrpSpPr>
              <p:cNvPr id="594" name="グループ化 593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603" name="片側の 2 つの角を丸めた四角形 602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04" name="グループ化 603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605" name="星 24 604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6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7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8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9" name="弦 608"/>
                  <p:cNvSpPr/>
                  <p:nvPr/>
                </p:nvSpPr>
                <p:spPr>
                  <a:xfrm>
                    <a:off x="1956346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10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11" name="弦 610"/>
                  <p:cNvSpPr/>
                  <p:nvPr/>
                </p:nvSpPr>
                <p:spPr>
                  <a:xfrm flipH="1">
                    <a:off x="2239750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12" name="フローチャート: 手操作入力 680"/>
                  <p:cNvSpPr/>
                  <p:nvPr/>
                </p:nvSpPr>
                <p:spPr>
                  <a:xfrm rot="12073895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13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595" name="グループ化 594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596" name="片側の 2 つの角を丸めた四角形 595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97" name="グループ化 596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601" name="台形 600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2" name="台形 601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98" name="グループ化 597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599" name="直角三角形 598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0" name="直角三角形 599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581" name="円/楕円 580"/>
            <p:cNvSpPr/>
            <p:nvPr/>
          </p:nvSpPr>
          <p:spPr>
            <a:xfrm>
              <a:off x="2058750" y="3270101"/>
              <a:ext cx="277561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2" name="円/楕円 581"/>
            <p:cNvSpPr/>
            <p:nvPr/>
          </p:nvSpPr>
          <p:spPr>
            <a:xfrm>
              <a:off x="2093131" y="3320415"/>
              <a:ext cx="208799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583" name="グループ化 582"/>
            <p:cNvGrpSpPr/>
            <p:nvPr/>
          </p:nvGrpSpPr>
          <p:grpSpPr>
            <a:xfrm>
              <a:off x="1791554" y="3320060"/>
              <a:ext cx="600101" cy="694946"/>
              <a:chOff x="-1775745" y="3295946"/>
              <a:chExt cx="600101" cy="694946"/>
            </a:xfrm>
          </p:grpSpPr>
          <p:sp>
            <p:nvSpPr>
              <p:cNvPr id="588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89" name="角丸四角形 588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90" name="角丸四角形 589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91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92" name="台形 591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93" name="片側の 2 つの角を丸めた四角形 592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84" name="円/楕円 583"/>
            <p:cNvSpPr/>
            <p:nvPr/>
          </p:nvSpPr>
          <p:spPr>
            <a:xfrm>
              <a:off x="2023844" y="3109379"/>
              <a:ext cx="67911" cy="67911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5" name="円/楕円 584"/>
            <p:cNvSpPr/>
            <p:nvPr/>
          </p:nvSpPr>
          <p:spPr>
            <a:xfrm>
              <a:off x="2288704" y="3109379"/>
              <a:ext cx="67911" cy="67911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6" name="爆発 2 585"/>
            <p:cNvSpPr/>
            <p:nvPr/>
          </p:nvSpPr>
          <p:spPr>
            <a:xfrm>
              <a:off x="2432720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87" name="爆発 2 586"/>
            <p:cNvSpPr/>
            <p:nvPr/>
          </p:nvSpPr>
          <p:spPr>
            <a:xfrm rot="5400000">
              <a:off x="1779652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14" name="グループ化 613"/>
          <p:cNvGrpSpPr/>
          <p:nvPr/>
        </p:nvGrpSpPr>
        <p:grpSpPr>
          <a:xfrm>
            <a:off x="2702750" y="2975266"/>
            <a:ext cx="849283" cy="1376298"/>
            <a:chOff x="638628" y="2639546"/>
            <a:chExt cx="849283" cy="1376298"/>
          </a:xfrm>
        </p:grpSpPr>
        <p:grpSp>
          <p:nvGrpSpPr>
            <p:cNvPr id="615" name="グループ化 614"/>
            <p:cNvGrpSpPr/>
            <p:nvPr/>
          </p:nvGrpSpPr>
          <p:grpSpPr>
            <a:xfrm>
              <a:off x="702017" y="2639546"/>
              <a:ext cx="719603" cy="1376298"/>
              <a:chOff x="703823" y="4649208"/>
              <a:chExt cx="719603" cy="1376298"/>
            </a:xfrm>
          </p:grpSpPr>
          <p:grpSp>
            <p:nvGrpSpPr>
              <p:cNvPr id="627" name="グループ化 626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636" name="片側の 2 つの角を丸めた四角形 635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37" name="グループ化 636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649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50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51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52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38" name="グループ化 637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647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48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39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40" name="グループ化 639"/>
                <p:cNvGrpSpPr/>
                <p:nvPr/>
              </p:nvGrpSpPr>
              <p:grpSpPr>
                <a:xfrm>
                  <a:off x="829639" y="4897338"/>
                  <a:ext cx="467970" cy="254612"/>
                  <a:chOff x="829336" y="4897338"/>
                  <a:chExt cx="467970" cy="254612"/>
                </a:xfrm>
              </p:grpSpPr>
              <p:sp>
                <p:nvSpPr>
                  <p:cNvPr id="643" name="円/楕円 847"/>
                  <p:cNvSpPr/>
                  <p:nvPr/>
                </p:nvSpPr>
                <p:spPr>
                  <a:xfrm>
                    <a:off x="873969" y="5054279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44" name="円/楕円 848"/>
                  <p:cNvSpPr/>
                  <p:nvPr/>
                </p:nvSpPr>
                <p:spPr>
                  <a:xfrm>
                    <a:off x="1193057" y="5054279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45" name="フローチャート: 端子 685"/>
                  <p:cNvSpPr/>
                  <p:nvPr/>
                </p:nvSpPr>
                <p:spPr>
                  <a:xfrm rot="20919555"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46" name="フローチャート: 端子 686"/>
                  <p:cNvSpPr/>
                  <p:nvPr/>
                </p:nvSpPr>
                <p:spPr>
                  <a:xfrm rot="665957"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41" name="台形 640"/>
                <p:cNvSpPr/>
                <p:nvPr/>
              </p:nvSpPr>
              <p:spPr>
                <a:xfrm>
                  <a:off x="973832" y="5163463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42" name="フリーフォーム 641"/>
                <p:cNvSpPr/>
                <p:nvPr/>
              </p:nvSpPr>
              <p:spPr>
                <a:xfrm>
                  <a:off x="993598" y="5072280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628" name="グループ化 627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629" name="片側の 2 つの角を丸めた四角形 628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30" name="グループ化 629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634" name="台形 633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35" name="台形 634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31" name="グループ化 630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632" name="直角三角形 631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33" name="直角三角形 632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616" name="円/楕円 615"/>
            <p:cNvSpPr/>
            <p:nvPr/>
          </p:nvSpPr>
          <p:spPr>
            <a:xfrm>
              <a:off x="917741" y="3260630"/>
              <a:ext cx="277561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7" name="円/楕円 616"/>
            <p:cNvSpPr/>
            <p:nvPr/>
          </p:nvSpPr>
          <p:spPr>
            <a:xfrm>
              <a:off x="952122" y="3310944"/>
              <a:ext cx="208799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618" name="グループ化 617"/>
            <p:cNvGrpSpPr/>
            <p:nvPr/>
          </p:nvGrpSpPr>
          <p:grpSpPr>
            <a:xfrm>
              <a:off x="654044" y="3320060"/>
              <a:ext cx="600101" cy="694946"/>
              <a:chOff x="-1775745" y="3295946"/>
              <a:chExt cx="600101" cy="694946"/>
            </a:xfrm>
          </p:grpSpPr>
          <p:sp>
            <p:nvSpPr>
              <p:cNvPr id="621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2" name="角丸四角形 621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3" name="角丸四角形 622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4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5" name="台形 624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26" name="片側の 2 つの角を丸めた四角形 625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619" name="爆発 2 618"/>
            <p:cNvSpPr/>
            <p:nvPr/>
          </p:nvSpPr>
          <p:spPr>
            <a:xfrm>
              <a:off x="1291696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20" name="爆発 2 619"/>
            <p:cNvSpPr/>
            <p:nvPr/>
          </p:nvSpPr>
          <p:spPr>
            <a:xfrm rot="5400000">
              <a:off x="638628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53" name="グループ化 652"/>
          <p:cNvGrpSpPr/>
          <p:nvPr/>
        </p:nvGrpSpPr>
        <p:grpSpPr>
          <a:xfrm>
            <a:off x="857545" y="2900372"/>
            <a:ext cx="862307" cy="1451192"/>
            <a:chOff x="-461206" y="2564652"/>
            <a:chExt cx="862307" cy="1451192"/>
          </a:xfrm>
        </p:grpSpPr>
        <p:grpSp>
          <p:nvGrpSpPr>
            <p:cNvPr id="654" name="グループ化 653"/>
            <p:cNvGrpSpPr/>
            <p:nvPr/>
          </p:nvGrpSpPr>
          <p:grpSpPr>
            <a:xfrm>
              <a:off x="-461206" y="2564652"/>
              <a:ext cx="822595" cy="1451192"/>
              <a:chOff x="-459400" y="4574314"/>
              <a:chExt cx="822595" cy="1451192"/>
            </a:xfrm>
          </p:grpSpPr>
          <p:grpSp>
            <p:nvGrpSpPr>
              <p:cNvPr id="666" name="グループ化 665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675" name="片側の 2 つの角を丸めた四角形 674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76" name="フリーフォーム 675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77" name="グループ化 676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688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89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78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79" name="フリーフォーム 678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80" name="フリーフォーム 679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81" name="グループ化 680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682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83" name="楕円 562"/>
                  <p:cNvSpPr/>
                  <p:nvPr/>
                </p:nvSpPr>
                <p:spPr>
                  <a:xfrm>
                    <a:off x="-253100" y="5064315"/>
                    <a:ext cx="107050" cy="107050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84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85" name="楕円 564"/>
                  <p:cNvSpPr/>
                  <p:nvPr/>
                </p:nvSpPr>
                <p:spPr>
                  <a:xfrm>
                    <a:off x="67575" y="5064315"/>
                    <a:ext cx="107050" cy="107050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86" name="フリーフォーム 685"/>
                  <p:cNvSpPr/>
                  <p:nvPr/>
                </p:nvSpPr>
                <p:spPr>
                  <a:xfrm rot="10800000"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87" name="フリーフォーム 686"/>
                  <p:cNvSpPr/>
                  <p:nvPr/>
                </p:nvSpPr>
                <p:spPr>
                  <a:xfrm rot="10800000"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667" name="グループ化 666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668" name="片側の 2 つの角を丸めた四角形 667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69" name="グループ化 668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673" name="台形 672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4" name="台形 673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70" name="グループ化 669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671" name="直角三角形 670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2" name="直角三角形 671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655" name="円/楕円 654"/>
            <p:cNvSpPr/>
            <p:nvPr/>
          </p:nvSpPr>
          <p:spPr>
            <a:xfrm>
              <a:off x="-191799" y="3262360"/>
              <a:ext cx="277561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6" name="円/楕円 655"/>
            <p:cNvSpPr/>
            <p:nvPr/>
          </p:nvSpPr>
          <p:spPr>
            <a:xfrm>
              <a:off x="-157418" y="3312674"/>
              <a:ext cx="208799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657" name="グループ化 656"/>
            <p:cNvGrpSpPr/>
            <p:nvPr/>
          </p:nvGrpSpPr>
          <p:grpSpPr>
            <a:xfrm>
              <a:off x="-454874" y="3311769"/>
              <a:ext cx="600101" cy="694946"/>
              <a:chOff x="-1775745" y="3295946"/>
              <a:chExt cx="600101" cy="694946"/>
            </a:xfrm>
          </p:grpSpPr>
          <p:sp>
            <p:nvSpPr>
              <p:cNvPr id="660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61" name="角丸四角形 660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62" name="角丸四角形 661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63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64" name="台形 663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65" name="片側の 2 つの角を丸めた四角形 664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658" name="爆発 2 657"/>
            <p:cNvSpPr/>
            <p:nvPr/>
          </p:nvSpPr>
          <p:spPr>
            <a:xfrm>
              <a:off x="204886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9" name="爆発 2 658"/>
            <p:cNvSpPr/>
            <p:nvPr/>
          </p:nvSpPr>
          <p:spPr>
            <a:xfrm rot="5400000">
              <a:off x="-448182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90" name="グループ化 689"/>
          <p:cNvGrpSpPr/>
          <p:nvPr/>
        </p:nvGrpSpPr>
        <p:grpSpPr>
          <a:xfrm>
            <a:off x="8334114" y="5020462"/>
            <a:ext cx="1091912" cy="1293206"/>
            <a:chOff x="4087098" y="4522838"/>
            <a:chExt cx="1091912" cy="1293206"/>
          </a:xfrm>
        </p:grpSpPr>
        <p:grpSp>
          <p:nvGrpSpPr>
            <p:cNvPr id="691" name="グループ化 690"/>
            <p:cNvGrpSpPr/>
            <p:nvPr/>
          </p:nvGrpSpPr>
          <p:grpSpPr>
            <a:xfrm>
              <a:off x="4106744" y="4522838"/>
              <a:ext cx="719603" cy="1293206"/>
              <a:chOff x="4108550" y="4732300"/>
              <a:chExt cx="719603" cy="1293206"/>
            </a:xfrm>
          </p:grpSpPr>
          <p:grpSp>
            <p:nvGrpSpPr>
              <p:cNvPr id="709" name="グループ化 708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718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19" name="片側の 2 つの角を丸めた四角形 718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20" name="グループ化 719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727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8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21" name="角丸四角形 720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22" name="グループ化 721"/>
                <p:cNvGrpSpPr/>
                <p:nvPr/>
              </p:nvGrpSpPr>
              <p:grpSpPr>
                <a:xfrm>
                  <a:off x="4227264" y="4923362"/>
                  <a:ext cx="482174" cy="45721"/>
                  <a:chOff x="4232627" y="4923362"/>
                  <a:chExt cx="482174" cy="45721"/>
                </a:xfrm>
              </p:grpSpPr>
              <p:sp>
                <p:nvSpPr>
                  <p:cNvPr id="725" name="フローチャート: 端子 650"/>
                  <p:cNvSpPr/>
                  <p:nvPr/>
                </p:nvSpPr>
                <p:spPr>
                  <a:xfrm rot="1333676">
                    <a:off x="4232627" y="4923364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6" name="フローチャート: 端子 651"/>
                  <p:cNvSpPr/>
                  <p:nvPr/>
                </p:nvSpPr>
                <p:spPr>
                  <a:xfrm rot="19415715" flipH="1">
                    <a:off x="4527570" y="4923362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23" name="フリーフォーム 722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24" name="円/楕円 4"/>
                <p:cNvSpPr/>
                <p:nvPr/>
              </p:nvSpPr>
              <p:spPr>
                <a:xfrm>
                  <a:off x="4370884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10" name="グループ化 709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711" name="片側の 2 つの角を丸めた四角形 710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12" name="グループ化 711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716" name="台形 715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7" name="台形 716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13" name="グループ化 712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714" name="直角三角形 713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5" name="直角三角形 714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692" name="グループ化 691"/>
            <p:cNvGrpSpPr/>
            <p:nvPr/>
          </p:nvGrpSpPr>
          <p:grpSpPr>
            <a:xfrm>
              <a:off x="4087098" y="5004513"/>
              <a:ext cx="760932" cy="802833"/>
              <a:chOff x="-1724707" y="4807108"/>
              <a:chExt cx="760932" cy="802833"/>
            </a:xfrm>
          </p:grpSpPr>
          <p:sp>
            <p:nvSpPr>
              <p:cNvPr id="701" name="フリーフォーム 700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BE7D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2" name="フリーフォーム 701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03" name="グループ化 702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707" name="台形 706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8" name="片側の 2 つの角を丸めた四角形 707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04" name="グループ化 703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705" name="台形 704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06" name="片側の 2 つの角を丸めた四角形 705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693" name="グループ化 692"/>
            <p:cNvGrpSpPr/>
            <p:nvPr/>
          </p:nvGrpSpPr>
          <p:grpSpPr>
            <a:xfrm>
              <a:off x="4284179" y="4845518"/>
              <a:ext cx="357872" cy="68659"/>
              <a:chOff x="798646" y="4783651"/>
              <a:chExt cx="446912" cy="84119"/>
            </a:xfrm>
          </p:grpSpPr>
          <p:sp>
            <p:nvSpPr>
              <p:cNvPr id="699" name="山形 698"/>
              <p:cNvSpPr/>
              <p:nvPr/>
            </p:nvSpPr>
            <p:spPr>
              <a:xfrm rot="508905">
                <a:off x="798646" y="4783651"/>
                <a:ext cx="125971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00" name="山形 699"/>
              <p:cNvSpPr/>
              <p:nvPr/>
            </p:nvSpPr>
            <p:spPr>
              <a:xfrm rot="21091095" flipH="1">
                <a:off x="1119588" y="4783652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694" name="爆発 2 693"/>
            <p:cNvSpPr/>
            <p:nvPr/>
          </p:nvSpPr>
          <p:spPr>
            <a:xfrm rot="1333212">
              <a:off x="4634580" y="4968764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95" name="月 694"/>
            <p:cNvSpPr/>
            <p:nvPr/>
          </p:nvSpPr>
          <p:spPr>
            <a:xfrm>
              <a:off x="4448944" y="4655617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696" name="グループ化 695"/>
            <p:cNvGrpSpPr/>
            <p:nvPr/>
          </p:nvGrpSpPr>
          <p:grpSpPr>
            <a:xfrm rot="21298509">
              <a:off x="4480780" y="5149322"/>
              <a:ext cx="698230" cy="411541"/>
              <a:chOff x="4982711" y="3986497"/>
              <a:chExt cx="890055" cy="524604"/>
            </a:xfrm>
          </p:grpSpPr>
          <p:sp>
            <p:nvSpPr>
              <p:cNvPr id="697" name="テキスト ボックス 696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698" name="テキスト ボックス 697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729" name="グループ化 728"/>
          <p:cNvGrpSpPr/>
          <p:nvPr/>
        </p:nvGrpSpPr>
        <p:grpSpPr>
          <a:xfrm>
            <a:off x="6518048" y="4959333"/>
            <a:ext cx="1076574" cy="1354335"/>
            <a:chOff x="2976705" y="4461709"/>
            <a:chExt cx="1076574" cy="1354335"/>
          </a:xfrm>
        </p:grpSpPr>
        <p:grpSp>
          <p:nvGrpSpPr>
            <p:cNvPr id="730" name="グループ化 729"/>
            <p:cNvGrpSpPr/>
            <p:nvPr/>
          </p:nvGrpSpPr>
          <p:grpSpPr>
            <a:xfrm>
              <a:off x="2983118" y="4461709"/>
              <a:ext cx="719603" cy="1354335"/>
              <a:chOff x="2984924" y="4671171"/>
              <a:chExt cx="719603" cy="1354335"/>
            </a:xfrm>
          </p:grpSpPr>
          <p:grpSp>
            <p:nvGrpSpPr>
              <p:cNvPr id="748" name="グループ化 747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757" name="片側の 2 つの角を丸めた四角形 756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58" name="フリーフォーム 757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59" name="グループ化 758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767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68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60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61" name="フリーフォーム 760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62" name="グループ化 761"/>
                <p:cNvGrpSpPr/>
                <p:nvPr/>
              </p:nvGrpSpPr>
              <p:grpSpPr>
                <a:xfrm>
                  <a:off x="3093518" y="4866923"/>
                  <a:ext cx="502415" cy="66780"/>
                  <a:chOff x="3080193" y="4866923"/>
                  <a:chExt cx="502415" cy="66780"/>
                </a:xfrm>
              </p:grpSpPr>
              <p:sp>
                <p:nvSpPr>
                  <p:cNvPr id="765" name="月 764"/>
                  <p:cNvSpPr/>
                  <p:nvPr/>
                </p:nvSpPr>
                <p:spPr>
                  <a:xfrm rot="17742129" flipH="1">
                    <a:off x="3135072" y="4812044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66" name="月 765"/>
                  <p:cNvSpPr/>
                  <p:nvPr/>
                </p:nvSpPr>
                <p:spPr>
                  <a:xfrm rot="15527103" flipH="1">
                    <a:off x="3460949" y="4812044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63" name="月 762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64" name="円/楕円 4"/>
                <p:cNvSpPr/>
                <p:nvPr/>
              </p:nvSpPr>
              <p:spPr>
                <a:xfrm>
                  <a:off x="3247258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49" name="グループ化 748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750" name="片側の 2 つの角を丸めた四角形 749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51" name="グループ化 750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755" name="台形 754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6" name="台形 755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52" name="グループ化 751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753" name="直角三角形 752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4" name="直角三角形 753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731" name="グループ化 730"/>
            <p:cNvGrpSpPr/>
            <p:nvPr/>
          </p:nvGrpSpPr>
          <p:grpSpPr>
            <a:xfrm>
              <a:off x="2976705" y="5004513"/>
              <a:ext cx="760932" cy="802833"/>
              <a:chOff x="-1724707" y="4807108"/>
              <a:chExt cx="760932" cy="802833"/>
            </a:xfrm>
          </p:grpSpPr>
          <p:sp>
            <p:nvSpPr>
              <p:cNvPr id="740" name="フリーフォーム 739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BE7D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1" name="フリーフォーム 740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42" name="グループ化 741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746" name="台形 745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7" name="片側の 2 つの角を丸めた四角形 746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43" name="グループ化 742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744" name="台形 743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5" name="片側の 2 つの角を丸めた四角形 744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32" name="グループ化 731"/>
            <p:cNvGrpSpPr/>
            <p:nvPr/>
          </p:nvGrpSpPr>
          <p:grpSpPr>
            <a:xfrm>
              <a:off x="3144514" y="4854853"/>
              <a:ext cx="383334" cy="73544"/>
              <a:chOff x="798646" y="4783651"/>
              <a:chExt cx="446912" cy="84119"/>
            </a:xfrm>
          </p:grpSpPr>
          <p:sp>
            <p:nvSpPr>
              <p:cNvPr id="738" name="山形 737"/>
              <p:cNvSpPr/>
              <p:nvPr/>
            </p:nvSpPr>
            <p:spPr>
              <a:xfrm rot="508905">
                <a:off x="798646" y="4783651"/>
                <a:ext cx="125971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39" name="山形 738"/>
              <p:cNvSpPr/>
              <p:nvPr/>
            </p:nvSpPr>
            <p:spPr>
              <a:xfrm rot="21091095" flipH="1">
                <a:off x="1119588" y="4783652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733" name="爆発 2 732"/>
            <p:cNvSpPr/>
            <p:nvPr/>
          </p:nvSpPr>
          <p:spPr>
            <a:xfrm rot="1333212">
              <a:off x="3522135" y="4968764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34" name="月 733"/>
            <p:cNvSpPr/>
            <p:nvPr/>
          </p:nvSpPr>
          <p:spPr>
            <a:xfrm>
              <a:off x="3315510" y="4655617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735" name="グループ化 734"/>
            <p:cNvGrpSpPr/>
            <p:nvPr/>
          </p:nvGrpSpPr>
          <p:grpSpPr>
            <a:xfrm rot="21298509">
              <a:off x="3355049" y="5149322"/>
              <a:ext cx="698230" cy="411541"/>
              <a:chOff x="4982711" y="3986497"/>
              <a:chExt cx="890055" cy="524604"/>
            </a:xfrm>
          </p:grpSpPr>
          <p:sp>
            <p:nvSpPr>
              <p:cNvPr id="736" name="テキスト ボックス 735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737" name="テキスト ボックス 736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769" name="グループ化 768"/>
          <p:cNvGrpSpPr/>
          <p:nvPr/>
        </p:nvGrpSpPr>
        <p:grpSpPr>
          <a:xfrm>
            <a:off x="4635990" y="5016194"/>
            <a:ext cx="1021547" cy="1297474"/>
            <a:chOff x="1810889" y="4518570"/>
            <a:chExt cx="1021547" cy="1297474"/>
          </a:xfrm>
        </p:grpSpPr>
        <p:grpSp>
          <p:nvGrpSpPr>
            <p:cNvPr id="770" name="グループ化 769"/>
            <p:cNvGrpSpPr/>
            <p:nvPr/>
          </p:nvGrpSpPr>
          <p:grpSpPr>
            <a:xfrm>
              <a:off x="1835492" y="4518570"/>
              <a:ext cx="719604" cy="1297474"/>
              <a:chOff x="1837298" y="4728032"/>
              <a:chExt cx="719604" cy="1297474"/>
            </a:xfrm>
          </p:grpSpPr>
          <p:grpSp>
            <p:nvGrpSpPr>
              <p:cNvPr id="788" name="グループ化 787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797" name="片側の 2 つの角を丸めた四角形 796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98" name="グループ化 797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799" name="星 24 798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0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1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2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3" name="フローチャート: 手操作入力 675"/>
                  <p:cNvSpPr/>
                  <p:nvPr/>
                </p:nvSpPr>
                <p:spPr>
                  <a:xfrm rot="13954926">
                    <a:off x="1997966" y="4888344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4" name="フローチャート: 手操作入力 680"/>
                  <p:cNvSpPr/>
                  <p:nvPr/>
                </p:nvSpPr>
                <p:spPr>
                  <a:xfrm rot="9510878" flipH="1">
                    <a:off x="2242971" y="4888344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5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06" name="円/楕円 4"/>
                  <p:cNvSpPr/>
                  <p:nvPr/>
                </p:nvSpPr>
                <p:spPr>
                  <a:xfrm>
                    <a:off x="2105065" y="5301497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789" name="グループ化 788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790" name="片側の 2 つの角を丸めた四角形 789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91" name="グループ化 790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795" name="台形 794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96" name="台形 795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92" name="グループ化 791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793" name="直角三角形 792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94" name="直角三角形 793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771" name="グループ化 770"/>
            <p:cNvGrpSpPr/>
            <p:nvPr/>
          </p:nvGrpSpPr>
          <p:grpSpPr>
            <a:xfrm>
              <a:off x="1810889" y="5004513"/>
              <a:ext cx="760932" cy="802833"/>
              <a:chOff x="-1724707" y="4807108"/>
              <a:chExt cx="760932" cy="802833"/>
            </a:xfrm>
          </p:grpSpPr>
          <p:sp>
            <p:nvSpPr>
              <p:cNvPr id="780" name="フリーフォーム 779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BE7D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1" name="フリーフォーム 780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82" name="グループ化 781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786" name="台形 785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7" name="片側の 2 つの角を丸めた四角形 786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83" name="グループ化 782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784" name="台形 783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5" name="片側の 2 つの角を丸めた四角形 784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72" name="グループ化 771"/>
            <p:cNvGrpSpPr/>
            <p:nvPr/>
          </p:nvGrpSpPr>
          <p:grpSpPr>
            <a:xfrm>
              <a:off x="1969842" y="4860030"/>
              <a:ext cx="450900" cy="98754"/>
              <a:chOff x="-232508" y="4842634"/>
              <a:chExt cx="384075" cy="84118"/>
            </a:xfrm>
          </p:grpSpPr>
          <p:sp>
            <p:nvSpPr>
              <p:cNvPr id="778" name="山形 777"/>
              <p:cNvSpPr/>
              <p:nvPr/>
            </p:nvSpPr>
            <p:spPr>
              <a:xfrm rot="508905">
                <a:off x="-232508" y="4842634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79" name="山形 778"/>
              <p:cNvSpPr/>
              <p:nvPr/>
            </p:nvSpPr>
            <p:spPr>
              <a:xfrm rot="21091095" flipH="1">
                <a:off x="25597" y="4842634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773" name="爆発 2 772"/>
            <p:cNvSpPr/>
            <p:nvPr/>
          </p:nvSpPr>
          <p:spPr>
            <a:xfrm rot="1333212">
              <a:off x="2362476" y="4968765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74" name="月 773"/>
            <p:cNvSpPr/>
            <p:nvPr/>
          </p:nvSpPr>
          <p:spPr>
            <a:xfrm>
              <a:off x="2155190" y="4679041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775" name="グループ化 774"/>
            <p:cNvGrpSpPr/>
            <p:nvPr/>
          </p:nvGrpSpPr>
          <p:grpSpPr>
            <a:xfrm rot="21298509">
              <a:off x="2134206" y="5149321"/>
              <a:ext cx="698230" cy="411541"/>
              <a:chOff x="4982711" y="3986497"/>
              <a:chExt cx="890055" cy="524604"/>
            </a:xfrm>
          </p:grpSpPr>
          <p:sp>
            <p:nvSpPr>
              <p:cNvPr id="776" name="テキスト ボックス 775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777" name="テキスト ボックス 776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807" name="グループ化 806"/>
          <p:cNvGrpSpPr/>
          <p:nvPr/>
        </p:nvGrpSpPr>
        <p:grpSpPr>
          <a:xfrm>
            <a:off x="2753178" y="4937370"/>
            <a:ext cx="1029442" cy="1376298"/>
            <a:chOff x="677263" y="4439746"/>
            <a:chExt cx="1029442" cy="1376298"/>
          </a:xfrm>
        </p:grpSpPr>
        <p:grpSp>
          <p:nvGrpSpPr>
            <p:cNvPr id="808" name="グループ化 807"/>
            <p:cNvGrpSpPr/>
            <p:nvPr/>
          </p:nvGrpSpPr>
          <p:grpSpPr>
            <a:xfrm>
              <a:off x="702017" y="4439746"/>
              <a:ext cx="719603" cy="1376298"/>
              <a:chOff x="703823" y="4649208"/>
              <a:chExt cx="719603" cy="1376298"/>
            </a:xfrm>
          </p:grpSpPr>
          <p:grpSp>
            <p:nvGrpSpPr>
              <p:cNvPr id="826" name="グループ化 825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835" name="片側の 2 つの角を丸めた四角形 834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36" name="グループ化 835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847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48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49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50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37" name="グループ化 836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845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46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38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39" name="グループ化 838"/>
                <p:cNvGrpSpPr/>
                <p:nvPr/>
              </p:nvGrpSpPr>
              <p:grpSpPr>
                <a:xfrm>
                  <a:off x="829639" y="4864617"/>
                  <a:ext cx="467970" cy="45719"/>
                  <a:chOff x="829336" y="4864617"/>
                  <a:chExt cx="467970" cy="45719"/>
                </a:xfrm>
              </p:grpSpPr>
              <p:sp>
                <p:nvSpPr>
                  <p:cNvPr id="843" name="フローチャート: 端子 685"/>
                  <p:cNvSpPr/>
                  <p:nvPr/>
                </p:nvSpPr>
                <p:spPr>
                  <a:xfrm rot="2455208">
                    <a:off x="829336" y="4864617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44" name="フローチャート: 端子 686"/>
                  <p:cNvSpPr/>
                  <p:nvPr/>
                </p:nvSpPr>
                <p:spPr>
                  <a:xfrm rot="20086792" flipH="1">
                    <a:off x="1126992" y="4864617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40" name="台形 839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1" name="フリーフォーム 840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2" name="円/楕円 4"/>
                <p:cNvSpPr/>
                <p:nvPr/>
              </p:nvSpPr>
              <p:spPr>
                <a:xfrm>
                  <a:off x="966157" y="5301497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27" name="グループ化 826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828" name="片側の 2 つの角を丸めた四角形 827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29" name="グループ化 828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833" name="台形 832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34" name="台形 833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30" name="グループ化 829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831" name="直角三角形 830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32" name="直角三角形 831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809" name="グループ化 808"/>
            <p:cNvGrpSpPr/>
            <p:nvPr/>
          </p:nvGrpSpPr>
          <p:grpSpPr>
            <a:xfrm>
              <a:off x="677263" y="5004513"/>
              <a:ext cx="760932" cy="802833"/>
              <a:chOff x="-1724707" y="4807108"/>
              <a:chExt cx="760932" cy="802833"/>
            </a:xfrm>
          </p:grpSpPr>
          <p:sp>
            <p:nvSpPr>
              <p:cNvPr id="818" name="フリーフォーム 817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9" name="フリーフォーム 818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820" name="グループ化 819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824" name="台形 823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5" name="片側の 2 つの角を丸めた四角形 824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21" name="グループ化 820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822" name="台形 821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3" name="片側の 2 つの角を丸めた四角形 822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810" name="グループ化 809"/>
            <p:cNvGrpSpPr/>
            <p:nvPr/>
          </p:nvGrpSpPr>
          <p:grpSpPr>
            <a:xfrm>
              <a:off x="882881" y="4782174"/>
              <a:ext cx="357872" cy="68659"/>
              <a:chOff x="798646" y="4783651"/>
              <a:chExt cx="446912" cy="84119"/>
            </a:xfrm>
          </p:grpSpPr>
          <p:sp>
            <p:nvSpPr>
              <p:cNvPr id="816" name="山形 815"/>
              <p:cNvSpPr/>
              <p:nvPr/>
            </p:nvSpPr>
            <p:spPr>
              <a:xfrm rot="508905">
                <a:off x="798646" y="4783651"/>
                <a:ext cx="125971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7" name="山形 816"/>
              <p:cNvSpPr/>
              <p:nvPr/>
            </p:nvSpPr>
            <p:spPr>
              <a:xfrm rot="21091095" flipH="1">
                <a:off x="1119588" y="4783652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811" name="爆発 2 810"/>
            <p:cNvSpPr/>
            <p:nvPr/>
          </p:nvSpPr>
          <p:spPr>
            <a:xfrm rot="1333212">
              <a:off x="1239829" y="4968766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12" name="月 811"/>
            <p:cNvSpPr/>
            <p:nvPr/>
          </p:nvSpPr>
          <p:spPr>
            <a:xfrm rot="21164429">
              <a:off x="1049381" y="4604524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13" name="グループ化 812"/>
            <p:cNvGrpSpPr/>
            <p:nvPr/>
          </p:nvGrpSpPr>
          <p:grpSpPr>
            <a:xfrm rot="21298509">
              <a:off x="1008475" y="5149321"/>
              <a:ext cx="698230" cy="411541"/>
              <a:chOff x="4982711" y="3986497"/>
              <a:chExt cx="890055" cy="524604"/>
            </a:xfrm>
          </p:grpSpPr>
          <p:sp>
            <p:nvSpPr>
              <p:cNvPr id="814" name="テキスト ボックス 813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815" name="テキスト ボックス 814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851" name="グループ化 850"/>
          <p:cNvGrpSpPr/>
          <p:nvPr/>
        </p:nvGrpSpPr>
        <p:grpSpPr>
          <a:xfrm>
            <a:off x="869338" y="4862476"/>
            <a:ext cx="1088557" cy="1451192"/>
            <a:chOff x="-461206" y="4364852"/>
            <a:chExt cx="1088557" cy="1451192"/>
          </a:xfrm>
        </p:grpSpPr>
        <p:grpSp>
          <p:nvGrpSpPr>
            <p:cNvPr id="852" name="グループ化 851"/>
            <p:cNvGrpSpPr/>
            <p:nvPr/>
          </p:nvGrpSpPr>
          <p:grpSpPr>
            <a:xfrm>
              <a:off x="-461206" y="4364852"/>
              <a:ext cx="822595" cy="1451192"/>
              <a:chOff x="-459400" y="4574314"/>
              <a:chExt cx="822595" cy="1451192"/>
            </a:xfrm>
          </p:grpSpPr>
          <p:grpSp>
            <p:nvGrpSpPr>
              <p:cNvPr id="870" name="グループ化 869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879" name="片側の 2 つの角を丸めた四角形 878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80" name="フリーフォーム 879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81" name="グループ化 880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889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90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82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83" name="フリーフォーム 882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84" name="フリーフォーム 883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85" name="グループ化 884"/>
                <p:cNvGrpSpPr/>
                <p:nvPr/>
              </p:nvGrpSpPr>
              <p:grpSpPr>
                <a:xfrm>
                  <a:off x="-291775" y="4901908"/>
                  <a:ext cx="500582" cy="105626"/>
                  <a:chOff x="-284808" y="4901908"/>
                  <a:chExt cx="500582" cy="105626"/>
                </a:xfrm>
              </p:grpSpPr>
              <p:sp>
                <p:nvSpPr>
                  <p:cNvPr id="887" name="フリーフォーム 886"/>
                  <p:cNvSpPr/>
                  <p:nvPr/>
                </p:nvSpPr>
                <p:spPr>
                  <a:xfrm rot="1800000">
                    <a:off x="-284808" y="490190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88" name="フリーフォーム 887"/>
                  <p:cNvSpPr/>
                  <p:nvPr/>
                </p:nvSpPr>
                <p:spPr>
                  <a:xfrm rot="20563106"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86" name="円/楕円 4"/>
                <p:cNvSpPr/>
                <p:nvPr/>
              </p:nvSpPr>
              <p:spPr>
                <a:xfrm>
                  <a:off x="-145570" y="5319710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71" name="グループ化 870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872" name="片側の 2 つの角を丸めた四角形 871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73" name="グループ化 872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877" name="台形 876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78" name="台形 877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74" name="グループ化 873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875" name="直角三角形 874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76" name="直角三角形 875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853" name="グループ化 852"/>
            <p:cNvGrpSpPr/>
            <p:nvPr/>
          </p:nvGrpSpPr>
          <p:grpSpPr>
            <a:xfrm>
              <a:off x="-410246" y="5004513"/>
              <a:ext cx="760932" cy="802833"/>
              <a:chOff x="-1724707" y="4807108"/>
              <a:chExt cx="760932" cy="802833"/>
            </a:xfrm>
          </p:grpSpPr>
          <p:sp>
            <p:nvSpPr>
              <p:cNvPr id="862" name="フリーフォーム 861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BE7D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3" name="フリーフォーム 862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864" name="グループ化 863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868" name="台形 867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69" name="片側の 2 つの角を丸めた四角形 868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65" name="グループ化 864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866" name="台形 865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67" name="片側の 2 つの角を丸めた四角形 866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854" name="グループ化 853"/>
            <p:cNvGrpSpPr/>
            <p:nvPr/>
          </p:nvGrpSpPr>
          <p:grpSpPr>
            <a:xfrm>
              <a:off x="-261125" y="4842634"/>
              <a:ext cx="412692" cy="84118"/>
              <a:chOff x="-261125" y="4842634"/>
              <a:chExt cx="412692" cy="84118"/>
            </a:xfrm>
          </p:grpSpPr>
          <p:sp>
            <p:nvSpPr>
              <p:cNvPr id="860" name="山形 859"/>
              <p:cNvSpPr/>
              <p:nvPr/>
            </p:nvSpPr>
            <p:spPr>
              <a:xfrm rot="508905">
                <a:off x="-261125" y="4842634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1" name="山形 860"/>
              <p:cNvSpPr/>
              <p:nvPr/>
            </p:nvSpPr>
            <p:spPr>
              <a:xfrm rot="21091095" flipH="1">
                <a:off x="25597" y="4842634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855" name="爆発 2 854"/>
            <p:cNvSpPr/>
            <p:nvPr/>
          </p:nvSpPr>
          <p:spPr>
            <a:xfrm rot="1333212">
              <a:off x="156694" y="4968766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56" name="月 855"/>
            <p:cNvSpPr/>
            <p:nvPr/>
          </p:nvSpPr>
          <p:spPr>
            <a:xfrm rot="21164429">
              <a:off x="-81329" y="4655618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57" name="グループ化 856"/>
            <p:cNvGrpSpPr/>
            <p:nvPr/>
          </p:nvGrpSpPr>
          <p:grpSpPr>
            <a:xfrm rot="21298509">
              <a:off x="-70879" y="5149321"/>
              <a:ext cx="698230" cy="411541"/>
              <a:chOff x="4982711" y="3986497"/>
              <a:chExt cx="890055" cy="524604"/>
            </a:xfrm>
          </p:grpSpPr>
          <p:sp>
            <p:nvSpPr>
              <p:cNvPr id="858" name="テキスト ボックス 857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859" name="テキスト ボックス 858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891" name="グループ化 890"/>
          <p:cNvGrpSpPr/>
          <p:nvPr/>
        </p:nvGrpSpPr>
        <p:grpSpPr>
          <a:xfrm>
            <a:off x="8293746" y="3058358"/>
            <a:ext cx="879664" cy="1293206"/>
            <a:chOff x="4058523" y="2722638"/>
            <a:chExt cx="879664" cy="1293206"/>
          </a:xfrm>
        </p:grpSpPr>
        <p:grpSp>
          <p:nvGrpSpPr>
            <p:cNvPr id="892" name="グループ化 891"/>
            <p:cNvGrpSpPr/>
            <p:nvPr/>
          </p:nvGrpSpPr>
          <p:grpSpPr>
            <a:xfrm>
              <a:off x="4106744" y="2722638"/>
              <a:ext cx="719603" cy="1293206"/>
              <a:chOff x="4108550" y="4732300"/>
              <a:chExt cx="719603" cy="1293206"/>
            </a:xfrm>
          </p:grpSpPr>
          <p:grpSp>
            <p:nvGrpSpPr>
              <p:cNvPr id="904" name="グループ化 903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913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14" name="片側の 2 つの角を丸めた四角形 913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15" name="グループ化 914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923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24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16" name="角丸四角形 915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17" name="グループ化 916"/>
                <p:cNvGrpSpPr/>
                <p:nvPr/>
              </p:nvGrpSpPr>
              <p:grpSpPr>
                <a:xfrm>
                  <a:off x="4227264" y="4959727"/>
                  <a:ext cx="482174" cy="218480"/>
                  <a:chOff x="4232627" y="4959727"/>
                  <a:chExt cx="482174" cy="218480"/>
                </a:xfrm>
              </p:grpSpPr>
              <p:sp>
                <p:nvSpPr>
                  <p:cNvPr id="919" name="フローチャート: 端子 650"/>
                  <p:cNvSpPr/>
                  <p:nvPr/>
                </p:nvSpPr>
                <p:spPr>
                  <a:xfrm rot="631768"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20" name="フローチャート: 端子 651"/>
                  <p:cNvSpPr/>
                  <p:nvPr/>
                </p:nvSpPr>
                <p:spPr>
                  <a:xfrm rot="1242363"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21" name="円/楕円 757"/>
                  <p:cNvSpPr/>
                  <p:nvPr/>
                </p:nvSpPr>
                <p:spPr>
                  <a:xfrm>
                    <a:off x="4315956" y="5087584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22" name="円/楕円 758"/>
                  <p:cNvSpPr/>
                  <p:nvPr/>
                </p:nvSpPr>
                <p:spPr>
                  <a:xfrm>
                    <a:off x="4582488" y="5087584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18" name="フリーフォーム 917"/>
                <p:cNvSpPr/>
                <p:nvPr/>
              </p:nvSpPr>
              <p:spPr>
                <a:xfrm rot="18900000">
                  <a:off x="4412945" y="5156515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05" name="グループ化 904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906" name="片側の 2 つの角を丸めた四角形 905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07" name="グループ化 906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911" name="台形 910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12" name="台形 911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08" name="グループ化 907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909" name="直角三角形 908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10" name="直角三角形 909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893" name="円/楕円 892"/>
            <p:cNvSpPr/>
            <p:nvPr/>
          </p:nvSpPr>
          <p:spPr>
            <a:xfrm>
              <a:off x="4290542" y="3262360"/>
              <a:ext cx="340416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94" name="円/楕円 893"/>
            <p:cNvSpPr/>
            <p:nvPr/>
          </p:nvSpPr>
          <p:spPr>
            <a:xfrm>
              <a:off x="4332708" y="3312674"/>
              <a:ext cx="256082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95" name="グループ化 894"/>
            <p:cNvGrpSpPr/>
            <p:nvPr/>
          </p:nvGrpSpPr>
          <p:grpSpPr>
            <a:xfrm>
              <a:off x="4058523" y="3320060"/>
              <a:ext cx="600101" cy="694946"/>
              <a:chOff x="-1775745" y="3295946"/>
              <a:chExt cx="600101" cy="694946"/>
            </a:xfrm>
          </p:grpSpPr>
          <p:sp>
            <p:nvSpPr>
              <p:cNvPr id="898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99" name="角丸四角形 898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00" name="角丸四角形 899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01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02" name="台形 901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03" name="片側の 2 つの角を丸めた四角形 902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896" name="爆発 2 895"/>
            <p:cNvSpPr/>
            <p:nvPr/>
          </p:nvSpPr>
          <p:spPr>
            <a:xfrm>
              <a:off x="4741972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97" name="爆発 2 896"/>
            <p:cNvSpPr/>
            <p:nvPr/>
          </p:nvSpPr>
          <p:spPr>
            <a:xfrm rot="5400000">
              <a:off x="4088904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925" name="グループ化 924"/>
          <p:cNvGrpSpPr/>
          <p:nvPr/>
        </p:nvGrpSpPr>
        <p:grpSpPr>
          <a:xfrm>
            <a:off x="690115" y="815481"/>
            <a:ext cx="1059553" cy="1618098"/>
            <a:chOff x="-698164" y="597408"/>
            <a:chExt cx="1059553" cy="1618098"/>
          </a:xfrm>
        </p:grpSpPr>
        <p:grpSp>
          <p:nvGrpSpPr>
            <p:cNvPr id="926" name="グループ化 925"/>
            <p:cNvGrpSpPr/>
            <p:nvPr/>
          </p:nvGrpSpPr>
          <p:grpSpPr>
            <a:xfrm>
              <a:off x="-461206" y="764314"/>
              <a:ext cx="822595" cy="1451192"/>
              <a:chOff x="-459400" y="4574314"/>
              <a:chExt cx="822595" cy="1451192"/>
            </a:xfrm>
          </p:grpSpPr>
          <p:grpSp>
            <p:nvGrpSpPr>
              <p:cNvPr id="933" name="グループ化 932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942" name="片側の 2 つの角を丸めた四角形 941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3" name="フリーフォーム 942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44" name="グループ化 943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955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6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45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99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6" name="フリーフォーム 945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7" name="フリーフォーム 946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48" name="グループ化 947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949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0" name="楕円 562"/>
                  <p:cNvSpPr/>
                  <p:nvPr/>
                </p:nvSpPr>
                <p:spPr>
                  <a:xfrm>
                    <a:off x="-253100" y="5007608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1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2" name="楕円 564"/>
                  <p:cNvSpPr/>
                  <p:nvPr/>
                </p:nvSpPr>
                <p:spPr>
                  <a:xfrm>
                    <a:off x="67575" y="5007608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3" name="フリーフォーム 952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4" name="フリーフォーム 953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934" name="グループ化 933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935" name="片側の 2 つの角を丸めた四角形 934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36" name="グループ化 935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940" name="台形 93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41" name="台形 94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37" name="グループ化 936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938" name="直角三角形 93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39" name="直角三角形 93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927" name="グループ化 926"/>
            <p:cNvGrpSpPr/>
            <p:nvPr/>
          </p:nvGrpSpPr>
          <p:grpSpPr>
            <a:xfrm>
              <a:off x="-596629" y="939521"/>
              <a:ext cx="686497" cy="887409"/>
              <a:chOff x="-1908700" y="939521"/>
              <a:chExt cx="686497" cy="887409"/>
            </a:xfrm>
          </p:grpSpPr>
          <p:sp>
            <p:nvSpPr>
              <p:cNvPr id="930" name="フリーフォーム 929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1" name="台形 930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32" name="フリーフォーム 931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28" name="円/楕円 541"/>
            <p:cNvSpPr/>
            <p:nvPr/>
          </p:nvSpPr>
          <p:spPr>
            <a:xfrm>
              <a:off x="-698164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29" name="円/楕円 544"/>
            <p:cNvSpPr/>
            <p:nvPr/>
          </p:nvSpPr>
          <p:spPr>
            <a:xfrm>
              <a:off x="-193749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957" name="グループ化 956"/>
          <p:cNvGrpSpPr/>
          <p:nvPr/>
        </p:nvGrpSpPr>
        <p:grpSpPr>
          <a:xfrm>
            <a:off x="2622154" y="815481"/>
            <a:ext cx="933116" cy="1618098"/>
            <a:chOff x="488504" y="597408"/>
            <a:chExt cx="933116" cy="1618098"/>
          </a:xfrm>
        </p:grpSpPr>
        <p:grpSp>
          <p:nvGrpSpPr>
            <p:cNvPr id="958" name="グループ化 957"/>
            <p:cNvGrpSpPr/>
            <p:nvPr/>
          </p:nvGrpSpPr>
          <p:grpSpPr>
            <a:xfrm>
              <a:off x="702017" y="839208"/>
              <a:ext cx="719603" cy="1376298"/>
              <a:chOff x="703823" y="4649208"/>
              <a:chExt cx="719603" cy="1376298"/>
            </a:xfrm>
          </p:grpSpPr>
          <p:grpSp>
            <p:nvGrpSpPr>
              <p:cNvPr id="965" name="グループ化 964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974" name="片側の 2 つの角を丸めた四角形 973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75" name="グループ化 974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987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88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89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90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76" name="グループ化 975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985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86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77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99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78" name="グループ化 977"/>
                <p:cNvGrpSpPr/>
                <p:nvPr/>
              </p:nvGrpSpPr>
              <p:grpSpPr>
                <a:xfrm>
                  <a:off x="829639" y="4897338"/>
                  <a:ext cx="467970" cy="182017"/>
                  <a:chOff x="829336" y="4897338"/>
                  <a:chExt cx="467970" cy="182017"/>
                </a:xfrm>
              </p:grpSpPr>
              <p:sp>
                <p:nvSpPr>
                  <p:cNvPr id="981" name="円/楕円 847"/>
                  <p:cNvSpPr/>
                  <p:nvPr/>
                </p:nvSpPr>
                <p:spPr>
                  <a:xfrm>
                    <a:off x="873969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82" name="円/楕円 848"/>
                  <p:cNvSpPr/>
                  <p:nvPr/>
                </p:nvSpPr>
                <p:spPr>
                  <a:xfrm>
                    <a:off x="1193057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83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84" name="フローチャート: 端子 686"/>
                  <p:cNvSpPr/>
                  <p:nvPr/>
                </p:nvSpPr>
                <p:spPr>
                  <a:xfrm rot="846699"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79" name="台形 978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80" name="フリーフォーム 979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66" name="グループ化 965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967" name="片側の 2 つの角を丸めた四角形 966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68" name="グループ化 967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972" name="台形 97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73" name="台形 97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69" name="グループ化 968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970" name="直角三角形 96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71" name="直角三角形 97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959" name="グループ化 958"/>
            <p:cNvGrpSpPr/>
            <p:nvPr/>
          </p:nvGrpSpPr>
          <p:grpSpPr>
            <a:xfrm>
              <a:off x="524149" y="939521"/>
              <a:ext cx="686497" cy="887409"/>
              <a:chOff x="-1908700" y="939521"/>
              <a:chExt cx="686497" cy="887409"/>
            </a:xfrm>
          </p:grpSpPr>
          <p:sp>
            <p:nvSpPr>
              <p:cNvPr id="962" name="フリーフォーム 961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3" name="台形 962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4" name="フリーフォーム 963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60" name="円/楕円 541"/>
            <p:cNvSpPr/>
            <p:nvPr/>
          </p:nvSpPr>
          <p:spPr>
            <a:xfrm>
              <a:off x="488504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61" name="円/楕円 544"/>
            <p:cNvSpPr/>
            <p:nvPr/>
          </p:nvSpPr>
          <p:spPr>
            <a:xfrm>
              <a:off x="920552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991" name="グループ化 990"/>
          <p:cNvGrpSpPr/>
          <p:nvPr/>
        </p:nvGrpSpPr>
        <p:grpSpPr>
          <a:xfrm>
            <a:off x="4451460" y="815481"/>
            <a:ext cx="986472" cy="1618098"/>
            <a:chOff x="1568624" y="597408"/>
            <a:chExt cx="986472" cy="1618098"/>
          </a:xfrm>
        </p:grpSpPr>
        <p:grpSp>
          <p:nvGrpSpPr>
            <p:cNvPr id="992" name="グループ化 991"/>
            <p:cNvGrpSpPr/>
            <p:nvPr/>
          </p:nvGrpSpPr>
          <p:grpSpPr>
            <a:xfrm>
              <a:off x="1835492" y="918032"/>
              <a:ext cx="719604" cy="1297474"/>
              <a:chOff x="1837298" y="4728032"/>
              <a:chExt cx="719604" cy="1297474"/>
            </a:xfrm>
          </p:grpSpPr>
          <p:grpSp>
            <p:nvGrpSpPr>
              <p:cNvPr id="999" name="グループ化 998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1008" name="片側の 2 つの角を丸めた四角形 1007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09" name="グループ化 1008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1010" name="星 24 1009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1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2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3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99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4" name="弦 1013"/>
                  <p:cNvSpPr/>
                  <p:nvPr/>
                </p:nvSpPr>
                <p:spPr>
                  <a:xfrm>
                    <a:off x="2249372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5" name="弦 1014"/>
                  <p:cNvSpPr/>
                  <p:nvPr/>
                </p:nvSpPr>
                <p:spPr>
                  <a:xfrm>
                    <a:off x="2309729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6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7" name="弦 1016"/>
                  <p:cNvSpPr/>
                  <p:nvPr/>
                </p:nvSpPr>
                <p:spPr>
                  <a:xfrm flipH="1">
                    <a:off x="1946481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8" name="弦 1017"/>
                  <p:cNvSpPr/>
                  <p:nvPr/>
                </p:nvSpPr>
                <p:spPr>
                  <a:xfrm flipH="1">
                    <a:off x="1965927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9" name="フローチャート: 手操作入力 680"/>
                  <p:cNvSpPr/>
                  <p:nvPr/>
                </p:nvSpPr>
                <p:spPr>
                  <a:xfrm rot="11076471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20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1000" name="グループ化 999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1001" name="片側の 2 つの角を丸めた四角形 1000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02" name="グループ化 1001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006" name="台形 1005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07" name="台形 1006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003" name="グループ化 1002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004" name="直角三角形 1003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05" name="直角三角形 1004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993" name="グループ化 992"/>
            <p:cNvGrpSpPr/>
            <p:nvPr/>
          </p:nvGrpSpPr>
          <p:grpSpPr>
            <a:xfrm>
              <a:off x="1653033" y="939521"/>
              <a:ext cx="686497" cy="887409"/>
              <a:chOff x="-1908700" y="939521"/>
              <a:chExt cx="686497" cy="887409"/>
            </a:xfrm>
          </p:grpSpPr>
          <p:sp>
            <p:nvSpPr>
              <p:cNvPr id="996" name="フリーフォーム 995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7" name="台形 996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8" name="フリーフォーム 997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994" name="円/楕円 541"/>
            <p:cNvSpPr/>
            <p:nvPr/>
          </p:nvSpPr>
          <p:spPr>
            <a:xfrm>
              <a:off x="1568624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995" name="円/楕円 544"/>
            <p:cNvSpPr/>
            <p:nvPr/>
          </p:nvSpPr>
          <p:spPr>
            <a:xfrm>
              <a:off x="2062399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021" name="グループ化 1020"/>
          <p:cNvGrpSpPr/>
          <p:nvPr/>
        </p:nvGrpSpPr>
        <p:grpSpPr>
          <a:xfrm>
            <a:off x="6319830" y="815481"/>
            <a:ext cx="981969" cy="1618098"/>
            <a:chOff x="2720752" y="597408"/>
            <a:chExt cx="981969" cy="1618098"/>
          </a:xfrm>
        </p:grpSpPr>
        <p:grpSp>
          <p:nvGrpSpPr>
            <p:cNvPr id="1022" name="グループ化 1021"/>
            <p:cNvGrpSpPr/>
            <p:nvPr/>
          </p:nvGrpSpPr>
          <p:grpSpPr>
            <a:xfrm>
              <a:off x="2983118" y="861171"/>
              <a:ext cx="719603" cy="1354335"/>
              <a:chOff x="2984924" y="4671171"/>
              <a:chExt cx="719603" cy="1354335"/>
            </a:xfrm>
          </p:grpSpPr>
          <p:grpSp>
            <p:nvGrpSpPr>
              <p:cNvPr id="1029" name="グループ化 1028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1038" name="片側の 2 つの角を丸めた四角形 1037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39" name="フリーフォーム 1038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40" name="グループ化 1039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1051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52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041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99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42" name="フリーフォーム 1041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43" name="グループ化 1042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1045" name="角丸四角形 1044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46" name="円/楕円 785"/>
                  <p:cNvSpPr/>
                  <p:nvPr/>
                </p:nvSpPr>
                <p:spPr>
                  <a:xfrm>
                    <a:off x="3140575" y="501555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47" name="角丸四角形 1046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48" name="円/楕円 787"/>
                  <p:cNvSpPr/>
                  <p:nvPr/>
                </p:nvSpPr>
                <p:spPr>
                  <a:xfrm>
                    <a:off x="3464425" y="501555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49" name="月 1048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50" name="月 1049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044" name="月 1043"/>
                <p:cNvSpPr/>
                <p:nvPr/>
              </p:nvSpPr>
              <p:spPr>
                <a:xfrm rot="16200000">
                  <a:off x="3331305" y="5197680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FF505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030" name="グループ化 1029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1031" name="片側の 2 つの角を丸めた四角形 1030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32" name="グループ化 1031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036" name="台形 1035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37" name="台形 1036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033" name="グループ化 1032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034" name="直角三角形 1033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35" name="直角三角形 1034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023" name="グループ化 1022"/>
            <p:cNvGrpSpPr/>
            <p:nvPr/>
          </p:nvGrpSpPr>
          <p:grpSpPr>
            <a:xfrm>
              <a:off x="2792521" y="939521"/>
              <a:ext cx="686497" cy="887409"/>
              <a:chOff x="-1908700" y="939521"/>
              <a:chExt cx="686497" cy="887409"/>
            </a:xfrm>
          </p:grpSpPr>
          <p:sp>
            <p:nvSpPr>
              <p:cNvPr id="1026" name="フリーフォーム 1025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27" name="台形 1026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28" name="フリーフォーム 1027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024" name="円/楕円 541"/>
            <p:cNvSpPr/>
            <p:nvPr/>
          </p:nvSpPr>
          <p:spPr>
            <a:xfrm>
              <a:off x="2720752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25" name="円/楕円 544"/>
            <p:cNvSpPr/>
            <p:nvPr/>
          </p:nvSpPr>
          <p:spPr>
            <a:xfrm>
              <a:off x="3210294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053" name="グループ化 1052"/>
          <p:cNvGrpSpPr/>
          <p:nvPr/>
        </p:nvGrpSpPr>
        <p:grpSpPr>
          <a:xfrm>
            <a:off x="8177631" y="815481"/>
            <a:ext cx="953467" cy="1618098"/>
            <a:chOff x="3872880" y="597408"/>
            <a:chExt cx="953467" cy="1618098"/>
          </a:xfrm>
        </p:grpSpPr>
        <p:grpSp>
          <p:nvGrpSpPr>
            <p:cNvPr id="1054" name="グループ化 1053"/>
            <p:cNvGrpSpPr/>
            <p:nvPr/>
          </p:nvGrpSpPr>
          <p:grpSpPr>
            <a:xfrm>
              <a:off x="4106744" y="922300"/>
              <a:ext cx="719603" cy="1293206"/>
              <a:chOff x="4108550" y="4732300"/>
              <a:chExt cx="719603" cy="1293206"/>
            </a:xfrm>
          </p:grpSpPr>
          <p:grpSp>
            <p:nvGrpSpPr>
              <p:cNvPr id="1061" name="グループ化 1060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1070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71" name="片側の 2 つの角を丸めた四角形 1070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72" name="グループ化 1071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1080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81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073" name="角丸四角形 1072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99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74" name="グループ化 1073"/>
                <p:cNvGrpSpPr/>
                <p:nvPr/>
              </p:nvGrpSpPr>
              <p:grpSpPr>
                <a:xfrm>
                  <a:off x="4227264" y="4943315"/>
                  <a:ext cx="482175" cy="170954"/>
                  <a:chOff x="4232627" y="4943315"/>
                  <a:chExt cx="482175" cy="170954"/>
                </a:xfrm>
              </p:grpSpPr>
              <p:sp>
                <p:nvSpPr>
                  <p:cNvPr id="1076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77" name="フローチャート: 端子 651"/>
                  <p:cNvSpPr/>
                  <p:nvPr/>
                </p:nvSpPr>
                <p:spPr>
                  <a:xfrm rot="900000" flipH="1">
                    <a:off x="4527571" y="4943315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78" name="円/楕円 757"/>
                  <p:cNvSpPr/>
                  <p:nvPr/>
                </p:nvSpPr>
                <p:spPr>
                  <a:xfrm>
                    <a:off x="4315956" y="5023646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79" name="円/楕円 758"/>
                  <p:cNvSpPr/>
                  <p:nvPr/>
                </p:nvSpPr>
                <p:spPr>
                  <a:xfrm>
                    <a:off x="4582488" y="5023646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075" name="フリーフォーム 1074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062" name="グループ化 1061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1063" name="片側の 2 つの角を丸めた四角形 1062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64" name="グループ化 1063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068" name="台形 1067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69" name="台形 1068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065" name="グループ化 1064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066" name="直角三角形 1065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67" name="直角三角形 1066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055" name="グループ化 1054"/>
            <p:cNvGrpSpPr/>
            <p:nvPr/>
          </p:nvGrpSpPr>
          <p:grpSpPr>
            <a:xfrm>
              <a:off x="3927519" y="939521"/>
              <a:ext cx="686497" cy="887409"/>
              <a:chOff x="-1908700" y="939521"/>
              <a:chExt cx="686497" cy="887409"/>
            </a:xfrm>
          </p:grpSpPr>
          <p:sp>
            <p:nvSpPr>
              <p:cNvPr id="1058" name="フリーフォーム 1057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9" name="台形 1058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0" name="フリーフォーム 1059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056" name="円/楕円 541"/>
            <p:cNvSpPr/>
            <p:nvPr/>
          </p:nvSpPr>
          <p:spPr>
            <a:xfrm>
              <a:off x="3872880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7" name="円/楕円 544"/>
            <p:cNvSpPr/>
            <p:nvPr/>
          </p:nvSpPr>
          <p:spPr>
            <a:xfrm>
              <a:off x="4326789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6462615" y="2997229"/>
            <a:ext cx="854288" cy="1354335"/>
            <a:chOff x="2933065" y="2661509"/>
            <a:chExt cx="854288" cy="1354335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2983118" y="2661509"/>
              <a:ext cx="719603" cy="1354335"/>
              <a:chOff x="2984924" y="4671171"/>
              <a:chExt cx="719603" cy="1354335"/>
            </a:xfrm>
          </p:grpSpPr>
          <p:grpSp>
            <p:nvGrpSpPr>
              <p:cNvPr id="15" name="グループ化 14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24" name="片側の 2 つの角を丸めた四角形 23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" name="フリーフォーム 24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6" name="グループ化 25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37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7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8" name="フリーフォーム 27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9" name="グループ化 28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31" name="角丸四角形 30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2" name="円/楕円 785"/>
                  <p:cNvSpPr/>
                  <p:nvPr/>
                </p:nvSpPr>
                <p:spPr>
                  <a:xfrm>
                    <a:off x="3140575" y="5096076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" name="角丸四角形 32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4" name="円/楕円 787"/>
                  <p:cNvSpPr/>
                  <p:nvPr/>
                </p:nvSpPr>
                <p:spPr>
                  <a:xfrm>
                    <a:off x="3464425" y="5096076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" name="月 34"/>
                  <p:cNvSpPr/>
                  <p:nvPr/>
                </p:nvSpPr>
                <p:spPr>
                  <a:xfrm rot="54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" name="月 35"/>
                  <p:cNvSpPr/>
                  <p:nvPr/>
                </p:nvSpPr>
                <p:spPr>
                  <a:xfrm rot="54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" name="月 29"/>
                <p:cNvSpPr/>
                <p:nvPr/>
              </p:nvSpPr>
              <p:spPr>
                <a:xfrm rot="16200000">
                  <a:off x="3331305" y="5187411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6" name="グループ化 15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17" name="片側の 2 つの角を丸めた四角形 16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" name="グループ化 17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2" name="台形 2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" name="台形 2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9" name="グループ化 18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0" name="直角三角形 1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" name="直角三角形 2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4" name="爆発 2 3"/>
            <p:cNvSpPr/>
            <p:nvPr/>
          </p:nvSpPr>
          <p:spPr>
            <a:xfrm>
              <a:off x="3591138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" name="爆発 2 4"/>
            <p:cNvSpPr/>
            <p:nvPr/>
          </p:nvSpPr>
          <p:spPr>
            <a:xfrm rot="5400000">
              <a:off x="2938070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" name="円/楕円 5"/>
            <p:cNvSpPr/>
            <p:nvPr/>
          </p:nvSpPr>
          <p:spPr>
            <a:xfrm>
              <a:off x="3179843" y="3262360"/>
              <a:ext cx="340416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" name="円/楕円 6"/>
            <p:cNvSpPr/>
            <p:nvPr/>
          </p:nvSpPr>
          <p:spPr>
            <a:xfrm>
              <a:off x="3222009" y="3312674"/>
              <a:ext cx="256082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8" name="グループ化 7"/>
            <p:cNvGrpSpPr/>
            <p:nvPr/>
          </p:nvGrpSpPr>
          <p:grpSpPr>
            <a:xfrm>
              <a:off x="2933065" y="3320060"/>
              <a:ext cx="600101" cy="694946"/>
              <a:chOff x="-1775745" y="3295946"/>
              <a:chExt cx="600101" cy="694946"/>
            </a:xfrm>
          </p:grpSpPr>
          <p:sp>
            <p:nvSpPr>
              <p:cNvPr id="9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" name="角丸四角形 9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" name="角丸四角形 10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3" name="台形 12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4" name="片側の 2 つの角を丸めた四角形 13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39" name="グループ化 38"/>
          <p:cNvGrpSpPr/>
          <p:nvPr/>
        </p:nvGrpSpPr>
        <p:grpSpPr>
          <a:xfrm>
            <a:off x="4592960" y="3054090"/>
            <a:ext cx="849283" cy="1297474"/>
            <a:chOff x="1779652" y="2718370"/>
            <a:chExt cx="849283" cy="1297474"/>
          </a:xfrm>
        </p:grpSpPr>
        <p:grpSp>
          <p:nvGrpSpPr>
            <p:cNvPr id="40" name="グループ化 39"/>
            <p:cNvGrpSpPr/>
            <p:nvPr/>
          </p:nvGrpSpPr>
          <p:grpSpPr>
            <a:xfrm>
              <a:off x="1835492" y="2718370"/>
              <a:ext cx="719604" cy="1297474"/>
              <a:chOff x="1837298" y="4728032"/>
              <a:chExt cx="719604" cy="1297474"/>
            </a:xfrm>
          </p:grpSpPr>
          <p:grpSp>
            <p:nvGrpSpPr>
              <p:cNvPr id="54" name="グループ化 53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63" name="片側の 2 つの角を丸めた四角形 62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4" name="グループ化 63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65" name="星 24 64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6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8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9" name="弦 68"/>
                  <p:cNvSpPr/>
                  <p:nvPr/>
                </p:nvSpPr>
                <p:spPr>
                  <a:xfrm>
                    <a:off x="1956346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" name="弦 70"/>
                  <p:cNvSpPr/>
                  <p:nvPr/>
                </p:nvSpPr>
                <p:spPr>
                  <a:xfrm flipH="1">
                    <a:off x="2239750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" name="フローチャート: 手操作入力 680"/>
                  <p:cNvSpPr/>
                  <p:nvPr/>
                </p:nvSpPr>
                <p:spPr>
                  <a:xfrm rot="12073895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55" name="グループ化 54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56" name="片側の 2 つの角を丸めた四角形 55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7" name="グループ化 56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61" name="台形 60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2" name="台形 61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8" name="グループ化 57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59" name="直角三角形 58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" name="直角三角形 59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41" name="円/楕円 40"/>
            <p:cNvSpPr/>
            <p:nvPr/>
          </p:nvSpPr>
          <p:spPr>
            <a:xfrm>
              <a:off x="2058750" y="3270101"/>
              <a:ext cx="277561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2" name="円/楕円 41"/>
            <p:cNvSpPr/>
            <p:nvPr/>
          </p:nvSpPr>
          <p:spPr>
            <a:xfrm>
              <a:off x="2093131" y="3320415"/>
              <a:ext cx="208799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43" name="グループ化 42"/>
            <p:cNvGrpSpPr/>
            <p:nvPr/>
          </p:nvGrpSpPr>
          <p:grpSpPr>
            <a:xfrm>
              <a:off x="1791554" y="3320060"/>
              <a:ext cx="600101" cy="694946"/>
              <a:chOff x="-1775745" y="3295946"/>
              <a:chExt cx="600101" cy="694946"/>
            </a:xfrm>
          </p:grpSpPr>
          <p:sp>
            <p:nvSpPr>
              <p:cNvPr id="48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9" name="角丸四角形 48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" name="角丸四角形 49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2" name="台形 51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3" name="片側の 2 つの角を丸めた四角形 52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4" name="円/楕円 43"/>
            <p:cNvSpPr/>
            <p:nvPr/>
          </p:nvSpPr>
          <p:spPr>
            <a:xfrm>
              <a:off x="2023844" y="3109379"/>
              <a:ext cx="67911" cy="67911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5" name="円/楕円 44"/>
            <p:cNvSpPr/>
            <p:nvPr/>
          </p:nvSpPr>
          <p:spPr>
            <a:xfrm>
              <a:off x="2288704" y="3109379"/>
              <a:ext cx="67911" cy="67911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6" name="爆発 2 45"/>
            <p:cNvSpPr/>
            <p:nvPr/>
          </p:nvSpPr>
          <p:spPr>
            <a:xfrm>
              <a:off x="2432720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" name="爆発 2 46"/>
            <p:cNvSpPr/>
            <p:nvPr/>
          </p:nvSpPr>
          <p:spPr>
            <a:xfrm rot="5400000">
              <a:off x="1779652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74" name="グループ化 73"/>
          <p:cNvGrpSpPr/>
          <p:nvPr/>
        </p:nvGrpSpPr>
        <p:grpSpPr>
          <a:xfrm>
            <a:off x="2702750" y="2975266"/>
            <a:ext cx="849283" cy="1376298"/>
            <a:chOff x="638628" y="2639546"/>
            <a:chExt cx="849283" cy="1376298"/>
          </a:xfrm>
        </p:grpSpPr>
        <p:grpSp>
          <p:nvGrpSpPr>
            <p:cNvPr id="75" name="グループ化 74"/>
            <p:cNvGrpSpPr/>
            <p:nvPr/>
          </p:nvGrpSpPr>
          <p:grpSpPr>
            <a:xfrm>
              <a:off x="702017" y="2639546"/>
              <a:ext cx="719603" cy="1376298"/>
              <a:chOff x="703823" y="4649208"/>
              <a:chExt cx="719603" cy="1376298"/>
            </a:xfrm>
          </p:grpSpPr>
          <p:grpSp>
            <p:nvGrpSpPr>
              <p:cNvPr id="87" name="グループ化 86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96" name="片側の 2 つの角を丸めた四角形 95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7" name="グループ化 96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109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0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1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2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8" name="グループ化 97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107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8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9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0" name="グループ化 99"/>
                <p:cNvGrpSpPr/>
                <p:nvPr/>
              </p:nvGrpSpPr>
              <p:grpSpPr>
                <a:xfrm>
                  <a:off x="829639" y="4897338"/>
                  <a:ext cx="467970" cy="254612"/>
                  <a:chOff x="829336" y="4897338"/>
                  <a:chExt cx="467970" cy="254612"/>
                </a:xfrm>
              </p:grpSpPr>
              <p:sp>
                <p:nvSpPr>
                  <p:cNvPr id="103" name="円/楕円 847"/>
                  <p:cNvSpPr/>
                  <p:nvPr/>
                </p:nvSpPr>
                <p:spPr>
                  <a:xfrm>
                    <a:off x="873969" y="5054279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4" name="円/楕円 848"/>
                  <p:cNvSpPr/>
                  <p:nvPr/>
                </p:nvSpPr>
                <p:spPr>
                  <a:xfrm>
                    <a:off x="1193057" y="5054279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5" name="フローチャート: 端子 685"/>
                  <p:cNvSpPr/>
                  <p:nvPr/>
                </p:nvSpPr>
                <p:spPr>
                  <a:xfrm rot="20919555"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6" name="フローチャート: 端子 686"/>
                  <p:cNvSpPr/>
                  <p:nvPr/>
                </p:nvSpPr>
                <p:spPr>
                  <a:xfrm rot="665957"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01" name="台形 100"/>
                <p:cNvSpPr/>
                <p:nvPr/>
              </p:nvSpPr>
              <p:spPr>
                <a:xfrm>
                  <a:off x="973832" y="5163463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2" name="フリーフォーム 101"/>
                <p:cNvSpPr/>
                <p:nvPr/>
              </p:nvSpPr>
              <p:spPr>
                <a:xfrm>
                  <a:off x="993598" y="5072280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8" name="グループ化 87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89" name="片側の 2 つの角を丸めた四角形 88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0" name="グループ化 89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94" name="台形 93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" name="台形 94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1" name="グループ化 90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92" name="直角三角形 91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3" name="直角三角形 92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76" name="円/楕円 75"/>
            <p:cNvSpPr/>
            <p:nvPr/>
          </p:nvSpPr>
          <p:spPr>
            <a:xfrm>
              <a:off x="917741" y="3260630"/>
              <a:ext cx="277561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" name="円/楕円 76"/>
            <p:cNvSpPr/>
            <p:nvPr/>
          </p:nvSpPr>
          <p:spPr>
            <a:xfrm>
              <a:off x="952122" y="3310944"/>
              <a:ext cx="208799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78" name="グループ化 77"/>
            <p:cNvGrpSpPr/>
            <p:nvPr/>
          </p:nvGrpSpPr>
          <p:grpSpPr>
            <a:xfrm>
              <a:off x="654044" y="3320060"/>
              <a:ext cx="600101" cy="694946"/>
              <a:chOff x="-1775745" y="3295946"/>
              <a:chExt cx="600101" cy="694946"/>
            </a:xfrm>
          </p:grpSpPr>
          <p:sp>
            <p:nvSpPr>
              <p:cNvPr id="81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" name="角丸四角形 81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角丸四角形 82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4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5" name="台形 84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" name="片側の 2 つの角を丸めた四角形 85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79" name="爆発 2 78"/>
            <p:cNvSpPr/>
            <p:nvPr/>
          </p:nvSpPr>
          <p:spPr>
            <a:xfrm>
              <a:off x="1291696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80" name="爆発 2 79"/>
            <p:cNvSpPr/>
            <p:nvPr/>
          </p:nvSpPr>
          <p:spPr>
            <a:xfrm rot="5400000">
              <a:off x="638628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3" name="グループ化 112"/>
          <p:cNvGrpSpPr/>
          <p:nvPr/>
        </p:nvGrpSpPr>
        <p:grpSpPr>
          <a:xfrm>
            <a:off x="857545" y="2900372"/>
            <a:ext cx="862307" cy="1451192"/>
            <a:chOff x="-461206" y="2564652"/>
            <a:chExt cx="862307" cy="1451192"/>
          </a:xfrm>
        </p:grpSpPr>
        <p:grpSp>
          <p:nvGrpSpPr>
            <p:cNvPr id="114" name="グループ化 113"/>
            <p:cNvGrpSpPr/>
            <p:nvPr/>
          </p:nvGrpSpPr>
          <p:grpSpPr>
            <a:xfrm>
              <a:off x="-461206" y="2564652"/>
              <a:ext cx="822595" cy="1451192"/>
              <a:chOff x="-459400" y="4574314"/>
              <a:chExt cx="822595" cy="1451192"/>
            </a:xfrm>
          </p:grpSpPr>
          <p:grpSp>
            <p:nvGrpSpPr>
              <p:cNvPr id="126" name="グループ化 125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135" name="片側の 2 つの角を丸めた四角形 134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36" name="フリーフォーム 135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37" name="グループ化 136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148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9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38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39" name="フリーフォーム 138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40" name="フリーフォーム 139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41" name="グループ化 140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142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3" name="楕円 562"/>
                  <p:cNvSpPr/>
                  <p:nvPr/>
                </p:nvSpPr>
                <p:spPr>
                  <a:xfrm>
                    <a:off x="-253100" y="5064315"/>
                    <a:ext cx="107050" cy="107050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4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5" name="楕円 564"/>
                  <p:cNvSpPr/>
                  <p:nvPr/>
                </p:nvSpPr>
                <p:spPr>
                  <a:xfrm>
                    <a:off x="67575" y="5064315"/>
                    <a:ext cx="107050" cy="107050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6" name="フリーフォーム 145"/>
                  <p:cNvSpPr/>
                  <p:nvPr/>
                </p:nvSpPr>
                <p:spPr>
                  <a:xfrm rot="10800000"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7" name="フリーフォーム 146"/>
                  <p:cNvSpPr/>
                  <p:nvPr/>
                </p:nvSpPr>
                <p:spPr>
                  <a:xfrm rot="10800000"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127" name="グループ化 126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128" name="片側の 2 つの角を丸めた四角形 127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29" name="グループ化 128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33" name="台形 132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34" name="台形 133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30" name="グループ化 129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31" name="直角三角形 130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32" name="直角三角形 131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115" name="円/楕円 114"/>
            <p:cNvSpPr/>
            <p:nvPr/>
          </p:nvSpPr>
          <p:spPr>
            <a:xfrm>
              <a:off x="-191799" y="3262360"/>
              <a:ext cx="277561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16" name="円/楕円 115"/>
            <p:cNvSpPr/>
            <p:nvPr/>
          </p:nvSpPr>
          <p:spPr>
            <a:xfrm>
              <a:off x="-157418" y="3312674"/>
              <a:ext cx="208799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17" name="グループ化 116"/>
            <p:cNvGrpSpPr/>
            <p:nvPr/>
          </p:nvGrpSpPr>
          <p:grpSpPr>
            <a:xfrm>
              <a:off x="-454874" y="3311769"/>
              <a:ext cx="600101" cy="694946"/>
              <a:chOff x="-1775745" y="3295946"/>
              <a:chExt cx="600101" cy="694946"/>
            </a:xfrm>
          </p:grpSpPr>
          <p:sp>
            <p:nvSpPr>
              <p:cNvPr id="120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1" name="角丸四角形 120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2" name="角丸四角形 121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3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4" name="台形 123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5" name="片側の 2 つの角を丸めた四角形 124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18" name="爆発 2 117"/>
            <p:cNvSpPr/>
            <p:nvPr/>
          </p:nvSpPr>
          <p:spPr>
            <a:xfrm>
              <a:off x="204886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" name="爆発 2 118"/>
            <p:cNvSpPr/>
            <p:nvPr/>
          </p:nvSpPr>
          <p:spPr>
            <a:xfrm rot="5400000">
              <a:off x="-448182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50" name="グループ化 149"/>
          <p:cNvGrpSpPr/>
          <p:nvPr/>
        </p:nvGrpSpPr>
        <p:grpSpPr>
          <a:xfrm>
            <a:off x="8334114" y="5020462"/>
            <a:ext cx="1091912" cy="1293206"/>
            <a:chOff x="4087098" y="4522838"/>
            <a:chExt cx="1091912" cy="1293206"/>
          </a:xfrm>
        </p:grpSpPr>
        <p:grpSp>
          <p:nvGrpSpPr>
            <p:cNvPr id="151" name="グループ化 150"/>
            <p:cNvGrpSpPr/>
            <p:nvPr/>
          </p:nvGrpSpPr>
          <p:grpSpPr>
            <a:xfrm>
              <a:off x="4106744" y="4522838"/>
              <a:ext cx="719603" cy="1293206"/>
              <a:chOff x="4108550" y="4732300"/>
              <a:chExt cx="719603" cy="1293206"/>
            </a:xfrm>
          </p:grpSpPr>
          <p:grpSp>
            <p:nvGrpSpPr>
              <p:cNvPr id="169" name="グループ化 168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178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9" name="片側の 2 つの角を丸めた四角形 178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0" name="グループ化 179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187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8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81" name="角丸四角形 180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2" name="グループ化 181"/>
                <p:cNvGrpSpPr/>
                <p:nvPr/>
              </p:nvGrpSpPr>
              <p:grpSpPr>
                <a:xfrm>
                  <a:off x="4227264" y="4923362"/>
                  <a:ext cx="482174" cy="45721"/>
                  <a:chOff x="4232627" y="4923362"/>
                  <a:chExt cx="482174" cy="45721"/>
                </a:xfrm>
              </p:grpSpPr>
              <p:sp>
                <p:nvSpPr>
                  <p:cNvPr id="185" name="フローチャート: 端子 650"/>
                  <p:cNvSpPr/>
                  <p:nvPr/>
                </p:nvSpPr>
                <p:spPr>
                  <a:xfrm rot="1333676">
                    <a:off x="4232627" y="4923364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6" name="フローチャート: 端子 651"/>
                  <p:cNvSpPr/>
                  <p:nvPr/>
                </p:nvSpPr>
                <p:spPr>
                  <a:xfrm rot="19415715" flipH="1">
                    <a:off x="4527570" y="4923362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83" name="フリーフォーム 182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4" name="円/楕円 4"/>
                <p:cNvSpPr/>
                <p:nvPr/>
              </p:nvSpPr>
              <p:spPr>
                <a:xfrm>
                  <a:off x="4370884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70" name="グループ化 169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171" name="片側の 2 つの角を丸めた四角形 170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72" name="グループ化 171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76" name="台形 175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7" name="台形 176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73" name="グループ化 172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74" name="直角三角形 173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5" name="直角三角形 174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52" name="グループ化 151"/>
            <p:cNvGrpSpPr/>
            <p:nvPr/>
          </p:nvGrpSpPr>
          <p:grpSpPr>
            <a:xfrm>
              <a:off x="4087098" y="5004513"/>
              <a:ext cx="760932" cy="802833"/>
              <a:chOff x="-1724707" y="4807108"/>
              <a:chExt cx="760932" cy="802833"/>
            </a:xfrm>
          </p:grpSpPr>
          <p:sp>
            <p:nvSpPr>
              <p:cNvPr id="161" name="フリーフォーム 160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BE7D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2" name="フリーフォーム 161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63" name="グループ化 162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167" name="台形 166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8" name="片側の 2 つの角を丸めた四角形 167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64" name="グループ化 163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165" name="台形 164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6" name="片側の 2 つの角を丸めた四角形 165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153" name="グループ化 152"/>
            <p:cNvGrpSpPr/>
            <p:nvPr/>
          </p:nvGrpSpPr>
          <p:grpSpPr>
            <a:xfrm>
              <a:off x="4284179" y="4845518"/>
              <a:ext cx="357872" cy="68659"/>
              <a:chOff x="798646" y="4783651"/>
              <a:chExt cx="446912" cy="84119"/>
            </a:xfrm>
          </p:grpSpPr>
          <p:sp>
            <p:nvSpPr>
              <p:cNvPr id="159" name="山形 158"/>
              <p:cNvSpPr/>
              <p:nvPr/>
            </p:nvSpPr>
            <p:spPr>
              <a:xfrm rot="508905">
                <a:off x="798646" y="4783651"/>
                <a:ext cx="125971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0" name="山形 159"/>
              <p:cNvSpPr/>
              <p:nvPr/>
            </p:nvSpPr>
            <p:spPr>
              <a:xfrm rot="21091095" flipH="1">
                <a:off x="1119588" y="4783652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54" name="爆発 2 153"/>
            <p:cNvSpPr/>
            <p:nvPr/>
          </p:nvSpPr>
          <p:spPr>
            <a:xfrm rot="1333212">
              <a:off x="4634580" y="4968764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55" name="月 154"/>
            <p:cNvSpPr/>
            <p:nvPr/>
          </p:nvSpPr>
          <p:spPr>
            <a:xfrm>
              <a:off x="4448944" y="4655617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56" name="グループ化 155"/>
            <p:cNvGrpSpPr/>
            <p:nvPr/>
          </p:nvGrpSpPr>
          <p:grpSpPr>
            <a:xfrm rot="21298509">
              <a:off x="4480780" y="5149322"/>
              <a:ext cx="698230" cy="411541"/>
              <a:chOff x="4982711" y="3986497"/>
              <a:chExt cx="890055" cy="524604"/>
            </a:xfrm>
          </p:grpSpPr>
          <p:sp>
            <p:nvSpPr>
              <p:cNvPr id="157" name="テキスト ボックス 156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158" name="テキスト ボックス 157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189" name="グループ化 188"/>
          <p:cNvGrpSpPr/>
          <p:nvPr/>
        </p:nvGrpSpPr>
        <p:grpSpPr>
          <a:xfrm>
            <a:off x="6518048" y="4959333"/>
            <a:ext cx="1076574" cy="1354335"/>
            <a:chOff x="2976705" y="4461709"/>
            <a:chExt cx="1076574" cy="1354335"/>
          </a:xfrm>
        </p:grpSpPr>
        <p:grpSp>
          <p:nvGrpSpPr>
            <p:cNvPr id="190" name="グループ化 189"/>
            <p:cNvGrpSpPr/>
            <p:nvPr/>
          </p:nvGrpSpPr>
          <p:grpSpPr>
            <a:xfrm>
              <a:off x="2983118" y="4461709"/>
              <a:ext cx="719603" cy="1354335"/>
              <a:chOff x="2984924" y="4671171"/>
              <a:chExt cx="719603" cy="1354335"/>
            </a:xfrm>
          </p:grpSpPr>
          <p:grpSp>
            <p:nvGrpSpPr>
              <p:cNvPr id="208" name="グループ化 207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217" name="片側の 2 つの角を丸めた四角形 216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8" name="フリーフォーム 217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19" name="グループ化 218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227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28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20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1" name="フリーフォーム 220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22" name="グループ化 221"/>
                <p:cNvGrpSpPr/>
                <p:nvPr/>
              </p:nvGrpSpPr>
              <p:grpSpPr>
                <a:xfrm>
                  <a:off x="3093518" y="4866923"/>
                  <a:ext cx="502415" cy="66780"/>
                  <a:chOff x="3080193" y="4866923"/>
                  <a:chExt cx="502415" cy="66780"/>
                </a:xfrm>
              </p:grpSpPr>
              <p:sp>
                <p:nvSpPr>
                  <p:cNvPr id="225" name="月 224"/>
                  <p:cNvSpPr/>
                  <p:nvPr/>
                </p:nvSpPr>
                <p:spPr>
                  <a:xfrm rot="17742129" flipH="1">
                    <a:off x="3135072" y="4812044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26" name="月 225"/>
                  <p:cNvSpPr/>
                  <p:nvPr/>
                </p:nvSpPr>
                <p:spPr>
                  <a:xfrm rot="15527103" flipH="1">
                    <a:off x="3460949" y="4812044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23" name="月 222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4" name="円/楕円 4"/>
                <p:cNvSpPr/>
                <p:nvPr/>
              </p:nvSpPr>
              <p:spPr>
                <a:xfrm>
                  <a:off x="3247258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09" name="グループ化 208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210" name="片側の 2 つの角を丸めた四角形 209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11" name="グループ化 210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15" name="台形 214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6" name="台形 215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12" name="グループ化 211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13" name="直角三角形 212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4" name="直角三角形 213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91" name="グループ化 190"/>
            <p:cNvGrpSpPr/>
            <p:nvPr/>
          </p:nvGrpSpPr>
          <p:grpSpPr>
            <a:xfrm>
              <a:off x="2976705" y="5004513"/>
              <a:ext cx="760932" cy="802833"/>
              <a:chOff x="-1724707" y="4807108"/>
              <a:chExt cx="760932" cy="802833"/>
            </a:xfrm>
          </p:grpSpPr>
          <p:sp>
            <p:nvSpPr>
              <p:cNvPr id="200" name="フリーフォーム 199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BE7D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1" name="フリーフォーム 200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02" name="グループ化 201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206" name="台形 205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7" name="片側の 2 つの角を丸めた四角形 206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03" name="グループ化 202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204" name="台形 203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5" name="片側の 2 つの角を丸めた四角形 204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192" name="グループ化 191"/>
            <p:cNvGrpSpPr/>
            <p:nvPr/>
          </p:nvGrpSpPr>
          <p:grpSpPr>
            <a:xfrm>
              <a:off x="3144514" y="4854853"/>
              <a:ext cx="383334" cy="73544"/>
              <a:chOff x="798646" y="4783651"/>
              <a:chExt cx="446912" cy="84119"/>
            </a:xfrm>
          </p:grpSpPr>
          <p:sp>
            <p:nvSpPr>
              <p:cNvPr id="198" name="山形 197"/>
              <p:cNvSpPr/>
              <p:nvPr/>
            </p:nvSpPr>
            <p:spPr>
              <a:xfrm rot="508905">
                <a:off x="798646" y="4783651"/>
                <a:ext cx="125971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9" name="山形 198"/>
              <p:cNvSpPr/>
              <p:nvPr/>
            </p:nvSpPr>
            <p:spPr>
              <a:xfrm rot="21091095" flipH="1">
                <a:off x="1119588" y="4783652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93" name="爆発 2 192"/>
            <p:cNvSpPr/>
            <p:nvPr/>
          </p:nvSpPr>
          <p:spPr>
            <a:xfrm rot="1333212">
              <a:off x="3522135" y="4968764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4" name="月 193"/>
            <p:cNvSpPr/>
            <p:nvPr/>
          </p:nvSpPr>
          <p:spPr>
            <a:xfrm>
              <a:off x="3315510" y="4655617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195" name="グループ化 194"/>
            <p:cNvGrpSpPr/>
            <p:nvPr/>
          </p:nvGrpSpPr>
          <p:grpSpPr>
            <a:xfrm rot="21298509">
              <a:off x="3355049" y="5149322"/>
              <a:ext cx="698230" cy="411541"/>
              <a:chOff x="4982711" y="3986497"/>
              <a:chExt cx="890055" cy="524604"/>
            </a:xfrm>
          </p:grpSpPr>
          <p:sp>
            <p:nvSpPr>
              <p:cNvPr id="196" name="テキスト ボックス 195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197" name="テキスト ボックス 196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229" name="グループ化 228"/>
          <p:cNvGrpSpPr/>
          <p:nvPr/>
        </p:nvGrpSpPr>
        <p:grpSpPr>
          <a:xfrm>
            <a:off x="4635990" y="5016194"/>
            <a:ext cx="1021547" cy="1297474"/>
            <a:chOff x="1810889" y="4518570"/>
            <a:chExt cx="1021547" cy="1297474"/>
          </a:xfrm>
        </p:grpSpPr>
        <p:grpSp>
          <p:nvGrpSpPr>
            <p:cNvPr id="230" name="グループ化 229"/>
            <p:cNvGrpSpPr/>
            <p:nvPr/>
          </p:nvGrpSpPr>
          <p:grpSpPr>
            <a:xfrm>
              <a:off x="1835492" y="4518570"/>
              <a:ext cx="719604" cy="1297474"/>
              <a:chOff x="1837298" y="4728032"/>
              <a:chExt cx="719604" cy="1297474"/>
            </a:xfrm>
          </p:grpSpPr>
          <p:grpSp>
            <p:nvGrpSpPr>
              <p:cNvPr id="248" name="グループ化 247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257" name="片側の 2 つの角を丸めた四角形 256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8" name="グループ化 257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259" name="星 24 258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0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1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2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3" name="フローチャート: 手操作入力 675"/>
                  <p:cNvSpPr/>
                  <p:nvPr/>
                </p:nvSpPr>
                <p:spPr>
                  <a:xfrm rot="13954926">
                    <a:off x="1997966" y="4888344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4" name="フローチャート: 手操作入力 680"/>
                  <p:cNvSpPr/>
                  <p:nvPr/>
                </p:nvSpPr>
                <p:spPr>
                  <a:xfrm rot="9510878" flipH="1">
                    <a:off x="2242971" y="4888344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5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6" name="円/楕円 4"/>
                  <p:cNvSpPr/>
                  <p:nvPr/>
                </p:nvSpPr>
                <p:spPr>
                  <a:xfrm>
                    <a:off x="2105065" y="5301497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249" name="グループ化 248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250" name="片側の 2 つの角を丸めた四角形 249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1" name="グループ化 250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55" name="台形 254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6" name="台形 255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52" name="グループ化 251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53" name="直角三角形 252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4" name="直角三角形 253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231" name="グループ化 230"/>
            <p:cNvGrpSpPr/>
            <p:nvPr/>
          </p:nvGrpSpPr>
          <p:grpSpPr>
            <a:xfrm>
              <a:off x="1810889" y="5004513"/>
              <a:ext cx="760932" cy="802833"/>
              <a:chOff x="-1724707" y="4807108"/>
              <a:chExt cx="760932" cy="802833"/>
            </a:xfrm>
          </p:grpSpPr>
          <p:sp>
            <p:nvSpPr>
              <p:cNvPr id="240" name="フリーフォーム 239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BE7D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1" name="フリーフォーム 240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42" name="グループ化 241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246" name="台形 245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7" name="片側の 2 つの角を丸めた四角形 246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43" name="グループ化 242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244" name="台形 243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5" name="片側の 2 つの角を丸めた四角形 244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32" name="グループ化 231"/>
            <p:cNvGrpSpPr/>
            <p:nvPr/>
          </p:nvGrpSpPr>
          <p:grpSpPr>
            <a:xfrm>
              <a:off x="1969842" y="4860030"/>
              <a:ext cx="450900" cy="98754"/>
              <a:chOff x="-232508" y="4842634"/>
              <a:chExt cx="384075" cy="84118"/>
            </a:xfrm>
          </p:grpSpPr>
          <p:sp>
            <p:nvSpPr>
              <p:cNvPr id="238" name="山形 237"/>
              <p:cNvSpPr/>
              <p:nvPr/>
            </p:nvSpPr>
            <p:spPr>
              <a:xfrm rot="508905">
                <a:off x="-232508" y="4842634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9" name="山形 238"/>
              <p:cNvSpPr/>
              <p:nvPr/>
            </p:nvSpPr>
            <p:spPr>
              <a:xfrm rot="21091095" flipH="1">
                <a:off x="25597" y="4842634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33" name="爆発 2 232"/>
            <p:cNvSpPr/>
            <p:nvPr/>
          </p:nvSpPr>
          <p:spPr>
            <a:xfrm rot="1333212">
              <a:off x="2362476" y="4968765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34" name="月 233"/>
            <p:cNvSpPr/>
            <p:nvPr/>
          </p:nvSpPr>
          <p:spPr>
            <a:xfrm>
              <a:off x="2155190" y="4679041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235" name="グループ化 234"/>
            <p:cNvGrpSpPr/>
            <p:nvPr/>
          </p:nvGrpSpPr>
          <p:grpSpPr>
            <a:xfrm rot="21298509">
              <a:off x="2134206" y="5149321"/>
              <a:ext cx="698230" cy="411541"/>
              <a:chOff x="4982711" y="3986497"/>
              <a:chExt cx="890055" cy="524604"/>
            </a:xfrm>
          </p:grpSpPr>
          <p:sp>
            <p:nvSpPr>
              <p:cNvPr id="236" name="テキスト ボックス 235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237" name="テキスト ボックス 236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267" name="グループ化 266"/>
          <p:cNvGrpSpPr/>
          <p:nvPr/>
        </p:nvGrpSpPr>
        <p:grpSpPr>
          <a:xfrm>
            <a:off x="2753178" y="4937370"/>
            <a:ext cx="1029442" cy="1376298"/>
            <a:chOff x="677263" y="4439746"/>
            <a:chExt cx="1029442" cy="1376298"/>
          </a:xfrm>
        </p:grpSpPr>
        <p:grpSp>
          <p:nvGrpSpPr>
            <p:cNvPr id="268" name="グループ化 267"/>
            <p:cNvGrpSpPr/>
            <p:nvPr/>
          </p:nvGrpSpPr>
          <p:grpSpPr>
            <a:xfrm>
              <a:off x="702017" y="4439746"/>
              <a:ext cx="719603" cy="1376298"/>
              <a:chOff x="703823" y="4649208"/>
              <a:chExt cx="719603" cy="1376298"/>
            </a:xfrm>
          </p:grpSpPr>
          <p:grpSp>
            <p:nvGrpSpPr>
              <p:cNvPr id="286" name="グループ化 285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295" name="片側の 2 つの角を丸めた四角形 294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96" name="グループ化 295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307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8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9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0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97" name="グループ化 296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305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6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98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99" name="グループ化 298"/>
                <p:cNvGrpSpPr/>
                <p:nvPr/>
              </p:nvGrpSpPr>
              <p:grpSpPr>
                <a:xfrm>
                  <a:off x="829639" y="4864617"/>
                  <a:ext cx="467970" cy="45719"/>
                  <a:chOff x="829336" y="4864617"/>
                  <a:chExt cx="467970" cy="45719"/>
                </a:xfrm>
              </p:grpSpPr>
              <p:sp>
                <p:nvSpPr>
                  <p:cNvPr id="303" name="フローチャート: 端子 685"/>
                  <p:cNvSpPr/>
                  <p:nvPr/>
                </p:nvSpPr>
                <p:spPr>
                  <a:xfrm rot="2455208">
                    <a:off x="829336" y="4864617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4" name="フローチャート: 端子 686"/>
                  <p:cNvSpPr/>
                  <p:nvPr/>
                </p:nvSpPr>
                <p:spPr>
                  <a:xfrm rot="20086792" flipH="1">
                    <a:off x="1126992" y="4864617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0" name="台形 299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1" name="フリーフォーム 300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2" name="円/楕円 4"/>
                <p:cNvSpPr/>
                <p:nvPr/>
              </p:nvSpPr>
              <p:spPr>
                <a:xfrm>
                  <a:off x="966157" y="5301497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87" name="グループ化 286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288" name="片側の 2 つの角を丸めた四角形 287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89" name="グループ化 288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93" name="台形 292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94" name="台形 293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90" name="グループ化 289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91" name="直角三角形 290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92" name="直角三角形 291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269" name="グループ化 268"/>
            <p:cNvGrpSpPr/>
            <p:nvPr/>
          </p:nvGrpSpPr>
          <p:grpSpPr>
            <a:xfrm>
              <a:off x="677263" y="5004513"/>
              <a:ext cx="760932" cy="802833"/>
              <a:chOff x="-1724707" y="4807108"/>
              <a:chExt cx="760932" cy="802833"/>
            </a:xfrm>
          </p:grpSpPr>
          <p:sp>
            <p:nvSpPr>
              <p:cNvPr id="278" name="フリーフォーム 277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79" name="フリーフォーム 278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80" name="グループ化 279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284" name="台形 283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85" name="片側の 2 つの角を丸めた四角形 284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81" name="グループ化 280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282" name="台形 281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83" name="片側の 2 つの角を丸めた四角形 282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70" name="グループ化 269"/>
            <p:cNvGrpSpPr/>
            <p:nvPr/>
          </p:nvGrpSpPr>
          <p:grpSpPr>
            <a:xfrm>
              <a:off x="882881" y="4782174"/>
              <a:ext cx="357872" cy="68659"/>
              <a:chOff x="798646" y="4783651"/>
              <a:chExt cx="446912" cy="84119"/>
            </a:xfrm>
          </p:grpSpPr>
          <p:sp>
            <p:nvSpPr>
              <p:cNvPr id="276" name="山形 275"/>
              <p:cNvSpPr/>
              <p:nvPr/>
            </p:nvSpPr>
            <p:spPr>
              <a:xfrm rot="508905">
                <a:off x="798646" y="4783651"/>
                <a:ext cx="125971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77" name="山形 276"/>
              <p:cNvSpPr/>
              <p:nvPr/>
            </p:nvSpPr>
            <p:spPr>
              <a:xfrm rot="21091095" flipH="1">
                <a:off x="1119588" y="4783652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71" name="爆発 2 270"/>
            <p:cNvSpPr/>
            <p:nvPr/>
          </p:nvSpPr>
          <p:spPr>
            <a:xfrm rot="1333212">
              <a:off x="1239829" y="4968766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272" name="月 271"/>
            <p:cNvSpPr/>
            <p:nvPr/>
          </p:nvSpPr>
          <p:spPr>
            <a:xfrm rot="21164429">
              <a:off x="1049381" y="4604524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273" name="グループ化 272"/>
            <p:cNvGrpSpPr/>
            <p:nvPr/>
          </p:nvGrpSpPr>
          <p:grpSpPr>
            <a:xfrm rot="21298509">
              <a:off x="1008475" y="5149321"/>
              <a:ext cx="698230" cy="411541"/>
              <a:chOff x="4982711" y="3986497"/>
              <a:chExt cx="890055" cy="524604"/>
            </a:xfrm>
          </p:grpSpPr>
          <p:sp>
            <p:nvSpPr>
              <p:cNvPr id="274" name="テキスト ボックス 273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275" name="テキスト ボックス 274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311" name="グループ化 310"/>
          <p:cNvGrpSpPr/>
          <p:nvPr/>
        </p:nvGrpSpPr>
        <p:grpSpPr>
          <a:xfrm>
            <a:off x="869338" y="4862476"/>
            <a:ext cx="1088557" cy="1451192"/>
            <a:chOff x="-461206" y="4364852"/>
            <a:chExt cx="1088557" cy="1451192"/>
          </a:xfrm>
        </p:grpSpPr>
        <p:grpSp>
          <p:nvGrpSpPr>
            <p:cNvPr id="312" name="グループ化 311"/>
            <p:cNvGrpSpPr/>
            <p:nvPr/>
          </p:nvGrpSpPr>
          <p:grpSpPr>
            <a:xfrm>
              <a:off x="-461206" y="4364852"/>
              <a:ext cx="822595" cy="1451192"/>
              <a:chOff x="-459400" y="4574314"/>
              <a:chExt cx="822595" cy="1451192"/>
            </a:xfrm>
          </p:grpSpPr>
          <p:grpSp>
            <p:nvGrpSpPr>
              <p:cNvPr id="330" name="グループ化 329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339" name="片側の 2 つの角を丸めた四角形 338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40" name="フリーフォーム 339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41" name="グループ化 340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349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0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42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43" name="フリーフォーム 342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44" name="フリーフォーム 343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45" name="グループ化 344"/>
                <p:cNvGrpSpPr/>
                <p:nvPr/>
              </p:nvGrpSpPr>
              <p:grpSpPr>
                <a:xfrm>
                  <a:off x="-291775" y="4901908"/>
                  <a:ext cx="500582" cy="105626"/>
                  <a:chOff x="-284808" y="4901908"/>
                  <a:chExt cx="500582" cy="105626"/>
                </a:xfrm>
              </p:grpSpPr>
              <p:sp>
                <p:nvSpPr>
                  <p:cNvPr id="347" name="フリーフォーム 346"/>
                  <p:cNvSpPr/>
                  <p:nvPr/>
                </p:nvSpPr>
                <p:spPr>
                  <a:xfrm rot="1800000">
                    <a:off x="-284808" y="490190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48" name="フリーフォーム 347"/>
                  <p:cNvSpPr/>
                  <p:nvPr/>
                </p:nvSpPr>
                <p:spPr>
                  <a:xfrm rot="20563106"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46" name="円/楕円 4"/>
                <p:cNvSpPr/>
                <p:nvPr/>
              </p:nvSpPr>
              <p:spPr>
                <a:xfrm>
                  <a:off x="-145570" y="5319710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31" name="グループ化 330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332" name="片側の 2 つの角を丸めた四角形 331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33" name="グループ化 332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337" name="台形 336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8" name="台形 337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34" name="グループ化 333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335" name="直角三角形 334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6" name="直角三角形 335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313" name="グループ化 312"/>
            <p:cNvGrpSpPr/>
            <p:nvPr/>
          </p:nvGrpSpPr>
          <p:grpSpPr>
            <a:xfrm>
              <a:off x="-410246" y="5004513"/>
              <a:ext cx="760932" cy="802833"/>
              <a:chOff x="-1724707" y="4807108"/>
              <a:chExt cx="760932" cy="802833"/>
            </a:xfrm>
          </p:grpSpPr>
          <p:sp>
            <p:nvSpPr>
              <p:cNvPr id="322" name="フリーフォーム 321"/>
              <p:cNvSpPr/>
              <p:nvPr/>
            </p:nvSpPr>
            <p:spPr>
              <a:xfrm rot="4228697">
                <a:off x="-1541390" y="4777620"/>
                <a:ext cx="283951" cy="34292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BE7D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3" name="フリーフォーム 322"/>
              <p:cNvSpPr/>
              <p:nvPr/>
            </p:nvSpPr>
            <p:spPr>
              <a:xfrm rot="17371303" flipH="1">
                <a:off x="-1450682" y="4767749"/>
                <a:ext cx="341654" cy="446899"/>
              </a:xfrm>
              <a:custGeom>
                <a:avLst/>
                <a:gdLst/>
                <a:ahLst/>
                <a:cxnLst/>
                <a:rect l="l" t="t" r="r" b="b"/>
                <a:pathLst>
                  <a:path w="641966" h="839720">
                    <a:moveTo>
                      <a:pt x="3692" y="284101"/>
                    </a:moveTo>
                    <a:cubicBezTo>
                      <a:pt x="-3693" y="302314"/>
                      <a:pt x="0" y="323967"/>
                      <a:pt x="14770" y="338738"/>
                    </a:cubicBezTo>
                    <a:lnTo>
                      <a:pt x="167458" y="491426"/>
                    </a:lnTo>
                    <a:lnTo>
                      <a:pt x="169843" y="515080"/>
                    </a:lnTo>
                    <a:cubicBezTo>
                      <a:pt x="182185" y="575395"/>
                      <a:pt x="228065" y="623494"/>
                      <a:pt x="287645" y="637155"/>
                    </a:cubicBezTo>
                    <a:lnTo>
                      <a:pt x="437680" y="839720"/>
                    </a:lnTo>
                    <a:lnTo>
                      <a:pt x="641966" y="688411"/>
                    </a:lnTo>
                    <a:lnTo>
                      <a:pt x="524090" y="529264"/>
                    </a:lnTo>
                    <a:lnTo>
                      <a:pt x="533542" y="482450"/>
                    </a:lnTo>
                    <a:lnTo>
                      <a:pt x="533542" y="366960"/>
                    </a:lnTo>
                    <a:lnTo>
                      <a:pt x="533540" y="366953"/>
                    </a:lnTo>
                    <a:lnTo>
                      <a:pt x="533540" y="179278"/>
                    </a:lnTo>
                    <a:cubicBezTo>
                      <a:pt x="533540" y="164953"/>
                      <a:pt x="524831" y="152664"/>
                      <a:pt x="512420" y="147413"/>
                    </a:cubicBezTo>
                    <a:lnTo>
                      <a:pt x="498959" y="144696"/>
                    </a:lnTo>
                    <a:lnTo>
                      <a:pt x="485499" y="147413"/>
                    </a:lnTo>
                    <a:cubicBezTo>
                      <a:pt x="473087" y="152664"/>
                      <a:pt x="464378" y="164953"/>
                      <a:pt x="464377" y="179278"/>
                    </a:cubicBezTo>
                    <a:lnTo>
                      <a:pt x="464378" y="320541"/>
                    </a:lnTo>
                    <a:lnTo>
                      <a:pt x="451548" y="320542"/>
                    </a:lnTo>
                    <a:lnTo>
                      <a:pt x="451548" y="80149"/>
                    </a:lnTo>
                    <a:cubicBezTo>
                      <a:pt x="451548" y="56460"/>
                      <a:pt x="432344" y="37256"/>
                      <a:pt x="408654" y="37255"/>
                    </a:cubicBezTo>
                    <a:cubicBezTo>
                      <a:pt x="384965" y="37255"/>
                      <a:pt x="365761" y="56460"/>
                      <a:pt x="365761" y="80149"/>
                    </a:cubicBezTo>
                    <a:lnTo>
                      <a:pt x="365761" y="320542"/>
                    </a:lnTo>
                    <a:lnTo>
                      <a:pt x="351836" y="320542"/>
                    </a:lnTo>
                    <a:lnTo>
                      <a:pt x="351836" y="42894"/>
                    </a:lnTo>
                    <a:cubicBezTo>
                      <a:pt x="351835" y="19204"/>
                      <a:pt x="332631" y="0"/>
                      <a:pt x="308942" y="0"/>
                    </a:cubicBezTo>
                    <a:cubicBezTo>
                      <a:pt x="285253" y="0"/>
                      <a:pt x="266048" y="19204"/>
                      <a:pt x="266048" y="42894"/>
                    </a:cubicBezTo>
                    <a:lnTo>
                      <a:pt x="266048" y="320542"/>
                    </a:lnTo>
                    <a:lnTo>
                      <a:pt x="253217" y="320542"/>
                    </a:lnTo>
                    <a:lnTo>
                      <a:pt x="253217" y="96823"/>
                    </a:lnTo>
                    <a:cubicBezTo>
                      <a:pt x="253217" y="73134"/>
                      <a:pt x="234013" y="53929"/>
                      <a:pt x="210323" y="53930"/>
                    </a:cubicBezTo>
                    <a:cubicBezTo>
                      <a:pt x="186634" y="53930"/>
                      <a:pt x="167430" y="73134"/>
                      <a:pt x="167430" y="96824"/>
                    </a:cubicBezTo>
                    <a:lnTo>
                      <a:pt x="167430" y="348758"/>
                    </a:lnTo>
                    <a:lnTo>
                      <a:pt x="86090" y="267418"/>
                    </a:lnTo>
                    <a:cubicBezTo>
                      <a:pt x="71320" y="252648"/>
                      <a:pt x="49666" y="248955"/>
                      <a:pt x="31453" y="256340"/>
                    </a:cubicBezTo>
                    <a:lnTo>
                      <a:pt x="14770" y="267418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324" name="グループ化 323"/>
              <p:cNvGrpSpPr/>
              <p:nvPr/>
            </p:nvGrpSpPr>
            <p:grpSpPr>
              <a:xfrm rot="714519">
                <a:off x="-1724707" y="5029631"/>
                <a:ext cx="247497" cy="537928"/>
                <a:chOff x="4704719" y="5006710"/>
                <a:chExt cx="465044" cy="1010762"/>
              </a:xfrm>
            </p:grpSpPr>
            <p:sp>
              <p:nvSpPr>
                <p:cNvPr id="328" name="台形 327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9" name="片側の 2 つの角を丸めた四角形 328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25" name="グループ化 324"/>
              <p:cNvGrpSpPr/>
              <p:nvPr/>
            </p:nvGrpSpPr>
            <p:grpSpPr>
              <a:xfrm rot="20885481" flipH="1">
                <a:off x="-1211272" y="5072013"/>
                <a:ext cx="247497" cy="537928"/>
                <a:chOff x="4704719" y="5006710"/>
                <a:chExt cx="465044" cy="1010762"/>
              </a:xfrm>
            </p:grpSpPr>
            <p:sp>
              <p:nvSpPr>
                <p:cNvPr id="326" name="台形 325"/>
                <p:cNvSpPr/>
                <p:nvPr/>
              </p:nvSpPr>
              <p:spPr>
                <a:xfrm rot="959838">
                  <a:off x="4855439" y="5006710"/>
                  <a:ext cx="314324" cy="158511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7" name="片側の 2 つの角を丸めた四角形 326"/>
                <p:cNvSpPr/>
                <p:nvPr/>
              </p:nvSpPr>
              <p:spPr>
                <a:xfrm rot="11743817">
                  <a:off x="4704719" y="5128943"/>
                  <a:ext cx="341103" cy="888529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314" name="グループ化 313"/>
            <p:cNvGrpSpPr/>
            <p:nvPr/>
          </p:nvGrpSpPr>
          <p:grpSpPr>
            <a:xfrm>
              <a:off x="-261125" y="4842634"/>
              <a:ext cx="412692" cy="84118"/>
              <a:chOff x="-261125" y="4842634"/>
              <a:chExt cx="412692" cy="84118"/>
            </a:xfrm>
          </p:grpSpPr>
          <p:sp>
            <p:nvSpPr>
              <p:cNvPr id="320" name="山形 319"/>
              <p:cNvSpPr/>
              <p:nvPr/>
            </p:nvSpPr>
            <p:spPr>
              <a:xfrm rot="508905">
                <a:off x="-261125" y="4842634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21" name="山形 320"/>
              <p:cNvSpPr/>
              <p:nvPr/>
            </p:nvSpPr>
            <p:spPr>
              <a:xfrm rot="21091095" flipH="1">
                <a:off x="25597" y="4842634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15" name="爆発 2 314"/>
            <p:cNvSpPr/>
            <p:nvPr/>
          </p:nvSpPr>
          <p:spPr>
            <a:xfrm rot="1333212">
              <a:off x="156694" y="4968766"/>
              <a:ext cx="390632" cy="390632"/>
            </a:xfrm>
            <a:prstGeom prst="irregularSeal2">
              <a:avLst/>
            </a:prstGeom>
            <a:solidFill>
              <a:srgbClr val="00B0F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16" name="月 315"/>
            <p:cNvSpPr/>
            <p:nvPr/>
          </p:nvSpPr>
          <p:spPr>
            <a:xfrm rot="21164429">
              <a:off x="-81329" y="4655618"/>
              <a:ext cx="45719" cy="101527"/>
            </a:xfrm>
            <a:prstGeom prst="moon">
              <a:avLst/>
            </a:prstGeom>
            <a:solidFill>
              <a:srgbClr val="FF9999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17" name="グループ化 316"/>
            <p:cNvGrpSpPr/>
            <p:nvPr/>
          </p:nvGrpSpPr>
          <p:grpSpPr>
            <a:xfrm rot="21298509">
              <a:off x="-70879" y="5149321"/>
              <a:ext cx="698230" cy="411541"/>
              <a:chOff x="4982711" y="3986497"/>
              <a:chExt cx="890055" cy="524604"/>
            </a:xfrm>
          </p:grpSpPr>
          <p:sp>
            <p:nvSpPr>
              <p:cNvPr id="318" name="テキスト ボックス 317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 w="38100">
                      <a:solidFill>
                        <a:prstClr val="white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  <p:sp>
            <p:nvSpPr>
              <p:cNvPr id="319" name="テキスト ボックス 318"/>
              <p:cNvSpPr txBox="1"/>
              <p:nvPr/>
            </p:nvSpPr>
            <p:spPr>
              <a:xfrm rot="21168221">
                <a:off x="4982711" y="3986497"/>
                <a:ext cx="890055" cy="52460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prstTxWarp prst="textFadeLeft">
                  <a:avLst>
                    <a:gd name="adj" fmla="val 36328"/>
                  </a:avLst>
                </a:prstTxWarp>
                <a:spAutoFit/>
              </a:bodyPr>
              <a:lstStyle/>
              <a:p>
                <a:pPr marL="0" marR="0" lvl="0" indent="0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rgbClr val="FF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メイリオ" panose="020B0604030504040204" pitchFamily="50" charset="-128"/>
                  </a:rPr>
                  <a:t>ハクション</a:t>
                </a:r>
              </a:p>
            </p:txBody>
          </p:sp>
        </p:grpSp>
      </p:grpSp>
      <p:grpSp>
        <p:nvGrpSpPr>
          <p:cNvPr id="351" name="グループ化 350"/>
          <p:cNvGrpSpPr/>
          <p:nvPr/>
        </p:nvGrpSpPr>
        <p:grpSpPr>
          <a:xfrm>
            <a:off x="8293746" y="3058358"/>
            <a:ext cx="879664" cy="1293206"/>
            <a:chOff x="4058523" y="2722638"/>
            <a:chExt cx="879664" cy="1293206"/>
          </a:xfrm>
        </p:grpSpPr>
        <p:grpSp>
          <p:nvGrpSpPr>
            <p:cNvPr id="352" name="グループ化 351"/>
            <p:cNvGrpSpPr/>
            <p:nvPr/>
          </p:nvGrpSpPr>
          <p:grpSpPr>
            <a:xfrm>
              <a:off x="4106744" y="2722638"/>
              <a:ext cx="719603" cy="1293206"/>
              <a:chOff x="4108550" y="4732300"/>
              <a:chExt cx="719603" cy="1293206"/>
            </a:xfrm>
          </p:grpSpPr>
          <p:grpSp>
            <p:nvGrpSpPr>
              <p:cNvPr id="364" name="グループ化 363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373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4" name="片側の 2 つの角を丸めた四角形 373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75" name="グループ化 374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383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4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76" name="角丸四角形 375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77" name="グループ化 376"/>
                <p:cNvGrpSpPr/>
                <p:nvPr/>
              </p:nvGrpSpPr>
              <p:grpSpPr>
                <a:xfrm>
                  <a:off x="4227264" y="4959727"/>
                  <a:ext cx="482174" cy="218480"/>
                  <a:chOff x="4232627" y="4959727"/>
                  <a:chExt cx="482174" cy="218480"/>
                </a:xfrm>
              </p:grpSpPr>
              <p:sp>
                <p:nvSpPr>
                  <p:cNvPr id="379" name="フローチャート: 端子 650"/>
                  <p:cNvSpPr/>
                  <p:nvPr/>
                </p:nvSpPr>
                <p:spPr>
                  <a:xfrm rot="631768"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0" name="フローチャート: 端子 651"/>
                  <p:cNvSpPr/>
                  <p:nvPr/>
                </p:nvSpPr>
                <p:spPr>
                  <a:xfrm rot="1242363"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1" name="円/楕円 757"/>
                  <p:cNvSpPr/>
                  <p:nvPr/>
                </p:nvSpPr>
                <p:spPr>
                  <a:xfrm>
                    <a:off x="4315956" y="5087584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2" name="円/楕円 758"/>
                  <p:cNvSpPr/>
                  <p:nvPr/>
                </p:nvSpPr>
                <p:spPr>
                  <a:xfrm>
                    <a:off x="4582488" y="5087584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78" name="フリーフォーム 377"/>
                <p:cNvSpPr/>
                <p:nvPr/>
              </p:nvSpPr>
              <p:spPr>
                <a:xfrm rot="18900000">
                  <a:off x="4412945" y="5156515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65" name="グループ化 364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366" name="片側の 2 つの角を丸めた四角形 365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67" name="グループ化 366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371" name="台形 370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72" name="台形 371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68" name="グループ化 367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369" name="直角三角形 368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70" name="直角三角形 369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sp>
          <p:nvSpPr>
            <p:cNvPr id="353" name="円/楕円 352"/>
            <p:cNvSpPr/>
            <p:nvPr/>
          </p:nvSpPr>
          <p:spPr>
            <a:xfrm>
              <a:off x="4290542" y="3262360"/>
              <a:ext cx="340416" cy="135414"/>
            </a:xfrm>
            <a:prstGeom prst="ellipse">
              <a:avLst/>
            </a:pr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54" name="円/楕円 353"/>
            <p:cNvSpPr/>
            <p:nvPr/>
          </p:nvSpPr>
          <p:spPr>
            <a:xfrm>
              <a:off x="4332708" y="3312674"/>
              <a:ext cx="256082" cy="85100"/>
            </a:xfrm>
            <a:prstGeom prst="ellipse">
              <a:avLst/>
            </a:prstGeom>
            <a:solidFill>
              <a:srgbClr val="FF99CC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355" name="グループ化 354"/>
            <p:cNvGrpSpPr/>
            <p:nvPr/>
          </p:nvGrpSpPr>
          <p:grpSpPr>
            <a:xfrm>
              <a:off x="4058523" y="3320060"/>
              <a:ext cx="600101" cy="694946"/>
              <a:chOff x="-1775745" y="3295946"/>
              <a:chExt cx="600101" cy="694946"/>
            </a:xfrm>
          </p:grpSpPr>
          <p:sp>
            <p:nvSpPr>
              <p:cNvPr id="358" name="角丸四角形 177"/>
              <p:cNvSpPr/>
              <p:nvPr/>
            </p:nvSpPr>
            <p:spPr>
              <a:xfrm rot="18109299">
                <a:off x="-1896942" y="3634204"/>
                <a:ext cx="417300" cy="174905"/>
              </a:xfrm>
              <a:custGeom>
                <a:avLst/>
                <a:gdLst>
                  <a:gd name="connsiteX0" fmla="*/ 0 w 968115"/>
                  <a:gd name="connsiteY0" fmla="*/ 167734 h 335468"/>
                  <a:gd name="connsiteX1" fmla="*/ 167734 w 968115"/>
                  <a:gd name="connsiteY1" fmla="*/ 0 h 335468"/>
                  <a:gd name="connsiteX2" fmla="*/ 800381 w 968115"/>
                  <a:gd name="connsiteY2" fmla="*/ 0 h 335468"/>
                  <a:gd name="connsiteX3" fmla="*/ 968115 w 968115"/>
                  <a:gd name="connsiteY3" fmla="*/ 167734 h 335468"/>
                  <a:gd name="connsiteX4" fmla="*/ 968115 w 968115"/>
                  <a:gd name="connsiteY4" fmla="*/ 167734 h 335468"/>
                  <a:gd name="connsiteX5" fmla="*/ 800381 w 968115"/>
                  <a:gd name="connsiteY5" fmla="*/ 335468 h 335468"/>
                  <a:gd name="connsiteX6" fmla="*/ 167734 w 968115"/>
                  <a:gd name="connsiteY6" fmla="*/ 335468 h 335468"/>
                  <a:gd name="connsiteX7" fmla="*/ 0 w 968115"/>
                  <a:gd name="connsiteY7" fmla="*/ 16773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968115 w 1059555"/>
                  <a:gd name="connsiteY6" fmla="*/ 167734 h 335468"/>
                  <a:gd name="connsiteX7" fmla="*/ 1059555 w 1059555"/>
                  <a:gd name="connsiteY7" fmla="*/ 259174 h 335468"/>
                  <a:gd name="connsiteX0" fmla="*/ 968115 w 1059555"/>
                  <a:gd name="connsiteY0" fmla="*/ 167734 h 335468"/>
                  <a:gd name="connsiteX1" fmla="*/ 800381 w 1059555"/>
                  <a:gd name="connsiteY1" fmla="*/ 335468 h 335468"/>
                  <a:gd name="connsiteX2" fmla="*/ 167734 w 1059555"/>
                  <a:gd name="connsiteY2" fmla="*/ 335468 h 335468"/>
                  <a:gd name="connsiteX3" fmla="*/ 0 w 1059555"/>
                  <a:gd name="connsiteY3" fmla="*/ 167734 h 335468"/>
                  <a:gd name="connsiteX4" fmla="*/ 167734 w 1059555"/>
                  <a:gd name="connsiteY4" fmla="*/ 0 h 335468"/>
                  <a:gd name="connsiteX5" fmla="*/ 800381 w 1059555"/>
                  <a:gd name="connsiteY5" fmla="*/ 0 h 335468"/>
                  <a:gd name="connsiteX6" fmla="*/ 1059555 w 1059555"/>
                  <a:gd name="connsiteY6" fmla="*/ 259174 h 335468"/>
                  <a:gd name="connsiteX0" fmla="*/ 968115 w 968115"/>
                  <a:gd name="connsiteY0" fmla="*/ 167734 h 335468"/>
                  <a:gd name="connsiteX1" fmla="*/ 800381 w 968115"/>
                  <a:gd name="connsiteY1" fmla="*/ 335468 h 335468"/>
                  <a:gd name="connsiteX2" fmla="*/ 167734 w 968115"/>
                  <a:gd name="connsiteY2" fmla="*/ 335468 h 335468"/>
                  <a:gd name="connsiteX3" fmla="*/ 0 w 968115"/>
                  <a:gd name="connsiteY3" fmla="*/ 167734 h 335468"/>
                  <a:gd name="connsiteX4" fmla="*/ 167734 w 968115"/>
                  <a:gd name="connsiteY4" fmla="*/ 0 h 335468"/>
                  <a:gd name="connsiteX5" fmla="*/ 800381 w 968115"/>
                  <a:gd name="connsiteY5" fmla="*/ 0 h 335468"/>
                  <a:gd name="connsiteX0" fmla="*/ 800381 w 800381"/>
                  <a:gd name="connsiteY0" fmla="*/ 335468 h 335468"/>
                  <a:gd name="connsiteX1" fmla="*/ 167734 w 800381"/>
                  <a:gd name="connsiteY1" fmla="*/ 335468 h 335468"/>
                  <a:gd name="connsiteX2" fmla="*/ 0 w 800381"/>
                  <a:gd name="connsiteY2" fmla="*/ 167734 h 335468"/>
                  <a:gd name="connsiteX3" fmla="*/ 167734 w 800381"/>
                  <a:gd name="connsiteY3" fmla="*/ 0 h 335468"/>
                  <a:gd name="connsiteX4" fmla="*/ 800381 w 800381"/>
                  <a:gd name="connsiteY4" fmla="*/ 0 h 3354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381" h="335468">
                    <a:moveTo>
                      <a:pt x="800381" y="335468"/>
                    </a:moveTo>
                    <a:lnTo>
                      <a:pt x="167734" y="335468"/>
                    </a:lnTo>
                    <a:cubicBezTo>
                      <a:pt x="75097" y="335468"/>
                      <a:pt x="0" y="260371"/>
                      <a:pt x="0" y="167734"/>
                    </a:cubicBezTo>
                    <a:cubicBezTo>
                      <a:pt x="0" y="75097"/>
                      <a:pt x="75097" y="0"/>
                      <a:pt x="167734" y="0"/>
                    </a:cubicBezTo>
                    <a:lnTo>
                      <a:pt x="800381" y="0"/>
                    </a:ln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59" name="角丸四角形 358"/>
              <p:cNvSpPr/>
              <p:nvPr/>
            </p:nvSpPr>
            <p:spPr>
              <a:xfrm rot="3861336">
                <a:off x="-1296025" y="3359634"/>
                <a:ext cx="46280" cy="150308"/>
              </a:xfrm>
              <a:prstGeom prst="roundRect">
                <a:avLst>
                  <a:gd name="adj" fmla="val 50000"/>
                </a:avLst>
              </a:prstGeom>
              <a:solidFill>
                <a:srgbClr val="FF9933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60" name="角丸四角形 359"/>
              <p:cNvSpPr/>
              <p:nvPr/>
            </p:nvSpPr>
            <p:spPr>
              <a:xfrm rot="3861336">
                <a:off x="-1293482" y="3316410"/>
                <a:ext cx="47074" cy="188602"/>
              </a:xfrm>
              <a:prstGeom prst="roundRect">
                <a:avLst>
                  <a:gd name="adj" fmla="val 50000"/>
                </a:avLst>
              </a:prstGeom>
              <a:solidFill>
                <a:srgbClr val="FFBE7D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61" name="角丸四角形 86"/>
              <p:cNvSpPr/>
              <p:nvPr/>
            </p:nvSpPr>
            <p:spPr>
              <a:xfrm rot="2700000">
                <a:off x="-1492448" y="3265581"/>
                <a:ext cx="216577" cy="277307"/>
              </a:xfrm>
              <a:custGeom>
                <a:avLst/>
                <a:gdLst>
                  <a:gd name="connsiteX0" fmla="*/ 12187 w 415395"/>
                  <a:gd name="connsiteY0" fmla="*/ 268194 h 530329"/>
                  <a:gd name="connsiteX1" fmla="*/ 89712 w 415395"/>
                  <a:gd name="connsiteY1" fmla="*/ 259814 h 530329"/>
                  <a:gd name="connsiteX2" fmla="*/ 154540 w 415395"/>
                  <a:gd name="connsiteY2" fmla="*/ 311995 h 530329"/>
                  <a:gd name="connsiteX3" fmla="*/ 167095 w 415395"/>
                  <a:gd name="connsiteY3" fmla="*/ 296728 h 530329"/>
                  <a:gd name="connsiteX4" fmla="*/ 264962 w 415395"/>
                  <a:gd name="connsiteY4" fmla="*/ 217045 h 530329"/>
                  <a:gd name="connsiteX5" fmla="*/ 263948 w 415395"/>
                  <a:gd name="connsiteY5" fmla="*/ 199392 h 530329"/>
                  <a:gd name="connsiteX6" fmla="*/ 322233 w 415395"/>
                  <a:gd name="connsiteY6" fmla="*/ 32154 h 530329"/>
                  <a:gd name="connsiteX7" fmla="*/ 383240 w 415395"/>
                  <a:gd name="connsiteY7" fmla="*/ 2681 h 530329"/>
                  <a:gd name="connsiteX8" fmla="*/ 412714 w 415395"/>
                  <a:gd name="connsiteY8" fmla="*/ 63688 h 530329"/>
                  <a:gd name="connsiteX9" fmla="*/ 370958 w 415395"/>
                  <a:gd name="connsiteY9" fmla="*/ 183497 h 530329"/>
                  <a:gd name="connsiteX10" fmla="*/ 397577 w 415395"/>
                  <a:gd name="connsiteY10" fmla="*/ 203190 h 530329"/>
                  <a:gd name="connsiteX11" fmla="*/ 387061 w 415395"/>
                  <a:gd name="connsiteY11" fmla="*/ 305874 h 530329"/>
                  <a:gd name="connsiteX12" fmla="*/ 345858 w 415395"/>
                  <a:gd name="connsiteY12" fmla="*/ 387885 h 530329"/>
                  <a:gd name="connsiteX13" fmla="*/ 345858 w 415395"/>
                  <a:gd name="connsiteY13" fmla="*/ 491015 h 530329"/>
                  <a:gd name="connsiteX14" fmla="*/ 306544 w 415395"/>
                  <a:gd name="connsiteY14" fmla="*/ 530329 h 530329"/>
                  <a:gd name="connsiteX15" fmla="*/ 148369 w 415395"/>
                  <a:gd name="connsiteY15" fmla="*/ 530329 h 530329"/>
                  <a:gd name="connsiteX16" fmla="*/ 109055 w 415395"/>
                  <a:gd name="connsiteY16" fmla="*/ 491015 h 530329"/>
                  <a:gd name="connsiteX17" fmla="*/ 109055 w 415395"/>
                  <a:gd name="connsiteY17" fmla="*/ 416945 h 530329"/>
                  <a:gd name="connsiteX18" fmla="*/ 20566 w 415395"/>
                  <a:gd name="connsiteY18" fmla="*/ 345719 h 530329"/>
                  <a:gd name="connsiteX19" fmla="*/ 12187 w 415395"/>
                  <a:gd name="connsiteY19" fmla="*/ 268194 h 530329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70958 w 415395"/>
                  <a:gd name="connsiteY8" fmla="*/ 185042 h 531874"/>
                  <a:gd name="connsiteX9" fmla="*/ 397577 w 415395"/>
                  <a:gd name="connsiteY9" fmla="*/ 204735 h 531874"/>
                  <a:gd name="connsiteX10" fmla="*/ 387061 w 415395"/>
                  <a:gd name="connsiteY10" fmla="*/ 307419 h 531874"/>
                  <a:gd name="connsiteX11" fmla="*/ 345858 w 415395"/>
                  <a:gd name="connsiteY11" fmla="*/ 389430 h 531874"/>
                  <a:gd name="connsiteX12" fmla="*/ 345858 w 415395"/>
                  <a:gd name="connsiteY12" fmla="*/ 492560 h 531874"/>
                  <a:gd name="connsiteX13" fmla="*/ 306544 w 415395"/>
                  <a:gd name="connsiteY13" fmla="*/ 531874 h 531874"/>
                  <a:gd name="connsiteX14" fmla="*/ 148369 w 415395"/>
                  <a:gd name="connsiteY14" fmla="*/ 531874 h 531874"/>
                  <a:gd name="connsiteX15" fmla="*/ 109055 w 415395"/>
                  <a:gd name="connsiteY15" fmla="*/ 492560 h 531874"/>
                  <a:gd name="connsiteX16" fmla="*/ 109055 w 415395"/>
                  <a:gd name="connsiteY16" fmla="*/ 418490 h 531874"/>
                  <a:gd name="connsiteX17" fmla="*/ 20566 w 415395"/>
                  <a:gd name="connsiteY17" fmla="*/ 347264 h 531874"/>
                  <a:gd name="connsiteX18" fmla="*/ 12187 w 415395"/>
                  <a:gd name="connsiteY18" fmla="*/ 269739 h 531874"/>
                  <a:gd name="connsiteX0" fmla="*/ 12187 w 415395"/>
                  <a:gd name="connsiteY0" fmla="*/ 269739 h 531874"/>
                  <a:gd name="connsiteX1" fmla="*/ 89712 w 415395"/>
                  <a:gd name="connsiteY1" fmla="*/ 261359 h 531874"/>
                  <a:gd name="connsiteX2" fmla="*/ 154540 w 415395"/>
                  <a:gd name="connsiteY2" fmla="*/ 313540 h 531874"/>
                  <a:gd name="connsiteX3" fmla="*/ 167095 w 415395"/>
                  <a:gd name="connsiteY3" fmla="*/ 298273 h 531874"/>
                  <a:gd name="connsiteX4" fmla="*/ 264962 w 415395"/>
                  <a:gd name="connsiteY4" fmla="*/ 218590 h 531874"/>
                  <a:gd name="connsiteX5" fmla="*/ 322233 w 415395"/>
                  <a:gd name="connsiteY5" fmla="*/ 33699 h 531874"/>
                  <a:gd name="connsiteX6" fmla="*/ 383240 w 415395"/>
                  <a:gd name="connsiteY6" fmla="*/ 4226 h 531874"/>
                  <a:gd name="connsiteX7" fmla="*/ 412714 w 415395"/>
                  <a:gd name="connsiteY7" fmla="*/ 65233 h 531874"/>
                  <a:gd name="connsiteX8" fmla="*/ 397577 w 415395"/>
                  <a:gd name="connsiteY8" fmla="*/ 204735 h 531874"/>
                  <a:gd name="connsiteX9" fmla="*/ 387061 w 415395"/>
                  <a:gd name="connsiteY9" fmla="*/ 307419 h 531874"/>
                  <a:gd name="connsiteX10" fmla="*/ 345858 w 415395"/>
                  <a:gd name="connsiteY10" fmla="*/ 389430 h 531874"/>
                  <a:gd name="connsiteX11" fmla="*/ 345858 w 415395"/>
                  <a:gd name="connsiteY11" fmla="*/ 492560 h 531874"/>
                  <a:gd name="connsiteX12" fmla="*/ 306544 w 415395"/>
                  <a:gd name="connsiteY12" fmla="*/ 531874 h 531874"/>
                  <a:gd name="connsiteX13" fmla="*/ 148369 w 415395"/>
                  <a:gd name="connsiteY13" fmla="*/ 531874 h 531874"/>
                  <a:gd name="connsiteX14" fmla="*/ 109055 w 415395"/>
                  <a:gd name="connsiteY14" fmla="*/ 492560 h 531874"/>
                  <a:gd name="connsiteX15" fmla="*/ 109055 w 415395"/>
                  <a:gd name="connsiteY15" fmla="*/ 418490 h 531874"/>
                  <a:gd name="connsiteX16" fmla="*/ 20566 w 415395"/>
                  <a:gd name="connsiteY16" fmla="*/ 347264 h 531874"/>
                  <a:gd name="connsiteX17" fmla="*/ 12187 w 415395"/>
                  <a:gd name="connsiteY17" fmla="*/ 269739 h 5318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15395" h="531874">
                    <a:moveTo>
                      <a:pt x="12187" y="269739"/>
                    </a:moveTo>
                    <a:cubicBezTo>
                      <a:pt x="31281" y="246017"/>
                      <a:pt x="65990" y="242265"/>
                      <a:pt x="89712" y="261359"/>
                    </a:cubicBezTo>
                    <a:lnTo>
                      <a:pt x="154540" y="313540"/>
                    </a:lnTo>
                    <a:cubicBezTo>
                      <a:pt x="157262" y="307490"/>
                      <a:pt x="161797" y="302586"/>
                      <a:pt x="167095" y="298273"/>
                    </a:cubicBezTo>
                    <a:lnTo>
                      <a:pt x="264962" y="218590"/>
                    </a:lnTo>
                    <a:cubicBezTo>
                      <a:pt x="290818" y="174494"/>
                      <a:pt x="302520" y="69426"/>
                      <a:pt x="322233" y="33699"/>
                    </a:cubicBezTo>
                    <a:cubicBezTo>
                      <a:pt x="341946" y="-2028"/>
                      <a:pt x="358255" y="-4482"/>
                      <a:pt x="383240" y="4226"/>
                    </a:cubicBezTo>
                    <a:cubicBezTo>
                      <a:pt x="408226" y="12934"/>
                      <a:pt x="421422" y="40248"/>
                      <a:pt x="412714" y="65233"/>
                    </a:cubicBezTo>
                    <a:lnTo>
                      <a:pt x="397577" y="204735"/>
                    </a:lnTo>
                    <a:cubicBezTo>
                      <a:pt x="423028" y="235994"/>
                      <a:pt x="418320" y="281967"/>
                      <a:pt x="387061" y="307419"/>
                    </a:cubicBezTo>
                    <a:lnTo>
                      <a:pt x="345858" y="389430"/>
                    </a:lnTo>
                    <a:lnTo>
                      <a:pt x="345858" y="492560"/>
                    </a:lnTo>
                    <a:cubicBezTo>
                      <a:pt x="345858" y="514273"/>
                      <a:pt x="328257" y="531874"/>
                      <a:pt x="306544" y="531874"/>
                    </a:cubicBezTo>
                    <a:lnTo>
                      <a:pt x="148369" y="531874"/>
                    </a:lnTo>
                    <a:cubicBezTo>
                      <a:pt x="126656" y="531874"/>
                      <a:pt x="109055" y="514273"/>
                      <a:pt x="109055" y="492560"/>
                    </a:cubicBezTo>
                    <a:lnTo>
                      <a:pt x="109055" y="418490"/>
                    </a:lnTo>
                    <a:lnTo>
                      <a:pt x="20566" y="347264"/>
                    </a:lnTo>
                    <a:cubicBezTo>
                      <a:pt x="-3156" y="328170"/>
                      <a:pt x="-6907" y="293461"/>
                      <a:pt x="12187" y="269739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62" name="台形 361"/>
              <p:cNvSpPr/>
              <p:nvPr/>
            </p:nvSpPr>
            <p:spPr>
              <a:xfrm rot="2503523">
                <a:off x="-1536703" y="3448207"/>
                <a:ext cx="163881" cy="82644"/>
              </a:xfrm>
              <a:prstGeom prst="trapezoid">
                <a:avLst>
                  <a:gd name="adj" fmla="val 13602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63" name="片側の 2 つの角を丸めた四角形 362"/>
              <p:cNvSpPr/>
              <p:nvPr/>
            </p:nvSpPr>
            <p:spPr>
              <a:xfrm rot="13287502">
                <a:off x="-1743929" y="3446033"/>
                <a:ext cx="176074" cy="544859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56" name="爆発 2 355"/>
            <p:cNvSpPr/>
            <p:nvPr/>
          </p:nvSpPr>
          <p:spPr>
            <a:xfrm>
              <a:off x="4741972" y="3268961"/>
              <a:ext cx="196215" cy="196215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57" name="爆発 2 356"/>
            <p:cNvSpPr/>
            <p:nvPr/>
          </p:nvSpPr>
          <p:spPr>
            <a:xfrm rot="5400000">
              <a:off x="4088904" y="3310944"/>
              <a:ext cx="150478" cy="150478"/>
            </a:xfrm>
            <a:prstGeom prst="irregularSeal2">
              <a:avLst/>
            </a:prstGeom>
            <a:solidFill>
              <a:srgbClr val="FFFF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385" name="グループ化 384"/>
          <p:cNvGrpSpPr/>
          <p:nvPr/>
        </p:nvGrpSpPr>
        <p:grpSpPr>
          <a:xfrm>
            <a:off x="690115" y="815481"/>
            <a:ext cx="1059553" cy="1618098"/>
            <a:chOff x="-698164" y="597408"/>
            <a:chExt cx="1059553" cy="1618098"/>
          </a:xfrm>
        </p:grpSpPr>
        <p:grpSp>
          <p:nvGrpSpPr>
            <p:cNvPr id="386" name="グループ化 385"/>
            <p:cNvGrpSpPr/>
            <p:nvPr/>
          </p:nvGrpSpPr>
          <p:grpSpPr>
            <a:xfrm>
              <a:off x="-461206" y="764314"/>
              <a:ext cx="822595" cy="1451192"/>
              <a:chOff x="-459400" y="4574314"/>
              <a:chExt cx="822595" cy="1451192"/>
            </a:xfrm>
          </p:grpSpPr>
          <p:grpSp>
            <p:nvGrpSpPr>
              <p:cNvPr id="393" name="グループ化 392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402" name="片側の 2 つの角を丸めた四角形 401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03" name="フリーフォーム 402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04" name="グループ化 403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415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16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05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99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06" name="フリーフォーム 405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07" name="フリーフォーム 406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08" name="グループ化 407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409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10" name="楕円 562"/>
                  <p:cNvSpPr/>
                  <p:nvPr/>
                </p:nvSpPr>
                <p:spPr>
                  <a:xfrm>
                    <a:off x="-253100" y="5007608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11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12" name="楕円 564"/>
                  <p:cNvSpPr/>
                  <p:nvPr/>
                </p:nvSpPr>
                <p:spPr>
                  <a:xfrm>
                    <a:off x="67575" y="5007608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13" name="フリーフォーム 412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14" name="フリーフォーム 413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394" name="グループ化 393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395" name="片側の 2 つの角を丸めた四角形 394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96" name="グループ化 395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400" name="台形 39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01" name="台形 40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97" name="グループ化 396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398" name="直角三角形 39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99" name="直角三角形 39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387" name="グループ化 386"/>
            <p:cNvGrpSpPr/>
            <p:nvPr/>
          </p:nvGrpSpPr>
          <p:grpSpPr>
            <a:xfrm>
              <a:off x="-596629" y="939521"/>
              <a:ext cx="686497" cy="887409"/>
              <a:chOff x="-1908700" y="939521"/>
              <a:chExt cx="686497" cy="887409"/>
            </a:xfrm>
          </p:grpSpPr>
          <p:sp>
            <p:nvSpPr>
              <p:cNvPr id="390" name="フリーフォーム 389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91" name="台形 390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92" name="フリーフォーム 391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88" name="円/楕円 541"/>
            <p:cNvSpPr/>
            <p:nvPr/>
          </p:nvSpPr>
          <p:spPr>
            <a:xfrm>
              <a:off x="-698164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389" name="円/楕円 544"/>
            <p:cNvSpPr/>
            <p:nvPr/>
          </p:nvSpPr>
          <p:spPr>
            <a:xfrm>
              <a:off x="-193749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417" name="グループ化 416"/>
          <p:cNvGrpSpPr/>
          <p:nvPr/>
        </p:nvGrpSpPr>
        <p:grpSpPr>
          <a:xfrm>
            <a:off x="2622154" y="815481"/>
            <a:ext cx="933116" cy="1618098"/>
            <a:chOff x="488504" y="597408"/>
            <a:chExt cx="933116" cy="1618098"/>
          </a:xfrm>
        </p:grpSpPr>
        <p:grpSp>
          <p:nvGrpSpPr>
            <p:cNvPr id="418" name="グループ化 417"/>
            <p:cNvGrpSpPr/>
            <p:nvPr/>
          </p:nvGrpSpPr>
          <p:grpSpPr>
            <a:xfrm>
              <a:off x="702017" y="839208"/>
              <a:ext cx="719603" cy="1376298"/>
              <a:chOff x="703823" y="4649208"/>
              <a:chExt cx="719603" cy="1376298"/>
            </a:xfrm>
          </p:grpSpPr>
          <p:grpSp>
            <p:nvGrpSpPr>
              <p:cNvPr id="425" name="グループ化 424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434" name="片側の 2 つの角を丸めた四角形 433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35" name="グループ化 434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447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8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9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50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36" name="グループ化 435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445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6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37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99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38" name="グループ化 437"/>
                <p:cNvGrpSpPr/>
                <p:nvPr/>
              </p:nvGrpSpPr>
              <p:grpSpPr>
                <a:xfrm>
                  <a:off x="829639" y="4897338"/>
                  <a:ext cx="467970" cy="182017"/>
                  <a:chOff x="829336" y="4897338"/>
                  <a:chExt cx="467970" cy="182017"/>
                </a:xfrm>
              </p:grpSpPr>
              <p:sp>
                <p:nvSpPr>
                  <p:cNvPr id="441" name="円/楕円 847"/>
                  <p:cNvSpPr/>
                  <p:nvPr/>
                </p:nvSpPr>
                <p:spPr>
                  <a:xfrm>
                    <a:off x="873969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2" name="円/楕円 848"/>
                  <p:cNvSpPr/>
                  <p:nvPr/>
                </p:nvSpPr>
                <p:spPr>
                  <a:xfrm>
                    <a:off x="1193057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3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4" name="フローチャート: 端子 686"/>
                  <p:cNvSpPr/>
                  <p:nvPr/>
                </p:nvSpPr>
                <p:spPr>
                  <a:xfrm rot="846699"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39" name="台形 438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40" name="フリーフォーム 439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426" name="グループ化 425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427" name="片側の 2 つの角を丸めた四角形 426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28" name="グループ化 427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432" name="台形 43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33" name="台形 43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29" name="グループ化 428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430" name="直角三角形 42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31" name="直角三角形 43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419" name="グループ化 418"/>
            <p:cNvGrpSpPr/>
            <p:nvPr/>
          </p:nvGrpSpPr>
          <p:grpSpPr>
            <a:xfrm>
              <a:off x="524149" y="939521"/>
              <a:ext cx="686497" cy="887409"/>
              <a:chOff x="-1908700" y="939521"/>
              <a:chExt cx="686497" cy="887409"/>
            </a:xfrm>
          </p:grpSpPr>
          <p:sp>
            <p:nvSpPr>
              <p:cNvPr id="422" name="フリーフォーム 421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3" name="台形 422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4" name="フリーフォーム 423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20" name="円/楕円 541"/>
            <p:cNvSpPr/>
            <p:nvPr/>
          </p:nvSpPr>
          <p:spPr>
            <a:xfrm>
              <a:off x="488504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21" name="円/楕円 544"/>
            <p:cNvSpPr/>
            <p:nvPr/>
          </p:nvSpPr>
          <p:spPr>
            <a:xfrm>
              <a:off x="920552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451" name="グループ化 450"/>
          <p:cNvGrpSpPr/>
          <p:nvPr/>
        </p:nvGrpSpPr>
        <p:grpSpPr>
          <a:xfrm>
            <a:off x="4451460" y="815481"/>
            <a:ext cx="986472" cy="1618098"/>
            <a:chOff x="1568624" y="597408"/>
            <a:chExt cx="986472" cy="1618098"/>
          </a:xfrm>
        </p:grpSpPr>
        <p:grpSp>
          <p:nvGrpSpPr>
            <p:cNvPr id="452" name="グループ化 451"/>
            <p:cNvGrpSpPr/>
            <p:nvPr/>
          </p:nvGrpSpPr>
          <p:grpSpPr>
            <a:xfrm>
              <a:off x="1835492" y="918032"/>
              <a:ext cx="719604" cy="1297474"/>
              <a:chOff x="1837298" y="4728032"/>
              <a:chExt cx="719604" cy="1297474"/>
            </a:xfrm>
          </p:grpSpPr>
          <p:grpSp>
            <p:nvGrpSpPr>
              <p:cNvPr id="459" name="グループ化 458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468" name="片側の 2 つの角を丸めた四角形 467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69" name="グループ化 468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470" name="星 24 469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1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2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3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99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4" name="弦 473"/>
                  <p:cNvSpPr/>
                  <p:nvPr/>
                </p:nvSpPr>
                <p:spPr>
                  <a:xfrm>
                    <a:off x="2249372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5" name="弦 474"/>
                  <p:cNvSpPr/>
                  <p:nvPr/>
                </p:nvSpPr>
                <p:spPr>
                  <a:xfrm>
                    <a:off x="2309729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6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7" name="弦 476"/>
                  <p:cNvSpPr/>
                  <p:nvPr/>
                </p:nvSpPr>
                <p:spPr>
                  <a:xfrm flipH="1">
                    <a:off x="1946481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8" name="弦 477"/>
                  <p:cNvSpPr/>
                  <p:nvPr/>
                </p:nvSpPr>
                <p:spPr>
                  <a:xfrm flipH="1">
                    <a:off x="1965927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9" name="フローチャート: 手操作入力 680"/>
                  <p:cNvSpPr/>
                  <p:nvPr/>
                </p:nvSpPr>
                <p:spPr>
                  <a:xfrm rot="11076471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80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460" name="グループ化 459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461" name="片側の 2 つの角を丸めた四角形 460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62" name="グループ化 461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466" name="台形 465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67" name="台形 466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63" name="グループ化 462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464" name="直角三角形 463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65" name="直角三角形 464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453" name="グループ化 452"/>
            <p:cNvGrpSpPr/>
            <p:nvPr/>
          </p:nvGrpSpPr>
          <p:grpSpPr>
            <a:xfrm>
              <a:off x="1653033" y="939521"/>
              <a:ext cx="686497" cy="887409"/>
              <a:chOff x="-1908700" y="939521"/>
              <a:chExt cx="686497" cy="887409"/>
            </a:xfrm>
          </p:grpSpPr>
          <p:sp>
            <p:nvSpPr>
              <p:cNvPr id="456" name="フリーフォーム 455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7" name="台形 456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8" name="フリーフォーム 457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54" name="円/楕円 541"/>
            <p:cNvSpPr/>
            <p:nvPr/>
          </p:nvSpPr>
          <p:spPr>
            <a:xfrm>
              <a:off x="1568624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5" name="円/楕円 544"/>
            <p:cNvSpPr/>
            <p:nvPr/>
          </p:nvSpPr>
          <p:spPr>
            <a:xfrm>
              <a:off x="2062399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481" name="グループ化 480"/>
          <p:cNvGrpSpPr/>
          <p:nvPr/>
        </p:nvGrpSpPr>
        <p:grpSpPr>
          <a:xfrm>
            <a:off x="6319830" y="815481"/>
            <a:ext cx="981969" cy="1618098"/>
            <a:chOff x="2720752" y="597408"/>
            <a:chExt cx="981969" cy="1618098"/>
          </a:xfrm>
        </p:grpSpPr>
        <p:grpSp>
          <p:nvGrpSpPr>
            <p:cNvPr id="482" name="グループ化 481"/>
            <p:cNvGrpSpPr/>
            <p:nvPr/>
          </p:nvGrpSpPr>
          <p:grpSpPr>
            <a:xfrm>
              <a:off x="2983118" y="861171"/>
              <a:ext cx="719603" cy="1354335"/>
              <a:chOff x="2984924" y="4671171"/>
              <a:chExt cx="719603" cy="1354335"/>
            </a:xfrm>
          </p:grpSpPr>
          <p:grpSp>
            <p:nvGrpSpPr>
              <p:cNvPr id="489" name="グループ化 488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498" name="片側の 2 つの角を丸めた四角形 497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99" name="フリーフォーム 498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00" name="グループ化 499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511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12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01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99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2" name="フリーフォーム 501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03" name="グループ化 502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505" name="角丸四角形 504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06" name="円/楕円 785"/>
                  <p:cNvSpPr/>
                  <p:nvPr/>
                </p:nvSpPr>
                <p:spPr>
                  <a:xfrm>
                    <a:off x="3140575" y="501555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07" name="角丸四角形 506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08" name="円/楕円 787"/>
                  <p:cNvSpPr/>
                  <p:nvPr/>
                </p:nvSpPr>
                <p:spPr>
                  <a:xfrm>
                    <a:off x="3464425" y="501555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>
                      <a:lumMod val="7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09" name="月 508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10" name="月 509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04" name="月 503"/>
                <p:cNvSpPr/>
                <p:nvPr/>
              </p:nvSpPr>
              <p:spPr>
                <a:xfrm rot="16200000">
                  <a:off x="3331305" y="5197680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FF505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490" name="グループ化 489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491" name="片側の 2 つの角を丸めた四角形 490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92" name="グループ化 491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496" name="台形 495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97" name="台形 496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93" name="グループ化 492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494" name="直角三角形 493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95" name="直角三角形 494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483" name="グループ化 482"/>
            <p:cNvGrpSpPr/>
            <p:nvPr/>
          </p:nvGrpSpPr>
          <p:grpSpPr>
            <a:xfrm>
              <a:off x="2792521" y="939521"/>
              <a:ext cx="686497" cy="887409"/>
              <a:chOff x="-1908700" y="939521"/>
              <a:chExt cx="686497" cy="887409"/>
            </a:xfrm>
          </p:grpSpPr>
          <p:sp>
            <p:nvSpPr>
              <p:cNvPr id="486" name="フリーフォーム 485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7" name="台形 486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88" name="フリーフォーム 487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84" name="円/楕円 541"/>
            <p:cNvSpPr/>
            <p:nvPr/>
          </p:nvSpPr>
          <p:spPr>
            <a:xfrm>
              <a:off x="2720752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5" name="円/楕円 544"/>
            <p:cNvSpPr/>
            <p:nvPr/>
          </p:nvSpPr>
          <p:spPr>
            <a:xfrm>
              <a:off x="3210294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513" name="グループ化 512"/>
          <p:cNvGrpSpPr/>
          <p:nvPr/>
        </p:nvGrpSpPr>
        <p:grpSpPr>
          <a:xfrm>
            <a:off x="8177631" y="815481"/>
            <a:ext cx="953467" cy="1618098"/>
            <a:chOff x="3872880" y="597408"/>
            <a:chExt cx="953467" cy="1618098"/>
          </a:xfrm>
        </p:grpSpPr>
        <p:grpSp>
          <p:nvGrpSpPr>
            <p:cNvPr id="514" name="グループ化 513"/>
            <p:cNvGrpSpPr/>
            <p:nvPr/>
          </p:nvGrpSpPr>
          <p:grpSpPr>
            <a:xfrm>
              <a:off x="4106744" y="922300"/>
              <a:ext cx="719603" cy="1293206"/>
              <a:chOff x="4108550" y="4732300"/>
              <a:chExt cx="719603" cy="1293206"/>
            </a:xfrm>
          </p:grpSpPr>
          <p:grpSp>
            <p:nvGrpSpPr>
              <p:cNvPr id="521" name="グループ化 520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530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1" name="片側の 2 つの角を丸めた四角形 530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32" name="グループ化 531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540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41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33" name="角丸四角形 532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99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34" name="グループ化 533"/>
                <p:cNvGrpSpPr/>
                <p:nvPr/>
              </p:nvGrpSpPr>
              <p:grpSpPr>
                <a:xfrm>
                  <a:off x="4227264" y="4943315"/>
                  <a:ext cx="482175" cy="170954"/>
                  <a:chOff x="4232627" y="4943315"/>
                  <a:chExt cx="482175" cy="170954"/>
                </a:xfrm>
              </p:grpSpPr>
              <p:sp>
                <p:nvSpPr>
                  <p:cNvPr id="536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37" name="フローチャート: 端子 651"/>
                  <p:cNvSpPr/>
                  <p:nvPr/>
                </p:nvSpPr>
                <p:spPr>
                  <a:xfrm rot="900000" flipH="1">
                    <a:off x="4527571" y="4943315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38" name="円/楕円 757"/>
                  <p:cNvSpPr/>
                  <p:nvPr/>
                </p:nvSpPr>
                <p:spPr>
                  <a:xfrm>
                    <a:off x="4315956" y="5023646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39" name="円/楕円 758"/>
                  <p:cNvSpPr/>
                  <p:nvPr/>
                </p:nvSpPr>
                <p:spPr>
                  <a:xfrm>
                    <a:off x="4582488" y="5023646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35" name="フリーフォーム 534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22" name="グループ化 521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523" name="片側の 2 つの角を丸めた四角形 522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24" name="グループ化 523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528" name="台形 527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9" name="台形 528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25" name="グループ化 524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526" name="直角三角形 525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7" name="直角三角形 526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515" name="グループ化 514"/>
            <p:cNvGrpSpPr/>
            <p:nvPr/>
          </p:nvGrpSpPr>
          <p:grpSpPr>
            <a:xfrm>
              <a:off x="3927519" y="939521"/>
              <a:ext cx="686497" cy="887409"/>
              <a:chOff x="-1908700" y="939521"/>
              <a:chExt cx="686497" cy="887409"/>
            </a:xfrm>
          </p:grpSpPr>
          <p:sp>
            <p:nvSpPr>
              <p:cNvPr id="518" name="フリーフォーム 517"/>
              <p:cNvSpPr/>
              <p:nvPr/>
            </p:nvSpPr>
            <p:spPr>
              <a:xfrm rot="5086986">
                <a:off x="-1528141" y="910739"/>
                <a:ext cx="277155" cy="334720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19" name="台形 518"/>
              <p:cNvSpPr/>
              <p:nvPr/>
            </p:nvSpPr>
            <p:spPr>
              <a:xfrm rot="3131812">
                <a:off x="-1638607" y="1142776"/>
                <a:ext cx="163299" cy="93485"/>
              </a:xfrm>
              <a:prstGeom prst="trapezoid">
                <a:avLst>
                  <a:gd name="adj" fmla="val 11241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20" name="フリーフォーム 519"/>
              <p:cNvSpPr/>
              <p:nvPr/>
            </p:nvSpPr>
            <p:spPr>
              <a:xfrm rot="13931812">
                <a:off x="-1951216" y="1279292"/>
                <a:ext cx="590154" cy="505121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136084" h="972391">
                    <a:moveTo>
                      <a:pt x="0" y="51319"/>
                    </a:moveTo>
                    <a:lnTo>
                      <a:pt x="967031" y="0"/>
                    </a:lnTo>
                    <a:cubicBezTo>
                      <a:pt x="989827" y="0"/>
                      <a:pt x="1011543" y="4620"/>
                      <a:pt x="1031295" y="12974"/>
                    </a:cubicBezTo>
                    <a:lnTo>
                      <a:pt x="1036618" y="16563"/>
                    </a:lnTo>
                    <a:lnTo>
                      <a:pt x="1037188" y="16678"/>
                    </a:lnTo>
                    <a:cubicBezTo>
                      <a:pt x="1095305" y="41259"/>
                      <a:pt x="1136084" y="98806"/>
                      <a:pt x="1136084" y="165878"/>
                    </a:cubicBezTo>
                    <a:lnTo>
                      <a:pt x="1136084" y="972391"/>
                    </a:lnTo>
                    <a:lnTo>
                      <a:pt x="812234" y="972391"/>
                    </a:lnTo>
                    <a:lnTo>
                      <a:pt x="812234" y="330200"/>
                    </a:lnTo>
                    <a:cubicBezTo>
                      <a:pt x="608926" y="330948"/>
                      <a:pt x="462338" y="367982"/>
                      <a:pt x="259030" y="368730"/>
                    </a:cubicBez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16" name="円/楕円 541"/>
            <p:cNvSpPr/>
            <p:nvPr/>
          </p:nvSpPr>
          <p:spPr>
            <a:xfrm>
              <a:off x="3872880" y="597408"/>
              <a:ext cx="422217" cy="447538"/>
            </a:xfrm>
            <a:custGeom>
              <a:avLst/>
              <a:gdLst/>
              <a:ahLst/>
              <a:cxnLst/>
              <a:rect l="l" t="t" r="r" b="b"/>
              <a:pathLst>
                <a:path w="1612132" h="1708816">
                  <a:moveTo>
                    <a:pt x="799043" y="0"/>
                  </a:moveTo>
                  <a:cubicBezTo>
                    <a:pt x="920230" y="0"/>
                    <a:pt x="1027697" y="58738"/>
                    <a:pt x="1093605" y="149979"/>
                  </a:cubicBezTo>
                  <a:cubicBezTo>
                    <a:pt x="1114834" y="146015"/>
                    <a:pt x="1136725" y="144016"/>
                    <a:pt x="1159083" y="144016"/>
                  </a:cubicBezTo>
                  <a:cubicBezTo>
                    <a:pt x="1361769" y="144016"/>
                    <a:pt x="1526078" y="308325"/>
                    <a:pt x="1526078" y="511011"/>
                  </a:cubicBezTo>
                  <a:cubicBezTo>
                    <a:pt x="1526078" y="576762"/>
                    <a:pt x="1508787" y="638474"/>
                    <a:pt x="1477063" y="691031"/>
                  </a:cubicBezTo>
                  <a:cubicBezTo>
                    <a:pt x="1508787" y="743588"/>
                    <a:pt x="1526078" y="805300"/>
                    <a:pt x="1526078" y="871051"/>
                  </a:cubicBezTo>
                  <a:cubicBezTo>
                    <a:pt x="1526078" y="989537"/>
                    <a:pt x="1469928" y="1094909"/>
                    <a:pt x="1381885" y="1160838"/>
                  </a:cubicBezTo>
                  <a:lnTo>
                    <a:pt x="1380265" y="1182524"/>
                  </a:lnTo>
                  <a:lnTo>
                    <a:pt x="1612132" y="1517871"/>
                  </a:lnTo>
                  <a:lnTo>
                    <a:pt x="1360472" y="1418699"/>
                  </a:lnTo>
                  <a:lnTo>
                    <a:pt x="1515280" y="1708816"/>
                  </a:lnTo>
                  <a:lnTo>
                    <a:pt x="1133191" y="1504933"/>
                  </a:lnTo>
                  <a:cubicBezTo>
                    <a:pt x="1096500" y="1519183"/>
                    <a:pt x="1056589" y="1526078"/>
                    <a:pt x="1015067" y="1526078"/>
                  </a:cubicBezTo>
                  <a:cubicBezTo>
                    <a:pt x="973607" y="1526078"/>
                    <a:pt x="933752" y="1519203"/>
                    <a:pt x="897114" y="1504967"/>
                  </a:cubicBezTo>
                  <a:cubicBezTo>
                    <a:pt x="833353" y="1563329"/>
                    <a:pt x="748249" y="1598086"/>
                    <a:pt x="655027" y="1598086"/>
                  </a:cubicBezTo>
                  <a:cubicBezTo>
                    <a:pt x="476904" y="1598086"/>
                    <a:pt x="328420" y="1471189"/>
                    <a:pt x="295263" y="1302823"/>
                  </a:cubicBezTo>
                  <a:cubicBezTo>
                    <a:pt x="126897" y="1269666"/>
                    <a:pt x="0" y="1121182"/>
                    <a:pt x="0" y="943059"/>
                  </a:cubicBezTo>
                  <a:cubicBezTo>
                    <a:pt x="0" y="837178"/>
                    <a:pt x="44838" y="741770"/>
                    <a:pt x="117239" y="675511"/>
                  </a:cubicBezTo>
                  <a:cubicBezTo>
                    <a:pt x="109011" y="647357"/>
                    <a:pt x="105259" y="617604"/>
                    <a:pt x="105259" y="586975"/>
                  </a:cubicBezTo>
                  <a:cubicBezTo>
                    <a:pt x="105259" y="387517"/>
                    <a:pt x="264376" y="225224"/>
                    <a:pt x="462621" y="220951"/>
                  </a:cubicBezTo>
                  <a:cubicBezTo>
                    <a:pt x="518804" y="90870"/>
                    <a:pt x="648311" y="0"/>
                    <a:pt x="799043" y="0"/>
                  </a:cubicBezTo>
                  <a:close/>
                </a:path>
              </a:pathLst>
            </a:custGeom>
            <a:gradFill flip="none" rotWithShape="1">
              <a:gsLst>
                <a:gs pos="0">
                  <a:sysClr val="window" lastClr="FFFFFF"/>
                </a:gs>
                <a:gs pos="100000">
                  <a:srgbClr val="FF0000"/>
                </a:gs>
              </a:gsLst>
              <a:path path="circle">
                <a:fillToRect l="50000" t="50000" r="50000" b="50000"/>
              </a:path>
              <a:tileRect/>
            </a:gra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17" name="円/楕円 544"/>
            <p:cNvSpPr/>
            <p:nvPr/>
          </p:nvSpPr>
          <p:spPr>
            <a:xfrm>
              <a:off x="4326789" y="1506463"/>
              <a:ext cx="279511" cy="46163"/>
            </a:xfrm>
            <a:custGeom>
              <a:avLst/>
              <a:gdLst/>
              <a:ahLst/>
              <a:cxnLst/>
              <a:rect l="l" t="t" r="r" b="b"/>
              <a:pathLst>
                <a:path w="388374" h="46163">
                  <a:moveTo>
                    <a:pt x="194187" y="0"/>
                  </a:moveTo>
                  <a:cubicBezTo>
                    <a:pt x="287429" y="0"/>
                    <a:pt x="365875" y="19411"/>
                    <a:pt x="388374" y="46163"/>
                  </a:cubicBezTo>
                  <a:cubicBezTo>
                    <a:pt x="330161" y="41524"/>
                    <a:pt x="264143" y="39081"/>
                    <a:pt x="194187" y="39081"/>
                  </a:cubicBezTo>
                  <a:cubicBezTo>
                    <a:pt x="124231" y="39081"/>
                    <a:pt x="58213" y="41524"/>
                    <a:pt x="0" y="46163"/>
                  </a:cubicBezTo>
                  <a:cubicBezTo>
                    <a:pt x="22499" y="19411"/>
                    <a:pt x="100945" y="0"/>
                    <a:pt x="194187" y="0"/>
                  </a:cubicBezTo>
                  <a:close/>
                </a:path>
              </a:pathLst>
            </a:custGeom>
            <a:solidFill>
              <a:srgbClr val="C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</Words>
  <Application>Microsoft Office PowerPoint</Application>
  <PresentationFormat>A4 210 x 297 mm</PresentationFormat>
  <Paragraphs>20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pptx385_発熱、喉痛、くしゃみの男性</dc:title>
  <dc:subject>pptx385_発熱、喉痛、くしゃみの男性</dc:subject>
  <dc:creator>http://www.digipot.net</dc:creator>
  <cp:lastModifiedBy/>
  <cp:revision>1</cp:revision>
  <dcterms:created xsi:type="dcterms:W3CDTF">2014-01-30T05:12:09Z</dcterms:created>
  <dcterms:modified xsi:type="dcterms:W3CDTF">2016-01-22T05:47:19Z</dcterms:modified>
  <cp:category/>
  <cp:version>1</cp:version>
</cp:coreProperties>
</file>