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15" y="34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8" name="グループ化 557"/>
          <p:cNvGrpSpPr/>
          <p:nvPr/>
        </p:nvGrpSpPr>
        <p:grpSpPr>
          <a:xfrm>
            <a:off x="632382" y="3068960"/>
            <a:ext cx="1189183" cy="1297795"/>
            <a:chOff x="5917102" y="908582"/>
            <a:chExt cx="1189183" cy="1297795"/>
          </a:xfrm>
        </p:grpSpPr>
        <p:grpSp>
          <p:nvGrpSpPr>
            <p:cNvPr id="559" name="グループ化 558"/>
            <p:cNvGrpSpPr/>
            <p:nvPr/>
          </p:nvGrpSpPr>
          <p:grpSpPr>
            <a:xfrm>
              <a:off x="6150075" y="908582"/>
              <a:ext cx="719603" cy="1297795"/>
              <a:chOff x="6150075" y="4718582"/>
              <a:chExt cx="719603" cy="1297795"/>
            </a:xfrm>
          </p:grpSpPr>
          <p:sp>
            <p:nvSpPr>
              <p:cNvPr id="574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 575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片側の 2 つの角を丸めた四角形 576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月 580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月 581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3" name="月 582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4" name="月 583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5" name="月 584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6" name="月 585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月 586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月 587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9" name="月 588"/>
              <p:cNvSpPr/>
              <p:nvPr/>
            </p:nvSpPr>
            <p:spPr>
              <a:xfrm rot="4714327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0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月 590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2" name="円/楕円 612"/>
              <p:cNvSpPr/>
              <p:nvPr/>
            </p:nvSpPr>
            <p:spPr>
              <a:xfrm>
                <a:off x="6338059" y="5075877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円/楕円 616"/>
              <p:cNvSpPr/>
              <p:nvPr/>
            </p:nvSpPr>
            <p:spPr>
              <a:xfrm>
                <a:off x="6359074" y="5095109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月 593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月 595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円/楕円 631"/>
              <p:cNvSpPr/>
              <p:nvPr/>
            </p:nvSpPr>
            <p:spPr>
              <a:xfrm>
                <a:off x="6611903" y="5075877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8" name="円/楕円 641"/>
              <p:cNvSpPr/>
              <p:nvPr/>
            </p:nvSpPr>
            <p:spPr>
              <a:xfrm>
                <a:off x="6632918" y="5095109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9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片側の 2 つの角を丸めた四角形 599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フリーフォーム 600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直角三角形 601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直角三角形 602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>
              <a:off x="5917102" y="1732067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563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4" name="グループ化 563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571" name="フリーフォーム 570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2" name="台形 571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片側の 2 つの角を丸めた四角形 572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5" name="グループ化 564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566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7" name="グループ化 566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568" name="フリーフォーム 567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9" name="台形 568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0" name="片側の 2 つの角を丸めた四角形 569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61" name="ハート 560"/>
            <p:cNvSpPr/>
            <p:nvPr/>
          </p:nvSpPr>
          <p:spPr>
            <a:xfrm rot="20700000">
              <a:off x="6008977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円/楕円 1149"/>
            <p:cNvSpPr/>
            <p:nvPr/>
          </p:nvSpPr>
          <p:spPr>
            <a:xfrm>
              <a:off x="6484999" y="1501210"/>
              <a:ext cx="107499" cy="45719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4" name="グループ化 603"/>
          <p:cNvGrpSpPr/>
          <p:nvPr/>
        </p:nvGrpSpPr>
        <p:grpSpPr>
          <a:xfrm>
            <a:off x="2432720" y="3048961"/>
            <a:ext cx="1189183" cy="1317794"/>
            <a:chOff x="6891401" y="888583"/>
            <a:chExt cx="1189183" cy="1317794"/>
          </a:xfrm>
        </p:grpSpPr>
        <p:grpSp>
          <p:nvGrpSpPr>
            <p:cNvPr id="605" name="グループ化 604"/>
            <p:cNvGrpSpPr/>
            <p:nvPr/>
          </p:nvGrpSpPr>
          <p:grpSpPr>
            <a:xfrm>
              <a:off x="7122532" y="888583"/>
              <a:ext cx="719603" cy="1317794"/>
              <a:chOff x="7122532" y="4698583"/>
              <a:chExt cx="719603" cy="1317794"/>
            </a:xfrm>
          </p:grpSpPr>
          <p:sp>
            <p:nvSpPr>
              <p:cNvPr id="620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片側の 2 つの角を丸めた四角形 620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月 624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月 625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円/楕円 702"/>
              <p:cNvSpPr/>
              <p:nvPr/>
            </p:nvSpPr>
            <p:spPr>
              <a:xfrm>
                <a:off x="7301731" y="5080136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円/楕円 703"/>
              <p:cNvSpPr/>
              <p:nvPr/>
            </p:nvSpPr>
            <p:spPr>
              <a:xfrm>
                <a:off x="7582718" y="5080136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片側の 2 つの角を丸めた四角形 629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フリーフォーム 630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2" name="直角三角形 631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直角三角形 632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6" name="グループ化 605"/>
            <p:cNvGrpSpPr/>
            <p:nvPr/>
          </p:nvGrpSpPr>
          <p:grpSpPr>
            <a:xfrm>
              <a:off x="6891401" y="1737505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609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0" name="グループ化 609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617" name="フリーフォーム 616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台形 617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片側の 2 つの角を丸めた四角形 618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1" name="グループ化 610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612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614" name="フリーフォーム 613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台形 614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6" name="片側の 2 つの角を丸めた四角形 615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07" name="ハート 606"/>
            <p:cNvSpPr/>
            <p:nvPr/>
          </p:nvSpPr>
          <p:spPr>
            <a:xfrm rot="20700000">
              <a:off x="7017090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8" name="円/楕円 1149"/>
            <p:cNvSpPr/>
            <p:nvPr/>
          </p:nvSpPr>
          <p:spPr>
            <a:xfrm>
              <a:off x="7418362" y="1474666"/>
              <a:ext cx="158710" cy="7226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4" name="グループ化 633"/>
          <p:cNvGrpSpPr/>
          <p:nvPr/>
        </p:nvGrpSpPr>
        <p:grpSpPr>
          <a:xfrm>
            <a:off x="4394895" y="3040956"/>
            <a:ext cx="1189183" cy="1325799"/>
            <a:chOff x="7848541" y="880578"/>
            <a:chExt cx="1189183" cy="1325799"/>
          </a:xfrm>
        </p:grpSpPr>
        <p:grpSp>
          <p:nvGrpSpPr>
            <p:cNvPr id="635" name="グループ化 634"/>
            <p:cNvGrpSpPr/>
            <p:nvPr/>
          </p:nvGrpSpPr>
          <p:grpSpPr>
            <a:xfrm>
              <a:off x="8078541" y="880578"/>
              <a:ext cx="731898" cy="1325799"/>
              <a:chOff x="8078541" y="4690578"/>
              <a:chExt cx="731898" cy="1325799"/>
            </a:xfrm>
          </p:grpSpPr>
          <p:sp>
            <p:nvSpPr>
              <p:cNvPr id="650" name="フリーフォーム 649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片側の 2 つの角を丸めた四角形 650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フリーフォーム 652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4" name="角丸四角形 653"/>
              <p:cNvSpPr/>
              <p:nvPr/>
            </p:nvSpPr>
            <p:spPr>
              <a:xfrm>
                <a:off x="8220739" y="503846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円/楕円 727"/>
              <p:cNvSpPr/>
              <p:nvPr/>
            </p:nvSpPr>
            <p:spPr>
              <a:xfrm>
                <a:off x="8242715" y="510163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6" name="角丸四角形 655"/>
              <p:cNvSpPr/>
              <p:nvPr/>
            </p:nvSpPr>
            <p:spPr>
              <a:xfrm>
                <a:off x="8558877" y="503846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7" name="円/楕円 729"/>
              <p:cNvSpPr/>
              <p:nvPr/>
            </p:nvSpPr>
            <p:spPr>
              <a:xfrm>
                <a:off x="8580853" y="510163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月 657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片側の 2 つの角を丸めた四角形 658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フリーフォーム 659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直角三角形 660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直角三角形 661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6" name="グループ化 635"/>
            <p:cNvGrpSpPr/>
            <p:nvPr/>
          </p:nvGrpSpPr>
          <p:grpSpPr>
            <a:xfrm>
              <a:off x="7848541" y="173919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639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0" name="グループ化 639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647" name="フリーフォーム 646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台形 647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片側の 2 つの角を丸めた四角形 648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1" name="グループ化 640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642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3" name="グループ化 642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644" name="フリーフォーム 643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5" name="台形 644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6" name="片側の 2 つの角を丸めた四角形 645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37" name="円/楕円 1149"/>
            <p:cNvSpPr/>
            <p:nvPr/>
          </p:nvSpPr>
          <p:spPr>
            <a:xfrm>
              <a:off x="8337375" y="1497461"/>
              <a:ext cx="221501" cy="7226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8" name="ハート 637"/>
            <p:cNvSpPr/>
            <p:nvPr/>
          </p:nvSpPr>
          <p:spPr>
            <a:xfrm rot="20700000">
              <a:off x="7953193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63" name="グループ化 662"/>
          <p:cNvGrpSpPr/>
          <p:nvPr/>
        </p:nvGrpSpPr>
        <p:grpSpPr>
          <a:xfrm>
            <a:off x="6200118" y="3053442"/>
            <a:ext cx="1189183" cy="1313313"/>
            <a:chOff x="8814517" y="893064"/>
            <a:chExt cx="1189183" cy="1313313"/>
          </a:xfrm>
        </p:grpSpPr>
        <p:sp>
          <p:nvSpPr>
            <p:cNvPr id="664" name="円/楕円 663"/>
            <p:cNvSpPr/>
            <p:nvPr/>
          </p:nvSpPr>
          <p:spPr>
            <a:xfrm>
              <a:off x="9109079" y="1030520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5" name="円/楕円 689"/>
            <p:cNvSpPr/>
            <p:nvPr/>
          </p:nvSpPr>
          <p:spPr>
            <a:xfrm rot="20700000">
              <a:off x="9048397" y="122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6" name="円/楕円 690"/>
            <p:cNvSpPr/>
            <p:nvPr/>
          </p:nvSpPr>
          <p:spPr>
            <a:xfrm rot="900000" flipH="1">
              <a:off x="9593065" y="122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9077441" y="893064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8" name="月 667"/>
            <p:cNvSpPr/>
            <p:nvPr/>
          </p:nvSpPr>
          <p:spPr>
            <a:xfrm rot="900000" flipH="1">
              <a:off x="9091998" y="122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9" name="月 668"/>
            <p:cNvSpPr/>
            <p:nvPr/>
          </p:nvSpPr>
          <p:spPr>
            <a:xfrm rot="709480" flipH="1">
              <a:off x="9128894" y="123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0" name="月 669"/>
            <p:cNvSpPr/>
            <p:nvPr/>
          </p:nvSpPr>
          <p:spPr>
            <a:xfrm rot="462998" flipH="1">
              <a:off x="9163304" y="123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月 670"/>
            <p:cNvSpPr/>
            <p:nvPr/>
          </p:nvSpPr>
          <p:spPr>
            <a:xfrm rot="500641" flipH="1">
              <a:off x="9203096" y="126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月 671"/>
            <p:cNvSpPr/>
            <p:nvPr/>
          </p:nvSpPr>
          <p:spPr>
            <a:xfrm rot="310121" flipH="1">
              <a:off x="9240889" y="127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月 672"/>
            <p:cNvSpPr/>
            <p:nvPr/>
          </p:nvSpPr>
          <p:spPr>
            <a:xfrm rot="63639" flipH="1">
              <a:off x="9276136" y="127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4" name="月 673"/>
            <p:cNvSpPr/>
            <p:nvPr/>
          </p:nvSpPr>
          <p:spPr>
            <a:xfrm rot="20700000">
              <a:off x="9597577" y="122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5" name="月 674"/>
            <p:cNvSpPr/>
            <p:nvPr/>
          </p:nvSpPr>
          <p:spPr>
            <a:xfrm rot="20890520">
              <a:off x="9560681" y="123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6" name="月 675"/>
            <p:cNvSpPr/>
            <p:nvPr/>
          </p:nvSpPr>
          <p:spPr>
            <a:xfrm rot="21137002">
              <a:off x="9526271" y="123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7" name="月 676"/>
            <p:cNvSpPr/>
            <p:nvPr/>
          </p:nvSpPr>
          <p:spPr>
            <a:xfrm rot="21099359">
              <a:off x="9486479" y="126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8" name="月 677"/>
            <p:cNvSpPr/>
            <p:nvPr/>
          </p:nvSpPr>
          <p:spPr>
            <a:xfrm rot="21289879">
              <a:off x="9448686" y="127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9" name="月 678"/>
            <p:cNvSpPr/>
            <p:nvPr/>
          </p:nvSpPr>
          <p:spPr>
            <a:xfrm rot="21536361">
              <a:off x="9413439" y="127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片側の 2 つの角を丸めた四角形 679"/>
            <p:cNvSpPr/>
            <p:nvPr/>
          </p:nvSpPr>
          <p:spPr>
            <a:xfrm rot="10800000">
              <a:off x="9338207" y="150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1" name="円/楕円 691"/>
            <p:cNvSpPr/>
            <p:nvPr/>
          </p:nvSpPr>
          <p:spPr>
            <a:xfrm>
              <a:off x="9118676" y="97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2" name="円/楕円 632"/>
            <p:cNvSpPr/>
            <p:nvPr/>
          </p:nvSpPr>
          <p:spPr>
            <a:xfrm>
              <a:off x="9363824" y="142514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3" name="片側の 2 つの角を丸めた四角形 682"/>
            <p:cNvSpPr/>
            <p:nvPr/>
          </p:nvSpPr>
          <p:spPr>
            <a:xfrm>
              <a:off x="9127642" y="166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4" name="フリーフォーム 683"/>
            <p:cNvSpPr/>
            <p:nvPr/>
          </p:nvSpPr>
          <p:spPr>
            <a:xfrm>
              <a:off x="9106676" y="168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5" name="直角三角形 684"/>
            <p:cNvSpPr/>
            <p:nvPr/>
          </p:nvSpPr>
          <p:spPr>
            <a:xfrm rot="5400000">
              <a:off x="9243470" y="167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6" name="直角三角形 685"/>
            <p:cNvSpPr/>
            <p:nvPr/>
          </p:nvSpPr>
          <p:spPr>
            <a:xfrm rot="16200000" flipH="1">
              <a:off x="9408207" y="167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9188635" y="119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フリーフォーム 687"/>
            <p:cNvSpPr/>
            <p:nvPr/>
          </p:nvSpPr>
          <p:spPr>
            <a:xfrm>
              <a:off x="9193309" y="118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9" name="円/楕円 688"/>
            <p:cNvSpPr/>
            <p:nvPr/>
          </p:nvSpPr>
          <p:spPr>
            <a:xfrm flipH="1">
              <a:off x="9483326" y="119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0" name="フリーフォーム 689"/>
            <p:cNvSpPr/>
            <p:nvPr/>
          </p:nvSpPr>
          <p:spPr>
            <a:xfrm flipH="1">
              <a:off x="9487999" y="118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91" name="グループ化 690"/>
            <p:cNvGrpSpPr/>
            <p:nvPr/>
          </p:nvGrpSpPr>
          <p:grpSpPr>
            <a:xfrm>
              <a:off x="9226375" y="1291596"/>
              <a:ext cx="74454" cy="76611"/>
              <a:chOff x="9209456" y="1289481"/>
              <a:chExt cx="74454" cy="76611"/>
            </a:xfrm>
          </p:grpSpPr>
          <p:sp>
            <p:nvSpPr>
              <p:cNvPr id="713" name="円/楕円 712"/>
              <p:cNvSpPr/>
              <p:nvPr/>
            </p:nvSpPr>
            <p:spPr>
              <a:xfrm>
                <a:off x="9209456" y="1289481"/>
                <a:ext cx="74454" cy="766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円/楕円 713"/>
              <p:cNvSpPr/>
              <p:nvPr/>
            </p:nvSpPr>
            <p:spPr>
              <a:xfrm>
                <a:off x="9222166" y="1300664"/>
                <a:ext cx="49033" cy="5045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円/楕円 714"/>
              <p:cNvSpPr/>
              <p:nvPr/>
            </p:nvSpPr>
            <p:spPr>
              <a:xfrm>
                <a:off x="9228740" y="1294787"/>
                <a:ext cx="34862" cy="3587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円/楕円 715"/>
              <p:cNvSpPr/>
              <p:nvPr/>
            </p:nvSpPr>
            <p:spPr>
              <a:xfrm flipV="1">
                <a:off x="9221143" y="1329054"/>
                <a:ext cx="22482" cy="214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>
              <a:off x="9515791" y="1298596"/>
              <a:ext cx="74454" cy="76611"/>
              <a:chOff x="9441337" y="1289481"/>
              <a:chExt cx="74454" cy="76611"/>
            </a:xfrm>
          </p:grpSpPr>
          <p:sp>
            <p:nvSpPr>
              <p:cNvPr id="709" name="円/楕円 708"/>
              <p:cNvSpPr/>
              <p:nvPr/>
            </p:nvSpPr>
            <p:spPr>
              <a:xfrm flipH="1">
                <a:off x="9441337" y="1289481"/>
                <a:ext cx="74454" cy="766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円/楕円 709"/>
              <p:cNvSpPr/>
              <p:nvPr/>
            </p:nvSpPr>
            <p:spPr>
              <a:xfrm flipH="1">
                <a:off x="9454047" y="1300664"/>
                <a:ext cx="49033" cy="5045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円/楕円 710"/>
              <p:cNvSpPr/>
              <p:nvPr/>
            </p:nvSpPr>
            <p:spPr>
              <a:xfrm flipH="1">
                <a:off x="9461644" y="1294787"/>
                <a:ext cx="34862" cy="3587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円/楕円 711"/>
              <p:cNvSpPr/>
              <p:nvPr/>
            </p:nvSpPr>
            <p:spPr>
              <a:xfrm flipH="1" flipV="1">
                <a:off x="9481621" y="1329054"/>
                <a:ext cx="22482" cy="214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3" name="月 316"/>
            <p:cNvSpPr/>
            <p:nvPr/>
          </p:nvSpPr>
          <p:spPr>
            <a:xfrm rot="5400000" flipH="1">
              <a:off x="9226771" y="10030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4" name="月 316"/>
            <p:cNvSpPr/>
            <p:nvPr/>
          </p:nvSpPr>
          <p:spPr>
            <a:xfrm rot="5400000" flipH="1">
              <a:off x="9533952" y="10030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5" name="グループ化 694"/>
            <p:cNvGrpSpPr/>
            <p:nvPr/>
          </p:nvGrpSpPr>
          <p:grpSpPr>
            <a:xfrm>
              <a:off x="8814517" y="173538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698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9" name="グループ化 698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706" name="フリーフォーム 705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7" name="台形 706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8" name="片側の 2 つの角を丸めた四角形 707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0" name="グループ化 699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701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2" name="グループ化 701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703" name="フリーフォーム 702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台形 703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片側の 2 つの角を丸めた四角形 704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96" name="ハート 695"/>
            <p:cNvSpPr/>
            <p:nvPr/>
          </p:nvSpPr>
          <p:spPr>
            <a:xfrm rot="20700000">
              <a:off x="8931976" y="1522533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7" name="円/楕円 1149"/>
            <p:cNvSpPr/>
            <p:nvPr/>
          </p:nvSpPr>
          <p:spPr>
            <a:xfrm>
              <a:off x="9365901" y="1516598"/>
              <a:ext cx="107499" cy="53126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7" name="グループ化 716"/>
          <p:cNvGrpSpPr/>
          <p:nvPr/>
        </p:nvGrpSpPr>
        <p:grpSpPr>
          <a:xfrm>
            <a:off x="8096694" y="3040956"/>
            <a:ext cx="1189183" cy="1325799"/>
            <a:chOff x="9773726" y="880578"/>
            <a:chExt cx="1189183" cy="1325799"/>
          </a:xfrm>
        </p:grpSpPr>
        <p:grpSp>
          <p:nvGrpSpPr>
            <p:cNvPr id="718" name="グループ化 717"/>
            <p:cNvGrpSpPr/>
            <p:nvPr/>
          </p:nvGrpSpPr>
          <p:grpSpPr>
            <a:xfrm>
              <a:off x="9982134" y="880578"/>
              <a:ext cx="777399" cy="1325799"/>
              <a:chOff x="9982134" y="4690578"/>
              <a:chExt cx="777399" cy="1325799"/>
            </a:xfrm>
          </p:grpSpPr>
          <p:sp>
            <p:nvSpPr>
              <p:cNvPr id="735" name="フリーフォーム 734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片側の 2 つの角を丸めた四角形 735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月 737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片側の 2 つの角を丸めた四角形 738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フリーフォーム 739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直角三角形 740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直角三角形 741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ドーナツ 742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10204559" y="5116451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ドーナツ 744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円/楕円 745"/>
              <p:cNvSpPr/>
              <p:nvPr/>
            </p:nvSpPr>
            <p:spPr>
              <a:xfrm>
                <a:off x="10480784" y="5116451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7" name="グループ化 746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755" name="月 75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6" name="月 75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月 75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月 75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月 75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月 75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8" name="グループ化 747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749" name="月 74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0" name="月 74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1" name="月 75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2" name="月 75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3" name="月 75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4" name="月 75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19" name="グループ化 718"/>
            <p:cNvGrpSpPr/>
            <p:nvPr/>
          </p:nvGrpSpPr>
          <p:grpSpPr>
            <a:xfrm>
              <a:off x="9773726" y="173538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724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5" name="グループ化 724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732" name="フリーフォーム 731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3" name="台形 732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4" name="片側の 2 つの角を丸めた四角形 733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6" name="グループ化 725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727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8" name="グループ化 727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729" name="フリーフォーム 728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台形 729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1" name="片側の 2 つの角を丸めた四角形 730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20" name="ハート 719"/>
            <p:cNvSpPr/>
            <p:nvPr/>
          </p:nvSpPr>
          <p:spPr>
            <a:xfrm rot="20700000">
              <a:off x="9897409" y="1522532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円/楕円 1149"/>
            <p:cNvSpPr/>
            <p:nvPr/>
          </p:nvSpPr>
          <p:spPr>
            <a:xfrm>
              <a:off x="10290197" y="1496239"/>
              <a:ext cx="154460" cy="81469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2" name="月 721"/>
            <p:cNvSpPr/>
            <p:nvPr/>
          </p:nvSpPr>
          <p:spPr>
            <a:xfrm rot="16200000" flipV="1">
              <a:off x="10196004" y="108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3" name="月 722"/>
            <p:cNvSpPr/>
            <p:nvPr/>
          </p:nvSpPr>
          <p:spPr>
            <a:xfrm rot="16200000" flipV="1">
              <a:off x="10486517" y="108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1" name="グループ化 760"/>
          <p:cNvGrpSpPr/>
          <p:nvPr/>
        </p:nvGrpSpPr>
        <p:grpSpPr>
          <a:xfrm>
            <a:off x="693598" y="4861411"/>
            <a:ext cx="1066750" cy="1466316"/>
            <a:chOff x="5978293" y="4509120"/>
            <a:chExt cx="1066750" cy="1466316"/>
          </a:xfrm>
        </p:grpSpPr>
        <p:grpSp>
          <p:nvGrpSpPr>
            <p:cNvPr id="762" name="グループ化 761"/>
            <p:cNvGrpSpPr/>
            <p:nvPr/>
          </p:nvGrpSpPr>
          <p:grpSpPr>
            <a:xfrm>
              <a:off x="6150075" y="4509120"/>
              <a:ext cx="719603" cy="1297795"/>
              <a:chOff x="6150075" y="4718582"/>
              <a:chExt cx="719603" cy="1297795"/>
            </a:xfrm>
          </p:grpSpPr>
          <p:sp>
            <p:nvSpPr>
              <p:cNvPr id="774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フリーフォーム 775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片側の 2 つの角を丸めた四角形 776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月 780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月 781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月 782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月 783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月 784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月 785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786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月 787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月 788"/>
              <p:cNvSpPr/>
              <p:nvPr/>
            </p:nvSpPr>
            <p:spPr>
              <a:xfrm rot="6211672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月 790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円/楕円 612"/>
              <p:cNvSpPr/>
              <p:nvPr/>
            </p:nvSpPr>
            <p:spPr>
              <a:xfrm>
                <a:off x="6338059" y="5076401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月 792"/>
              <p:cNvSpPr/>
              <p:nvPr/>
            </p:nvSpPr>
            <p:spPr>
              <a:xfrm rot="4662396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月 794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631"/>
              <p:cNvSpPr/>
              <p:nvPr/>
            </p:nvSpPr>
            <p:spPr>
              <a:xfrm>
                <a:off x="6611903" y="5076401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片側の 2 つの角を丸めた四角形 797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フリーフォーム 798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直角三角形 799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直角三角形 800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3" name="グループ化 762"/>
            <p:cNvGrpSpPr/>
            <p:nvPr/>
          </p:nvGrpSpPr>
          <p:grpSpPr>
            <a:xfrm>
              <a:off x="5978293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766" name="グループ化 765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771" name="フリーフォーム 770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台形 771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7" name="グループ化 766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768" name="フリーフォーム 76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9" name="台形 76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64" name="円/楕円 1149"/>
            <p:cNvSpPr/>
            <p:nvPr/>
          </p:nvSpPr>
          <p:spPr>
            <a:xfrm rot="21334331">
              <a:off x="6450767" y="5105108"/>
              <a:ext cx="136179" cy="2492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5" name="稲妻 764"/>
            <p:cNvSpPr/>
            <p:nvPr/>
          </p:nvSpPr>
          <p:spPr>
            <a:xfrm>
              <a:off x="5978293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02" name="グループ化 801"/>
          <p:cNvGrpSpPr/>
          <p:nvPr/>
        </p:nvGrpSpPr>
        <p:grpSpPr>
          <a:xfrm>
            <a:off x="2503812" y="4841412"/>
            <a:ext cx="1066750" cy="1486315"/>
            <a:chOff x="6948269" y="4489121"/>
            <a:chExt cx="1066750" cy="1486315"/>
          </a:xfrm>
        </p:grpSpPr>
        <p:grpSp>
          <p:nvGrpSpPr>
            <p:cNvPr id="803" name="グループ化 802"/>
            <p:cNvGrpSpPr/>
            <p:nvPr/>
          </p:nvGrpSpPr>
          <p:grpSpPr>
            <a:xfrm>
              <a:off x="7122532" y="4489121"/>
              <a:ext cx="719603" cy="1317794"/>
              <a:chOff x="7122532" y="4698583"/>
              <a:chExt cx="719603" cy="1317794"/>
            </a:xfrm>
          </p:grpSpPr>
          <p:sp>
            <p:nvSpPr>
              <p:cNvPr id="815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6" name="片側の 2 つの角を丸めた四角形 815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7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8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月 819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月 820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円/楕円 702"/>
              <p:cNvSpPr/>
              <p:nvPr/>
            </p:nvSpPr>
            <p:spPr>
              <a:xfrm>
                <a:off x="7301731" y="508609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円/楕円 703"/>
              <p:cNvSpPr/>
              <p:nvPr/>
            </p:nvSpPr>
            <p:spPr>
              <a:xfrm>
                <a:off x="7582718" y="508609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フリーフォーム 825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直角三角形 826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直角三角形 827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4" name="グループ化 803"/>
            <p:cNvGrpSpPr/>
            <p:nvPr/>
          </p:nvGrpSpPr>
          <p:grpSpPr>
            <a:xfrm>
              <a:off x="6948269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807" name="グループ化 806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12" name="フリーフォーム 81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台形 81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8" name="グループ化 807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09" name="フリーフォーム 80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台形 80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805" name="稲妻 804"/>
            <p:cNvSpPr/>
            <p:nvPr/>
          </p:nvSpPr>
          <p:spPr>
            <a:xfrm>
              <a:off x="6969224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円/楕円 1149"/>
            <p:cNvSpPr/>
            <p:nvPr/>
          </p:nvSpPr>
          <p:spPr>
            <a:xfrm rot="21334331">
              <a:off x="7403061" y="5104118"/>
              <a:ext cx="160763" cy="52551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9" name="グループ化 828"/>
          <p:cNvGrpSpPr/>
          <p:nvPr/>
        </p:nvGrpSpPr>
        <p:grpSpPr>
          <a:xfrm>
            <a:off x="4457945" y="4833407"/>
            <a:ext cx="1066750" cy="1494320"/>
            <a:chOff x="7912948" y="4481116"/>
            <a:chExt cx="1066750" cy="1494320"/>
          </a:xfrm>
        </p:grpSpPr>
        <p:grpSp>
          <p:nvGrpSpPr>
            <p:cNvPr id="830" name="グループ化 829"/>
            <p:cNvGrpSpPr/>
            <p:nvPr/>
          </p:nvGrpSpPr>
          <p:grpSpPr>
            <a:xfrm>
              <a:off x="8078541" y="4481116"/>
              <a:ext cx="731898" cy="1325799"/>
              <a:chOff x="8078541" y="4690578"/>
              <a:chExt cx="731898" cy="1325799"/>
            </a:xfrm>
          </p:grpSpPr>
          <p:sp>
            <p:nvSpPr>
              <p:cNvPr id="841" name="フリーフォーム 840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2" name="片側の 2 つの角を丸めた四角形 841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フリーフォーム 843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円/楕円 727"/>
              <p:cNvSpPr/>
              <p:nvPr/>
            </p:nvSpPr>
            <p:spPr>
              <a:xfrm>
                <a:off x="8242715" y="5082589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角丸四角形 846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8" name="円/楕円 729"/>
              <p:cNvSpPr/>
              <p:nvPr/>
            </p:nvSpPr>
            <p:spPr>
              <a:xfrm>
                <a:off x="8580853" y="5082589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9" name="月 848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0" name="片側の 2 つの角を丸めた四角形 849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1" name="フリーフォーム 850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2" name="直角三角形 851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3" name="直角三角形 852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4" name="円/楕円 4"/>
              <p:cNvSpPr/>
              <p:nvPr/>
            </p:nvSpPr>
            <p:spPr>
              <a:xfrm rot="10800000">
                <a:off x="8319956" y="5299578"/>
                <a:ext cx="249068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7912948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833" name="グループ化 832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38" name="フリーフォーム 83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9" name="台形 83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4" name="グループ化 833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35" name="フリーフォーム 83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6" name="台形 83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832" name="稲妻 831"/>
            <p:cNvSpPr/>
            <p:nvPr/>
          </p:nvSpPr>
          <p:spPr>
            <a:xfrm>
              <a:off x="7977336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55" name="グループ化 854"/>
          <p:cNvGrpSpPr/>
          <p:nvPr/>
        </p:nvGrpSpPr>
        <p:grpSpPr>
          <a:xfrm>
            <a:off x="6253583" y="4845893"/>
            <a:ext cx="1066750" cy="1483739"/>
            <a:chOff x="8873394" y="4493602"/>
            <a:chExt cx="1066750" cy="1483739"/>
          </a:xfrm>
        </p:grpSpPr>
        <p:grpSp>
          <p:nvGrpSpPr>
            <p:cNvPr id="856" name="グループ化 855"/>
            <p:cNvGrpSpPr/>
            <p:nvPr/>
          </p:nvGrpSpPr>
          <p:grpSpPr>
            <a:xfrm>
              <a:off x="9048397" y="4493602"/>
              <a:ext cx="719603" cy="1313313"/>
              <a:chOff x="9048397" y="4703064"/>
              <a:chExt cx="719603" cy="1313313"/>
            </a:xfrm>
          </p:grpSpPr>
          <p:sp>
            <p:nvSpPr>
              <p:cNvPr id="868" name="円/楕円 86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月 87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月 87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月 87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月 87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月 87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月 87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月 87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月 87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1" name="月 88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2" name="月 88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3" name="月 88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片側の 2 つの角を丸めた四角形 88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7" name="片側の 2 つの角を丸めた四角形 88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フリーフォーム 88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9" name="直角三角形 88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0" name="直角三角形 88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円/楕円 89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2" name="円/楕円 891"/>
              <p:cNvSpPr/>
              <p:nvPr/>
            </p:nvSpPr>
            <p:spPr>
              <a:xfrm>
                <a:off x="9209396" y="5082448"/>
                <a:ext cx="94621" cy="97363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3" name="フリーフォーム 89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4" name="円/楕円 893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5" name="円/楕円 894"/>
              <p:cNvSpPr/>
              <p:nvPr/>
            </p:nvSpPr>
            <p:spPr>
              <a:xfrm flipH="1">
                <a:off x="9504086" y="5082448"/>
                <a:ext cx="94621" cy="97363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6" name="フリーフォーム 895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7" name="月 316"/>
              <p:cNvSpPr/>
              <p:nvPr/>
            </p:nvSpPr>
            <p:spPr>
              <a:xfrm rot="16200000" flipV="1">
                <a:off x="9226772" y="482541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8" name="月 316"/>
              <p:cNvSpPr/>
              <p:nvPr/>
            </p:nvSpPr>
            <p:spPr>
              <a:xfrm rot="16200000" flipV="1">
                <a:off x="9533953" y="482541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7" name="グループ化 856"/>
            <p:cNvGrpSpPr/>
            <p:nvPr/>
          </p:nvGrpSpPr>
          <p:grpSpPr>
            <a:xfrm>
              <a:off x="8873394" y="5344057"/>
              <a:ext cx="1066750" cy="633284"/>
              <a:chOff x="-1872401" y="5300330"/>
              <a:chExt cx="1150202" cy="682825"/>
            </a:xfrm>
          </p:grpSpPr>
          <p:grpSp>
            <p:nvGrpSpPr>
              <p:cNvPr id="860" name="グループ化 859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65" name="フリーフォーム 86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台形 86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1" name="グループ化 860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62" name="フリーフォーム 86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台形 86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858" name="稲妻 857"/>
            <p:cNvSpPr/>
            <p:nvPr/>
          </p:nvSpPr>
          <p:spPr>
            <a:xfrm>
              <a:off x="8899674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円/楕円 1149"/>
            <p:cNvSpPr/>
            <p:nvPr/>
          </p:nvSpPr>
          <p:spPr>
            <a:xfrm>
              <a:off x="9331648" y="5096124"/>
              <a:ext cx="158842" cy="53126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99" name="グループ化 898"/>
          <p:cNvGrpSpPr/>
          <p:nvPr/>
        </p:nvGrpSpPr>
        <p:grpSpPr>
          <a:xfrm>
            <a:off x="8148355" y="4833407"/>
            <a:ext cx="1066750" cy="1500035"/>
            <a:chOff x="9832781" y="4481116"/>
            <a:chExt cx="1066750" cy="1500035"/>
          </a:xfrm>
        </p:grpSpPr>
        <p:grpSp>
          <p:nvGrpSpPr>
            <p:cNvPr id="900" name="グループ化 899"/>
            <p:cNvGrpSpPr/>
            <p:nvPr/>
          </p:nvGrpSpPr>
          <p:grpSpPr>
            <a:xfrm>
              <a:off x="9982134" y="4481116"/>
              <a:ext cx="777399" cy="1325799"/>
              <a:chOff x="9982134" y="4690578"/>
              <a:chExt cx="777399" cy="1325799"/>
            </a:xfrm>
          </p:grpSpPr>
          <p:sp>
            <p:nvSpPr>
              <p:cNvPr id="912" name="フリーフォーム 91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3" name="片側の 2 つの角を丸めた四角形 91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5" name="月 91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6" name="片側の 2 つの角を丸めた四角形 91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7" name="フリーフォーム 91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直角三角形 91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直角三角形 91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0" name="ドーナツ 91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1" name="円/楕円 920"/>
              <p:cNvSpPr/>
              <p:nvPr/>
            </p:nvSpPr>
            <p:spPr>
              <a:xfrm>
                <a:off x="10204559" y="5111084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2" name="ドーナツ 921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円/楕円 922"/>
              <p:cNvSpPr/>
              <p:nvPr/>
            </p:nvSpPr>
            <p:spPr>
              <a:xfrm>
                <a:off x="10480784" y="5111084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4" name="グループ化 92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34" name="月 93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5" name="月 93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月 93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月 93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月 93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月 93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5" name="グループ化 92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28" name="月 92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9" name="月 92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月 92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月 93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月 93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月 93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6" name="月 925"/>
              <p:cNvSpPr/>
              <p:nvPr/>
            </p:nvSpPr>
            <p:spPr>
              <a:xfrm rot="16200000" flipV="1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月 926"/>
              <p:cNvSpPr/>
              <p:nvPr/>
            </p:nvSpPr>
            <p:spPr>
              <a:xfrm rot="16200000" flipV="1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1" name="グループ化 900"/>
            <p:cNvGrpSpPr/>
            <p:nvPr/>
          </p:nvGrpSpPr>
          <p:grpSpPr>
            <a:xfrm>
              <a:off x="9832781" y="5347867"/>
              <a:ext cx="1066750" cy="633284"/>
              <a:chOff x="-1872401" y="5300330"/>
              <a:chExt cx="1150202" cy="682825"/>
            </a:xfrm>
          </p:grpSpPr>
          <p:grpSp>
            <p:nvGrpSpPr>
              <p:cNvPr id="904" name="グループ化 903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909" name="フリーフォーム 90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台形 90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5" name="グループ化 904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906" name="フリーフォーム 905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台形 906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02" name="稲妻 901"/>
            <p:cNvSpPr/>
            <p:nvPr/>
          </p:nvSpPr>
          <p:spPr>
            <a:xfrm>
              <a:off x="9874237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3" name="円/楕円 1149"/>
            <p:cNvSpPr/>
            <p:nvPr/>
          </p:nvSpPr>
          <p:spPr>
            <a:xfrm>
              <a:off x="10252096" y="5096123"/>
              <a:ext cx="230662" cy="61067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40" name="グループ化 939"/>
          <p:cNvGrpSpPr/>
          <p:nvPr/>
        </p:nvGrpSpPr>
        <p:grpSpPr>
          <a:xfrm>
            <a:off x="613337" y="915144"/>
            <a:ext cx="1227272" cy="1495259"/>
            <a:chOff x="5897167" y="2511456"/>
            <a:chExt cx="1227272" cy="1495259"/>
          </a:xfrm>
        </p:grpSpPr>
        <p:sp>
          <p:nvSpPr>
            <p:cNvPr id="941" name="星 12 940"/>
            <p:cNvSpPr/>
            <p:nvPr/>
          </p:nvSpPr>
          <p:spPr>
            <a:xfrm>
              <a:off x="6093974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42" name="グループ化 941"/>
            <p:cNvGrpSpPr/>
            <p:nvPr/>
          </p:nvGrpSpPr>
          <p:grpSpPr>
            <a:xfrm>
              <a:off x="6150075" y="2708920"/>
              <a:ext cx="719603" cy="1297795"/>
              <a:chOff x="6150075" y="4718582"/>
              <a:chExt cx="719603" cy="1297795"/>
            </a:xfrm>
          </p:grpSpPr>
          <p:sp>
            <p:nvSpPr>
              <p:cNvPr id="956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7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8" name="フリーフォーム 957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9" name="片側の 2 つの角を丸めた四角形 958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1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2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3" name="月 962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月 963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月 964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月 965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月 966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月 967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月 968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0" name="月 969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1" name="月 970"/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2" name="月 971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円/楕円 632"/>
              <p:cNvSpPr/>
              <p:nvPr/>
            </p:nvSpPr>
            <p:spPr>
              <a:xfrm>
                <a:off x="6467592" y="520219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片側の 2 つの角を丸めた四角形 973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5" name="フリーフォーム 974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6" name="直角三角形 975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直角三角形 976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5897167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948" name="グループ化 947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953" name="フリーフォーム 952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台形 953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9" name="グループ化 948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50" name="フリーフォーム 949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台形 950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フリーフォーム 951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44" name="乗算記号 943"/>
            <p:cNvSpPr/>
            <p:nvPr/>
          </p:nvSpPr>
          <p:spPr>
            <a:xfrm>
              <a:off x="6310891" y="3033089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5" name="乗算記号 944"/>
            <p:cNvSpPr/>
            <p:nvPr/>
          </p:nvSpPr>
          <p:spPr>
            <a:xfrm>
              <a:off x="6557993" y="3033089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6392980" y="3254996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6422168" y="3305310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78" name="グループ化 977"/>
          <p:cNvGrpSpPr/>
          <p:nvPr/>
        </p:nvGrpSpPr>
        <p:grpSpPr>
          <a:xfrm>
            <a:off x="2471085" y="915144"/>
            <a:ext cx="1227272" cy="1495259"/>
            <a:chOff x="6871466" y="2511456"/>
            <a:chExt cx="1227272" cy="1495259"/>
          </a:xfrm>
        </p:grpSpPr>
        <p:sp>
          <p:nvSpPr>
            <p:cNvPr id="979" name="星 12 978"/>
            <p:cNvSpPr/>
            <p:nvPr/>
          </p:nvSpPr>
          <p:spPr>
            <a:xfrm>
              <a:off x="7078622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80" name="グループ化 979"/>
            <p:cNvGrpSpPr/>
            <p:nvPr/>
          </p:nvGrpSpPr>
          <p:grpSpPr>
            <a:xfrm>
              <a:off x="7122532" y="2688921"/>
              <a:ext cx="719603" cy="1317794"/>
              <a:chOff x="7122532" y="4698583"/>
              <a:chExt cx="719603" cy="1317794"/>
            </a:xfrm>
          </p:grpSpPr>
          <p:sp>
            <p:nvSpPr>
              <p:cNvPr id="994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片側の 2 つの角を丸めた四角形 994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月 998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月 999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円/楕円 632"/>
              <p:cNvSpPr/>
              <p:nvPr/>
            </p:nvSpPr>
            <p:spPr>
              <a:xfrm>
                <a:off x="7437959" y="519281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片側の 2 つの角を丸めた四角形 1001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フリーフォーム 1002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直角三角形 1003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直角三角形 1004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1" name="グループ化 980"/>
            <p:cNvGrpSpPr/>
            <p:nvPr/>
          </p:nvGrpSpPr>
          <p:grpSpPr>
            <a:xfrm>
              <a:off x="6871466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986" name="グループ化 985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991" name="フリーフォーム 990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台形 991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フリーフォーム 992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87" name="グループ化 986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88" name="フリーフォーム 987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台形 988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フリーフォーム 989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82" name="円/楕円 981"/>
            <p:cNvSpPr/>
            <p:nvPr/>
          </p:nvSpPr>
          <p:spPr>
            <a:xfrm>
              <a:off x="7358907" y="3258294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7388095" y="3308608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4" name="乗算記号 983"/>
            <p:cNvSpPr/>
            <p:nvPr/>
          </p:nvSpPr>
          <p:spPr>
            <a:xfrm>
              <a:off x="7270736" y="2994923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5" name="乗算記号 984"/>
            <p:cNvSpPr/>
            <p:nvPr/>
          </p:nvSpPr>
          <p:spPr>
            <a:xfrm>
              <a:off x="7545288" y="299695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06" name="グループ化 1005"/>
          <p:cNvGrpSpPr/>
          <p:nvPr/>
        </p:nvGrpSpPr>
        <p:grpSpPr>
          <a:xfrm>
            <a:off x="4382565" y="915144"/>
            <a:ext cx="1227272" cy="1495259"/>
            <a:chOff x="7833320" y="2511456"/>
            <a:chExt cx="1227272" cy="1495259"/>
          </a:xfrm>
        </p:grpSpPr>
        <p:sp>
          <p:nvSpPr>
            <p:cNvPr id="1007" name="星 12 1006"/>
            <p:cNvSpPr/>
            <p:nvPr/>
          </p:nvSpPr>
          <p:spPr>
            <a:xfrm>
              <a:off x="8031793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8078541" y="2680916"/>
              <a:ext cx="731898" cy="1325799"/>
              <a:chOff x="8078541" y="4690578"/>
              <a:chExt cx="731898" cy="1325799"/>
            </a:xfrm>
          </p:grpSpPr>
          <p:sp>
            <p:nvSpPr>
              <p:cNvPr id="1022" name="フリーフォーム 1021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3" name="片側の 2 つの角を丸めた四角形 1022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4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5" name="フリーフォーム 1024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6" name="月 1025"/>
              <p:cNvSpPr/>
              <p:nvPr/>
            </p:nvSpPr>
            <p:spPr>
              <a:xfrm rot="16200000">
                <a:off x="8430434" y="515909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7" name="片側の 2 つの角を丸めた四角形 1026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8" name="フリーフォーム 1027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9" name="直角三角形 1028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直角三角形 1029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7833320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1014" name="グループ化 1013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1019" name="フリーフォーム 1018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台形 1019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16" name="フリーフォーム 101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台形 101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10" name="乗算記号 1009"/>
            <p:cNvSpPr/>
            <p:nvPr/>
          </p:nvSpPr>
          <p:spPr>
            <a:xfrm>
              <a:off x="8226219" y="3010053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1" name="乗算記号 1010"/>
            <p:cNvSpPr/>
            <p:nvPr/>
          </p:nvSpPr>
          <p:spPr>
            <a:xfrm>
              <a:off x="8500771" y="301208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8308244" y="3235281"/>
              <a:ext cx="257200" cy="15557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8339800" y="3293087"/>
              <a:ext cx="193483" cy="9777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31" name="グループ化 1030"/>
          <p:cNvGrpSpPr/>
          <p:nvPr/>
        </p:nvGrpSpPr>
        <p:grpSpPr>
          <a:xfrm>
            <a:off x="6213140" y="915144"/>
            <a:ext cx="1227272" cy="1495259"/>
            <a:chOff x="8792472" y="2511456"/>
            <a:chExt cx="1227272" cy="1495259"/>
          </a:xfrm>
        </p:grpSpPr>
        <p:sp>
          <p:nvSpPr>
            <p:cNvPr id="1032" name="星 12 1031"/>
            <p:cNvSpPr/>
            <p:nvPr/>
          </p:nvSpPr>
          <p:spPr>
            <a:xfrm>
              <a:off x="9013491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3" name="グループ化 1032"/>
            <p:cNvGrpSpPr/>
            <p:nvPr/>
          </p:nvGrpSpPr>
          <p:grpSpPr>
            <a:xfrm>
              <a:off x="9048397" y="2693402"/>
              <a:ext cx="719603" cy="1313313"/>
              <a:chOff x="9048397" y="4703064"/>
              <a:chExt cx="719603" cy="1313313"/>
            </a:xfrm>
          </p:grpSpPr>
          <p:sp>
            <p:nvSpPr>
              <p:cNvPr id="1047" name="円/楕円 1046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9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0" name="円/楕円 1049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月 1050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月 1051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月 1052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月 1053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月 1054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月 1055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月 1056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月 1057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月 1058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0" name="月 1059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1" name="月 1060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2" name="月 1061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片側の 2 つの角を丸めた四角形 1062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4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5" name="円/楕円 632"/>
              <p:cNvSpPr/>
              <p:nvPr/>
            </p:nvSpPr>
            <p:spPr>
              <a:xfrm>
                <a:off x="9363824" y="5209924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6" name="片側の 2 つの角を丸めた四角形 1065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7" name="フリーフォーム 1066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直角三角形 1067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直角三角形 1068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月 316"/>
              <p:cNvSpPr/>
              <p:nvPr/>
            </p:nvSpPr>
            <p:spPr>
              <a:xfrm rot="16200000" flipV="1">
                <a:off x="9226772" y="4864140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1" name="月 316"/>
              <p:cNvSpPr/>
              <p:nvPr/>
            </p:nvSpPr>
            <p:spPr>
              <a:xfrm rot="16200000" flipV="1">
                <a:off x="9533953" y="4864140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4" name="グループ化 1033"/>
            <p:cNvGrpSpPr/>
            <p:nvPr/>
          </p:nvGrpSpPr>
          <p:grpSpPr>
            <a:xfrm>
              <a:off x="8792472" y="2840803"/>
              <a:ext cx="1227272" cy="765558"/>
              <a:chOff x="813126" y="1152522"/>
              <a:chExt cx="2449399" cy="1527909"/>
            </a:xfrm>
          </p:grpSpPr>
          <p:grpSp>
            <p:nvGrpSpPr>
              <p:cNvPr id="1039" name="グループ化 1038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1044" name="フリーフォーム 1043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5" name="台形 1044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6" name="フリーフォーム 1045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40" name="グループ化 1039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41" name="フリーフォーム 1040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2" name="台形 1041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3" name="フリーフォーム 1042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35" name="円/楕円 1034"/>
            <p:cNvSpPr/>
            <p:nvPr/>
          </p:nvSpPr>
          <p:spPr>
            <a:xfrm>
              <a:off x="9285797" y="3253044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9314985" y="3303358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7" name="乗算記号 1036"/>
            <p:cNvSpPr/>
            <p:nvPr/>
          </p:nvSpPr>
          <p:spPr>
            <a:xfrm>
              <a:off x="9200369" y="301127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8" name="乗算記号 1037"/>
            <p:cNvSpPr/>
            <p:nvPr/>
          </p:nvSpPr>
          <p:spPr>
            <a:xfrm>
              <a:off x="9474921" y="3013301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72" name="グループ化 1071"/>
          <p:cNvGrpSpPr/>
          <p:nvPr/>
        </p:nvGrpSpPr>
        <p:grpSpPr>
          <a:xfrm>
            <a:off x="8099964" y="915144"/>
            <a:ext cx="1227272" cy="1495259"/>
            <a:chOff x="9760391" y="2511456"/>
            <a:chExt cx="1227272" cy="1495259"/>
          </a:xfrm>
        </p:grpSpPr>
        <p:sp>
          <p:nvSpPr>
            <p:cNvPr id="1073" name="星 12 1072"/>
            <p:cNvSpPr/>
            <p:nvPr/>
          </p:nvSpPr>
          <p:spPr>
            <a:xfrm>
              <a:off x="9974949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4" name="グループ化 1073"/>
            <p:cNvGrpSpPr/>
            <p:nvPr/>
          </p:nvGrpSpPr>
          <p:grpSpPr>
            <a:xfrm>
              <a:off x="9982134" y="2680916"/>
              <a:ext cx="777399" cy="1325799"/>
              <a:chOff x="9982134" y="4690578"/>
              <a:chExt cx="777399" cy="1325799"/>
            </a:xfrm>
          </p:grpSpPr>
          <p:sp>
            <p:nvSpPr>
              <p:cNvPr id="1088" name="フリーフォーム 1087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9" name="片側の 2 つの角を丸めた四角形 1088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0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1" name="月 1090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2" name="片側の 2 つの角を丸めた四角形 1091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3" name="フリーフォーム 1092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4" name="直角三角形 1093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5" name="直角三角形 1094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6" name="ドーナツ 1095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7" name="ドーナツ 1096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8" name="グループ化 1097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08" name="月 110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9" name="月 110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0" name="月 110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1" name="月 111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月 111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月 111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02" name="月 1101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3" name="月 1102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4" name="月 1103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5" name="月 1104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6" name="月 1105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7" name="月 1106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0" name="月 1099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1" name="月 1100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5" name="グループ化 1074"/>
            <p:cNvGrpSpPr/>
            <p:nvPr/>
          </p:nvGrpSpPr>
          <p:grpSpPr>
            <a:xfrm>
              <a:off x="9760391" y="2840803"/>
              <a:ext cx="1227272" cy="765558"/>
              <a:chOff x="813126" y="1152522"/>
              <a:chExt cx="2449399" cy="1527909"/>
            </a:xfrm>
          </p:grpSpPr>
          <p:grpSp>
            <p:nvGrpSpPr>
              <p:cNvPr id="1080" name="グループ化 1079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1085" name="フリーフォーム 1084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6" name="台形 1085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7" name="フリーフォーム 1086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1" name="グループ化 108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82" name="フリーフォーム 108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3" name="台形 108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4" name="フリーフォーム 108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76" name="円/楕円 1075"/>
            <p:cNvSpPr/>
            <p:nvPr/>
          </p:nvSpPr>
          <p:spPr>
            <a:xfrm>
              <a:off x="10240231" y="3274911"/>
              <a:ext cx="247083" cy="10976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10272252" y="3315695"/>
              <a:ext cx="185872" cy="6898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8" name="乗算記号 1077"/>
            <p:cNvSpPr/>
            <p:nvPr/>
          </p:nvSpPr>
          <p:spPr>
            <a:xfrm>
              <a:off x="10156167" y="302604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9" name="乗算記号 1078"/>
            <p:cNvSpPr/>
            <p:nvPr/>
          </p:nvSpPr>
          <p:spPr>
            <a:xfrm>
              <a:off x="10433009" y="302604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32382" y="3068960"/>
            <a:ext cx="1189183" cy="1297795"/>
            <a:chOff x="5917102" y="908582"/>
            <a:chExt cx="1189183" cy="129779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150075" y="908582"/>
              <a:ext cx="719603" cy="1297795"/>
              <a:chOff x="6150075" y="4718582"/>
              <a:chExt cx="719603" cy="1297795"/>
            </a:xfrm>
          </p:grpSpPr>
          <p:sp>
            <p:nvSpPr>
              <p:cNvPr id="18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 19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片側の 2 つの角を丸めた四角形 20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月 30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月 31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月 32"/>
              <p:cNvSpPr/>
              <p:nvPr/>
            </p:nvSpPr>
            <p:spPr>
              <a:xfrm rot="4714327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月 34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612"/>
              <p:cNvSpPr/>
              <p:nvPr/>
            </p:nvSpPr>
            <p:spPr>
              <a:xfrm>
                <a:off x="6338059" y="5075877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616"/>
              <p:cNvSpPr/>
              <p:nvPr/>
            </p:nvSpPr>
            <p:spPr>
              <a:xfrm>
                <a:off x="6359074" y="5095109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月 37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円/楕円 631"/>
              <p:cNvSpPr/>
              <p:nvPr/>
            </p:nvSpPr>
            <p:spPr>
              <a:xfrm>
                <a:off x="6611903" y="5075877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641"/>
              <p:cNvSpPr/>
              <p:nvPr/>
            </p:nvSpPr>
            <p:spPr>
              <a:xfrm>
                <a:off x="6632918" y="5095109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直角三角形 45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直角三角形 46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917102" y="1732067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7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15" name="フリーフォーム 14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台形 15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片側の 2 つの角を丸めた四角形 16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10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" name="グループ化 10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12" name="フリーフォーム 11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" name="台形 12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" name="片側の 2 つの角を丸めた四角形 13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" name="ハート 4"/>
            <p:cNvSpPr/>
            <p:nvPr/>
          </p:nvSpPr>
          <p:spPr>
            <a:xfrm rot="20700000">
              <a:off x="6008977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1149"/>
            <p:cNvSpPr/>
            <p:nvPr/>
          </p:nvSpPr>
          <p:spPr>
            <a:xfrm>
              <a:off x="6484999" y="1501210"/>
              <a:ext cx="107499" cy="45719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2432720" y="3048961"/>
            <a:ext cx="1189183" cy="1317794"/>
            <a:chOff x="6891401" y="888583"/>
            <a:chExt cx="1189183" cy="1317794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7122532" y="888583"/>
              <a:ext cx="719603" cy="1317794"/>
              <a:chOff x="7122532" y="4698583"/>
              <a:chExt cx="719603" cy="1317794"/>
            </a:xfrm>
          </p:grpSpPr>
          <p:sp>
            <p:nvSpPr>
              <p:cNvPr id="64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片側の 2 つの角を丸めた四角形 64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月 68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月 69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702"/>
              <p:cNvSpPr/>
              <p:nvPr/>
            </p:nvSpPr>
            <p:spPr>
              <a:xfrm>
                <a:off x="7301731" y="5080136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円/楕円 703"/>
              <p:cNvSpPr/>
              <p:nvPr/>
            </p:nvSpPr>
            <p:spPr>
              <a:xfrm>
                <a:off x="7582718" y="5080136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直角三角形 75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直角三角形 76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6891401" y="1737505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53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61" name="フリーフォーム 60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台形 61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62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56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58" name="フリーフォーム 57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台形 58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片側の 2 つの角を丸めた四角形 59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1" name="ハート 50"/>
            <p:cNvSpPr/>
            <p:nvPr/>
          </p:nvSpPr>
          <p:spPr>
            <a:xfrm rot="20700000">
              <a:off x="7017090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円/楕円 1149"/>
            <p:cNvSpPr/>
            <p:nvPr/>
          </p:nvSpPr>
          <p:spPr>
            <a:xfrm>
              <a:off x="7418362" y="1474666"/>
              <a:ext cx="158710" cy="7226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4394895" y="3040956"/>
            <a:ext cx="1189183" cy="1325799"/>
            <a:chOff x="7848541" y="880578"/>
            <a:chExt cx="1189183" cy="1325799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8078541" y="880578"/>
              <a:ext cx="731898" cy="1325799"/>
              <a:chOff x="8078541" y="4690578"/>
              <a:chExt cx="731898" cy="1325799"/>
            </a:xfrm>
          </p:grpSpPr>
          <p:sp>
            <p:nvSpPr>
              <p:cNvPr id="94" name="フリーフォーム 93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片側の 2 つの角を丸めた四角形 94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 96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角丸四角形 97"/>
              <p:cNvSpPr/>
              <p:nvPr/>
            </p:nvSpPr>
            <p:spPr>
              <a:xfrm>
                <a:off x="8220739" y="503846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円/楕円 727"/>
              <p:cNvSpPr/>
              <p:nvPr/>
            </p:nvSpPr>
            <p:spPr>
              <a:xfrm>
                <a:off x="8242715" y="510163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角丸四角形 99"/>
              <p:cNvSpPr/>
              <p:nvPr/>
            </p:nvSpPr>
            <p:spPr>
              <a:xfrm>
                <a:off x="8558877" y="503846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円/楕円 729"/>
              <p:cNvSpPr/>
              <p:nvPr/>
            </p:nvSpPr>
            <p:spPr>
              <a:xfrm>
                <a:off x="8580853" y="510163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月 101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片側の 2 つの角を丸めた四角形 102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直角三角形 104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直角三角形 105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>
              <a:off x="7848541" y="173919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83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" name="グループ化 83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91" name="フリーフォーム 90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台形 91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片側の 2 つの角を丸めた四角形 92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86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" name="グループ化 86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88" name="フリーフォーム 87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片側の 2 つの角を丸めた四角形 89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1" name="円/楕円 1149"/>
            <p:cNvSpPr/>
            <p:nvPr/>
          </p:nvSpPr>
          <p:spPr>
            <a:xfrm>
              <a:off x="8337375" y="1497461"/>
              <a:ext cx="221501" cy="7226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ハート 81"/>
            <p:cNvSpPr/>
            <p:nvPr/>
          </p:nvSpPr>
          <p:spPr>
            <a:xfrm rot="20700000">
              <a:off x="7953193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6200118" y="3053442"/>
            <a:ext cx="1189183" cy="1313313"/>
            <a:chOff x="8814517" y="893064"/>
            <a:chExt cx="1189183" cy="1313313"/>
          </a:xfrm>
        </p:grpSpPr>
        <p:sp>
          <p:nvSpPr>
            <p:cNvPr id="108" name="円/楕円 107"/>
            <p:cNvSpPr/>
            <p:nvPr/>
          </p:nvSpPr>
          <p:spPr>
            <a:xfrm>
              <a:off x="9109079" y="1030520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89"/>
            <p:cNvSpPr/>
            <p:nvPr/>
          </p:nvSpPr>
          <p:spPr>
            <a:xfrm rot="20700000">
              <a:off x="9048397" y="122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円/楕円 690"/>
            <p:cNvSpPr/>
            <p:nvPr/>
          </p:nvSpPr>
          <p:spPr>
            <a:xfrm rot="900000" flipH="1">
              <a:off x="9593065" y="122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9077441" y="893064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月 111"/>
            <p:cNvSpPr/>
            <p:nvPr/>
          </p:nvSpPr>
          <p:spPr>
            <a:xfrm rot="900000" flipH="1">
              <a:off x="9091998" y="122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月 112"/>
            <p:cNvSpPr/>
            <p:nvPr/>
          </p:nvSpPr>
          <p:spPr>
            <a:xfrm rot="709480" flipH="1">
              <a:off x="9128894" y="123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月 113"/>
            <p:cNvSpPr/>
            <p:nvPr/>
          </p:nvSpPr>
          <p:spPr>
            <a:xfrm rot="462998" flipH="1">
              <a:off x="9163304" y="123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月 114"/>
            <p:cNvSpPr/>
            <p:nvPr/>
          </p:nvSpPr>
          <p:spPr>
            <a:xfrm rot="500641" flipH="1">
              <a:off x="9203096" y="126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月 115"/>
            <p:cNvSpPr/>
            <p:nvPr/>
          </p:nvSpPr>
          <p:spPr>
            <a:xfrm rot="310121" flipH="1">
              <a:off x="9240889" y="127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月 116"/>
            <p:cNvSpPr/>
            <p:nvPr/>
          </p:nvSpPr>
          <p:spPr>
            <a:xfrm rot="63639" flipH="1">
              <a:off x="9276136" y="127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月 117"/>
            <p:cNvSpPr/>
            <p:nvPr/>
          </p:nvSpPr>
          <p:spPr>
            <a:xfrm rot="20700000">
              <a:off x="9597577" y="122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月 118"/>
            <p:cNvSpPr/>
            <p:nvPr/>
          </p:nvSpPr>
          <p:spPr>
            <a:xfrm rot="20890520">
              <a:off x="9560681" y="123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月 119"/>
            <p:cNvSpPr/>
            <p:nvPr/>
          </p:nvSpPr>
          <p:spPr>
            <a:xfrm rot="21137002">
              <a:off x="9526271" y="123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月 120"/>
            <p:cNvSpPr/>
            <p:nvPr/>
          </p:nvSpPr>
          <p:spPr>
            <a:xfrm rot="21099359">
              <a:off x="9486479" y="126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月 121"/>
            <p:cNvSpPr/>
            <p:nvPr/>
          </p:nvSpPr>
          <p:spPr>
            <a:xfrm rot="21289879">
              <a:off x="9448686" y="127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月 122"/>
            <p:cNvSpPr/>
            <p:nvPr/>
          </p:nvSpPr>
          <p:spPr>
            <a:xfrm rot="21536361">
              <a:off x="9413439" y="127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片側の 2 つの角を丸めた四角形 123"/>
            <p:cNvSpPr/>
            <p:nvPr/>
          </p:nvSpPr>
          <p:spPr>
            <a:xfrm rot="10800000">
              <a:off x="9338207" y="150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円/楕円 691"/>
            <p:cNvSpPr/>
            <p:nvPr/>
          </p:nvSpPr>
          <p:spPr>
            <a:xfrm>
              <a:off x="9118676" y="97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円/楕円 632"/>
            <p:cNvSpPr/>
            <p:nvPr/>
          </p:nvSpPr>
          <p:spPr>
            <a:xfrm>
              <a:off x="9363824" y="142514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片側の 2 つの角を丸めた四角形 126"/>
            <p:cNvSpPr/>
            <p:nvPr/>
          </p:nvSpPr>
          <p:spPr>
            <a:xfrm>
              <a:off x="9127642" y="166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 127"/>
            <p:cNvSpPr/>
            <p:nvPr/>
          </p:nvSpPr>
          <p:spPr>
            <a:xfrm>
              <a:off x="9106676" y="168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直角三角形 128"/>
            <p:cNvSpPr/>
            <p:nvPr/>
          </p:nvSpPr>
          <p:spPr>
            <a:xfrm rot="5400000">
              <a:off x="9243470" y="167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直角三角形 129"/>
            <p:cNvSpPr/>
            <p:nvPr/>
          </p:nvSpPr>
          <p:spPr>
            <a:xfrm rot="16200000" flipH="1">
              <a:off x="9408207" y="167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9188635" y="119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 131"/>
            <p:cNvSpPr/>
            <p:nvPr/>
          </p:nvSpPr>
          <p:spPr>
            <a:xfrm>
              <a:off x="9193309" y="118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円/楕円 132"/>
            <p:cNvSpPr/>
            <p:nvPr/>
          </p:nvSpPr>
          <p:spPr>
            <a:xfrm flipH="1">
              <a:off x="9483326" y="119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フリーフォーム 133"/>
            <p:cNvSpPr/>
            <p:nvPr/>
          </p:nvSpPr>
          <p:spPr>
            <a:xfrm flipH="1">
              <a:off x="9487999" y="118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9226375" y="1291596"/>
              <a:ext cx="74454" cy="76611"/>
              <a:chOff x="9209456" y="1289481"/>
              <a:chExt cx="74454" cy="76611"/>
            </a:xfrm>
          </p:grpSpPr>
          <p:sp>
            <p:nvSpPr>
              <p:cNvPr id="157" name="円/楕円 156"/>
              <p:cNvSpPr/>
              <p:nvPr/>
            </p:nvSpPr>
            <p:spPr>
              <a:xfrm>
                <a:off x="9209456" y="1289481"/>
                <a:ext cx="74454" cy="766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円/楕円 157"/>
              <p:cNvSpPr/>
              <p:nvPr/>
            </p:nvSpPr>
            <p:spPr>
              <a:xfrm>
                <a:off x="9222166" y="1300664"/>
                <a:ext cx="49033" cy="5045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9228740" y="1294787"/>
                <a:ext cx="34862" cy="3587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円/楕円 159"/>
              <p:cNvSpPr/>
              <p:nvPr/>
            </p:nvSpPr>
            <p:spPr>
              <a:xfrm flipV="1">
                <a:off x="9221143" y="1329054"/>
                <a:ext cx="22482" cy="214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>
              <a:off x="9515791" y="1298596"/>
              <a:ext cx="74454" cy="76611"/>
              <a:chOff x="9441337" y="1289481"/>
              <a:chExt cx="74454" cy="76611"/>
            </a:xfrm>
          </p:grpSpPr>
          <p:sp>
            <p:nvSpPr>
              <p:cNvPr id="153" name="円/楕円 152"/>
              <p:cNvSpPr/>
              <p:nvPr/>
            </p:nvSpPr>
            <p:spPr>
              <a:xfrm flipH="1">
                <a:off x="9441337" y="1289481"/>
                <a:ext cx="74454" cy="766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 flipH="1">
                <a:off x="9454047" y="1300664"/>
                <a:ext cx="49033" cy="5045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円/楕円 154"/>
              <p:cNvSpPr/>
              <p:nvPr/>
            </p:nvSpPr>
            <p:spPr>
              <a:xfrm flipH="1">
                <a:off x="9461644" y="1294787"/>
                <a:ext cx="34862" cy="3587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155"/>
              <p:cNvSpPr/>
              <p:nvPr/>
            </p:nvSpPr>
            <p:spPr>
              <a:xfrm flipH="1" flipV="1">
                <a:off x="9481621" y="1329054"/>
                <a:ext cx="22482" cy="214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7" name="月 316"/>
            <p:cNvSpPr/>
            <p:nvPr/>
          </p:nvSpPr>
          <p:spPr>
            <a:xfrm rot="5400000" flipH="1">
              <a:off x="9226771" y="10030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8" name="月 316"/>
            <p:cNvSpPr/>
            <p:nvPr/>
          </p:nvSpPr>
          <p:spPr>
            <a:xfrm rot="5400000" flipH="1">
              <a:off x="9533952" y="10030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8814517" y="173538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142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3" name="グループ化 142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150" name="フリーフォーム 149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51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145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147" name="フリーフォーム 146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台形 147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片側の 2 つの角を丸めた四角形 148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40" name="ハート 139"/>
            <p:cNvSpPr/>
            <p:nvPr/>
          </p:nvSpPr>
          <p:spPr>
            <a:xfrm rot="20700000">
              <a:off x="8931976" y="1522533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円/楕円 1149"/>
            <p:cNvSpPr/>
            <p:nvPr/>
          </p:nvSpPr>
          <p:spPr>
            <a:xfrm>
              <a:off x="9365901" y="1516598"/>
              <a:ext cx="107499" cy="53126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8096694" y="3040956"/>
            <a:ext cx="1189183" cy="1325799"/>
            <a:chOff x="9773726" y="880578"/>
            <a:chExt cx="1189183" cy="1325799"/>
          </a:xfrm>
        </p:grpSpPr>
        <p:grpSp>
          <p:nvGrpSpPr>
            <p:cNvPr id="162" name="グループ化 161"/>
            <p:cNvGrpSpPr/>
            <p:nvPr/>
          </p:nvGrpSpPr>
          <p:grpSpPr>
            <a:xfrm>
              <a:off x="9982134" y="880578"/>
              <a:ext cx="777399" cy="1325799"/>
              <a:chOff x="9982134" y="4690578"/>
              <a:chExt cx="777399" cy="1325799"/>
            </a:xfrm>
          </p:grpSpPr>
          <p:sp>
            <p:nvSpPr>
              <p:cNvPr id="179" name="フリーフォーム 178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片側の 2 つの角を丸めた四角形 179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 183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直角三角形 184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直角三角形 185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ドーナツ 186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10204559" y="5116451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ドーナツ 188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10480784" y="5116451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1" name="グループ化 190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99" name="月 19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月 20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月 20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月 20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月 20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93" name="月 19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月 19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月 19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月 19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月 19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63" name="グループ化 162"/>
            <p:cNvGrpSpPr/>
            <p:nvPr/>
          </p:nvGrpSpPr>
          <p:grpSpPr>
            <a:xfrm>
              <a:off x="9773726" y="1735381"/>
              <a:ext cx="1189183" cy="326458"/>
              <a:chOff x="-1807537" y="1730579"/>
              <a:chExt cx="1248860" cy="342840"/>
            </a:xfrm>
            <a:solidFill>
              <a:srgbClr val="FF3399"/>
            </a:solidFill>
          </p:grpSpPr>
          <p:sp>
            <p:nvSpPr>
              <p:cNvPr id="168" name="片側の 2 つの角を丸めた四角形 170"/>
              <p:cNvSpPr/>
              <p:nvPr/>
            </p:nvSpPr>
            <p:spPr>
              <a:xfrm rot="14411413">
                <a:off x="-1666691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" name="グループ化 168"/>
              <p:cNvGrpSpPr/>
              <p:nvPr/>
            </p:nvGrpSpPr>
            <p:grpSpPr>
              <a:xfrm rot="282138">
                <a:off x="-1788709" y="1758938"/>
                <a:ext cx="759056" cy="314481"/>
                <a:chOff x="6339471" y="2255064"/>
                <a:chExt cx="1473716" cy="610569"/>
              </a:xfrm>
              <a:grpFill/>
            </p:grpSpPr>
            <p:sp>
              <p:nvSpPr>
                <p:cNvPr id="176" name="フリーフォーム 175"/>
                <p:cNvSpPr/>
                <p:nvPr/>
              </p:nvSpPr>
              <p:spPr>
                <a:xfrm rot="16200000" flipH="1" flipV="1">
                  <a:off x="7259733" y="2202996"/>
                  <a:ext cx="501386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 rot="4834386">
                  <a:off x="7016013" y="2536677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片側の 2 つの角を丸めた四角形 177"/>
                <p:cNvSpPr/>
                <p:nvPr/>
              </p:nvSpPr>
              <p:spPr>
                <a:xfrm rot="15618365">
                  <a:off x="6552187" y="2311227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  <a:grpFill/>
            </p:grpSpPr>
            <p:sp>
              <p:nvSpPr>
                <p:cNvPr id="171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  <a:grpFill/>
              </p:grpSpPr>
              <p:sp>
                <p:nvSpPr>
                  <p:cNvPr id="173" name="フリーフォーム 172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台形 173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片側の 2 つの角を丸めた四角形 174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64" name="ハート 163"/>
            <p:cNvSpPr/>
            <p:nvPr/>
          </p:nvSpPr>
          <p:spPr>
            <a:xfrm rot="20700000">
              <a:off x="9897409" y="1522532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5" name="円/楕円 1149"/>
            <p:cNvSpPr/>
            <p:nvPr/>
          </p:nvSpPr>
          <p:spPr>
            <a:xfrm>
              <a:off x="10290197" y="1496239"/>
              <a:ext cx="154460" cy="81469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6" name="月 165"/>
            <p:cNvSpPr/>
            <p:nvPr/>
          </p:nvSpPr>
          <p:spPr>
            <a:xfrm rot="16200000" flipV="1">
              <a:off x="10196004" y="108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7" name="月 166"/>
            <p:cNvSpPr/>
            <p:nvPr/>
          </p:nvSpPr>
          <p:spPr>
            <a:xfrm rot="16200000" flipV="1">
              <a:off x="10486517" y="108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5" name="グループ化 204"/>
          <p:cNvGrpSpPr/>
          <p:nvPr/>
        </p:nvGrpSpPr>
        <p:grpSpPr>
          <a:xfrm>
            <a:off x="693598" y="4861411"/>
            <a:ext cx="1066750" cy="1466316"/>
            <a:chOff x="5978293" y="4509120"/>
            <a:chExt cx="1066750" cy="1466316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6150075" y="4509120"/>
              <a:ext cx="719603" cy="1297795"/>
              <a:chOff x="6150075" y="4718582"/>
              <a:chExt cx="719603" cy="1297795"/>
            </a:xfrm>
          </p:grpSpPr>
          <p:sp>
            <p:nvSpPr>
              <p:cNvPr id="218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フリーフォーム 219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片側の 2 つの角を丸めた四角形 220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月 224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月 225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月 226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月 227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月 228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月 229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月 230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月 231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月 232"/>
              <p:cNvSpPr/>
              <p:nvPr/>
            </p:nvSpPr>
            <p:spPr>
              <a:xfrm rot="6211672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月 234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円/楕円 612"/>
              <p:cNvSpPr/>
              <p:nvPr/>
            </p:nvSpPr>
            <p:spPr>
              <a:xfrm>
                <a:off x="6338059" y="5076401"/>
                <a:ext cx="90142" cy="856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月 236"/>
              <p:cNvSpPr/>
              <p:nvPr/>
            </p:nvSpPr>
            <p:spPr>
              <a:xfrm rot="4662396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月 238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円/楕円 631"/>
              <p:cNvSpPr/>
              <p:nvPr/>
            </p:nvSpPr>
            <p:spPr>
              <a:xfrm>
                <a:off x="6611903" y="5076401"/>
                <a:ext cx="90142" cy="856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片側の 2 つの角を丸めた四角形 241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フリーフォーム 242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直角三角形 243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直角三角形 244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5978293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210" name="グループ化 209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15" name="フリーフォーム 21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台形 21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12" name="フリーフォーム 21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台形 21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08" name="円/楕円 1149"/>
            <p:cNvSpPr/>
            <p:nvPr/>
          </p:nvSpPr>
          <p:spPr>
            <a:xfrm rot="21334331">
              <a:off x="6450767" y="5105108"/>
              <a:ext cx="136179" cy="24923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稲妻 208"/>
            <p:cNvSpPr/>
            <p:nvPr/>
          </p:nvSpPr>
          <p:spPr>
            <a:xfrm>
              <a:off x="5978293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2503812" y="4841412"/>
            <a:ext cx="1066750" cy="1486315"/>
            <a:chOff x="6948269" y="4489121"/>
            <a:chExt cx="1066750" cy="1486315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7122532" y="4489121"/>
              <a:ext cx="719603" cy="1317794"/>
              <a:chOff x="7122532" y="4698583"/>
              <a:chExt cx="719603" cy="1317794"/>
            </a:xfrm>
          </p:grpSpPr>
          <p:sp>
            <p:nvSpPr>
              <p:cNvPr id="259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片側の 2 つの角を丸めた四角形 259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月 263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月 264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円/楕円 702"/>
              <p:cNvSpPr/>
              <p:nvPr/>
            </p:nvSpPr>
            <p:spPr>
              <a:xfrm>
                <a:off x="7301731" y="508609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円/楕円 703"/>
              <p:cNvSpPr/>
              <p:nvPr/>
            </p:nvSpPr>
            <p:spPr>
              <a:xfrm>
                <a:off x="7582718" y="508609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片側の 2 つの角を丸めた四角形 268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 269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直角三角形 270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直角三角形 271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8" name="グループ化 247"/>
            <p:cNvGrpSpPr/>
            <p:nvPr/>
          </p:nvGrpSpPr>
          <p:grpSpPr>
            <a:xfrm>
              <a:off x="6948269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56" name="フリーフォーム 255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台形 256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53" name="フリーフォーム 252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台形 253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49" name="稲妻 248"/>
            <p:cNvSpPr/>
            <p:nvPr/>
          </p:nvSpPr>
          <p:spPr>
            <a:xfrm>
              <a:off x="6969224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円/楕円 1149"/>
            <p:cNvSpPr/>
            <p:nvPr/>
          </p:nvSpPr>
          <p:spPr>
            <a:xfrm rot="21334331">
              <a:off x="7403061" y="5104118"/>
              <a:ext cx="160763" cy="52551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192246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3" y="121701"/>
                    <a:pt x="400261" y="121701"/>
                  </a:cubicBezTo>
                  <a:cubicBezTo>
                    <a:pt x="177099" y="121701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3" name="グループ化 272"/>
          <p:cNvGrpSpPr/>
          <p:nvPr/>
        </p:nvGrpSpPr>
        <p:grpSpPr>
          <a:xfrm>
            <a:off x="4457945" y="4833407"/>
            <a:ext cx="1066750" cy="1494320"/>
            <a:chOff x="7912948" y="4481116"/>
            <a:chExt cx="1066750" cy="1494320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8078541" y="4481116"/>
              <a:ext cx="731898" cy="1325799"/>
              <a:chOff x="8078541" y="4690578"/>
              <a:chExt cx="731898" cy="1325799"/>
            </a:xfrm>
          </p:grpSpPr>
          <p:sp>
            <p:nvSpPr>
              <p:cNvPr id="285" name="フリーフォーム 284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片側の 2 つの角を丸めた四角形 285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フリーフォーム 287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角丸四角形 288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円/楕円 727"/>
              <p:cNvSpPr/>
              <p:nvPr/>
            </p:nvSpPr>
            <p:spPr>
              <a:xfrm>
                <a:off x="8242715" y="5082589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角丸四角形 290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円/楕円 729"/>
              <p:cNvSpPr/>
              <p:nvPr/>
            </p:nvSpPr>
            <p:spPr>
              <a:xfrm>
                <a:off x="8580853" y="5082589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月 292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片側の 2 つの角を丸めた四角形 293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フリーフォーム 294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直角三角形 295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直角三角形 296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円/楕円 4"/>
              <p:cNvSpPr/>
              <p:nvPr/>
            </p:nvSpPr>
            <p:spPr>
              <a:xfrm rot="10800000">
                <a:off x="8319956" y="5299578"/>
                <a:ext cx="249068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>
              <a:off x="7912948" y="5342152"/>
              <a:ext cx="1066750" cy="633284"/>
              <a:chOff x="-1872401" y="5300330"/>
              <a:chExt cx="1150202" cy="682825"/>
            </a:xfrm>
          </p:grpSpPr>
          <p:grpSp>
            <p:nvGrpSpPr>
              <p:cNvPr id="277" name="グループ化 276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82" name="フリーフォーム 28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台形 28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79" name="フリーフォーム 27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台形 27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6" name="稲妻 275"/>
            <p:cNvSpPr/>
            <p:nvPr/>
          </p:nvSpPr>
          <p:spPr>
            <a:xfrm>
              <a:off x="7977336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6253583" y="4845893"/>
            <a:ext cx="1066750" cy="1483739"/>
            <a:chOff x="8873394" y="4493602"/>
            <a:chExt cx="1066750" cy="1483739"/>
          </a:xfrm>
        </p:grpSpPr>
        <p:grpSp>
          <p:nvGrpSpPr>
            <p:cNvPr id="300" name="グループ化 299"/>
            <p:cNvGrpSpPr/>
            <p:nvPr/>
          </p:nvGrpSpPr>
          <p:grpSpPr>
            <a:xfrm>
              <a:off x="9048397" y="4493602"/>
              <a:ext cx="719603" cy="1313313"/>
              <a:chOff x="9048397" y="4703064"/>
              <a:chExt cx="719603" cy="1313313"/>
            </a:xfrm>
          </p:grpSpPr>
          <p:sp>
            <p:nvSpPr>
              <p:cNvPr id="312" name="円/楕円 311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円/楕円 314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月 315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月 316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月 317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月 318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月 319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月 320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月 321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月 323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月 324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月 325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月 326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片側の 2 つの角を丸めた四角形 327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片側の 2 つの角を丸めた四角形 330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 331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直角三角形 332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直角三角形 333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円/楕円 334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円/楕円 335"/>
              <p:cNvSpPr/>
              <p:nvPr/>
            </p:nvSpPr>
            <p:spPr>
              <a:xfrm>
                <a:off x="9209396" y="5082448"/>
                <a:ext cx="94621" cy="97363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 336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円/楕円 337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円/楕円 338"/>
              <p:cNvSpPr/>
              <p:nvPr/>
            </p:nvSpPr>
            <p:spPr>
              <a:xfrm flipH="1">
                <a:off x="9504086" y="5082448"/>
                <a:ext cx="94621" cy="97363"/>
              </a:xfrm>
              <a:prstGeom prst="ellips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フリーフォーム 339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月 316"/>
              <p:cNvSpPr/>
              <p:nvPr/>
            </p:nvSpPr>
            <p:spPr>
              <a:xfrm rot="16200000" flipV="1">
                <a:off x="9226772" y="482541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月 316"/>
              <p:cNvSpPr/>
              <p:nvPr/>
            </p:nvSpPr>
            <p:spPr>
              <a:xfrm rot="16200000" flipV="1">
                <a:off x="9533953" y="482541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8873394" y="5344057"/>
              <a:ext cx="1066750" cy="633284"/>
              <a:chOff x="-1872401" y="5300330"/>
              <a:chExt cx="1150202" cy="682825"/>
            </a:xfrm>
          </p:grpSpPr>
          <p:grpSp>
            <p:nvGrpSpPr>
              <p:cNvPr id="304" name="グループ化 303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09" name="フリーフォーム 30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台形 30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06" name="フリーフォーム 305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台形 306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02" name="稲妻 301"/>
            <p:cNvSpPr/>
            <p:nvPr/>
          </p:nvSpPr>
          <p:spPr>
            <a:xfrm>
              <a:off x="8899674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円/楕円 1149"/>
            <p:cNvSpPr/>
            <p:nvPr/>
          </p:nvSpPr>
          <p:spPr>
            <a:xfrm>
              <a:off x="9331648" y="5096124"/>
              <a:ext cx="158842" cy="53126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3" name="グループ化 342"/>
          <p:cNvGrpSpPr/>
          <p:nvPr/>
        </p:nvGrpSpPr>
        <p:grpSpPr>
          <a:xfrm>
            <a:off x="8148355" y="4833407"/>
            <a:ext cx="1066750" cy="1500035"/>
            <a:chOff x="9832781" y="4481116"/>
            <a:chExt cx="1066750" cy="1500035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9982134" y="4481116"/>
              <a:ext cx="777399" cy="1325799"/>
              <a:chOff x="9982134" y="4690578"/>
              <a:chExt cx="777399" cy="1325799"/>
            </a:xfrm>
          </p:grpSpPr>
          <p:sp>
            <p:nvSpPr>
              <p:cNvPr id="356" name="フリーフォーム 355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片側の 2 つの角を丸めた四角形 356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月 358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片側の 2 つの角を丸めた四角形 359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フリーフォーム 360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直角三角形 361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直角三角形 362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ドーナツ 363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円/楕円 364"/>
              <p:cNvSpPr/>
              <p:nvPr/>
            </p:nvSpPr>
            <p:spPr>
              <a:xfrm>
                <a:off x="10204559" y="5111084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ドーナツ 365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円/楕円 366"/>
              <p:cNvSpPr/>
              <p:nvPr/>
            </p:nvSpPr>
            <p:spPr>
              <a:xfrm>
                <a:off x="10480784" y="5111084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8" name="グループ化 367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78" name="月 37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月 37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月 37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1" name="月 38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2" name="月 38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月 38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9" name="グループ化 368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72" name="月 371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3" name="月 372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4" name="月 373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月 374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月 375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月 376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0" name="月 369"/>
              <p:cNvSpPr/>
              <p:nvPr/>
            </p:nvSpPr>
            <p:spPr>
              <a:xfrm rot="16200000" flipV="1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月 370"/>
              <p:cNvSpPr/>
              <p:nvPr/>
            </p:nvSpPr>
            <p:spPr>
              <a:xfrm rot="16200000" flipV="1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5" name="グループ化 344"/>
            <p:cNvGrpSpPr/>
            <p:nvPr/>
          </p:nvGrpSpPr>
          <p:grpSpPr>
            <a:xfrm>
              <a:off x="9832781" y="5347867"/>
              <a:ext cx="1066750" cy="633284"/>
              <a:chOff x="-1872401" y="5300330"/>
              <a:chExt cx="1150202" cy="682825"/>
            </a:xfrm>
          </p:grpSpPr>
          <p:grpSp>
            <p:nvGrpSpPr>
              <p:cNvPr id="348" name="グループ化 347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53" name="フリーフォーム 352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台形 353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9" name="グループ化 348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50" name="フリーフォーム 349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1" name="台形 350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2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46" name="稲妻 345"/>
            <p:cNvSpPr/>
            <p:nvPr/>
          </p:nvSpPr>
          <p:spPr>
            <a:xfrm>
              <a:off x="9874237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7" name="円/楕円 1149"/>
            <p:cNvSpPr/>
            <p:nvPr/>
          </p:nvSpPr>
          <p:spPr>
            <a:xfrm>
              <a:off x="10252096" y="5096123"/>
              <a:ext cx="230662" cy="61067"/>
            </a:xfrm>
            <a:custGeom>
              <a:avLst/>
              <a:gdLst>
                <a:gd name="connsiteX0" fmla="*/ 0 w 808142"/>
                <a:gd name="connsiteY0" fmla="*/ 160863 h 321725"/>
                <a:gd name="connsiteX1" fmla="*/ 404071 w 808142"/>
                <a:gd name="connsiteY1" fmla="*/ 0 h 321725"/>
                <a:gd name="connsiteX2" fmla="*/ 808142 w 808142"/>
                <a:gd name="connsiteY2" fmla="*/ 160863 h 321725"/>
                <a:gd name="connsiteX3" fmla="*/ 404071 w 808142"/>
                <a:gd name="connsiteY3" fmla="*/ 321726 h 321725"/>
                <a:gd name="connsiteX4" fmla="*/ 0 w 808142"/>
                <a:gd name="connsiteY4" fmla="*/ 160863 h 321725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321726"/>
                <a:gd name="connsiteX1" fmla="*/ 404071 w 808142"/>
                <a:gd name="connsiteY1" fmla="*/ 0 h 321726"/>
                <a:gd name="connsiteX2" fmla="*/ 808142 w 808142"/>
                <a:gd name="connsiteY2" fmla="*/ 160863 h 321726"/>
                <a:gd name="connsiteX3" fmla="*/ 404071 w 808142"/>
                <a:gd name="connsiteY3" fmla="*/ 321726 h 321726"/>
                <a:gd name="connsiteX4" fmla="*/ 0 w 808142"/>
                <a:gd name="connsiteY4" fmla="*/ 160863 h 321726"/>
                <a:gd name="connsiteX0" fmla="*/ 0 w 808142"/>
                <a:gd name="connsiteY0" fmla="*/ 160863 h 192246"/>
                <a:gd name="connsiteX1" fmla="*/ 404071 w 808142"/>
                <a:gd name="connsiteY1" fmla="*/ 0 h 192246"/>
                <a:gd name="connsiteX2" fmla="*/ 808142 w 808142"/>
                <a:gd name="connsiteY2" fmla="*/ 160863 h 192246"/>
                <a:gd name="connsiteX3" fmla="*/ 400261 w 808142"/>
                <a:gd name="connsiteY3" fmla="*/ 121701 h 192246"/>
                <a:gd name="connsiteX4" fmla="*/ 0 w 808142"/>
                <a:gd name="connsiteY4" fmla="*/ 160863 h 192246"/>
                <a:gd name="connsiteX0" fmla="*/ 0 w 808142"/>
                <a:gd name="connsiteY0" fmla="*/ 160863 h 223392"/>
                <a:gd name="connsiteX1" fmla="*/ 404071 w 808142"/>
                <a:gd name="connsiteY1" fmla="*/ 0 h 223392"/>
                <a:gd name="connsiteX2" fmla="*/ 808142 w 808142"/>
                <a:gd name="connsiteY2" fmla="*/ 160863 h 223392"/>
                <a:gd name="connsiteX3" fmla="*/ 400263 w 808142"/>
                <a:gd name="connsiteY3" fmla="*/ 217825 h 223392"/>
                <a:gd name="connsiteX4" fmla="*/ 0 w 808142"/>
                <a:gd name="connsiteY4" fmla="*/ 160863 h 22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142" h="223392">
                  <a:moveTo>
                    <a:pt x="0" y="160863"/>
                  </a:moveTo>
                  <a:cubicBezTo>
                    <a:pt x="0" y="72021"/>
                    <a:pt x="180909" y="0"/>
                    <a:pt x="404071" y="0"/>
                  </a:cubicBezTo>
                  <a:cubicBezTo>
                    <a:pt x="627233" y="0"/>
                    <a:pt x="808142" y="72021"/>
                    <a:pt x="808142" y="160863"/>
                  </a:cubicBezTo>
                  <a:cubicBezTo>
                    <a:pt x="808142" y="249705"/>
                    <a:pt x="623425" y="217825"/>
                    <a:pt x="400263" y="217825"/>
                  </a:cubicBezTo>
                  <a:cubicBezTo>
                    <a:pt x="177101" y="217825"/>
                    <a:pt x="0" y="249705"/>
                    <a:pt x="0" y="160863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613337" y="915144"/>
            <a:ext cx="1227272" cy="1495259"/>
            <a:chOff x="5897167" y="2511456"/>
            <a:chExt cx="1227272" cy="1495259"/>
          </a:xfrm>
        </p:grpSpPr>
        <p:sp>
          <p:nvSpPr>
            <p:cNvPr id="385" name="星 12 384"/>
            <p:cNvSpPr/>
            <p:nvPr/>
          </p:nvSpPr>
          <p:spPr>
            <a:xfrm>
              <a:off x="6093974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6" name="グループ化 385"/>
            <p:cNvGrpSpPr/>
            <p:nvPr/>
          </p:nvGrpSpPr>
          <p:grpSpPr>
            <a:xfrm>
              <a:off x="6150075" y="2708920"/>
              <a:ext cx="719603" cy="1297795"/>
              <a:chOff x="6150075" y="4718582"/>
              <a:chExt cx="719603" cy="1297795"/>
            </a:xfrm>
          </p:grpSpPr>
          <p:sp>
            <p:nvSpPr>
              <p:cNvPr id="400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フリーフォーム 401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片側の 2 つの角を丸めた四角形 402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月 406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月 407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月 408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月 409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月 410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月 411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月 412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月 413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月 414"/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/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円/楕円 632"/>
              <p:cNvSpPr/>
              <p:nvPr/>
            </p:nvSpPr>
            <p:spPr>
              <a:xfrm>
                <a:off x="6467592" y="520219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片側の 2 つの角を丸めた四角形 417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フリーフォーム 418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直角三角形 419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1" name="直角三角形 420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7" name="グループ化 386"/>
            <p:cNvGrpSpPr/>
            <p:nvPr/>
          </p:nvGrpSpPr>
          <p:grpSpPr>
            <a:xfrm>
              <a:off x="5897167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392" name="グループ化 391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397" name="フリーフォーム 396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フリーフォーム 398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3" name="グループ化 392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94" name="フリーフォーム 393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台形 394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フリーフォーム 395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8" name="乗算記号 387"/>
            <p:cNvSpPr/>
            <p:nvPr/>
          </p:nvSpPr>
          <p:spPr>
            <a:xfrm>
              <a:off x="6310891" y="3033089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乗算記号 388"/>
            <p:cNvSpPr/>
            <p:nvPr/>
          </p:nvSpPr>
          <p:spPr>
            <a:xfrm>
              <a:off x="6557993" y="3033089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6392980" y="3254996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6422168" y="3305310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2471085" y="915144"/>
            <a:ext cx="1227272" cy="1495259"/>
            <a:chOff x="6871466" y="2511456"/>
            <a:chExt cx="1227272" cy="1495259"/>
          </a:xfrm>
        </p:grpSpPr>
        <p:sp>
          <p:nvSpPr>
            <p:cNvPr id="423" name="星 12 422"/>
            <p:cNvSpPr/>
            <p:nvPr/>
          </p:nvSpPr>
          <p:spPr>
            <a:xfrm>
              <a:off x="7078622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4" name="グループ化 423"/>
            <p:cNvGrpSpPr/>
            <p:nvPr/>
          </p:nvGrpSpPr>
          <p:grpSpPr>
            <a:xfrm>
              <a:off x="7122532" y="2688921"/>
              <a:ext cx="719603" cy="1317794"/>
              <a:chOff x="7122532" y="4698583"/>
              <a:chExt cx="719603" cy="1317794"/>
            </a:xfrm>
          </p:grpSpPr>
          <p:sp>
            <p:nvSpPr>
              <p:cNvPr id="438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片側の 2 つの角を丸めた四角形 438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月 442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月 443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円/楕円 632"/>
              <p:cNvSpPr/>
              <p:nvPr/>
            </p:nvSpPr>
            <p:spPr>
              <a:xfrm>
                <a:off x="7437959" y="519281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片側の 2 つの角を丸めた四角形 445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フリーフォーム 446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直角三角形 447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直角三角形 448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5" name="グループ化 424"/>
            <p:cNvGrpSpPr/>
            <p:nvPr/>
          </p:nvGrpSpPr>
          <p:grpSpPr>
            <a:xfrm>
              <a:off x="6871466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430" name="グループ化 429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435" name="フリーフォーム 434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台形 435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 436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1" name="グループ化 43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32" name="フリーフォーム 43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台形 43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フリーフォーム 43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26" name="円/楕円 425"/>
            <p:cNvSpPr/>
            <p:nvPr/>
          </p:nvSpPr>
          <p:spPr>
            <a:xfrm>
              <a:off x="7358907" y="3258294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7388095" y="3308608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乗算記号 427"/>
            <p:cNvSpPr/>
            <p:nvPr/>
          </p:nvSpPr>
          <p:spPr>
            <a:xfrm>
              <a:off x="7270736" y="2994923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乗算記号 428"/>
            <p:cNvSpPr/>
            <p:nvPr/>
          </p:nvSpPr>
          <p:spPr>
            <a:xfrm>
              <a:off x="7545288" y="299695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50" name="グループ化 449"/>
          <p:cNvGrpSpPr/>
          <p:nvPr/>
        </p:nvGrpSpPr>
        <p:grpSpPr>
          <a:xfrm>
            <a:off x="4382565" y="915144"/>
            <a:ext cx="1227272" cy="1495259"/>
            <a:chOff x="7833320" y="2511456"/>
            <a:chExt cx="1227272" cy="1495259"/>
          </a:xfrm>
        </p:grpSpPr>
        <p:sp>
          <p:nvSpPr>
            <p:cNvPr id="451" name="星 12 450"/>
            <p:cNvSpPr/>
            <p:nvPr/>
          </p:nvSpPr>
          <p:spPr>
            <a:xfrm>
              <a:off x="8031793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52" name="グループ化 451"/>
            <p:cNvGrpSpPr/>
            <p:nvPr/>
          </p:nvGrpSpPr>
          <p:grpSpPr>
            <a:xfrm>
              <a:off x="8078541" y="2680916"/>
              <a:ext cx="731898" cy="1325799"/>
              <a:chOff x="8078541" y="4690578"/>
              <a:chExt cx="731898" cy="1325799"/>
            </a:xfrm>
          </p:grpSpPr>
          <p:sp>
            <p:nvSpPr>
              <p:cNvPr id="466" name="フリーフォーム 465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片側の 2 つの角を丸めた四角形 466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フリーフォーム 468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月 469"/>
              <p:cNvSpPr/>
              <p:nvPr/>
            </p:nvSpPr>
            <p:spPr>
              <a:xfrm rot="16200000">
                <a:off x="8430434" y="515909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片側の 2 つの角を丸めた四角形 470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 471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直角三角形 472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直角三角形 473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3" name="グループ化 452"/>
            <p:cNvGrpSpPr/>
            <p:nvPr/>
          </p:nvGrpSpPr>
          <p:grpSpPr>
            <a:xfrm>
              <a:off x="7833320" y="2842708"/>
              <a:ext cx="1227272" cy="765558"/>
              <a:chOff x="813126" y="1152522"/>
              <a:chExt cx="2449399" cy="1527909"/>
            </a:xfrm>
          </p:grpSpPr>
          <p:grpSp>
            <p:nvGrpSpPr>
              <p:cNvPr id="458" name="グループ化 457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463" name="フリーフォーム 462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台形 463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9" name="グループ化 458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60" name="フリーフォーム 459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台形 460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 461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54" name="乗算記号 453"/>
            <p:cNvSpPr/>
            <p:nvPr/>
          </p:nvSpPr>
          <p:spPr>
            <a:xfrm>
              <a:off x="8226219" y="3010053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5" name="乗算記号 454"/>
            <p:cNvSpPr/>
            <p:nvPr/>
          </p:nvSpPr>
          <p:spPr>
            <a:xfrm>
              <a:off x="8500771" y="301208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8308244" y="3235281"/>
              <a:ext cx="257200" cy="15557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8339800" y="3293087"/>
              <a:ext cx="193483" cy="9777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75" name="グループ化 474"/>
          <p:cNvGrpSpPr/>
          <p:nvPr/>
        </p:nvGrpSpPr>
        <p:grpSpPr>
          <a:xfrm>
            <a:off x="6213140" y="915144"/>
            <a:ext cx="1227272" cy="1495259"/>
            <a:chOff x="8792472" y="2511456"/>
            <a:chExt cx="1227272" cy="1495259"/>
          </a:xfrm>
        </p:grpSpPr>
        <p:sp>
          <p:nvSpPr>
            <p:cNvPr id="476" name="星 12 475"/>
            <p:cNvSpPr/>
            <p:nvPr/>
          </p:nvSpPr>
          <p:spPr>
            <a:xfrm>
              <a:off x="9013491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7" name="グループ化 476"/>
            <p:cNvGrpSpPr/>
            <p:nvPr/>
          </p:nvGrpSpPr>
          <p:grpSpPr>
            <a:xfrm>
              <a:off x="9048397" y="2693402"/>
              <a:ext cx="719603" cy="1313313"/>
              <a:chOff x="9048397" y="4703064"/>
              <a:chExt cx="719603" cy="1313313"/>
            </a:xfrm>
          </p:grpSpPr>
          <p:sp>
            <p:nvSpPr>
              <p:cNvPr id="491" name="円/楕円 490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円/楕円 493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月 494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6" name="月 495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7" name="月 496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8" name="月 497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9" name="月 498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0" name="月 499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月 500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月 501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3" name="月 502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4" name="月 503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5" name="月 504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6" name="月 505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片側の 2 つの角を丸めた四角形 506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8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9" name="円/楕円 632"/>
              <p:cNvSpPr/>
              <p:nvPr/>
            </p:nvSpPr>
            <p:spPr>
              <a:xfrm>
                <a:off x="9363824" y="5209924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0" name="片側の 2 つの角を丸めた四角形 509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フリーフォーム 510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2" name="直角三角形 511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直角三角形 512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4" name="月 316"/>
              <p:cNvSpPr/>
              <p:nvPr/>
            </p:nvSpPr>
            <p:spPr>
              <a:xfrm rot="16200000" flipV="1">
                <a:off x="9226772" y="4864140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5" name="月 316"/>
              <p:cNvSpPr/>
              <p:nvPr/>
            </p:nvSpPr>
            <p:spPr>
              <a:xfrm rot="16200000" flipV="1">
                <a:off x="9533953" y="4864140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8" name="グループ化 477"/>
            <p:cNvGrpSpPr/>
            <p:nvPr/>
          </p:nvGrpSpPr>
          <p:grpSpPr>
            <a:xfrm>
              <a:off x="8792472" y="2840803"/>
              <a:ext cx="1227272" cy="765558"/>
              <a:chOff x="813126" y="1152522"/>
              <a:chExt cx="2449399" cy="1527909"/>
            </a:xfrm>
          </p:grpSpPr>
          <p:grpSp>
            <p:nvGrpSpPr>
              <p:cNvPr id="483" name="グループ化 482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488" name="フリーフォーム 487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台形 488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フリーフォーム 489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85" name="フリーフォーム 48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台形 48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7" name="フリーフォーム 48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79" name="円/楕円 478"/>
            <p:cNvSpPr/>
            <p:nvPr/>
          </p:nvSpPr>
          <p:spPr>
            <a:xfrm>
              <a:off x="9285797" y="3253044"/>
              <a:ext cx="235648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9314985" y="3303358"/>
              <a:ext cx="177270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1" name="乗算記号 480"/>
            <p:cNvSpPr/>
            <p:nvPr/>
          </p:nvSpPr>
          <p:spPr>
            <a:xfrm>
              <a:off x="9200369" y="301127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2" name="乗算記号 481"/>
            <p:cNvSpPr/>
            <p:nvPr/>
          </p:nvSpPr>
          <p:spPr>
            <a:xfrm>
              <a:off x="9474921" y="3013301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16" name="グループ化 515"/>
          <p:cNvGrpSpPr/>
          <p:nvPr/>
        </p:nvGrpSpPr>
        <p:grpSpPr>
          <a:xfrm>
            <a:off x="8099964" y="915144"/>
            <a:ext cx="1227272" cy="1495259"/>
            <a:chOff x="9760391" y="2511456"/>
            <a:chExt cx="1227272" cy="1495259"/>
          </a:xfrm>
        </p:grpSpPr>
        <p:sp>
          <p:nvSpPr>
            <p:cNvPr id="517" name="星 12 516"/>
            <p:cNvSpPr/>
            <p:nvPr/>
          </p:nvSpPr>
          <p:spPr>
            <a:xfrm>
              <a:off x="9974949" y="2511456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8" name="グループ化 517"/>
            <p:cNvGrpSpPr/>
            <p:nvPr/>
          </p:nvGrpSpPr>
          <p:grpSpPr>
            <a:xfrm>
              <a:off x="9982134" y="2680916"/>
              <a:ext cx="777399" cy="1325799"/>
              <a:chOff x="9982134" y="4690578"/>
              <a:chExt cx="777399" cy="1325799"/>
            </a:xfrm>
          </p:grpSpPr>
          <p:sp>
            <p:nvSpPr>
              <p:cNvPr id="532" name="フリーフォーム 53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片側の 2 つの角を丸めた四角形 53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片側の 2 つの角を丸めた四角形 53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直角三角形 53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直角三角形 53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ドーナツ 53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1" name="ドーナツ 540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42" name="グループ化 541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52" name="月 551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月 552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月 553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月 554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月 555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月 556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46" name="月 54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月 54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月 54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月 54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月 54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月 55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4" name="月 543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月 544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9" name="グループ化 518"/>
            <p:cNvGrpSpPr/>
            <p:nvPr/>
          </p:nvGrpSpPr>
          <p:grpSpPr>
            <a:xfrm>
              <a:off x="9760391" y="2840803"/>
              <a:ext cx="1227272" cy="765558"/>
              <a:chOff x="813126" y="1152522"/>
              <a:chExt cx="2449399" cy="1527909"/>
            </a:xfrm>
          </p:grpSpPr>
          <p:grpSp>
            <p:nvGrpSpPr>
              <p:cNvPr id="524" name="グループ化 523"/>
              <p:cNvGrpSpPr/>
              <p:nvPr/>
            </p:nvGrpSpPr>
            <p:grpSpPr>
              <a:xfrm rot="20895583">
                <a:off x="813126" y="1152523"/>
                <a:ext cx="1087037" cy="1527908"/>
                <a:chOff x="851828" y="3812391"/>
                <a:chExt cx="1087037" cy="1527908"/>
              </a:xfrm>
            </p:grpSpPr>
            <p:sp>
              <p:nvSpPr>
                <p:cNvPr id="529" name="フリーフォーム 528"/>
                <p:cNvSpPr/>
                <p:nvPr/>
              </p:nvSpPr>
              <p:spPr>
                <a:xfrm rot="18310289">
                  <a:off x="1468284" y="3884926"/>
                  <a:ext cx="543116" cy="39804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台形 529"/>
                <p:cNvSpPr/>
                <p:nvPr/>
              </p:nvSpPr>
              <p:spPr>
                <a:xfrm rot="2700000">
                  <a:off x="1394725" y="4138685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フリーフォーム 530"/>
                <p:cNvSpPr/>
                <p:nvPr/>
              </p:nvSpPr>
              <p:spPr>
                <a:xfrm rot="13500000">
                  <a:off x="884945" y="4349578"/>
                  <a:ext cx="957604" cy="1023837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5" name="グループ化 52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526" name="フリーフォーム 52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台形 52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フリーフォーム 52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20" name="円/楕円 519"/>
            <p:cNvSpPr/>
            <p:nvPr/>
          </p:nvSpPr>
          <p:spPr>
            <a:xfrm>
              <a:off x="10240231" y="3274911"/>
              <a:ext cx="247083" cy="10976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10272252" y="3315695"/>
              <a:ext cx="185872" cy="6898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2" name="乗算記号 521"/>
            <p:cNvSpPr/>
            <p:nvPr/>
          </p:nvSpPr>
          <p:spPr>
            <a:xfrm>
              <a:off x="10156167" y="302604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3" name="乗算記号 522"/>
            <p:cNvSpPr/>
            <p:nvPr/>
          </p:nvSpPr>
          <p:spPr>
            <a:xfrm>
              <a:off x="10433009" y="3026042"/>
              <a:ext cx="142503" cy="142503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pptx384_頭痛、胸痛、腹痛の女性</dc:title>
  <dc:subject>pptx384_頭痛、胸痛、腹痛の女性</dc:subject>
  <dc:creator>http://www.digipot.net</dc:creator>
  <cp:lastModifiedBy/>
  <cp:revision>1</cp:revision>
  <dcterms:created xsi:type="dcterms:W3CDTF">2014-01-30T05:12:09Z</dcterms:created>
  <dcterms:modified xsi:type="dcterms:W3CDTF">2016-01-22T05:44:26Z</dcterms:modified>
  <cp:category/>
  <cp:version>1</cp:version>
</cp:coreProperties>
</file>