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FFCCCC"/>
    <a:srgbClr val="FF6699"/>
    <a:srgbClr val="FF3399"/>
    <a:srgbClr val="FFCC99"/>
    <a:srgbClr val="0000FF"/>
    <a:srgbClr val="CC6600"/>
    <a:srgbClr val="FFCC00"/>
    <a:srgbClr val="99CC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589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2" name="グループ化 561"/>
          <p:cNvGrpSpPr/>
          <p:nvPr/>
        </p:nvGrpSpPr>
        <p:grpSpPr>
          <a:xfrm>
            <a:off x="563407" y="2912729"/>
            <a:ext cx="1333704" cy="1451192"/>
            <a:chOff x="-714954" y="764314"/>
            <a:chExt cx="1333704" cy="1451192"/>
          </a:xfrm>
        </p:grpSpPr>
        <p:grpSp>
          <p:nvGrpSpPr>
            <p:cNvPr id="563" name="グループ化 562"/>
            <p:cNvGrpSpPr/>
            <p:nvPr/>
          </p:nvGrpSpPr>
          <p:grpSpPr>
            <a:xfrm>
              <a:off x="-459400" y="764314"/>
              <a:ext cx="822595" cy="1451192"/>
              <a:chOff x="-459400" y="4574314"/>
              <a:chExt cx="822595" cy="1451192"/>
            </a:xfrm>
          </p:grpSpPr>
          <p:grpSp>
            <p:nvGrpSpPr>
              <p:cNvPr id="577" name="グループ化 576"/>
              <p:cNvGrpSpPr/>
              <p:nvPr/>
            </p:nvGrpSpPr>
            <p:grpSpPr>
              <a:xfrm>
                <a:off x="-459400" y="4574314"/>
                <a:ext cx="822595" cy="1005932"/>
                <a:chOff x="-459400" y="4574314"/>
                <a:chExt cx="822595" cy="1005932"/>
              </a:xfrm>
            </p:grpSpPr>
            <p:sp>
              <p:nvSpPr>
                <p:cNvPr id="586" name="片側の 2 つの角を丸めた四角形 585"/>
                <p:cNvSpPr/>
                <p:nvPr/>
              </p:nvSpPr>
              <p:spPr>
                <a:xfrm rot="10800000">
                  <a:off x="-118094" y="5335880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7" name="フリーフォーム 586"/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88" name="グループ化 587"/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600" name="円/楕円 838"/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01" name="円/楕円 839"/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89" name="円/楕円 840"/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0" name="フリーフォーム 589"/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1" name="フリーフォーム 590"/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92" name="グループ化 591"/>
                <p:cNvGrpSpPr/>
                <p:nvPr/>
              </p:nvGrpSpPr>
              <p:grpSpPr>
                <a:xfrm>
                  <a:off x="-305013" y="4914932"/>
                  <a:ext cx="513820" cy="258170"/>
                  <a:chOff x="-298046" y="4914932"/>
                  <a:chExt cx="513820" cy="258170"/>
                </a:xfrm>
              </p:grpSpPr>
              <p:sp>
                <p:nvSpPr>
                  <p:cNvPr id="594" name="楕円 14"/>
                  <p:cNvSpPr/>
                  <p:nvPr/>
                </p:nvSpPr>
                <p:spPr>
                  <a:xfrm>
                    <a:off x="-288848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5" name="楕円 562"/>
                  <p:cNvSpPr/>
                  <p:nvPr/>
                </p:nvSpPr>
                <p:spPr>
                  <a:xfrm>
                    <a:off x="-253100" y="5056973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6" name="楕円 563"/>
                  <p:cNvSpPr/>
                  <p:nvPr/>
                </p:nvSpPr>
                <p:spPr>
                  <a:xfrm>
                    <a:off x="31827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7" name="楕円 564"/>
                  <p:cNvSpPr/>
                  <p:nvPr/>
                </p:nvSpPr>
                <p:spPr>
                  <a:xfrm>
                    <a:off x="67575" y="5056973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8" name="フリーフォーム 597"/>
                  <p:cNvSpPr/>
                  <p:nvPr/>
                </p:nvSpPr>
                <p:spPr>
                  <a:xfrm>
                    <a:off x="-298046" y="4914932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9" name="フリーフォーム 598"/>
                  <p:cNvSpPr/>
                  <p:nvPr/>
                </p:nvSpPr>
                <p:spPr>
                  <a:xfrm>
                    <a:off x="22629" y="4914932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93" name="円/楕円 4"/>
                <p:cNvSpPr/>
                <p:nvPr/>
              </p:nvSpPr>
              <p:spPr>
                <a:xfrm flipV="1">
                  <a:off x="-175330" y="5296826"/>
                  <a:ext cx="254451" cy="596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78" name="グループ化 577"/>
              <p:cNvGrpSpPr/>
              <p:nvPr/>
            </p:nvGrpSpPr>
            <p:grpSpPr>
              <a:xfrm>
                <a:off x="-350536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579" name="片側の 2 つの角を丸めた四角形 578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80" name="グループ化 579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584" name="台形 583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5" name="台形 584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81" name="グループ化 580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582" name="直角三角形 581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3" name="直角三角形 582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564" name="グループ化 563"/>
            <p:cNvGrpSpPr/>
            <p:nvPr/>
          </p:nvGrpSpPr>
          <p:grpSpPr>
            <a:xfrm>
              <a:off x="-714954" y="1718012"/>
              <a:ext cx="1333704" cy="355542"/>
              <a:chOff x="-1844735" y="1730579"/>
              <a:chExt cx="1286058" cy="342840"/>
            </a:xfrm>
          </p:grpSpPr>
          <p:sp>
            <p:nvSpPr>
              <p:cNvPr id="566" name="片側の 2 つの角を丸めた四角形 170"/>
              <p:cNvSpPr/>
              <p:nvPr/>
            </p:nvSpPr>
            <p:spPr>
              <a:xfrm rot="14411413">
                <a:off x="-1703889" y="1676244"/>
                <a:ext cx="175955" cy="457648"/>
              </a:xfrm>
              <a:custGeom>
                <a:avLst/>
                <a:gdLst>
                  <a:gd name="connsiteX0" fmla="*/ 170552 w 341103"/>
                  <a:gd name="connsiteY0" fmla="*/ 0 h 888529"/>
                  <a:gd name="connsiteX1" fmla="*/ 170552 w 341103"/>
                  <a:gd name="connsiteY1" fmla="*/ 0 h 888529"/>
                  <a:gd name="connsiteX2" fmla="*/ 341104 w 341103"/>
                  <a:gd name="connsiteY2" fmla="*/ 170552 h 888529"/>
                  <a:gd name="connsiteX3" fmla="*/ 341103 w 341103"/>
                  <a:gd name="connsiteY3" fmla="*/ 888529 h 888529"/>
                  <a:gd name="connsiteX4" fmla="*/ 341103 w 341103"/>
                  <a:gd name="connsiteY4" fmla="*/ 888529 h 888529"/>
                  <a:gd name="connsiteX5" fmla="*/ 0 w 341103"/>
                  <a:gd name="connsiteY5" fmla="*/ 888529 h 888529"/>
                  <a:gd name="connsiteX6" fmla="*/ 0 w 341103"/>
                  <a:gd name="connsiteY6" fmla="*/ 888529 h 888529"/>
                  <a:gd name="connsiteX7" fmla="*/ 0 w 341103"/>
                  <a:gd name="connsiteY7" fmla="*/ 170552 h 888529"/>
                  <a:gd name="connsiteX8" fmla="*/ 170552 w 341103"/>
                  <a:gd name="connsiteY8" fmla="*/ 0 h 888529"/>
                  <a:gd name="connsiteX0" fmla="*/ 0 w 341104"/>
                  <a:gd name="connsiteY0" fmla="*/ 888529 h 979969"/>
                  <a:gd name="connsiteX1" fmla="*/ 0 w 341104"/>
                  <a:gd name="connsiteY1" fmla="*/ 170552 h 979969"/>
                  <a:gd name="connsiteX2" fmla="*/ 170552 w 341104"/>
                  <a:gd name="connsiteY2" fmla="*/ 0 h 979969"/>
                  <a:gd name="connsiteX3" fmla="*/ 170552 w 341104"/>
                  <a:gd name="connsiteY3" fmla="*/ 0 h 979969"/>
                  <a:gd name="connsiteX4" fmla="*/ 341104 w 341104"/>
                  <a:gd name="connsiteY4" fmla="*/ 170552 h 979969"/>
                  <a:gd name="connsiteX5" fmla="*/ 341103 w 341104"/>
                  <a:gd name="connsiteY5" fmla="*/ 888529 h 979969"/>
                  <a:gd name="connsiteX6" fmla="*/ 341103 w 341104"/>
                  <a:gd name="connsiteY6" fmla="*/ 888529 h 979969"/>
                  <a:gd name="connsiteX7" fmla="*/ 0 w 341104"/>
                  <a:gd name="connsiteY7" fmla="*/ 888529 h 979969"/>
                  <a:gd name="connsiteX8" fmla="*/ 91440 w 341104"/>
                  <a:gd name="connsiteY8" fmla="*/ 979969 h 979969"/>
                  <a:gd name="connsiteX0" fmla="*/ 0 w 341104"/>
                  <a:gd name="connsiteY0" fmla="*/ 888529 h 888529"/>
                  <a:gd name="connsiteX1" fmla="*/ 0 w 341104"/>
                  <a:gd name="connsiteY1" fmla="*/ 170552 h 888529"/>
                  <a:gd name="connsiteX2" fmla="*/ 170552 w 341104"/>
                  <a:gd name="connsiteY2" fmla="*/ 0 h 888529"/>
                  <a:gd name="connsiteX3" fmla="*/ 170552 w 341104"/>
                  <a:gd name="connsiteY3" fmla="*/ 0 h 888529"/>
                  <a:gd name="connsiteX4" fmla="*/ 341104 w 341104"/>
                  <a:gd name="connsiteY4" fmla="*/ 170552 h 888529"/>
                  <a:gd name="connsiteX5" fmla="*/ 341103 w 341104"/>
                  <a:gd name="connsiteY5" fmla="*/ 888529 h 888529"/>
                  <a:gd name="connsiteX6" fmla="*/ 341103 w 341104"/>
                  <a:gd name="connsiteY6" fmla="*/ 888529 h 888529"/>
                  <a:gd name="connsiteX7" fmla="*/ 0 w 341104"/>
                  <a:gd name="connsiteY7" fmla="*/ 888529 h 888529"/>
                  <a:gd name="connsiteX0" fmla="*/ 0 w 341104"/>
                  <a:gd name="connsiteY0" fmla="*/ 888529 h 1041290"/>
                  <a:gd name="connsiteX1" fmla="*/ 0 w 341104"/>
                  <a:gd name="connsiteY1" fmla="*/ 170552 h 1041290"/>
                  <a:gd name="connsiteX2" fmla="*/ 170552 w 341104"/>
                  <a:gd name="connsiteY2" fmla="*/ 0 h 1041290"/>
                  <a:gd name="connsiteX3" fmla="*/ 170552 w 341104"/>
                  <a:gd name="connsiteY3" fmla="*/ 0 h 1041290"/>
                  <a:gd name="connsiteX4" fmla="*/ 341104 w 341104"/>
                  <a:gd name="connsiteY4" fmla="*/ 170552 h 1041290"/>
                  <a:gd name="connsiteX5" fmla="*/ 341103 w 341104"/>
                  <a:gd name="connsiteY5" fmla="*/ 888529 h 1041290"/>
                  <a:gd name="connsiteX6" fmla="*/ 341103 w 341104"/>
                  <a:gd name="connsiteY6" fmla="*/ 888529 h 1041290"/>
                  <a:gd name="connsiteX7" fmla="*/ 105684 w 341104"/>
                  <a:gd name="connsiteY7" fmla="*/ 1041290 h 1041290"/>
                  <a:gd name="connsiteX0" fmla="*/ 0 w 341104"/>
                  <a:gd name="connsiteY0" fmla="*/ 888529 h 888529"/>
                  <a:gd name="connsiteX1" fmla="*/ 0 w 341104"/>
                  <a:gd name="connsiteY1" fmla="*/ 170552 h 888529"/>
                  <a:gd name="connsiteX2" fmla="*/ 170552 w 341104"/>
                  <a:gd name="connsiteY2" fmla="*/ 0 h 888529"/>
                  <a:gd name="connsiteX3" fmla="*/ 170552 w 341104"/>
                  <a:gd name="connsiteY3" fmla="*/ 0 h 888529"/>
                  <a:gd name="connsiteX4" fmla="*/ 341104 w 341104"/>
                  <a:gd name="connsiteY4" fmla="*/ 170552 h 888529"/>
                  <a:gd name="connsiteX5" fmla="*/ 341103 w 341104"/>
                  <a:gd name="connsiteY5" fmla="*/ 888529 h 888529"/>
                  <a:gd name="connsiteX6" fmla="*/ 341103 w 341104"/>
                  <a:gd name="connsiteY6" fmla="*/ 888529 h 888529"/>
                  <a:gd name="connsiteX0" fmla="*/ 0 w 341618"/>
                  <a:gd name="connsiteY0" fmla="*/ 716984 h 888529"/>
                  <a:gd name="connsiteX1" fmla="*/ 514 w 341618"/>
                  <a:gd name="connsiteY1" fmla="*/ 170552 h 888529"/>
                  <a:gd name="connsiteX2" fmla="*/ 171066 w 341618"/>
                  <a:gd name="connsiteY2" fmla="*/ 0 h 888529"/>
                  <a:gd name="connsiteX3" fmla="*/ 171066 w 341618"/>
                  <a:gd name="connsiteY3" fmla="*/ 0 h 888529"/>
                  <a:gd name="connsiteX4" fmla="*/ 341618 w 341618"/>
                  <a:gd name="connsiteY4" fmla="*/ 170552 h 888529"/>
                  <a:gd name="connsiteX5" fmla="*/ 341617 w 341618"/>
                  <a:gd name="connsiteY5" fmla="*/ 888529 h 888529"/>
                  <a:gd name="connsiteX6" fmla="*/ 341617 w 341618"/>
                  <a:gd name="connsiteY6" fmla="*/ 888529 h 8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41618" h="888529">
                    <a:moveTo>
                      <a:pt x="0" y="716984"/>
                    </a:moveTo>
                    <a:cubicBezTo>
                      <a:pt x="171" y="534840"/>
                      <a:pt x="343" y="352696"/>
                      <a:pt x="514" y="170552"/>
                    </a:cubicBezTo>
                    <a:cubicBezTo>
                      <a:pt x="514" y="76359"/>
                      <a:pt x="76873" y="0"/>
                      <a:pt x="171066" y="0"/>
                    </a:cubicBezTo>
                    <a:lnTo>
                      <a:pt x="171066" y="0"/>
                    </a:lnTo>
                    <a:cubicBezTo>
                      <a:pt x="265259" y="0"/>
                      <a:pt x="341618" y="76359"/>
                      <a:pt x="341618" y="170552"/>
                    </a:cubicBezTo>
                    <a:cubicBezTo>
                      <a:pt x="341618" y="409878"/>
                      <a:pt x="341617" y="649203"/>
                      <a:pt x="341617" y="888529"/>
                    </a:cubicBezTo>
                    <a:lnTo>
                      <a:pt x="341617" y="888529"/>
                    </a:lnTo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67" name="グループ化 566"/>
              <p:cNvGrpSpPr/>
              <p:nvPr/>
            </p:nvGrpSpPr>
            <p:grpSpPr>
              <a:xfrm rot="282138">
                <a:off x="-1825908" y="1758938"/>
                <a:ext cx="759055" cy="314481"/>
                <a:chOff x="6267495" y="2260985"/>
                <a:chExt cx="1473715" cy="610569"/>
              </a:xfrm>
            </p:grpSpPr>
            <p:sp>
              <p:nvSpPr>
                <p:cNvPr id="574" name="フリーフォーム 573"/>
                <p:cNvSpPr/>
                <p:nvPr/>
              </p:nvSpPr>
              <p:spPr>
                <a:xfrm rot="16200000" flipH="1" flipV="1">
                  <a:off x="7187756" y="2208917"/>
                  <a:ext cx="501385" cy="605522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BE7D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5" name="台形 574"/>
                <p:cNvSpPr/>
                <p:nvPr/>
              </p:nvSpPr>
              <p:spPr>
                <a:xfrm rot="4834386">
                  <a:off x="6944035" y="2542598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6" name="片側の 2 つの角を丸めた四角形 575"/>
                <p:cNvSpPr/>
                <p:nvPr/>
              </p:nvSpPr>
              <p:spPr>
                <a:xfrm rot="15618365">
                  <a:off x="6480211" y="2317148"/>
                  <a:ext cx="341690" cy="76712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68" name="グループ化 567"/>
              <p:cNvGrpSpPr/>
              <p:nvPr/>
            </p:nvGrpSpPr>
            <p:grpSpPr>
              <a:xfrm flipH="1">
                <a:off x="-1303961" y="1730579"/>
                <a:ext cx="745284" cy="341502"/>
                <a:chOff x="6491297" y="2158849"/>
                <a:chExt cx="1446979" cy="663030"/>
              </a:xfrm>
            </p:grpSpPr>
            <p:sp>
              <p:nvSpPr>
                <p:cNvPr id="569" name="片側の 2 つの角を丸めた四角形 170"/>
                <p:cNvSpPr/>
                <p:nvPr/>
              </p:nvSpPr>
              <p:spPr>
                <a:xfrm rot="14411413">
                  <a:off x="6764753" y="2053356"/>
                  <a:ext cx="341618" cy="888529"/>
                </a:xfrm>
                <a:custGeom>
                  <a:avLst/>
                  <a:gdLst>
                    <a:gd name="connsiteX0" fmla="*/ 170552 w 341103"/>
                    <a:gd name="connsiteY0" fmla="*/ 0 h 888529"/>
                    <a:gd name="connsiteX1" fmla="*/ 170552 w 341103"/>
                    <a:gd name="connsiteY1" fmla="*/ 0 h 888529"/>
                    <a:gd name="connsiteX2" fmla="*/ 341104 w 341103"/>
                    <a:gd name="connsiteY2" fmla="*/ 170552 h 888529"/>
                    <a:gd name="connsiteX3" fmla="*/ 341103 w 341103"/>
                    <a:gd name="connsiteY3" fmla="*/ 888529 h 888529"/>
                    <a:gd name="connsiteX4" fmla="*/ 341103 w 341103"/>
                    <a:gd name="connsiteY4" fmla="*/ 888529 h 888529"/>
                    <a:gd name="connsiteX5" fmla="*/ 0 w 341103"/>
                    <a:gd name="connsiteY5" fmla="*/ 888529 h 888529"/>
                    <a:gd name="connsiteX6" fmla="*/ 0 w 341103"/>
                    <a:gd name="connsiteY6" fmla="*/ 888529 h 888529"/>
                    <a:gd name="connsiteX7" fmla="*/ 0 w 341103"/>
                    <a:gd name="connsiteY7" fmla="*/ 170552 h 888529"/>
                    <a:gd name="connsiteX8" fmla="*/ 170552 w 341103"/>
                    <a:gd name="connsiteY8" fmla="*/ 0 h 888529"/>
                    <a:gd name="connsiteX0" fmla="*/ 0 w 341104"/>
                    <a:gd name="connsiteY0" fmla="*/ 888529 h 979969"/>
                    <a:gd name="connsiteX1" fmla="*/ 0 w 341104"/>
                    <a:gd name="connsiteY1" fmla="*/ 170552 h 979969"/>
                    <a:gd name="connsiteX2" fmla="*/ 170552 w 341104"/>
                    <a:gd name="connsiteY2" fmla="*/ 0 h 979969"/>
                    <a:gd name="connsiteX3" fmla="*/ 170552 w 341104"/>
                    <a:gd name="connsiteY3" fmla="*/ 0 h 979969"/>
                    <a:gd name="connsiteX4" fmla="*/ 341104 w 341104"/>
                    <a:gd name="connsiteY4" fmla="*/ 170552 h 979969"/>
                    <a:gd name="connsiteX5" fmla="*/ 341103 w 341104"/>
                    <a:gd name="connsiteY5" fmla="*/ 888529 h 979969"/>
                    <a:gd name="connsiteX6" fmla="*/ 341103 w 341104"/>
                    <a:gd name="connsiteY6" fmla="*/ 888529 h 979969"/>
                    <a:gd name="connsiteX7" fmla="*/ 0 w 341104"/>
                    <a:gd name="connsiteY7" fmla="*/ 888529 h 979969"/>
                    <a:gd name="connsiteX8" fmla="*/ 91440 w 341104"/>
                    <a:gd name="connsiteY8" fmla="*/ 979969 h 979969"/>
                    <a:gd name="connsiteX0" fmla="*/ 0 w 341104"/>
                    <a:gd name="connsiteY0" fmla="*/ 888529 h 888529"/>
                    <a:gd name="connsiteX1" fmla="*/ 0 w 341104"/>
                    <a:gd name="connsiteY1" fmla="*/ 170552 h 888529"/>
                    <a:gd name="connsiteX2" fmla="*/ 170552 w 341104"/>
                    <a:gd name="connsiteY2" fmla="*/ 0 h 888529"/>
                    <a:gd name="connsiteX3" fmla="*/ 170552 w 341104"/>
                    <a:gd name="connsiteY3" fmla="*/ 0 h 888529"/>
                    <a:gd name="connsiteX4" fmla="*/ 341104 w 341104"/>
                    <a:gd name="connsiteY4" fmla="*/ 170552 h 888529"/>
                    <a:gd name="connsiteX5" fmla="*/ 341103 w 341104"/>
                    <a:gd name="connsiteY5" fmla="*/ 888529 h 888529"/>
                    <a:gd name="connsiteX6" fmla="*/ 341103 w 341104"/>
                    <a:gd name="connsiteY6" fmla="*/ 888529 h 888529"/>
                    <a:gd name="connsiteX7" fmla="*/ 0 w 341104"/>
                    <a:gd name="connsiteY7" fmla="*/ 888529 h 888529"/>
                    <a:gd name="connsiteX0" fmla="*/ 0 w 341104"/>
                    <a:gd name="connsiteY0" fmla="*/ 888529 h 1041290"/>
                    <a:gd name="connsiteX1" fmla="*/ 0 w 341104"/>
                    <a:gd name="connsiteY1" fmla="*/ 170552 h 1041290"/>
                    <a:gd name="connsiteX2" fmla="*/ 170552 w 341104"/>
                    <a:gd name="connsiteY2" fmla="*/ 0 h 1041290"/>
                    <a:gd name="connsiteX3" fmla="*/ 170552 w 341104"/>
                    <a:gd name="connsiteY3" fmla="*/ 0 h 1041290"/>
                    <a:gd name="connsiteX4" fmla="*/ 341104 w 341104"/>
                    <a:gd name="connsiteY4" fmla="*/ 170552 h 1041290"/>
                    <a:gd name="connsiteX5" fmla="*/ 341103 w 341104"/>
                    <a:gd name="connsiteY5" fmla="*/ 888529 h 1041290"/>
                    <a:gd name="connsiteX6" fmla="*/ 341103 w 341104"/>
                    <a:gd name="connsiteY6" fmla="*/ 888529 h 1041290"/>
                    <a:gd name="connsiteX7" fmla="*/ 105684 w 341104"/>
                    <a:gd name="connsiteY7" fmla="*/ 1041290 h 1041290"/>
                    <a:gd name="connsiteX0" fmla="*/ 0 w 341104"/>
                    <a:gd name="connsiteY0" fmla="*/ 888529 h 888529"/>
                    <a:gd name="connsiteX1" fmla="*/ 0 w 341104"/>
                    <a:gd name="connsiteY1" fmla="*/ 170552 h 888529"/>
                    <a:gd name="connsiteX2" fmla="*/ 170552 w 341104"/>
                    <a:gd name="connsiteY2" fmla="*/ 0 h 888529"/>
                    <a:gd name="connsiteX3" fmla="*/ 170552 w 341104"/>
                    <a:gd name="connsiteY3" fmla="*/ 0 h 888529"/>
                    <a:gd name="connsiteX4" fmla="*/ 341104 w 341104"/>
                    <a:gd name="connsiteY4" fmla="*/ 170552 h 888529"/>
                    <a:gd name="connsiteX5" fmla="*/ 341103 w 341104"/>
                    <a:gd name="connsiteY5" fmla="*/ 888529 h 888529"/>
                    <a:gd name="connsiteX6" fmla="*/ 341103 w 341104"/>
                    <a:gd name="connsiteY6" fmla="*/ 888529 h 888529"/>
                    <a:gd name="connsiteX0" fmla="*/ 0 w 341618"/>
                    <a:gd name="connsiteY0" fmla="*/ 716984 h 888529"/>
                    <a:gd name="connsiteX1" fmla="*/ 514 w 341618"/>
                    <a:gd name="connsiteY1" fmla="*/ 170552 h 888529"/>
                    <a:gd name="connsiteX2" fmla="*/ 171066 w 341618"/>
                    <a:gd name="connsiteY2" fmla="*/ 0 h 888529"/>
                    <a:gd name="connsiteX3" fmla="*/ 171066 w 341618"/>
                    <a:gd name="connsiteY3" fmla="*/ 0 h 888529"/>
                    <a:gd name="connsiteX4" fmla="*/ 341618 w 341618"/>
                    <a:gd name="connsiteY4" fmla="*/ 170552 h 888529"/>
                    <a:gd name="connsiteX5" fmla="*/ 341617 w 341618"/>
                    <a:gd name="connsiteY5" fmla="*/ 888529 h 888529"/>
                    <a:gd name="connsiteX6" fmla="*/ 341617 w 341618"/>
                    <a:gd name="connsiteY6" fmla="*/ 888529 h 8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1618" h="888529">
                      <a:moveTo>
                        <a:pt x="0" y="716984"/>
                      </a:moveTo>
                      <a:cubicBezTo>
                        <a:pt x="171" y="534840"/>
                        <a:pt x="343" y="352696"/>
                        <a:pt x="514" y="170552"/>
                      </a:cubicBezTo>
                      <a:cubicBezTo>
                        <a:pt x="514" y="76359"/>
                        <a:pt x="76873" y="0"/>
                        <a:pt x="171066" y="0"/>
                      </a:cubicBezTo>
                      <a:lnTo>
                        <a:pt x="171066" y="0"/>
                      </a:lnTo>
                      <a:cubicBezTo>
                        <a:pt x="265259" y="0"/>
                        <a:pt x="341618" y="76359"/>
                        <a:pt x="341618" y="170552"/>
                      </a:cubicBezTo>
                      <a:cubicBezTo>
                        <a:pt x="341618" y="409878"/>
                        <a:pt x="341617" y="649203"/>
                        <a:pt x="341617" y="888529"/>
                      </a:cubicBezTo>
                      <a:lnTo>
                        <a:pt x="341617" y="888529"/>
                      </a:lnTo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70" name="グループ化 569"/>
                <p:cNvGrpSpPr/>
                <p:nvPr/>
              </p:nvGrpSpPr>
              <p:grpSpPr>
                <a:xfrm rot="282138">
                  <a:off x="6530112" y="2158849"/>
                  <a:ext cx="1408164" cy="663030"/>
                  <a:chOff x="6267495" y="2208524"/>
                  <a:chExt cx="1408164" cy="663030"/>
                </a:xfrm>
              </p:grpSpPr>
              <p:sp>
                <p:nvSpPr>
                  <p:cNvPr id="571" name="フリーフォーム 570"/>
                  <p:cNvSpPr/>
                  <p:nvPr/>
                </p:nvSpPr>
                <p:spPr>
                  <a:xfrm rot="14555880" flipH="1" flipV="1">
                    <a:off x="7122205" y="2156456"/>
                    <a:ext cx="501385" cy="605522"/>
                  </a:xfrm>
                  <a:custGeom>
                    <a:avLst/>
                    <a:gdLst>
                      <a:gd name="connsiteX0" fmla="*/ 671382 w 1159475"/>
                      <a:gd name="connsiteY0" fmla="*/ 0 h 1400297"/>
                      <a:gd name="connsiteX1" fmla="*/ 764597 w 1159475"/>
                      <a:gd name="connsiteY1" fmla="*/ 93215 h 1400297"/>
                      <a:gd name="connsiteX2" fmla="*/ 764597 w 1159475"/>
                      <a:gd name="connsiteY2" fmla="*/ 696590 h 1400297"/>
                      <a:gd name="connsiteX3" fmla="*/ 794859 w 1159475"/>
                      <a:gd name="connsiteY3" fmla="*/ 696590 h 1400297"/>
                      <a:gd name="connsiteX4" fmla="*/ 794859 w 1159475"/>
                      <a:gd name="connsiteY4" fmla="*/ 174177 h 1400297"/>
                      <a:gd name="connsiteX5" fmla="*/ 888074 w 1159475"/>
                      <a:gd name="connsiteY5" fmla="*/ 80962 h 1400297"/>
                      <a:gd name="connsiteX6" fmla="*/ 981289 w 1159475"/>
                      <a:gd name="connsiteY6" fmla="*/ 174177 h 1400297"/>
                      <a:gd name="connsiteX7" fmla="*/ 981289 w 1159475"/>
                      <a:gd name="connsiteY7" fmla="*/ 696590 h 1400297"/>
                      <a:gd name="connsiteX8" fmla="*/ 1009170 w 1159475"/>
                      <a:gd name="connsiteY8" fmla="*/ 696590 h 1400297"/>
                      <a:gd name="connsiteX9" fmla="*/ 1009170 w 1159475"/>
                      <a:gd name="connsiteY9" fmla="*/ 389600 h 1400297"/>
                      <a:gd name="connsiteX10" fmla="*/ 1055069 w 1159475"/>
                      <a:gd name="connsiteY10" fmla="*/ 320354 h 1400297"/>
                      <a:gd name="connsiteX11" fmla="*/ 1084321 w 1159475"/>
                      <a:gd name="connsiteY11" fmla="*/ 314449 h 1400297"/>
                      <a:gd name="connsiteX12" fmla="*/ 1113573 w 1159475"/>
                      <a:gd name="connsiteY12" fmla="*/ 320354 h 1400297"/>
                      <a:gd name="connsiteX13" fmla="*/ 1159471 w 1159475"/>
                      <a:gd name="connsiteY13" fmla="*/ 389600 h 1400297"/>
                      <a:gd name="connsiteX14" fmla="*/ 1159471 w 1159475"/>
                      <a:gd name="connsiteY14" fmla="*/ 797449 h 1400297"/>
                      <a:gd name="connsiteX15" fmla="*/ 1159475 w 1159475"/>
                      <a:gd name="connsiteY15" fmla="*/ 797466 h 1400297"/>
                      <a:gd name="connsiteX16" fmla="*/ 1159475 w 1159475"/>
                      <a:gd name="connsiteY16" fmla="*/ 1048443 h 1400297"/>
                      <a:gd name="connsiteX17" fmla="*/ 807621 w 1159475"/>
                      <a:gd name="connsiteY17" fmla="*/ 1400297 h 1400297"/>
                      <a:gd name="connsiteX18" fmla="*/ 713802 w 1159475"/>
                      <a:gd name="connsiteY18" fmla="*/ 1400297 h 1400297"/>
                      <a:gd name="connsiteX19" fmla="*/ 369096 w 1159475"/>
                      <a:gd name="connsiteY19" fmla="*/ 1119354 h 1400297"/>
                      <a:gd name="connsiteX20" fmla="*/ 363914 w 1159475"/>
                      <a:gd name="connsiteY20" fmla="*/ 1067950 h 1400297"/>
                      <a:gd name="connsiteX21" fmla="*/ 32099 w 1159475"/>
                      <a:gd name="connsiteY21" fmla="*/ 736134 h 1400297"/>
                      <a:gd name="connsiteX22" fmla="*/ 8025 w 1159475"/>
                      <a:gd name="connsiteY22" fmla="*/ 617398 h 1400297"/>
                      <a:gd name="connsiteX23" fmla="*/ 32099 w 1159475"/>
                      <a:gd name="connsiteY23" fmla="*/ 581144 h 1400297"/>
                      <a:gd name="connsiteX24" fmla="*/ 68353 w 1159475"/>
                      <a:gd name="connsiteY24" fmla="*/ 557070 h 1400297"/>
                      <a:gd name="connsiteX25" fmla="*/ 187089 w 1159475"/>
                      <a:gd name="connsiteY25" fmla="*/ 581144 h 1400297"/>
                      <a:gd name="connsiteX26" fmla="*/ 363853 w 1159475"/>
                      <a:gd name="connsiteY26" fmla="*/ 757908 h 1400297"/>
                      <a:gd name="connsiteX27" fmla="*/ 363853 w 1159475"/>
                      <a:gd name="connsiteY27" fmla="*/ 210413 h 1400297"/>
                      <a:gd name="connsiteX28" fmla="*/ 457068 w 1159475"/>
                      <a:gd name="connsiteY28" fmla="*/ 117198 h 1400297"/>
                      <a:gd name="connsiteX29" fmla="*/ 550283 w 1159475"/>
                      <a:gd name="connsiteY29" fmla="*/ 210413 h 1400297"/>
                      <a:gd name="connsiteX30" fmla="*/ 550283 w 1159475"/>
                      <a:gd name="connsiteY30" fmla="*/ 696590 h 1400297"/>
                      <a:gd name="connsiteX31" fmla="*/ 578167 w 1159475"/>
                      <a:gd name="connsiteY31" fmla="*/ 696590 h 1400297"/>
                      <a:gd name="connsiteX32" fmla="*/ 578167 w 1159475"/>
                      <a:gd name="connsiteY32" fmla="*/ 93215 h 1400297"/>
                      <a:gd name="connsiteX33" fmla="*/ 671382 w 1159475"/>
                      <a:gd name="connsiteY33" fmla="*/ 0 h 1400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159475" h="1400297">
                        <a:moveTo>
                          <a:pt x="671382" y="0"/>
                        </a:moveTo>
                        <a:cubicBezTo>
                          <a:pt x="722863" y="0"/>
                          <a:pt x="764597" y="41734"/>
                          <a:pt x="764597" y="93215"/>
                        </a:cubicBezTo>
                        <a:lnTo>
                          <a:pt x="764597" y="696590"/>
                        </a:lnTo>
                        <a:lnTo>
                          <a:pt x="794859" y="696590"/>
                        </a:lnTo>
                        <a:lnTo>
                          <a:pt x="794859" y="174177"/>
                        </a:lnTo>
                        <a:cubicBezTo>
                          <a:pt x="794859" y="122696"/>
                          <a:pt x="836593" y="80962"/>
                          <a:pt x="888074" y="80962"/>
                        </a:cubicBezTo>
                        <a:cubicBezTo>
                          <a:pt x="939555" y="80962"/>
                          <a:pt x="981289" y="122696"/>
                          <a:pt x="981289" y="174177"/>
                        </a:cubicBezTo>
                        <a:lnTo>
                          <a:pt x="981289" y="696590"/>
                        </a:lnTo>
                        <a:lnTo>
                          <a:pt x="1009170" y="696590"/>
                        </a:lnTo>
                        <a:lnTo>
                          <a:pt x="1009170" y="389600"/>
                        </a:lnTo>
                        <a:cubicBezTo>
                          <a:pt x="1009170" y="358471"/>
                          <a:pt x="1028096" y="331763"/>
                          <a:pt x="1055069" y="320354"/>
                        </a:cubicBezTo>
                        <a:lnTo>
                          <a:pt x="1084321" y="314449"/>
                        </a:lnTo>
                        <a:lnTo>
                          <a:pt x="1113573" y="320354"/>
                        </a:lnTo>
                        <a:cubicBezTo>
                          <a:pt x="1140545" y="331763"/>
                          <a:pt x="1159471" y="358471"/>
                          <a:pt x="1159471" y="389600"/>
                        </a:cubicBezTo>
                        <a:lnTo>
                          <a:pt x="1159471" y="797449"/>
                        </a:lnTo>
                        <a:lnTo>
                          <a:pt x="1159475" y="797466"/>
                        </a:lnTo>
                        <a:lnTo>
                          <a:pt x="1159475" y="1048443"/>
                        </a:lnTo>
                        <a:cubicBezTo>
                          <a:pt x="1159475" y="1242767"/>
                          <a:pt x="1001945" y="1400297"/>
                          <a:pt x="807621" y="1400297"/>
                        </a:cubicBezTo>
                        <a:lnTo>
                          <a:pt x="713802" y="1400297"/>
                        </a:lnTo>
                        <a:cubicBezTo>
                          <a:pt x="543768" y="1400297"/>
                          <a:pt x="401905" y="1279688"/>
                          <a:pt x="369096" y="1119354"/>
                        </a:cubicBezTo>
                        <a:lnTo>
                          <a:pt x="363914" y="1067950"/>
                        </a:lnTo>
                        <a:lnTo>
                          <a:pt x="32099" y="736134"/>
                        </a:lnTo>
                        <a:cubicBezTo>
                          <a:pt x="0" y="704035"/>
                          <a:pt x="-8025" y="656977"/>
                          <a:pt x="8025" y="617398"/>
                        </a:cubicBezTo>
                        <a:lnTo>
                          <a:pt x="32099" y="581144"/>
                        </a:lnTo>
                        <a:lnTo>
                          <a:pt x="68353" y="557070"/>
                        </a:lnTo>
                        <a:cubicBezTo>
                          <a:pt x="107932" y="541020"/>
                          <a:pt x="154990" y="549045"/>
                          <a:pt x="187089" y="581144"/>
                        </a:cubicBezTo>
                        <a:lnTo>
                          <a:pt x="363853" y="757908"/>
                        </a:lnTo>
                        <a:lnTo>
                          <a:pt x="363853" y="210413"/>
                        </a:lnTo>
                        <a:cubicBezTo>
                          <a:pt x="363853" y="158932"/>
                          <a:pt x="405587" y="117198"/>
                          <a:pt x="457068" y="117198"/>
                        </a:cubicBezTo>
                        <a:cubicBezTo>
                          <a:pt x="508549" y="117198"/>
                          <a:pt x="550283" y="158932"/>
                          <a:pt x="550283" y="210413"/>
                        </a:cubicBezTo>
                        <a:lnTo>
                          <a:pt x="550283" y="696590"/>
                        </a:lnTo>
                        <a:lnTo>
                          <a:pt x="578167" y="696590"/>
                        </a:lnTo>
                        <a:lnTo>
                          <a:pt x="578167" y="93215"/>
                        </a:lnTo>
                        <a:cubicBezTo>
                          <a:pt x="578167" y="41734"/>
                          <a:pt x="619901" y="0"/>
                          <a:pt x="671382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72" name="台形 571"/>
                  <p:cNvSpPr/>
                  <p:nvPr/>
                </p:nvSpPr>
                <p:spPr>
                  <a:xfrm rot="4834386">
                    <a:off x="6944035" y="2542598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73" name="片側の 2 つの角を丸めた四角形 572"/>
                  <p:cNvSpPr/>
                  <p:nvPr/>
                </p:nvSpPr>
                <p:spPr>
                  <a:xfrm rot="15618365">
                    <a:off x="6480211" y="2317148"/>
                    <a:ext cx="341690" cy="76712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565" name="ハート 564"/>
            <p:cNvSpPr/>
            <p:nvPr/>
          </p:nvSpPr>
          <p:spPr>
            <a:xfrm rot="20700000">
              <a:off x="-557397" y="1522535"/>
              <a:ext cx="425952" cy="425950"/>
            </a:xfrm>
            <a:prstGeom prst="heart">
              <a:avLst/>
            </a:prstGeom>
            <a:solidFill>
              <a:srgbClr val="FF66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02" name="グループ化 601"/>
          <p:cNvGrpSpPr/>
          <p:nvPr/>
        </p:nvGrpSpPr>
        <p:grpSpPr>
          <a:xfrm>
            <a:off x="2430629" y="2987623"/>
            <a:ext cx="1333704" cy="1376298"/>
            <a:chOff x="396238" y="839208"/>
            <a:chExt cx="1333704" cy="1376298"/>
          </a:xfrm>
        </p:grpSpPr>
        <p:grpSp>
          <p:nvGrpSpPr>
            <p:cNvPr id="603" name="グループ化 602"/>
            <p:cNvGrpSpPr/>
            <p:nvPr/>
          </p:nvGrpSpPr>
          <p:grpSpPr>
            <a:xfrm>
              <a:off x="703823" y="839208"/>
              <a:ext cx="719603" cy="1376298"/>
              <a:chOff x="703823" y="4649208"/>
              <a:chExt cx="719603" cy="1376298"/>
            </a:xfrm>
          </p:grpSpPr>
          <p:grpSp>
            <p:nvGrpSpPr>
              <p:cNvPr id="618" name="グループ化 617"/>
              <p:cNvGrpSpPr/>
              <p:nvPr/>
            </p:nvGrpSpPr>
            <p:grpSpPr>
              <a:xfrm>
                <a:off x="703823" y="4649208"/>
                <a:ext cx="719603" cy="915060"/>
                <a:chOff x="703823" y="4649208"/>
                <a:chExt cx="719603" cy="915060"/>
              </a:xfrm>
            </p:grpSpPr>
            <p:sp>
              <p:nvSpPr>
                <p:cNvPr id="627" name="片側の 2 つの角を丸めた四角形 626"/>
                <p:cNvSpPr/>
                <p:nvPr/>
              </p:nvSpPr>
              <p:spPr>
                <a:xfrm rot="10800000">
                  <a:off x="993633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28" name="グループ化 627"/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640" name="円/楕円 834"/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1" name="円/楕円 835"/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2" name="円/楕円 836"/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3" name="円/楕円 837"/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29" name="グループ化 628"/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638" name="円/楕円 838"/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39" name="円/楕円 839"/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30" name="円/楕円 840"/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31" name="グループ化 630"/>
                <p:cNvGrpSpPr/>
                <p:nvPr/>
              </p:nvGrpSpPr>
              <p:grpSpPr>
                <a:xfrm>
                  <a:off x="829639" y="4897338"/>
                  <a:ext cx="467970" cy="228009"/>
                  <a:chOff x="829336" y="4897338"/>
                  <a:chExt cx="467970" cy="228009"/>
                </a:xfrm>
              </p:grpSpPr>
              <p:sp>
                <p:nvSpPr>
                  <p:cNvPr id="634" name="円/楕円 847"/>
                  <p:cNvSpPr/>
                  <p:nvPr/>
                </p:nvSpPr>
                <p:spPr>
                  <a:xfrm>
                    <a:off x="873969" y="5078760"/>
                    <a:ext cx="61693" cy="46587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35" name="円/楕円 848"/>
                  <p:cNvSpPr/>
                  <p:nvPr/>
                </p:nvSpPr>
                <p:spPr>
                  <a:xfrm>
                    <a:off x="1193057" y="5078760"/>
                    <a:ext cx="61693" cy="46587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36" name="フローチャート: 端子 685"/>
                  <p:cNvSpPr/>
                  <p:nvPr/>
                </p:nvSpPr>
                <p:spPr>
                  <a:xfrm rot="20700000">
                    <a:off x="829336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37" name="フローチャート: 端子 686"/>
                  <p:cNvSpPr/>
                  <p:nvPr/>
                </p:nvSpPr>
                <p:spPr>
                  <a:xfrm rot="900000" flipH="1">
                    <a:off x="1126992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32" name="台形 631"/>
                <p:cNvSpPr/>
                <p:nvPr/>
              </p:nvSpPr>
              <p:spPr>
                <a:xfrm>
                  <a:off x="973832" y="5142665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3" name="フリーフォーム 632"/>
                <p:cNvSpPr/>
                <p:nvPr/>
              </p:nvSpPr>
              <p:spPr>
                <a:xfrm>
                  <a:off x="993598" y="5051482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19" name="グループ化 618"/>
              <p:cNvGrpSpPr/>
              <p:nvPr/>
            </p:nvGrpSpPr>
            <p:grpSpPr>
              <a:xfrm>
                <a:off x="761191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620" name="片側の 2 つの角を丸めた四角形 619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21" name="グループ化 620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625" name="台形 624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26" name="台形 625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22" name="グループ化 621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623" name="直角三角形 622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24" name="直角三角形 623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604" name="円/楕円 603"/>
            <p:cNvSpPr/>
            <p:nvPr/>
          </p:nvSpPr>
          <p:spPr>
            <a:xfrm>
              <a:off x="907577" y="1488255"/>
              <a:ext cx="316629" cy="22216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05" name="グループ化 604"/>
            <p:cNvGrpSpPr/>
            <p:nvPr/>
          </p:nvGrpSpPr>
          <p:grpSpPr>
            <a:xfrm>
              <a:off x="396238" y="1718012"/>
              <a:ext cx="1333704" cy="355542"/>
              <a:chOff x="-1844735" y="1730579"/>
              <a:chExt cx="1286058" cy="342840"/>
            </a:xfrm>
          </p:grpSpPr>
          <p:sp>
            <p:nvSpPr>
              <p:cNvPr id="607" name="片側の 2 つの角を丸めた四角形 170"/>
              <p:cNvSpPr/>
              <p:nvPr/>
            </p:nvSpPr>
            <p:spPr>
              <a:xfrm rot="14411413">
                <a:off x="-1703889" y="1676244"/>
                <a:ext cx="175955" cy="457648"/>
              </a:xfrm>
              <a:custGeom>
                <a:avLst/>
                <a:gdLst>
                  <a:gd name="connsiteX0" fmla="*/ 170552 w 341103"/>
                  <a:gd name="connsiteY0" fmla="*/ 0 h 888529"/>
                  <a:gd name="connsiteX1" fmla="*/ 170552 w 341103"/>
                  <a:gd name="connsiteY1" fmla="*/ 0 h 888529"/>
                  <a:gd name="connsiteX2" fmla="*/ 341104 w 341103"/>
                  <a:gd name="connsiteY2" fmla="*/ 170552 h 888529"/>
                  <a:gd name="connsiteX3" fmla="*/ 341103 w 341103"/>
                  <a:gd name="connsiteY3" fmla="*/ 888529 h 888529"/>
                  <a:gd name="connsiteX4" fmla="*/ 341103 w 341103"/>
                  <a:gd name="connsiteY4" fmla="*/ 888529 h 888529"/>
                  <a:gd name="connsiteX5" fmla="*/ 0 w 341103"/>
                  <a:gd name="connsiteY5" fmla="*/ 888529 h 888529"/>
                  <a:gd name="connsiteX6" fmla="*/ 0 w 341103"/>
                  <a:gd name="connsiteY6" fmla="*/ 888529 h 888529"/>
                  <a:gd name="connsiteX7" fmla="*/ 0 w 341103"/>
                  <a:gd name="connsiteY7" fmla="*/ 170552 h 888529"/>
                  <a:gd name="connsiteX8" fmla="*/ 170552 w 341103"/>
                  <a:gd name="connsiteY8" fmla="*/ 0 h 888529"/>
                  <a:gd name="connsiteX0" fmla="*/ 0 w 341104"/>
                  <a:gd name="connsiteY0" fmla="*/ 888529 h 979969"/>
                  <a:gd name="connsiteX1" fmla="*/ 0 w 341104"/>
                  <a:gd name="connsiteY1" fmla="*/ 170552 h 979969"/>
                  <a:gd name="connsiteX2" fmla="*/ 170552 w 341104"/>
                  <a:gd name="connsiteY2" fmla="*/ 0 h 979969"/>
                  <a:gd name="connsiteX3" fmla="*/ 170552 w 341104"/>
                  <a:gd name="connsiteY3" fmla="*/ 0 h 979969"/>
                  <a:gd name="connsiteX4" fmla="*/ 341104 w 341104"/>
                  <a:gd name="connsiteY4" fmla="*/ 170552 h 979969"/>
                  <a:gd name="connsiteX5" fmla="*/ 341103 w 341104"/>
                  <a:gd name="connsiteY5" fmla="*/ 888529 h 979969"/>
                  <a:gd name="connsiteX6" fmla="*/ 341103 w 341104"/>
                  <a:gd name="connsiteY6" fmla="*/ 888529 h 979969"/>
                  <a:gd name="connsiteX7" fmla="*/ 0 w 341104"/>
                  <a:gd name="connsiteY7" fmla="*/ 888529 h 979969"/>
                  <a:gd name="connsiteX8" fmla="*/ 91440 w 341104"/>
                  <a:gd name="connsiteY8" fmla="*/ 979969 h 979969"/>
                  <a:gd name="connsiteX0" fmla="*/ 0 w 341104"/>
                  <a:gd name="connsiteY0" fmla="*/ 888529 h 888529"/>
                  <a:gd name="connsiteX1" fmla="*/ 0 w 341104"/>
                  <a:gd name="connsiteY1" fmla="*/ 170552 h 888529"/>
                  <a:gd name="connsiteX2" fmla="*/ 170552 w 341104"/>
                  <a:gd name="connsiteY2" fmla="*/ 0 h 888529"/>
                  <a:gd name="connsiteX3" fmla="*/ 170552 w 341104"/>
                  <a:gd name="connsiteY3" fmla="*/ 0 h 888529"/>
                  <a:gd name="connsiteX4" fmla="*/ 341104 w 341104"/>
                  <a:gd name="connsiteY4" fmla="*/ 170552 h 888529"/>
                  <a:gd name="connsiteX5" fmla="*/ 341103 w 341104"/>
                  <a:gd name="connsiteY5" fmla="*/ 888529 h 888529"/>
                  <a:gd name="connsiteX6" fmla="*/ 341103 w 341104"/>
                  <a:gd name="connsiteY6" fmla="*/ 888529 h 888529"/>
                  <a:gd name="connsiteX7" fmla="*/ 0 w 341104"/>
                  <a:gd name="connsiteY7" fmla="*/ 888529 h 888529"/>
                  <a:gd name="connsiteX0" fmla="*/ 0 w 341104"/>
                  <a:gd name="connsiteY0" fmla="*/ 888529 h 1041290"/>
                  <a:gd name="connsiteX1" fmla="*/ 0 w 341104"/>
                  <a:gd name="connsiteY1" fmla="*/ 170552 h 1041290"/>
                  <a:gd name="connsiteX2" fmla="*/ 170552 w 341104"/>
                  <a:gd name="connsiteY2" fmla="*/ 0 h 1041290"/>
                  <a:gd name="connsiteX3" fmla="*/ 170552 w 341104"/>
                  <a:gd name="connsiteY3" fmla="*/ 0 h 1041290"/>
                  <a:gd name="connsiteX4" fmla="*/ 341104 w 341104"/>
                  <a:gd name="connsiteY4" fmla="*/ 170552 h 1041290"/>
                  <a:gd name="connsiteX5" fmla="*/ 341103 w 341104"/>
                  <a:gd name="connsiteY5" fmla="*/ 888529 h 1041290"/>
                  <a:gd name="connsiteX6" fmla="*/ 341103 w 341104"/>
                  <a:gd name="connsiteY6" fmla="*/ 888529 h 1041290"/>
                  <a:gd name="connsiteX7" fmla="*/ 105684 w 341104"/>
                  <a:gd name="connsiteY7" fmla="*/ 1041290 h 1041290"/>
                  <a:gd name="connsiteX0" fmla="*/ 0 w 341104"/>
                  <a:gd name="connsiteY0" fmla="*/ 888529 h 888529"/>
                  <a:gd name="connsiteX1" fmla="*/ 0 w 341104"/>
                  <a:gd name="connsiteY1" fmla="*/ 170552 h 888529"/>
                  <a:gd name="connsiteX2" fmla="*/ 170552 w 341104"/>
                  <a:gd name="connsiteY2" fmla="*/ 0 h 888529"/>
                  <a:gd name="connsiteX3" fmla="*/ 170552 w 341104"/>
                  <a:gd name="connsiteY3" fmla="*/ 0 h 888529"/>
                  <a:gd name="connsiteX4" fmla="*/ 341104 w 341104"/>
                  <a:gd name="connsiteY4" fmla="*/ 170552 h 888529"/>
                  <a:gd name="connsiteX5" fmla="*/ 341103 w 341104"/>
                  <a:gd name="connsiteY5" fmla="*/ 888529 h 888529"/>
                  <a:gd name="connsiteX6" fmla="*/ 341103 w 341104"/>
                  <a:gd name="connsiteY6" fmla="*/ 888529 h 888529"/>
                  <a:gd name="connsiteX0" fmla="*/ 0 w 341618"/>
                  <a:gd name="connsiteY0" fmla="*/ 716984 h 888529"/>
                  <a:gd name="connsiteX1" fmla="*/ 514 w 341618"/>
                  <a:gd name="connsiteY1" fmla="*/ 170552 h 888529"/>
                  <a:gd name="connsiteX2" fmla="*/ 171066 w 341618"/>
                  <a:gd name="connsiteY2" fmla="*/ 0 h 888529"/>
                  <a:gd name="connsiteX3" fmla="*/ 171066 w 341618"/>
                  <a:gd name="connsiteY3" fmla="*/ 0 h 888529"/>
                  <a:gd name="connsiteX4" fmla="*/ 341618 w 341618"/>
                  <a:gd name="connsiteY4" fmla="*/ 170552 h 888529"/>
                  <a:gd name="connsiteX5" fmla="*/ 341617 w 341618"/>
                  <a:gd name="connsiteY5" fmla="*/ 888529 h 888529"/>
                  <a:gd name="connsiteX6" fmla="*/ 341617 w 341618"/>
                  <a:gd name="connsiteY6" fmla="*/ 888529 h 8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41618" h="888529">
                    <a:moveTo>
                      <a:pt x="0" y="716984"/>
                    </a:moveTo>
                    <a:cubicBezTo>
                      <a:pt x="171" y="534840"/>
                      <a:pt x="343" y="352696"/>
                      <a:pt x="514" y="170552"/>
                    </a:cubicBezTo>
                    <a:cubicBezTo>
                      <a:pt x="514" y="76359"/>
                      <a:pt x="76873" y="0"/>
                      <a:pt x="171066" y="0"/>
                    </a:cubicBezTo>
                    <a:lnTo>
                      <a:pt x="171066" y="0"/>
                    </a:lnTo>
                    <a:cubicBezTo>
                      <a:pt x="265259" y="0"/>
                      <a:pt x="341618" y="76359"/>
                      <a:pt x="341618" y="170552"/>
                    </a:cubicBezTo>
                    <a:cubicBezTo>
                      <a:pt x="341618" y="409878"/>
                      <a:pt x="341617" y="649203"/>
                      <a:pt x="341617" y="888529"/>
                    </a:cubicBezTo>
                    <a:lnTo>
                      <a:pt x="341617" y="888529"/>
                    </a:ln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08" name="グループ化 607"/>
              <p:cNvGrpSpPr/>
              <p:nvPr/>
            </p:nvGrpSpPr>
            <p:grpSpPr>
              <a:xfrm rot="282138">
                <a:off x="-1825908" y="1758938"/>
                <a:ext cx="759055" cy="314481"/>
                <a:chOff x="6267495" y="2260985"/>
                <a:chExt cx="1473715" cy="610569"/>
              </a:xfrm>
            </p:grpSpPr>
            <p:sp>
              <p:nvSpPr>
                <p:cNvPr id="615" name="フリーフォーム 614"/>
                <p:cNvSpPr/>
                <p:nvPr/>
              </p:nvSpPr>
              <p:spPr>
                <a:xfrm rot="16200000" flipH="1" flipV="1">
                  <a:off x="7187756" y="2208917"/>
                  <a:ext cx="501385" cy="605522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BE7D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6" name="台形 615"/>
                <p:cNvSpPr/>
                <p:nvPr/>
              </p:nvSpPr>
              <p:spPr>
                <a:xfrm rot="4834386">
                  <a:off x="6944035" y="2542598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7" name="片側の 2 つの角を丸めた四角形 616"/>
                <p:cNvSpPr/>
                <p:nvPr/>
              </p:nvSpPr>
              <p:spPr>
                <a:xfrm rot="15618365">
                  <a:off x="6480211" y="2317148"/>
                  <a:ext cx="341690" cy="76712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09" name="グループ化 608"/>
              <p:cNvGrpSpPr/>
              <p:nvPr/>
            </p:nvGrpSpPr>
            <p:grpSpPr>
              <a:xfrm flipH="1">
                <a:off x="-1303961" y="1730579"/>
                <a:ext cx="745284" cy="341502"/>
                <a:chOff x="6491297" y="2158849"/>
                <a:chExt cx="1446979" cy="663030"/>
              </a:xfrm>
            </p:grpSpPr>
            <p:sp>
              <p:nvSpPr>
                <p:cNvPr id="610" name="片側の 2 つの角を丸めた四角形 170"/>
                <p:cNvSpPr/>
                <p:nvPr/>
              </p:nvSpPr>
              <p:spPr>
                <a:xfrm rot="14411413">
                  <a:off x="6764753" y="2053356"/>
                  <a:ext cx="341618" cy="888529"/>
                </a:xfrm>
                <a:custGeom>
                  <a:avLst/>
                  <a:gdLst>
                    <a:gd name="connsiteX0" fmla="*/ 170552 w 341103"/>
                    <a:gd name="connsiteY0" fmla="*/ 0 h 888529"/>
                    <a:gd name="connsiteX1" fmla="*/ 170552 w 341103"/>
                    <a:gd name="connsiteY1" fmla="*/ 0 h 888529"/>
                    <a:gd name="connsiteX2" fmla="*/ 341104 w 341103"/>
                    <a:gd name="connsiteY2" fmla="*/ 170552 h 888529"/>
                    <a:gd name="connsiteX3" fmla="*/ 341103 w 341103"/>
                    <a:gd name="connsiteY3" fmla="*/ 888529 h 888529"/>
                    <a:gd name="connsiteX4" fmla="*/ 341103 w 341103"/>
                    <a:gd name="connsiteY4" fmla="*/ 888529 h 888529"/>
                    <a:gd name="connsiteX5" fmla="*/ 0 w 341103"/>
                    <a:gd name="connsiteY5" fmla="*/ 888529 h 888529"/>
                    <a:gd name="connsiteX6" fmla="*/ 0 w 341103"/>
                    <a:gd name="connsiteY6" fmla="*/ 888529 h 888529"/>
                    <a:gd name="connsiteX7" fmla="*/ 0 w 341103"/>
                    <a:gd name="connsiteY7" fmla="*/ 170552 h 888529"/>
                    <a:gd name="connsiteX8" fmla="*/ 170552 w 341103"/>
                    <a:gd name="connsiteY8" fmla="*/ 0 h 888529"/>
                    <a:gd name="connsiteX0" fmla="*/ 0 w 341104"/>
                    <a:gd name="connsiteY0" fmla="*/ 888529 h 979969"/>
                    <a:gd name="connsiteX1" fmla="*/ 0 w 341104"/>
                    <a:gd name="connsiteY1" fmla="*/ 170552 h 979969"/>
                    <a:gd name="connsiteX2" fmla="*/ 170552 w 341104"/>
                    <a:gd name="connsiteY2" fmla="*/ 0 h 979969"/>
                    <a:gd name="connsiteX3" fmla="*/ 170552 w 341104"/>
                    <a:gd name="connsiteY3" fmla="*/ 0 h 979969"/>
                    <a:gd name="connsiteX4" fmla="*/ 341104 w 341104"/>
                    <a:gd name="connsiteY4" fmla="*/ 170552 h 979969"/>
                    <a:gd name="connsiteX5" fmla="*/ 341103 w 341104"/>
                    <a:gd name="connsiteY5" fmla="*/ 888529 h 979969"/>
                    <a:gd name="connsiteX6" fmla="*/ 341103 w 341104"/>
                    <a:gd name="connsiteY6" fmla="*/ 888529 h 979969"/>
                    <a:gd name="connsiteX7" fmla="*/ 0 w 341104"/>
                    <a:gd name="connsiteY7" fmla="*/ 888529 h 979969"/>
                    <a:gd name="connsiteX8" fmla="*/ 91440 w 341104"/>
                    <a:gd name="connsiteY8" fmla="*/ 979969 h 979969"/>
                    <a:gd name="connsiteX0" fmla="*/ 0 w 341104"/>
                    <a:gd name="connsiteY0" fmla="*/ 888529 h 888529"/>
                    <a:gd name="connsiteX1" fmla="*/ 0 w 341104"/>
                    <a:gd name="connsiteY1" fmla="*/ 170552 h 888529"/>
                    <a:gd name="connsiteX2" fmla="*/ 170552 w 341104"/>
                    <a:gd name="connsiteY2" fmla="*/ 0 h 888529"/>
                    <a:gd name="connsiteX3" fmla="*/ 170552 w 341104"/>
                    <a:gd name="connsiteY3" fmla="*/ 0 h 888529"/>
                    <a:gd name="connsiteX4" fmla="*/ 341104 w 341104"/>
                    <a:gd name="connsiteY4" fmla="*/ 170552 h 888529"/>
                    <a:gd name="connsiteX5" fmla="*/ 341103 w 341104"/>
                    <a:gd name="connsiteY5" fmla="*/ 888529 h 888529"/>
                    <a:gd name="connsiteX6" fmla="*/ 341103 w 341104"/>
                    <a:gd name="connsiteY6" fmla="*/ 888529 h 888529"/>
                    <a:gd name="connsiteX7" fmla="*/ 0 w 341104"/>
                    <a:gd name="connsiteY7" fmla="*/ 888529 h 888529"/>
                    <a:gd name="connsiteX0" fmla="*/ 0 w 341104"/>
                    <a:gd name="connsiteY0" fmla="*/ 888529 h 1041290"/>
                    <a:gd name="connsiteX1" fmla="*/ 0 w 341104"/>
                    <a:gd name="connsiteY1" fmla="*/ 170552 h 1041290"/>
                    <a:gd name="connsiteX2" fmla="*/ 170552 w 341104"/>
                    <a:gd name="connsiteY2" fmla="*/ 0 h 1041290"/>
                    <a:gd name="connsiteX3" fmla="*/ 170552 w 341104"/>
                    <a:gd name="connsiteY3" fmla="*/ 0 h 1041290"/>
                    <a:gd name="connsiteX4" fmla="*/ 341104 w 341104"/>
                    <a:gd name="connsiteY4" fmla="*/ 170552 h 1041290"/>
                    <a:gd name="connsiteX5" fmla="*/ 341103 w 341104"/>
                    <a:gd name="connsiteY5" fmla="*/ 888529 h 1041290"/>
                    <a:gd name="connsiteX6" fmla="*/ 341103 w 341104"/>
                    <a:gd name="connsiteY6" fmla="*/ 888529 h 1041290"/>
                    <a:gd name="connsiteX7" fmla="*/ 105684 w 341104"/>
                    <a:gd name="connsiteY7" fmla="*/ 1041290 h 1041290"/>
                    <a:gd name="connsiteX0" fmla="*/ 0 w 341104"/>
                    <a:gd name="connsiteY0" fmla="*/ 888529 h 888529"/>
                    <a:gd name="connsiteX1" fmla="*/ 0 w 341104"/>
                    <a:gd name="connsiteY1" fmla="*/ 170552 h 888529"/>
                    <a:gd name="connsiteX2" fmla="*/ 170552 w 341104"/>
                    <a:gd name="connsiteY2" fmla="*/ 0 h 888529"/>
                    <a:gd name="connsiteX3" fmla="*/ 170552 w 341104"/>
                    <a:gd name="connsiteY3" fmla="*/ 0 h 888529"/>
                    <a:gd name="connsiteX4" fmla="*/ 341104 w 341104"/>
                    <a:gd name="connsiteY4" fmla="*/ 170552 h 888529"/>
                    <a:gd name="connsiteX5" fmla="*/ 341103 w 341104"/>
                    <a:gd name="connsiteY5" fmla="*/ 888529 h 888529"/>
                    <a:gd name="connsiteX6" fmla="*/ 341103 w 341104"/>
                    <a:gd name="connsiteY6" fmla="*/ 888529 h 888529"/>
                    <a:gd name="connsiteX0" fmla="*/ 0 w 341618"/>
                    <a:gd name="connsiteY0" fmla="*/ 716984 h 888529"/>
                    <a:gd name="connsiteX1" fmla="*/ 514 w 341618"/>
                    <a:gd name="connsiteY1" fmla="*/ 170552 h 888529"/>
                    <a:gd name="connsiteX2" fmla="*/ 171066 w 341618"/>
                    <a:gd name="connsiteY2" fmla="*/ 0 h 888529"/>
                    <a:gd name="connsiteX3" fmla="*/ 171066 w 341618"/>
                    <a:gd name="connsiteY3" fmla="*/ 0 h 888529"/>
                    <a:gd name="connsiteX4" fmla="*/ 341618 w 341618"/>
                    <a:gd name="connsiteY4" fmla="*/ 170552 h 888529"/>
                    <a:gd name="connsiteX5" fmla="*/ 341617 w 341618"/>
                    <a:gd name="connsiteY5" fmla="*/ 888529 h 888529"/>
                    <a:gd name="connsiteX6" fmla="*/ 341617 w 341618"/>
                    <a:gd name="connsiteY6" fmla="*/ 888529 h 8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1618" h="888529">
                      <a:moveTo>
                        <a:pt x="0" y="716984"/>
                      </a:moveTo>
                      <a:cubicBezTo>
                        <a:pt x="171" y="534840"/>
                        <a:pt x="343" y="352696"/>
                        <a:pt x="514" y="170552"/>
                      </a:cubicBezTo>
                      <a:cubicBezTo>
                        <a:pt x="514" y="76359"/>
                        <a:pt x="76873" y="0"/>
                        <a:pt x="171066" y="0"/>
                      </a:cubicBezTo>
                      <a:lnTo>
                        <a:pt x="171066" y="0"/>
                      </a:lnTo>
                      <a:cubicBezTo>
                        <a:pt x="265259" y="0"/>
                        <a:pt x="341618" y="76359"/>
                        <a:pt x="341618" y="170552"/>
                      </a:cubicBezTo>
                      <a:cubicBezTo>
                        <a:pt x="341618" y="409878"/>
                        <a:pt x="341617" y="649203"/>
                        <a:pt x="341617" y="888529"/>
                      </a:cubicBezTo>
                      <a:lnTo>
                        <a:pt x="341617" y="888529"/>
                      </a:ln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11" name="グループ化 610"/>
                <p:cNvGrpSpPr/>
                <p:nvPr/>
              </p:nvGrpSpPr>
              <p:grpSpPr>
                <a:xfrm rot="282138">
                  <a:off x="6530112" y="2158849"/>
                  <a:ext cx="1408164" cy="663030"/>
                  <a:chOff x="6267495" y="2208524"/>
                  <a:chExt cx="1408164" cy="663030"/>
                </a:xfrm>
              </p:grpSpPr>
              <p:sp>
                <p:nvSpPr>
                  <p:cNvPr id="612" name="フリーフォーム 611"/>
                  <p:cNvSpPr/>
                  <p:nvPr/>
                </p:nvSpPr>
                <p:spPr>
                  <a:xfrm rot="14555880" flipH="1" flipV="1">
                    <a:off x="7122205" y="2156456"/>
                    <a:ext cx="501385" cy="605522"/>
                  </a:xfrm>
                  <a:custGeom>
                    <a:avLst/>
                    <a:gdLst>
                      <a:gd name="connsiteX0" fmla="*/ 671382 w 1159475"/>
                      <a:gd name="connsiteY0" fmla="*/ 0 h 1400297"/>
                      <a:gd name="connsiteX1" fmla="*/ 764597 w 1159475"/>
                      <a:gd name="connsiteY1" fmla="*/ 93215 h 1400297"/>
                      <a:gd name="connsiteX2" fmla="*/ 764597 w 1159475"/>
                      <a:gd name="connsiteY2" fmla="*/ 696590 h 1400297"/>
                      <a:gd name="connsiteX3" fmla="*/ 794859 w 1159475"/>
                      <a:gd name="connsiteY3" fmla="*/ 696590 h 1400297"/>
                      <a:gd name="connsiteX4" fmla="*/ 794859 w 1159475"/>
                      <a:gd name="connsiteY4" fmla="*/ 174177 h 1400297"/>
                      <a:gd name="connsiteX5" fmla="*/ 888074 w 1159475"/>
                      <a:gd name="connsiteY5" fmla="*/ 80962 h 1400297"/>
                      <a:gd name="connsiteX6" fmla="*/ 981289 w 1159475"/>
                      <a:gd name="connsiteY6" fmla="*/ 174177 h 1400297"/>
                      <a:gd name="connsiteX7" fmla="*/ 981289 w 1159475"/>
                      <a:gd name="connsiteY7" fmla="*/ 696590 h 1400297"/>
                      <a:gd name="connsiteX8" fmla="*/ 1009170 w 1159475"/>
                      <a:gd name="connsiteY8" fmla="*/ 696590 h 1400297"/>
                      <a:gd name="connsiteX9" fmla="*/ 1009170 w 1159475"/>
                      <a:gd name="connsiteY9" fmla="*/ 389600 h 1400297"/>
                      <a:gd name="connsiteX10" fmla="*/ 1055069 w 1159475"/>
                      <a:gd name="connsiteY10" fmla="*/ 320354 h 1400297"/>
                      <a:gd name="connsiteX11" fmla="*/ 1084321 w 1159475"/>
                      <a:gd name="connsiteY11" fmla="*/ 314449 h 1400297"/>
                      <a:gd name="connsiteX12" fmla="*/ 1113573 w 1159475"/>
                      <a:gd name="connsiteY12" fmla="*/ 320354 h 1400297"/>
                      <a:gd name="connsiteX13" fmla="*/ 1159471 w 1159475"/>
                      <a:gd name="connsiteY13" fmla="*/ 389600 h 1400297"/>
                      <a:gd name="connsiteX14" fmla="*/ 1159471 w 1159475"/>
                      <a:gd name="connsiteY14" fmla="*/ 797449 h 1400297"/>
                      <a:gd name="connsiteX15" fmla="*/ 1159475 w 1159475"/>
                      <a:gd name="connsiteY15" fmla="*/ 797466 h 1400297"/>
                      <a:gd name="connsiteX16" fmla="*/ 1159475 w 1159475"/>
                      <a:gd name="connsiteY16" fmla="*/ 1048443 h 1400297"/>
                      <a:gd name="connsiteX17" fmla="*/ 807621 w 1159475"/>
                      <a:gd name="connsiteY17" fmla="*/ 1400297 h 1400297"/>
                      <a:gd name="connsiteX18" fmla="*/ 713802 w 1159475"/>
                      <a:gd name="connsiteY18" fmla="*/ 1400297 h 1400297"/>
                      <a:gd name="connsiteX19" fmla="*/ 369096 w 1159475"/>
                      <a:gd name="connsiteY19" fmla="*/ 1119354 h 1400297"/>
                      <a:gd name="connsiteX20" fmla="*/ 363914 w 1159475"/>
                      <a:gd name="connsiteY20" fmla="*/ 1067950 h 1400297"/>
                      <a:gd name="connsiteX21" fmla="*/ 32099 w 1159475"/>
                      <a:gd name="connsiteY21" fmla="*/ 736134 h 1400297"/>
                      <a:gd name="connsiteX22" fmla="*/ 8025 w 1159475"/>
                      <a:gd name="connsiteY22" fmla="*/ 617398 h 1400297"/>
                      <a:gd name="connsiteX23" fmla="*/ 32099 w 1159475"/>
                      <a:gd name="connsiteY23" fmla="*/ 581144 h 1400297"/>
                      <a:gd name="connsiteX24" fmla="*/ 68353 w 1159475"/>
                      <a:gd name="connsiteY24" fmla="*/ 557070 h 1400297"/>
                      <a:gd name="connsiteX25" fmla="*/ 187089 w 1159475"/>
                      <a:gd name="connsiteY25" fmla="*/ 581144 h 1400297"/>
                      <a:gd name="connsiteX26" fmla="*/ 363853 w 1159475"/>
                      <a:gd name="connsiteY26" fmla="*/ 757908 h 1400297"/>
                      <a:gd name="connsiteX27" fmla="*/ 363853 w 1159475"/>
                      <a:gd name="connsiteY27" fmla="*/ 210413 h 1400297"/>
                      <a:gd name="connsiteX28" fmla="*/ 457068 w 1159475"/>
                      <a:gd name="connsiteY28" fmla="*/ 117198 h 1400297"/>
                      <a:gd name="connsiteX29" fmla="*/ 550283 w 1159475"/>
                      <a:gd name="connsiteY29" fmla="*/ 210413 h 1400297"/>
                      <a:gd name="connsiteX30" fmla="*/ 550283 w 1159475"/>
                      <a:gd name="connsiteY30" fmla="*/ 696590 h 1400297"/>
                      <a:gd name="connsiteX31" fmla="*/ 578167 w 1159475"/>
                      <a:gd name="connsiteY31" fmla="*/ 696590 h 1400297"/>
                      <a:gd name="connsiteX32" fmla="*/ 578167 w 1159475"/>
                      <a:gd name="connsiteY32" fmla="*/ 93215 h 1400297"/>
                      <a:gd name="connsiteX33" fmla="*/ 671382 w 1159475"/>
                      <a:gd name="connsiteY33" fmla="*/ 0 h 1400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159475" h="1400297">
                        <a:moveTo>
                          <a:pt x="671382" y="0"/>
                        </a:moveTo>
                        <a:cubicBezTo>
                          <a:pt x="722863" y="0"/>
                          <a:pt x="764597" y="41734"/>
                          <a:pt x="764597" y="93215"/>
                        </a:cubicBezTo>
                        <a:lnTo>
                          <a:pt x="764597" y="696590"/>
                        </a:lnTo>
                        <a:lnTo>
                          <a:pt x="794859" y="696590"/>
                        </a:lnTo>
                        <a:lnTo>
                          <a:pt x="794859" y="174177"/>
                        </a:lnTo>
                        <a:cubicBezTo>
                          <a:pt x="794859" y="122696"/>
                          <a:pt x="836593" y="80962"/>
                          <a:pt x="888074" y="80962"/>
                        </a:cubicBezTo>
                        <a:cubicBezTo>
                          <a:pt x="939555" y="80962"/>
                          <a:pt x="981289" y="122696"/>
                          <a:pt x="981289" y="174177"/>
                        </a:cubicBezTo>
                        <a:lnTo>
                          <a:pt x="981289" y="696590"/>
                        </a:lnTo>
                        <a:lnTo>
                          <a:pt x="1009170" y="696590"/>
                        </a:lnTo>
                        <a:lnTo>
                          <a:pt x="1009170" y="389600"/>
                        </a:lnTo>
                        <a:cubicBezTo>
                          <a:pt x="1009170" y="358471"/>
                          <a:pt x="1028096" y="331763"/>
                          <a:pt x="1055069" y="320354"/>
                        </a:cubicBezTo>
                        <a:lnTo>
                          <a:pt x="1084321" y="314449"/>
                        </a:lnTo>
                        <a:lnTo>
                          <a:pt x="1113573" y="320354"/>
                        </a:lnTo>
                        <a:cubicBezTo>
                          <a:pt x="1140545" y="331763"/>
                          <a:pt x="1159471" y="358471"/>
                          <a:pt x="1159471" y="389600"/>
                        </a:cubicBezTo>
                        <a:lnTo>
                          <a:pt x="1159471" y="797449"/>
                        </a:lnTo>
                        <a:lnTo>
                          <a:pt x="1159475" y="797466"/>
                        </a:lnTo>
                        <a:lnTo>
                          <a:pt x="1159475" y="1048443"/>
                        </a:lnTo>
                        <a:cubicBezTo>
                          <a:pt x="1159475" y="1242767"/>
                          <a:pt x="1001945" y="1400297"/>
                          <a:pt x="807621" y="1400297"/>
                        </a:cubicBezTo>
                        <a:lnTo>
                          <a:pt x="713802" y="1400297"/>
                        </a:lnTo>
                        <a:cubicBezTo>
                          <a:pt x="543768" y="1400297"/>
                          <a:pt x="401905" y="1279688"/>
                          <a:pt x="369096" y="1119354"/>
                        </a:cubicBezTo>
                        <a:lnTo>
                          <a:pt x="363914" y="1067950"/>
                        </a:lnTo>
                        <a:lnTo>
                          <a:pt x="32099" y="736134"/>
                        </a:lnTo>
                        <a:cubicBezTo>
                          <a:pt x="0" y="704035"/>
                          <a:pt x="-8025" y="656977"/>
                          <a:pt x="8025" y="617398"/>
                        </a:cubicBezTo>
                        <a:lnTo>
                          <a:pt x="32099" y="581144"/>
                        </a:lnTo>
                        <a:lnTo>
                          <a:pt x="68353" y="557070"/>
                        </a:lnTo>
                        <a:cubicBezTo>
                          <a:pt x="107932" y="541020"/>
                          <a:pt x="154990" y="549045"/>
                          <a:pt x="187089" y="581144"/>
                        </a:cubicBezTo>
                        <a:lnTo>
                          <a:pt x="363853" y="757908"/>
                        </a:lnTo>
                        <a:lnTo>
                          <a:pt x="363853" y="210413"/>
                        </a:lnTo>
                        <a:cubicBezTo>
                          <a:pt x="363853" y="158932"/>
                          <a:pt x="405587" y="117198"/>
                          <a:pt x="457068" y="117198"/>
                        </a:cubicBezTo>
                        <a:cubicBezTo>
                          <a:pt x="508549" y="117198"/>
                          <a:pt x="550283" y="158932"/>
                          <a:pt x="550283" y="210413"/>
                        </a:cubicBezTo>
                        <a:lnTo>
                          <a:pt x="550283" y="696590"/>
                        </a:lnTo>
                        <a:lnTo>
                          <a:pt x="578167" y="696590"/>
                        </a:lnTo>
                        <a:lnTo>
                          <a:pt x="578167" y="93215"/>
                        </a:lnTo>
                        <a:cubicBezTo>
                          <a:pt x="578167" y="41734"/>
                          <a:pt x="619901" y="0"/>
                          <a:pt x="671382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13" name="台形 612"/>
                  <p:cNvSpPr/>
                  <p:nvPr/>
                </p:nvSpPr>
                <p:spPr>
                  <a:xfrm rot="4834386">
                    <a:off x="6944035" y="2542598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14" name="片側の 2 つの角を丸めた四角形 613"/>
                  <p:cNvSpPr/>
                  <p:nvPr/>
                </p:nvSpPr>
                <p:spPr>
                  <a:xfrm rot="15618365">
                    <a:off x="6480211" y="2317148"/>
                    <a:ext cx="341690" cy="76712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606" name="ハート 605"/>
            <p:cNvSpPr/>
            <p:nvPr/>
          </p:nvSpPr>
          <p:spPr>
            <a:xfrm rot="20700000">
              <a:off x="608377" y="1522535"/>
              <a:ext cx="425952" cy="425950"/>
            </a:xfrm>
            <a:prstGeom prst="heart">
              <a:avLst/>
            </a:prstGeom>
            <a:solidFill>
              <a:srgbClr val="FF66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44" name="グループ化 643"/>
          <p:cNvGrpSpPr/>
          <p:nvPr/>
        </p:nvGrpSpPr>
        <p:grpSpPr>
          <a:xfrm>
            <a:off x="4296913" y="3066447"/>
            <a:ext cx="1333704" cy="1297474"/>
            <a:chOff x="1535680" y="918032"/>
            <a:chExt cx="1333704" cy="1297474"/>
          </a:xfrm>
        </p:grpSpPr>
        <p:grpSp>
          <p:nvGrpSpPr>
            <p:cNvPr id="645" name="グループ化 644"/>
            <p:cNvGrpSpPr/>
            <p:nvPr/>
          </p:nvGrpSpPr>
          <p:grpSpPr>
            <a:xfrm>
              <a:off x="1837298" y="918032"/>
              <a:ext cx="719604" cy="1297474"/>
              <a:chOff x="1837298" y="4728032"/>
              <a:chExt cx="719604" cy="1297474"/>
            </a:xfrm>
          </p:grpSpPr>
          <p:grpSp>
            <p:nvGrpSpPr>
              <p:cNvPr id="663" name="グループ化 662"/>
              <p:cNvGrpSpPr/>
              <p:nvPr/>
            </p:nvGrpSpPr>
            <p:grpSpPr>
              <a:xfrm>
                <a:off x="1837298" y="4728032"/>
                <a:ext cx="719604" cy="870861"/>
                <a:chOff x="1837298" y="4693407"/>
                <a:chExt cx="719604" cy="870861"/>
              </a:xfrm>
            </p:grpSpPr>
            <p:sp>
              <p:nvSpPr>
                <p:cNvPr id="672" name="片側の 2 つの角を丸めた四角形 671"/>
                <p:cNvSpPr/>
                <p:nvPr/>
              </p:nvSpPr>
              <p:spPr>
                <a:xfrm rot="10800000">
                  <a:off x="2127108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73" name="グループ化 672"/>
                <p:cNvGrpSpPr/>
                <p:nvPr/>
              </p:nvGrpSpPr>
              <p:grpSpPr>
                <a:xfrm>
                  <a:off x="1837298" y="4693407"/>
                  <a:ext cx="719604" cy="718427"/>
                  <a:chOff x="1837298" y="4693407"/>
                  <a:chExt cx="719604" cy="718427"/>
                </a:xfrm>
              </p:grpSpPr>
              <p:sp>
                <p:nvSpPr>
                  <p:cNvPr id="674" name="星 24 673"/>
                  <p:cNvSpPr/>
                  <p:nvPr/>
                </p:nvSpPr>
                <p:spPr>
                  <a:xfrm>
                    <a:off x="1838506" y="4693407"/>
                    <a:ext cx="715863" cy="626495"/>
                  </a:xfrm>
                  <a:prstGeom prst="star24">
                    <a:avLst>
                      <a:gd name="adj" fmla="val 462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5" name="円/楕円 805"/>
                  <p:cNvSpPr/>
                  <p:nvPr/>
                </p:nvSpPr>
                <p:spPr>
                  <a:xfrm rot="20700000">
                    <a:off x="1837298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6" name="円/楕円 806"/>
                  <p:cNvSpPr/>
                  <p:nvPr/>
                </p:nvSpPr>
                <p:spPr>
                  <a:xfrm rot="900000" flipH="1">
                    <a:off x="2381967" y="504133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7" name="円/楕円 807"/>
                  <p:cNvSpPr/>
                  <p:nvPr/>
                </p:nvSpPr>
                <p:spPr>
                  <a:xfrm>
                    <a:off x="1907578" y="4800646"/>
                    <a:ext cx="579044" cy="61118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8" name="フローチャート: 手操作入力 675"/>
                  <p:cNvSpPr/>
                  <p:nvPr/>
                </p:nvSpPr>
                <p:spPr>
                  <a:xfrm rot="9485959">
                    <a:off x="1997966" y="4892406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9" name="フローチャート: 手操作入力 680"/>
                  <p:cNvSpPr/>
                  <p:nvPr/>
                </p:nvSpPr>
                <p:spPr>
                  <a:xfrm rot="12139205" flipH="1">
                    <a:off x="2242971" y="4892406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80" name="円/楕円 820"/>
                  <p:cNvSpPr/>
                  <p:nvPr/>
                </p:nvSpPr>
                <p:spPr>
                  <a:xfrm>
                    <a:off x="2120972" y="5101138"/>
                    <a:ext cx="143465" cy="14346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81" name="円/楕円 4"/>
                  <p:cNvSpPr/>
                  <p:nvPr/>
                </p:nvSpPr>
                <p:spPr>
                  <a:xfrm flipV="1">
                    <a:off x="2106989" y="5268524"/>
                    <a:ext cx="172344" cy="7279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664" name="グループ化 663"/>
              <p:cNvGrpSpPr/>
              <p:nvPr/>
            </p:nvGrpSpPr>
            <p:grpSpPr>
              <a:xfrm>
                <a:off x="1898480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665" name="片側の 2 つの角を丸めた四角形 664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66" name="グループ化 665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670" name="台形 669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1" name="台形 670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67" name="グループ化 666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668" name="直角三角形 667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69" name="直角三角形 668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646" name="弦 645"/>
            <p:cNvSpPr/>
            <p:nvPr/>
          </p:nvSpPr>
          <p:spPr>
            <a:xfrm>
              <a:off x="2239750" y="1195195"/>
              <a:ext cx="195331" cy="195331"/>
            </a:xfrm>
            <a:prstGeom prst="chord">
              <a:avLst>
                <a:gd name="adj1" fmla="val 21256149"/>
                <a:gd name="adj2" fmla="val 13135461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7" name="弦 646"/>
            <p:cNvSpPr/>
            <p:nvPr/>
          </p:nvSpPr>
          <p:spPr>
            <a:xfrm flipH="1">
              <a:off x="1948809" y="1195195"/>
              <a:ext cx="195331" cy="195331"/>
            </a:xfrm>
            <a:prstGeom prst="chord">
              <a:avLst>
                <a:gd name="adj1" fmla="val 21256149"/>
                <a:gd name="adj2" fmla="val 13135461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8" name="円/楕円 647"/>
            <p:cNvSpPr/>
            <p:nvPr/>
          </p:nvSpPr>
          <p:spPr>
            <a:xfrm>
              <a:off x="2024239" y="1309230"/>
              <a:ext cx="74297" cy="7429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9" name="円/楕円 648"/>
            <p:cNvSpPr/>
            <p:nvPr/>
          </p:nvSpPr>
          <p:spPr>
            <a:xfrm>
              <a:off x="2276108" y="1309230"/>
              <a:ext cx="74297" cy="7429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50" name="グループ化 649"/>
            <p:cNvGrpSpPr/>
            <p:nvPr/>
          </p:nvGrpSpPr>
          <p:grpSpPr>
            <a:xfrm>
              <a:off x="1535680" y="1719781"/>
              <a:ext cx="1333704" cy="355542"/>
              <a:chOff x="-1844735" y="1730579"/>
              <a:chExt cx="1286058" cy="342840"/>
            </a:xfrm>
          </p:grpSpPr>
          <p:sp>
            <p:nvSpPr>
              <p:cNvPr id="652" name="片側の 2 つの角を丸めた四角形 170"/>
              <p:cNvSpPr/>
              <p:nvPr/>
            </p:nvSpPr>
            <p:spPr>
              <a:xfrm rot="14411413">
                <a:off x="-1703889" y="1676244"/>
                <a:ext cx="175955" cy="457648"/>
              </a:xfrm>
              <a:custGeom>
                <a:avLst/>
                <a:gdLst>
                  <a:gd name="connsiteX0" fmla="*/ 170552 w 341103"/>
                  <a:gd name="connsiteY0" fmla="*/ 0 h 888529"/>
                  <a:gd name="connsiteX1" fmla="*/ 170552 w 341103"/>
                  <a:gd name="connsiteY1" fmla="*/ 0 h 888529"/>
                  <a:gd name="connsiteX2" fmla="*/ 341104 w 341103"/>
                  <a:gd name="connsiteY2" fmla="*/ 170552 h 888529"/>
                  <a:gd name="connsiteX3" fmla="*/ 341103 w 341103"/>
                  <a:gd name="connsiteY3" fmla="*/ 888529 h 888529"/>
                  <a:gd name="connsiteX4" fmla="*/ 341103 w 341103"/>
                  <a:gd name="connsiteY4" fmla="*/ 888529 h 888529"/>
                  <a:gd name="connsiteX5" fmla="*/ 0 w 341103"/>
                  <a:gd name="connsiteY5" fmla="*/ 888529 h 888529"/>
                  <a:gd name="connsiteX6" fmla="*/ 0 w 341103"/>
                  <a:gd name="connsiteY6" fmla="*/ 888529 h 888529"/>
                  <a:gd name="connsiteX7" fmla="*/ 0 w 341103"/>
                  <a:gd name="connsiteY7" fmla="*/ 170552 h 888529"/>
                  <a:gd name="connsiteX8" fmla="*/ 170552 w 341103"/>
                  <a:gd name="connsiteY8" fmla="*/ 0 h 888529"/>
                  <a:gd name="connsiteX0" fmla="*/ 0 w 341104"/>
                  <a:gd name="connsiteY0" fmla="*/ 888529 h 979969"/>
                  <a:gd name="connsiteX1" fmla="*/ 0 w 341104"/>
                  <a:gd name="connsiteY1" fmla="*/ 170552 h 979969"/>
                  <a:gd name="connsiteX2" fmla="*/ 170552 w 341104"/>
                  <a:gd name="connsiteY2" fmla="*/ 0 h 979969"/>
                  <a:gd name="connsiteX3" fmla="*/ 170552 w 341104"/>
                  <a:gd name="connsiteY3" fmla="*/ 0 h 979969"/>
                  <a:gd name="connsiteX4" fmla="*/ 341104 w 341104"/>
                  <a:gd name="connsiteY4" fmla="*/ 170552 h 979969"/>
                  <a:gd name="connsiteX5" fmla="*/ 341103 w 341104"/>
                  <a:gd name="connsiteY5" fmla="*/ 888529 h 979969"/>
                  <a:gd name="connsiteX6" fmla="*/ 341103 w 341104"/>
                  <a:gd name="connsiteY6" fmla="*/ 888529 h 979969"/>
                  <a:gd name="connsiteX7" fmla="*/ 0 w 341104"/>
                  <a:gd name="connsiteY7" fmla="*/ 888529 h 979969"/>
                  <a:gd name="connsiteX8" fmla="*/ 91440 w 341104"/>
                  <a:gd name="connsiteY8" fmla="*/ 979969 h 979969"/>
                  <a:gd name="connsiteX0" fmla="*/ 0 w 341104"/>
                  <a:gd name="connsiteY0" fmla="*/ 888529 h 888529"/>
                  <a:gd name="connsiteX1" fmla="*/ 0 w 341104"/>
                  <a:gd name="connsiteY1" fmla="*/ 170552 h 888529"/>
                  <a:gd name="connsiteX2" fmla="*/ 170552 w 341104"/>
                  <a:gd name="connsiteY2" fmla="*/ 0 h 888529"/>
                  <a:gd name="connsiteX3" fmla="*/ 170552 w 341104"/>
                  <a:gd name="connsiteY3" fmla="*/ 0 h 888529"/>
                  <a:gd name="connsiteX4" fmla="*/ 341104 w 341104"/>
                  <a:gd name="connsiteY4" fmla="*/ 170552 h 888529"/>
                  <a:gd name="connsiteX5" fmla="*/ 341103 w 341104"/>
                  <a:gd name="connsiteY5" fmla="*/ 888529 h 888529"/>
                  <a:gd name="connsiteX6" fmla="*/ 341103 w 341104"/>
                  <a:gd name="connsiteY6" fmla="*/ 888529 h 888529"/>
                  <a:gd name="connsiteX7" fmla="*/ 0 w 341104"/>
                  <a:gd name="connsiteY7" fmla="*/ 888529 h 888529"/>
                  <a:gd name="connsiteX0" fmla="*/ 0 w 341104"/>
                  <a:gd name="connsiteY0" fmla="*/ 888529 h 1041290"/>
                  <a:gd name="connsiteX1" fmla="*/ 0 w 341104"/>
                  <a:gd name="connsiteY1" fmla="*/ 170552 h 1041290"/>
                  <a:gd name="connsiteX2" fmla="*/ 170552 w 341104"/>
                  <a:gd name="connsiteY2" fmla="*/ 0 h 1041290"/>
                  <a:gd name="connsiteX3" fmla="*/ 170552 w 341104"/>
                  <a:gd name="connsiteY3" fmla="*/ 0 h 1041290"/>
                  <a:gd name="connsiteX4" fmla="*/ 341104 w 341104"/>
                  <a:gd name="connsiteY4" fmla="*/ 170552 h 1041290"/>
                  <a:gd name="connsiteX5" fmla="*/ 341103 w 341104"/>
                  <a:gd name="connsiteY5" fmla="*/ 888529 h 1041290"/>
                  <a:gd name="connsiteX6" fmla="*/ 341103 w 341104"/>
                  <a:gd name="connsiteY6" fmla="*/ 888529 h 1041290"/>
                  <a:gd name="connsiteX7" fmla="*/ 105684 w 341104"/>
                  <a:gd name="connsiteY7" fmla="*/ 1041290 h 1041290"/>
                  <a:gd name="connsiteX0" fmla="*/ 0 w 341104"/>
                  <a:gd name="connsiteY0" fmla="*/ 888529 h 888529"/>
                  <a:gd name="connsiteX1" fmla="*/ 0 w 341104"/>
                  <a:gd name="connsiteY1" fmla="*/ 170552 h 888529"/>
                  <a:gd name="connsiteX2" fmla="*/ 170552 w 341104"/>
                  <a:gd name="connsiteY2" fmla="*/ 0 h 888529"/>
                  <a:gd name="connsiteX3" fmla="*/ 170552 w 341104"/>
                  <a:gd name="connsiteY3" fmla="*/ 0 h 888529"/>
                  <a:gd name="connsiteX4" fmla="*/ 341104 w 341104"/>
                  <a:gd name="connsiteY4" fmla="*/ 170552 h 888529"/>
                  <a:gd name="connsiteX5" fmla="*/ 341103 w 341104"/>
                  <a:gd name="connsiteY5" fmla="*/ 888529 h 888529"/>
                  <a:gd name="connsiteX6" fmla="*/ 341103 w 341104"/>
                  <a:gd name="connsiteY6" fmla="*/ 888529 h 888529"/>
                  <a:gd name="connsiteX0" fmla="*/ 0 w 341618"/>
                  <a:gd name="connsiteY0" fmla="*/ 716984 h 888529"/>
                  <a:gd name="connsiteX1" fmla="*/ 514 w 341618"/>
                  <a:gd name="connsiteY1" fmla="*/ 170552 h 888529"/>
                  <a:gd name="connsiteX2" fmla="*/ 171066 w 341618"/>
                  <a:gd name="connsiteY2" fmla="*/ 0 h 888529"/>
                  <a:gd name="connsiteX3" fmla="*/ 171066 w 341618"/>
                  <a:gd name="connsiteY3" fmla="*/ 0 h 888529"/>
                  <a:gd name="connsiteX4" fmla="*/ 341618 w 341618"/>
                  <a:gd name="connsiteY4" fmla="*/ 170552 h 888529"/>
                  <a:gd name="connsiteX5" fmla="*/ 341617 w 341618"/>
                  <a:gd name="connsiteY5" fmla="*/ 888529 h 888529"/>
                  <a:gd name="connsiteX6" fmla="*/ 341617 w 341618"/>
                  <a:gd name="connsiteY6" fmla="*/ 888529 h 8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41618" h="888529">
                    <a:moveTo>
                      <a:pt x="0" y="716984"/>
                    </a:moveTo>
                    <a:cubicBezTo>
                      <a:pt x="171" y="534840"/>
                      <a:pt x="343" y="352696"/>
                      <a:pt x="514" y="170552"/>
                    </a:cubicBezTo>
                    <a:cubicBezTo>
                      <a:pt x="514" y="76359"/>
                      <a:pt x="76873" y="0"/>
                      <a:pt x="171066" y="0"/>
                    </a:cubicBezTo>
                    <a:lnTo>
                      <a:pt x="171066" y="0"/>
                    </a:lnTo>
                    <a:cubicBezTo>
                      <a:pt x="265259" y="0"/>
                      <a:pt x="341618" y="76359"/>
                      <a:pt x="341618" y="170552"/>
                    </a:cubicBezTo>
                    <a:cubicBezTo>
                      <a:pt x="341618" y="409878"/>
                      <a:pt x="341617" y="649203"/>
                      <a:pt x="341617" y="888529"/>
                    </a:cubicBezTo>
                    <a:lnTo>
                      <a:pt x="341617" y="888529"/>
                    </a:lnTo>
                  </a:path>
                </a:pathLst>
              </a:cu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53" name="グループ化 652"/>
              <p:cNvGrpSpPr/>
              <p:nvPr/>
            </p:nvGrpSpPr>
            <p:grpSpPr>
              <a:xfrm rot="282138">
                <a:off x="-1825908" y="1758938"/>
                <a:ext cx="759055" cy="314481"/>
                <a:chOff x="6267495" y="2260985"/>
                <a:chExt cx="1473715" cy="610569"/>
              </a:xfrm>
            </p:grpSpPr>
            <p:sp>
              <p:nvSpPr>
                <p:cNvPr id="660" name="フリーフォーム 659"/>
                <p:cNvSpPr/>
                <p:nvPr/>
              </p:nvSpPr>
              <p:spPr>
                <a:xfrm rot="16200000" flipH="1" flipV="1">
                  <a:off x="7187756" y="2208917"/>
                  <a:ext cx="501385" cy="605522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BE7D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61" name="台形 660"/>
                <p:cNvSpPr/>
                <p:nvPr/>
              </p:nvSpPr>
              <p:spPr>
                <a:xfrm rot="4834386">
                  <a:off x="6944035" y="2542598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62" name="片側の 2 つの角を丸めた四角形 661"/>
                <p:cNvSpPr/>
                <p:nvPr/>
              </p:nvSpPr>
              <p:spPr>
                <a:xfrm rot="15618365">
                  <a:off x="6480211" y="2317148"/>
                  <a:ext cx="341690" cy="76712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54" name="グループ化 653"/>
              <p:cNvGrpSpPr/>
              <p:nvPr/>
            </p:nvGrpSpPr>
            <p:grpSpPr>
              <a:xfrm flipH="1">
                <a:off x="-1303961" y="1730579"/>
                <a:ext cx="745284" cy="341502"/>
                <a:chOff x="6491297" y="2158849"/>
                <a:chExt cx="1446979" cy="663030"/>
              </a:xfrm>
            </p:grpSpPr>
            <p:sp>
              <p:nvSpPr>
                <p:cNvPr id="655" name="片側の 2 つの角を丸めた四角形 170"/>
                <p:cNvSpPr/>
                <p:nvPr/>
              </p:nvSpPr>
              <p:spPr>
                <a:xfrm rot="14411413">
                  <a:off x="6764753" y="2053356"/>
                  <a:ext cx="341618" cy="888529"/>
                </a:xfrm>
                <a:custGeom>
                  <a:avLst/>
                  <a:gdLst>
                    <a:gd name="connsiteX0" fmla="*/ 170552 w 341103"/>
                    <a:gd name="connsiteY0" fmla="*/ 0 h 888529"/>
                    <a:gd name="connsiteX1" fmla="*/ 170552 w 341103"/>
                    <a:gd name="connsiteY1" fmla="*/ 0 h 888529"/>
                    <a:gd name="connsiteX2" fmla="*/ 341104 w 341103"/>
                    <a:gd name="connsiteY2" fmla="*/ 170552 h 888529"/>
                    <a:gd name="connsiteX3" fmla="*/ 341103 w 341103"/>
                    <a:gd name="connsiteY3" fmla="*/ 888529 h 888529"/>
                    <a:gd name="connsiteX4" fmla="*/ 341103 w 341103"/>
                    <a:gd name="connsiteY4" fmla="*/ 888529 h 888529"/>
                    <a:gd name="connsiteX5" fmla="*/ 0 w 341103"/>
                    <a:gd name="connsiteY5" fmla="*/ 888529 h 888529"/>
                    <a:gd name="connsiteX6" fmla="*/ 0 w 341103"/>
                    <a:gd name="connsiteY6" fmla="*/ 888529 h 888529"/>
                    <a:gd name="connsiteX7" fmla="*/ 0 w 341103"/>
                    <a:gd name="connsiteY7" fmla="*/ 170552 h 888529"/>
                    <a:gd name="connsiteX8" fmla="*/ 170552 w 341103"/>
                    <a:gd name="connsiteY8" fmla="*/ 0 h 888529"/>
                    <a:gd name="connsiteX0" fmla="*/ 0 w 341104"/>
                    <a:gd name="connsiteY0" fmla="*/ 888529 h 979969"/>
                    <a:gd name="connsiteX1" fmla="*/ 0 w 341104"/>
                    <a:gd name="connsiteY1" fmla="*/ 170552 h 979969"/>
                    <a:gd name="connsiteX2" fmla="*/ 170552 w 341104"/>
                    <a:gd name="connsiteY2" fmla="*/ 0 h 979969"/>
                    <a:gd name="connsiteX3" fmla="*/ 170552 w 341104"/>
                    <a:gd name="connsiteY3" fmla="*/ 0 h 979969"/>
                    <a:gd name="connsiteX4" fmla="*/ 341104 w 341104"/>
                    <a:gd name="connsiteY4" fmla="*/ 170552 h 979969"/>
                    <a:gd name="connsiteX5" fmla="*/ 341103 w 341104"/>
                    <a:gd name="connsiteY5" fmla="*/ 888529 h 979969"/>
                    <a:gd name="connsiteX6" fmla="*/ 341103 w 341104"/>
                    <a:gd name="connsiteY6" fmla="*/ 888529 h 979969"/>
                    <a:gd name="connsiteX7" fmla="*/ 0 w 341104"/>
                    <a:gd name="connsiteY7" fmla="*/ 888529 h 979969"/>
                    <a:gd name="connsiteX8" fmla="*/ 91440 w 341104"/>
                    <a:gd name="connsiteY8" fmla="*/ 979969 h 979969"/>
                    <a:gd name="connsiteX0" fmla="*/ 0 w 341104"/>
                    <a:gd name="connsiteY0" fmla="*/ 888529 h 888529"/>
                    <a:gd name="connsiteX1" fmla="*/ 0 w 341104"/>
                    <a:gd name="connsiteY1" fmla="*/ 170552 h 888529"/>
                    <a:gd name="connsiteX2" fmla="*/ 170552 w 341104"/>
                    <a:gd name="connsiteY2" fmla="*/ 0 h 888529"/>
                    <a:gd name="connsiteX3" fmla="*/ 170552 w 341104"/>
                    <a:gd name="connsiteY3" fmla="*/ 0 h 888529"/>
                    <a:gd name="connsiteX4" fmla="*/ 341104 w 341104"/>
                    <a:gd name="connsiteY4" fmla="*/ 170552 h 888529"/>
                    <a:gd name="connsiteX5" fmla="*/ 341103 w 341104"/>
                    <a:gd name="connsiteY5" fmla="*/ 888529 h 888529"/>
                    <a:gd name="connsiteX6" fmla="*/ 341103 w 341104"/>
                    <a:gd name="connsiteY6" fmla="*/ 888529 h 888529"/>
                    <a:gd name="connsiteX7" fmla="*/ 0 w 341104"/>
                    <a:gd name="connsiteY7" fmla="*/ 888529 h 888529"/>
                    <a:gd name="connsiteX0" fmla="*/ 0 w 341104"/>
                    <a:gd name="connsiteY0" fmla="*/ 888529 h 1041290"/>
                    <a:gd name="connsiteX1" fmla="*/ 0 w 341104"/>
                    <a:gd name="connsiteY1" fmla="*/ 170552 h 1041290"/>
                    <a:gd name="connsiteX2" fmla="*/ 170552 w 341104"/>
                    <a:gd name="connsiteY2" fmla="*/ 0 h 1041290"/>
                    <a:gd name="connsiteX3" fmla="*/ 170552 w 341104"/>
                    <a:gd name="connsiteY3" fmla="*/ 0 h 1041290"/>
                    <a:gd name="connsiteX4" fmla="*/ 341104 w 341104"/>
                    <a:gd name="connsiteY4" fmla="*/ 170552 h 1041290"/>
                    <a:gd name="connsiteX5" fmla="*/ 341103 w 341104"/>
                    <a:gd name="connsiteY5" fmla="*/ 888529 h 1041290"/>
                    <a:gd name="connsiteX6" fmla="*/ 341103 w 341104"/>
                    <a:gd name="connsiteY6" fmla="*/ 888529 h 1041290"/>
                    <a:gd name="connsiteX7" fmla="*/ 105684 w 341104"/>
                    <a:gd name="connsiteY7" fmla="*/ 1041290 h 1041290"/>
                    <a:gd name="connsiteX0" fmla="*/ 0 w 341104"/>
                    <a:gd name="connsiteY0" fmla="*/ 888529 h 888529"/>
                    <a:gd name="connsiteX1" fmla="*/ 0 w 341104"/>
                    <a:gd name="connsiteY1" fmla="*/ 170552 h 888529"/>
                    <a:gd name="connsiteX2" fmla="*/ 170552 w 341104"/>
                    <a:gd name="connsiteY2" fmla="*/ 0 h 888529"/>
                    <a:gd name="connsiteX3" fmla="*/ 170552 w 341104"/>
                    <a:gd name="connsiteY3" fmla="*/ 0 h 888529"/>
                    <a:gd name="connsiteX4" fmla="*/ 341104 w 341104"/>
                    <a:gd name="connsiteY4" fmla="*/ 170552 h 888529"/>
                    <a:gd name="connsiteX5" fmla="*/ 341103 w 341104"/>
                    <a:gd name="connsiteY5" fmla="*/ 888529 h 888529"/>
                    <a:gd name="connsiteX6" fmla="*/ 341103 w 341104"/>
                    <a:gd name="connsiteY6" fmla="*/ 888529 h 888529"/>
                    <a:gd name="connsiteX0" fmla="*/ 0 w 341618"/>
                    <a:gd name="connsiteY0" fmla="*/ 716984 h 888529"/>
                    <a:gd name="connsiteX1" fmla="*/ 514 w 341618"/>
                    <a:gd name="connsiteY1" fmla="*/ 170552 h 888529"/>
                    <a:gd name="connsiteX2" fmla="*/ 171066 w 341618"/>
                    <a:gd name="connsiteY2" fmla="*/ 0 h 888529"/>
                    <a:gd name="connsiteX3" fmla="*/ 171066 w 341618"/>
                    <a:gd name="connsiteY3" fmla="*/ 0 h 888529"/>
                    <a:gd name="connsiteX4" fmla="*/ 341618 w 341618"/>
                    <a:gd name="connsiteY4" fmla="*/ 170552 h 888529"/>
                    <a:gd name="connsiteX5" fmla="*/ 341617 w 341618"/>
                    <a:gd name="connsiteY5" fmla="*/ 888529 h 888529"/>
                    <a:gd name="connsiteX6" fmla="*/ 341617 w 341618"/>
                    <a:gd name="connsiteY6" fmla="*/ 888529 h 8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1618" h="888529">
                      <a:moveTo>
                        <a:pt x="0" y="716984"/>
                      </a:moveTo>
                      <a:cubicBezTo>
                        <a:pt x="171" y="534840"/>
                        <a:pt x="343" y="352696"/>
                        <a:pt x="514" y="170552"/>
                      </a:cubicBezTo>
                      <a:cubicBezTo>
                        <a:pt x="514" y="76359"/>
                        <a:pt x="76873" y="0"/>
                        <a:pt x="171066" y="0"/>
                      </a:cubicBezTo>
                      <a:lnTo>
                        <a:pt x="171066" y="0"/>
                      </a:lnTo>
                      <a:cubicBezTo>
                        <a:pt x="265259" y="0"/>
                        <a:pt x="341618" y="76359"/>
                        <a:pt x="341618" y="170552"/>
                      </a:cubicBezTo>
                      <a:cubicBezTo>
                        <a:pt x="341618" y="409878"/>
                        <a:pt x="341617" y="649203"/>
                        <a:pt x="341617" y="888529"/>
                      </a:cubicBezTo>
                      <a:lnTo>
                        <a:pt x="341617" y="888529"/>
                      </a:lnTo>
                    </a:path>
                  </a:pathLst>
                </a:cu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56" name="グループ化 655"/>
                <p:cNvGrpSpPr/>
                <p:nvPr/>
              </p:nvGrpSpPr>
              <p:grpSpPr>
                <a:xfrm rot="282138">
                  <a:off x="6530112" y="2158849"/>
                  <a:ext cx="1408164" cy="663030"/>
                  <a:chOff x="6267495" y="2208524"/>
                  <a:chExt cx="1408164" cy="663030"/>
                </a:xfrm>
              </p:grpSpPr>
              <p:sp>
                <p:nvSpPr>
                  <p:cNvPr id="657" name="フリーフォーム 656"/>
                  <p:cNvSpPr/>
                  <p:nvPr/>
                </p:nvSpPr>
                <p:spPr>
                  <a:xfrm rot="14555880" flipH="1" flipV="1">
                    <a:off x="7122205" y="2156456"/>
                    <a:ext cx="501385" cy="605522"/>
                  </a:xfrm>
                  <a:custGeom>
                    <a:avLst/>
                    <a:gdLst>
                      <a:gd name="connsiteX0" fmla="*/ 671382 w 1159475"/>
                      <a:gd name="connsiteY0" fmla="*/ 0 h 1400297"/>
                      <a:gd name="connsiteX1" fmla="*/ 764597 w 1159475"/>
                      <a:gd name="connsiteY1" fmla="*/ 93215 h 1400297"/>
                      <a:gd name="connsiteX2" fmla="*/ 764597 w 1159475"/>
                      <a:gd name="connsiteY2" fmla="*/ 696590 h 1400297"/>
                      <a:gd name="connsiteX3" fmla="*/ 794859 w 1159475"/>
                      <a:gd name="connsiteY3" fmla="*/ 696590 h 1400297"/>
                      <a:gd name="connsiteX4" fmla="*/ 794859 w 1159475"/>
                      <a:gd name="connsiteY4" fmla="*/ 174177 h 1400297"/>
                      <a:gd name="connsiteX5" fmla="*/ 888074 w 1159475"/>
                      <a:gd name="connsiteY5" fmla="*/ 80962 h 1400297"/>
                      <a:gd name="connsiteX6" fmla="*/ 981289 w 1159475"/>
                      <a:gd name="connsiteY6" fmla="*/ 174177 h 1400297"/>
                      <a:gd name="connsiteX7" fmla="*/ 981289 w 1159475"/>
                      <a:gd name="connsiteY7" fmla="*/ 696590 h 1400297"/>
                      <a:gd name="connsiteX8" fmla="*/ 1009170 w 1159475"/>
                      <a:gd name="connsiteY8" fmla="*/ 696590 h 1400297"/>
                      <a:gd name="connsiteX9" fmla="*/ 1009170 w 1159475"/>
                      <a:gd name="connsiteY9" fmla="*/ 389600 h 1400297"/>
                      <a:gd name="connsiteX10" fmla="*/ 1055069 w 1159475"/>
                      <a:gd name="connsiteY10" fmla="*/ 320354 h 1400297"/>
                      <a:gd name="connsiteX11" fmla="*/ 1084321 w 1159475"/>
                      <a:gd name="connsiteY11" fmla="*/ 314449 h 1400297"/>
                      <a:gd name="connsiteX12" fmla="*/ 1113573 w 1159475"/>
                      <a:gd name="connsiteY12" fmla="*/ 320354 h 1400297"/>
                      <a:gd name="connsiteX13" fmla="*/ 1159471 w 1159475"/>
                      <a:gd name="connsiteY13" fmla="*/ 389600 h 1400297"/>
                      <a:gd name="connsiteX14" fmla="*/ 1159471 w 1159475"/>
                      <a:gd name="connsiteY14" fmla="*/ 797449 h 1400297"/>
                      <a:gd name="connsiteX15" fmla="*/ 1159475 w 1159475"/>
                      <a:gd name="connsiteY15" fmla="*/ 797466 h 1400297"/>
                      <a:gd name="connsiteX16" fmla="*/ 1159475 w 1159475"/>
                      <a:gd name="connsiteY16" fmla="*/ 1048443 h 1400297"/>
                      <a:gd name="connsiteX17" fmla="*/ 807621 w 1159475"/>
                      <a:gd name="connsiteY17" fmla="*/ 1400297 h 1400297"/>
                      <a:gd name="connsiteX18" fmla="*/ 713802 w 1159475"/>
                      <a:gd name="connsiteY18" fmla="*/ 1400297 h 1400297"/>
                      <a:gd name="connsiteX19" fmla="*/ 369096 w 1159475"/>
                      <a:gd name="connsiteY19" fmla="*/ 1119354 h 1400297"/>
                      <a:gd name="connsiteX20" fmla="*/ 363914 w 1159475"/>
                      <a:gd name="connsiteY20" fmla="*/ 1067950 h 1400297"/>
                      <a:gd name="connsiteX21" fmla="*/ 32099 w 1159475"/>
                      <a:gd name="connsiteY21" fmla="*/ 736134 h 1400297"/>
                      <a:gd name="connsiteX22" fmla="*/ 8025 w 1159475"/>
                      <a:gd name="connsiteY22" fmla="*/ 617398 h 1400297"/>
                      <a:gd name="connsiteX23" fmla="*/ 32099 w 1159475"/>
                      <a:gd name="connsiteY23" fmla="*/ 581144 h 1400297"/>
                      <a:gd name="connsiteX24" fmla="*/ 68353 w 1159475"/>
                      <a:gd name="connsiteY24" fmla="*/ 557070 h 1400297"/>
                      <a:gd name="connsiteX25" fmla="*/ 187089 w 1159475"/>
                      <a:gd name="connsiteY25" fmla="*/ 581144 h 1400297"/>
                      <a:gd name="connsiteX26" fmla="*/ 363853 w 1159475"/>
                      <a:gd name="connsiteY26" fmla="*/ 757908 h 1400297"/>
                      <a:gd name="connsiteX27" fmla="*/ 363853 w 1159475"/>
                      <a:gd name="connsiteY27" fmla="*/ 210413 h 1400297"/>
                      <a:gd name="connsiteX28" fmla="*/ 457068 w 1159475"/>
                      <a:gd name="connsiteY28" fmla="*/ 117198 h 1400297"/>
                      <a:gd name="connsiteX29" fmla="*/ 550283 w 1159475"/>
                      <a:gd name="connsiteY29" fmla="*/ 210413 h 1400297"/>
                      <a:gd name="connsiteX30" fmla="*/ 550283 w 1159475"/>
                      <a:gd name="connsiteY30" fmla="*/ 696590 h 1400297"/>
                      <a:gd name="connsiteX31" fmla="*/ 578167 w 1159475"/>
                      <a:gd name="connsiteY31" fmla="*/ 696590 h 1400297"/>
                      <a:gd name="connsiteX32" fmla="*/ 578167 w 1159475"/>
                      <a:gd name="connsiteY32" fmla="*/ 93215 h 1400297"/>
                      <a:gd name="connsiteX33" fmla="*/ 671382 w 1159475"/>
                      <a:gd name="connsiteY33" fmla="*/ 0 h 1400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159475" h="1400297">
                        <a:moveTo>
                          <a:pt x="671382" y="0"/>
                        </a:moveTo>
                        <a:cubicBezTo>
                          <a:pt x="722863" y="0"/>
                          <a:pt x="764597" y="41734"/>
                          <a:pt x="764597" y="93215"/>
                        </a:cubicBezTo>
                        <a:lnTo>
                          <a:pt x="764597" y="696590"/>
                        </a:lnTo>
                        <a:lnTo>
                          <a:pt x="794859" y="696590"/>
                        </a:lnTo>
                        <a:lnTo>
                          <a:pt x="794859" y="174177"/>
                        </a:lnTo>
                        <a:cubicBezTo>
                          <a:pt x="794859" y="122696"/>
                          <a:pt x="836593" y="80962"/>
                          <a:pt x="888074" y="80962"/>
                        </a:cubicBezTo>
                        <a:cubicBezTo>
                          <a:pt x="939555" y="80962"/>
                          <a:pt x="981289" y="122696"/>
                          <a:pt x="981289" y="174177"/>
                        </a:cubicBezTo>
                        <a:lnTo>
                          <a:pt x="981289" y="696590"/>
                        </a:lnTo>
                        <a:lnTo>
                          <a:pt x="1009170" y="696590"/>
                        </a:lnTo>
                        <a:lnTo>
                          <a:pt x="1009170" y="389600"/>
                        </a:lnTo>
                        <a:cubicBezTo>
                          <a:pt x="1009170" y="358471"/>
                          <a:pt x="1028096" y="331763"/>
                          <a:pt x="1055069" y="320354"/>
                        </a:cubicBezTo>
                        <a:lnTo>
                          <a:pt x="1084321" y="314449"/>
                        </a:lnTo>
                        <a:lnTo>
                          <a:pt x="1113573" y="320354"/>
                        </a:lnTo>
                        <a:cubicBezTo>
                          <a:pt x="1140545" y="331763"/>
                          <a:pt x="1159471" y="358471"/>
                          <a:pt x="1159471" y="389600"/>
                        </a:cubicBezTo>
                        <a:lnTo>
                          <a:pt x="1159471" y="797449"/>
                        </a:lnTo>
                        <a:lnTo>
                          <a:pt x="1159475" y="797466"/>
                        </a:lnTo>
                        <a:lnTo>
                          <a:pt x="1159475" y="1048443"/>
                        </a:lnTo>
                        <a:cubicBezTo>
                          <a:pt x="1159475" y="1242767"/>
                          <a:pt x="1001945" y="1400297"/>
                          <a:pt x="807621" y="1400297"/>
                        </a:cubicBezTo>
                        <a:lnTo>
                          <a:pt x="713802" y="1400297"/>
                        </a:lnTo>
                        <a:cubicBezTo>
                          <a:pt x="543768" y="1400297"/>
                          <a:pt x="401905" y="1279688"/>
                          <a:pt x="369096" y="1119354"/>
                        </a:cubicBezTo>
                        <a:lnTo>
                          <a:pt x="363914" y="1067950"/>
                        </a:lnTo>
                        <a:lnTo>
                          <a:pt x="32099" y="736134"/>
                        </a:lnTo>
                        <a:cubicBezTo>
                          <a:pt x="0" y="704035"/>
                          <a:pt x="-8025" y="656977"/>
                          <a:pt x="8025" y="617398"/>
                        </a:cubicBezTo>
                        <a:lnTo>
                          <a:pt x="32099" y="581144"/>
                        </a:lnTo>
                        <a:lnTo>
                          <a:pt x="68353" y="557070"/>
                        </a:lnTo>
                        <a:cubicBezTo>
                          <a:pt x="107932" y="541020"/>
                          <a:pt x="154990" y="549045"/>
                          <a:pt x="187089" y="581144"/>
                        </a:cubicBezTo>
                        <a:lnTo>
                          <a:pt x="363853" y="757908"/>
                        </a:lnTo>
                        <a:lnTo>
                          <a:pt x="363853" y="210413"/>
                        </a:lnTo>
                        <a:cubicBezTo>
                          <a:pt x="363853" y="158932"/>
                          <a:pt x="405587" y="117198"/>
                          <a:pt x="457068" y="117198"/>
                        </a:cubicBezTo>
                        <a:cubicBezTo>
                          <a:pt x="508549" y="117198"/>
                          <a:pt x="550283" y="158932"/>
                          <a:pt x="550283" y="210413"/>
                        </a:cubicBezTo>
                        <a:lnTo>
                          <a:pt x="550283" y="696590"/>
                        </a:lnTo>
                        <a:lnTo>
                          <a:pt x="578167" y="696590"/>
                        </a:lnTo>
                        <a:lnTo>
                          <a:pt x="578167" y="93215"/>
                        </a:lnTo>
                        <a:cubicBezTo>
                          <a:pt x="578167" y="41734"/>
                          <a:pt x="619901" y="0"/>
                          <a:pt x="671382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58" name="台形 657"/>
                  <p:cNvSpPr/>
                  <p:nvPr/>
                </p:nvSpPr>
                <p:spPr>
                  <a:xfrm rot="4834386">
                    <a:off x="6944035" y="2542598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59" name="片側の 2 つの角を丸めた四角形 658"/>
                  <p:cNvSpPr/>
                  <p:nvPr/>
                </p:nvSpPr>
                <p:spPr>
                  <a:xfrm rot="15618365">
                    <a:off x="6480211" y="2317148"/>
                    <a:ext cx="341690" cy="76712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651" name="ハート 650"/>
            <p:cNvSpPr/>
            <p:nvPr/>
          </p:nvSpPr>
          <p:spPr>
            <a:xfrm rot="20700000">
              <a:off x="1760505" y="1522534"/>
              <a:ext cx="425952" cy="425950"/>
            </a:xfrm>
            <a:prstGeom prst="heart">
              <a:avLst/>
            </a:prstGeom>
            <a:solidFill>
              <a:srgbClr val="FF66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82" name="グループ化 681"/>
          <p:cNvGrpSpPr/>
          <p:nvPr/>
        </p:nvGrpSpPr>
        <p:grpSpPr>
          <a:xfrm>
            <a:off x="6187042" y="3009586"/>
            <a:ext cx="1333704" cy="1354335"/>
            <a:chOff x="2677872" y="861171"/>
            <a:chExt cx="1333704" cy="1354335"/>
          </a:xfrm>
        </p:grpSpPr>
        <p:grpSp>
          <p:nvGrpSpPr>
            <p:cNvPr id="683" name="グループ化 682"/>
            <p:cNvGrpSpPr/>
            <p:nvPr/>
          </p:nvGrpSpPr>
          <p:grpSpPr>
            <a:xfrm>
              <a:off x="2984924" y="861171"/>
              <a:ext cx="719603" cy="1354335"/>
              <a:chOff x="2984924" y="4671171"/>
              <a:chExt cx="719603" cy="1354335"/>
            </a:xfrm>
          </p:grpSpPr>
          <p:grpSp>
            <p:nvGrpSpPr>
              <p:cNvPr id="697" name="グループ化 696"/>
              <p:cNvGrpSpPr/>
              <p:nvPr/>
            </p:nvGrpSpPr>
            <p:grpSpPr>
              <a:xfrm>
                <a:off x="2984924" y="4671171"/>
                <a:ext cx="719603" cy="893097"/>
                <a:chOff x="2984924" y="4671171"/>
                <a:chExt cx="719603" cy="893097"/>
              </a:xfrm>
            </p:grpSpPr>
            <p:sp>
              <p:nvSpPr>
                <p:cNvPr id="706" name="片側の 2 つの角を丸めた四角形 705"/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7" name="フリーフォーム 706"/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08" name="グループ化 707"/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720" name="円/楕円 774"/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1" name="円/楕円 775"/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09" name="円/楕円 776"/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0" name="フリーフォーム 709"/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11" name="グループ化 710"/>
                <p:cNvGrpSpPr/>
                <p:nvPr/>
              </p:nvGrpSpPr>
              <p:grpSpPr>
                <a:xfrm>
                  <a:off x="3093518" y="4897966"/>
                  <a:ext cx="502416" cy="274477"/>
                  <a:chOff x="3080193" y="4897966"/>
                  <a:chExt cx="502416" cy="274477"/>
                </a:xfrm>
              </p:grpSpPr>
              <p:sp>
                <p:nvSpPr>
                  <p:cNvPr id="714" name="角丸四角形 713"/>
                  <p:cNvSpPr/>
                  <p:nvPr/>
                </p:nvSpPr>
                <p:spPr>
                  <a:xfrm>
                    <a:off x="312425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5" name="円/楕円 785"/>
                  <p:cNvSpPr/>
                  <p:nvPr/>
                </p:nvSpPr>
                <p:spPr>
                  <a:xfrm>
                    <a:off x="3140575" y="5088392"/>
                    <a:ext cx="68225" cy="6822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6" name="角丸四角形 715"/>
                  <p:cNvSpPr/>
                  <p:nvPr/>
                </p:nvSpPr>
                <p:spPr>
                  <a:xfrm>
                    <a:off x="344810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7" name="円/楕円 787"/>
                  <p:cNvSpPr/>
                  <p:nvPr/>
                </p:nvSpPr>
                <p:spPr>
                  <a:xfrm>
                    <a:off x="3464425" y="5088392"/>
                    <a:ext cx="68225" cy="6822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8" name="月 717"/>
                  <p:cNvSpPr/>
                  <p:nvPr/>
                </p:nvSpPr>
                <p:spPr>
                  <a:xfrm rot="15300000" flipH="1">
                    <a:off x="3135072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9" name="月 718"/>
                  <p:cNvSpPr/>
                  <p:nvPr/>
                </p:nvSpPr>
                <p:spPr>
                  <a:xfrm rot="15814755" flipH="1">
                    <a:off x="3460950" y="4843087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12" name="月 711"/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3" name="円/楕円 4"/>
                <p:cNvSpPr/>
                <p:nvPr/>
              </p:nvSpPr>
              <p:spPr>
                <a:xfrm rot="20821397" flipV="1">
                  <a:off x="3297121" y="5321354"/>
                  <a:ext cx="139816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98" name="グループ化 697"/>
              <p:cNvGrpSpPr/>
              <p:nvPr/>
            </p:nvGrpSpPr>
            <p:grpSpPr>
              <a:xfrm>
                <a:off x="3042292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699" name="片側の 2 つの角を丸めた四角形 698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00" name="グループ化 699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704" name="台形 703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5" name="台形 704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01" name="グループ化 700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702" name="直角三角形 701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3" name="直角三角形 702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684" name="グループ化 683"/>
            <p:cNvGrpSpPr/>
            <p:nvPr/>
          </p:nvGrpSpPr>
          <p:grpSpPr>
            <a:xfrm>
              <a:off x="2677872" y="1719781"/>
              <a:ext cx="1333704" cy="355542"/>
              <a:chOff x="-1844735" y="1730579"/>
              <a:chExt cx="1286058" cy="342840"/>
            </a:xfrm>
          </p:grpSpPr>
          <p:sp>
            <p:nvSpPr>
              <p:cNvPr id="686" name="片側の 2 つの角を丸めた四角形 170"/>
              <p:cNvSpPr/>
              <p:nvPr/>
            </p:nvSpPr>
            <p:spPr>
              <a:xfrm rot="14411413">
                <a:off x="-1703889" y="1676244"/>
                <a:ext cx="175955" cy="457648"/>
              </a:xfrm>
              <a:custGeom>
                <a:avLst/>
                <a:gdLst>
                  <a:gd name="connsiteX0" fmla="*/ 170552 w 341103"/>
                  <a:gd name="connsiteY0" fmla="*/ 0 h 888529"/>
                  <a:gd name="connsiteX1" fmla="*/ 170552 w 341103"/>
                  <a:gd name="connsiteY1" fmla="*/ 0 h 888529"/>
                  <a:gd name="connsiteX2" fmla="*/ 341104 w 341103"/>
                  <a:gd name="connsiteY2" fmla="*/ 170552 h 888529"/>
                  <a:gd name="connsiteX3" fmla="*/ 341103 w 341103"/>
                  <a:gd name="connsiteY3" fmla="*/ 888529 h 888529"/>
                  <a:gd name="connsiteX4" fmla="*/ 341103 w 341103"/>
                  <a:gd name="connsiteY4" fmla="*/ 888529 h 888529"/>
                  <a:gd name="connsiteX5" fmla="*/ 0 w 341103"/>
                  <a:gd name="connsiteY5" fmla="*/ 888529 h 888529"/>
                  <a:gd name="connsiteX6" fmla="*/ 0 w 341103"/>
                  <a:gd name="connsiteY6" fmla="*/ 888529 h 888529"/>
                  <a:gd name="connsiteX7" fmla="*/ 0 w 341103"/>
                  <a:gd name="connsiteY7" fmla="*/ 170552 h 888529"/>
                  <a:gd name="connsiteX8" fmla="*/ 170552 w 341103"/>
                  <a:gd name="connsiteY8" fmla="*/ 0 h 888529"/>
                  <a:gd name="connsiteX0" fmla="*/ 0 w 341104"/>
                  <a:gd name="connsiteY0" fmla="*/ 888529 h 979969"/>
                  <a:gd name="connsiteX1" fmla="*/ 0 w 341104"/>
                  <a:gd name="connsiteY1" fmla="*/ 170552 h 979969"/>
                  <a:gd name="connsiteX2" fmla="*/ 170552 w 341104"/>
                  <a:gd name="connsiteY2" fmla="*/ 0 h 979969"/>
                  <a:gd name="connsiteX3" fmla="*/ 170552 w 341104"/>
                  <a:gd name="connsiteY3" fmla="*/ 0 h 979969"/>
                  <a:gd name="connsiteX4" fmla="*/ 341104 w 341104"/>
                  <a:gd name="connsiteY4" fmla="*/ 170552 h 979969"/>
                  <a:gd name="connsiteX5" fmla="*/ 341103 w 341104"/>
                  <a:gd name="connsiteY5" fmla="*/ 888529 h 979969"/>
                  <a:gd name="connsiteX6" fmla="*/ 341103 w 341104"/>
                  <a:gd name="connsiteY6" fmla="*/ 888529 h 979969"/>
                  <a:gd name="connsiteX7" fmla="*/ 0 w 341104"/>
                  <a:gd name="connsiteY7" fmla="*/ 888529 h 979969"/>
                  <a:gd name="connsiteX8" fmla="*/ 91440 w 341104"/>
                  <a:gd name="connsiteY8" fmla="*/ 979969 h 979969"/>
                  <a:gd name="connsiteX0" fmla="*/ 0 w 341104"/>
                  <a:gd name="connsiteY0" fmla="*/ 888529 h 888529"/>
                  <a:gd name="connsiteX1" fmla="*/ 0 w 341104"/>
                  <a:gd name="connsiteY1" fmla="*/ 170552 h 888529"/>
                  <a:gd name="connsiteX2" fmla="*/ 170552 w 341104"/>
                  <a:gd name="connsiteY2" fmla="*/ 0 h 888529"/>
                  <a:gd name="connsiteX3" fmla="*/ 170552 w 341104"/>
                  <a:gd name="connsiteY3" fmla="*/ 0 h 888529"/>
                  <a:gd name="connsiteX4" fmla="*/ 341104 w 341104"/>
                  <a:gd name="connsiteY4" fmla="*/ 170552 h 888529"/>
                  <a:gd name="connsiteX5" fmla="*/ 341103 w 341104"/>
                  <a:gd name="connsiteY5" fmla="*/ 888529 h 888529"/>
                  <a:gd name="connsiteX6" fmla="*/ 341103 w 341104"/>
                  <a:gd name="connsiteY6" fmla="*/ 888529 h 888529"/>
                  <a:gd name="connsiteX7" fmla="*/ 0 w 341104"/>
                  <a:gd name="connsiteY7" fmla="*/ 888529 h 888529"/>
                  <a:gd name="connsiteX0" fmla="*/ 0 w 341104"/>
                  <a:gd name="connsiteY0" fmla="*/ 888529 h 1041290"/>
                  <a:gd name="connsiteX1" fmla="*/ 0 w 341104"/>
                  <a:gd name="connsiteY1" fmla="*/ 170552 h 1041290"/>
                  <a:gd name="connsiteX2" fmla="*/ 170552 w 341104"/>
                  <a:gd name="connsiteY2" fmla="*/ 0 h 1041290"/>
                  <a:gd name="connsiteX3" fmla="*/ 170552 w 341104"/>
                  <a:gd name="connsiteY3" fmla="*/ 0 h 1041290"/>
                  <a:gd name="connsiteX4" fmla="*/ 341104 w 341104"/>
                  <a:gd name="connsiteY4" fmla="*/ 170552 h 1041290"/>
                  <a:gd name="connsiteX5" fmla="*/ 341103 w 341104"/>
                  <a:gd name="connsiteY5" fmla="*/ 888529 h 1041290"/>
                  <a:gd name="connsiteX6" fmla="*/ 341103 w 341104"/>
                  <a:gd name="connsiteY6" fmla="*/ 888529 h 1041290"/>
                  <a:gd name="connsiteX7" fmla="*/ 105684 w 341104"/>
                  <a:gd name="connsiteY7" fmla="*/ 1041290 h 1041290"/>
                  <a:gd name="connsiteX0" fmla="*/ 0 w 341104"/>
                  <a:gd name="connsiteY0" fmla="*/ 888529 h 888529"/>
                  <a:gd name="connsiteX1" fmla="*/ 0 w 341104"/>
                  <a:gd name="connsiteY1" fmla="*/ 170552 h 888529"/>
                  <a:gd name="connsiteX2" fmla="*/ 170552 w 341104"/>
                  <a:gd name="connsiteY2" fmla="*/ 0 h 888529"/>
                  <a:gd name="connsiteX3" fmla="*/ 170552 w 341104"/>
                  <a:gd name="connsiteY3" fmla="*/ 0 h 888529"/>
                  <a:gd name="connsiteX4" fmla="*/ 341104 w 341104"/>
                  <a:gd name="connsiteY4" fmla="*/ 170552 h 888529"/>
                  <a:gd name="connsiteX5" fmla="*/ 341103 w 341104"/>
                  <a:gd name="connsiteY5" fmla="*/ 888529 h 888529"/>
                  <a:gd name="connsiteX6" fmla="*/ 341103 w 341104"/>
                  <a:gd name="connsiteY6" fmla="*/ 888529 h 888529"/>
                  <a:gd name="connsiteX0" fmla="*/ 0 w 341618"/>
                  <a:gd name="connsiteY0" fmla="*/ 716984 h 888529"/>
                  <a:gd name="connsiteX1" fmla="*/ 514 w 341618"/>
                  <a:gd name="connsiteY1" fmla="*/ 170552 h 888529"/>
                  <a:gd name="connsiteX2" fmla="*/ 171066 w 341618"/>
                  <a:gd name="connsiteY2" fmla="*/ 0 h 888529"/>
                  <a:gd name="connsiteX3" fmla="*/ 171066 w 341618"/>
                  <a:gd name="connsiteY3" fmla="*/ 0 h 888529"/>
                  <a:gd name="connsiteX4" fmla="*/ 341618 w 341618"/>
                  <a:gd name="connsiteY4" fmla="*/ 170552 h 888529"/>
                  <a:gd name="connsiteX5" fmla="*/ 341617 w 341618"/>
                  <a:gd name="connsiteY5" fmla="*/ 888529 h 888529"/>
                  <a:gd name="connsiteX6" fmla="*/ 341617 w 341618"/>
                  <a:gd name="connsiteY6" fmla="*/ 888529 h 8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41618" h="888529">
                    <a:moveTo>
                      <a:pt x="0" y="716984"/>
                    </a:moveTo>
                    <a:cubicBezTo>
                      <a:pt x="171" y="534840"/>
                      <a:pt x="343" y="352696"/>
                      <a:pt x="514" y="170552"/>
                    </a:cubicBezTo>
                    <a:cubicBezTo>
                      <a:pt x="514" y="76359"/>
                      <a:pt x="76873" y="0"/>
                      <a:pt x="171066" y="0"/>
                    </a:cubicBezTo>
                    <a:lnTo>
                      <a:pt x="171066" y="0"/>
                    </a:lnTo>
                    <a:cubicBezTo>
                      <a:pt x="265259" y="0"/>
                      <a:pt x="341618" y="76359"/>
                      <a:pt x="341618" y="170552"/>
                    </a:cubicBezTo>
                    <a:cubicBezTo>
                      <a:pt x="341618" y="409878"/>
                      <a:pt x="341617" y="649203"/>
                      <a:pt x="341617" y="888529"/>
                    </a:cubicBezTo>
                    <a:lnTo>
                      <a:pt x="341617" y="888529"/>
                    </a:lnTo>
                  </a:path>
                </a:pathLst>
              </a:custGeom>
              <a:solidFill>
                <a:srgbClr val="CC99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87" name="グループ化 686"/>
              <p:cNvGrpSpPr/>
              <p:nvPr/>
            </p:nvGrpSpPr>
            <p:grpSpPr>
              <a:xfrm rot="282138">
                <a:off x="-1825908" y="1758938"/>
                <a:ext cx="759055" cy="314481"/>
                <a:chOff x="6267495" y="2260985"/>
                <a:chExt cx="1473715" cy="610569"/>
              </a:xfrm>
            </p:grpSpPr>
            <p:sp>
              <p:nvSpPr>
                <p:cNvPr id="694" name="フリーフォーム 693"/>
                <p:cNvSpPr/>
                <p:nvPr/>
              </p:nvSpPr>
              <p:spPr>
                <a:xfrm rot="16200000" flipH="1" flipV="1">
                  <a:off x="7187756" y="2208917"/>
                  <a:ext cx="501385" cy="605522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BE7D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5" name="台形 694"/>
                <p:cNvSpPr/>
                <p:nvPr/>
              </p:nvSpPr>
              <p:spPr>
                <a:xfrm rot="4834386">
                  <a:off x="6944035" y="2542598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6" name="片側の 2 つの角を丸めた四角形 695"/>
                <p:cNvSpPr/>
                <p:nvPr/>
              </p:nvSpPr>
              <p:spPr>
                <a:xfrm rot="15618365">
                  <a:off x="6480211" y="2317148"/>
                  <a:ext cx="341690" cy="76712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88" name="グループ化 687"/>
              <p:cNvGrpSpPr/>
              <p:nvPr/>
            </p:nvGrpSpPr>
            <p:grpSpPr>
              <a:xfrm flipH="1">
                <a:off x="-1303961" y="1730579"/>
                <a:ext cx="745284" cy="341502"/>
                <a:chOff x="6491297" y="2158849"/>
                <a:chExt cx="1446979" cy="663030"/>
              </a:xfrm>
            </p:grpSpPr>
            <p:sp>
              <p:nvSpPr>
                <p:cNvPr id="689" name="片側の 2 つの角を丸めた四角形 170"/>
                <p:cNvSpPr/>
                <p:nvPr/>
              </p:nvSpPr>
              <p:spPr>
                <a:xfrm rot="14411413">
                  <a:off x="6764753" y="2053356"/>
                  <a:ext cx="341618" cy="888529"/>
                </a:xfrm>
                <a:custGeom>
                  <a:avLst/>
                  <a:gdLst>
                    <a:gd name="connsiteX0" fmla="*/ 170552 w 341103"/>
                    <a:gd name="connsiteY0" fmla="*/ 0 h 888529"/>
                    <a:gd name="connsiteX1" fmla="*/ 170552 w 341103"/>
                    <a:gd name="connsiteY1" fmla="*/ 0 h 888529"/>
                    <a:gd name="connsiteX2" fmla="*/ 341104 w 341103"/>
                    <a:gd name="connsiteY2" fmla="*/ 170552 h 888529"/>
                    <a:gd name="connsiteX3" fmla="*/ 341103 w 341103"/>
                    <a:gd name="connsiteY3" fmla="*/ 888529 h 888529"/>
                    <a:gd name="connsiteX4" fmla="*/ 341103 w 341103"/>
                    <a:gd name="connsiteY4" fmla="*/ 888529 h 888529"/>
                    <a:gd name="connsiteX5" fmla="*/ 0 w 341103"/>
                    <a:gd name="connsiteY5" fmla="*/ 888529 h 888529"/>
                    <a:gd name="connsiteX6" fmla="*/ 0 w 341103"/>
                    <a:gd name="connsiteY6" fmla="*/ 888529 h 888529"/>
                    <a:gd name="connsiteX7" fmla="*/ 0 w 341103"/>
                    <a:gd name="connsiteY7" fmla="*/ 170552 h 888529"/>
                    <a:gd name="connsiteX8" fmla="*/ 170552 w 341103"/>
                    <a:gd name="connsiteY8" fmla="*/ 0 h 888529"/>
                    <a:gd name="connsiteX0" fmla="*/ 0 w 341104"/>
                    <a:gd name="connsiteY0" fmla="*/ 888529 h 979969"/>
                    <a:gd name="connsiteX1" fmla="*/ 0 w 341104"/>
                    <a:gd name="connsiteY1" fmla="*/ 170552 h 979969"/>
                    <a:gd name="connsiteX2" fmla="*/ 170552 w 341104"/>
                    <a:gd name="connsiteY2" fmla="*/ 0 h 979969"/>
                    <a:gd name="connsiteX3" fmla="*/ 170552 w 341104"/>
                    <a:gd name="connsiteY3" fmla="*/ 0 h 979969"/>
                    <a:gd name="connsiteX4" fmla="*/ 341104 w 341104"/>
                    <a:gd name="connsiteY4" fmla="*/ 170552 h 979969"/>
                    <a:gd name="connsiteX5" fmla="*/ 341103 w 341104"/>
                    <a:gd name="connsiteY5" fmla="*/ 888529 h 979969"/>
                    <a:gd name="connsiteX6" fmla="*/ 341103 w 341104"/>
                    <a:gd name="connsiteY6" fmla="*/ 888529 h 979969"/>
                    <a:gd name="connsiteX7" fmla="*/ 0 w 341104"/>
                    <a:gd name="connsiteY7" fmla="*/ 888529 h 979969"/>
                    <a:gd name="connsiteX8" fmla="*/ 91440 w 341104"/>
                    <a:gd name="connsiteY8" fmla="*/ 979969 h 979969"/>
                    <a:gd name="connsiteX0" fmla="*/ 0 w 341104"/>
                    <a:gd name="connsiteY0" fmla="*/ 888529 h 888529"/>
                    <a:gd name="connsiteX1" fmla="*/ 0 w 341104"/>
                    <a:gd name="connsiteY1" fmla="*/ 170552 h 888529"/>
                    <a:gd name="connsiteX2" fmla="*/ 170552 w 341104"/>
                    <a:gd name="connsiteY2" fmla="*/ 0 h 888529"/>
                    <a:gd name="connsiteX3" fmla="*/ 170552 w 341104"/>
                    <a:gd name="connsiteY3" fmla="*/ 0 h 888529"/>
                    <a:gd name="connsiteX4" fmla="*/ 341104 w 341104"/>
                    <a:gd name="connsiteY4" fmla="*/ 170552 h 888529"/>
                    <a:gd name="connsiteX5" fmla="*/ 341103 w 341104"/>
                    <a:gd name="connsiteY5" fmla="*/ 888529 h 888529"/>
                    <a:gd name="connsiteX6" fmla="*/ 341103 w 341104"/>
                    <a:gd name="connsiteY6" fmla="*/ 888529 h 888529"/>
                    <a:gd name="connsiteX7" fmla="*/ 0 w 341104"/>
                    <a:gd name="connsiteY7" fmla="*/ 888529 h 888529"/>
                    <a:gd name="connsiteX0" fmla="*/ 0 w 341104"/>
                    <a:gd name="connsiteY0" fmla="*/ 888529 h 1041290"/>
                    <a:gd name="connsiteX1" fmla="*/ 0 w 341104"/>
                    <a:gd name="connsiteY1" fmla="*/ 170552 h 1041290"/>
                    <a:gd name="connsiteX2" fmla="*/ 170552 w 341104"/>
                    <a:gd name="connsiteY2" fmla="*/ 0 h 1041290"/>
                    <a:gd name="connsiteX3" fmla="*/ 170552 w 341104"/>
                    <a:gd name="connsiteY3" fmla="*/ 0 h 1041290"/>
                    <a:gd name="connsiteX4" fmla="*/ 341104 w 341104"/>
                    <a:gd name="connsiteY4" fmla="*/ 170552 h 1041290"/>
                    <a:gd name="connsiteX5" fmla="*/ 341103 w 341104"/>
                    <a:gd name="connsiteY5" fmla="*/ 888529 h 1041290"/>
                    <a:gd name="connsiteX6" fmla="*/ 341103 w 341104"/>
                    <a:gd name="connsiteY6" fmla="*/ 888529 h 1041290"/>
                    <a:gd name="connsiteX7" fmla="*/ 105684 w 341104"/>
                    <a:gd name="connsiteY7" fmla="*/ 1041290 h 1041290"/>
                    <a:gd name="connsiteX0" fmla="*/ 0 w 341104"/>
                    <a:gd name="connsiteY0" fmla="*/ 888529 h 888529"/>
                    <a:gd name="connsiteX1" fmla="*/ 0 w 341104"/>
                    <a:gd name="connsiteY1" fmla="*/ 170552 h 888529"/>
                    <a:gd name="connsiteX2" fmla="*/ 170552 w 341104"/>
                    <a:gd name="connsiteY2" fmla="*/ 0 h 888529"/>
                    <a:gd name="connsiteX3" fmla="*/ 170552 w 341104"/>
                    <a:gd name="connsiteY3" fmla="*/ 0 h 888529"/>
                    <a:gd name="connsiteX4" fmla="*/ 341104 w 341104"/>
                    <a:gd name="connsiteY4" fmla="*/ 170552 h 888529"/>
                    <a:gd name="connsiteX5" fmla="*/ 341103 w 341104"/>
                    <a:gd name="connsiteY5" fmla="*/ 888529 h 888529"/>
                    <a:gd name="connsiteX6" fmla="*/ 341103 w 341104"/>
                    <a:gd name="connsiteY6" fmla="*/ 888529 h 888529"/>
                    <a:gd name="connsiteX0" fmla="*/ 0 w 341618"/>
                    <a:gd name="connsiteY0" fmla="*/ 716984 h 888529"/>
                    <a:gd name="connsiteX1" fmla="*/ 514 w 341618"/>
                    <a:gd name="connsiteY1" fmla="*/ 170552 h 888529"/>
                    <a:gd name="connsiteX2" fmla="*/ 171066 w 341618"/>
                    <a:gd name="connsiteY2" fmla="*/ 0 h 888529"/>
                    <a:gd name="connsiteX3" fmla="*/ 171066 w 341618"/>
                    <a:gd name="connsiteY3" fmla="*/ 0 h 888529"/>
                    <a:gd name="connsiteX4" fmla="*/ 341618 w 341618"/>
                    <a:gd name="connsiteY4" fmla="*/ 170552 h 888529"/>
                    <a:gd name="connsiteX5" fmla="*/ 341617 w 341618"/>
                    <a:gd name="connsiteY5" fmla="*/ 888529 h 888529"/>
                    <a:gd name="connsiteX6" fmla="*/ 341617 w 341618"/>
                    <a:gd name="connsiteY6" fmla="*/ 888529 h 8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1618" h="888529">
                      <a:moveTo>
                        <a:pt x="0" y="716984"/>
                      </a:moveTo>
                      <a:cubicBezTo>
                        <a:pt x="171" y="534840"/>
                        <a:pt x="343" y="352696"/>
                        <a:pt x="514" y="170552"/>
                      </a:cubicBezTo>
                      <a:cubicBezTo>
                        <a:pt x="514" y="76359"/>
                        <a:pt x="76873" y="0"/>
                        <a:pt x="171066" y="0"/>
                      </a:cubicBezTo>
                      <a:lnTo>
                        <a:pt x="171066" y="0"/>
                      </a:lnTo>
                      <a:cubicBezTo>
                        <a:pt x="265259" y="0"/>
                        <a:pt x="341618" y="76359"/>
                        <a:pt x="341618" y="170552"/>
                      </a:cubicBezTo>
                      <a:cubicBezTo>
                        <a:pt x="341618" y="409878"/>
                        <a:pt x="341617" y="649203"/>
                        <a:pt x="341617" y="888529"/>
                      </a:cubicBezTo>
                      <a:lnTo>
                        <a:pt x="341617" y="888529"/>
                      </a:lnTo>
                    </a:path>
                  </a:pathLst>
                </a:cu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90" name="グループ化 689"/>
                <p:cNvGrpSpPr/>
                <p:nvPr/>
              </p:nvGrpSpPr>
              <p:grpSpPr>
                <a:xfrm rot="282138">
                  <a:off x="6530112" y="2158849"/>
                  <a:ext cx="1408164" cy="663030"/>
                  <a:chOff x="6267495" y="2208524"/>
                  <a:chExt cx="1408164" cy="663030"/>
                </a:xfrm>
              </p:grpSpPr>
              <p:sp>
                <p:nvSpPr>
                  <p:cNvPr id="691" name="フリーフォーム 690"/>
                  <p:cNvSpPr/>
                  <p:nvPr/>
                </p:nvSpPr>
                <p:spPr>
                  <a:xfrm rot="14555880" flipH="1" flipV="1">
                    <a:off x="7122205" y="2156456"/>
                    <a:ext cx="501385" cy="605522"/>
                  </a:xfrm>
                  <a:custGeom>
                    <a:avLst/>
                    <a:gdLst>
                      <a:gd name="connsiteX0" fmla="*/ 671382 w 1159475"/>
                      <a:gd name="connsiteY0" fmla="*/ 0 h 1400297"/>
                      <a:gd name="connsiteX1" fmla="*/ 764597 w 1159475"/>
                      <a:gd name="connsiteY1" fmla="*/ 93215 h 1400297"/>
                      <a:gd name="connsiteX2" fmla="*/ 764597 w 1159475"/>
                      <a:gd name="connsiteY2" fmla="*/ 696590 h 1400297"/>
                      <a:gd name="connsiteX3" fmla="*/ 794859 w 1159475"/>
                      <a:gd name="connsiteY3" fmla="*/ 696590 h 1400297"/>
                      <a:gd name="connsiteX4" fmla="*/ 794859 w 1159475"/>
                      <a:gd name="connsiteY4" fmla="*/ 174177 h 1400297"/>
                      <a:gd name="connsiteX5" fmla="*/ 888074 w 1159475"/>
                      <a:gd name="connsiteY5" fmla="*/ 80962 h 1400297"/>
                      <a:gd name="connsiteX6" fmla="*/ 981289 w 1159475"/>
                      <a:gd name="connsiteY6" fmla="*/ 174177 h 1400297"/>
                      <a:gd name="connsiteX7" fmla="*/ 981289 w 1159475"/>
                      <a:gd name="connsiteY7" fmla="*/ 696590 h 1400297"/>
                      <a:gd name="connsiteX8" fmla="*/ 1009170 w 1159475"/>
                      <a:gd name="connsiteY8" fmla="*/ 696590 h 1400297"/>
                      <a:gd name="connsiteX9" fmla="*/ 1009170 w 1159475"/>
                      <a:gd name="connsiteY9" fmla="*/ 389600 h 1400297"/>
                      <a:gd name="connsiteX10" fmla="*/ 1055069 w 1159475"/>
                      <a:gd name="connsiteY10" fmla="*/ 320354 h 1400297"/>
                      <a:gd name="connsiteX11" fmla="*/ 1084321 w 1159475"/>
                      <a:gd name="connsiteY11" fmla="*/ 314449 h 1400297"/>
                      <a:gd name="connsiteX12" fmla="*/ 1113573 w 1159475"/>
                      <a:gd name="connsiteY12" fmla="*/ 320354 h 1400297"/>
                      <a:gd name="connsiteX13" fmla="*/ 1159471 w 1159475"/>
                      <a:gd name="connsiteY13" fmla="*/ 389600 h 1400297"/>
                      <a:gd name="connsiteX14" fmla="*/ 1159471 w 1159475"/>
                      <a:gd name="connsiteY14" fmla="*/ 797449 h 1400297"/>
                      <a:gd name="connsiteX15" fmla="*/ 1159475 w 1159475"/>
                      <a:gd name="connsiteY15" fmla="*/ 797466 h 1400297"/>
                      <a:gd name="connsiteX16" fmla="*/ 1159475 w 1159475"/>
                      <a:gd name="connsiteY16" fmla="*/ 1048443 h 1400297"/>
                      <a:gd name="connsiteX17" fmla="*/ 807621 w 1159475"/>
                      <a:gd name="connsiteY17" fmla="*/ 1400297 h 1400297"/>
                      <a:gd name="connsiteX18" fmla="*/ 713802 w 1159475"/>
                      <a:gd name="connsiteY18" fmla="*/ 1400297 h 1400297"/>
                      <a:gd name="connsiteX19" fmla="*/ 369096 w 1159475"/>
                      <a:gd name="connsiteY19" fmla="*/ 1119354 h 1400297"/>
                      <a:gd name="connsiteX20" fmla="*/ 363914 w 1159475"/>
                      <a:gd name="connsiteY20" fmla="*/ 1067950 h 1400297"/>
                      <a:gd name="connsiteX21" fmla="*/ 32099 w 1159475"/>
                      <a:gd name="connsiteY21" fmla="*/ 736134 h 1400297"/>
                      <a:gd name="connsiteX22" fmla="*/ 8025 w 1159475"/>
                      <a:gd name="connsiteY22" fmla="*/ 617398 h 1400297"/>
                      <a:gd name="connsiteX23" fmla="*/ 32099 w 1159475"/>
                      <a:gd name="connsiteY23" fmla="*/ 581144 h 1400297"/>
                      <a:gd name="connsiteX24" fmla="*/ 68353 w 1159475"/>
                      <a:gd name="connsiteY24" fmla="*/ 557070 h 1400297"/>
                      <a:gd name="connsiteX25" fmla="*/ 187089 w 1159475"/>
                      <a:gd name="connsiteY25" fmla="*/ 581144 h 1400297"/>
                      <a:gd name="connsiteX26" fmla="*/ 363853 w 1159475"/>
                      <a:gd name="connsiteY26" fmla="*/ 757908 h 1400297"/>
                      <a:gd name="connsiteX27" fmla="*/ 363853 w 1159475"/>
                      <a:gd name="connsiteY27" fmla="*/ 210413 h 1400297"/>
                      <a:gd name="connsiteX28" fmla="*/ 457068 w 1159475"/>
                      <a:gd name="connsiteY28" fmla="*/ 117198 h 1400297"/>
                      <a:gd name="connsiteX29" fmla="*/ 550283 w 1159475"/>
                      <a:gd name="connsiteY29" fmla="*/ 210413 h 1400297"/>
                      <a:gd name="connsiteX30" fmla="*/ 550283 w 1159475"/>
                      <a:gd name="connsiteY30" fmla="*/ 696590 h 1400297"/>
                      <a:gd name="connsiteX31" fmla="*/ 578167 w 1159475"/>
                      <a:gd name="connsiteY31" fmla="*/ 696590 h 1400297"/>
                      <a:gd name="connsiteX32" fmla="*/ 578167 w 1159475"/>
                      <a:gd name="connsiteY32" fmla="*/ 93215 h 1400297"/>
                      <a:gd name="connsiteX33" fmla="*/ 671382 w 1159475"/>
                      <a:gd name="connsiteY33" fmla="*/ 0 h 1400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159475" h="1400297">
                        <a:moveTo>
                          <a:pt x="671382" y="0"/>
                        </a:moveTo>
                        <a:cubicBezTo>
                          <a:pt x="722863" y="0"/>
                          <a:pt x="764597" y="41734"/>
                          <a:pt x="764597" y="93215"/>
                        </a:cubicBezTo>
                        <a:lnTo>
                          <a:pt x="764597" y="696590"/>
                        </a:lnTo>
                        <a:lnTo>
                          <a:pt x="794859" y="696590"/>
                        </a:lnTo>
                        <a:lnTo>
                          <a:pt x="794859" y="174177"/>
                        </a:lnTo>
                        <a:cubicBezTo>
                          <a:pt x="794859" y="122696"/>
                          <a:pt x="836593" y="80962"/>
                          <a:pt x="888074" y="80962"/>
                        </a:cubicBezTo>
                        <a:cubicBezTo>
                          <a:pt x="939555" y="80962"/>
                          <a:pt x="981289" y="122696"/>
                          <a:pt x="981289" y="174177"/>
                        </a:cubicBezTo>
                        <a:lnTo>
                          <a:pt x="981289" y="696590"/>
                        </a:lnTo>
                        <a:lnTo>
                          <a:pt x="1009170" y="696590"/>
                        </a:lnTo>
                        <a:lnTo>
                          <a:pt x="1009170" y="389600"/>
                        </a:lnTo>
                        <a:cubicBezTo>
                          <a:pt x="1009170" y="358471"/>
                          <a:pt x="1028096" y="331763"/>
                          <a:pt x="1055069" y="320354"/>
                        </a:cubicBezTo>
                        <a:lnTo>
                          <a:pt x="1084321" y="314449"/>
                        </a:lnTo>
                        <a:lnTo>
                          <a:pt x="1113573" y="320354"/>
                        </a:lnTo>
                        <a:cubicBezTo>
                          <a:pt x="1140545" y="331763"/>
                          <a:pt x="1159471" y="358471"/>
                          <a:pt x="1159471" y="389600"/>
                        </a:cubicBezTo>
                        <a:lnTo>
                          <a:pt x="1159471" y="797449"/>
                        </a:lnTo>
                        <a:lnTo>
                          <a:pt x="1159475" y="797466"/>
                        </a:lnTo>
                        <a:lnTo>
                          <a:pt x="1159475" y="1048443"/>
                        </a:lnTo>
                        <a:cubicBezTo>
                          <a:pt x="1159475" y="1242767"/>
                          <a:pt x="1001945" y="1400297"/>
                          <a:pt x="807621" y="1400297"/>
                        </a:cubicBezTo>
                        <a:lnTo>
                          <a:pt x="713802" y="1400297"/>
                        </a:lnTo>
                        <a:cubicBezTo>
                          <a:pt x="543768" y="1400297"/>
                          <a:pt x="401905" y="1279688"/>
                          <a:pt x="369096" y="1119354"/>
                        </a:cubicBezTo>
                        <a:lnTo>
                          <a:pt x="363914" y="1067950"/>
                        </a:lnTo>
                        <a:lnTo>
                          <a:pt x="32099" y="736134"/>
                        </a:lnTo>
                        <a:cubicBezTo>
                          <a:pt x="0" y="704035"/>
                          <a:pt x="-8025" y="656977"/>
                          <a:pt x="8025" y="617398"/>
                        </a:cubicBezTo>
                        <a:lnTo>
                          <a:pt x="32099" y="581144"/>
                        </a:lnTo>
                        <a:lnTo>
                          <a:pt x="68353" y="557070"/>
                        </a:lnTo>
                        <a:cubicBezTo>
                          <a:pt x="107932" y="541020"/>
                          <a:pt x="154990" y="549045"/>
                          <a:pt x="187089" y="581144"/>
                        </a:cubicBezTo>
                        <a:lnTo>
                          <a:pt x="363853" y="757908"/>
                        </a:lnTo>
                        <a:lnTo>
                          <a:pt x="363853" y="210413"/>
                        </a:lnTo>
                        <a:cubicBezTo>
                          <a:pt x="363853" y="158932"/>
                          <a:pt x="405587" y="117198"/>
                          <a:pt x="457068" y="117198"/>
                        </a:cubicBezTo>
                        <a:cubicBezTo>
                          <a:pt x="508549" y="117198"/>
                          <a:pt x="550283" y="158932"/>
                          <a:pt x="550283" y="210413"/>
                        </a:cubicBezTo>
                        <a:lnTo>
                          <a:pt x="550283" y="696590"/>
                        </a:lnTo>
                        <a:lnTo>
                          <a:pt x="578167" y="696590"/>
                        </a:lnTo>
                        <a:lnTo>
                          <a:pt x="578167" y="93215"/>
                        </a:lnTo>
                        <a:cubicBezTo>
                          <a:pt x="578167" y="41734"/>
                          <a:pt x="619901" y="0"/>
                          <a:pt x="671382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92" name="台形 691"/>
                  <p:cNvSpPr/>
                  <p:nvPr/>
                </p:nvSpPr>
                <p:spPr>
                  <a:xfrm rot="4834386">
                    <a:off x="6944035" y="2542598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93" name="片側の 2 つの角を丸めた四角形 692"/>
                  <p:cNvSpPr/>
                  <p:nvPr/>
                </p:nvSpPr>
                <p:spPr>
                  <a:xfrm rot="15618365">
                    <a:off x="6480211" y="2317148"/>
                    <a:ext cx="341690" cy="76712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685" name="ハート 684"/>
            <p:cNvSpPr/>
            <p:nvPr/>
          </p:nvSpPr>
          <p:spPr>
            <a:xfrm rot="20700000">
              <a:off x="2881729" y="1522534"/>
              <a:ext cx="425952" cy="425950"/>
            </a:xfrm>
            <a:prstGeom prst="heart">
              <a:avLst/>
            </a:prstGeom>
            <a:solidFill>
              <a:srgbClr val="FF66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722" name="グループ化 721"/>
          <p:cNvGrpSpPr/>
          <p:nvPr/>
        </p:nvGrpSpPr>
        <p:grpSpPr>
          <a:xfrm>
            <a:off x="8058650" y="3070715"/>
            <a:ext cx="1333704" cy="1293206"/>
            <a:chOff x="3801500" y="922300"/>
            <a:chExt cx="1333704" cy="1293206"/>
          </a:xfrm>
        </p:grpSpPr>
        <p:grpSp>
          <p:nvGrpSpPr>
            <p:cNvPr id="723" name="グループ化 722"/>
            <p:cNvGrpSpPr/>
            <p:nvPr/>
          </p:nvGrpSpPr>
          <p:grpSpPr>
            <a:xfrm>
              <a:off x="4108550" y="922300"/>
              <a:ext cx="719603" cy="1293206"/>
              <a:chOff x="4108550" y="4732300"/>
              <a:chExt cx="719603" cy="1293206"/>
            </a:xfrm>
          </p:grpSpPr>
          <p:grpSp>
            <p:nvGrpSpPr>
              <p:cNvPr id="737" name="グループ化 736"/>
              <p:cNvGrpSpPr/>
              <p:nvPr/>
            </p:nvGrpSpPr>
            <p:grpSpPr>
              <a:xfrm>
                <a:off x="4108550" y="4732300"/>
                <a:ext cx="719603" cy="831968"/>
                <a:chOff x="4108550" y="4732300"/>
                <a:chExt cx="719603" cy="831968"/>
              </a:xfrm>
            </p:grpSpPr>
            <p:sp>
              <p:nvSpPr>
                <p:cNvPr id="746" name="角丸四角形 1206"/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7" name="片側の 2 つの角を丸めた四角形 746"/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48" name="グループ化 747"/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757" name="円/楕円 745"/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58" name="円/楕円 746"/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49" name="角丸四角形 748"/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50" name="グループ化 749"/>
                <p:cNvGrpSpPr/>
                <p:nvPr/>
              </p:nvGrpSpPr>
              <p:grpSpPr>
                <a:xfrm>
                  <a:off x="4227264" y="4959727"/>
                  <a:ext cx="482174" cy="230729"/>
                  <a:chOff x="4232627" y="4959727"/>
                  <a:chExt cx="482174" cy="230729"/>
                </a:xfrm>
              </p:grpSpPr>
              <p:sp>
                <p:nvSpPr>
                  <p:cNvPr id="753" name="フローチャート: 端子 650"/>
                  <p:cNvSpPr/>
                  <p:nvPr/>
                </p:nvSpPr>
                <p:spPr>
                  <a:xfrm rot="247757">
                    <a:off x="4232627" y="4959729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54" name="フローチャート: 端子 651"/>
                  <p:cNvSpPr/>
                  <p:nvPr/>
                </p:nvSpPr>
                <p:spPr>
                  <a:xfrm rot="20573247" flipH="1">
                    <a:off x="4527570" y="4959727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55" name="円/楕円 757"/>
                  <p:cNvSpPr/>
                  <p:nvPr/>
                </p:nvSpPr>
                <p:spPr>
                  <a:xfrm>
                    <a:off x="4315956" y="5099833"/>
                    <a:ext cx="56053" cy="90623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56" name="円/楕円 758"/>
                  <p:cNvSpPr/>
                  <p:nvPr/>
                </p:nvSpPr>
                <p:spPr>
                  <a:xfrm>
                    <a:off x="4582488" y="5099833"/>
                    <a:ext cx="56053" cy="90623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51" name="フリーフォーム 750"/>
                <p:cNvSpPr/>
                <p:nvPr/>
              </p:nvSpPr>
              <p:spPr>
                <a:xfrm rot="18900000">
                  <a:off x="4412945" y="5194935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2" name="円/楕円 4"/>
                <p:cNvSpPr/>
                <p:nvPr/>
              </p:nvSpPr>
              <p:spPr>
                <a:xfrm flipV="1">
                  <a:off x="4373531" y="5357949"/>
                  <a:ext cx="194934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38" name="グループ化 737"/>
              <p:cNvGrpSpPr/>
              <p:nvPr/>
            </p:nvGrpSpPr>
            <p:grpSpPr>
              <a:xfrm>
                <a:off x="4165918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739" name="片側の 2 つの角を丸めた四角形 738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40" name="グループ化 739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744" name="台形 743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45" name="台形 744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41" name="グループ化 740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742" name="直角三角形 741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43" name="直角三角形 742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724" name="グループ化 723"/>
            <p:cNvGrpSpPr/>
            <p:nvPr/>
          </p:nvGrpSpPr>
          <p:grpSpPr>
            <a:xfrm>
              <a:off x="3801500" y="1719781"/>
              <a:ext cx="1333704" cy="355542"/>
              <a:chOff x="-1844735" y="1730579"/>
              <a:chExt cx="1286058" cy="342840"/>
            </a:xfrm>
          </p:grpSpPr>
          <p:sp>
            <p:nvSpPr>
              <p:cNvPr id="726" name="片側の 2 つの角を丸めた四角形 170"/>
              <p:cNvSpPr/>
              <p:nvPr/>
            </p:nvSpPr>
            <p:spPr>
              <a:xfrm rot="14411413">
                <a:off x="-1703889" y="1676244"/>
                <a:ext cx="175955" cy="457648"/>
              </a:xfrm>
              <a:custGeom>
                <a:avLst/>
                <a:gdLst>
                  <a:gd name="connsiteX0" fmla="*/ 170552 w 341103"/>
                  <a:gd name="connsiteY0" fmla="*/ 0 h 888529"/>
                  <a:gd name="connsiteX1" fmla="*/ 170552 w 341103"/>
                  <a:gd name="connsiteY1" fmla="*/ 0 h 888529"/>
                  <a:gd name="connsiteX2" fmla="*/ 341104 w 341103"/>
                  <a:gd name="connsiteY2" fmla="*/ 170552 h 888529"/>
                  <a:gd name="connsiteX3" fmla="*/ 341103 w 341103"/>
                  <a:gd name="connsiteY3" fmla="*/ 888529 h 888529"/>
                  <a:gd name="connsiteX4" fmla="*/ 341103 w 341103"/>
                  <a:gd name="connsiteY4" fmla="*/ 888529 h 888529"/>
                  <a:gd name="connsiteX5" fmla="*/ 0 w 341103"/>
                  <a:gd name="connsiteY5" fmla="*/ 888529 h 888529"/>
                  <a:gd name="connsiteX6" fmla="*/ 0 w 341103"/>
                  <a:gd name="connsiteY6" fmla="*/ 888529 h 888529"/>
                  <a:gd name="connsiteX7" fmla="*/ 0 w 341103"/>
                  <a:gd name="connsiteY7" fmla="*/ 170552 h 888529"/>
                  <a:gd name="connsiteX8" fmla="*/ 170552 w 341103"/>
                  <a:gd name="connsiteY8" fmla="*/ 0 h 888529"/>
                  <a:gd name="connsiteX0" fmla="*/ 0 w 341104"/>
                  <a:gd name="connsiteY0" fmla="*/ 888529 h 979969"/>
                  <a:gd name="connsiteX1" fmla="*/ 0 w 341104"/>
                  <a:gd name="connsiteY1" fmla="*/ 170552 h 979969"/>
                  <a:gd name="connsiteX2" fmla="*/ 170552 w 341104"/>
                  <a:gd name="connsiteY2" fmla="*/ 0 h 979969"/>
                  <a:gd name="connsiteX3" fmla="*/ 170552 w 341104"/>
                  <a:gd name="connsiteY3" fmla="*/ 0 h 979969"/>
                  <a:gd name="connsiteX4" fmla="*/ 341104 w 341104"/>
                  <a:gd name="connsiteY4" fmla="*/ 170552 h 979969"/>
                  <a:gd name="connsiteX5" fmla="*/ 341103 w 341104"/>
                  <a:gd name="connsiteY5" fmla="*/ 888529 h 979969"/>
                  <a:gd name="connsiteX6" fmla="*/ 341103 w 341104"/>
                  <a:gd name="connsiteY6" fmla="*/ 888529 h 979969"/>
                  <a:gd name="connsiteX7" fmla="*/ 0 w 341104"/>
                  <a:gd name="connsiteY7" fmla="*/ 888529 h 979969"/>
                  <a:gd name="connsiteX8" fmla="*/ 91440 w 341104"/>
                  <a:gd name="connsiteY8" fmla="*/ 979969 h 979969"/>
                  <a:gd name="connsiteX0" fmla="*/ 0 w 341104"/>
                  <a:gd name="connsiteY0" fmla="*/ 888529 h 888529"/>
                  <a:gd name="connsiteX1" fmla="*/ 0 w 341104"/>
                  <a:gd name="connsiteY1" fmla="*/ 170552 h 888529"/>
                  <a:gd name="connsiteX2" fmla="*/ 170552 w 341104"/>
                  <a:gd name="connsiteY2" fmla="*/ 0 h 888529"/>
                  <a:gd name="connsiteX3" fmla="*/ 170552 w 341104"/>
                  <a:gd name="connsiteY3" fmla="*/ 0 h 888529"/>
                  <a:gd name="connsiteX4" fmla="*/ 341104 w 341104"/>
                  <a:gd name="connsiteY4" fmla="*/ 170552 h 888529"/>
                  <a:gd name="connsiteX5" fmla="*/ 341103 w 341104"/>
                  <a:gd name="connsiteY5" fmla="*/ 888529 h 888529"/>
                  <a:gd name="connsiteX6" fmla="*/ 341103 w 341104"/>
                  <a:gd name="connsiteY6" fmla="*/ 888529 h 888529"/>
                  <a:gd name="connsiteX7" fmla="*/ 0 w 341104"/>
                  <a:gd name="connsiteY7" fmla="*/ 888529 h 888529"/>
                  <a:gd name="connsiteX0" fmla="*/ 0 w 341104"/>
                  <a:gd name="connsiteY0" fmla="*/ 888529 h 1041290"/>
                  <a:gd name="connsiteX1" fmla="*/ 0 w 341104"/>
                  <a:gd name="connsiteY1" fmla="*/ 170552 h 1041290"/>
                  <a:gd name="connsiteX2" fmla="*/ 170552 w 341104"/>
                  <a:gd name="connsiteY2" fmla="*/ 0 h 1041290"/>
                  <a:gd name="connsiteX3" fmla="*/ 170552 w 341104"/>
                  <a:gd name="connsiteY3" fmla="*/ 0 h 1041290"/>
                  <a:gd name="connsiteX4" fmla="*/ 341104 w 341104"/>
                  <a:gd name="connsiteY4" fmla="*/ 170552 h 1041290"/>
                  <a:gd name="connsiteX5" fmla="*/ 341103 w 341104"/>
                  <a:gd name="connsiteY5" fmla="*/ 888529 h 1041290"/>
                  <a:gd name="connsiteX6" fmla="*/ 341103 w 341104"/>
                  <a:gd name="connsiteY6" fmla="*/ 888529 h 1041290"/>
                  <a:gd name="connsiteX7" fmla="*/ 105684 w 341104"/>
                  <a:gd name="connsiteY7" fmla="*/ 1041290 h 1041290"/>
                  <a:gd name="connsiteX0" fmla="*/ 0 w 341104"/>
                  <a:gd name="connsiteY0" fmla="*/ 888529 h 888529"/>
                  <a:gd name="connsiteX1" fmla="*/ 0 w 341104"/>
                  <a:gd name="connsiteY1" fmla="*/ 170552 h 888529"/>
                  <a:gd name="connsiteX2" fmla="*/ 170552 w 341104"/>
                  <a:gd name="connsiteY2" fmla="*/ 0 h 888529"/>
                  <a:gd name="connsiteX3" fmla="*/ 170552 w 341104"/>
                  <a:gd name="connsiteY3" fmla="*/ 0 h 888529"/>
                  <a:gd name="connsiteX4" fmla="*/ 341104 w 341104"/>
                  <a:gd name="connsiteY4" fmla="*/ 170552 h 888529"/>
                  <a:gd name="connsiteX5" fmla="*/ 341103 w 341104"/>
                  <a:gd name="connsiteY5" fmla="*/ 888529 h 888529"/>
                  <a:gd name="connsiteX6" fmla="*/ 341103 w 341104"/>
                  <a:gd name="connsiteY6" fmla="*/ 888529 h 888529"/>
                  <a:gd name="connsiteX0" fmla="*/ 0 w 341618"/>
                  <a:gd name="connsiteY0" fmla="*/ 716984 h 888529"/>
                  <a:gd name="connsiteX1" fmla="*/ 514 w 341618"/>
                  <a:gd name="connsiteY1" fmla="*/ 170552 h 888529"/>
                  <a:gd name="connsiteX2" fmla="*/ 171066 w 341618"/>
                  <a:gd name="connsiteY2" fmla="*/ 0 h 888529"/>
                  <a:gd name="connsiteX3" fmla="*/ 171066 w 341618"/>
                  <a:gd name="connsiteY3" fmla="*/ 0 h 888529"/>
                  <a:gd name="connsiteX4" fmla="*/ 341618 w 341618"/>
                  <a:gd name="connsiteY4" fmla="*/ 170552 h 888529"/>
                  <a:gd name="connsiteX5" fmla="*/ 341617 w 341618"/>
                  <a:gd name="connsiteY5" fmla="*/ 888529 h 888529"/>
                  <a:gd name="connsiteX6" fmla="*/ 341617 w 341618"/>
                  <a:gd name="connsiteY6" fmla="*/ 888529 h 8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41618" h="888529">
                    <a:moveTo>
                      <a:pt x="0" y="716984"/>
                    </a:moveTo>
                    <a:cubicBezTo>
                      <a:pt x="171" y="534840"/>
                      <a:pt x="343" y="352696"/>
                      <a:pt x="514" y="170552"/>
                    </a:cubicBezTo>
                    <a:cubicBezTo>
                      <a:pt x="514" y="76359"/>
                      <a:pt x="76873" y="0"/>
                      <a:pt x="171066" y="0"/>
                    </a:cubicBezTo>
                    <a:lnTo>
                      <a:pt x="171066" y="0"/>
                    </a:lnTo>
                    <a:cubicBezTo>
                      <a:pt x="265259" y="0"/>
                      <a:pt x="341618" y="76359"/>
                      <a:pt x="341618" y="170552"/>
                    </a:cubicBezTo>
                    <a:cubicBezTo>
                      <a:pt x="341618" y="409878"/>
                      <a:pt x="341617" y="649203"/>
                      <a:pt x="341617" y="888529"/>
                    </a:cubicBezTo>
                    <a:lnTo>
                      <a:pt x="341617" y="888529"/>
                    </a:lnTo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27" name="グループ化 726"/>
              <p:cNvGrpSpPr/>
              <p:nvPr/>
            </p:nvGrpSpPr>
            <p:grpSpPr>
              <a:xfrm rot="282138">
                <a:off x="-1825908" y="1758938"/>
                <a:ext cx="759055" cy="314481"/>
                <a:chOff x="6267495" y="2260985"/>
                <a:chExt cx="1473715" cy="610569"/>
              </a:xfrm>
            </p:grpSpPr>
            <p:sp>
              <p:nvSpPr>
                <p:cNvPr id="734" name="フリーフォーム 733"/>
                <p:cNvSpPr/>
                <p:nvPr/>
              </p:nvSpPr>
              <p:spPr>
                <a:xfrm rot="16200000" flipH="1" flipV="1">
                  <a:off x="7187756" y="2208917"/>
                  <a:ext cx="501385" cy="605522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BE7D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35" name="台形 734"/>
                <p:cNvSpPr/>
                <p:nvPr/>
              </p:nvSpPr>
              <p:spPr>
                <a:xfrm rot="4834386">
                  <a:off x="6944035" y="2542598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36" name="片側の 2 つの角を丸めた四角形 735"/>
                <p:cNvSpPr/>
                <p:nvPr/>
              </p:nvSpPr>
              <p:spPr>
                <a:xfrm rot="15618365">
                  <a:off x="6480211" y="2317148"/>
                  <a:ext cx="341690" cy="76712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28" name="グループ化 727"/>
              <p:cNvGrpSpPr/>
              <p:nvPr/>
            </p:nvGrpSpPr>
            <p:grpSpPr>
              <a:xfrm flipH="1">
                <a:off x="-1303961" y="1730579"/>
                <a:ext cx="745284" cy="341502"/>
                <a:chOff x="6491297" y="2158849"/>
                <a:chExt cx="1446979" cy="663030"/>
              </a:xfrm>
            </p:grpSpPr>
            <p:sp>
              <p:nvSpPr>
                <p:cNvPr id="729" name="片側の 2 つの角を丸めた四角形 170"/>
                <p:cNvSpPr/>
                <p:nvPr/>
              </p:nvSpPr>
              <p:spPr>
                <a:xfrm rot="14411413">
                  <a:off x="6764753" y="2053356"/>
                  <a:ext cx="341618" cy="888529"/>
                </a:xfrm>
                <a:custGeom>
                  <a:avLst/>
                  <a:gdLst>
                    <a:gd name="connsiteX0" fmla="*/ 170552 w 341103"/>
                    <a:gd name="connsiteY0" fmla="*/ 0 h 888529"/>
                    <a:gd name="connsiteX1" fmla="*/ 170552 w 341103"/>
                    <a:gd name="connsiteY1" fmla="*/ 0 h 888529"/>
                    <a:gd name="connsiteX2" fmla="*/ 341104 w 341103"/>
                    <a:gd name="connsiteY2" fmla="*/ 170552 h 888529"/>
                    <a:gd name="connsiteX3" fmla="*/ 341103 w 341103"/>
                    <a:gd name="connsiteY3" fmla="*/ 888529 h 888529"/>
                    <a:gd name="connsiteX4" fmla="*/ 341103 w 341103"/>
                    <a:gd name="connsiteY4" fmla="*/ 888529 h 888529"/>
                    <a:gd name="connsiteX5" fmla="*/ 0 w 341103"/>
                    <a:gd name="connsiteY5" fmla="*/ 888529 h 888529"/>
                    <a:gd name="connsiteX6" fmla="*/ 0 w 341103"/>
                    <a:gd name="connsiteY6" fmla="*/ 888529 h 888529"/>
                    <a:gd name="connsiteX7" fmla="*/ 0 w 341103"/>
                    <a:gd name="connsiteY7" fmla="*/ 170552 h 888529"/>
                    <a:gd name="connsiteX8" fmla="*/ 170552 w 341103"/>
                    <a:gd name="connsiteY8" fmla="*/ 0 h 888529"/>
                    <a:gd name="connsiteX0" fmla="*/ 0 w 341104"/>
                    <a:gd name="connsiteY0" fmla="*/ 888529 h 979969"/>
                    <a:gd name="connsiteX1" fmla="*/ 0 w 341104"/>
                    <a:gd name="connsiteY1" fmla="*/ 170552 h 979969"/>
                    <a:gd name="connsiteX2" fmla="*/ 170552 w 341104"/>
                    <a:gd name="connsiteY2" fmla="*/ 0 h 979969"/>
                    <a:gd name="connsiteX3" fmla="*/ 170552 w 341104"/>
                    <a:gd name="connsiteY3" fmla="*/ 0 h 979969"/>
                    <a:gd name="connsiteX4" fmla="*/ 341104 w 341104"/>
                    <a:gd name="connsiteY4" fmla="*/ 170552 h 979969"/>
                    <a:gd name="connsiteX5" fmla="*/ 341103 w 341104"/>
                    <a:gd name="connsiteY5" fmla="*/ 888529 h 979969"/>
                    <a:gd name="connsiteX6" fmla="*/ 341103 w 341104"/>
                    <a:gd name="connsiteY6" fmla="*/ 888529 h 979969"/>
                    <a:gd name="connsiteX7" fmla="*/ 0 w 341104"/>
                    <a:gd name="connsiteY7" fmla="*/ 888529 h 979969"/>
                    <a:gd name="connsiteX8" fmla="*/ 91440 w 341104"/>
                    <a:gd name="connsiteY8" fmla="*/ 979969 h 979969"/>
                    <a:gd name="connsiteX0" fmla="*/ 0 w 341104"/>
                    <a:gd name="connsiteY0" fmla="*/ 888529 h 888529"/>
                    <a:gd name="connsiteX1" fmla="*/ 0 w 341104"/>
                    <a:gd name="connsiteY1" fmla="*/ 170552 h 888529"/>
                    <a:gd name="connsiteX2" fmla="*/ 170552 w 341104"/>
                    <a:gd name="connsiteY2" fmla="*/ 0 h 888529"/>
                    <a:gd name="connsiteX3" fmla="*/ 170552 w 341104"/>
                    <a:gd name="connsiteY3" fmla="*/ 0 h 888529"/>
                    <a:gd name="connsiteX4" fmla="*/ 341104 w 341104"/>
                    <a:gd name="connsiteY4" fmla="*/ 170552 h 888529"/>
                    <a:gd name="connsiteX5" fmla="*/ 341103 w 341104"/>
                    <a:gd name="connsiteY5" fmla="*/ 888529 h 888529"/>
                    <a:gd name="connsiteX6" fmla="*/ 341103 w 341104"/>
                    <a:gd name="connsiteY6" fmla="*/ 888529 h 888529"/>
                    <a:gd name="connsiteX7" fmla="*/ 0 w 341104"/>
                    <a:gd name="connsiteY7" fmla="*/ 888529 h 888529"/>
                    <a:gd name="connsiteX0" fmla="*/ 0 w 341104"/>
                    <a:gd name="connsiteY0" fmla="*/ 888529 h 1041290"/>
                    <a:gd name="connsiteX1" fmla="*/ 0 w 341104"/>
                    <a:gd name="connsiteY1" fmla="*/ 170552 h 1041290"/>
                    <a:gd name="connsiteX2" fmla="*/ 170552 w 341104"/>
                    <a:gd name="connsiteY2" fmla="*/ 0 h 1041290"/>
                    <a:gd name="connsiteX3" fmla="*/ 170552 w 341104"/>
                    <a:gd name="connsiteY3" fmla="*/ 0 h 1041290"/>
                    <a:gd name="connsiteX4" fmla="*/ 341104 w 341104"/>
                    <a:gd name="connsiteY4" fmla="*/ 170552 h 1041290"/>
                    <a:gd name="connsiteX5" fmla="*/ 341103 w 341104"/>
                    <a:gd name="connsiteY5" fmla="*/ 888529 h 1041290"/>
                    <a:gd name="connsiteX6" fmla="*/ 341103 w 341104"/>
                    <a:gd name="connsiteY6" fmla="*/ 888529 h 1041290"/>
                    <a:gd name="connsiteX7" fmla="*/ 105684 w 341104"/>
                    <a:gd name="connsiteY7" fmla="*/ 1041290 h 1041290"/>
                    <a:gd name="connsiteX0" fmla="*/ 0 w 341104"/>
                    <a:gd name="connsiteY0" fmla="*/ 888529 h 888529"/>
                    <a:gd name="connsiteX1" fmla="*/ 0 w 341104"/>
                    <a:gd name="connsiteY1" fmla="*/ 170552 h 888529"/>
                    <a:gd name="connsiteX2" fmla="*/ 170552 w 341104"/>
                    <a:gd name="connsiteY2" fmla="*/ 0 h 888529"/>
                    <a:gd name="connsiteX3" fmla="*/ 170552 w 341104"/>
                    <a:gd name="connsiteY3" fmla="*/ 0 h 888529"/>
                    <a:gd name="connsiteX4" fmla="*/ 341104 w 341104"/>
                    <a:gd name="connsiteY4" fmla="*/ 170552 h 888529"/>
                    <a:gd name="connsiteX5" fmla="*/ 341103 w 341104"/>
                    <a:gd name="connsiteY5" fmla="*/ 888529 h 888529"/>
                    <a:gd name="connsiteX6" fmla="*/ 341103 w 341104"/>
                    <a:gd name="connsiteY6" fmla="*/ 888529 h 888529"/>
                    <a:gd name="connsiteX0" fmla="*/ 0 w 341618"/>
                    <a:gd name="connsiteY0" fmla="*/ 716984 h 888529"/>
                    <a:gd name="connsiteX1" fmla="*/ 514 w 341618"/>
                    <a:gd name="connsiteY1" fmla="*/ 170552 h 888529"/>
                    <a:gd name="connsiteX2" fmla="*/ 171066 w 341618"/>
                    <a:gd name="connsiteY2" fmla="*/ 0 h 888529"/>
                    <a:gd name="connsiteX3" fmla="*/ 171066 w 341618"/>
                    <a:gd name="connsiteY3" fmla="*/ 0 h 888529"/>
                    <a:gd name="connsiteX4" fmla="*/ 341618 w 341618"/>
                    <a:gd name="connsiteY4" fmla="*/ 170552 h 888529"/>
                    <a:gd name="connsiteX5" fmla="*/ 341617 w 341618"/>
                    <a:gd name="connsiteY5" fmla="*/ 888529 h 888529"/>
                    <a:gd name="connsiteX6" fmla="*/ 341617 w 341618"/>
                    <a:gd name="connsiteY6" fmla="*/ 888529 h 8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1618" h="888529">
                      <a:moveTo>
                        <a:pt x="0" y="716984"/>
                      </a:moveTo>
                      <a:cubicBezTo>
                        <a:pt x="171" y="534840"/>
                        <a:pt x="343" y="352696"/>
                        <a:pt x="514" y="170552"/>
                      </a:cubicBezTo>
                      <a:cubicBezTo>
                        <a:pt x="514" y="76359"/>
                        <a:pt x="76873" y="0"/>
                        <a:pt x="171066" y="0"/>
                      </a:cubicBezTo>
                      <a:lnTo>
                        <a:pt x="171066" y="0"/>
                      </a:lnTo>
                      <a:cubicBezTo>
                        <a:pt x="265259" y="0"/>
                        <a:pt x="341618" y="76359"/>
                        <a:pt x="341618" y="170552"/>
                      </a:cubicBezTo>
                      <a:cubicBezTo>
                        <a:pt x="341618" y="409878"/>
                        <a:pt x="341617" y="649203"/>
                        <a:pt x="341617" y="888529"/>
                      </a:cubicBezTo>
                      <a:lnTo>
                        <a:pt x="341617" y="888529"/>
                      </a:lnTo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30" name="グループ化 729"/>
                <p:cNvGrpSpPr/>
                <p:nvPr/>
              </p:nvGrpSpPr>
              <p:grpSpPr>
                <a:xfrm rot="282138">
                  <a:off x="6530112" y="2158849"/>
                  <a:ext cx="1408164" cy="663030"/>
                  <a:chOff x="6267495" y="2208524"/>
                  <a:chExt cx="1408164" cy="663030"/>
                </a:xfrm>
              </p:grpSpPr>
              <p:sp>
                <p:nvSpPr>
                  <p:cNvPr id="731" name="フリーフォーム 730"/>
                  <p:cNvSpPr/>
                  <p:nvPr/>
                </p:nvSpPr>
                <p:spPr>
                  <a:xfrm rot="14555880" flipH="1" flipV="1">
                    <a:off x="7122205" y="2156456"/>
                    <a:ext cx="501385" cy="605522"/>
                  </a:xfrm>
                  <a:custGeom>
                    <a:avLst/>
                    <a:gdLst>
                      <a:gd name="connsiteX0" fmla="*/ 671382 w 1159475"/>
                      <a:gd name="connsiteY0" fmla="*/ 0 h 1400297"/>
                      <a:gd name="connsiteX1" fmla="*/ 764597 w 1159475"/>
                      <a:gd name="connsiteY1" fmla="*/ 93215 h 1400297"/>
                      <a:gd name="connsiteX2" fmla="*/ 764597 w 1159475"/>
                      <a:gd name="connsiteY2" fmla="*/ 696590 h 1400297"/>
                      <a:gd name="connsiteX3" fmla="*/ 794859 w 1159475"/>
                      <a:gd name="connsiteY3" fmla="*/ 696590 h 1400297"/>
                      <a:gd name="connsiteX4" fmla="*/ 794859 w 1159475"/>
                      <a:gd name="connsiteY4" fmla="*/ 174177 h 1400297"/>
                      <a:gd name="connsiteX5" fmla="*/ 888074 w 1159475"/>
                      <a:gd name="connsiteY5" fmla="*/ 80962 h 1400297"/>
                      <a:gd name="connsiteX6" fmla="*/ 981289 w 1159475"/>
                      <a:gd name="connsiteY6" fmla="*/ 174177 h 1400297"/>
                      <a:gd name="connsiteX7" fmla="*/ 981289 w 1159475"/>
                      <a:gd name="connsiteY7" fmla="*/ 696590 h 1400297"/>
                      <a:gd name="connsiteX8" fmla="*/ 1009170 w 1159475"/>
                      <a:gd name="connsiteY8" fmla="*/ 696590 h 1400297"/>
                      <a:gd name="connsiteX9" fmla="*/ 1009170 w 1159475"/>
                      <a:gd name="connsiteY9" fmla="*/ 389600 h 1400297"/>
                      <a:gd name="connsiteX10" fmla="*/ 1055069 w 1159475"/>
                      <a:gd name="connsiteY10" fmla="*/ 320354 h 1400297"/>
                      <a:gd name="connsiteX11" fmla="*/ 1084321 w 1159475"/>
                      <a:gd name="connsiteY11" fmla="*/ 314449 h 1400297"/>
                      <a:gd name="connsiteX12" fmla="*/ 1113573 w 1159475"/>
                      <a:gd name="connsiteY12" fmla="*/ 320354 h 1400297"/>
                      <a:gd name="connsiteX13" fmla="*/ 1159471 w 1159475"/>
                      <a:gd name="connsiteY13" fmla="*/ 389600 h 1400297"/>
                      <a:gd name="connsiteX14" fmla="*/ 1159471 w 1159475"/>
                      <a:gd name="connsiteY14" fmla="*/ 797449 h 1400297"/>
                      <a:gd name="connsiteX15" fmla="*/ 1159475 w 1159475"/>
                      <a:gd name="connsiteY15" fmla="*/ 797466 h 1400297"/>
                      <a:gd name="connsiteX16" fmla="*/ 1159475 w 1159475"/>
                      <a:gd name="connsiteY16" fmla="*/ 1048443 h 1400297"/>
                      <a:gd name="connsiteX17" fmla="*/ 807621 w 1159475"/>
                      <a:gd name="connsiteY17" fmla="*/ 1400297 h 1400297"/>
                      <a:gd name="connsiteX18" fmla="*/ 713802 w 1159475"/>
                      <a:gd name="connsiteY18" fmla="*/ 1400297 h 1400297"/>
                      <a:gd name="connsiteX19" fmla="*/ 369096 w 1159475"/>
                      <a:gd name="connsiteY19" fmla="*/ 1119354 h 1400297"/>
                      <a:gd name="connsiteX20" fmla="*/ 363914 w 1159475"/>
                      <a:gd name="connsiteY20" fmla="*/ 1067950 h 1400297"/>
                      <a:gd name="connsiteX21" fmla="*/ 32099 w 1159475"/>
                      <a:gd name="connsiteY21" fmla="*/ 736134 h 1400297"/>
                      <a:gd name="connsiteX22" fmla="*/ 8025 w 1159475"/>
                      <a:gd name="connsiteY22" fmla="*/ 617398 h 1400297"/>
                      <a:gd name="connsiteX23" fmla="*/ 32099 w 1159475"/>
                      <a:gd name="connsiteY23" fmla="*/ 581144 h 1400297"/>
                      <a:gd name="connsiteX24" fmla="*/ 68353 w 1159475"/>
                      <a:gd name="connsiteY24" fmla="*/ 557070 h 1400297"/>
                      <a:gd name="connsiteX25" fmla="*/ 187089 w 1159475"/>
                      <a:gd name="connsiteY25" fmla="*/ 581144 h 1400297"/>
                      <a:gd name="connsiteX26" fmla="*/ 363853 w 1159475"/>
                      <a:gd name="connsiteY26" fmla="*/ 757908 h 1400297"/>
                      <a:gd name="connsiteX27" fmla="*/ 363853 w 1159475"/>
                      <a:gd name="connsiteY27" fmla="*/ 210413 h 1400297"/>
                      <a:gd name="connsiteX28" fmla="*/ 457068 w 1159475"/>
                      <a:gd name="connsiteY28" fmla="*/ 117198 h 1400297"/>
                      <a:gd name="connsiteX29" fmla="*/ 550283 w 1159475"/>
                      <a:gd name="connsiteY29" fmla="*/ 210413 h 1400297"/>
                      <a:gd name="connsiteX30" fmla="*/ 550283 w 1159475"/>
                      <a:gd name="connsiteY30" fmla="*/ 696590 h 1400297"/>
                      <a:gd name="connsiteX31" fmla="*/ 578167 w 1159475"/>
                      <a:gd name="connsiteY31" fmla="*/ 696590 h 1400297"/>
                      <a:gd name="connsiteX32" fmla="*/ 578167 w 1159475"/>
                      <a:gd name="connsiteY32" fmla="*/ 93215 h 1400297"/>
                      <a:gd name="connsiteX33" fmla="*/ 671382 w 1159475"/>
                      <a:gd name="connsiteY33" fmla="*/ 0 h 1400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159475" h="1400297">
                        <a:moveTo>
                          <a:pt x="671382" y="0"/>
                        </a:moveTo>
                        <a:cubicBezTo>
                          <a:pt x="722863" y="0"/>
                          <a:pt x="764597" y="41734"/>
                          <a:pt x="764597" y="93215"/>
                        </a:cubicBezTo>
                        <a:lnTo>
                          <a:pt x="764597" y="696590"/>
                        </a:lnTo>
                        <a:lnTo>
                          <a:pt x="794859" y="696590"/>
                        </a:lnTo>
                        <a:lnTo>
                          <a:pt x="794859" y="174177"/>
                        </a:lnTo>
                        <a:cubicBezTo>
                          <a:pt x="794859" y="122696"/>
                          <a:pt x="836593" y="80962"/>
                          <a:pt x="888074" y="80962"/>
                        </a:cubicBezTo>
                        <a:cubicBezTo>
                          <a:pt x="939555" y="80962"/>
                          <a:pt x="981289" y="122696"/>
                          <a:pt x="981289" y="174177"/>
                        </a:cubicBezTo>
                        <a:lnTo>
                          <a:pt x="981289" y="696590"/>
                        </a:lnTo>
                        <a:lnTo>
                          <a:pt x="1009170" y="696590"/>
                        </a:lnTo>
                        <a:lnTo>
                          <a:pt x="1009170" y="389600"/>
                        </a:lnTo>
                        <a:cubicBezTo>
                          <a:pt x="1009170" y="358471"/>
                          <a:pt x="1028096" y="331763"/>
                          <a:pt x="1055069" y="320354"/>
                        </a:cubicBezTo>
                        <a:lnTo>
                          <a:pt x="1084321" y="314449"/>
                        </a:lnTo>
                        <a:lnTo>
                          <a:pt x="1113573" y="320354"/>
                        </a:lnTo>
                        <a:cubicBezTo>
                          <a:pt x="1140545" y="331763"/>
                          <a:pt x="1159471" y="358471"/>
                          <a:pt x="1159471" y="389600"/>
                        </a:cubicBezTo>
                        <a:lnTo>
                          <a:pt x="1159471" y="797449"/>
                        </a:lnTo>
                        <a:lnTo>
                          <a:pt x="1159475" y="797466"/>
                        </a:lnTo>
                        <a:lnTo>
                          <a:pt x="1159475" y="1048443"/>
                        </a:lnTo>
                        <a:cubicBezTo>
                          <a:pt x="1159475" y="1242767"/>
                          <a:pt x="1001945" y="1400297"/>
                          <a:pt x="807621" y="1400297"/>
                        </a:cubicBezTo>
                        <a:lnTo>
                          <a:pt x="713802" y="1400297"/>
                        </a:lnTo>
                        <a:cubicBezTo>
                          <a:pt x="543768" y="1400297"/>
                          <a:pt x="401905" y="1279688"/>
                          <a:pt x="369096" y="1119354"/>
                        </a:cubicBezTo>
                        <a:lnTo>
                          <a:pt x="363914" y="1067950"/>
                        </a:lnTo>
                        <a:lnTo>
                          <a:pt x="32099" y="736134"/>
                        </a:lnTo>
                        <a:cubicBezTo>
                          <a:pt x="0" y="704035"/>
                          <a:pt x="-8025" y="656977"/>
                          <a:pt x="8025" y="617398"/>
                        </a:cubicBezTo>
                        <a:lnTo>
                          <a:pt x="32099" y="581144"/>
                        </a:lnTo>
                        <a:lnTo>
                          <a:pt x="68353" y="557070"/>
                        </a:lnTo>
                        <a:cubicBezTo>
                          <a:pt x="107932" y="541020"/>
                          <a:pt x="154990" y="549045"/>
                          <a:pt x="187089" y="581144"/>
                        </a:cubicBezTo>
                        <a:lnTo>
                          <a:pt x="363853" y="757908"/>
                        </a:lnTo>
                        <a:lnTo>
                          <a:pt x="363853" y="210413"/>
                        </a:lnTo>
                        <a:cubicBezTo>
                          <a:pt x="363853" y="158932"/>
                          <a:pt x="405587" y="117198"/>
                          <a:pt x="457068" y="117198"/>
                        </a:cubicBezTo>
                        <a:cubicBezTo>
                          <a:pt x="508549" y="117198"/>
                          <a:pt x="550283" y="158932"/>
                          <a:pt x="550283" y="210413"/>
                        </a:cubicBezTo>
                        <a:lnTo>
                          <a:pt x="550283" y="696590"/>
                        </a:lnTo>
                        <a:lnTo>
                          <a:pt x="578167" y="696590"/>
                        </a:lnTo>
                        <a:lnTo>
                          <a:pt x="578167" y="93215"/>
                        </a:lnTo>
                        <a:cubicBezTo>
                          <a:pt x="578167" y="41734"/>
                          <a:pt x="619901" y="0"/>
                          <a:pt x="671382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2" name="台形 731"/>
                  <p:cNvSpPr/>
                  <p:nvPr/>
                </p:nvSpPr>
                <p:spPr>
                  <a:xfrm rot="4834386">
                    <a:off x="6944035" y="2542598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3" name="片側の 2 つの角を丸めた四角形 732"/>
                  <p:cNvSpPr/>
                  <p:nvPr/>
                </p:nvSpPr>
                <p:spPr>
                  <a:xfrm rot="15618365">
                    <a:off x="6480211" y="2317148"/>
                    <a:ext cx="341690" cy="76712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725" name="ハート 724"/>
            <p:cNvSpPr/>
            <p:nvPr/>
          </p:nvSpPr>
          <p:spPr>
            <a:xfrm rot="20700000">
              <a:off x="3992752" y="1522534"/>
              <a:ext cx="425952" cy="425950"/>
            </a:xfrm>
            <a:prstGeom prst="heart">
              <a:avLst/>
            </a:prstGeom>
            <a:solidFill>
              <a:srgbClr val="FF66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759" name="グループ化 758"/>
          <p:cNvGrpSpPr/>
          <p:nvPr/>
        </p:nvGrpSpPr>
        <p:grpSpPr>
          <a:xfrm>
            <a:off x="8105916" y="4824341"/>
            <a:ext cx="1150202" cy="1468146"/>
            <a:chOff x="3892084" y="4522838"/>
            <a:chExt cx="1150202" cy="1468146"/>
          </a:xfrm>
        </p:grpSpPr>
        <p:grpSp>
          <p:nvGrpSpPr>
            <p:cNvPr id="760" name="グループ化 759"/>
            <p:cNvGrpSpPr/>
            <p:nvPr/>
          </p:nvGrpSpPr>
          <p:grpSpPr>
            <a:xfrm>
              <a:off x="4107384" y="4522838"/>
              <a:ext cx="719603" cy="1293206"/>
              <a:chOff x="4108550" y="4732300"/>
              <a:chExt cx="719603" cy="1293206"/>
            </a:xfrm>
          </p:grpSpPr>
          <p:grpSp>
            <p:nvGrpSpPr>
              <p:cNvPr id="771" name="グループ化 770"/>
              <p:cNvGrpSpPr/>
              <p:nvPr/>
            </p:nvGrpSpPr>
            <p:grpSpPr>
              <a:xfrm>
                <a:off x="4108550" y="4732300"/>
                <a:ext cx="719603" cy="831968"/>
                <a:chOff x="4108550" y="4732300"/>
                <a:chExt cx="719603" cy="831968"/>
              </a:xfrm>
            </p:grpSpPr>
            <p:sp>
              <p:nvSpPr>
                <p:cNvPr id="780" name="角丸四角形 1206"/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1" name="片側の 2 つの角を丸めた四角形 780"/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82" name="グループ化 781"/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791" name="円/楕円 745"/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92" name="円/楕円 746"/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83" name="角丸四角形 782"/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84" name="グループ化 783"/>
                <p:cNvGrpSpPr/>
                <p:nvPr/>
              </p:nvGrpSpPr>
              <p:grpSpPr>
                <a:xfrm>
                  <a:off x="4227264" y="4959727"/>
                  <a:ext cx="482174" cy="235773"/>
                  <a:chOff x="4232627" y="4959727"/>
                  <a:chExt cx="482174" cy="235773"/>
                </a:xfrm>
              </p:grpSpPr>
              <p:sp>
                <p:nvSpPr>
                  <p:cNvPr id="787" name="フローチャート: 端子 650"/>
                  <p:cNvSpPr/>
                  <p:nvPr/>
                </p:nvSpPr>
                <p:spPr>
                  <a:xfrm rot="20700000">
                    <a:off x="4232627" y="4959729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8" name="フローチャート: 端子 651"/>
                  <p:cNvSpPr/>
                  <p:nvPr/>
                </p:nvSpPr>
                <p:spPr>
                  <a:xfrm rot="20911836" flipH="1">
                    <a:off x="4527570" y="4959727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9" name="円/楕円 757"/>
                  <p:cNvSpPr/>
                  <p:nvPr/>
                </p:nvSpPr>
                <p:spPr>
                  <a:xfrm>
                    <a:off x="4315955" y="5104877"/>
                    <a:ext cx="56053" cy="90623"/>
                  </a:xfrm>
                  <a:prstGeom prst="ellipse">
                    <a:avLst/>
                  </a:prstGeom>
                  <a:solidFill>
                    <a:sysClr val="window" lastClr="FFFFFF">
                      <a:lumMod val="9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90" name="円/楕円 758"/>
                  <p:cNvSpPr/>
                  <p:nvPr/>
                </p:nvSpPr>
                <p:spPr>
                  <a:xfrm>
                    <a:off x="4582487" y="5104877"/>
                    <a:ext cx="56053" cy="90623"/>
                  </a:xfrm>
                  <a:prstGeom prst="ellipse">
                    <a:avLst/>
                  </a:prstGeom>
                  <a:solidFill>
                    <a:sysClr val="window" lastClr="FFFFFF">
                      <a:lumMod val="9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85" name="フリーフォーム 784"/>
                <p:cNvSpPr/>
                <p:nvPr/>
              </p:nvSpPr>
              <p:spPr>
                <a:xfrm rot="18900000">
                  <a:off x="4412944" y="5152685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6" name="円/楕円 4"/>
                <p:cNvSpPr/>
                <p:nvPr/>
              </p:nvSpPr>
              <p:spPr>
                <a:xfrm rot="10800000">
                  <a:off x="4370884" y="5305953"/>
                  <a:ext cx="198747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72" name="グループ化 771"/>
              <p:cNvGrpSpPr/>
              <p:nvPr/>
            </p:nvGrpSpPr>
            <p:grpSpPr>
              <a:xfrm>
                <a:off x="4165918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773" name="片側の 2 つの角を丸めた四角形 772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74" name="グループ化 773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778" name="台形 777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79" name="台形 778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75" name="グループ化 774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776" name="直角三角形 775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77" name="直角三角形 776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761" name="グループ化 760"/>
            <p:cNvGrpSpPr/>
            <p:nvPr/>
          </p:nvGrpSpPr>
          <p:grpSpPr>
            <a:xfrm>
              <a:off x="3892084" y="5308159"/>
              <a:ext cx="1150202" cy="682825"/>
              <a:chOff x="-1872401" y="5300330"/>
              <a:chExt cx="1150202" cy="682825"/>
            </a:xfrm>
          </p:grpSpPr>
          <p:grpSp>
            <p:nvGrpSpPr>
              <p:cNvPr id="763" name="グループ化 762"/>
              <p:cNvGrpSpPr/>
              <p:nvPr/>
            </p:nvGrpSpPr>
            <p:grpSpPr>
              <a:xfrm>
                <a:off x="-1872401" y="5300330"/>
                <a:ext cx="764266" cy="682825"/>
                <a:chOff x="6659762" y="5266977"/>
                <a:chExt cx="1432954" cy="1280257"/>
              </a:xfrm>
            </p:grpSpPr>
            <p:sp>
              <p:nvSpPr>
                <p:cNvPr id="768" name="フリーフォーム 767"/>
                <p:cNvSpPr/>
                <p:nvPr/>
              </p:nvSpPr>
              <p:spPr>
                <a:xfrm rot="7200000">
                  <a:off x="7503766" y="5958284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BE7D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9" name="台形 768"/>
                <p:cNvSpPr/>
                <p:nvPr/>
              </p:nvSpPr>
              <p:spPr>
                <a:xfrm rot="7292467" flipH="1">
                  <a:off x="7261869" y="6070405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0" name="正方形/長方形 8"/>
                <p:cNvSpPr/>
                <p:nvPr/>
              </p:nvSpPr>
              <p:spPr>
                <a:xfrm>
                  <a:off x="6659762" y="5266977"/>
                  <a:ext cx="796460" cy="997473"/>
                </a:xfrm>
                <a:custGeom>
                  <a:avLst/>
                  <a:gdLst>
                    <a:gd name="connsiteX0" fmla="*/ 568496 w 796460"/>
                    <a:gd name="connsiteY0" fmla="*/ 0 h 997473"/>
                    <a:gd name="connsiteX1" fmla="*/ 665598 w 796460"/>
                    <a:gd name="connsiteY1" fmla="*/ 117823 h 997473"/>
                    <a:gd name="connsiteX2" fmla="*/ 771753 w 796460"/>
                    <a:gd name="connsiteY2" fmla="*/ 266880 h 997473"/>
                    <a:gd name="connsiteX3" fmla="*/ 465666 w 796460"/>
                    <a:gd name="connsiteY3" fmla="*/ 499999 h 997473"/>
                    <a:gd name="connsiteX4" fmla="*/ 796460 w 796460"/>
                    <a:gd name="connsiteY4" fmla="*/ 705165 h 997473"/>
                    <a:gd name="connsiteX5" fmla="*/ 615164 w 796460"/>
                    <a:gd name="connsiteY5" fmla="*/ 997473 h 997473"/>
                    <a:gd name="connsiteX6" fmla="*/ 82999 w 796460"/>
                    <a:gd name="connsiteY6" fmla="*/ 667413 h 997473"/>
                    <a:gd name="connsiteX7" fmla="*/ 17500 w 796460"/>
                    <a:gd name="connsiteY7" fmla="*/ 585644 h 997473"/>
                    <a:gd name="connsiteX8" fmla="*/ 65195 w 796460"/>
                    <a:gd name="connsiteY8" fmla="*/ 383317 h 997473"/>
                    <a:gd name="connsiteX9" fmla="*/ 568496 w 796460"/>
                    <a:gd name="connsiteY9" fmla="*/ 0 h 997473"/>
                    <a:gd name="connsiteX0" fmla="*/ 665598 w 796460"/>
                    <a:gd name="connsiteY0" fmla="*/ 117823 h 997473"/>
                    <a:gd name="connsiteX1" fmla="*/ 771753 w 796460"/>
                    <a:gd name="connsiteY1" fmla="*/ 266880 h 997473"/>
                    <a:gd name="connsiteX2" fmla="*/ 465666 w 796460"/>
                    <a:gd name="connsiteY2" fmla="*/ 499999 h 997473"/>
                    <a:gd name="connsiteX3" fmla="*/ 796460 w 796460"/>
                    <a:gd name="connsiteY3" fmla="*/ 705165 h 997473"/>
                    <a:gd name="connsiteX4" fmla="*/ 615164 w 796460"/>
                    <a:gd name="connsiteY4" fmla="*/ 997473 h 997473"/>
                    <a:gd name="connsiteX5" fmla="*/ 82999 w 796460"/>
                    <a:gd name="connsiteY5" fmla="*/ 667413 h 997473"/>
                    <a:gd name="connsiteX6" fmla="*/ 17500 w 796460"/>
                    <a:gd name="connsiteY6" fmla="*/ 585644 h 997473"/>
                    <a:gd name="connsiteX7" fmla="*/ 65195 w 796460"/>
                    <a:gd name="connsiteY7" fmla="*/ 383317 h 997473"/>
                    <a:gd name="connsiteX8" fmla="*/ 568496 w 796460"/>
                    <a:gd name="connsiteY8" fmla="*/ 0 h 997473"/>
                    <a:gd name="connsiteX9" fmla="*/ 757038 w 796460"/>
                    <a:gd name="connsiteY9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57038 w 796460"/>
                    <a:gd name="connsiteY8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62118 w 796460"/>
                    <a:gd name="connsiteY8" fmla="*/ 21942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0" fmla="*/ 657453 w 796460"/>
                    <a:gd name="connsiteY0" fmla="*/ 35070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96460" h="997473">
                      <a:moveTo>
                        <a:pt x="657453" y="350700"/>
                      </a:moveTo>
                      <a:lnTo>
                        <a:pt x="465666" y="499999"/>
                      </a:lnTo>
                      <a:lnTo>
                        <a:pt x="796460" y="705165"/>
                      </a:lnTo>
                      <a:lnTo>
                        <a:pt x="615164" y="997473"/>
                      </a:lnTo>
                      <a:lnTo>
                        <a:pt x="82999" y="667413"/>
                      </a:lnTo>
                      <a:cubicBezTo>
                        <a:pt x="51087" y="647621"/>
                        <a:pt x="27908" y="619084"/>
                        <a:pt x="17500" y="585644"/>
                      </a:cubicBezTo>
                      <a:cubicBezTo>
                        <a:pt x="-17820" y="517189"/>
                        <a:pt x="1439" y="431873"/>
                        <a:pt x="65195" y="383317"/>
                      </a:cubicBezTo>
                      <a:lnTo>
                        <a:pt x="568496" y="0"/>
                      </a:lnTo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64" name="グループ化 763"/>
              <p:cNvGrpSpPr/>
              <p:nvPr/>
            </p:nvGrpSpPr>
            <p:grpSpPr>
              <a:xfrm flipH="1">
                <a:off x="-1486465" y="5300330"/>
                <a:ext cx="764266" cy="682825"/>
                <a:chOff x="6659762" y="5266977"/>
                <a:chExt cx="1432954" cy="1280257"/>
              </a:xfrm>
            </p:grpSpPr>
            <p:sp>
              <p:nvSpPr>
                <p:cNvPr id="765" name="フリーフォーム 764"/>
                <p:cNvSpPr/>
                <p:nvPr/>
              </p:nvSpPr>
              <p:spPr>
                <a:xfrm rot="7200000">
                  <a:off x="7503766" y="5958284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6" name="台形 765"/>
                <p:cNvSpPr/>
                <p:nvPr/>
              </p:nvSpPr>
              <p:spPr>
                <a:xfrm rot="7292467" flipH="1">
                  <a:off x="7261869" y="6070405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7" name="正方形/長方形 8"/>
                <p:cNvSpPr/>
                <p:nvPr/>
              </p:nvSpPr>
              <p:spPr>
                <a:xfrm>
                  <a:off x="6659762" y="5266977"/>
                  <a:ext cx="796460" cy="997473"/>
                </a:xfrm>
                <a:custGeom>
                  <a:avLst/>
                  <a:gdLst>
                    <a:gd name="connsiteX0" fmla="*/ 568496 w 796460"/>
                    <a:gd name="connsiteY0" fmla="*/ 0 h 997473"/>
                    <a:gd name="connsiteX1" fmla="*/ 665598 w 796460"/>
                    <a:gd name="connsiteY1" fmla="*/ 117823 h 997473"/>
                    <a:gd name="connsiteX2" fmla="*/ 771753 w 796460"/>
                    <a:gd name="connsiteY2" fmla="*/ 266880 h 997473"/>
                    <a:gd name="connsiteX3" fmla="*/ 465666 w 796460"/>
                    <a:gd name="connsiteY3" fmla="*/ 499999 h 997473"/>
                    <a:gd name="connsiteX4" fmla="*/ 796460 w 796460"/>
                    <a:gd name="connsiteY4" fmla="*/ 705165 h 997473"/>
                    <a:gd name="connsiteX5" fmla="*/ 615164 w 796460"/>
                    <a:gd name="connsiteY5" fmla="*/ 997473 h 997473"/>
                    <a:gd name="connsiteX6" fmla="*/ 82999 w 796460"/>
                    <a:gd name="connsiteY6" fmla="*/ 667413 h 997473"/>
                    <a:gd name="connsiteX7" fmla="*/ 17500 w 796460"/>
                    <a:gd name="connsiteY7" fmla="*/ 585644 h 997473"/>
                    <a:gd name="connsiteX8" fmla="*/ 65195 w 796460"/>
                    <a:gd name="connsiteY8" fmla="*/ 383317 h 997473"/>
                    <a:gd name="connsiteX9" fmla="*/ 568496 w 796460"/>
                    <a:gd name="connsiteY9" fmla="*/ 0 h 997473"/>
                    <a:gd name="connsiteX0" fmla="*/ 665598 w 796460"/>
                    <a:gd name="connsiteY0" fmla="*/ 117823 h 997473"/>
                    <a:gd name="connsiteX1" fmla="*/ 771753 w 796460"/>
                    <a:gd name="connsiteY1" fmla="*/ 266880 h 997473"/>
                    <a:gd name="connsiteX2" fmla="*/ 465666 w 796460"/>
                    <a:gd name="connsiteY2" fmla="*/ 499999 h 997473"/>
                    <a:gd name="connsiteX3" fmla="*/ 796460 w 796460"/>
                    <a:gd name="connsiteY3" fmla="*/ 705165 h 997473"/>
                    <a:gd name="connsiteX4" fmla="*/ 615164 w 796460"/>
                    <a:gd name="connsiteY4" fmla="*/ 997473 h 997473"/>
                    <a:gd name="connsiteX5" fmla="*/ 82999 w 796460"/>
                    <a:gd name="connsiteY5" fmla="*/ 667413 h 997473"/>
                    <a:gd name="connsiteX6" fmla="*/ 17500 w 796460"/>
                    <a:gd name="connsiteY6" fmla="*/ 585644 h 997473"/>
                    <a:gd name="connsiteX7" fmla="*/ 65195 w 796460"/>
                    <a:gd name="connsiteY7" fmla="*/ 383317 h 997473"/>
                    <a:gd name="connsiteX8" fmla="*/ 568496 w 796460"/>
                    <a:gd name="connsiteY8" fmla="*/ 0 h 997473"/>
                    <a:gd name="connsiteX9" fmla="*/ 757038 w 796460"/>
                    <a:gd name="connsiteY9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57038 w 796460"/>
                    <a:gd name="connsiteY8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62118 w 796460"/>
                    <a:gd name="connsiteY8" fmla="*/ 21942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0" fmla="*/ 626973 w 796460"/>
                    <a:gd name="connsiteY0" fmla="*/ 37356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96460" h="997473">
                      <a:moveTo>
                        <a:pt x="626973" y="373560"/>
                      </a:moveTo>
                      <a:lnTo>
                        <a:pt x="465666" y="499999"/>
                      </a:lnTo>
                      <a:lnTo>
                        <a:pt x="796460" y="705165"/>
                      </a:lnTo>
                      <a:lnTo>
                        <a:pt x="615164" y="997473"/>
                      </a:lnTo>
                      <a:lnTo>
                        <a:pt x="82999" y="667413"/>
                      </a:lnTo>
                      <a:cubicBezTo>
                        <a:pt x="51087" y="647621"/>
                        <a:pt x="27908" y="619084"/>
                        <a:pt x="17500" y="585644"/>
                      </a:cubicBezTo>
                      <a:cubicBezTo>
                        <a:pt x="-17820" y="517189"/>
                        <a:pt x="1439" y="431873"/>
                        <a:pt x="65195" y="383317"/>
                      </a:cubicBezTo>
                      <a:lnTo>
                        <a:pt x="568496" y="0"/>
                      </a:lnTo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762" name="稲妻 761"/>
            <p:cNvSpPr/>
            <p:nvPr/>
          </p:nvSpPr>
          <p:spPr>
            <a:xfrm>
              <a:off x="3944888" y="5248601"/>
              <a:ext cx="408320" cy="389058"/>
            </a:xfrm>
            <a:prstGeom prst="lightningBolt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793" name="グループ化 792"/>
          <p:cNvGrpSpPr/>
          <p:nvPr/>
        </p:nvGrpSpPr>
        <p:grpSpPr>
          <a:xfrm>
            <a:off x="6233687" y="4763212"/>
            <a:ext cx="1150202" cy="1527370"/>
            <a:chOff x="2769624" y="4461709"/>
            <a:chExt cx="1150202" cy="1527370"/>
          </a:xfrm>
        </p:grpSpPr>
        <p:grpSp>
          <p:nvGrpSpPr>
            <p:cNvPr id="794" name="グループ化 793"/>
            <p:cNvGrpSpPr/>
            <p:nvPr/>
          </p:nvGrpSpPr>
          <p:grpSpPr>
            <a:xfrm>
              <a:off x="2984924" y="4461709"/>
              <a:ext cx="719603" cy="1354335"/>
              <a:chOff x="2984924" y="4671171"/>
              <a:chExt cx="719603" cy="1354335"/>
            </a:xfrm>
          </p:grpSpPr>
          <p:grpSp>
            <p:nvGrpSpPr>
              <p:cNvPr id="805" name="グループ化 804"/>
              <p:cNvGrpSpPr/>
              <p:nvPr/>
            </p:nvGrpSpPr>
            <p:grpSpPr>
              <a:xfrm>
                <a:off x="2984924" y="4671171"/>
                <a:ext cx="719603" cy="893097"/>
                <a:chOff x="2984924" y="4671171"/>
                <a:chExt cx="719603" cy="893097"/>
              </a:xfrm>
            </p:grpSpPr>
            <p:sp>
              <p:nvSpPr>
                <p:cNvPr id="814" name="片側の 2 つの角を丸めた四角形 813"/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5" name="フリーフォーム 814"/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16" name="グループ化 815"/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828" name="円/楕円 774"/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29" name="円/楕円 775"/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17" name="円/楕円 776"/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8" name="フリーフォーム 817"/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19" name="グループ化 818"/>
                <p:cNvGrpSpPr/>
                <p:nvPr/>
              </p:nvGrpSpPr>
              <p:grpSpPr>
                <a:xfrm>
                  <a:off x="3093518" y="4915417"/>
                  <a:ext cx="502415" cy="257026"/>
                  <a:chOff x="3080193" y="4915417"/>
                  <a:chExt cx="502415" cy="257026"/>
                </a:xfrm>
              </p:grpSpPr>
              <p:sp>
                <p:nvSpPr>
                  <p:cNvPr id="822" name="角丸四角形 821"/>
                  <p:cNvSpPr/>
                  <p:nvPr/>
                </p:nvSpPr>
                <p:spPr>
                  <a:xfrm>
                    <a:off x="312425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23" name="円/楕円 785"/>
                  <p:cNvSpPr/>
                  <p:nvPr/>
                </p:nvSpPr>
                <p:spPr>
                  <a:xfrm>
                    <a:off x="3140575" y="5095815"/>
                    <a:ext cx="68225" cy="6822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24" name="角丸四角形 823"/>
                  <p:cNvSpPr/>
                  <p:nvPr/>
                </p:nvSpPr>
                <p:spPr>
                  <a:xfrm>
                    <a:off x="344810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25" name="円/楕円 787"/>
                  <p:cNvSpPr/>
                  <p:nvPr/>
                </p:nvSpPr>
                <p:spPr>
                  <a:xfrm>
                    <a:off x="3464425" y="5095815"/>
                    <a:ext cx="68225" cy="6822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26" name="月 825"/>
                  <p:cNvSpPr/>
                  <p:nvPr/>
                </p:nvSpPr>
                <p:spPr>
                  <a:xfrm rot="4500000" flipH="1">
                    <a:off x="3135072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27" name="月 826"/>
                  <p:cNvSpPr/>
                  <p:nvPr/>
                </p:nvSpPr>
                <p:spPr>
                  <a:xfrm rot="6300000" flipH="1">
                    <a:off x="3460949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20" name="月 819"/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1" name="円/楕円 4"/>
                <p:cNvSpPr/>
                <p:nvPr/>
              </p:nvSpPr>
              <p:spPr>
                <a:xfrm flipV="1">
                  <a:off x="3247258" y="5319904"/>
                  <a:ext cx="194934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06" name="グループ化 805"/>
              <p:cNvGrpSpPr/>
              <p:nvPr/>
            </p:nvGrpSpPr>
            <p:grpSpPr>
              <a:xfrm>
                <a:off x="3042292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807" name="片側の 2 つの角を丸めた四角形 806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08" name="グループ化 807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812" name="台形 811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13" name="台形 812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09" name="グループ化 808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810" name="直角三角形 809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11" name="直角三角形 810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795" name="グループ化 794"/>
            <p:cNvGrpSpPr/>
            <p:nvPr/>
          </p:nvGrpSpPr>
          <p:grpSpPr>
            <a:xfrm>
              <a:off x="2769624" y="5306254"/>
              <a:ext cx="1150202" cy="682825"/>
              <a:chOff x="-1872401" y="5300330"/>
              <a:chExt cx="1150202" cy="682825"/>
            </a:xfrm>
          </p:grpSpPr>
          <p:grpSp>
            <p:nvGrpSpPr>
              <p:cNvPr id="797" name="グループ化 796"/>
              <p:cNvGrpSpPr/>
              <p:nvPr/>
            </p:nvGrpSpPr>
            <p:grpSpPr>
              <a:xfrm>
                <a:off x="-1872401" y="5300330"/>
                <a:ext cx="764266" cy="682825"/>
                <a:chOff x="6659762" y="5266977"/>
                <a:chExt cx="1432954" cy="1280257"/>
              </a:xfrm>
            </p:grpSpPr>
            <p:sp>
              <p:nvSpPr>
                <p:cNvPr id="802" name="フリーフォーム 801"/>
                <p:cNvSpPr/>
                <p:nvPr/>
              </p:nvSpPr>
              <p:spPr>
                <a:xfrm rot="7200000">
                  <a:off x="7503766" y="5958284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3" name="台形 802"/>
                <p:cNvSpPr/>
                <p:nvPr/>
              </p:nvSpPr>
              <p:spPr>
                <a:xfrm rot="7292467" flipH="1">
                  <a:off x="7261869" y="6070405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4" name="正方形/長方形 8"/>
                <p:cNvSpPr/>
                <p:nvPr/>
              </p:nvSpPr>
              <p:spPr>
                <a:xfrm>
                  <a:off x="6659762" y="5266977"/>
                  <a:ext cx="796460" cy="997473"/>
                </a:xfrm>
                <a:custGeom>
                  <a:avLst/>
                  <a:gdLst>
                    <a:gd name="connsiteX0" fmla="*/ 568496 w 796460"/>
                    <a:gd name="connsiteY0" fmla="*/ 0 h 997473"/>
                    <a:gd name="connsiteX1" fmla="*/ 665598 w 796460"/>
                    <a:gd name="connsiteY1" fmla="*/ 117823 h 997473"/>
                    <a:gd name="connsiteX2" fmla="*/ 771753 w 796460"/>
                    <a:gd name="connsiteY2" fmla="*/ 266880 h 997473"/>
                    <a:gd name="connsiteX3" fmla="*/ 465666 w 796460"/>
                    <a:gd name="connsiteY3" fmla="*/ 499999 h 997473"/>
                    <a:gd name="connsiteX4" fmla="*/ 796460 w 796460"/>
                    <a:gd name="connsiteY4" fmla="*/ 705165 h 997473"/>
                    <a:gd name="connsiteX5" fmla="*/ 615164 w 796460"/>
                    <a:gd name="connsiteY5" fmla="*/ 997473 h 997473"/>
                    <a:gd name="connsiteX6" fmla="*/ 82999 w 796460"/>
                    <a:gd name="connsiteY6" fmla="*/ 667413 h 997473"/>
                    <a:gd name="connsiteX7" fmla="*/ 17500 w 796460"/>
                    <a:gd name="connsiteY7" fmla="*/ 585644 h 997473"/>
                    <a:gd name="connsiteX8" fmla="*/ 65195 w 796460"/>
                    <a:gd name="connsiteY8" fmla="*/ 383317 h 997473"/>
                    <a:gd name="connsiteX9" fmla="*/ 568496 w 796460"/>
                    <a:gd name="connsiteY9" fmla="*/ 0 h 997473"/>
                    <a:gd name="connsiteX0" fmla="*/ 665598 w 796460"/>
                    <a:gd name="connsiteY0" fmla="*/ 117823 h 997473"/>
                    <a:gd name="connsiteX1" fmla="*/ 771753 w 796460"/>
                    <a:gd name="connsiteY1" fmla="*/ 266880 h 997473"/>
                    <a:gd name="connsiteX2" fmla="*/ 465666 w 796460"/>
                    <a:gd name="connsiteY2" fmla="*/ 499999 h 997473"/>
                    <a:gd name="connsiteX3" fmla="*/ 796460 w 796460"/>
                    <a:gd name="connsiteY3" fmla="*/ 705165 h 997473"/>
                    <a:gd name="connsiteX4" fmla="*/ 615164 w 796460"/>
                    <a:gd name="connsiteY4" fmla="*/ 997473 h 997473"/>
                    <a:gd name="connsiteX5" fmla="*/ 82999 w 796460"/>
                    <a:gd name="connsiteY5" fmla="*/ 667413 h 997473"/>
                    <a:gd name="connsiteX6" fmla="*/ 17500 w 796460"/>
                    <a:gd name="connsiteY6" fmla="*/ 585644 h 997473"/>
                    <a:gd name="connsiteX7" fmla="*/ 65195 w 796460"/>
                    <a:gd name="connsiteY7" fmla="*/ 383317 h 997473"/>
                    <a:gd name="connsiteX8" fmla="*/ 568496 w 796460"/>
                    <a:gd name="connsiteY8" fmla="*/ 0 h 997473"/>
                    <a:gd name="connsiteX9" fmla="*/ 757038 w 796460"/>
                    <a:gd name="connsiteY9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57038 w 796460"/>
                    <a:gd name="connsiteY8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62118 w 796460"/>
                    <a:gd name="connsiteY8" fmla="*/ 21942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0" fmla="*/ 657453 w 796460"/>
                    <a:gd name="connsiteY0" fmla="*/ 35070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96460" h="997473">
                      <a:moveTo>
                        <a:pt x="657453" y="350700"/>
                      </a:moveTo>
                      <a:lnTo>
                        <a:pt x="465666" y="499999"/>
                      </a:lnTo>
                      <a:lnTo>
                        <a:pt x="796460" y="705165"/>
                      </a:lnTo>
                      <a:lnTo>
                        <a:pt x="615164" y="997473"/>
                      </a:lnTo>
                      <a:lnTo>
                        <a:pt x="82999" y="667413"/>
                      </a:lnTo>
                      <a:cubicBezTo>
                        <a:pt x="51087" y="647621"/>
                        <a:pt x="27908" y="619084"/>
                        <a:pt x="17500" y="585644"/>
                      </a:cubicBezTo>
                      <a:cubicBezTo>
                        <a:pt x="-17820" y="517189"/>
                        <a:pt x="1439" y="431873"/>
                        <a:pt x="65195" y="383317"/>
                      </a:cubicBezTo>
                      <a:lnTo>
                        <a:pt x="568496" y="0"/>
                      </a:lnTo>
                    </a:path>
                  </a:pathLst>
                </a:cu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98" name="グループ化 797"/>
              <p:cNvGrpSpPr/>
              <p:nvPr/>
            </p:nvGrpSpPr>
            <p:grpSpPr>
              <a:xfrm flipH="1">
                <a:off x="-1486465" y="5300330"/>
                <a:ext cx="764266" cy="682825"/>
                <a:chOff x="6659762" y="5266977"/>
                <a:chExt cx="1432954" cy="1280257"/>
              </a:xfrm>
            </p:grpSpPr>
            <p:sp>
              <p:nvSpPr>
                <p:cNvPr id="799" name="フリーフォーム 798"/>
                <p:cNvSpPr/>
                <p:nvPr/>
              </p:nvSpPr>
              <p:spPr>
                <a:xfrm rot="7200000">
                  <a:off x="7503766" y="5958284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0" name="台形 799"/>
                <p:cNvSpPr/>
                <p:nvPr/>
              </p:nvSpPr>
              <p:spPr>
                <a:xfrm rot="7292467" flipH="1">
                  <a:off x="7261869" y="6070405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1" name="正方形/長方形 8"/>
                <p:cNvSpPr/>
                <p:nvPr/>
              </p:nvSpPr>
              <p:spPr>
                <a:xfrm>
                  <a:off x="6659762" y="5266977"/>
                  <a:ext cx="796460" cy="997473"/>
                </a:xfrm>
                <a:custGeom>
                  <a:avLst/>
                  <a:gdLst>
                    <a:gd name="connsiteX0" fmla="*/ 568496 w 796460"/>
                    <a:gd name="connsiteY0" fmla="*/ 0 h 997473"/>
                    <a:gd name="connsiteX1" fmla="*/ 665598 w 796460"/>
                    <a:gd name="connsiteY1" fmla="*/ 117823 h 997473"/>
                    <a:gd name="connsiteX2" fmla="*/ 771753 w 796460"/>
                    <a:gd name="connsiteY2" fmla="*/ 266880 h 997473"/>
                    <a:gd name="connsiteX3" fmla="*/ 465666 w 796460"/>
                    <a:gd name="connsiteY3" fmla="*/ 499999 h 997473"/>
                    <a:gd name="connsiteX4" fmla="*/ 796460 w 796460"/>
                    <a:gd name="connsiteY4" fmla="*/ 705165 h 997473"/>
                    <a:gd name="connsiteX5" fmla="*/ 615164 w 796460"/>
                    <a:gd name="connsiteY5" fmla="*/ 997473 h 997473"/>
                    <a:gd name="connsiteX6" fmla="*/ 82999 w 796460"/>
                    <a:gd name="connsiteY6" fmla="*/ 667413 h 997473"/>
                    <a:gd name="connsiteX7" fmla="*/ 17500 w 796460"/>
                    <a:gd name="connsiteY7" fmla="*/ 585644 h 997473"/>
                    <a:gd name="connsiteX8" fmla="*/ 65195 w 796460"/>
                    <a:gd name="connsiteY8" fmla="*/ 383317 h 997473"/>
                    <a:gd name="connsiteX9" fmla="*/ 568496 w 796460"/>
                    <a:gd name="connsiteY9" fmla="*/ 0 h 997473"/>
                    <a:gd name="connsiteX0" fmla="*/ 665598 w 796460"/>
                    <a:gd name="connsiteY0" fmla="*/ 117823 h 997473"/>
                    <a:gd name="connsiteX1" fmla="*/ 771753 w 796460"/>
                    <a:gd name="connsiteY1" fmla="*/ 266880 h 997473"/>
                    <a:gd name="connsiteX2" fmla="*/ 465666 w 796460"/>
                    <a:gd name="connsiteY2" fmla="*/ 499999 h 997473"/>
                    <a:gd name="connsiteX3" fmla="*/ 796460 w 796460"/>
                    <a:gd name="connsiteY3" fmla="*/ 705165 h 997473"/>
                    <a:gd name="connsiteX4" fmla="*/ 615164 w 796460"/>
                    <a:gd name="connsiteY4" fmla="*/ 997473 h 997473"/>
                    <a:gd name="connsiteX5" fmla="*/ 82999 w 796460"/>
                    <a:gd name="connsiteY5" fmla="*/ 667413 h 997473"/>
                    <a:gd name="connsiteX6" fmla="*/ 17500 w 796460"/>
                    <a:gd name="connsiteY6" fmla="*/ 585644 h 997473"/>
                    <a:gd name="connsiteX7" fmla="*/ 65195 w 796460"/>
                    <a:gd name="connsiteY7" fmla="*/ 383317 h 997473"/>
                    <a:gd name="connsiteX8" fmla="*/ 568496 w 796460"/>
                    <a:gd name="connsiteY8" fmla="*/ 0 h 997473"/>
                    <a:gd name="connsiteX9" fmla="*/ 757038 w 796460"/>
                    <a:gd name="connsiteY9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57038 w 796460"/>
                    <a:gd name="connsiteY8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62118 w 796460"/>
                    <a:gd name="connsiteY8" fmla="*/ 21942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0" fmla="*/ 626973 w 796460"/>
                    <a:gd name="connsiteY0" fmla="*/ 37356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96460" h="997473">
                      <a:moveTo>
                        <a:pt x="626973" y="373560"/>
                      </a:moveTo>
                      <a:lnTo>
                        <a:pt x="465666" y="499999"/>
                      </a:lnTo>
                      <a:lnTo>
                        <a:pt x="796460" y="705165"/>
                      </a:lnTo>
                      <a:lnTo>
                        <a:pt x="615164" y="997473"/>
                      </a:lnTo>
                      <a:lnTo>
                        <a:pt x="82999" y="667413"/>
                      </a:lnTo>
                      <a:cubicBezTo>
                        <a:pt x="51087" y="647621"/>
                        <a:pt x="27908" y="619084"/>
                        <a:pt x="17500" y="585644"/>
                      </a:cubicBezTo>
                      <a:cubicBezTo>
                        <a:pt x="-17820" y="517189"/>
                        <a:pt x="1439" y="431873"/>
                        <a:pt x="65195" y="383317"/>
                      </a:cubicBezTo>
                      <a:lnTo>
                        <a:pt x="568496" y="0"/>
                      </a:lnTo>
                    </a:path>
                  </a:pathLst>
                </a:cu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796" name="稲妻 795"/>
            <p:cNvSpPr/>
            <p:nvPr/>
          </p:nvSpPr>
          <p:spPr>
            <a:xfrm>
              <a:off x="2846136" y="5248601"/>
              <a:ext cx="408320" cy="389058"/>
            </a:xfrm>
            <a:prstGeom prst="lightningBolt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830" name="グループ化 829"/>
          <p:cNvGrpSpPr/>
          <p:nvPr/>
        </p:nvGrpSpPr>
        <p:grpSpPr>
          <a:xfrm>
            <a:off x="2510488" y="4741249"/>
            <a:ext cx="1150202" cy="1553143"/>
            <a:chOff x="490409" y="4439746"/>
            <a:chExt cx="1150202" cy="1553143"/>
          </a:xfrm>
        </p:grpSpPr>
        <p:grpSp>
          <p:nvGrpSpPr>
            <p:cNvPr id="831" name="グループ化 830"/>
            <p:cNvGrpSpPr/>
            <p:nvPr/>
          </p:nvGrpSpPr>
          <p:grpSpPr>
            <a:xfrm>
              <a:off x="703823" y="4439746"/>
              <a:ext cx="719603" cy="1376298"/>
              <a:chOff x="703823" y="4649208"/>
              <a:chExt cx="719603" cy="1376298"/>
            </a:xfrm>
          </p:grpSpPr>
          <p:grpSp>
            <p:nvGrpSpPr>
              <p:cNvPr id="842" name="グループ化 841"/>
              <p:cNvGrpSpPr/>
              <p:nvPr/>
            </p:nvGrpSpPr>
            <p:grpSpPr>
              <a:xfrm>
                <a:off x="703823" y="4649208"/>
                <a:ext cx="719603" cy="915060"/>
                <a:chOff x="703823" y="4649208"/>
                <a:chExt cx="719603" cy="915060"/>
              </a:xfrm>
            </p:grpSpPr>
            <p:sp>
              <p:nvSpPr>
                <p:cNvPr id="851" name="片側の 2 つの角を丸めた四角形 850"/>
                <p:cNvSpPr/>
                <p:nvPr/>
              </p:nvSpPr>
              <p:spPr>
                <a:xfrm rot="10800000">
                  <a:off x="993633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52" name="グループ化 851"/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865" name="円/楕円 834"/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66" name="円/楕円 835"/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67" name="円/楕円 836"/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68" name="円/楕円 837"/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53" name="グループ化 852"/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863" name="円/楕円 838"/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64" name="円/楕円 839"/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54" name="円/楕円 840"/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55" name="グループ化 854"/>
                <p:cNvGrpSpPr/>
                <p:nvPr/>
              </p:nvGrpSpPr>
              <p:grpSpPr>
                <a:xfrm>
                  <a:off x="829639" y="4897338"/>
                  <a:ext cx="467970" cy="270727"/>
                  <a:chOff x="829336" y="4897338"/>
                  <a:chExt cx="467970" cy="270727"/>
                </a:xfrm>
              </p:grpSpPr>
              <p:sp>
                <p:nvSpPr>
                  <p:cNvPr id="859" name="円/楕円 847"/>
                  <p:cNvSpPr/>
                  <p:nvPr/>
                </p:nvSpPr>
                <p:spPr>
                  <a:xfrm>
                    <a:off x="873969" y="5070394"/>
                    <a:ext cx="61693" cy="9767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60" name="円/楕円 848"/>
                  <p:cNvSpPr/>
                  <p:nvPr/>
                </p:nvSpPr>
                <p:spPr>
                  <a:xfrm>
                    <a:off x="1193057" y="5070394"/>
                    <a:ext cx="61693" cy="9767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61" name="フローチャート: 端子 685"/>
                  <p:cNvSpPr/>
                  <p:nvPr/>
                </p:nvSpPr>
                <p:spPr>
                  <a:xfrm>
                    <a:off x="829336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62" name="フローチャート: 端子 686"/>
                  <p:cNvSpPr/>
                  <p:nvPr/>
                </p:nvSpPr>
                <p:spPr>
                  <a:xfrm flipH="1">
                    <a:off x="1126992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56" name="台形 855"/>
                <p:cNvSpPr/>
                <p:nvPr/>
              </p:nvSpPr>
              <p:spPr>
                <a:xfrm>
                  <a:off x="973832" y="5188454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7" name="フリーフォーム 856"/>
                <p:cNvSpPr/>
                <p:nvPr/>
              </p:nvSpPr>
              <p:spPr>
                <a:xfrm>
                  <a:off x="993598" y="5097271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8" name="円/楕円 4"/>
                <p:cNvSpPr/>
                <p:nvPr/>
              </p:nvSpPr>
              <p:spPr>
                <a:xfrm rot="10800000">
                  <a:off x="966157" y="5301497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43" name="グループ化 842"/>
              <p:cNvGrpSpPr/>
              <p:nvPr/>
            </p:nvGrpSpPr>
            <p:grpSpPr>
              <a:xfrm>
                <a:off x="761191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844" name="片側の 2 つの角を丸めた四角形 843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45" name="グループ化 844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849" name="台形 848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50" name="台形 849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46" name="グループ化 845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847" name="直角三角形 846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8" name="直角三角形 847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832" name="グループ化 831"/>
            <p:cNvGrpSpPr/>
            <p:nvPr/>
          </p:nvGrpSpPr>
          <p:grpSpPr>
            <a:xfrm>
              <a:off x="490409" y="5310064"/>
              <a:ext cx="1150202" cy="682825"/>
              <a:chOff x="-1872401" y="5300330"/>
              <a:chExt cx="1150202" cy="682825"/>
            </a:xfrm>
          </p:grpSpPr>
          <p:grpSp>
            <p:nvGrpSpPr>
              <p:cNvPr id="834" name="グループ化 833"/>
              <p:cNvGrpSpPr/>
              <p:nvPr/>
            </p:nvGrpSpPr>
            <p:grpSpPr>
              <a:xfrm>
                <a:off x="-1872401" y="5300330"/>
                <a:ext cx="764266" cy="682825"/>
                <a:chOff x="6659762" y="5266977"/>
                <a:chExt cx="1432954" cy="1280257"/>
              </a:xfrm>
            </p:grpSpPr>
            <p:sp>
              <p:nvSpPr>
                <p:cNvPr id="839" name="フリーフォーム 838"/>
                <p:cNvSpPr/>
                <p:nvPr/>
              </p:nvSpPr>
              <p:spPr>
                <a:xfrm rot="7200000">
                  <a:off x="7503766" y="5958284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BE7D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0" name="台形 839"/>
                <p:cNvSpPr/>
                <p:nvPr/>
              </p:nvSpPr>
              <p:spPr>
                <a:xfrm rot="7292467" flipH="1">
                  <a:off x="7261869" y="6070405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1" name="正方形/長方形 8"/>
                <p:cNvSpPr/>
                <p:nvPr/>
              </p:nvSpPr>
              <p:spPr>
                <a:xfrm>
                  <a:off x="6659762" y="5266977"/>
                  <a:ext cx="796460" cy="997473"/>
                </a:xfrm>
                <a:custGeom>
                  <a:avLst/>
                  <a:gdLst>
                    <a:gd name="connsiteX0" fmla="*/ 568496 w 796460"/>
                    <a:gd name="connsiteY0" fmla="*/ 0 h 997473"/>
                    <a:gd name="connsiteX1" fmla="*/ 665598 w 796460"/>
                    <a:gd name="connsiteY1" fmla="*/ 117823 h 997473"/>
                    <a:gd name="connsiteX2" fmla="*/ 771753 w 796460"/>
                    <a:gd name="connsiteY2" fmla="*/ 266880 h 997473"/>
                    <a:gd name="connsiteX3" fmla="*/ 465666 w 796460"/>
                    <a:gd name="connsiteY3" fmla="*/ 499999 h 997473"/>
                    <a:gd name="connsiteX4" fmla="*/ 796460 w 796460"/>
                    <a:gd name="connsiteY4" fmla="*/ 705165 h 997473"/>
                    <a:gd name="connsiteX5" fmla="*/ 615164 w 796460"/>
                    <a:gd name="connsiteY5" fmla="*/ 997473 h 997473"/>
                    <a:gd name="connsiteX6" fmla="*/ 82999 w 796460"/>
                    <a:gd name="connsiteY6" fmla="*/ 667413 h 997473"/>
                    <a:gd name="connsiteX7" fmla="*/ 17500 w 796460"/>
                    <a:gd name="connsiteY7" fmla="*/ 585644 h 997473"/>
                    <a:gd name="connsiteX8" fmla="*/ 65195 w 796460"/>
                    <a:gd name="connsiteY8" fmla="*/ 383317 h 997473"/>
                    <a:gd name="connsiteX9" fmla="*/ 568496 w 796460"/>
                    <a:gd name="connsiteY9" fmla="*/ 0 h 997473"/>
                    <a:gd name="connsiteX0" fmla="*/ 665598 w 796460"/>
                    <a:gd name="connsiteY0" fmla="*/ 117823 h 997473"/>
                    <a:gd name="connsiteX1" fmla="*/ 771753 w 796460"/>
                    <a:gd name="connsiteY1" fmla="*/ 266880 h 997473"/>
                    <a:gd name="connsiteX2" fmla="*/ 465666 w 796460"/>
                    <a:gd name="connsiteY2" fmla="*/ 499999 h 997473"/>
                    <a:gd name="connsiteX3" fmla="*/ 796460 w 796460"/>
                    <a:gd name="connsiteY3" fmla="*/ 705165 h 997473"/>
                    <a:gd name="connsiteX4" fmla="*/ 615164 w 796460"/>
                    <a:gd name="connsiteY4" fmla="*/ 997473 h 997473"/>
                    <a:gd name="connsiteX5" fmla="*/ 82999 w 796460"/>
                    <a:gd name="connsiteY5" fmla="*/ 667413 h 997473"/>
                    <a:gd name="connsiteX6" fmla="*/ 17500 w 796460"/>
                    <a:gd name="connsiteY6" fmla="*/ 585644 h 997473"/>
                    <a:gd name="connsiteX7" fmla="*/ 65195 w 796460"/>
                    <a:gd name="connsiteY7" fmla="*/ 383317 h 997473"/>
                    <a:gd name="connsiteX8" fmla="*/ 568496 w 796460"/>
                    <a:gd name="connsiteY8" fmla="*/ 0 h 997473"/>
                    <a:gd name="connsiteX9" fmla="*/ 757038 w 796460"/>
                    <a:gd name="connsiteY9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57038 w 796460"/>
                    <a:gd name="connsiteY8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62118 w 796460"/>
                    <a:gd name="connsiteY8" fmla="*/ 21942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0" fmla="*/ 657453 w 796460"/>
                    <a:gd name="connsiteY0" fmla="*/ 35070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96460" h="997473">
                      <a:moveTo>
                        <a:pt x="657453" y="350700"/>
                      </a:moveTo>
                      <a:lnTo>
                        <a:pt x="465666" y="499999"/>
                      </a:lnTo>
                      <a:lnTo>
                        <a:pt x="796460" y="705165"/>
                      </a:lnTo>
                      <a:lnTo>
                        <a:pt x="615164" y="997473"/>
                      </a:lnTo>
                      <a:lnTo>
                        <a:pt x="82999" y="667413"/>
                      </a:lnTo>
                      <a:cubicBezTo>
                        <a:pt x="51087" y="647621"/>
                        <a:pt x="27908" y="619084"/>
                        <a:pt x="17500" y="585644"/>
                      </a:cubicBezTo>
                      <a:cubicBezTo>
                        <a:pt x="-17820" y="517189"/>
                        <a:pt x="1439" y="431873"/>
                        <a:pt x="65195" y="383317"/>
                      </a:cubicBezTo>
                      <a:lnTo>
                        <a:pt x="568496" y="0"/>
                      </a:ln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35" name="グループ化 834"/>
              <p:cNvGrpSpPr/>
              <p:nvPr/>
            </p:nvGrpSpPr>
            <p:grpSpPr>
              <a:xfrm flipH="1">
                <a:off x="-1486465" y="5300330"/>
                <a:ext cx="764266" cy="682825"/>
                <a:chOff x="6659762" y="5266977"/>
                <a:chExt cx="1432954" cy="1280257"/>
              </a:xfrm>
            </p:grpSpPr>
            <p:sp>
              <p:nvSpPr>
                <p:cNvPr id="836" name="フリーフォーム 835"/>
                <p:cNvSpPr/>
                <p:nvPr/>
              </p:nvSpPr>
              <p:spPr>
                <a:xfrm rot="7200000">
                  <a:off x="7503766" y="5958284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7" name="台形 836"/>
                <p:cNvSpPr/>
                <p:nvPr/>
              </p:nvSpPr>
              <p:spPr>
                <a:xfrm rot="7292467" flipH="1">
                  <a:off x="7261869" y="6070405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8" name="正方形/長方形 8"/>
                <p:cNvSpPr/>
                <p:nvPr/>
              </p:nvSpPr>
              <p:spPr>
                <a:xfrm>
                  <a:off x="6659762" y="5266977"/>
                  <a:ext cx="796460" cy="997473"/>
                </a:xfrm>
                <a:custGeom>
                  <a:avLst/>
                  <a:gdLst>
                    <a:gd name="connsiteX0" fmla="*/ 568496 w 796460"/>
                    <a:gd name="connsiteY0" fmla="*/ 0 h 997473"/>
                    <a:gd name="connsiteX1" fmla="*/ 665598 w 796460"/>
                    <a:gd name="connsiteY1" fmla="*/ 117823 h 997473"/>
                    <a:gd name="connsiteX2" fmla="*/ 771753 w 796460"/>
                    <a:gd name="connsiteY2" fmla="*/ 266880 h 997473"/>
                    <a:gd name="connsiteX3" fmla="*/ 465666 w 796460"/>
                    <a:gd name="connsiteY3" fmla="*/ 499999 h 997473"/>
                    <a:gd name="connsiteX4" fmla="*/ 796460 w 796460"/>
                    <a:gd name="connsiteY4" fmla="*/ 705165 h 997473"/>
                    <a:gd name="connsiteX5" fmla="*/ 615164 w 796460"/>
                    <a:gd name="connsiteY5" fmla="*/ 997473 h 997473"/>
                    <a:gd name="connsiteX6" fmla="*/ 82999 w 796460"/>
                    <a:gd name="connsiteY6" fmla="*/ 667413 h 997473"/>
                    <a:gd name="connsiteX7" fmla="*/ 17500 w 796460"/>
                    <a:gd name="connsiteY7" fmla="*/ 585644 h 997473"/>
                    <a:gd name="connsiteX8" fmla="*/ 65195 w 796460"/>
                    <a:gd name="connsiteY8" fmla="*/ 383317 h 997473"/>
                    <a:gd name="connsiteX9" fmla="*/ 568496 w 796460"/>
                    <a:gd name="connsiteY9" fmla="*/ 0 h 997473"/>
                    <a:gd name="connsiteX0" fmla="*/ 665598 w 796460"/>
                    <a:gd name="connsiteY0" fmla="*/ 117823 h 997473"/>
                    <a:gd name="connsiteX1" fmla="*/ 771753 w 796460"/>
                    <a:gd name="connsiteY1" fmla="*/ 266880 h 997473"/>
                    <a:gd name="connsiteX2" fmla="*/ 465666 w 796460"/>
                    <a:gd name="connsiteY2" fmla="*/ 499999 h 997473"/>
                    <a:gd name="connsiteX3" fmla="*/ 796460 w 796460"/>
                    <a:gd name="connsiteY3" fmla="*/ 705165 h 997473"/>
                    <a:gd name="connsiteX4" fmla="*/ 615164 w 796460"/>
                    <a:gd name="connsiteY4" fmla="*/ 997473 h 997473"/>
                    <a:gd name="connsiteX5" fmla="*/ 82999 w 796460"/>
                    <a:gd name="connsiteY5" fmla="*/ 667413 h 997473"/>
                    <a:gd name="connsiteX6" fmla="*/ 17500 w 796460"/>
                    <a:gd name="connsiteY6" fmla="*/ 585644 h 997473"/>
                    <a:gd name="connsiteX7" fmla="*/ 65195 w 796460"/>
                    <a:gd name="connsiteY7" fmla="*/ 383317 h 997473"/>
                    <a:gd name="connsiteX8" fmla="*/ 568496 w 796460"/>
                    <a:gd name="connsiteY8" fmla="*/ 0 h 997473"/>
                    <a:gd name="connsiteX9" fmla="*/ 757038 w 796460"/>
                    <a:gd name="connsiteY9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57038 w 796460"/>
                    <a:gd name="connsiteY8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62118 w 796460"/>
                    <a:gd name="connsiteY8" fmla="*/ 21942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0" fmla="*/ 626973 w 796460"/>
                    <a:gd name="connsiteY0" fmla="*/ 37356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96460" h="997473">
                      <a:moveTo>
                        <a:pt x="626973" y="373560"/>
                      </a:moveTo>
                      <a:lnTo>
                        <a:pt x="465666" y="499999"/>
                      </a:lnTo>
                      <a:lnTo>
                        <a:pt x="796460" y="705165"/>
                      </a:lnTo>
                      <a:lnTo>
                        <a:pt x="615164" y="997473"/>
                      </a:lnTo>
                      <a:lnTo>
                        <a:pt x="82999" y="667413"/>
                      </a:lnTo>
                      <a:cubicBezTo>
                        <a:pt x="51087" y="647621"/>
                        <a:pt x="27908" y="619084"/>
                        <a:pt x="17500" y="585644"/>
                      </a:cubicBezTo>
                      <a:cubicBezTo>
                        <a:pt x="-17820" y="517189"/>
                        <a:pt x="1439" y="431873"/>
                        <a:pt x="65195" y="383317"/>
                      </a:cubicBezTo>
                      <a:lnTo>
                        <a:pt x="568496" y="0"/>
                      </a:ln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833" name="稲妻 832"/>
            <p:cNvSpPr/>
            <p:nvPr/>
          </p:nvSpPr>
          <p:spPr>
            <a:xfrm>
              <a:off x="560512" y="5248601"/>
              <a:ext cx="408320" cy="389058"/>
            </a:xfrm>
            <a:prstGeom prst="lightningBolt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869" name="グループ化 868"/>
          <p:cNvGrpSpPr/>
          <p:nvPr/>
        </p:nvGrpSpPr>
        <p:grpSpPr>
          <a:xfrm>
            <a:off x="647011" y="4666355"/>
            <a:ext cx="1150202" cy="1624227"/>
            <a:chOff x="-623203" y="4364852"/>
            <a:chExt cx="1150202" cy="1624227"/>
          </a:xfrm>
        </p:grpSpPr>
        <p:grpSp>
          <p:nvGrpSpPr>
            <p:cNvPr id="870" name="グループ化 869"/>
            <p:cNvGrpSpPr/>
            <p:nvPr/>
          </p:nvGrpSpPr>
          <p:grpSpPr>
            <a:xfrm>
              <a:off x="-459400" y="4364852"/>
              <a:ext cx="822595" cy="1451192"/>
              <a:chOff x="-459400" y="4574314"/>
              <a:chExt cx="822595" cy="1451192"/>
            </a:xfrm>
          </p:grpSpPr>
          <p:grpSp>
            <p:nvGrpSpPr>
              <p:cNvPr id="883" name="グループ化 882"/>
              <p:cNvGrpSpPr/>
              <p:nvPr/>
            </p:nvGrpSpPr>
            <p:grpSpPr>
              <a:xfrm>
                <a:off x="-459400" y="4574314"/>
                <a:ext cx="822595" cy="1005932"/>
                <a:chOff x="-459400" y="4574314"/>
                <a:chExt cx="822595" cy="1005932"/>
              </a:xfrm>
            </p:grpSpPr>
            <p:sp>
              <p:nvSpPr>
                <p:cNvPr id="892" name="片側の 2 つの角を丸めた四角形 891"/>
                <p:cNvSpPr/>
                <p:nvPr/>
              </p:nvSpPr>
              <p:spPr>
                <a:xfrm rot="10800000">
                  <a:off x="-118094" y="5335880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3" name="フリーフォーム 892"/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94" name="グループ化 893"/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904" name="円/楕円 838"/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05" name="円/楕円 839"/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95" name="円/楕円 840"/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6" name="フリーフォーム 895"/>
                <p:cNvSpPr/>
                <p:nvPr/>
              </p:nvSpPr>
              <p:spPr>
                <a:xfrm>
                  <a:off x="-88515" y="5145411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7" name="フリーフォーム 896"/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98" name="グループ化 897"/>
                <p:cNvGrpSpPr/>
                <p:nvPr/>
              </p:nvGrpSpPr>
              <p:grpSpPr>
                <a:xfrm>
                  <a:off x="-295815" y="5033803"/>
                  <a:ext cx="499221" cy="178546"/>
                  <a:chOff x="-288848" y="5033803"/>
                  <a:chExt cx="499221" cy="178546"/>
                </a:xfrm>
              </p:grpSpPr>
              <p:sp>
                <p:nvSpPr>
                  <p:cNvPr id="900" name="楕円 14"/>
                  <p:cNvSpPr/>
                  <p:nvPr/>
                </p:nvSpPr>
                <p:spPr>
                  <a:xfrm>
                    <a:off x="-288848" y="5033803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01" name="楕円 562"/>
                  <p:cNvSpPr/>
                  <p:nvPr/>
                </p:nvSpPr>
                <p:spPr>
                  <a:xfrm>
                    <a:off x="-253100" y="5101507"/>
                    <a:ext cx="107050" cy="107050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02" name="楕円 563"/>
                  <p:cNvSpPr/>
                  <p:nvPr/>
                </p:nvSpPr>
                <p:spPr>
                  <a:xfrm>
                    <a:off x="31827" y="5033803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03" name="楕円 564"/>
                  <p:cNvSpPr/>
                  <p:nvPr/>
                </p:nvSpPr>
                <p:spPr>
                  <a:xfrm>
                    <a:off x="67575" y="5101507"/>
                    <a:ext cx="107050" cy="107050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99" name="円/楕円 4"/>
                <p:cNvSpPr/>
                <p:nvPr/>
              </p:nvSpPr>
              <p:spPr>
                <a:xfrm flipV="1">
                  <a:off x="-80654" y="5366653"/>
                  <a:ext cx="65102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84" name="グループ化 883"/>
              <p:cNvGrpSpPr/>
              <p:nvPr/>
            </p:nvGrpSpPr>
            <p:grpSpPr>
              <a:xfrm>
                <a:off x="-350536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885" name="片側の 2 つの角を丸めた四角形 884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86" name="グループ化 885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890" name="台形 889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91" name="台形 890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87" name="グループ化 886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888" name="直角三角形 887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89" name="直角三角形 888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871" name="グループ化 870"/>
            <p:cNvGrpSpPr/>
            <p:nvPr/>
          </p:nvGrpSpPr>
          <p:grpSpPr>
            <a:xfrm>
              <a:off x="-623203" y="5306254"/>
              <a:ext cx="1150202" cy="682825"/>
              <a:chOff x="-1872401" y="5300330"/>
              <a:chExt cx="1150202" cy="682825"/>
            </a:xfrm>
          </p:grpSpPr>
          <p:grpSp>
            <p:nvGrpSpPr>
              <p:cNvPr id="875" name="グループ化 874"/>
              <p:cNvGrpSpPr/>
              <p:nvPr/>
            </p:nvGrpSpPr>
            <p:grpSpPr>
              <a:xfrm>
                <a:off x="-1872401" y="5300330"/>
                <a:ext cx="764266" cy="682825"/>
                <a:chOff x="6659762" y="5266977"/>
                <a:chExt cx="1432954" cy="1280257"/>
              </a:xfrm>
            </p:grpSpPr>
            <p:sp>
              <p:nvSpPr>
                <p:cNvPr id="880" name="フリーフォーム 879"/>
                <p:cNvSpPr/>
                <p:nvPr/>
              </p:nvSpPr>
              <p:spPr>
                <a:xfrm rot="7200000">
                  <a:off x="7503766" y="5958284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BE7D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1" name="台形 880"/>
                <p:cNvSpPr/>
                <p:nvPr/>
              </p:nvSpPr>
              <p:spPr>
                <a:xfrm rot="7292467" flipH="1">
                  <a:off x="7261869" y="6070405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2" name="正方形/長方形 8"/>
                <p:cNvSpPr/>
                <p:nvPr/>
              </p:nvSpPr>
              <p:spPr>
                <a:xfrm>
                  <a:off x="6659762" y="5266977"/>
                  <a:ext cx="796460" cy="997473"/>
                </a:xfrm>
                <a:custGeom>
                  <a:avLst/>
                  <a:gdLst>
                    <a:gd name="connsiteX0" fmla="*/ 568496 w 796460"/>
                    <a:gd name="connsiteY0" fmla="*/ 0 h 997473"/>
                    <a:gd name="connsiteX1" fmla="*/ 665598 w 796460"/>
                    <a:gd name="connsiteY1" fmla="*/ 117823 h 997473"/>
                    <a:gd name="connsiteX2" fmla="*/ 771753 w 796460"/>
                    <a:gd name="connsiteY2" fmla="*/ 266880 h 997473"/>
                    <a:gd name="connsiteX3" fmla="*/ 465666 w 796460"/>
                    <a:gd name="connsiteY3" fmla="*/ 499999 h 997473"/>
                    <a:gd name="connsiteX4" fmla="*/ 796460 w 796460"/>
                    <a:gd name="connsiteY4" fmla="*/ 705165 h 997473"/>
                    <a:gd name="connsiteX5" fmla="*/ 615164 w 796460"/>
                    <a:gd name="connsiteY5" fmla="*/ 997473 h 997473"/>
                    <a:gd name="connsiteX6" fmla="*/ 82999 w 796460"/>
                    <a:gd name="connsiteY6" fmla="*/ 667413 h 997473"/>
                    <a:gd name="connsiteX7" fmla="*/ 17500 w 796460"/>
                    <a:gd name="connsiteY7" fmla="*/ 585644 h 997473"/>
                    <a:gd name="connsiteX8" fmla="*/ 65195 w 796460"/>
                    <a:gd name="connsiteY8" fmla="*/ 383317 h 997473"/>
                    <a:gd name="connsiteX9" fmla="*/ 568496 w 796460"/>
                    <a:gd name="connsiteY9" fmla="*/ 0 h 997473"/>
                    <a:gd name="connsiteX0" fmla="*/ 665598 w 796460"/>
                    <a:gd name="connsiteY0" fmla="*/ 117823 h 997473"/>
                    <a:gd name="connsiteX1" fmla="*/ 771753 w 796460"/>
                    <a:gd name="connsiteY1" fmla="*/ 266880 h 997473"/>
                    <a:gd name="connsiteX2" fmla="*/ 465666 w 796460"/>
                    <a:gd name="connsiteY2" fmla="*/ 499999 h 997473"/>
                    <a:gd name="connsiteX3" fmla="*/ 796460 w 796460"/>
                    <a:gd name="connsiteY3" fmla="*/ 705165 h 997473"/>
                    <a:gd name="connsiteX4" fmla="*/ 615164 w 796460"/>
                    <a:gd name="connsiteY4" fmla="*/ 997473 h 997473"/>
                    <a:gd name="connsiteX5" fmla="*/ 82999 w 796460"/>
                    <a:gd name="connsiteY5" fmla="*/ 667413 h 997473"/>
                    <a:gd name="connsiteX6" fmla="*/ 17500 w 796460"/>
                    <a:gd name="connsiteY6" fmla="*/ 585644 h 997473"/>
                    <a:gd name="connsiteX7" fmla="*/ 65195 w 796460"/>
                    <a:gd name="connsiteY7" fmla="*/ 383317 h 997473"/>
                    <a:gd name="connsiteX8" fmla="*/ 568496 w 796460"/>
                    <a:gd name="connsiteY8" fmla="*/ 0 h 997473"/>
                    <a:gd name="connsiteX9" fmla="*/ 757038 w 796460"/>
                    <a:gd name="connsiteY9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57038 w 796460"/>
                    <a:gd name="connsiteY8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62118 w 796460"/>
                    <a:gd name="connsiteY8" fmla="*/ 21942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0" fmla="*/ 657453 w 796460"/>
                    <a:gd name="connsiteY0" fmla="*/ 35070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96460" h="997473">
                      <a:moveTo>
                        <a:pt x="657453" y="350700"/>
                      </a:moveTo>
                      <a:lnTo>
                        <a:pt x="465666" y="499999"/>
                      </a:lnTo>
                      <a:lnTo>
                        <a:pt x="796460" y="705165"/>
                      </a:lnTo>
                      <a:lnTo>
                        <a:pt x="615164" y="997473"/>
                      </a:lnTo>
                      <a:lnTo>
                        <a:pt x="82999" y="667413"/>
                      </a:lnTo>
                      <a:cubicBezTo>
                        <a:pt x="51087" y="647621"/>
                        <a:pt x="27908" y="619084"/>
                        <a:pt x="17500" y="585644"/>
                      </a:cubicBezTo>
                      <a:cubicBezTo>
                        <a:pt x="-17820" y="517189"/>
                        <a:pt x="1439" y="431873"/>
                        <a:pt x="65195" y="383317"/>
                      </a:cubicBezTo>
                      <a:lnTo>
                        <a:pt x="568496" y="0"/>
                      </a:lnTo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76" name="グループ化 875"/>
              <p:cNvGrpSpPr/>
              <p:nvPr/>
            </p:nvGrpSpPr>
            <p:grpSpPr>
              <a:xfrm flipH="1">
                <a:off x="-1486465" y="5300330"/>
                <a:ext cx="764266" cy="682825"/>
                <a:chOff x="6659762" y="5266977"/>
                <a:chExt cx="1432954" cy="1280257"/>
              </a:xfrm>
            </p:grpSpPr>
            <p:sp>
              <p:nvSpPr>
                <p:cNvPr id="877" name="フリーフォーム 876"/>
                <p:cNvSpPr/>
                <p:nvPr/>
              </p:nvSpPr>
              <p:spPr>
                <a:xfrm rot="7200000">
                  <a:off x="7503766" y="5958284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8" name="台形 877"/>
                <p:cNvSpPr/>
                <p:nvPr/>
              </p:nvSpPr>
              <p:spPr>
                <a:xfrm rot="7292467" flipH="1">
                  <a:off x="7261869" y="6070405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9" name="正方形/長方形 8"/>
                <p:cNvSpPr/>
                <p:nvPr/>
              </p:nvSpPr>
              <p:spPr>
                <a:xfrm>
                  <a:off x="6659762" y="5266977"/>
                  <a:ext cx="796460" cy="997473"/>
                </a:xfrm>
                <a:custGeom>
                  <a:avLst/>
                  <a:gdLst>
                    <a:gd name="connsiteX0" fmla="*/ 568496 w 796460"/>
                    <a:gd name="connsiteY0" fmla="*/ 0 h 997473"/>
                    <a:gd name="connsiteX1" fmla="*/ 665598 w 796460"/>
                    <a:gd name="connsiteY1" fmla="*/ 117823 h 997473"/>
                    <a:gd name="connsiteX2" fmla="*/ 771753 w 796460"/>
                    <a:gd name="connsiteY2" fmla="*/ 266880 h 997473"/>
                    <a:gd name="connsiteX3" fmla="*/ 465666 w 796460"/>
                    <a:gd name="connsiteY3" fmla="*/ 499999 h 997473"/>
                    <a:gd name="connsiteX4" fmla="*/ 796460 w 796460"/>
                    <a:gd name="connsiteY4" fmla="*/ 705165 h 997473"/>
                    <a:gd name="connsiteX5" fmla="*/ 615164 w 796460"/>
                    <a:gd name="connsiteY5" fmla="*/ 997473 h 997473"/>
                    <a:gd name="connsiteX6" fmla="*/ 82999 w 796460"/>
                    <a:gd name="connsiteY6" fmla="*/ 667413 h 997473"/>
                    <a:gd name="connsiteX7" fmla="*/ 17500 w 796460"/>
                    <a:gd name="connsiteY7" fmla="*/ 585644 h 997473"/>
                    <a:gd name="connsiteX8" fmla="*/ 65195 w 796460"/>
                    <a:gd name="connsiteY8" fmla="*/ 383317 h 997473"/>
                    <a:gd name="connsiteX9" fmla="*/ 568496 w 796460"/>
                    <a:gd name="connsiteY9" fmla="*/ 0 h 997473"/>
                    <a:gd name="connsiteX0" fmla="*/ 665598 w 796460"/>
                    <a:gd name="connsiteY0" fmla="*/ 117823 h 997473"/>
                    <a:gd name="connsiteX1" fmla="*/ 771753 w 796460"/>
                    <a:gd name="connsiteY1" fmla="*/ 266880 h 997473"/>
                    <a:gd name="connsiteX2" fmla="*/ 465666 w 796460"/>
                    <a:gd name="connsiteY2" fmla="*/ 499999 h 997473"/>
                    <a:gd name="connsiteX3" fmla="*/ 796460 w 796460"/>
                    <a:gd name="connsiteY3" fmla="*/ 705165 h 997473"/>
                    <a:gd name="connsiteX4" fmla="*/ 615164 w 796460"/>
                    <a:gd name="connsiteY4" fmla="*/ 997473 h 997473"/>
                    <a:gd name="connsiteX5" fmla="*/ 82999 w 796460"/>
                    <a:gd name="connsiteY5" fmla="*/ 667413 h 997473"/>
                    <a:gd name="connsiteX6" fmla="*/ 17500 w 796460"/>
                    <a:gd name="connsiteY6" fmla="*/ 585644 h 997473"/>
                    <a:gd name="connsiteX7" fmla="*/ 65195 w 796460"/>
                    <a:gd name="connsiteY7" fmla="*/ 383317 h 997473"/>
                    <a:gd name="connsiteX8" fmla="*/ 568496 w 796460"/>
                    <a:gd name="connsiteY8" fmla="*/ 0 h 997473"/>
                    <a:gd name="connsiteX9" fmla="*/ 757038 w 796460"/>
                    <a:gd name="connsiteY9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57038 w 796460"/>
                    <a:gd name="connsiteY8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62118 w 796460"/>
                    <a:gd name="connsiteY8" fmla="*/ 21942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0" fmla="*/ 626973 w 796460"/>
                    <a:gd name="connsiteY0" fmla="*/ 37356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96460" h="997473">
                      <a:moveTo>
                        <a:pt x="626973" y="373560"/>
                      </a:moveTo>
                      <a:lnTo>
                        <a:pt x="465666" y="499999"/>
                      </a:lnTo>
                      <a:lnTo>
                        <a:pt x="796460" y="705165"/>
                      </a:lnTo>
                      <a:lnTo>
                        <a:pt x="615164" y="997473"/>
                      </a:lnTo>
                      <a:lnTo>
                        <a:pt x="82999" y="667413"/>
                      </a:lnTo>
                      <a:cubicBezTo>
                        <a:pt x="51087" y="647621"/>
                        <a:pt x="27908" y="619084"/>
                        <a:pt x="17500" y="585644"/>
                      </a:cubicBezTo>
                      <a:cubicBezTo>
                        <a:pt x="-17820" y="517189"/>
                        <a:pt x="1439" y="431873"/>
                        <a:pt x="65195" y="383317"/>
                      </a:cubicBezTo>
                      <a:lnTo>
                        <a:pt x="568496" y="0"/>
                      </a:lnTo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872" name="フリーフォーム 871"/>
            <p:cNvSpPr/>
            <p:nvPr/>
          </p:nvSpPr>
          <p:spPr>
            <a:xfrm rot="10800000">
              <a:off x="-305013" y="4772233"/>
              <a:ext cx="193145" cy="74716"/>
            </a:xfrm>
            <a:custGeom>
              <a:avLst/>
              <a:gdLst>
                <a:gd name="connsiteX0" fmla="*/ 286361 w 576111"/>
                <a:gd name="connsiteY0" fmla="*/ 18 h 222862"/>
                <a:gd name="connsiteX1" fmla="*/ 576111 w 576111"/>
                <a:gd name="connsiteY1" fmla="*/ 159735 h 222862"/>
                <a:gd name="connsiteX2" fmla="*/ 480263 w 576111"/>
                <a:gd name="connsiteY2" fmla="*/ 218872 h 222862"/>
                <a:gd name="connsiteX3" fmla="*/ 287533 w 576111"/>
                <a:gd name="connsiteY3" fmla="*/ 112635 h 222862"/>
                <a:gd name="connsiteX4" fmla="*/ 97057 w 576111"/>
                <a:gd name="connsiteY4" fmla="*/ 222862 h 222862"/>
                <a:gd name="connsiteX5" fmla="*/ 0 w 576111"/>
                <a:gd name="connsiteY5" fmla="*/ 165734 h 222862"/>
                <a:gd name="connsiteX6" fmla="*/ 286361 w 576111"/>
                <a:gd name="connsiteY6" fmla="*/ 18 h 222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6111" h="222862">
                  <a:moveTo>
                    <a:pt x="286361" y="18"/>
                  </a:moveTo>
                  <a:cubicBezTo>
                    <a:pt x="404263" y="-1210"/>
                    <a:pt x="514199" y="59390"/>
                    <a:pt x="576111" y="159735"/>
                  </a:cubicBezTo>
                  <a:lnTo>
                    <a:pt x="480263" y="218872"/>
                  </a:lnTo>
                  <a:cubicBezTo>
                    <a:pt x="439081" y="152126"/>
                    <a:pt x="365957" y="111818"/>
                    <a:pt x="287533" y="112635"/>
                  </a:cubicBezTo>
                  <a:cubicBezTo>
                    <a:pt x="209110" y="113452"/>
                    <a:pt x="136840" y="155274"/>
                    <a:pt x="97057" y="222862"/>
                  </a:cubicBezTo>
                  <a:lnTo>
                    <a:pt x="0" y="165734"/>
                  </a:lnTo>
                  <a:cubicBezTo>
                    <a:pt x="59809" y="64121"/>
                    <a:pt x="168460" y="1246"/>
                    <a:pt x="286361" y="1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73" name="フリーフォーム 872"/>
            <p:cNvSpPr/>
            <p:nvPr/>
          </p:nvSpPr>
          <p:spPr>
            <a:xfrm rot="10800000">
              <a:off x="15662" y="4772233"/>
              <a:ext cx="193145" cy="74716"/>
            </a:xfrm>
            <a:custGeom>
              <a:avLst/>
              <a:gdLst>
                <a:gd name="connsiteX0" fmla="*/ 286361 w 576111"/>
                <a:gd name="connsiteY0" fmla="*/ 18 h 222862"/>
                <a:gd name="connsiteX1" fmla="*/ 576111 w 576111"/>
                <a:gd name="connsiteY1" fmla="*/ 159735 h 222862"/>
                <a:gd name="connsiteX2" fmla="*/ 480263 w 576111"/>
                <a:gd name="connsiteY2" fmla="*/ 218872 h 222862"/>
                <a:gd name="connsiteX3" fmla="*/ 287533 w 576111"/>
                <a:gd name="connsiteY3" fmla="*/ 112635 h 222862"/>
                <a:gd name="connsiteX4" fmla="*/ 97057 w 576111"/>
                <a:gd name="connsiteY4" fmla="*/ 222862 h 222862"/>
                <a:gd name="connsiteX5" fmla="*/ 0 w 576111"/>
                <a:gd name="connsiteY5" fmla="*/ 165734 h 222862"/>
                <a:gd name="connsiteX6" fmla="*/ 286361 w 576111"/>
                <a:gd name="connsiteY6" fmla="*/ 18 h 222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6111" h="222862">
                  <a:moveTo>
                    <a:pt x="286361" y="18"/>
                  </a:moveTo>
                  <a:cubicBezTo>
                    <a:pt x="404263" y="-1210"/>
                    <a:pt x="514199" y="59390"/>
                    <a:pt x="576111" y="159735"/>
                  </a:cubicBezTo>
                  <a:lnTo>
                    <a:pt x="480263" y="218872"/>
                  </a:lnTo>
                  <a:cubicBezTo>
                    <a:pt x="439081" y="152126"/>
                    <a:pt x="365957" y="111818"/>
                    <a:pt x="287533" y="112635"/>
                  </a:cubicBezTo>
                  <a:cubicBezTo>
                    <a:pt x="209110" y="113452"/>
                    <a:pt x="136840" y="155274"/>
                    <a:pt x="97057" y="222862"/>
                  </a:cubicBezTo>
                  <a:lnTo>
                    <a:pt x="0" y="165734"/>
                  </a:lnTo>
                  <a:cubicBezTo>
                    <a:pt x="59809" y="64121"/>
                    <a:pt x="168460" y="1246"/>
                    <a:pt x="286361" y="1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74" name="稲妻 873"/>
            <p:cNvSpPr/>
            <p:nvPr/>
          </p:nvSpPr>
          <p:spPr>
            <a:xfrm>
              <a:off x="-519608" y="5248601"/>
              <a:ext cx="408320" cy="389058"/>
            </a:xfrm>
            <a:prstGeom prst="lightningBolt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906" name="グループ化 905"/>
          <p:cNvGrpSpPr/>
          <p:nvPr/>
        </p:nvGrpSpPr>
        <p:grpSpPr>
          <a:xfrm>
            <a:off x="573491" y="711821"/>
            <a:ext cx="1282526" cy="1687373"/>
            <a:chOff x="-697118" y="2328471"/>
            <a:chExt cx="1282526" cy="1687373"/>
          </a:xfrm>
        </p:grpSpPr>
        <p:sp>
          <p:nvSpPr>
            <p:cNvPr id="907" name="星 12 906"/>
            <p:cNvSpPr/>
            <p:nvPr/>
          </p:nvSpPr>
          <p:spPr>
            <a:xfrm>
              <a:off x="-473987" y="2328471"/>
              <a:ext cx="803242" cy="803242"/>
            </a:xfrm>
            <a:prstGeom prst="star12">
              <a:avLst>
                <a:gd name="adj" fmla="val 37526"/>
              </a:avLst>
            </a:prstGeom>
            <a:solidFill>
              <a:srgbClr val="FF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908" name="グループ化 907"/>
            <p:cNvGrpSpPr/>
            <p:nvPr/>
          </p:nvGrpSpPr>
          <p:grpSpPr>
            <a:xfrm>
              <a:off x="-459400" y="2564652"/>
              <a:ext cx="822595" cy="1451192"/>
              <a:chOff x="-459400" y="4574314"/>
              <a:chExt cx="822595" cy="1451192"/>
            </a:xfrm>
          </p:grpSpPr>
          <p:grpSp>
            <p:nvGrpSpPr>
              <p:cNvPr id="922" name="グループ化 921"/>
              <p:cNvGrpSpPr/>
              <p:nvPr/>
            </p:nvGrpSpPr>
            <p:grpSpPr>
              <a:xfrm>
                <a:off x="-459400" y="4574314"/>
                <a:ext cx="822595" cy="1005932"/>
                <a:chOff x="-459400" y="4574314"/>
                <a:chExt cx="822595" cy="1005932"/>
              </a:xfrm>
            </p:grpSpPr>
            <p:sp>
              <p:nvSpPr>
                <p:cNvPr id="931" name="片側の 2 つの角を丸めた四角形 930"/>
                <p:cNvSpPr/>
                <p:nvPr/>
              </p:nvSpPr>
              <p:spPr>
                <a:xfrm rot="10800000">
                  <a:off x="-118094" y="5335880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2" name="フリーフォーム 931"/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33" name="グループ化 932"/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940" name="円/楕円 838"/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41" name="円/楕円 839"/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34" name="円/楕円 840"/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5" name="フリーフォーム 934"/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6" name="フリーフォーム 935"/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37" name="グループ化 936"/>
                <p:cNvGrpSpPr/>
                <p:nvPr/>
              </p:nvGrpSpPr>
              <p:grpSpPr>
                <a:xfrm>
                  <a:off x="-305013" y="4932818"/>
                  <a:ext cx="513820" cy="74716"/>
                  <a:chOff x="-298046" y="4932818"/>
                  <a:chExt cx="513820" cy="74716"/>
                </a:xfrm>
              </p:grpSpPr>
              <p:sp>
                <p:nvSpPr>
                  <p:cNvPr id="938" name="フリーフォーム 937"/>
                  <p:cNvSpPr/>
                  <p:nvPr/>
                </p:nvSpPr>
                <p:spPr>
                  <a:xfrm>
                    <a:off x="-298046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39" name="フリーフォーム 938"/>
                  <p:cNvSpPr/>
                  <p:nvPr/>
                </p:nvSpPr>
                <p:spPr>
                  <a:xfrm>
                    <a:off x="22629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923" name="グループ化 922"/>
              <p:cNvGrpSpPr/>
              <p:nvPr/>
            </p:nvGrpSpPr>
            <p:grpSpPr>
              <a:xfrm>
                <a:off x="-350536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924" name="片側の 2 つの角を丸めた四角形 923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25" name="グループ化 924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929" name="台形 928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30" name="台形 929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26" name="グループ化 925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927" name="直角三角形 926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28" name="直角三角形 927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909" name="グループ化 908"/>
            <p:cNvGrpSpPr/>
            <p:nvPr/>
          </p:nvGrpSpPr>
          <p:grpSpPr>
            <a:xfrm>
              <a:off x="-697118" y="2782851"/>
              <a:ext cx="1282526" cy="789249"/>
              <a:chOff x="779684" y="1152522"/>
              <a:chExt cx="2482841" cy="1527908"/>
            </a:xfrm>
          </p:grpSpPr>
          <p:grpSp>
            <p:nvGrpSpPr>
              <p:cNvPr id="914" name="グループ化 913"/>
              <p:cNvGrpSpPr/>
              <p:nvPr/>
            </p:nvGrpSpPr>
            <p:grpSpPr>
              <a:xfrm rot="20895583">
                <a:off x="779684" y="1152522"/>
                <a:ext cx="1087038" cy="1527908"/>
                <a:chOff x="819085" y="3805586"/>
                <a:chExt cx="1087038" cy="1527908"/>
              </a:xfrm>
            </p:grpSpPr>
            <p:sp>
              <p:nvSpPr>
                <p:cNvPr id="919" name="フリーフォーム 918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0" name="台形 919"/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1" name="フリーフォーム 920"/>
                <p:cNvSpPr/>
                <p:nvPr/>
              </p:nvSpPr>
              <p:spPr>
                <a:xfrm rot="13500000">
                  <a:off x="852203" y="4342774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15" name="グループ化 914"/>
              <p:cNvGrpSpPr/>
              <p:nvPr/>
            </p:nvGrpSpPr>
            <p:grpSpPr>
              <a:xfrm rot="704417" flipH="1">
                <a:off x="2175487" y="1152522"/>
                <a:ext cx="1087038" cy="1527908"/>
                <a:chOff x="819085" y="3805586"/>
                <a:chExt cx="1087038" cy="1527908"/>
              </a:xfrm>
            </p:grpSpPr>
            <p:sp>
              <p:nvSpPr>
                <p:cNvPr id="916" name="フリーフォーム 915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7" name="台形 916"/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8" name="フリーフォーム 917"/>
                <p:cNvSpPr/>
                <p:nvPr/>
              </p:nvSpPr>
              <p:spPr>
                <a:xfrm rot="13500000">
                  <a:off x="852203" y="4342774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910" name="乗算記号 909"/>
            <p:cNvSpPr/>
            <p:nvPr/>
          </p:nvSpPr>
          <p:spPr>
            <a:xfrm>
              <a:off x="-290982" y="2994923"/>
              <a:ext cx="169051" cy="169051"/>
            </a:xfrm>
            <a:prstGeom prst="mathMultiply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11" name="乗算記号 910"/>
            <p:cNvSpPr/>
            <p:nvPr/>
          </p:nvSpPr>
          <p:spPr>
            <a:xfrm>
              <a:off x="15662" y="2994923"/>
              <a:ext cx="169051" cy="169051"/>
            </a:xfrm>
            <a:prstGeom prst="mathMultiply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12" name="円/楕円 911"/>
            <p:cNvSpPr/>
            <p:nvPr/>
          </p:nvSpPr>
          <p:spPr>
            <a:xfrm>
              <a:off x="-197181" y="3261174"/>
              <a:ext cx="297368" cy="152028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13" name="円/楕円 912"/>
            <p:cNvSpPr/>
            <p:nvPr/>
          </p:nvSpPr>
          <p:spPr>
            <a:xfrm>
              <a:off x="-159568" y="3308608"/>
              <a:ext cx="223698" cy="95541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42" name="グループ化 941"/>
          <p:cNvGrpSpPr/>
          <p:nvPr/>
        </p:nvGrpSpPr>
        <p:grpSpPr>
          <a:xfrm>
            <a:off x="2424716" y="795361"/>
            <a:ext cx="1282526" cy="1603833"/>
            <a:chOff x="422360" y="2412011"/>
            <a:chExt cx="1282526" cy="1603833"/>
          </a:xfrm>
        </p:grpSpPr>
        <p:sp>
          <p:nvSpPr>
            <p:cNvPr id="943" name="星 12 942"/>
            <p:cNvSpPr/>
            <p:nvPr/>
          </p:nvSpPr>
          <p:spPr>
            <a:xfrm>
              <a:off x="662003" y="2412011"/>
              <a:ext cx="803242" cy="803242"/>
            </a:xfrm>
            <a:prstGeom prst="star12">
              <a:avLst>
                <a:gd name="adj" fmla="val 37526"/>
              </a:avLst>
            </a:prstGeom>
            <a:solidFill>
              <a:srgbClr val="FF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944" name="グループ化 943"/>
            <p:cNvGrpSpPr/>
            <p:nvPr/>
          </p:nvGrpSpPr>
          <p:grpSpPr>
            <a:xfrm>
              <a:off x="703823" y="2639546"/>
              <a:ext cx="719603" cy="1376298"/>
              <a:chOff x="703823" y="4649208"/>
              <a:chExt cx="719603" cy="1376298"/>
            </a:xfrm>
          </p:grpSpPr>
          <p:grpSp>
            <p:nvGrpSpPr>
              <p:cNvPr id="958" name="グループ化 957"/>
              <p:cNvGrpSpPr/>
              <p:nvPr/>
            </p:nvGrpSpPr>
            <p:grpSpPr>
              <a:xfrm>
                <a:off x="703823" y="4649208"/>
                <a:ext cx="719603" cy="915060"/>
                <a:chOff x="703823" y="4649208"/>
                <a:chExt cx="719603" cy="915060"/>
              </a:xfrm>
            </p:grpSpPr>
            <p:sp>
              <p:nvSpPr>
                <p:cNvPr id="967" name="片側の 2 つの角を丸めた四角形 966"/>
                <p:cNvSpPr/>
                <p:nvPr/>
              </p:nvSpPr>
              <p:spPr>
                <a:xfrm rot="10800000">
                  <a:off x="993633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68" name="グループ化 967"/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978" name="円/楕円 834"/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79" name="円/楕円 835"/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0" name="円/楕円 836"/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1" name="円/楕円 837"/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69" name="グループ化 968"/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976" name="円/楕円 838"/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77" name="円/楕円 839"/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70" name="円/楕円 840"/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71" name="グループ化 970"/>
                <p:cNvGrpSpPr/>
                <p:nvPr/>
              </p:nvGrpSpPr>
              <p:grpSpPr>
                <a:xfrm>
                  <a:off x="829639" y="4856180"/>
                  <a:ext cx="467970" cy="45719"/>
                  <a:chOff x="829336" y="4856180"/>
                  <a:chExt cx="467970" cy="45719"/>
                </a:xfrm>
              </p:grpSpPr>
              <p:sp>
                <p:nvSpPr>
                  <p:cNvPr id="974" name="フローチャート: 端子 685"/>
                  <p:cNvSpPr/>
                  <p:nvPr/>
                </p:nvSpPr>
                <p:spPr>
                  <a:xfrm>
                    <a:off x="829336" y="4856180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75" name="フローチャート: 端子 686"/>
                  <p:cNvSpPr/>
                  <p:nvPr/>
                </p:nvSpPr>
                <p:spPr>
                  <a:xfrm flipH="1">
                    <a:off x="1126992" y="4856180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72" name="台形 971"/>
                <p:cNvSpPr/>
                <p:nvPr/>
              </p:nvSpPr>
              <p:spPr>
                <a:xfrm>
                  <a:off x="973832" y="5142665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3" name="フリーフォーム 972"/>
                <p:cNvSpPr/>
                <p:nvPr/>
              </p:nvSpPr>
              <p:spPr>
                <a:xfrm>
                  <a:off x="993598" y="5051482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59" name="グループ化 958"/>
              <p:cNvGrpSpPr/>
              <p:nvPr/>
            </p:nvGrpSpPr>
            <p:grpSpPr>
              <a:xfrm>
                <a:off x="761191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960" name="片側の 2 つの角を丸めた四角形 959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61" name="グループ化 960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965" name="台形 964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66" name="台形 965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62" name="グループ化 961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963" name="直角三角形 962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64" name="直角三角形 963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945" name="グループ化 944"/>
            <p:cNvGrpSpPr/>
            <p:nvPr/>
          </p:nvGrpSpPr>
          <p:grpSpPr>
            <a:xfrm>
              <a:off x="422360" y="2785881"/>
              <a:ext cx="1282526" cy="789249"/>
              <a:chOff x="779684" y="1152522"/>
              <a:chExt cx="2482841" cy="1527908"/>
            </a:xfrm>
          </p:grpSpPr>
          <p:grpSp>
            <p:nvGrpSpPr>
              <p:cNvPr id="950" name="グループ化 949"/>
              <p:cNvGrpSpPr/>
              <p:nvPr/>
            </p:nvGrpSpPr>
            <p:grpSpPr>
              <a:xfrm rot="20895583">
                <a:off x="779684" y="1152522"/>
                <a:ext cx="1087038" cy="1527908"/>
                <a:chOff x="819085" y="3805586"/>
                <a:chExt cx="1087038" cy="1527908"/>
              </a:xfrm>
            </p:grpSpPr>
            <p:sp>
              <p:nvSpPr>
                <p:cNvPr id="955" name="フリーフォーム 954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6" name="台形 955"/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7" name="フリーフォーム 956"/>
                <p:cNvSpPr/>
                <p:nvPr/>
              </p:nvSpPr>
              <p:spPr>
                <a:xfrm rot="13500000">
                  <a:off x="852203" y="4342774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51" name="グループ化 950"/>
              <p:cNvGrpSpPr/>
              <p:nvPr/>
            </p:nvGrpSpPr>
            <p:grpSpPr>
              <a:xfrm rot="704417" flipH="1">
                <a:off x="2175487" y="1152522"/>
                <a:ext cx="1087038" cy="1527908"/>
                <a:chOff x="819085" y="3805586"/>
                <a:chExt cx="1087038" cy="1527908"/>
              </a:xfrm>
            </p:grpSpPr>
            <p:sp>
              <p:nvSpPr>
                <p:cNvPr id="952" name="フリーフォーム 951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3" name="台形 952"/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4" name="フリーフォーム 953"/>
                <p:cNvSpPr/>
                <p:nvPr/>
              </p:nvSpPr>
              <p:spPr>
                <a:xfrm rot="13500000">
                  <a:off x="852203" y="4342774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946" name="円/楕円 945"/>
            <p:cNvSpPr/>
            <p:nvPr/>
          </p:nvSpPr>
          <p:spPr>
            <a:xfrm>
              <a:off x="917106" y="3244212"/>
              <a:ext cx="291478" cy="152028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47" name="円/楕円 946"/>
            <p:cNvSpPr/>
            <p:nvPr/>
          </p:nvSpPr>
          <p:spPr>
            <a:xfrm>
              <a:off x="953989" y="3291646"/>
              <a:ext cx="219268" cy="95541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48" name="乗算記号 947"/>
            <p:cNvSpPr/>
            <p:nvPr/>
          </p:nvSpPr>
          <p:spPr>
            <a:xfrm>
              <a:off x="827819" y="2931491"/>
              <a:ext cx="169051" cy="169051"/>
            </a:xfrm>
            <a:prstGeom prst="mathMultiply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49" name="乗算記号 948"/>
            <p:cNvSpPr/>
            <p:nvPr/>
          </p:nvSpPr>
          <p:spPr>
            <a:xfrm>
              <a:off x="1134463" y="2931491"/>
              <a:ext cx="169051" cy="169051"/>
            </a:xfrm>
            <a:prstGeom prst="mathMultiply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82" name="グループ化 981"/>
          <p:cNvGrpSpPr/>
          <p:nvPr/>
        </p:nvGrpSpPr>
        <p:grpSpPr>
          <a:xfrm>
            <a:off x="4324121" y="783858"/>
            <a:ext cx="1282526" cy="1615336"/>
            <a:chOff x="1561269" y="2400508"/>
            <a:chExt cx="1282526" cy="1615336"/>
          </a:xfrm>
        </p:grpSpPr>
        <p:sp>
          <p:nvSpPr>
            <p:cNvPr id="983" name="星 12 982"/>
            <p:cNvSpPr/>
            <p:nvPr/>
          </p:nvSpPr>
          <p:spPr>
            <a:xfrm>
              <a:off x="1799292" y="2400508"/>
              <a:ext cx="803242" cy="803242"/>
            </a:xfrm>
            <a:prstGeom prst="star12">
              <a:avLst>
                <a:gd name="adj" fmla="val 37526"/>
              </a:avLst>
            </a:prstGeom>
            <a:solidFill>
              <a:srgbClr val="FF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984" name="グループ化 983"/>
            <p:cNvGrpSpPr/>
            <p:nvPr/>
          </p:nvGrpSpPr>
          <p:grpSpPr>
            <a:xfrm>
              <a:off x="1837298" y="2718370"/>
              <a:ext cx="719604" cy="1297474"/>
              <a:chOff x="1837298" y="4728032"/>
              <a:chExt cx="719604" cy="1297474"/>
            </a:xfrm>
          </p:grpSpPr>
          <p:grpSp>
            <p:nvGrpSpPr>
              <p:cNvPr id="998" name="グループ化 997"/>
              <p:cNvGrpSpPr/>
              <p:nvPr/>
            </p:nvGrpSpPr>
            <p:grpSpPr>
              <a:xfrm>
                <a:off x="1837298" y="4728032"/>
                <a:ext cx="719604" cy="870861"/>
                <a:chOff x="1837298" y="4693407"/>
                <a:chExt cx="719604" cy="870861"/>
              </a:xfrm>
            </p:grpSpPr>
            <p:sp>
              <p:nvSpPr>
                <p:cNvPr id="1007" name="片側の 2 つの角を丸めた四角形 1006"/>
                <p:cNvSpPr/>
                <p:nvPr/>
              </p:nvSpPr>
              <p:spPr>
                <a:xfrm rot="10800000">
                  <a:off x="2127108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08" name="グループ化 1007"/>
                <p:cNvGrpSpPr/>
                <p:nvPr/>
              </p:nvGrpSpPr>
              <p:grpSpPr>
                <a:xfrm>
                  <a:off x="1837298" y="4693407"/>
                  <a:ext cx="719604" cy="718427"/>
                  <a:chOff x="1837298" y="4693407"/>
                  <a:chExt cx="719604" cy="718427"/>
                </a:xfrm>
              </p:grpSpPr>
              <p:sp>
                <p:nvSpPr>
                  <p:cNvPr id="1009" name="星 24 1008"/>
                  <p:cNvSpPr/>
                  <p:nvPr/>
                </p:nvSpPr>
                <p:spPr>
                  <a:xfrm>
                    <a:off x="1838506" y="4693407"/>
                    <a:ext cx="715863" cy="626495"/>
                  </a:xfrm>
                  <a:prstGeom prst="star24">
                    <a:avLst>
                      <a:gd name="adj" fmla="val 462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10" name="円/楕円 805"/>
                  <p:cNvSpPr/>
                  <p:nvPr/>
                </p:nvSpPr>
                <p:spPr>
                  <a:xfrm rot="20700000">
                    <a:off x="1837298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11" name="円/楕円 806"/>
                  <p:cNvSpPr/>
                  <p:nvPr/>
                </p:nvSpPr>
                <p:spPr>
                  <a:xfrm rot="900000" flipH="1">
                    <a:off x="2381967" y="504133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12" name="円/楕円 807"/>
                  <p:cNvSpPr/>
                  <p:nvPr/>
                </p:nvSpPr>
                <p:spPr>
                  <a:xfrm>
                    <a:off x="1907578" y="4800646"/>
                    <a:ext cx="579044" cy="61118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13" name="フローチャート: 手操作入力 675"/>
                  <p:cNvSpPr/>
                  <p:nvPr/>
                </p:nvSpPr>
                <p:spPr>
                  <a:xfrm rot="10800000">
                    <a:off x="1997966" y="4934151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14" name="フローチャート: 手操作入力 680"/>
                  <p:cNvSpPr/>
                  <p:nvPr/>
                </p:nvSpPr>
                <p:spPr>
                  <a:xfrm rot="10800000" flipH="1">
                    <a:off x="2242971" y="4934151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15" name="円/楕円 820"/>
                  <p:cNvSpPr/>
                  <p:nvPr/>
                </p:nvSpPr>
                <p:spPr>
                  <a:xfrm>
                    <a:off x="2120972" y="5101138"/>
                    <a:ext cx="143465" cy="14346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999" name="グループ化 998"/>
              <p:cNvGrpSpPr/>
              <p:nvPr/>
            </p:nvGrpSpPr>
            <p:grpSpPr>
              <a:xfrm>
                <a:off x="1898480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1000" name="片側の 2 つの角を丸めた四角形 999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01" name="グループ化 1000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005" name="台形 1004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06" name="台形 1005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02" name="グループ化 1001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003" name="直角三角形 1002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04" name="直角三角形 1003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985" name="グループ化 984"/>
            <p:cNvGrpSpPr/>
            <p:nvPr/>
          </p:nvGrpSpPr>
          <p:grpSpPr>
            <a:xfrm>
              <a:off x="1561269" y="2785881"/>
              <a:ext cx="1282526" cy="789249"/>
              <a:chOff x="779684" y="1152522"/>
              <a:chExt cx="2482841" cy="1527908"/>
            </a:xfrm>
          </p:grpSpPr>
          <p:grpSp>
            <p:nvGrpSpPr>
              <p:cNvPr id="990" name="グループ化 989"/>
              <p:cNvGrpSpPr/>
              <p:nvPr/>
            </p:nvGrpSpPr>
            <p:grpSpPr>
              <a:xfrm rot="20895583">
                <a:off x="779684" y="1152522"/>
                <a:ext cx="1087038" cy="1527908"/>
                <a:chOff x="819085" y="3805586"/>
                <a:chExt cx="1087038" cy="1527908"/>
              </a:xfrm>
            </p:grpSpPr>
            <p:sp>
              <p:nvSpPr>
                <p:cNvPr id="995" name="フリーフォーム 994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6" name="台形 995"/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7" name="フリーフォーム 996"/>
                <p:cNvSpPr/>
                <p:nvPr/>
              </p:nvSpPr>
              <p:spPr>
                <a:xfrm rot="13500000">
                  <a:off x="852203" y="4342774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91" name="グループ化 990"/>
              <p:cNvGrpSpPr/>
              <p:nvPr/>
            </p:nvGrpSpPr>
            <p:grpSpPr>
              <a:xfrm rot="704417" flipH="1">
                <a:off x="2175487" y="1152522"/>
                <a:ext cx="1087038" cy="1527908"/>
                <a:chOff x="819085" y="3805586"/>
                <a:chExt cx="1087038" cy="1527908"/>
              </a:xfrm>
            </p:grpSpPr>
            <p:sp>
              <p:nvSpPr>
                <p:cNvPr id="992" name="フリーフォーム 991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3" name="台形 992"/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4" name="フリーフォーム 993"/>
                <p:cNvSpPr/>
                <p:nvPr/>
              </p:nvSpPr>
              <p:spPr>
                <a:xfrm rot="13500000">
                  <a:off x="852203" y="4342774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986" name="円/楕円 985"/>
            <p:cNvSpPr/>
            <p:nvPr/>
          </p:nvSpPr>
          <p:spPr>
            <a:xfrm>
              <a:off x="2075763" y="3281083"/>
              <a:ext cx="259625" cy="135414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87" name="円/楕円 986"/>
            <p:cNvSpPr/>
            <p:nvPr/>
          </p:nvSpPr>
          <p:spPr>
            <a:xfrm>
              <a:off x="2107922" y="3322344"/>
              <a:ext cx="195306" cy="85100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88" name="乗算記号 987"/>
            <p:cNvSpPr/>
            <p:nvPr/>
          </p:nvSpPr>
          <p:spPr>
            <a:xfrm>
              <a:off x="1964501" y="3022542"/>
              <a:ext cx="169051" cy="169051"/>
            </a:xfrm>
            <a:prstGeom prst="mathMultiply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89" name="乗算記号 988"/>
            <p:cNvSpPr/>
            <p:nvPr/>
          </p:nvSpPr>
          <p:spPr>
            <a:xfrm>
              <a:off x="2250862" y="3022542"/>
              <a:ext cx="169051" cy="169051"/>
            </a:xfrm>
            <a:prstGeom prst="mathMultiply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016" name="グループ化 1015"/>
          <p:cNvGrpSpPr/>
          <p:nvPr/>
        </p:nvGrpSpPr>
        <p:grpSpPr>
          <a:xfrm>
            <a:off x="6183469" y="783858"/>
            <a:ext cx="1282526" cy="1615336"/>
            <a:chOff x="2703463" y="2400508"/>
            <a:chExt cx="1282526" cy="1615336"/>
          </a:xfrm>
        </p:grpSpPr>
        <p:sp>
          <p:nvSpPr>
            <p:cNvPr id="1017" name="星 12 1016"/>
            <p:cNvSpPr/>
            <p:nvPr/>
          </p:nvSpPr>
          <p:spPr>
            <a:xfrm>
              <a:off x="2943105" y="2400508"/>
              <a:ext cx="803242" cy="803242"/>
            </a:xfrm>
            <a:prstGeom prst="star12">
              <a:avLst>
                <a:gd name="adj" fmla="val 37526"/>
              </a:avLst>
            </a:prstGeom>
            <a:solidFill>
              <a:srgbClr val="FF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18" name="グループ化 1017"/>
            <p:cNvGrpSpPr/>
            <p:nvPr/>
          </p:nvGrpSpPr>
          <p:grpSpPr>
            <a:xfrm>
              <a:off x="2984924" y="2661509"/>
              <a:ext cx="719603" cy="1354335"/>
              <a:chOff x="2984924" y="4671171"/>
              <a:chExt cx="719603" cy="1354335"/>
            </a:xfrm>
          </p:grpSpPr>
          <p:grpSp>
            <p:nvGrpSpPr>
              <p:cNvPr id="1032" name="グループ化 1031"/>
              <p:cNvGrpSpPr/>
              <p:nvPr/>
            </p:nvGrpSpPr>
            <p:grpSpPr>
              <a:xfrm>
                <a:off x="2984924" y="4671171"/>
                <a:ext cx="719603" cy="893097"/>
                <a:chOff x="2984924" y="4671171"/>
                <a:chExt cx="719603" cy="893097"/>
              </a:xfrm>
            </p:grpSpPr>
            <p:sp>
              <p:nvSpPr>
                <p:cNvPr id="1041" name="片側の 2 つの角を丸めた四角形 1040"/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42" name="フリーフォーム 1041"/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43" name="グループ化 1042"/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1050" name="円/楕円 774"/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51" name="円/楕円 775"/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44" name="円/楕円 776"/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45" name="フリーフォーム 1044"/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46" name="グループ化 1045"/>
                <p:cNvGrpSpPr/>
                <p:nvPr/>
              </p:nvGrpSpPr>
              <p:grpSpPr>
                <a:xfrm>
                  <a:off x="3093518" y="4890626"/>
                  <a:ext cx="502415" cy="66780"/>
                  <a:chOff x="3080193" y="4890626"/>
                  <a:chExt cx="502415" cy="66780"/>
                </a:xfrm>
              </p:grpSpPr>
              <p:sp>
                <p:nvSpPr>
                  <p:cNvPr id="1048" name="月 1047"/>
                  <p:cNvSpPr/>
                  <p:nvPr/>
                </p:nvSpPr>
                <p:spPr>
                  <a:xfrm rot="16200000" flipH="1">
                    <a:off x="3135072" y="4835747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49" name="月 1048"/>
                  <p:cNvSpPr/>
                  <p:nvPr/>
                </p:nvSpPr>
                <p:spPr>
                  <a:xfrm rot="16200000" flipH="1">
                    <a:off x="3460949" y="4835747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47" name="月 1046"/>
                <p:cNvSpPr/>
                <p:nvPr/>
              </p:nvSpPr>
              <p:spPr>
                <a:xfrm rot="16200000">
                  <a:off x="3331306" y="5164062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33" name="グループ化 1032"/>
              <p:cNvGrpSpPr/>
              <p:nvPr/>
            </p:nvGrpSpPr>
            <p:grpSpPr>
              <a:xfrm>
                <a:off x="3042292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1034" name="片側の 2 つの角を丸めた四角形 1033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35" name="グループ化 1034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039" name="台形 1038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40" name="台形 1039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36" name="グループ化 1035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037" name="直角三角形 1036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38" name="直角三角形 1037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019" name="グループ化 1018"/>
            <p:cNvGrpSpPr/>
            <p:nvPr/>
          </p:nvGrpSpPr>
          <p:grpSpPr>
            <a:xfrm>
              <a:off x="2703463" y="2785881"/>
              <a:ext cx="1282526" cy="789249"/>
              <a:chOff x="779684" y="1152522"/>
              <a:chExt cx="2482841" cy="1527908"/>
            </a:xfrm>
          </p:grpSpPr>
          <p:grpSp>
            <p:nvGrpSpPr>
              <p:cNvPr id="1024" name="グループ化 1023"/>
              <p:cNvGrpSpPr/>
              <p:nvPr/>
            </p:nvGrpSpPr>
            <p:grpSpPr>
              <a:xfrm rot="20895583">
                <a:off x="779684" y="1152522"/>
                <a:ext cx="1087038" cy="1527908"/>
                <a:chOff x="819085" y="3805586"/>
                <a:chExt cx="1087038" cy="1527908"/>
              </a:xfrm>
            </p:grpSpPr>
            <p:sp>
              <p:nvSpPr>
                <p:cNvPr id="1029" name="フリーフォーム 1028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0" name="台形 1029"/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1" name="フリーフォーム 1030"/>
                <p:cNvSpPr/>
                <p:nvPr/>
              </p:nvSpPr>
              <p:spPr>
                <a:xfrm rot="13500000">
                  <a:off x="852203" y="4342774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25" name="グループ化 1024"/>
              <p:cNvGrpSpPr/>
              <p:nvPr/>
            </p:nvGrpSpPr>
            <p:grpSpPr>
              <a:xfrm rot="704417" flipH="1">
                <a:off x="2175487" y="1152522"/>
                <a:ext cx="1087038" cy="1527908"/>
                <a:chOff x="819085" y="3805586"/>
                <a:chExt cx="1087038" cy="1527908"/>
              </a:xfrm>
            </p:grpSpPr>
            <p:sp>
              <p:nvSpPr>
                <p:cNvPr id="1026" name="フリーフォーム 1025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7" name="台形 1026"/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8" name="フリーフォーム 1027"/>
                <p:cNvSpPr/>
                <p:nvPr/>
              </p:nvSpPr>
              <p:spPr>
                <a:xfrm rot="13500000">
                  <a:off x="852203" y="4342774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020" name="乗算記号 1019"/>
            <p:cNvSpPr/>
            <p:nvPr/>
          </p:nvSpPr>
          <p:spPr>
            <a:xfrm>
              <a:off x="3109890" y="2979323"/>
              <a:ext cx="169051" cy="169051"/>
            </a:xfrm>
            <a:prstGeom prst="mathMultiply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21" name="乗算記号 1020"/>
            <p:cNvSpPr/>
            <p:nvPr/>
          </p:nvSpPr>
          <p:spPr>
            <a:xfrm>
              <a:off x="3413704" y="2979323"/>
              <a:ext cx="169051" cy="169051"/>
            </a:xfrm>
            <a:prstGeom prst="mathMultiply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22" name="円/楕円 1021"/>
            <p:cNvSpPr/>
            <p:nvPr/>
          </p:nvSpPr>
          <p:spPr>
            <a:xfrm>
              <a:off x="3179843" y="3239822"/>
              <a:ext cx="340416" cy="135414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23" name="円/楕円 1022"/>
            <p:cNvSpPr/>
            <p:nvPr/>
          </p:nvSpPr>
          <p:spPr>
            <a:xfrm>
              <a:off x="3222009" y="3290136"/>
              <a:ext cx="256082" cy="85100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052" name="グループ化 1051"/>
          <p:cNvGrpSpPr/>
          <p:nvPr/>
        </p:nvGrpSpPr>
        <p:grpSpPr>
          <a:xfrm>
            <a:off x="8029324" y="818238"/>
            <a:ext cx="1282526" cy="1580956"/>
            <a:chOff x="3824411" y="2434888"/>
            <a:chExt cx="1282526" cy="1580956"/>
          </a:xfrm>
        </p:grpSpPr>
        <p:sp>
          <p:nvSpPr>
            <p:cNvPr id="1053" name="星 12 1052"/>
            <p:cNvSpPr/>
            <p:nvPr/>
          </p:nvSpPr>
          <p:spPr>
            <a:xfrm>
              <a:off x="4066731" y="2434888"/>
              <a:ext cx="803242" cy="803242"/>
            </a:xfrm>
            <a:prstGeom prst="star12">
              <a:avLst>
                <a:gd name="adj" fmla="val 37526"/>
              </a:avLst>
            </a:prstGeom>
            <a:solidFill>
              <a:srgbClr val="FF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54" name="グループ化 1053"/>
            <p:cNvGrpSpPr/>
            <p:nvPr/>
          </p:nvGrpSpPr>
          <p:grpSpPr>
            <a:xfrm>
              <a:off x="4108550" y="2722638"/>
              <a:ext cx="719603" cy="1293206"/>
              <a:chOff x="4108550" y="4732300"/>
              <a:chExt cx="719603" cy="1293206"/>
            </a:xfrm>
          </p:grpSpPr>
          <p:grpSp>
            <p:nvGrpSpPr>
              <p:cNvPr id="1068" name="グループ化 1067"/>
              <p:cNvGrpSpPr/>
              <p:nvPr/>
            </p:nvGrpSpPr>
            <p:grpSpPr>
              <a:xfrm>
                <a:off x="4108550" y="4732300"/>
                <a:ext cx="719603" cy="831968"/>
                <a:chOff x="4108550" y="4732300"/>
                <a:chExt cx="719603" cy="831968"/>
              </a:xfrm>
            </p:grpSpPr>
            <p:sp>
              <p:nvSpPr>
                <p:cNvPr id="1077" name="角丸四角形 1206"/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8" name="片側の 2 つの角を丸めた四角形 1077"/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79" name="グループ化 1078"/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1085" name="円/楕円 745"/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86" name="円/楕円 746"/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80" name="角丸四角形 1079"/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81" name="グループ化 1080"/>
                <p:cNvGrpSpPr/>
                <p:nvPr/>
              </p:nvGrpSpPr>
              <p:grpSpPr>
                <a:xfrm>
                  <a:off x="4227264" y="4917802"/>
                  <a:ext cx="482174" cy="45721"/>
                  <a:chOff x="4232627" y="4917802"/>
                  <a:chExt cx="482174" cy="45721"/>
                </a:xfrm>
              </p:grpSpPr>
              <p:sp>
                <p:nvSpPr>
                  <p:cNvPr id="1083" name="フローチャート: 端子 650"/>
                  <p:cNvSpPr/>
                  <p:nvPr/>
                </p:nvSpPr>
                <p:spPr>
                  <a:xfrm>
                    <a:off x="4232627" y="4917804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84" name="フローチャート: 端子 651"/>
                  <p:cNvSpPr/>
                  <p:nvPr/>
                </p:nvSpPr>
                <p:spPr>
                  <a:xfrm flipH="1">
                    <a:off x="4527570" y="4917802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82" name="フリーフォーム 1081"/>
                <p:cNvSpPr/>
                <p:nvPr/>
              </p:nvSpPr>
              <p:spPr>
                <a:xfrm rot="18900000">
                  <a:off x="4412945" y="5131546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69" name="グループ化 1068"/>
              <p:cNvGrpSpPr/>
              <p:nvPr/>
            </p:nvGrpSpPr>
            <p:grpSpPr>
              <a:xfrm>
                <a:off x="4165918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1070" name="片側の 2 つの角を丸めた四角形 1069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71" name="グループ化 1070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075" name="台形 1074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76" name="台形 1075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72" name="グループ化 1071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073" name="直角三角形 1072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74" name="直角三角形 1073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055" name="グループ化 1054"/>
            <p:cNvGrpSpPr/>
            <p:nvPr/>
          </p:nvGrpSpPr>
          <p:grpSpPr>
            <a:xfrm>
              <a:off x="3824411" y="2785881"/>
              <a:ext cx="1282526" cy="789249"/>
              <a:chOff x="779684" y="1152522"/>
              <a:chExt cx="2482841" cy="1527908"/>
            </a:xfrm>
          </p:grpSpPr>
          <p:grpSp>
            <p:nvGrpSpPr>
              <p:cNvPr id="1060" name="グループ化 1059"/>
              <p:cNvGrpSpPr/>
              <p:nvPr/>
            </p:nvGrpSpPr>
            <p:grpSpPr>
              <a:xfrm rot="20895583">
                <a:off x="779684" y="1152522"/>
                <a:ext cx="1087038" cy="1527908"/>
                <a:chOff x="819085" y="3805586"/>
                <a:chExt cx="1087038" cy="1527908"/>
              </a:xfrm>
            </p:grpSpPr>
            <p:sp>
              <p:nvSpPr>
                <p:cNvPr id="1065" name="フリーフォーム 1064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6" name="台形 1065"/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7" name="フリーフォーム 1066"/>
                <p:cNvSpPr/>
                <p:nvPr/>
              </p:nvSpPr>
              <p:spPr>
                <a:xfrm rot="13500000">
                  <a:off x="852203" y="4342774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61" name="グループ化 1060"/>
              <p:cNvGrpSpPr/>
              <p:nvPr/>
            </p:nvGrpSpPr>
            <p:grpSpPr>
              <a:xfrm rot="704417" flipH="1">
                <a:off x="2175487" y="1152522"/>
                <a:ext cx="1087038" cy="1527908"/>
                <a:chOff x="819085" y="3805586"/>
                <a:chExt cx="1087038" cy="1527908"/>
              </a:xfrm>
            </p:grpSpPr>
            <p:sp>
              <p:nvSpPr>
                <p:cNvPr id="1062" name="フリーフォーム 1061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3" name="台形 1062"/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4" name="フリーフォーム 1063"/>
                <p:cNvSpPr/>
                <p:nvPr/>
              </p:nvSpPr>
              <p:spPr>
                <a:xfrm rot="13500000">
                  <a:off x="852203" y="4342774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056" name="乗算記号 1055"/>
            <p:cNvSpPr/>
            <p:nvPr/>
          </p:nvSpPr>
          <p:spPr>
            <a:xfrm>
              <a:off x="4263734" y="2986719"/>
              <a:ext cx="124743" cy="124743"/>
            </a:xfrm>
            <a:prstGeom prst="mathMultiply">
              <a:avLst>
                <a:gd name="adj1" fmla="val 1283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57" name="乗算記号 1056"/>
            <p:cNvSpPr/>
            <p:nvPr/>
          </p:nvSpPr>
          <p:spPr>
            <a:xfrm>
              <a:off x="4552249" y="2986719"/>
              <a:ext cx="124743" cy="124743"/>
            </a:xfrm>
            <a:prstGeom prst="mathMultiply">
              <a:avLst>
                <a:gd name="adj1" fmla="val 1283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58" name="円/楕円 1057"/>
            <p:cNvSpPr/>
            <p:nvPr/>
          </p:nvSpPr>
          <p:spPr>
            <a:xfrm>
              <a:off x="4296978" y="3251215"/>
              <a:ext cx="340416" cy="135414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59" name="円/楕円 1058"/>
            <p:cNvSpPr/>
            <p:nvPr/>
          </p:nvSpPr>
          <p:spPr>
            <a:xfrm>
              <a:off x="4339144" y="3301529"/>
              <a:ext cx="256082" cy="85100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087" name="グループ化 1086"/>
          <p:cNvGrpSpPr/>
          <p:nvPr/>
        </p:nvGrpSpPr>
        <p:grpSpPr>
          <a:xfrm>
            <a:off x="4336207" y="4820073"/>
            <a:ext cx="1150202" cy="1470509"/>
            <a:chOff x="1627717" y="4518570"/>
            <a:chExt cx="1150202" cy="1470509"/>
          </a:xfrm>
        </p:grpSpPr>
        <p:grpSp>
          <p:nvGrpSpPr>
            <p:cNvPr id="1088" name="グループ化 1087"/>
            <p:cNvGrpSpPr/>
            <p:nvPr/>
          </p:nvGrpSpPr>
          <p:grpSpPr>
            <a:xfrm>
              <a:off x="1837298" y="4518570"/>
              <a:ext cx="719604" cy="1297474"/>
              <a:chOff x="1837298" y="4728032"/>
              <a:chExt cx="719604" cy="1297474"/>
            </a:xfrm>
          </p:grpSpPr>
          <p:grpSp>
            <p:nvGrpSpPr>
              <p:cNvPr id="1101" name="グループ化 1100"/>
              <p:cNvGrpSpPr/>
              <p:nvPr/>
            </p:nvGrpSpPr>
            <p:grpSpPr>
              <a:xfrm>
                <a:off x="1837298" y="4728032"/>
                <a:ext cx="719604" cy="870861"/>
                <a:chOff x="1837298" y="4693407"/>
                <a:chExt cx="719604" cy="870861"/>
              </a:xfrm>
            </p:grpSpPr>
            <p:sp>
              <p:nvSpPr>
                <p:cNvPr id="1110" name="片側の 2 つの角を丸めた四角形 1109"/>
                <p:cNvSpPr/>
                <p:nvPr/>
              </p:nvSpPr>
              <p:spPr>
                <a:xfrm rot="10800000">
                  <a:off x="2127108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11" name="グループ化 1110"/>
                <p:cNvGrpSpPr/>
                <p:nvPr/>
              </p:nvGrpSpPr>
              <p:grpSpPr>
                <a:xfrm>
                  <a:off x="1837298" y="4693407"/>
                  <a:ext cx="719604" cy="718427"/>
                  <a:chOff x="1837298" y="4693407"/>
                  <a:chExt cx="719604" cy="718427"/>
                </a:xfrm>
              </p:grpSpPr>
              <p:sp>
                <p:nvSpPr>
                  <p:cNvPr id="1112" name="星 24 1111"/>
                  <p:cNvSpPr/>
                  <p:nvPr/>
                </p:nvSpPr>
                <p:spPr>
                  <a:xfrm>
                    <a:off x="1838506" y="4693407"/>
                    <a:ext cx="715863" cy="626495"/>
                  </a:xfrm>
                  <a:prstGeom prst="star24">
                    <a:avLst>
                      <a:gd name="adj" fmla="val 462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13" name="円/楕円 805"/>
                  <p:cNvSpPr/>
                  <p:nvPr/>
                </p:nvSpPr>
                <p:spPr>
                  <a:xfrm rot="20700000">
                    <a:off x="1837298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14" name="円/楕円 806"/>
                  <p:cNvSpPr/>
                  <p:nvPr/>
                </p:nvSpPr>
                <p:spPr>
                  <a:xfrm rot="900000" flipH="1">
                    <a:off x="2381967" y="504133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15" name="円/楕円 807"/>
                  <p:cNvSpPr/>
                  <p:nvPr/>
                </p:nvSpPr>
                <p:spPr>
                  <a:xfrm>
                    <a:off x="1907578" y="4800646"/>
                    <a:ext cx="579044" cy="61118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16" name="弦 1115"/>
                  <p:cNvSpPr/>
                  <p:nvPr/>
                </p:nvSpPr>
                <p:spPr>
                  <a:xfrm>
                    <a:off x="1956346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17" name="フローチャート: 手操作入力 675"/>
                  <p:cNvSpPr/>
                  <p:nvPr/>
                </p:nvSpPr>
                <p:spPr>
                  <a:xfrm rot="9900000">
                    <a:off x="1997966" y="4915849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18" name="弦 1117"/>
                  <p:cNvSpPr/>
                  <p:nvPr/>
                </p:nvSpPr>
                <p:spPr>
                  <a:xfrm flipH="1">
                    <a:off x="2239750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19" name="フローチャート: 手操作入力 680"/>
                  <p:cNvSpPr/>
                  <p:nvPr/>
                </p:nvSpPr>
                <p:spPr>
                  <a:xfrm rot="9900000" flipH="1">
                    <a:off x="2242971" y="4915849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20" name="円/楕円 820"/>
                  <p:cNvSpPr/>
                  <p:nvPr/>
                </p:nvSpPr>
                <p:spPr>
                  <a:xfrm>
                    <a:off x="2120972" y="5101138"/>
                    <a:ext cx="143465" cy="14346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21" name="円/楕円 4"/>
                  <p:cNvSpPr/>
                  <p:nvPr/>
                </p:nvSpPr>
                <p:spPr>
                  <a:xfrm rot="20663281" flipV="1">
                    <a:off x="2084451" y="5279848"/>
                    <a:ext cx="242249" cy="5014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102" name="グループ化 1101"/>
              <p:cNvGrpSpPr/>
              <p:nvPr/>
            </p:nvGrpSpPr>
            <p:grpSpPr>
              <a:xfrm>
                <a:off x="1898480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1103" name="片側の 2 つの角を丸めた四角形 1102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04" name="グループ化 1103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108" name="台形 1107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09" name="台形 1108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05" name="グループ化 1104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106" name="直角三角形 1105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07" name="直角三角形 1106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089" name="グループ化 1088"/>
            <p:cNvGrpSpPr/>
            <p:nvPr/>
          </p:nvGrpSpPr>
          <p:grpSpPr>
            <a:xfrm>
              <a:off x="1627717" y="5306254"/>
              <a:ext cx="1150202" cy="682825"/>
              <a:chOff x="-1872401" y="5300330"/>
              <a:chExt cx="1150202" cy="682825"/>
            </a:xfrm>
          </p:grpSpPr>
          <p:grpSp>
            <p:nvGrpSpPr>
              <p:cNvPr id="1093" name="グループ化 1092"/>
              <p:cNvGrpSpPr/>
              <p:nvPr/>
            </p:nvGrpSpPr>
            <p:grpSpPr>
              <a:xfrm>
                <a:off x="-1872401" y="5300330"/>
                <a:ext cx="764266" cy="682825"/>
                <a:chOff x="6659762" y="5266977"/>
                <a:chExt cx="1432954" cy="1280257"/>
              </a:xfrm>
            </p:grpSpPr>
            <p:sp>
              <p:nvSpPr>
                <p:cNvPr id="1098" name="フリーフォーム 1097"/>
                <p:cNvSpPr/>
                <p:nvPr/>
              </p:nvSpPr>
              <p:spPr>
                <a:xfrm rot="7200000">
                  <a:off x="7503766" y="5958284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BE7D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99" name="台形 1098"/>
                <p:cNvSpPr/>
                <p:nvPr/>
              </p:nvSpPr>
              <p:spPr>
                <a:xfrm rot="7292467" flipH="1">
                  <a:off x="7261869" y="6070405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0" name="正方形/長方形 8"/>
                <p:cNvSpPr/>
                <p:nvPr/>
              </p:nvSpPr>
              <p:spPr>
                <a:xfrm>
                  <a:off x="6659762" y="5266977"/>
                  <a:ext cx="796460" cy="997473"/>
                </a:xfrm>
                <a:custGeom>
                  <a:avLst/>
                  <a:gdLst>
                    <a:gd name="connsiteX0" fmla="*/ 568496 w 796460"/>
                    <a:gd name="connsiteY0" fmla="*/ 0 h 997473"/>
                    <a:gd name="connsiteX1" fmla="*/ 665598 w 796460"/>
                    <a:gd name="connsiteY1" fmla="*/ 117823 h 997473"/>
                    <a:gd name="connsiteX2" fmla="*/ 771753 w 796460"/>
                    <a:gd name="connsiteY2" fmla="*/ 266880 h 997473"/>
                    <a:gd name="connsiteX3" fmla="*/ 465666 w 796460"/>
                    <a:gd name="connsiteY3" fmla="*/ 499999 h 997473"/>
                    <a:gd name="connsiteX4" fmla="*/ 796460 w 796460"/>
                    <a:gd name="connsiteY4" fmla="*/ 705165 h 997473"/>
                    <a:gd name="connsiteX5" fmla="*/ 615164 w 796460"/>
                    <a:gd name="connsiteY5" fmla="*/ 997473 h 997473"/>
                    <a:gd name="connsiteX6" fmla="*/ 82999 w 796460"/>
                    <a:gd name="connsiteY6" fmla="*/ 667413 h 997473"/>
                    <a:gd name="connsiteX7" fmla="*/ 17500 w 796460"/>
                    <a:gd name="connsiteY7" fmla="*/ 585644 h 997473"/>
                    <a:gd name="connsiteX8" fmla="*/ 65195 w 796460"/>
                    <a:gd name="connsiteY8" fmla="*/ 383317 h 997473"/>
                    <a:gd name="connsiteX9" fmla="*/ 568496 w 796460"/>
                    <a:gd name="connsiteY9" fmla="*/ 0 h 997473"/>
                    <a:gd name="connsiteX0" fmla="*/ 665598 w 796460"/>
                    <a:gd name="connsiteY0" fmla="*/ 117823 h 997473"/>
                    <a:gd name="connsiteX1" fmla="*/ 771753 w 796460"/>
                    <a:gd name="connsiteY1" fmla="*/ 266880 h 997473"/>
                    <a:gd name="connsiteX2" fmla="*/ 465666 w 796460"/>
                    <a:gd name="connsiteY2" fmla="*/ 499999 h 997473"/>
                    <a:gd name="connsiteX3" fmla="*/ 796460 w 796460"/>
                    <a:gd name="connsiteY3" fmla="*/ 705165 h 997473"/>
                    <a:gd name="connsiteX4" fmla="*/ 615164 w 796460"/>
                    <a:gd name="connsiteY4" fmla="*/ 997473 h 997473"/>
                    <a:gd name="connsiteX5" fmla="*/ 82999 w 796460"/>
                    <a:gd name="connsiteY5" fmla="*/ 667413 h 997473"/>
                    <a:gd name="connsiteX6" fmla="*/ 17500 w 796460"/>
                    <a:gd name="connsiteY6" fmla="*/ 585644 h 997473"/>
                    <a:gd name="connsiteX7" fmla="*/ 65195 w 796460"/>
                    <a:gd name="connsiteY7" fmla="*/ 383317 h 997473"/>
                    <a:gd name="connsiteX8" fmla="*/ 568496 w 796460"/>
                    <a:gd name="connsiteY8" fmla="*/ 0 h 997473"/>
                    <a:gd name="connsiteX9" fmla="*/ 757038 w 796460"/>
                    <a:gd name="connsiteY9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57038 w 796460"/>
                    <a:gd name="connsiteY8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62118 w 796460"/>
                    <a:gd name="connsiteY8" fmla="*/ 21942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0" fmla="*/ 657453 w 796460"/>
                    <a:gd name="connsiteY0" fmla="*/ 35070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96460" h="997473">
                      <a:moveTo>
                        <a:pt x="657453" y="350700"/>
                      </a:moveTo>
                      <a:lnTo>
                        <a:pt x="465666" y="499999"/>
                      </a:lnTo>
                      <a:lnTo>
                        <a:pt x="796460" y="705165"/>
                      </a:lnTo>
                      <a:lnTo>
                        <a:pt x="615164" y="997473"/>
                      </a:lnTo>
                      <a:lnTo>
                        <a:pt x="82999" y="667413"/>
                      </a:lnTo>
                      <a:cubicBezTo>
                        <a:pt x="51087" y="647621"/>
                        <a:pt x="27908" y="619084"/>
                        <a:pt x="17500" y="585644"/>
                      </a:cubicBezTo>
                      <a:cubicBezTo>
                        <a:pt x="-17820" y="517189"/>
                        <a:pt x="1439" y="431873"/>
                        <a:pt x="65195" y="383317"/>
                      </a:cubicBezTo>
                      <a:lnTo>
                        <a:pt x="568496" y="0"/>
                      </a:lnTo>
                    </a:path>
                  </a:pathLst>
                </a:cu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94" name="グループ化 1093"/>
              <p:cNvGrpSpPr/>
              <p:nvPr/>
            </p:nvGrpSpPr>
            <p:grpSpPr>
              <a:xfrm flipH="1">
                <a:off x="-1486465" y="5300330"/>
                <a:ext cx="764266" cy="682825"/>
                <a:chOff x="6659762" y="5266977"/>
                <a:chExt cx="1432954" cy="1280257"/>
              </a:xfrm>
            </p:grpSpPr>
            <p:sp>
              <p:nvSpPr>
                <p:cNvPr id="1095" name="フリーフォーム 1094"/>
                <p:cNvSpPr/>
                <p:nvPr/>
              </p:nvSpPr>
              <p:spPr>
                <a:xfrm rot="7200000">
                  <a:off x="7503766" y="5958284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96" name="台形 1095"/>
                <p:cNvSpPr/>
                <p:nvPr/>
              </p:nvSpPr>
              <p:spPr>
                <a:xfrm rot="7292467" flipH="1">
                  <a:off x="7261869" y="6070405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97" name="正方形/長方形 8"/>
                <p:cNvSpPr/>
                <p:nvPr/>
              </p:nvSpPr>
              <p:spPr>
                <a:xfrm>
                  <a:off x="6659762" y="5266977"/>
                  <a:ext cx="796460" cy="997473"/>
                </a:xfrm>
                <a:custGeom>
                  <a:avLst/>
                  <a:gdLst>
                    <a:gd name="connsiteX0" fmla="*/ 568496 w 796460"/>
                    <a:gd name="connsiteY0" fmla="*/ 0 h 997473"/>
                    <a:gd name="connsiteX1" fmla="*/ 665598 w 796460"/>
                    <a:gd name="connsiteY1" fmla="*/ 117823 h 997473"/>
                    <a:gd name="connsiteX2" fmla="*/ 771753 w 796460"/>
                    <a:gd name="connsiteY2" fmla="*/ 266880 h 997473"/>
                    <a:gd name="connsiteX3" fmla="*/ 465666 w 796460"/>
                    <a:gd name="connsiteY3" fmla="*/ 499999 h 997473"/>
                    <a:gd name="connsiteX4" fmla="*/ 796460 w 796460"/>
                    <a:gd name="connsiteY4" fmla="*/ 705165 h 997473"/>
                    <a:gd name="connsiteX5" fmla="*/ 615164 w 796460"/>
                    <a:gd name="connsiteY5" fmla="*/ 997473 h 997473"/>
                    <a:gd name="connsiteX6" fmla="*/ 82999 w 796460"/>
                    <a:gd name="connsiteY6" fmla="*/ 667413 h 997473"/>
                    <a:gd name="connsiteX7" fmla="*/ 17500 w 796460"/>
                    <a:gd name="connsiteY7" fmla="*/ 585644 h 997473"/>
                    <a:gd name="connsiteX8" fmla="*/ 65195 w 796460"/>
                    <a:gd name="connsiteY8" fmla="*/ 383317 h 997473"/>
                    <a:gd name="connsiteX9" fmla="*/ 568496 w 796460"/>
                    <a:gd name="connsiteY9" fmla="*/ 0 h 997473"/>
                    <a:gd name="connsiteX0" fmla="*/ 665598 w 796460"/>
                    <a:gd name="connsiteY0" fmla="*/ 117823 h 997473"/>
                    <a:gd name="connsiteX1" fmla="*/ 771753 w 796460"/>
                    <a:gd name="connsiteY1" fmla="*/ 266880 h 997473"/>
                    <a:gd name="connsiteX2" fmla="*/ 465666 w 796460"/>
                    <a:gd name="connsiteY2" fmla="*/ 499999 h 997473"/>
                    <a:gd name="connsiteX3" fmla="*/ 796460 w 796460"/>
                    <a:gd name="connsiteY3" fmla="*/ 705165 h 997473"/>
                    <a:gd name="connsiteX4" fmla="*/ 615164 w 796460"/>
                    <a:gd name="connsiteY4" fmla="*/ 997473 h 997473"/>
                    <a:gd name="connsiteX5" fmla="*/ 82999 w 796460"/>
                    <a:gd name="connsiteY5" fmla="*/ 667413 h 997473"/>
                    <a:gd name="connsiteX6" fmla="*/ 17500 w 796460"/>
                    <a:gd name="connsiteY6" fmla="*/ 585644 h 997473"/>
                    <a:gd name="connsiteX7" fmla="*/ 65195 w 796460"/>
                    <a:gd name="connsiteY7" fmla="*/ 383317 h 997473"/>
                    <a:gd name="connsiteX8" fmla="*/ 568496 w 796460"/>
                    <a:gd name="connsiteY8" fmla="*/ 0 h 997473"/>
                    <a:gd name="connsiteX9" fmla="*/ 757038 w 796460"/>
                    <a:gd name="connsiteY9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57038 w 796460"/>
                    <a:gd name="connsiteY8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62118 w 796460"/>
                    <a:gd name="connsiteY8" fmla="*/ 21942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0" fmla="*/ 626973 w 796460"/>
                    <a:gd name="connsiteY0" fmla="*/ 37356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96460" h="997473">
                      <a:moveTo>
                        <a:pt x="626973" y="373560"/>
                      </a:moveTo>
                      <a:lnTo>
                        <a:pt x="465666" y="499999"/>
                      </a:lnTo>
                      <a:lnTo>
                        <a:pt x="796460" y="705165"/>
                      </a:lnTo>
                      <a:lnTo>
                        <a:pt x="615164" y="997473"/>
                      </a:lnTo>
                      <a:lnTo>
                        <a:pt x="82999" y="667413"/>
                      </a:lnTo>
                      <a:cubicBezTo>
                        <a:pt x="51087" y="647621"/>
                        <a:pt x="27908" y="619084"/>
                        <a:pt x="17500" y="585644"/>
                      </a:cubicBezTo>
                      <a:cubicBezTo>
                        <a:pt x="-17820" y="517189"/>
                        <a:pt x="1439" y="431873"/>
                        <a:pt x="65195" y="383317"/>
                      </a:cubicBezTo>
                      <a:lnTo>
                        <a:pt x="568496" y="0"/>
                      </a:lnTo>
                    </a:path>
                  </a:pathLst>
                </a:cu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090" name="稲妻 1089"/>
            <p:cNvSpPr/>
            <p:nvPr/>
          </p:nvSpPr>
          <p:spPr>
            <a:xfrm>
              <a:off x="1712640" y="5248601"/>
              <a:ext cx="408320" cy="389058"/>
            </a:xfrm>
            <a:prstGeom prst="lightningBolt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1" name="円/楕円 1090"/>
            <p:cNvSpPr/>
            <p:nvPr/>
          </p:nvSpPr>
          <p:spPr>
            <a:xfrm>
              <a:off x="2010122" y="4896184"/>
              <a:ext cx="89086" cy="89086"/>
            </a:xfrm>
            <a:prstGeom prst="ellips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2" name="円/楕円 1091"/>
            <p:cNvSpPr/>
            <p:nvPr/>
          </p:nvSpPr>
          <p:spPr>
            <a:xfrm>
              <a:off x="2288704" y="4896184"/>
              <a:ext cx="89086" cy="89086"/>
            </a:xfrm>
            <a:prstGeom prst="ellips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563407" y="2912729"/>
            <a:ext cx="1333704" cy="1451192"/>
            <a:chOff x="-714954" y="764314"/>
            <a:chExt cx="1333704" cy="1451192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-459400" y="764314"/>
              <a:ext cx="822595" cy="1451192"/>
              <a:chOff x="-459400" y="4574314"/>
              <a:chExt cx="822595" cy="1451192"/>
            </a:xfrm>
          </p:grpSpPr>
          <p:grpSp>
            <p:nvGrpSpPr>
              <p:cNvPr id="17" name="グループ化 16"/>
              <p:cNvGrpSpPr/>
              <p:nvPr/>
            </p:nvGrpSpPr>
            <p:grpSpPr>
              <a:xfrm>
                <a:off x="-459400" y="4574314"/>
                <a:ext cx="822595" cy="1005932"/>
                <a:chOff x="-459400" y="4574314"/>
                <a:chExt cx="822595" cy="1005932"/>
              </a:xfrm>
            </p:grpSpPr>
            <p:sp>
              <p:nvSpPr>
                <p:cNvPr id="26" name="片側の 2 つの角を丸めた四角形 25"/>
                <p:cNvSpPr/>
                <p:nvPr/>
              </p:nvSpPr>
              <p:spPr>
                <a:xfrm rot="10800000">
                  <a:off x="-118094" y="5335880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" name="フリーフォーム 26"/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8" name="グループ化 27"/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40" name="円/楕円 838"/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" name="円/楕円 839"/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9" name="円/楕円 840"/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" name="フリーフォーム 29"/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" name="フリーフォーム 30"/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2" name="グループ化 31"/>
                <p:cNvGrpSpPr/>
                <p:nvPr/>
              </p:nvGrpSpPr>
              <p:grpSpPr>
                <a:xfrm>
                  <a:off x="-305013" y="4914932"/>
                  <a:ext cx="513820" cy="258170"/>
                  <a:chOff x="-298046" y="4914932"/>
                  <a:chExt cx="513820" cy="258170"/>
                </a:xfrm>
              </p:grpSpPr>
              <p:sp>
                <p:nvSpPr>
                  <p:cNvPr id="34" name="楕円 14"/>
                  <p:cNvSpPr/>
                  <p:nvPr/>
                </p:nvSpPr>
                <p:spPr>
                  <a:xfrm>
                    <a:off x="-288848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" name="楕円 562"/>
                  <p:cNvSpPr/>
                  <p:nvPr/>
                </p:nvSpPr>
                <p:spPr>
                  <a:xfrm>
                    <a:off x="-253100" y="5056973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" name="楕円 563"/>
                  <p:cNvSpPr/>
                  <p:nvPr/>
                </p:nvSpPr>
                <p:spPr>
                  <a:xfrm>
                    <a:off x="31827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7" name="楕円 564"/>
                  <p:cNvSpPr/>
                  <p:nvPr/>
                </p:nvSpPr>
                <p:spPr>
                  <a:xfrm>
                    <a:off x="67575" y="5056973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" name="フリーフォーム 37"/>
                  <p:cNvSpPr/>
                  <p:nvPr/>
                </p:nvSpPr>
                <p:spPr>
                  <a:xfrm>
                    <a:off x="-298046" y="4914932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" name="フリーフォーム 38"/>
                  <p:cNvSpPr/>
                  <p:nvPr/>
                </p:nvSpPr>
                <p:spPr>
                  <a:xfrm>
                    <a:off x="22629" y="4914932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3" name="円/楕円 4"/>
                <p:cNvSpPr/>
                <p:nvPr/>
              </p:nvSpPr>
              <p:spPr>
                <a:xfrm flipV="1">
                  <a:off x="-175330" y="5296826"/>
                  <a:ext cx="254451" cy="596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8" name="グループ化 17"/>
              <p:cNvGrpSpPr/>
              <p:nvPr/>
            </p:nvGrpSpPr>
            <p:grpSpPr>
              <a:xfrm>
                <a:off x="-350536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19" name="片側の 2 つの角を丸めた四角形 18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0" name="グループ化 19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24" name="台形 23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" name="台形 24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1" name="グループ化 20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22" name="直角三角形 21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" name="直角三角形 22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4" name="グループ化 3"/>
            <p:cNvGrpSpPr/>
            <p:nvPr/>
          </p:nvGrpSpPr>
          <p:grpSpPr>
            <a:xfrm>
              <a:off x="-714954" y="1718012"/>
              <a:ext cx="1333704" cy="355542"/>
              <a:chOff x="-1844735" y="1730579"/>
              <a:chExt cx="1286058" cy="342840"/>
            </a:xfrm>
          </p:grpSpPr>
          <p:sp>
            <p:nvSpPr>
              <p:cNvPr id="6" name="片側の 2 つの角を丸めた四角形 170"/>
              <p:cNvSpPr/>
              <p:nvPr/>
            </p:nvSpPr>
            <p:spPr>
              <a:xfrm rot="14411413">
                <a:off x="-1703889" y="1676244"/>
                <a:ext cx="175955" cy="457648"/>
              </a:xfrm>
              <a:custGeom>
                <a:avLst/>
                <a:gdLst>
                  <a:gd name="connsiteX0" fmla="*/ 170552 w 341103"/>
                  <a:gd name="connsiteY0" fmla="*/ 0 h 888529"/>
                  <a:gd name="connsiteX1" fmla="*/ 170552 w 341103"/>
                  <a:gd name="connsiteY1" fmla="*/ 0 h 888529"/>
                  <a:gd name="connsiteX2" fmla="*/ 341104 w 341103"/>
                  <a:gd name="connsiteY2" fmla="*/ 170552 h 888529"/>
                  <a:gd name="connsiteX3" fmla="*/ 341103 w 341103"/>
                  <a:gd name="connsiteY3" fmla="*/ 888529 h 888529"/>
                  <a:gd name="connsiteX4" fmla="*/ 341103 w 341103"/>
                  <a:gd name="connsiteY4" fmla="*/ 888529 h 888529"/>
                  <a:gd name="connsiteX5" fmla="*/ 0 w 341103"/>
                  <a:gd name="connsiteY5" fmla="*/ 888529 h 888529"/>
                  <a:gd name="connsiteX6" fmla="*/ 0 w 341103"/>
                  <a:gd name="connsiteY6" fmla="*/ 888529 h 888529"/>
                  <a:gd name="connsiteX7" fmla="*/ 0 w 341103"/>
                  <a:gd name="connsiteY7" fmla="*/ 170552 h 888529"/>
                  <a:gd name="connsiteX8" fmla="*/ 170552 w 341103"/>
                  <a:gd name="connsiteY8" fmla="*/ 0 h 888529"/>
                  <a:gd name="connsiteX0" fmla="*/ 0 w 341104"/>
                  <a:gd name="connsiteY0" fmla="*/ 888529 h 979969"/>
                  <a:gd name="connsiteX1" fmla="*/ 0 w 341104"/>
                  <a:gd name="connsiteY1" fmla="*/ 170552 h 979969"/>
                  <a:gd name="connsiteX2" fmla="*/ 170552 w 341104"/>
                  <a:gd name="connsiteY2" fmla="*/ 0 h 979969"/>
                  <a:gd name="connsiteX3" fmla="*/ 170552 w 341104"/>
                  <a:gd name="connsiteY3" fmla="*/ 0 h 979969"/>
                  <a:gd name="connsiteX4" fmla="*/ 341104 w 341104"/>
                  <a:gd name="connsiteY4" fmla="*/ 170552 h 979969"/>
                  <a:gd name="connsiteX5" fmla="*/ 341103 w 341104"/>
                  <a:gd name="connsiteY5" fmla="*/ 888529 h 979969"/>
                  <a:gd name="connsiteX6" fmla="*/ 341103 w 341104"/>
                  <a:gd name="connsiteY6" fmla="*/ 888529 h 979969"/>
                  <a:gd name="connsiteX7" fmla="*/ 0 w 341104"/>
                  <a:gd name="connsiteY7" fmla="*/ 888529 h 979969"/>
                  <a:gd name="connsiteX8" fmla="*/ 91440 w 341104"/>
                  <a:gd name="connsiteY8" fmla="*/ 979969 h 979969"/>
                  <a:gd name="connsiteX0" fmla="*/ 0 w 341104"/>
                  <a:gd name="connsiteY0" fmla="*/ 888529 h 888529"/>
                  <a:gd name="connsiteX1" fmla="*/ 0 w 341104"/>
                  <a:gd name="connsiteY1" fmla="*/ 170552 h 888529"/>
                  <a:gd name="connsiteX2" fmla="*/ 170552 w 341104"/>
                  <a:gd name="connsiteY2" fmla="*/ 0 h 888529"/>
                  <a:gd name="connsiteX3" fmla="*/ 170552 w 341104"/>
                  <a:gd name="connsiteY3" fmla="*/ 0 h 888529"/>
                  <a:gd name="connsiteX4" fmla="*/ 341104 w 341104"/>
                  <a:gd name="connsiteY4" fmla="*/ 170552 h 888529"/>
                  <a:gd name="connsiteX5" fmla="*/ 341103 w 341104"/>
                  <a:gd name="connsiteY5" fmla="*/ 888529 h 888529"/>
                  <a:gd name="connsiteX6" fmla="*/ 341103 w 341104"/>
                  <a:gd name="connsiteY6" fmla="*/ 888529 h 888529"/>
                  <a:gd name="connsiteX7" fmla="*/ 0 w 341104"/>
                  <a:gd name="connsiteY7" fmla="*/ 888529 h 888529"/>
                  <a:gd name="connsiteX0" fmla="*/ 0 w 341104"/>
                  <a:gd name="connsiteY0" fmla="*/ 888529 h 1041290"/>
                  <a:gd name="connsiteX1" fmla="*/ 0 w 341104"/>
                  <a:gd name="connsiteY1" fmla="*/ 170552 h 1041290"/>
                  <a:gd name="connsiteX2" fmla="*/ 170552 w 341104"/>
                  <a:gd name="connsiteY2" fmla="*/ 0 h 1041290"/>
                  <a:gd name="connsiteX3" fmla="*/ 170552 w 341104"/>
                  <a:gd name="connsiteY3" fmla="*/ 0 h 1041290"/>
                  <a:gd name="connsiteX4" fmla="*/ 341104 w 341104"/>
                  <a:gd name="connsiteY4" fmla="*/ 170552 h 1041290"/>
                  <a:gd name="connsiteX5" fmla="*/ 341103 w 341104"/>
                  <a:gd name="connsiteY5" fmla="*/ 888529 h 1041290"/>
                  <a:gd name="connsiteX6" fmla="*/ 341103 w 341104"/>
                  <a:gd name="connsiteY6" fmla="*/ 888529 h 1041290"/>
                  <a:gd name="connsiteX7" fmla="*/ 105684 w 341104"/>
                  <a:gd name="connsiteY7" fmla="*/ 1041290 h 1041290"/>
                  <a:gd name="connsiteX0" fmla="*/ 0 w 341104"/>
                  <a:gd name="connsiteY0" fmla="*/ 888529 h 888529"/>
                  <a:gd name="connsiteX1" fmla="*/ 0 w 341104"/>
                  <a:gd name="connsiteY1" fmla="*/ 170552 h 888529"/>
                  <a:gd name="connsiteX2" fmla="*/ 170552 w 341104"/>
                  <a:gd name="connsiteY2" fmla="*/ 0 h 888529"/>
                  <a:gd name="connsiteX3" fmla="*/ 170552 w 341104"/>
                  <a:gd name="connsiteY3" fmla="*/ 0 h 888529"/>
                  <a:gd name="connsiteX4" fmla="*/ 341104 w 341104"/>
                  <a:gd name="connsiteY4" fmla="*/ 170552 h 888529"/>
                  <a:gd name="connsiteX5" fmla="*/ 341103 w 341104"/>
                  <a:gd name="connsiteY5" fmla="*/ 888529 h 888529"/>
                  <a:gd name="connsiteX6" fmla="*/ 341103 w 341104"/>
                  <a:gd name="connsiteY6" fmla="*/ 888529 h 888529"/>
                  <a:gd name="connsiteX0" fmla="*/ 0 w 341618"/>
                  <a:gd name="connsiteY0" fmla="*/ 716984 h 888529"/>
                  <a:gd name="connsiteX1" fmla="*/ 514 w 341618"/>
                  <a:gd name="connsiteY1" fmla="*/ 170552 h 888529"/>
                  <a:gd name="connsiteX2" fmla="*/ 171066 w 341618"/>
                  <a:gd name="connsiteY2" fmla="*/ 0 h 888529"/>
                  <a:gd name="connsiteX3" fmla="*/ 171066 w 341618"/>
                  <a:gd name="connsiteY3" fmla="*/ 0 h 888529"/>
                  <a:gd name="connsiteX4" fmla="*/ 341618 w 341618"/>
                  <a:gd name="connsiteY4" fmla="*/ 170552 h 888529"/>
                  <a:gd name="connsiteX5" fmla="*/ 341617 w 341618"/>
                  <a:gd name="connsiteY5" fmla="*/ 888529 h 888529"/>
                  <a:gd name="connsiteX6" fmla="*/ 341617 w 341618"/>
                  <a:gd name="connsiteY6" fmla="*/ 888529 h 8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41618" h="888529">
                    <a:moveTo>
                      <a:pt x="0" y="716984"/>
                    </a:moveTo>
                    <a:cubicBezTo>
                      <a:pt x="171" y="534840"/>
                      <a:pt x="343" y="352696"/>
                      <a:pt x="514" y="170552"/>
                    </a:cubicBezTo>
                    <a:cubicBezTo>
                      <a:pt x="514" y="76359"/>
                      <a:pt x="76873" y="0"/>
                      <a:pt x="171066" y="0"/>
                    </a:cubicBezTo>
                    <a:lnTo>
                      <a:pt x="171066" y="0"/>
                    </a:lnTo>
                    <a:cubicBezTo>
                      <a:pt x="265259" y="0"/>
                      <a:pt x="341618" y="76359"/>
                      <a:pt x="341618" y="170552"/>
                    </a:cubicBezTo>
                    <a:cubicBezTo>
                      <a:pt x="341618" y="409878"/>
                      <a:pt x="341617" y="649203"/>
                      <a:pt x="341617" y="888529"/>
                    </a:cubicBezTo>
                    <a:lnTo>
                      <a:pt x="341617" y="888529"/>
                    </a:lnTo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" name="グループ化 6"/>
              <p:cNvGrpSpPr/>
              <p:nvPr/>
            </p:nvGrpSpPr>
            <p:grpSpPr>
              <a:xfrm rot="282138">
                <a:off x="-1825908" y="1758938"/>
                <a:ext cx="759055" cy="314481"/>
                <a:chOff x="6267495" y="2260985"/>
                <a:chExt cx="1473715" cy="610569"/>
              </a:xfrm>
            </p:grpSpPr>
            <p:sp>
              <p:nvSpPr>
                <p:cNvPr id="14" name="フリーフォーム 13"/>
                <p:cNvSpPr/>
                <p:nvPr/>
              </p:nvSpPr>
              <p:spPr>
                <a:xfrm rot="16200000" flipH="1" flipV="1">
                  <a:off x="7187756" y="2208917"/>
                  <a:ext cx="501385" cy="605522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BE7D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" name="台形 14"/>
                <p:cNvSpPr/>
                <p:nvPr/>
              </p:nvSpPr>
              <p:spPr>
                <a:xfrm rot="4834386">
                  <a:off x="6944035" y="2542598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" name="片側の 2 つの角を丸めた四角形 15"/>
                <p:cNvSpPr/>
                <p:nvPr/>
              </p:nvSpPr>
              <p:spPr>
                <a:xfrm rot="15618365">
                  <a:off x="6480211" y="2317148"/>
                  <a:ext cx="341690" cy="76712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" name="グループ化 7"/>
              <p:cNvGrpSpPr/>
              <p:nvPr/>
            </p:nvGrpSpPr>
            <p:grpSpPr>
              <a:xfrm flipH="1">
                <a:off x="-1303961" y="1730579"/>
                <a:ext cx="745284" cy="341502"/>
                <a:chOff x="6491297" y="2158849"/>
                <a:chExt cx="1446979" cy="663030"/>
              </a:xfrm>
            </p:grpSpPr>
            <p:sp>
              <p:nvSpPr>
                <p:cNvPr id="9" name="片側の 2 つの角を丸めた四角形 170"/>
                <p:cNvSpPr/>
                <p:nvPr/>
              </p:nvSpPr>
              <p:spPr>
                <a:xfrm rot="14411413">
                  <a:off x="6764753" y="2053356"/>
                  <a:ext cx="341618" cy="888529"/>
                </a:xfrm>
                <a:custGeom>
                  <a:avLst/>
                  <a:gdLst>
                    <a:gd name="connsiteX0" fmla="*/ 170552 w 341103"/>
                    <a:gd name="connsiteY0" fmla="*/ 0 h 888529"/>
                    <a:gd name="connsiteX1" fmla="*/ 170552 w 341103"/>
                    <a:gd name="connsiteY1" fmla="*/ 0 h 888529"/>
                    <a:gd name="connsiteX2" fmla="*/ 341104 w 341103"/>
                    <a:gd name="connsiteY2" fmla="*/ 170552 h 888529"/>
                    <a:gd name="connsiteX3" fmla="*/ 341103 w 341103"/>
                    <a:gd name="connsiteY3" fmla="*/ 888529 h 888529"/>
                    <a:gd name="connsiteX4" fmla="*/ 341103 w 341103"/>
                    <a:gd name="connsiteY4" fmla="*/ 888529 h 888529"/>
                    <a:gd name="connsiteX5" fmla="*/ 0 w 341103"/>
                    <a:gd name="connsiteY5" fmla="*/ 888529 h 888529"/>
                    <a:gd name="connsiteX6" fmla="*/ 0 w 341103"/>
                    <a:gd name="connsiteY6" fmla="*/ 888529 h 888529"/>
                    <a:gd name="connsiteX7" fmla="*/ 0 w 341103"/>
                    <a:gd name="connsiteY7" fmla="*/ 170552 h 888529"/>
                    <a:gd name="connsiteX8" fmla="*/ 170552 w 341103"/>
                    <a:gd name="connsiteY8" fmla="*/ 0 h 888529"/>
                    <a:gd name="connsiteX0" fmla="*/ 0 w 341104"/>
                    <a:gd name="connsiteY0" fmla="*/ 888529 h 979969"/>
                    <a:gd name="connsiteX1" fmla="*/ 0 w 341104"/>
                    <a:gd name="connsiteY1" fmla="*/ 170552 h 979969"/>
                    <a:gd name="connsiteX2" fmla="*/ 170552 w 341104"/>
                    <a:gd name="connsiteY2" fmla="*/ 0 h 979969"/>
                    <a:gd name="connsiteX3" fmla="*/ 170552 w 341104"/>
                    <a:gd name="connsiteY3" fmla="*/ 0 h 979969"/>
                    <a:gd name="connsiteX4" fmla="*/ 341104 w 341104"/>
                    <a:gd name="connsiteY4" fmla="*/ 170552 h 979969"/>
                    <a:gd name="connsiteX5" fmla="*/ 341103 w 341104"/>
                    <a:gd name="connsiteY5" fmla="*/ 888529 h 979969"/>
                    <a:gd name="connsiteX6" fmla="*/ 341103 w 341104"/>
                    <a:gd name="connsiteY6" fmla="*/ 888529 h 979969"/>
                    <a:gd name="connsiteX7" fmla="*/ 0 w 341104"/>
                    <a:gd name="connsiteY7" fmla="*/ 888529 h 979969"/>
                    <a:gd name="connsiteX8" fmla="*/ 91440 w 341104"/>
                    <a:gd name="connsiteY8" fmla="*/ 979969 h 979969"/>
                    <a:gd name="connsiteX0" fmla="*/ 0 w 341104"/>
                    <a:gd name="connsiteY0" fmla="*/ 888529 h 888529"/>
                    <a:gd name="connsiteX1" fmla="*/ 0 w 341104"/>
                    <a:gd name="connsiteY1" fmla="*/ 170552 h 888529"/>
                    <a:gd name="connsiteX2" fmla="*/ 170552 w 341104"/>
                    <a:gd name="connsiteY2" fmla="*/ 0 h 888529"/>
                    <a:gd name="connsiteX3" fmla="*/ 170552 w 341104"/>
                    <a:gd name="connsiteY3" fmla="*/ 0 h 888529"/>
                    <a:gd name="connsiteX4" fmla="*/ 341104 w 341104"/>
                    <a:gd name="connsiteY4" fmla="*/ 170552 h 888529"/>
                    <a:gd name="connsiteX5" fmla="*/ 341103 w 341104"/>
                    <a:gd name="connsiteY5" fmla="*/ 888529 h 888529"/>
                    <a:gd name="connsiteX6" fmla="*/ 341103 w 341104"/>
                    <a:gd name="connsiteY6" fmla="*/ 888529 h 888529"/>
                    <a:gd name="connsiteX7" fmla="*/ 0 w 341104"/>
                    <a:gd name="connsiteY7" fmla="*/ 888529 h 888529"/>
                    <a:gd name="connsiteX0" fmla="*/ 0 w 341104"/>
                    <a:gd name="connsiteY0" fmla="*/ 888529 h 1041290"/>
                    <a:gd name="connsiteX1" fmla="*/ 0 w 341104"/>
                    <a:gd name="connsiteY1" fmla="*/ 170552 h 1041290"/>
                    <a:gd name="connsiteX2" fmla="*/ 170552 w 341104"/>
                    <a:gd name="connsiteY2" fmla="*/ 0 h 1041290"/>
                    <a:gd name="connsiteX3" fmla="*/ 170552 w 341104"/>
                    <a:gd name="connsiteY3" fmla="*/ 0 h 1041290"/>
                    <a:gd name="connsiteX4" fmla="*/ 341104 w 341104"/>
                    <a:gd name="connsiteY4" fmla="*/ 170552 h 1041290"/>
                    <a:gd name="connsiteX5" fmla="*/ 341103 w 341104"/>
                    <a:gd name="connsiteY5" fmla="*/ 888529 h 1041290"/>
                    <a:gd name="connsiteX6" fmla="*/ 341103 w 341104"/>
                    <a:gd name="connsiteY6" fmla="*/ 888529 h 1041290"/>
                    <a:gd name="connsiteX7" fmla="*/ 105684 w 341104"/>
                    <a:gd name="connsiteY7" fmla="*/ 1041290 h 1041290"/>
                    <a:gd name="connsiteX0" fmla="*/ 0 w 341104"/>
                    <a:gd name="connsiteY0" fmla="*/ 888529 h 888529"/>
                    <a:gd name="connsiteX1" fmla="*/ 0 w 341104"/>
                    <a:gd name="connsiteY1" fmla="*/ 170552 h 888529"/>
                    <a:gd name="connsiteX2" fmla="*/ 170552 w 341104"/>
                    <a:gd name="connsiteY2" fmla="*/ 0 h 888529"/>
                    <a:gd name="connsiteX3" fmla="*/ 170552 w 341104"/>
                    <a:gd name="connsiteY3" fmla="*/ 0 h 888529"/>
                    <a:gd name="connsiteX4" fmla="*/ 341104 w 341104"/>
                    <a:gd name="connsiteY4" fmla="*/ 170552 h 888529"/>
                    <a:gd name="connsiteX5" fmla="*/ 341103 w 341104"/>
                    <a:gd name="connsiteY5" fmla="*/ 888529 h 888529"/>
                    <a:gd name="connsiteX6" fmla="*/ 341103 w 341104"/>
                    <a:gd name="connsiteY6" fmla="*/ 888529 h 888529"/>
                    <a:gd name="connsiteX0" fmla="*/ 0 w 341618"/>
                    <a:gd name="connsiteY0" fmla="*/ 716984 h 888529"/>
                    <a:gd name="connsiteX1" fmla="*/ 514 w 341618"/>
                    <a:gd name="connsiteY1" fmla="*/ 170552 h 888529"/>
                    <a:gd name="connsiteX2" fmla="*/ 171066 w 341618"/>
                    <a:gd name="connsiteY2" fmla="*/ 0 h 888529"/>
                    <a:gd name="connsiteX3" fmla="*/ 171066 w 341618"/>
                    <a:gd name="connsiteY3" fmla="*/ 0 h 888529"/>
                    <a:gd name="connsiteX4" fmla="*/ 341618 w 341618"/>
                    <a:gd name="connsiteY4" fmla="*/ 170552 h 888529"/>
                    <a:gd name="connsiteX5" fmla="*/ 341617 w 341618"/>
                    <a:gd name="connsiteY5" fmla="*/ 888529 h 888529"/>
                    <a:gd name="connsiteX6" fmla="*/ 341617 w 341618"/>
                    <a:gd name="connsiteY6" fmla="*/ 888529 h 8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1618" h="888529">
                      <a:moveTo>
                        <a:pt x="0" y="716984"/>
                      </a:moveTo>
                      <a:cubicBezTo>
                        <a:pt x="171" y="534840"/>
                        <a:pt x="343" y="352696"/>
                        <a:pt x="514" y="170552"/>
                      </a:cubicBezTo>
                      <a:cubicBezTo>
                        <a:pt x="514" y="76359"/>
                        <a:pt x="76873" y="0"/>
                        <a:pt x="171066" y="0"/>
                      </a:cubicBezTo>
                      <a:lnTo>
                        <a:pt x="171066" y="0"/>
                      </a:lnTo>
                      <a:cubicBezTo>
                        <a:pt x="265259" y="0"/>
                        <a:pt x="341618" y="76359"/>
                        <a:pt x="341618" y="170552"/>
                      </a:cubicBezTo>
                      <a:cubicBezTo>
                        <a:pt x="341618" y="409878"/>
                        <a:pt x="341617" y="649203"/>
                        <a:pt x="341617" y="888529"/>
                      </a:cubicBezTo>
                      <a:lnTo>
                        <a:pt x="341617" y="888529"/>
                      </a:lnTo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" name="グループ化 9"/>
                <p:cNvGrpSpPr/>
                <p:nvPr/>
              </p:nvGrpSpPr>
              <p:grpSpPr>
                <a:xfrm rot="282138">
                  <a:off x="6530112" y="2158849"/>
                  <a:ext cx="1408164" cy="663030"/>
                  <a:chOff x="6267495" y="2208524"/>
                  <a:chExt cx="1408164" cy="663030"/>
                </a:xfrm>
              </p:grpSpPr>
              <p:sp>
                <p:nvSpPr>
                  <p:cNvPr id="11" name="フリーフォーム 10"/>
                  <p:cNvSpPr/>
                  <p:nvPr/>
                </p:nvSpPr>
                <p:spPr>
                  <a:xfrm rot="14555880" flipH="1" flipV="1">
                    <a:off x="7122205" y="2156456"/>
                    <a:ext cx="501385" cy="605522"/>
                  </a:xfrm>
                  <a:custGeom>
                    <a:avLst/>
                    <a:gdLst>
                      <a:gd name="connsiteX0" fmla="*/ 671382 w 1159475"/>
                      <a:gd name="connsiteY0" fmla="*/ 0 h 1400297"/>
                      <a:gd name="connsiteX1" fmla="*/ 764597 w 1159475"/>
                      <a:gd name="connsiteY1" fmla="*/ 93215 h 1400297"/>
                      <a:gd name="connsiteX2" fmla="*/ 764597 w 1159475"/>
                      <a:gd name="connsiteY2" fmla="*/ 696590 h 1400297"/>
                      <a:gd name="connsiteX3" fmla="*/ 794859 w 1159475"/>
                      <a:gd name="connsiteY3" fmla="*/ 696590 h 1400297"/>
                      <a:gd name="connsiteX4" fmla="*/ 794859 w 1159475"/>
                      <a:gd name="connsiteY4" fmla="*/ 174177 h 1400297"/>
                      <a:gd name="connsiteX5" fmla="*/ 888074 w 1159475"/>
                      <a:gd name="connsiteY5" fmla="*/ 80962 h 1400297"/>
                      <a:gd name="connsiteX6" fmla="*/ 981289 w 1159475"/>
                      <a:gd name="connsiteY6" fmla="*/ 174177 h 1400297"/>
                      <a:gd name="connsiteX7" fmla="*/ 981289 w 1159475"/>
                      <a:gd name="connsiteY7" fmla="*/ 696590 h 1400297"/>
                      <a:gd name="connsiteX8" fmla="*/ 1009170 w 1159475"/>
                      <a:gd name="connsiteY8" fmla="*/ 696590 h 1400297"/>
                      <a:gd name="connsiteX9" fmla="*/ 1009170 w 1159475"/>
                      <a:gd name="connsiteY9" fmla="*/ 389600 h 1400297"/>
                      <a:gd name="connsiteX10" fmla="*/ 1055069 w 1159475"/>
                      <a:gd name="connsiteY10" fmla="*/ 320354 h 1400297"/>
                      <a:gd name="connsiteX11" fmla="*/ 1084321 w 1159475"/>
                      <a:gd name="connsiteY11" fmla="*/ 314449 h 1400297"/>
                      <a:gd name="connsiteX12" fmla="*/ 1113573 w 1159475"/>
                      <a:gd name="connsiteY12" fmla="*/ 320354 h 1400297"/>
                      <a:gd name="connsiteX13" fmla="*/ 1159471 w 1159475"/>
                      <a:gd name="connsiteY13" fmla="*/ 389600 h 1400297"/>
                      <a:gd name="connsiteX14" fmla="*/ 1159471 w 1159475"/>
                      <a:gd name="connsiteY14" fmla="*/ 797449 h 1400297"/>
                      <a:gd name="connsiteX15" fmla="*/ 1159475 w 1159475"/>
                      <a:gd name="connsiteY15" fmla="*/ 797466 h 1400297"/>
                      <a:gd name="connsiteX16" fmla="*/ 1159475 w 1159475"/>
                      <a:gd name="connsiteY16" fmla="*/ 1048443 h 1400297"/>
                      <a:gd name="connsiteX17" fmla="*/ 807621 w 1159475"/>
                      <a:gd name="connsiteY17" fmla="*/ 1400297 h 1400297"/>
                      <a:gd name="connsiteX18" fmla="*/ 713802 w 1159475"/>
                      <a:gd name="connsiteY18" fmla="*/ 1400297 h 1400297"/>
                      <a:gd name="connsiteX19" fmla="*/ 369096 w 1159475"/>
                      <a:gd name="connsiteY19" fmla="*/ 1119354 h 1400297"/>
                      <a:gd name="connsiteX20" fmla="*/ 363914 w 1159475"/>
                      <a:gd name="connsiteY20" fmla="*/ 1067950 h 1400297"/>
                      <a:gd name="connsiteX21" fmla="*/ 32099 w 1159475"/>
                      <a:gd name="connsiteY21" fmla="*/ 736134 h 1400297"/>
                      <a:gd name="connsiteX22" fmla="*/ 8025 w 1159475"/>
                      <a:gd name="connsiteY22" fmla="*/ 617398 h 1400297"/>
                      <a:gd name="connsiteX23" fmla="*/ 32099 w 1159475"/>
                      <a:gd name="connsiteY23" fmla="*/ 581144 h 1400297"/>
                      <a:gd name="connsiteX24" fmla="*/ 68353 w 1159475"/>
                      <a:gd name="connsiteY24" fmla="*/ 557070 h 1400297"/>
                      <a:gd name="connsiteX25" fmla="*/ 187089 w 1159475"/>
                      <a:gd name="connsiteY25" fmla="*/ 581144 h 1400297"/>
                      <a:gd name="connsiteX26" fmla="*/ 363853 w 1159475"/>
                      <a:gd name="connsiteY26" fmla="*/ 757908 h 1400297"/>
                      <a:gd name="connsiteX27" fmla="*/ 363853 w 1159475"/>
                      <a:gd name="connsiteY27" fmla="*/ 210413 h 1400297"/>
                      <a:gd name="connsiteX28" fmla="*/ 457068 w 1159475"/>
                      <a:gd name="connsiteY28" fmla="*/ 117198 h 1400297"/>
                      <a:gd name="connsiteX29" fmla="*/ 550283 w 1159475"/>
                      <a:gd name="connsiteY29" fmla="*/ 210413 h 1400297"/>
                      <a:gd name="connsiteX30" fmla="*/ 550283 w 1159475"/>
                      <a:gd name="connsiteY30" fmla="*/ 696590 h 1400297"/>
                      <a:gd name="connsiteX31" fmla="*/ 578167 w 1159475"/>
                      <a:gd name="connsiteY31" fmla="*/ 696590 h 1400297"/>
                      <a:gd name="connsiteX32" fmla="*/ 578167 w 1159475"/>
                      <a:gd name="connsiteY32" fmla="*/ 93215 h 1400297"/>
                      <a:gd name="connsiteX33" fmla="*/ 671382 w 1159475"/>
                      <a:gd name="connsiteY33" fmla="*/ 0 h 1400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159475" h="1400297">
                        <a:moveTo>
                          <a:pt x="671382" y="0"/>
                        </a:moveTo>
                        <a:cubicBezTo>
                          <a:pt x="722863" y="0"/>
                          <a:pt x="764597" y="41734"/>
                          <a:pt x="764597" y="93215"/>
                        </a:cubicBezTo>
                        <a:lnTo>
                          <a:pt x="764597" y="696590"/>
                        </a:lnTo>
                        <a:lnTo>
                          <a:pt x="794859" y="696590"/>
                        </a:lnTo>
                        <a:lnTo>
                          <a:pt x="794859" y="174177"/>
                        </a:lnTo>
                        <a:cubicBezTo>
                          <a:pt x="794859" y="122696"/>
                          <a:pt x="836593" y="80962"/>
                          <a:pt x="888074" y="80962"/>
                        </a:cubicBezTo>
                        <a:cubicBezTo>
                          <a:pt x="939555" y="80962"/>
                          <a:pt x="981289" y="122696"/>
                          <a:pt x="981289" y="174177"/>
                        </a:cubicBezTo>
                        <a:lnTo>
                          <a:pt x="981289" y="696590"/>
                        </a:lnTo>
                        <a:lnTo>
                          <a:pt x="1009170" y="696590"/>
                        </a:lnTo>
                        <a:lnTo>
                          <a:pt x="1009170" y="389600"/>
                        </a:lnTo>
                        <a:cubicBezTo>
                          <a:pt x="1009170" y="358471"/>
                          <a:pt x="1028096" y="331763"/>
                          <a:pt x="1055069" y="320354"/>
                        </a:cubicBezTo>
                        <a:lnTo>
                          <a:pt x="1084321" y="314449"/>
                        </a:lnTo>
                        <a:lnTo>
                          <a:pt x="1113573" y="320354"/>
                        </a:lnTo>
                        <a:cubicBezTo>
                          <a:pt x="1140545" y="331763"/>
                          <a:pt x="1159471" y="358471"/>
                          <a:pt x="1159471" y="389600"/>
                        </a:cubicBezTo>
                        <a:lnTo>
                          <a:pt x="1159471" y="797449"/>
                        </a:lnTo>
                        <a:lnTo>
                          <a:pt x="1159475" y="797466"/>
                        </a:lnTo>
                        <a:lnTo>
                          <a:pt x="1159475" y="1048443"/>
                        </a:lnTo>
                        <a:cubicBezTo>
                          <a:pt x="1159475" y="1242767"/>
                          <a:pt x="1001945" y="1400297"/>
                          <a:pt x="807621" y="1400297"/>
                        </a:cubicBezTo>
                        <a:lnTo>
                          <a:pt x="713802" y="1400297"/>
                        </a:lnTo>
                        <a:cubicBezTo>
                          <a:pt x="543768" y="1400297"/>
                          <a:pt x="401905" y="1279688"/>
                          <a:pt x="369096" y="1119354"/>
                        </a:cubicBezTo>
                        <a:lnTo>
                          <a:pt x="363914" y="1067950"/>
                        </a:lnTo>
                        <a:lnTo>
                          <a:pt x="32099" y="736134"/>
                        </a:lnTo>
                        <a:cubicBezTo>
                          <a:pt x="0" y="704035"/>
                          <a:pt x="-8025" y="656977"/>
                          <a:pt x="8025" y="617398"/>
                        </a:cubicBezTo>
                        <a:lnTo>
                          <a:pt x="32099" y="581144"/>
                        </a:lnTo>
                        <a:lnTo>
                          <a:pt x="68353" y="557070"/>
                        </a:lnTo>
                        <a:cubicBezTo>
                          <a:pt x="107932" y="541020"/>
                          <a:pt x="154990" y="549045"/>
                          <a:pt x="187089" y="581144"/>
                        </a:cubicBezTo>
                        <a:lnTo>
                          <a:pt x="363853" y="757908"/>
                        </a:lnTo>
                        <a:lnTo>
                          <a:pt x="363853" y="210413"/>
                        </a:lnTo>
                        <a:cubicBezTo>
                          <a:pt x="363853" y="158932"/>
                          <a:pt x="405587" y="117198"/>
                          <a:pt x="457068" y="117198"/>
                        </a:cubicBezTo>
                        <a:cubicBezTo>
                          <a:pt x="508549" y="117198"/>
                          <a:pt x="550283" y="158932"/>
                          <a:pt x="550283" y="210413"/>
                        </a:cubicBezTo>
                        <a:lnTo>
                          <a:pt x="550283" y="696590"/>
                        </a:lnTo>
                        <a:lnTo>
                          <a:pt x="578167" y="696590"/>
                        </a:lnTo>
                        <a:lnTo>
                          <a:pt x="578167" y="93215"/>
                        </a:lnTo>
                        <a:cubicBezTo>
                          <a:pt x="578167" y="41734"/>
                          <a:pt x="619901" y="0"/>
                          <a:pt x="671382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" name="台形 11"/>
                  <p:cNvSpPr/>
                  <p:nvPr/>
                </p:nvSpPr>
                <p:spPr>
                  <a:xfrm rot="4834386">
                    <a:off x="6944035" y="2542598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" name="片側の 2 つの角を丸めた四角形 12"/>
                  <p:cNvSpPr/>
                  <p:nvPr/>
                </p:nvSpPr>
                <p:spPr>
                  <a:xfrm rot="15618365">
                    <a:off x="6480211" y="2317148"/>
                    <a:ext cx="341690" cy="76712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5" name="ハート 4"/>
            <p:cNvSpPr/>
            <p:nvPr/>
          </p:nvSpPr>
          <p:spPr>
            <a:xfrm rot="20700000">
              <a:off x="-557397" y="1522535"/>
              <a:ext cx="425952" cy="425950"/>
            </a:xfrm>
            <a:prstGeom prst="heart">
              <a:avLst/>
            </a:prstGeom>
            <a:solidFill>
              <a:srgbClr val="FF66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42" name="グループ化 41"/>
          <p:cNvGrpSpPr/>
          <p:nvPr/>
        </p:nvGrpSpPr>
        <p:grpSpPr>
          <a:xfrm>
            <a:off x="2430629" y="2987623"/>
            <a:ext cx="1333704" cy="1376298"/>
            <a:chOff x="396238" y="839208"/>
            <a:chExt cx="1333704" cy="1376298"/>
          </a:xfrm>
        </p:grpSpPr>
        <p:grpSp>
          <p:nvGrpSpPr>
            <p:cNvPr id="43" name="グループ化 42"/>
            <p:cNvGrpSpPr/>
            <p:nvPr/>
          </p:nvGrpSpPr>
          <p:grpSpPr>
            <a:xfrm>
              <a:off x="703823" y="839208"/>
              <a:ext cx="719603" cy="1376298"/>
              <a:chOff x="703823" y="4649208"/>
              <a:chExt cx="719603" cy="1376298"/>
            </a:xfrm>
          </p:grpSpPr>
          <p:grpSp>
            <p:nvGrpSpPr>
              <p:cNvPr id="58" name="グループ化 57"/>
              <p:cNvGrpSpPr/>
              <p:nvPr/>
            </p:nvGrpSpPr>
            <p:grpSpPr>
              <a:xfrm>
                <a:off x="703823" y="4649208"/>
                <a:ext cx="719603" cy="915060"/>
                <a:chOff x="703823" y="4649208"/>
                <a:chExt cx="719603" cy="915060"/>
              </a:xfrm>
            </p:grpSpPr>
            <p:sp>
              <p:nvSpPr>
                <p:cNvPr id="67" name="片側の 2 つの角を丸めた四角形 66"/>
                <p:cNvSpPr/>
                <p:nvPr/>
              </p:nvSpPr>
              <p:spPr>
                <a:xfrm rot="10800000">
                  <a:off x="993633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8" name="グループ化 67"/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80" name="円/楕円 834"/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1" name="円/楕円 835"/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2" name="円/楕円 836"/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3" name="円/楕円 837"/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9" name="グループ化 68"/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78" name="円/楕円 838"/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9" name="円/楕円 839"/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0" name="円/楕円 840"/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1" name="グループ化 70"/>
                <p:cNvGrpSpPr/>
                <p:nvPr/>
              </p:nvGrpSpPr>
              <p:grpSpPr>
                <a:xfrm>
                  <a:off x="829639" y="4897338"/>
                  <a:ext cx="467970" cy="228009"/>
                  <a:chOff x="829336" y="4897338"/>
                  <a:chExt cx="467970" cy="228009"/>
                </a:xfrm>
              </p:grpSpPr>
              <p:sp>
                <p:nvSpPr>
                  <p:cNvPr id="74" name="円/楕円 847"/>
                  <p:cNvSpPr/>
                  <p:nvPr/>
                </p:nvSpPr>
                <p:spPr>
                  <a:xfrm>
                    <a:off x="873969" y="5078760"/>
                    <a:ext cx="61693" cy="46587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5" name="円/楕円 848"/>
                  <p:cNvSpPr/>
                  <p:nvPr/>
                </p:nvSpPr>
                <p:spPr>
                  <a:xfrm>
                    <a:off x="1193057" y="5078760"/>
                    <a:ext cx="61693" cy="46587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6" name="フローチャート: 端子 685"/>
                  <p:cNvSpPr/>
                  <p:nvPr/>
                </p:nvSpPr>
                <p:spPr>
                  <a:xfrm rot="20700000">
                    <a:off x="829336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7" name="フローチャート: 端子 686"/>
                  <p:cNvSpPr/>
                  <p:nvPr/>
                </p:nvSpPr>
                <p:spPr>
                  <a:xfrm rot="900000" flipH="1">
                    <a:off x="1126992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2" name="台形 71"/>
                <p:cNvSpPr/>
                <p:nvPr/>
              </p:nvSpPr>
              <p:spPr>
                <a:xfrm>
                  <a:off x="973832" y="5142665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3" name="フリーフォーム 72"/>
                <p:cNvSpPr/>
                <p:nvPr/>
              </p:nvSpPr>
              <p:spPr>
                <a:xfrm>
                  <a:off x="993598" y="5051482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9" name="グループ化 58"/>
              <p:cNvGrpSpPr/>
              <p:nvPr/>
            </p:nvGrpSpPr>
            <p:grpSpPr>
              <a:xfrm>
                <a:off x="761191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60" name="片側の 2 つの角を丸めた四角形 59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1" name="グループ化 60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65" name="台形 64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6" name="台形 65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2" name="グループ化 61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63" name="直角三角形 62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" name="直角三角形 63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44" name="円/楕円 43"/>
            <p:cNvSpPr/>
            <p:nvPr/>
          </p:nvSpPr>
          <p:spPr>
            <a:xfrm>
              <a:off x="907577" y="1488255"/>
              <a:ext cx="316629" cy="22216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5" name="グループ化 44"/>
            <p:cNvGrpSpPr/>
            <p:nvPr/>
          </p:nvGrpSpPr>
          <p:grpSpPr>
            <a:xfrm>
              <a:off x="396238" y="1718012"/>
              <a:ext cx="1333704" cy="355542"/>
              <a:chOff x="-1844735" y="1730579"/>
              <a:chExt cx="1286058" cy="342840"/>
            </a:xfrm>
          </p:grpSpPr>
          <p:sp>
            <p:nvSpPr>
              <p:cNvPr id="47" name="片側の 2 つの角を丸めた四角形 170"/>
              <p:cNvSpPr/>
              <p:nvPr/>
            </p:nvSpPr>
            <p:spPr>
              <a:xfrm rot="14411413">
                <a:off x="-1703889" y="1676244"/>
                <a:ext cx="175955" cy="457648"/>
              </a:xfrm>
              <a:custGeom>
                <a:avLst/>
                <a:gdLst>
                  <a:gd name="connsiteX0" fmla="*/ 170552 w 341103"/>
                  <a:gd name="connsiteY0" fmla="*/ 0 h 888529"/>
                  <a:gd name="connsiteX1" fmla="*/ 170552 w 341103"/>
                  <a:gd name="connsiteY1" fmla="*/ 0 h 888529"/>
                  <a:gd name="connsiteX2" fmla="*/ 341104 w 341103"/>
                  <a:gd name="connsiteY2" fmla="*/ 170552 h 888529"/>
                  <a:gd name="connsiteX3" fmla="*/ 341103 w 341103"/>
                  <a:gd name="connsiteY3" fmla="*/ 888529 h 888529"/>
                  <a:gd name="connsiteX4" fmla="*/ 341103 w 341103"/>
                  <a:gd name="connsiteY4" fmla="*/ 888529 h 888529"/>
                  <a:gd name="connsiteX5" fmla="*/ 0 w 341103"/>
                  <a:gd name="connsiteY5" fmla="*/ 888529 h 888529"/>
                  <a:gd name="connsiteX6" fmla="*/ 0 w 341103"/>
                  <a:gd name="connsiteY6" fmla="*/ 888529 h 888529"/>
                  <a:gd name="connsiteX7" fmla="*/ 0 w 341103"/>
                  <a:gd name="connsiteY7" fmla="*/ 170552 h 888529"/>
                  <a:gd name="connsiteX8" fmla="*/ 170552 w 341103"/>
                  <a:gd name="connsiteY8" fmla="*/ 0 h 888529"/>
                  <a:gd name="connsiteX0" fmla="*/ 0 w 341104"/>
                  <a:gd name="connsiteY0" fmla="*/ 888529 h 979969"/>
                  <a:gd name="connsiteX1" fmla="*/ 0 w 341104"/>
                  <a:gd name="connsiteY1" fmla="*/ 170552 h 979969"/>
                  <a:gd name="connsiteX2" fmla="*/ 170552 w 341104"/>
                  <a:gd name="connsiteY2" fmla="*/ 0 h 979969"/>
                  <a:gd name="connsiteX3" fmla="*/ 170552 w 341104"/>
                  <a:gd name="connsiteY3" fmla="*/ 0 h 979969"/>
                  <a:gd name="connsiteX4" fmla="*/ 341104 w 341104"/>
                  <a:gd name="connsiteY4" fmla="*/ 170552 h 979969"/>
                  <a:gd name="connsiteX5" fmla="*/ 341103 w 341104"/>
                  <a:gd name="connsiteY5" fmla="*/ 888529 h 979969"/>
                  <a:gd name="connsiteX6" fmla="*/ 341103 w 341104"/>
                  <a:gd name="connsiteY6" fmla="*/ 888529 h 979969"/>
                  <a:gd name="connsiteX7" fmla="*/ 0 w 341104"/>
                  <a:gd name="connsiteY7" fmla="*/ 888529 h 979969"/>
                  <a:gd name="connsiteX8" fmla="*/ 91440 w 341104"/>
                  <a:gd name="connsiteY8" fmla="*/ 979969 h 979969"/>
                  <a:gd name="connsiteX0" fmla="*/ 0 w 341104"/>
                  <a:gd name="connsiteY0" fmla="*/ 888529 h 888529"/>
                  <a:gd name="connsiteX1" fmla="*/ 0 w 341104"/>
                  <a:gd name="connsiteY1" fmla="*/ 170552 h 888529"/>
                  <a:gd name="connsiteX2" fmla="*/ 170552 w 341104"/>
                  <a:gd name="connsiteY2" fmla="*/ 0 h 888529"/>
                  <a:gd name="connsiteX3" fmla="*/ 170552 w 341104"/>
                  <a:gd name="connsiteY3" fmla="*/ 0 h 888529"/>
                  <a:gd name="connsiteX4" fmla="*/ 341104 w 341104"/>
                  <a:gd name="connsiteY4" fmla="*/ 170552 h 888529"/>
                  <a:gd name="connsiteX5" fmla="*/ 341103 w 341104"/>
                  <a:gd name="connsiteY5" fmla="*/ 888529 h 888529"/>
                  <a:gd name="connsiteX6" fmla="*/ 341103 w 341104"/>
                  <a:gd name="connsiteY6" fmla="*/ 888529 h 888529"/>
                  <a:gd name="connsiteX7" fmla="*/ 0 w 341104"/>
                  <a:gd name="connsiteY7" fmla="*/ 888529 h 888529"/>
                  <a:gd name="connsiteX0" fmla="*/ 0 w 341104"/>
                  <a:gd name="connsiteY0" fmla="*/ 888529 h 1041290"/>
                  <a:gd name="connsiteX1" fmla="*/ 0 w 341104"/>
                  <a:gd name="connsiteY1" fmla="*/ 170552 h 1041290"/>
                  <a:gd name="connsiteX2" fmla="*/ 170552 w 341104"/>
                  <a:gd name="connsiteY2" fmla="*/ 0 h 1041290"/>
                  <a:gd name="connsiteX3" fmla="*/ 170552 w 341104"/>
                  <a:gd name="connsiteY3" fmla="*/ 0 h 1041290"/>
                  <a:gd name="connsiteX4" fmla="*/ 341104 w 341104"/>
                  <a:gd name="connsiteY4" fmla="*/ 170552 h 1041290"/>
                  <a:gd name="connsiteX5" fmla="*/ 341103 w 341104"/>
                  <a:gd name="connsiteY5" fmla="*/ 888529 h 1041290"/>
                  <a:gd name="connsiteX6" fmla="*/ 341103 w 341104"/>
                  <a:gd name="connsiteY6" fmla="*/ 888529 h 1041290"/>
                  <a:gd name="connsiteX7" fmla="*/ 105684 w 341104"/>
                  <a:gd name="connsiteY7" fmla="*/ 1041290 h 1041290"/>
                  <a:gd name="connsiteX0" fmla="*/ 0 w 341104"/>
                  <a:gd name="connsiteY0" fmla="*/ 888529 h 888529"/>
                  <a:gd name="connsiteX1" fmla="*/ 0 w 341104"/>
                  <a:gd name="connsiteY1" fmla="*/ 170552 h 888529"/>
                  <a:gd name="connsiteX2" fmla="*/ 170552 w 341104"/>
                  <a:gd name="connsiteY2" fmla="*/ 0 h 888529"/>
                  <a:gd name="connsiteX3" fmla="*/ 170552 w 341104"/>
                  <a:gd name="connsiteY3" fmla="*/ 0 h 888529"/>
                  <a:gd name="connsiteX4" fmla="*/ 341104 w 341104"/>
                  <a:gd name="connsiteY4" fmla="*/ 170552 h 888529"/>
                  <a:gd name="connsiteX5" fmla="*/ 341103 w 341104"/>
                  <a:gd name="connsiteY5" fmla="*/ 888529 h 888529"/>
                  <a:gd name="connsiteX6" fmla="*/ 341103 w 341104"/>
                  <a:gd name="connsiteY6" fmla="*/ 888529 h 888529"/>
                  <a:gd name="connsiteX0" fmla="*/ 0 w 341618"/>
                  <a:gd name="connsiteY0" fmla="*/ 716984 h 888529"/>
                  <a:gd name="connsiteX1" fmla="*/ 514 w 341618"/>
                  <a:gd name="connsiteY1" fmla="*/ 170552 h 888529"/>
                  <a:gd name="connsiteX2" fmla="*/ 171066 w 341618"/>
                  <a:gd name="connsiteY2" fmla="*/ 0 h 888529"/>
                  <a:gd name="connsiteX3" fmla="*/ 171066 w 341618"/>
                  <a:gd name="connsiteY3" fmla="*/ 0 h 888529"/>
                  <a:gd name="connsiteX4" fmla="*/ 341618 w 341618"/>
                  <a:gd name="connsiteY4" fmla="*/ 170552 h 888529"/>
                  <a:gd name="connsiteX5" fmla="*/ 341617 w 341618"/>
                  <a:gd name="connsiteY5" fmla="*/ 888529 h 888529"/>
                  <a:gd name="connsiteX6" fmla="*/ 341617 w 341618"/>
                  <a:gd name="connsiteY6" fmla="*/ 888529 h 8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41618" h="888529">
                    <a:moveTo>
                      <a:pt x="0" y="716984"/>
                    </a:moveTo>
                    <a:cubicBezTo>
                      <a:pt x="171" y="534840"/>
                      <a:pt x="343" y="352696"/>
                      <a:pt x="514" y="170552"/>
                    </a:cubicBezTo>
                    <a:cubicBezTo>
                      <a:pt x="514" y="76359"/>
                      <a:pt x="76873" y="0"/>
                      <a:pt x="171066" y="0"/>
                    </a:cubicBezTo>
                    <a:lnTo>
                      <a:pt x="171066" y="0"/>
                    </a:lnTo>
                    <a:cubicBezTo>
                      <a:pt x="265259" y="0"/>
                      <a:pt x="341618" y="76359"/>
                      <a:pt x="341618" y="170552"/>
                    </a:cubicBezTo>
                    <a:cubicBezTo>
                      <a:pt x="341618" y="409878"/>
                      <a:pt x="341617" y="649203"/>
                      <a:pt x="341617" y="888529"/>
                    </a:cubicBezTo>
                    <a:lnTo>
                      <a:pt x="341617" y="888529"/>
                    </a:ln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8" name="グループ化 47"/>
              <p:cNvGrpSpPr/>
              <p:nvPr/>
            </p:nvGrpSpPr>
            <p:grpSpPr>
              <a:xfrm rot="282138">
                <a:off x="-1825908" y="1758938"/>
                <a:ext cx="759055" cy="314481"/>
                <a:chOff x="6267495" y="2260985"/>
                <a:chExt cx="1473715" cy="610569"/>
              </a:xfrm>
            </p:grpSpPr>
            <p:sp>
              <p:nvSpPr>
                <p:cNvPr id="55" name="フリーフォーム 54"/>
                <p:cNvSpPr/>
                <p:nvPr/>
              </p:nvSpPr>
              <p:spPr>
                <a:xfrm rot="16200000" flipH="1" flipV="1">
                  <a:off x="7187756" y="2208917"/>
                  <a:ext cx="501385" cy="605522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BE7D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" name="台形 55"/>
                <p:cNvSpPr/>
                <p:nvPr/>
              </p:nvSpPr>
              <p:spPr>
                <a:xfrm rot="4834386">
                  <a:off x="6944035" y="2542598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" name="片側の 2 つの角を丸めた四角形 56"/>
                <p:cNvSpPr/>
                <p:nvPr/>
              </p:nvSpPr>
              <p:spPr>
                <a:xfrm rot="15618365">
                  <a:off x="6480211" y="2317148"/>
                  <a:ext cx="341690" cy="76712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9" name="グループ化 48"/>
              <p:cNvGrpSpPr/>
              <p:nvPr/>
            </p:nvGrpSpPr>
            <p:grpSpPr>
              <a:xfrm flipH="1">
                <a:off x="-1303961" y="1730579"/>
                <a:ext cx="745284" cy="341502"/>
                <a:chOff x="6491297" y="2158849"/>
                <a:chExt cx="1446979" cy="663030"/>
              </a:xfrm>
            </p:grpSpPr>
            <p:sp>
              <p:nvSpPr>
                <p:cNvPr id="50" name="片側の 2 つの角を丸めた四角形 170"/>
                <p:cNvSpPr/>
                <p:nvPr/>
              </p:nvSpPr>
              <p:spPr>
                <a:xfrm rot="14411413">
                  <a:off x="6764753" y="2053356"/>
                  <a:ext cx="341618" cy="888529"/>
                </a:xfrm>
                <a:custGeom>
                  <a:avLst/>
                  <a:gdLst>
                    <a:gd name="connsiteX0" fmla="*/ 170552 w 341103"/>
                    <a:gd name="connsiteY0" fmla="*/ 0 h 888529"/>
                    <a:gd name="connsiteX1" fmla="*/ 170552 w 341103"/>
                    <a:gd name="connsiteY1" fmla="*/ 0 h 888529"/>
                    <a:gd name="connsiteX2" fmla="*/ 341104 w 341103"/>
                    <a:gd name="connsiteY2" fmla="*/ 170552 h 888529"/>
                    <a:gd name="connsiteX3" fmla="*/ 341103 w 341103"/>
                    <a:gd name="connsiteY3" fmla="*/ 888529 h 888529"/>
                    <a:gd name="connsiteX4" fmla="*/ 341103 w 341103"/>
                    <a:gd name="connsiteY4" fmla="*/ 888529 h 888529"/>
                    <a:gd name="connsiteX5" fmla="*/ 0 w 341103"/>
                    <a:gd name="connsiteY5" fmla="*/ 888529 h 888529"/>
                    <a:gd name="connsiteX6" fmla="*/ 0 w 341103"/>
                    <a:gd name="connsiteY6" fmla="*/ 888529 h 888529"/>
                    <a:gd name="connsiteX7" fmla="*/ 0 w 341103"/>
                    <a:gd name="connsiteY7" fmla="*/ 170552 h 888529"/>
                    <a:gd name="connsiteX8" fmla="*/ 170552 w 341103"/>
                    <a:gd name="connsiteY8" fmla="*/ 0 h 888529"/>
                    <a:gd name="connsiteX0" fmla="*/ 0 w 341104"/>
                    <a:gd name="connsiteY0" fmla="*/ 888529 h 979969"/>
                    <a:gd name="connsiteX1" fmla="*/ 0 w 341104"/>
                    <a:gd name="connsiteY1" fmla="*/ 170552 h 979969"/>
                    <a:gd name="connsiteX2" fmla="*/ 170552 w 341104"/>
                    <a:gd name="connsiteY2" fmla="*/ 0 h 979969"/>
                    <a:gd name="connsiteX3" fmla="*/ 170552 w 341104"/>
                    <a:gd name="connsiteY3" fmla="*/ 0 h 979969"/>
                    <a:gd name="connsiteX4" fmla="*/ 341104 w 341104"/>
                    <a:gd name="connsiteY4" fmla="*/ 170552 h 979969"/>
                    <a:gd name="connsiteX5" fmla="*/ 341103 w 341104"/>
                    <a:gd name="connsiteY5" fmla="*/ 888529 h 979969"/>
                    <a:gd name="connsiteX6" fmla="*/ 341103 w 341104"/>
                    <a:gd name="connsiteY6" fmla="*/ 888529 h 979969"/>
                    <a:gd name="connsiteX7" fmla="*/ 0 w 341104"/>
                    <a:gd name="connsiteY7" fmla="*/ 888529 h 979969"/>
                    <a:gd name="connsiteX8" fmla="*/ 91440 w 341104"/>
                    <a:gd name="connsiteY8" fmla="*/ 979969 h 979969"/>
                    <a:gd name="connsiteX0" fmla="*/ 0 w 341104"/>
                    <a:gd name="connsiteY0" fmla="*/ 888529 h 888529"/>
                    <a:gd name="connsiteX1" fmla="*/ 0 w 341104"/>
                    <a:gd name="connsiteY1" fmla="*/ 170552 h 888529"/>
                    <a:gd name="connsiteX2" fmla="*/ 170552 w 341104"/>
                    <a:gd name="connsiteY2" fmla="*/ 0 h 888529"/>
                    <a:gd name="connsiteX3" fmla="*/ 170552 w 341104"/>
                    <a:gd name="connsiteY3" fmla="*/ 0 h 888529"/>
                    <a:gd name="connsiteX4" fmla="*/ 341104 w 341104"/>
                    <a:gd name="connsiteY4" fmla="*/ 170552 h 888529"/>
                    <a:gd name="connsiteX5" fmla="*/ 341103 w 341104"/>
                    <a:gd name="connsiteY5" fmla="*/ 888529 h 888529"/>
                    <a:gd name="connsiteX6" fmla="*/ 341103 w 341104"/>
                    <a:gd name="connsiteY6" fmla="*/ 888529 h 888529"/>
                    <a:gd name="connsiteX7" fmla="*/ 0 w 341104"/>
                    <a:gd name="connsiteY7" fmla="*/ 888529 h 888529"/>
                    <a:gd name="connsiteX0" fmla="*/ 0 w 341104"/>
                    <a:gd name="connsiteY0" fmla="*/ 888529 h 1041290"/>
                    <a:gd name="connsiteX1" fmla="*/ 0 w 341104"/>
                    <a:gd name="connsiteY1" fmla="*/ 170552 h 1041290"/>
                    <a:gd name="connsiteX2" fmla="*/ 170552 w 341104"/>
                    <a:gd name="connsiteY2" fmla="*/ 0 h 1041290"/>
                    <a:gd name="connsiteX3" fmla="*/ 170552 w 341104"/>
                    <a:gd name="connsiteY3" fmla="*/ 0 h 1041290"/>
                    <a:gd name="connsiteX4" fmla="*/ 341104 w 341104"/>
                    <a:gd name="connsiteY4" fmla="*/ 170552 h 1041290"/>
                    <a:gd name="connsiteX5" fmla="*/ 341103 w 341104"/>
                    <a:gd name="connsiteY5" fmla="*/ 888529 h 1041290"/>
                    <a:gd name="connsiteX6" fmla="*/ 341103 w 341104"/>
                    <a:gd name="connsiteY6" fmla="*/ 888529 h 1041290"/>
                    <a:gd name="connsiteX7" fmla="*/ 105684 w 341104"/>
                    <a:gd name="connsiteY7" fmla="*/ 1041290 h 1041290"/>
                    <a:gd name="connsiteX0" fmla="*/ 0 w 341104"/>
                    <a:gd name="connsiteY0" fmla="*/ 888529 h 888529"/>
                    <a:gd name="connsiteX1" fmla="*/ 0 w 341104"/>
                    <a:gd name="connsiteY1" fmla="*/ 170552 h 888529"/>
                    <a:gd name="connsiteX2" fmla="*/ 170552 w 341104"/>
                    <a:gd name="connsiteY2" fmla="*/ 0 h 888529"/>
                    <a:gd name="connsiteX3" fmla="*/ 170552 w 341104"/>
                    <a:gd name="connsiteY3" fmla="*/ 0 h 888529"/>
                    <a:gd name="connsiteX4" fmla="*/ 341104 w 341104"/>
                    <a:gd name="connsiteY4" fmla="*/ 170552 h 888529"/>
                    <a:gd name="connsiteX5" fmla="*/ 341103 w 341104"/>
                    <a:gd name="connsiteY5" fmla="*/ 888529 h 888529"/>
                    <a:gd name="connsiteX6" fmla="*/ 341103 w 341104"/>
                    <a:gd name="connsiteY6" fmla="*/ 888529 h 888529"/>
                    <a:gd name="connsiteX0" fmla="*/ 0 w 341618"/>
                    <a:gd name="connsiteY0" fmla="*/ 716984 h 888529"/>
                    <a:gd name="connsiteX1" fmla="*/ 514 w 341618"/>
                    <a:gd name="connsiteY1" fmla="*/ 170552 h 888529"/>
                    <a:gd name="connsiteX2" fmla="*/ 171066 w 341618"/>
                    <a:gd name="connsiteY2" fmla="*/ 0 h 888529"/>
                    <a:gd name="connsiteX3" fmla="*/ 171066 w 341618"/>
                    <a:gd name="connsiteY3" fmla="*/ 0 h 888529"/>
                    <a:gd name="connsiteX4" fmla="*/ 341618 w 341618"/>
                    <a:gd name="connsiteY4" fmla="*/ 170552 h 888529"/>
                    <a:gd name="connsiteX5" fmla="*/ 341617 w 341618"/>
                    <a:gd name="connsiteY5" fmla="*/ 888529 h 888529"/>
                    <a:gd name="connsiteX6" fmla="*/ 341617 w 341618"/>
                    <a:gd name="connsiteY6" fmla="*/ 888529 h 8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1618" h="888529">
                      <a:moveTo>
                        <a:pt x="0" y="716984"/>
                      </a:moveTo>
                      <a:cubicBezTo>
                        <a:pt x="171" y="534840"/>
                        <a:pt x="343" y="352696"/>
                        <a:pt x="514" y="170552"/>
                      </a:cubicBezTo>
                      <a:cubicBezTo>
                        <a:pt x="514" y="76359"/>
                        <a:pt x="76873" y="0"/>
                        <a:pt x="171066" y="0"/>
                      </a:cubicBezTo>
                      <a:lnTo>
                        <a:pt x="171066" y="0"/>
                      </a:lnTo>
                      <a:cubicBezTo>
                        <a:pt x="265259" y="0"/>
                        <a:pt x="341618" y="76359"/>
                        <a:pt x="341618" y="170552"/>
                      </a:cubicBezTo>
                      <a:cubicBezTo>
                        <a:pt x="341618" y="409878"/>
                        <a:pt x="341617" y="649203"/>
                        <a:pt x="341617" y="888529"/>
                      </a:cubicBezTo>
                      <a:lnTo>
                        <a:pt x="341617" y="888529"/>
                      </a:ln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1" name="グループ化 50"/>
                <p:cNvGrpSpPr/>
                <p:nvPr/>
              </p:nvGrpSpPr>
              <p:grpSpPr>
                <a:xfrm rot="282138">
                  <a:off x="6530112" y="2158849"/>
                  <a:ext cx="1408164" cy="663030"/>
                  <a:chOff x="6267495" y="2208524"/>
                  <a:chExt cx="1408164" cy="663030"/>
                </a:xfrm>
              </p:grpSpPr>
              <p:sp>
                <p:nvSpPr>
                  <p:cNvPr id="52" name="フリーフォーム 51"/>
                  <p:cNvSpPr/>
                  <p:nvPr/>
                </p:nvSpPr>
                <p:spPr>
                  <a:xfrm rot="14555880" flipH="1" flipV="1">
                    <a:off x="7122205" y="2156456"/>
                    <a:ext cx="501385" cy="605522"/>
                  </a:xfrm>
                  <a:custGeom>
                    <a:avLst/>
                    <a:gdLst>
                      <a:gd name="connsiteX0" fmla="*/ 671382 w 1159475"/>
                      <a:gd name="connsiteY0" fmla="*/ 0 h 1400297"/>
                      <a:gd name="connsiteX1" fmla="*/ 764597 w 1159475"/>
                      <a:gd name="connsiteY1" fmla="*/ 93215 h 1400297"/>
                      <a:gd name="connsiteX2" fmla="*/ 764597 w 1159475"/>
                      <a:gd name="connsiteY2" fmla="*/ 696590 h 1400297"/>
                      <a:gd name="connsiteX3" fmla="*/ 794859 w 1159475"/>
                      <a:gd name="connsiteY3" fmla="*/ 696590 h 1400297"/>
                      <a:gd name="connsiteX4" fmla="*/ 794859 w 1159475"/>
                      <a:gd name="connsiteY4" fmla="*/ 174177 h 1400297"/>
                      <a:gd name="connsiteX5" fmla="*/ 888074 w 1159475"/>
                      <a:gd name="connsiteY5" fmla="*/ 80962 h 1400297"/>
                      <a:gd name="connsiteX6" fmla="*/ 981289 w 1159475"/>
                      <a:gd name="connsiteY6" fmla="*/ 174177 h 1400297"/>
                      <a:gd name="connsiteX7" fmla="*/ 981289 w 1159475"/>
                      <a:gd name="connsiteY7" fmla="*/ 696590 h 1400297"/>
                      <a:gd name="connsiteX8" fmla="*/ 1009170 w 1159475"/>
                      <a:gd name="connsiteY8" fmla="*/ 696590 h 1400297"/>
                      <a:gd name="connsiteX9" fmla="*/ 1009170 w 1159475"/>
                      <a:gd name="connsiteY9" fmla="*/ 389600 h 1400297"/>
                      <a:gd name="connsiteX10" fmla="*/ 1055069 w 1159475"/>
                      <a:gd name="connsiteY10" fmla="*/ 320354 h 1400297"/>
                      <a:gd name="connsiteX11" fmla="*/ 1084321 w 1159475"/>
                      <a:gd name="connsiteY11" fmla="*/ 314449 h 1400297"/>
                      <a:gd name="connsiteX12" fmla="*/ 1113573 w 1159475"/>
                      <a:gd name="connsiteY12" fmla="*/ 320354 h 1400297"/>
                      <a:gd name="connsiteX13" fmla="*/ 1159471 w 1159475"/>
                      <a:gd name="connsiteY13" fmla="*/ 389600 h 1400297"/>
                      <a:gd name="connsiteX14" fmla="*/ 1159471 w 1159475"/>
                      <a:gd name="connsiteY14" fmla="*/ 797449 h 1400297"/>
                      <a:gd name="connsiteX15" fmla="*/ 1159475 w 1159475"/>
                      <a:gd name="connsiteY15" fmla="*/ 797466 h 1400297"/>
                      <a:gd name="connsiteX16" fmla="*/ 1159475 w 1159475"/>
                      <a:gd name="connsiteY16" fmla="*/ 1048443 h 1400297"/>
                      <a:gd name="connsiteX17" fmla="*/ 807621 w 1159475"/>
                      <a:gd name="connsiteY17" fmla="*/ 1400297 h 1400297"/>
                      <a:gd name="connsiteX18" fmla="*/ 713802 w 1159475"/>
                      <a:gd name="connsiteY18" fmla="*/ 1400297 h 1400297"/>
                      <a:gd name="connsiteX19" fmla="*/ 369096 w 1159475"/>
                      <a:gd name="connsiteY19" fmla="*/ 1119354 h 1400297"/>
                      <a:gd name="connsiteX20" fmla="*/ 363914 w 1159475"/>
                      <a:gd name="connsiteY20" fmla="*/ 1067950 h 1400297"/>
                      <a:gd name="connsiteX21" fmla="*/ 32099 w 1159475"/>
                      <a:gd name="connsiteY21" fmla="*/ 736134 h 1400297"/>
                      <a:gd name="connsiteX22" fmla="*/ 8025 w 1159475"/>
                      <a:gd name="connsiteY22" fmla="*/ 617398 h 1400297"/>
                      <a:gd name="connsiteX23" fmla="*/ 32099 w 1159475"/>
                      <a:gd name="connsiteY23" fmla="*/ 581144 h 1400297"/>
                      <a:gd name="connsiteX24" fmla="*/ 68353 w 1159475"/>
                      <a:gd name="connsiteY24" fmla="*/ 557070 h 1400297"/>
                      <a:gd name="connsiteX25" fmla="*/ 187089 w 1159475"/>
                      <a:gd name="connsiteY25" fmla="*/ 581144 h 1400297"/>
                      <a:gd name="connsiteX26" fmla="*/ 363853 w 1159475"/>
                      <a:gd name="connsiteY26" fmla="*/ 757908 h 1400297"/>
                      <a:gd name="connsiteX27" fmla="*/ 363853 w 1159475"/>
                      <a:gd name="connsiteY27" fmla="*/ 210413 h 1400297"/>
                      <a:gd name="connsiteX28" fmla="*/ 457068 w 1159475"/>
                      <a:gd name="connsiteY28" fmla="*/ 117198 h 1400297"/>
                      <a:gd name="connsiteX29" fmla="*/ 550283 w 1159475"/>
                      <a:gd name="connsiteY29" fmla="*/ 210413 h 1400297"/>
                      <a:gd name="connsiteX30" fmla="*/ 550283 w 1159475"/>
                      <a:gd name="connsiteY30" fmla="*/ 696590 h 1400297"/>
                      <a:gd name="connsiteX31" fmla="*/ 578167 w 1159475"/>
                      <a:gd name="connsiteY31" fmla="*/ 696590 h 1400297"/>
                      <a:gd name="connsiteX32" fmla="*/ 578167 w 1159475"/>
                      <a:gd name="connsiteY32" fmla="*/ 93215 h 1400297"/>
                      <a:gd name="connsiteX33" fmla="*/ 671382 w 1159475"/>
                      <a:gd name="connsiteY33" fmla="*/ 0 h 1400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159475" h="1400297">
                        <a:moveTo>
                          <a:pt x="671382" y="0"/>
                        </a:moveTo>
                        <a:cubicBezTo>
                          <a:pt x="722863" y="0"/>
                          <a:pt x="764597" y="41734"/>
                          <a:pt x="764597" y="93215"/>
                        </a:cubicBezTo>
                        <a:lnTo>
                          <a:pt x="764597" y="696590"/>
                        </a:lnTo>
                        <a:lnTo>
                          <a:pt x="794859" y="696590"/>
                        </a:lnTo>
                        <a:lnTo>
                          <a:pt x="794859" y="174177"/>
                        </a:lnTo>
                        <a:cubicBezTo>
                          <a:pt x="794859" y="122696"/>
                          <a:pt x="836593" y="80962"/>
                          <a:pt x="888074" y="80962"/>
                        </a:cubicBezTo>
                        <a:cubicBezTo>
                          <a:pt x="939555" y="80962"/>
                          <a:pt x="981289" y="122696"/>
                          <a:pt x="981289" y="174177"/>
                        </a:cubicBezTo>
                        <a:lnTo>
                          <a:pt x="981289" y="696590"/>
                        </a:lnTo>
                        <a:lnTo>
                          <a:pt x="1009170" y="696590"/>
                        </a:lnTo>
                        <a:lnTo>
                          <a:pt x="1009170" y="389600"/>
                        </a:lnTo>
                        <a:cubicBezTo>
                          <a:pt x="1009170" y="358471"/>
                          <a:pt x="1028096" y="331763"/>
                          <a:pt x="1055069" y="320354"/>
                        </a:cubicBezTo>
                        <a:lnTo>
                          <a:pt x="1084321" y="314449"/>
                        </a:lnTo>
                        <a:lnTo>
                          <a:pt x="1113573" y="320354"/>
                        </a:lnTo>
                        <a:cubicBezTo>
                          <a:pt x="1140545" y="331763"/>
                          <a:pt x="1159471" y="358471"/>
                          <a:pt x="1159471" y="389600"/>
                        </a:cubicBezTo>
                        <a:lnTo>
                          <a:pt x="1159471" y="797449"/>
                        </a:lnTo>
                        <a:lnTo>
                          <a:pt x="1159475" y="797466"/>
                        </a:lnTo>
                        <a:lnTo>
                          <a:pt x="1159475" y="1048443"/>
                        </a:lnTo>
                        <a:cubicBezTo>
                          <a:pt x="1159475" y="1242767"/>
                          <a:pt x="1001945" y="1400297"/>
                          <a:pt x="807621" y="1400297"/>
                        </a:cubicBezTo>
                        <a:lnTo>
                          <a:pt x="713802" y="1400297"/>
                        </a:lnTo>
                        <a:cubicBezTo>
                          <a:pt x="543768" y="1400297"/>
                          <a:pt x="401905" y="1279688"/>
                          <a:pt x="369096" y="1119354"/>
                        </a:cubicBezTo>
                        <a:lnTo>
                          <a:pt x="363914" y="1067950"/>
                        </a:lnTo>
                        <a:lnTo>
                          <a:pt x="32099" y="736134"/>
                        </a:lnTo>
                        <a:cubicBezTo>
                          <a:pt x="0" y="704035"/>
                          <a:pt x="-8025" y="656977"/>
                          <a:pt x="8025" y="617398"/>
                        </a:cubicBezTo>
                        <a:lnTo>
                          <a:pt x="32099" y="581144"/>
                        </a:lnTo>
                        <a:lnTo>
                          <a:pt x="68353" y="557070"/>
                        </a:lnTo>
                        <a:cubicBezTo>
                          <a:pt x="107932" y="541020"/>
                          <a:pt x="154990" y="549045"/>
                          <a:pt x="187089" y="581144"/>
                        </a:cubicBezTo>
                        <a:lnTo>
                          <a:pt x="363853" y="757908"/>
                        </a:lnTo>
                        <a:lnTo>
                          <a:pt x="363853" y="210413"/>
                        </a:lnTo>
                        <a:cubicBezTo>
                          <a:pt x="363853" y="158932"/>
                          <a:pt x="405587" y="117198"/>
                          <a:pt x="457068" y="117198"/>
                        </a:cubicBezTo>
                        <a:cubicBezTo>
                          <a:pt x="508549" y="117198"/>
                          <a:pt x="550283" y="158932"/>
                          <a:pt x="550283" y="210413"/>
                        </a:cubicBezTo>
                        <a:lnTo>
                          <a:pt x="550283" y="696590"/>
                        </a:lnTo>
                        <a:lnTo>
                          <a:pt x="578167" y="696590"/>
                        </a:lnTo>
                        <a:lnTo>
                          <a:pt x="578167" y="93215"/>
                        </a:lnTo>
                        <a:cubicBezTo>
                          <a:pt x="578167" y="41734"/>
                          <a:pt x="619901" y="0"/>
                          <a:pt x="671382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" name="台形 52"/>
                  <p:cNvSpPr/>
                  <p:nvPr/>
                </p:nvSpPr>
                <p:spPr>
                  <a:xfrm rot="4834386">
                    <a:off x="6944035" y="2542598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" name="片側の 2 つの角を丸めた四角形 53"/>
                  <p:cNvSpPr/>
                  <p:nvPr/>
                </p:nvSpPr>
                <p:spPr>
                  <a:xfrm rot="15618365">
                    <a:off x="6480211" y="2317148"/>
                    <a:ext cx="341690" cy="76712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46" name="ハート 45"/>
            <p:cNvSpPr/>
            <p:nvPr/>
          </p:nvSpPr>
          <p:spPr>
            <a:xfrm rot="20700000">
              <a:off x="608377" y="1522535"/>
              <a:ext cx="425952" cy="425950"/>
            </a:xfrm>
            <a:prstGeom prst="heart">
              <a:avLst/>
            </a:prstGeom>
            <a:solidFill>
              <a:srgbClr val="FF66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84" name="グループ化 83"/>
          <p:cNvGrpSpPr/>
          <p:nvPr/>
        </p:nvGrpSpPr>
        <p:grpSpPr>
          <a:xfrm>
            <a:off x="4296913" y="3066447"/>
            <a:ext cx="1333704" cy="1297474"/>
            <a:chOff x="1535680" y="918032"/>
            <a:chExt cx="1333704" cy="1297474"/>
          </a:xfrm>
        </p:grpSpPr>
        <p:grpSp>
          <p:nvGrpSpPr>
            <p:cNvPr id="85" name="グループ化 84"/>
            <p:cNvGrpSpPr/>
            <p:nvPr/>
          </p:nvGrpSpPr>
          <p:grpSpPr>
            <a:xfrm>
              <a:off x="1837298" y="918032"/>
              <a:ext cx="719604" cy="1297474"/>
              <a:chOff x="1837298" y="4728032"/>
              <a:chExt cx="719604" cy="1297474"/>
            </a:xfrm>
          </p:grpSpPr>
          <p:grpSp>
            <p:nvGrpSpPr>
              <p:cNvPr id="103" name="グループ化 102"/>
              <p:cNvGrpSpPr/>
              <p:nvPr/>
            </p:nvGrpSpPr>
            <p:grpSpPr>
              <a:xfrm>
                <a:off x="1837298" y="4728032"/>
                <a:ext cx="719604" cy="870861"/>
                <a:chOff x="1837298" y="4693407"/>
                <a:chExt cx="719604" cy="870861"/>
              </a:xfrm>
            </p:grpSpPr>
            <p:sp>
              <p:nvSpPr>
                <p:cNvPr id="112" name="片側の 2 つの角を丸めた四角形 111"/>
                <p:cNvSpPr/>
                <p:nvPr/>
              </p:nvSpPr>
              <p:spPr>
                <a:xfrm rot="10800000">
                  <a:off x="2127108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3" name="グループ化 112"/>
                <p:cNvGrpSpPr/>
                <p:nvPr/>
              </p:nvGrpSpPr>
              <p:grpSpPr>
                <a:xfrm>
                  <a:off x="1837298" y="4693407"/>
                  <a:ext cx="719604" cy="718427"/>
                  <a:chOff x="1837298" y="4693407"/>
                  <a:chExt cx="719604" cy="718427"/>
                </a:xfrm>
              </p:grpSpPr>
              <p:sp>
                <p:nvSpPr>
                  <p:cNvPr id="114" name="星 24 113"/>
                  <p:cNvSpPr/>
                  <p:nvPr/>
                </p:nvSpPr>
                <p:spPr>
                  <a:xfrm>
                    <a:off x="1838506" y="4693407"/>
                    <a:ext cx="715863" cy="626495"/>
                  </a:xfrm>
                  <a:prstGeom prst="star24">
                    <a:avLst>
                      <a:gd name="adj" fmla="val 462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" name="円/楕円 805"/>
                  <p:cNvSpPr/>
                  <p:nvPr/>
                </p:nvSpPr>
                <p:spPr>
                  <a:xfrm rot="20700000">
                    <a:off x="1837298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" name="円/楕円 806"/>
                  <p:cNvSpPr/>
                  <p:nvPr/>
                </p:nvSpPr>
                <p:spPr>
                  <a:xfrm rot="900000" flipH="1">
                    <a:off x="2381967" y="504133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" name="円/楕円 807"/>
                  <p:cNvSpPr/>
                  <p:nvPr/>
                </p:nvSpPr>
                <p:spPr>
                  <a:xfrm>
                    <a:off x="1907578" y="4800646"/>
                    <a:ext cx="579044" cy="61118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8" name="フローチャート: 手操作入力 675"/>
                  <p:cNvSpPr/>
                  <p:nvPr/>
                </p:nvSpPr>
                <p:spPr>
                  <a:xfrm rot="9485959">
                    <a:off x="1997966" y="4892406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9" name="フローチャート: 手操作入力 680"/>
                  <p:cNvSpPr/>
                  <p:nvPr/>
                </p:nvSpPr>
                <p:spPr>
                  <a:xfrm rot="12139205" flipH="1">
                    <a:off x="2242971" y="4892406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0" name="円/楕円 820"/>
                  <p:cNvSpPr/>
                  <p:nvPr/>
                </p:nvSpPr>
                <p:spPr>
                  <a:xfrm>
                    <a:off x="2120972" y="5101138"/>
                    <a:ext cx="143465" cy="14346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1" name="円/楕円 4"/>
                  <p:cNvSpPr/>
                  <p:nvPr/>
                </p:nvSpPr>
                <p:spPr>
                  <a:xfrm flipV="1">
                    <a:off x="2106989" y="5268524"/>
                    <a:ext cx="172344" cy="7279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04" name="グループ化 103"/>
              <p:cNvGrpSpPr/>
              <p:nvPr/>
            </p:nvGrpSpPr>
            <p:grpSpPr>
              <a:xfrm>
                <a:off x="1898480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105" name="片側の 2 つの角を丸めた四角形 104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6" name="グループ化 105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10" name="台形 109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1" name="台形 110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7" name="グループ化 106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08" name="直角三角形 107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9" name="直角三角形 108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86" name="弦 85"/>
            <p:cNvSpPr/>
            <p:nvPr/>
          </p:nvSpPr>
          <p:spPr>
            <a:xfrm>
              <a:off x="2239750" y="1195195"/>
              <a:ext cx="195331" cy="195331"/>
            </a:xfrm>
            <a:prstGeom prst="chord">
              <a:avLst>
                <a:gd name="adj1" fmla="val 21256149"/>
                <a:gd name="adj2" fmla="val 13135461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7" name="弦 86"/>
            <p:cNvSpPr/>
            <p:nvPr/>
          </p:nvSpPr>
          <p:spPr>
            <a:xfrm flipH="1">
              <a:off x="1948809" y="1195195"/>
              <a:ext cx="195331" cy="195331"/>
            </a:xfrm>
            <a:prstGeom prst="chord">
              <a:avLst>
                <a:gd name="adj1" fmla="val 21256149"/>
                <a:gd name="adj2" fmla="val 13135461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8" name="円/楕円 87"/>
            <p:cNvSpPr/>
            <p:nvPr/>
          </p:nvSpPr>
          <p:spPr>
            <a:xfrm>
              <a:off x="2024239" y="1309230"/>
              <a:ext cx="74297" cy="7429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9" name="円/楕円 88"/>
            <p:cNvSpPr/>
            <p:nvPr/>
          </p:nvSpPr>
          <p:spPr>
            <a:xfrm>
              <a:off x="2276108" y="1309230"/>
              <a:ext cx="74297" cy="7429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90" name="グループ化 89"/>
            <p:cNvGrpSpPr/>
            <p:nvPr/>
          </p:nvGrpSpPr>
          <p:grpSpPr>
            <a:xfrm>
              <a:off x="1535680" y="1719781"/>
              <a:ext cx="1333704" cy="355542"/>
              <a:chOff x="-1844735" y="1730579"/>
              <a:chExt cx="1286058" cy="342840"/>
            </a:xfrm>
          </p:grpSpPr>
          <p:sp>
            <p:nvSpPr>
              <p:cNvPr id="92" name="片側の 2 つの角を丸めた四角形 170"/>
              <p:cNvSpPr/>
              <p:nvPr/>
            </p:nvSpPr>
            <p:spPr>
              <a:xfrm rot="14411413">
                <a:off x="-1703889" y="1676244"/>
                <a:ext cx="175955" cy="457648"/>
              </a:xfrm>
              <a:custGeom>
                <a:avLst/>
                <a:gdLst>
                  <a:gd name="connsiteX0" fmla="*/ 170552 w 341103"/>
                  <a:gd name="connsiteY0" fmla="*/ 0 h 888529"/>
                  <a:gd name="connsiteX1" fmla="*/ 170552 w 341103"/>
                  <a:gd name="connsiteY1" fmla="*/ 0 h 888529"/>
                  <a:gd name="connsiteX2" fmla="*/ 341104 w 341103"/>
                  <a:gd name="connsiteY2" fmla="*/ 170552 h 888529"/>
                  <a:gd name="connsiteX3" fmla="*/ 341103 w 341103"/>
                  <a:gd name="connsiteY3" fmla="*/ 888529 h 888529"/>
                  <a:gd name="connsiteX4" fmla="*/ 341103 w 341103"/>
                  <a:gd name="connsiteY4" fmla="*/ 888529 h 888529"/>
                  <a:gd name="connsiteX5" fmla="*/ 0 w 341103"/>
                  <a:gd name="connsiteY5" fmla="*/ 888529 h 888529"/>
                  <a:gd name="connsiteX6" fmla="*/ 0 w 341103"/>
                  <a:gd name="connsiteY6" fmla="*/ 888529 h 888529"/>
                  <a:gd name="connsiteX7" fmla="*/ 0 w 341103"/>
                  <a:gd name="connsiteY7" fmla="*/ 170552 h 888529"/>
                  <a:gd name="connsiteX8" fmla="*/ 170552 w 341103"/>
                  <a:gd name="connsiteY8" fmla="*/ 0 h 888529"/>
                  <a:gd name="connsiteX0" fmla="*/ 0 w 341104"/>
                  <a:gd name="connsiteY0" fmla="*/ 888529 h 979969"/>
                  <a:gd name="connsiteX1" fmla="*/ 0 w 341104"/>
                  <a:gd name="connsiteY1" fmla="*/ 170552 h 979969"/>
                  <a:gd name="connsiteX2" fmla="*/ 170552 w 341104"/>
                  <a:gd name="connsiteY2" fmla="*/ 0 h 979969"/>
                  <a:gd name="connsiteX3" fmla="*/ 170552 w 341104"/>
                  <a:gd name="connsiteY3" fmla="*/ 0 h 979969"/>
                  <a:gd name="connsiteX4" fmla="*/ 341104 w 341104"/>
                  <a:gd name="connsiteY4" fmla="*/ 170552 h 979969"/>
                  <a:gd name="connsiteX5" fmla="*/ 341103 w 341104"/>
                  <a:gd name="connsiteY5" fmla="*/ 888529 h 979969"/>
                  <a:gd name="connsiteX6" fmla="*/ 341103 w 341104"/>
                  <a:gd name="connsiteY6" fmla="*/ 888529 h 979969"/>
                  <a:gd name="connsiteX7" fmla="*/ 0 w 341104"/>
                  <a:gd name="connsiteY7" fmla="*/ 888529 h 979969"/>
                  <a:gd name="connsiteX8" fmla="*/ 91440 w 341104"/>
                  <a:gd name="connsiteY8" fmla="*/ 979969 h 979969"/>
                  <a:gd name="connsiteX0" fmla="*/ 0 w 341104"/>
                  <a:gd name="connsiteY0" fmla="*/ 888529 h 888529"/>
                  <a:gd name="connsiteX1" fmla="*/ 0 w 341104"/>
                  <a:gd name="connsiteY1" fmla="*/ 170552 h 888529"/>
                  <a:gd name="connsiteX2" fmla="*/ 170552 w 341104"/>
                  <a:gd name="connsiteY2" fmla="*/ 0 h 888529"/>
                  <a:gd name="connsiteX3" fmla="*/ 170552 w 341104"/>
                  <a:gd name="connsiteY3" fmla="*/ 0 h 888529"/>
                  <a:gd name="connsiteX4" fmla="*/ 341104 w 341104"/>
                  <a:gd name="connsiteY4" fmla="*/ 170552 h 888529"/>
                  <a:gd name="connsiteX5" fmla="*/ 341103 w 341104"/>
                  <a:gd name="connsiteY5" fmla="*/ 888529 h 888529"/>
                  <a:gd name="connsiteX6" fmla="*/ 341103 w 341104"/>
                  <a:gd name="connsiteY6" fmla="*/ 888529 h 888529"/>
                  <a:gd name="connsiteX7" fmla="*/ 0 w 341104"/>
                  <a:gd name="connsiteY7" fmla="*/ 888529 h 888529"/>
                  <a:gd name="connsiteX0" fmla="*/ 0 w 341104"/>
                  <a:gd name="connsiteY0" fmla="*/ 888529 h 1041290"/>
                  <a:gd name="connsiteX1" fmla="*/ 0 w 341104"/>
                  <a:gd name="connsiteY1" fmla="*/ 170552 h 1041290"/>
                  <a:gd name="connsiteX2" fmla="*/ 170552 w 341104"/>
                  <a:gd name="connsiteY2" fmla="*/ 0 h 1041290"/>
                  <a:gd name="connsiteX3" fmla="*/ 170552 w 341104"/>
                  <a:gd name="connsiteY3" fmla="*/ 0 h 1041290"/>
                  <a:gd name="connsiteX4" fmla="*/ 341104 w 341104"/>
                  <a:gd name="connsiteY4" fmla="*/ 170552 h 1041290"/>
                  <a:gd name="connsiteX5" fmla="*/ 341103 w 341104"/>
                  <a:gd name="connsiteY5" fmla="*/ 888529 h 1041290"/>
                  <a:gd name="connsiteX6" fmla="*/ 341103 w 341104"/>
                  <a:gd name="connsiteY6" fmla="*/ 888529 h 1041290"/>
                  <a:gd name="connsiteX7" fmla="*/ 105684 w 341104"/>
                  <a:gd name="connsiteY7" fmla="*/ 1041290 h 1041290"/>
                  <a:gd name="connsiteX0" fmla="*/ 0 w 341104"/>
                  <a:gd name="connsiteY0" fmla="*/ 888529 h 888529"/>
                  <a:gd name="connsiteX1" fmla="*/ 0 w 341104"/>
                  <a:gd name="connsiteY1" fmla="*/ 170552 h 888529"/>
                  <a:gd name="connsiteX2" fmla="*/ 170552 w 341104"/>
                  <a:gd name="connsiteY2" fmla="*/ 0 h 888529"/>
                  <a:gd name="connsiteX3" fmla="*/ 170552 w 341104"/>
                  <a:gd name="connsiteY3" fmla="*/ 0 h 888529"/>
                  <a:gd name="connsiteX4" fmla="*/ 341104 w 341104"/>
                  <a:gd name="connsiteY4" fmla="*/ 170552 h 888529"/>
                  <a:gd name="connsiteX5" fmla="*/ 341103 w 341104"/>
                  <a:gd name="connsiteY5" fmla="*/ 888529 h 888529"/>
                  <a:gd name="connsiteX6" fmla="*/ 341103 w 341104"/>
                  <a:gd name="connsiteY6" fmla="*/ 888529 h 888529"/>
                  <a:gd name="connsiteX0" fmla="*/ 0 w 341618"/>
                  <a:gd name="connsiteY0" fmla="*/ 716984 h 888529"/>
                  <a:gd name="connsiteX1" fmla="*/ 514 w 341618"/>
                  <a:gd name="connsiteY1" fmla="*/ 170552 h 888529"/>
                  <a:gd name="connsiteX2" fmla="*/ 171066 w 341618"/>
                  <a:gd name="connsiteY2" fmla="*/ 0 h 888529"/>
                  <a:gd name="connsiteX3" fmla="*/ 171066 w 341618"/>
                  <a:gd name="connsiteY3" fmla="*/ 0 h 888529"/>
                  <a:gd name="connsiteX4" fmla="*/ 341618 w 341618"/>
                  <a:gd name="connsiteY4" fmla="*/ 170552 h 888529"/>
                  <a:gd name="connsiteX5" fmla="*/ 341617 w 341618"/>
                  <a:gd name="connsiteY5" fmla="*/ 888529 h 888529"/>
                  <a:gd name="connsiteX6" fmla="*/ 341617 w 341618"/>
                  <a:gd name="connsiteY6" fmla="*/ 888529 h 8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41618" h="888529">
                    <a:moveTo>
                      <a:pt x="0" y="716984"/>
                    </a:moveTo>
                    <a:cubicBezTo>
                      <a:pt x="171" y="534840"/>
                      <a:pt x="343" y="352696"/>
                      <a:pt x="514" y="170552"/>
                    </a:cubicBezTo>
                    <a:cubicBezTo>
                      <a:pt x="514" y="76359"/>
                      <a:pt x="76873" y="0"/>
                      <a:pt x="171066" y="0"/>
                    </a:cubicBezTo>
                    <a:lnTo>
                      <a:pt x="171066" y="0"/>
                    </a:lnTo>
                    <a:cubicBezTo>
                      <a:pt x="265259" y="0"/>
                      <a:pt x="341618" y="76359"/>
                      <a:pt x="341618" y="170552"/>
                    </a:cubicBezTo>
                    <a:cubicBezTo>
                      <a:pt x="341618" y="409878"/>
                      <a:pt x="341617" y="649203"/>
                      <a:pt x="341617" y="888529"/>
                    </a:cubicBezTo>
                    <a:lnTo>
                      <a:pt x="341617" y="888529"/>
                    </a:lnTo>
                  </a:path>
                </a:pathLst>
              </a:cu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3" name="グループ化 92"/>
              <p:cNvGrpSpPr/>
              <p:nvPr/>
            </p:nvGrpSpPr>
            <p:grpSpPr>
              <a:xfrm rot="282138">
                <a:off x="-1825908" y="1758938"/>
                <a:ext cx="759055" cy="314481"/>
                <a:chOff x="6267495" y="2260985"/>
                <a:chExt cx="1473715" cy="610569"/>
              </a:xfrm>
            </p:grpSpPr>
            <p:sp>
              <p:nvSpPr>
                <p:cNvPr id="100" name="フリーフォーム 99"/>
                <p:cNvSpPr/>
                <p:nvPr/>
              </p:nvSpPr>
              <p:spPr>
                <a:xfrm rot="16200000" flipH="1" flipV="1">
                  <a:off x="7187756" y="2208917"/>
                  <a:ext cx="501385" cy="605522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BE7D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" name="台形 100"/>
                <p:cNvSpPr/>
                <p:nvPr/>
              </p:nvSpPr>
              <p:spPr>
                <a:xfrm rot="4834386">
                  <a:off x="6944035" y="2542598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" name="片側の 2 つの角を丸めた四角形 101"/>
                <p:cNvSpPr/>
                <p:nvPr/>
              </p:nvSpPr>
              <p:spPr>
                <a:xfrm rot="15618365">
                  <a:off x="6480211" y="2317148"/>
                  <a:ext cx="341690" cy="76712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4" name="グループ化 93"/>
              <p:cNvGrpSpPr/>
              <p:nvPr/>
            </p:nvGrpSpPr>
            <p:grpSpPr>
              <a:xfrm flipH="1">
                <a:off x="-1303961" y="1730579"/>
                <a:ext cx="745284" cy="341502"/>
                <a:chOff x="6491297" y="2158849"/>
                <a:chExt cx="1446979" cy="663030"/>
              </a:xfrm>
            </p:grpSpPr>
            <p:sp>
              <p:nvSpPr>
                <p:cNvPr id="95" name="片側の 2 つの角を丸めた四角形 170"/>
                <p:cNvSpPr/>
                <p:nvPr/>
              </p:nvSpPr>
              <p:spPr>
                <a:xfrm rot="14411413">
                  <a:off x="6764753" y="2053356"/>
                  <a:ext cx="341618" cy="888529"/>
                </a:xfrm>
                <a:custGeom>
                  <a:avLst/>
                  <a:gdLst>
                    <a:gd name="connsiteX0" fmla="*/ 170552 w 341103"/>
                    <a:gd name="connsiteY0" fmla="*/ 0 h 888529"/>
                    <a:gd name="connsiteX1" fmla="*/ 170552 w 341103"/>
                    <a:gd name="connsiteY1" fmla="*/ 0 h 888529"/>
                    <a:gd name="connsiteX2" fmla="*/ 341104 w 341103"/>
                    <a:gd name="connsiteY2" fmla="*/ 170552 h 888529"/>
                    <a:gd name="connsiteX3" fmla="*/ 341103 w 341103"/>
                    <a:gd name="connsiteY3" fmla="*/ 888529 h 888529"/>
                    <a:gd name="connsiteX4" fmla="*/ 341103 w 341103"/>
                    <a:gd name="connsiteY4" fmla="*/ 888529 h 888529"/>
                    <a:gd name="connsiteX5" fmla="*/ 0 w 341103"/>
                    <a:gd name="connsiteY5" fmla="*/ 888529 h 888529"/>
                    <a:gd name="connsiteX6" fmla="*/ 0 w 341103"/>
                    <a:gd name="connsiteY6" fmla="*/ 888529 h 888529"/>
                    <a:gd name="connsiteX7" fmla="*/ 0 w 341103"/>
                    <a:gd name="connsiteY7" fmla="*/ 170552 h 888529"/>
                    <a:gd name="connsiteX8" fmla="*/ 170552 w 341103"/>
                    <a:gd name="connsiteY8" fmla="*/ 0 h 888529"/>
                    <a:gd name="connsiteX0" fmla="*/ 0 w 341104"/>
                    <a:gd name="connsiteY0" fmla="*/ 888529 h 979969"/>
                    <a:gd name="connsiteX1" fmla="*/ 0 w 341104"/>
                    <a:gd name="connsiteY1" fmla="*/ 170552 h 979969"/>
                    <a:gd name="connsiteX2" fmla="*/ 170552 w 341104"/>
                    <a:gd name="connsiteY2" fmla="*/ 0 h 979969"/>
                    <a:gd name="connsiteX3" fmla="*/ 170552 w 341104"/>
                    <a:gd name="connsiteY3" fmla="*/ 0 h 979969"/>
                    <a:gd name="connsiteX4" fmla="*/ 341104 w 341104"/>
                    <a:gd name="connsiteY4" fmla="*/ 170552 h 979969"/>
                    <a:gd name="connsiteX5" fmla="*/ 341103 w 341104"/>
                    <a:gd name="connsiteY5" fmla="*/ 888529 h 979969"/>
                    <a:gd name="connsiteX6" fmla="*/ 341103 w 341104"/>
                    <a:gd name="connsiteY6" fmla="*/ 888529 h 979969"/>
                    <a:gd name="connsiteX7" fmla="*/ 0 w 341104"/>
                    <a:gd name="connsiteY7" fmla="*/ 888529 h 979969"/>
                    <a:gd name="connsiteX8" fmla="*/ 91440 w 341104"/>
                    <a:gd name="connsiteY8" fmla="*/ 979969 h 979969"/>
                    <a:gd name="connsiteX0" fmla="*/ 0 w 341104"/>
                    <a:gd name="connsiteY0" fmla="*/ 888529 h 888529"/>
                    <a:gd name="connsiteX1" fmla="*/ 0 w 341104"/>
                    <a:gd name="connsiteY1" fmla="*/ 170552 h 888529"/>
                    <a:gd name="connsiteX2" fmla="*/ 170552 w 341104"/>
                    <a:gd name="connsiteY2" fmla="*/ 0 h 888529"/>
                    <a:gd name="connsiteX3" fmla="*/ 170552 w 341104"/>
                    <a:gd name="connsiteY3" fmla="*/ 0 h 888529"/>
                    <a:gd name="connsiteX4" fmla="*/ 341104 w 341104"/>
                    <a:gd name="connsiteY4" fmla="*/ 170552 h 888529"/>
                    <a:gd name="connsiteX5" fmla="*/ 341103 w 341104"/>
                    <a:gd name="connsiteY5" fmla="*/ 888529 h 888529"/>
                    <a:gd name="connsiteX6" fmla="*/ 341103 w 341104"/>
                    <a:gd name="connsiteY6" fmla="*/ 888529 h 888529"/>
                    <a:gd name="connsiteX7" fmla="*/ 0 w 341104"/>
                    <a:gd name="connsiteY7" fmla="*/ 888529 h 888529"/>
                    <a:gd name="connsiteX0" fmla="*/ 0 w 341104"/>
                    <a:gd name="connsiteY0" fmla="*/ 888529 h 1041290"/>
                    <a:gd name="connsiteX1" fmla="*/ 0 w 341104"/>
                    <a:gd name="connsiteY1" fmla="*/ 170552 h 1041290"/>
                    <a:gd name="connsiteX2" fmla="*/ 170552 w 341104"/>
                    <a:gd name="connsiteY2" fmla="*/ 0 h 1041290"/>
                    <a:gd name="connsiteX3" fmla="*/ 170552 w 341104"/>
                    <a:gd name="connsiteY3" fmla="*/ 0 h 1041290"/>
                    <a:gd name="connsiteX4" fmla="*/ 341104 w 341104"/>
                    <a:gd name="connsiteY4" fmla="*/ 170552 h 1041290"/>
                    <a:gd name="connsiteX5" fmla="*/ 341103 w 341104"/>
                    <a:gd name="connsiteY5" fmla="*/ 888529 h 1041290"/>
                    <a:gd name="connsiteX6" fmla="*/ 341103 w 341104"/>
                    <a:gd name="connsiteY6" fmla="*/ 888529 h 1041290"/>
                    <a:gd name="connsiteX7" fmla="*/ 105684 w 341104"/>
                    <a:gd name="connsiteY7" fmla="*/ 1041290 h 1041290"/>
                    <a:gd name="connsiteX0" fmla="*/ 0 w 341104"/>
                    <a:gd name="connsiteY0" fmla="*/ 888529 h 888529"/>
                    <a:gd name="connsiteX1" fmla="*/ 0 w 341104"/>
                    <a:gd name="connsiteY1" fmla="*/ 170552 h 888529"/>
                    <a:gd name="connsiteX2" fmla="*/ 170552 w 341104"/>
                    <a:gd name="connsiteY2" fmla="*/ 0 h 888529"/>
                    <a:gd name="connsiteX3" fmla="*/ 170552 w 341104"/>
                    <a:gd name="connsiteY3" fmla="*/ 0 h 888529"/>
                    <a:gd name="connsiteX4" fmla="*/ 341104 w 341104"/>
                    <a:gd name="connsiteY4" fmla="*/ 170552 h 888529"/>
                    <a:gd name="connsiteX5" fmla="*/ 341103 w 341104"/>
                    <a:gd name="connsiteY5" fmla="*/ 888529 h 888529"/>
                    <a:gd name="connsiteX6" fmla="*/ 341103 w 341104"/>
                    <a:gd name="connsiteY6" fmla="*/ 888529 h 888529"/>
                    <a:gd name="connsiteX0" fmla="*/ 0 w 341618"/>
                    <a:gd name="connsiteY0" fmla="*/ 716984 h 888529"/>
                    <a:gd name="connsiteX1" fmla="*/ 514 w 341618"/>
                    <a:gd name="connsiteY1" fmla="*/ 170552 h 888529"/>
                    <a:gd name="connsiteX2" fmla="*/ 171066 w 341618"/>
                    <a:gd name="connsiteY2" fmla="*/ 0 h 888529"/>
                    <a:gd name="connsiteX3" fmla="*/ 171066 w 341618"/>
                    <a:gd name="connsiteY3" fmla="*/ 0 h 888529"/>
                    <a:gd name="connsiteX4" fmla="*/ 341618 w 341618"/>
                    <a:gd name="connsiteY4" fmla="*/ 170552 h 888529"/>
                    <a:gd name="connsiteX5" fmla="*/ 341617 w 341618"/>
                    <a:gd name="connsiteY5" fmla="*/ 888529 h 888529"/>
                    <a:gd name="connsiteX6" fmla="*/ 341617 w 341618"/>
                    <a:gd name="connsiteY6" fmla="*/ 888529 h 8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1618" h="888529">
                      <a:moveTo>
                        <a:pt x="0" y="716984"/>
                      </a:moveTo>
                      <a:cubicBezTo>
                        <a:pt x="171" y="534840"/>
                        <a:pt x="343" y="352696"/>
                        <a:pt x="514" y="170552"/>
                      </a:cubicBezTo>
                      <a:cubicBezTo>
                        <a:pt x="514" y="76359"/>
                        <a:pt x="76873" y="0"/>
                        <a:pt x="171066" y="0"/>
                      </a:cubicBezTo>
                      <a:lnTo>
                        <a:pt x="171066" y="0"/>
                      </a:lnTo>
                      <a:cubicBezTo>
                        <a:pt x="265259" y="0"/>
                        <a:pt x="341618" y="76359"/>
                        <a:pt x="341618" y="170552"/>
                      </a:cubicBezTo>
                      <a:cubicBezTo>
                        <a:pt x="341618" y="409878"/>
                        <a:pt x="341617" y="649203"/>
                        <a:pt x="341617" y="888529"/>
                      </a:cubicBezTo>
                      <a:lnTo>
                        <a:pt x="341617" y="888529"/>
                      </a:lnTo>
                    </a:path>
                  </a:pathLst>
                </a:cu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6" name="グループ化 95"/>
                <p:cNvGrpSpPr/>
                <p:nvPr/>
              </p:nvGrpSpPr>
              <p:grpSpPr>
                <a:xfrm rot="282138">
                  <a:off x="6530112" y="2158849"/>
                  <a:ext cx="1408164" cy="663030"/>
                  <a:chOff x="6267495" y="2208524"/>
                  <a:chExt cx="1408164" cy="663030"/>
                </a:xfrm>
              </p:grpSpPr>
              <p:sp>
                <p:nvSpPr>
                  <p:cNvPr id="97" name="フリーフォーム 96"/>
                  <p:cNvSpPr/>
                  <p:nvPr/>
                </p:nvSpPr>
                <p:spPr>
                  <a:xfrm rot="14555880" flipH="1" flipV="1">
                    <a:off x="7122205" y="2156456"/>
                    <a:ext cx="501385" cy="605522"/>
                  </a:xfrm>
                  <a:custGeom>
                    <a:avLst/>
                    <a:gdLst>
                      <a:gd name="connsiteX0" fmla="*/ 671382 w 1159475"/>
                      <a:gd name="connsiteY0" fmla="*/ 0 h 1400297"/>
                      <a:gd name="connsiteX1" fmla="*/ 764597 w 1159475"/>
                      <a:gd name="connsiteY1" fmla="*/ 93215 h 1400297"/>
                      <a:gd name="connsiteX2" fmla="*/ 764597 w 1159475"/>
                      <a:gd name="connsiteY2" fmla="*/ 696590 h 1400297"/>
                      <a:gd name="connsiteX3" fmla="*/ 794859 w 1159475"/>
                      <a:gd name="connsiteY3" fmla="*/ 696590 h 1400297"/>
                      <a:gd name="connsiteX4" fmla="*/ 794859 w 1159475"/>
                      <a:gd name="connsiteY4" fmla="*/ 174177 h 1400297"/>
                      <a:gd name="connsiteX5" fmla="*/ 888074 w 1159475"/>
                      <a:gd name="connsiteY5" fmla="*/ 80962 h 1400297"/>
                      <a:gd name="connsiteX6" fmla="*/ 981289 w 1159475"/>
                      <a:gd name="connsiteY6" fmla="*/ 174177 h 1400297"/>
                      <a:gd name="connsiteX7" fmla="*/ 981289 w 1159475"/>
                      <a:gd name="connsiteY7" fmla="*/ 696590 h 1400297"/>
                      <a:gd name="connsiteX8" fmla="*/ 1009170 w 1159475"/>
                      <a:gd name="connsiteY8" fmla="*/ 696590 h 1400297"/>
                      <a:gd name="connsiteX9" fmla="*/ 1009170 w 1159475"/>
                      <a:gd name="connsiteY9" fmla="*/ 389600 h 1400297"/>
                      <a:gd name="connsiteX10" fmla="*/ 1055069 w 1159475"/>
                      <a:gd name="connsiteY10" fmla="*/ 320354 h 1400297"/>
                      <a:gd name="connsiteX11" fmla="*/ 1084321 w 1159475"/>
                      <a:gd name="connsiteY11" fmla="*/ 314449 h 1400297"/>
                      <a:gd name="connsiteX12" fmla="*/ 1113573 w 1159475"/>
                      <a:gd name="connsiteY12" fmla="*/ 320354 h 1400297"/>
                      <a:gd name="connsiteX13" fmla="*/ 1159471 w 1159475"/>
                      <a:gd name="connsiteY13" fmla="*/ 389600 h 1400297"/>
                      <a:gd name="connsiteX14" fmla="*/ 1159471 w 1159475"/>
                      <a:gd name="connsiteY14" fmla="*/ 797449 h 1400297"/>
                      <a:gd name="connsiteX15" fmla="*/ 1159475 w 1159475"/>
                      <a:gd name="connsiteY15" fmla="*/ 797466 h 1400297"/>
                      <a:gd name="connsiteX16" fmla="*/ 1159475 w 1159475"/>
                      <a:gd name="connsiteY16" fmla="*/ 1048443 h 1400297"/>
                      <a:gd name="connsiteX17" fmla="*/ 807621 w 1159475"/>
                      <a:gd name="connsiteY17" fmla="*/ 1400297 h 1400297"/>
                      <a:gd name="connsiteX18" fmla="*/ 713802 w 1159475"/>
                      <a:gd name="connsiteY18" fmla="*/ 1400297 h 1400297"/>
                      <a:gd name="connsiteX19" fmla="*/ 369096 w 1159475"/>
                      <a:gd name="connsiteY19" fmla="*/ 1119354 h 1400297"/>
                      <a:gd name="connsiteX20" fmla="*/ 363914 w 1159475"/>
                      <a:gd name="connsiteY20" fmla="*/ 1067950 h 1400297"/>
                      <a:gd name="connsiteX21" fmla="*/ 32099 w 1159475"/>
                      <a:gd name="connsiteY21" fmla="*/ 736134 h 1400297"/>
                      <a:gd name="connsiteX22" fmla="*/ 8025 w 1159475"/>
                      <a:gd name="connsiteY22" fmla="*/ 617398 h 1400297"/>
                      <a:gd name="connsiteX23" fmla="*/ 32099 w 1159475"/>
                      <a:gd name="connsiteY23" fmla="*/ 581144 h 1400297"/>
                      <a:gd name="connsiteX24" fmla="*/ 68353 w 1159475"/>
                      <a:gd name="connsiteY24" fmla="*/ 557070 h 1400297"/>
                      <a:gd name="connsiteX25" fmla="*/ 187089 w 1159475"/>
                      <a:gd name="connsiteY25" fmla="*/ 581144 h 1400297"/>
                      <a:gd name="connsiteX26" fmla="*/ 363853 w 1159475"/>
                      <a:gd name="connsiteY26" fmla="*/ 757908 h 1400297"/>
                      <a:gd name="connsiteX27" fmla="*/ 363853 w 1159475"/>
                      <a:gd name="connsiteY27" fmla="*/ 210413 h 1400297"/>
                      <a:gd name="connsiteX28" fmla="*/ 457068 w 1159475"/>
                      <a:gd name="connsiteY28" fmla="*/ 117198 h 1400297"/>
                      <a:gd name="connsiteX29" fmla="*/ 550283 w 1159475"/>
                      <a:gd name="connsiteY29" fmla="*/ 210413 h 1400297"/>
                      <a:gd name="connsiteX30" fmla="*/ 550283 w 1159475"/>
                      <a:gd name="connsiteY30" fmla="*/ 696590 h 1400297"/>
                      <a:gd name="connsiteX31" fmla="*/ 578167 w 1159475"/>
                      <a:gd name="connsiteY31" fmla="*/ 696590 h 1400297"/>
                      <a:gd name="connsiteX32" fmla="*/ 578167 w 1159475"/>
                      <a:gd name="connsiteY32" fmla="*/ 93215 h 1400297"/>
                      <a:gd name="connsiteX33" fmla="*/ 671382 w 1159475"/>
                      <a:gd name="connsiteY33" fmla="*/ 0 h 1400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159475" h="1400297">
                        <a:moveTo>
                          <a:pt x="671382" y="0"/>
                        </a:moveTo>
                        <a:cubicBezTo>
                          <a:pt x="722863" y="0"/>
                          <a:pt x="764597" y="41734"/>
                          <a:pt x="764597" y="93215"/>
                        </a:cubicBezTo>
                        <a:lnTo>
                          <a:pt x="764597" y="696590"/>
                        </a:lnTo>
                        <a:lnTo>
                          <a:pt x="794859" y="696590"/>
                        </a:lnTo>
                        <a:lnTo>
                          <a:pt x="794859" y="174177"/>
                        </a:lnTo>
                        <a:cubicBezTo>
                          <a:pt x="794859" y="122696"/>
                          <a:pt x="836593" y="80962"/>
                          <a:pt x="888074" y="80962"/>
                        </a:cubicBezTo>
                        <a:cubicBezTo>
                          <a:pt x="939555" y="80962"/>
                          <a:pt x="981289" y="122696"/>
                          <a:pt x="981289" y="174177"/>
                        </a:cubicBezTo>
                        <a:lnTo>
                          <a:pt x="981289" y="696590"/>
                        </a:lnTo>
                        <a:lnTo>
                          <a:pt x="1009170" y="696590"/>
                        </a:lnTo>
                        <a:lnTo>
                          <a:pt x="1009170" y="389600"/>
                        </a:lnTo>
                        <a:cubicBezTo>
                          <a:pt x="1009170" y="358471"/>
                          <a:pt x="1028096" y="331763"/>
                          <a:pt x="1055069" y="320354"/>
                        </a:cubicBezTo>
                        <a:lnTo>
                          <a:pt x="1084321" y="314449"/>
                        </a:lnTo>
                        <a:lnTo>
                          <a:pt x="1113573" y="320354"/>
                        </a:lnTo>
                        <a:cubicBezTo>
                          <a:pt x="1140545" y="331763"/>
                          <a:pt x="1159471" y="358471"/>
                          <a:pt x="1159471" y="389600"/>
                        </a:cubicBezTo>
                        <a:lnTo>
                          <a:pt x="1159471" y="797449"/>
                        </a:lnTo>
                        <a:lnTo>
                          <a:pt x="1159475" y="797466"/>
                        </a:lnTo>
                        <a:lnTo>
                          <a:pt x="1159475" y="1048443"/>
                        </a:lnTo>
                        <a:cubicBezTo>
                          <a:pt x="1159475" y="1242767"/>
                          <a:pt x="1001945" y="1400297"/>
                          <a:pt x="807621" y="1400297"/>
                        </a:cubicBezTo>
                        <a:lnTo>
                          <a:pt x="713802" y="1400297"/>
                        </a:lnTo>
                        <a:cubicBezTo>
                          <a:pt x="543768" y="1400297"/>
                          <a:pt x="401905" y="1279688"/>
                          <a:pt x="369096" y="1119354"/>
                        </a:cubicBezTo>
                        <a:lnTo>
                          <a:pt x="363914" y="1067950"/>
                        </a:lnTo>
                        <a:lnTo>
                          <a:pt x="32099" y="736134"/>
                        </a:lnTo>
                        <a:cubicBezTo>
                          <a:pt x="0" y="704035"/>
                          <a:pt x="-8025" y="656977"/>
                          <a:pt x="8025" y="617398"/>
                        </a:cubicBezTo>
                        <a:lnTo>
                          <a:pt x="32099" y="581144"/>
                        </a:lnTo>
                        <a:lnTo>
                          <a:pt x="68353" y="557070"/>
                        </a:lnTo>
                        <a:cubicBezTo>
                          <a:pt x="107932" y="541020"/>
                          <a:pt x="154990" y="549045"/>
                          <a:pt x="187089" y="581144"/>
                        </a:cubicBezTo>
                        <a:lnTo>
                          <a:pt x="363853" y="757908"/>
                        </a:lnTo>
                        <a:lnTo>
                          <a:pt x="363853" y="210413"/>
                        </a:lnTo>
                        <a:cubicBezTo>
                          <a:pt x="363853" y="158932"/>
                          <a:pt x="405587" y="117198"/>
                          <a:pt x="457068" y="117198"/>
                        </a:cubicBezTo>
                        <a:cubicBezTo>
                          <a:pt x="508549" y="117198"/>
                          <a:pt x="550283" y="158932"/>
                          <a:pt x="550283" y="210413"/>
                        </a:cubicBezTo>
                        <a:lnTo>
                          <a:pt x="550283" y="696590"/>
                        </a:lnTo>
                        <a:lnTo>
                          <a:pt x="578167" y="696590"/>
                        </a:lnTo>
                        <a:lnTo>
                          <a:pt x="578167" y="93215"/>
                        </a:lnTo>
                        <a:cubicBezTo>
                          <a:pt x="578167" y="41734"/>
                          <a:pt x="619901" y="0"/>
                          <a:pt x="671382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" name="台形 97"/>
                  <p:cNvSpPr/>
                  <p:nvPr/>
                </p:nvSpPr>
                <p:spPr>
                  <a:xfrm rot="4834386">
                    <a:off x="6944035" y="2542598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9" name="片側の 2 つの角を丸めた四角形 98"/>
                  <p:cNvSpPr/>
                  <p:nvPr/>
                </p:nvSpPr>
                <p:spPr>
                  <a:xfrm rot="15618365">
                    <a:off x="6480211" y="2317148"/>
                    <a:ext cx="341690" cy="76712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91" name="ハート 90"/>
            <p:cNvSpPr/>
            <p:nvPr/>
          </p:nvSpPr>
          <p:spPr>
            <a:xfrm rot="20700000">
              <a:off x="1760505" y="1522534"/>
              <a:ext cx="425952" cy="425950"/>
            </a:xfrm>
            <a:prstGeom prst="heart">
              <a:avLst/>
            </a:prstGeom>
            <a:solidFill>
              <a:srgbClr val="FF66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22" name="グループ化 121"/>
          <p:cNvGrpSpPr/>
          <p:nvPr/>
        </p:nvGrpSpPr>
        <p:grpSpPr>
          <a:xfrm>
            <a:off x="6187042" y="3009586"/>
            <a:ext cx="1333704" cy="1354335"/>
            <a:chOff x="2677872" y="861171"/>
            <a:chExt cx="1333704" cy="1354335"/>
          </a:xfrm>
        </p:grpSpPr>
        <p:grpSp>
          <p:nvGrpSpPr>
            <p:cNvPr id="123" name="グループ化 122"/>
            <p:cNvGrpSpPr/>
            <p:nvPr/>
          </p:nvGrpSpPr>
          <p:grpSpPr>
            <a:xfrm>
              <a:off x="2984924" y="861171"/>
              <a:ext cx="719603" cy="1354335"/>
              <a:chOff x="2984924" y="4671171"/>
              <a:chExt cx="719603" cy="1354335"/>
            </a:xfrm>
          </p:grpSpPr>
          <p:grpSp>
            <p:nvGrpSpPr>
              <p:cNvPr id="137" name="グループ化 136"/>
              <p:cNvGrpSpPr/>
              <p:nvPr/>
            </p:nvGrpSpPr>
            <p:grpSpPr>
              <a:xfrm>
                <a:off x="2984924" y="4671171"/>
                <a:ext cx="719603" cy="893097"/>
                <a:chOff x="2984924" y="4671171"/>
                <a:chExt cx="719603" cy="893097"/>
              </a:xfrm>
            </p:grpSpPr>
            <p:sp>
              <p:nvSpPr>
                <p:cNvPr id="146" name="片側の 2 つの角を丸めた四角形 145"/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7" name="フリーフォーム 146"/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48" name="グループ化 147"/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160" name="円/楕円 774"/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1" name="円/楕円 775"/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49" name="円/楕円 776"/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0" name="フリーフォーム 149"/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51" name="グループ化 150"/>
                <p:cNvGrpSpPr/>
                <p:nvPr/>
              </p:nvGrpSpPr>
              <p:grpSpPr>
                <a:xfrm>
                  <a:off x="3093518" y="4897966"/>
                  <a:ext cx="502416" cy="274477"/>
                  <a:chOff x="3080193" y="4897966"/>
                  <a:chExt cx="502416" cy="274477"/>
                </a:xfrm>
              </p:grpSpPr>
              <p:sp>
                <p:nvSpPr>
                  <p:cNvPr id="154" name="角丸四角形 153"/>
                  <p:cNvSpPr/>
                  <p:nvPr/>
                </p:nvSpPr>
                <p:spPr>
                  <a:xfrm>
                    <a:off x="312425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5" name="円/楕円 785"/>
                  <p:cNvSpPr/>
                  <p:nvPr/>
                </p:nvSpPr>
                <p:spPr>
                  <a:xfrm>
                    <a:off x="3140575" y="5088392"/>
                    <a:ext cx="68225" cy="6822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6" name="角丸四角形 155"/>
                  <p:cNvSpPr/>
                  <p:nvPr/>
                </p:nvSpPr>
                <p:spPr>
                  <a:xfrm>
                    <a:off x="344810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7" name="円/楕円 787"/>
                  <p:cNvSpPr/>
                  <p:nvPr/>
                </p:nvSpPr>
                <p:spPr>
                  <a:xfrm>
                    <a:off x="3464425" y="5088392"/>
                    <a:ext cx="68225" cy="6822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8" name="月 157"/>
                  <p:cNvSpPr/>
                  <p:nvPr/>
                </p:nvSpPr>
                <p:spPr>
                  <a:xfrm rot="15300000" flipH="1">
                    <a:off x="3135072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9" name="月 158"/>
                  <p:cNvSpPr/>
                  <p:nvPr/>
                </p:nvSpPr>
                <p:spPr>
                  <a:xfrm rot="15814755" flipH="1">
                    <a:off x="3460950" y="4843087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52" name="月 151"/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" name="円/楕円 4"/>
                <p:cNvSpPr/>
                <p:nvPr/>
              </p:nvSpPr>
              <p:spPr>
                <a:xfrm rot="20821397" flipV="1">
                  <a:off x="3297121" y="5321354"/>
                  <a:ext cx="139816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38" name="グループ化 137"/>
              <p:cNvGrpSpPr/>
              <p:nvPr/>
            </p:nvGrpSpPr>
            <p:grpSpPr>
              <a:xfrm>
                <a:off x="3042292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139" name="片側の 2 つの角を丸めた四角形 138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40" name="グループ化 139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44" name="台形 143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5" name="台形 144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41" name="グループ化 140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42" name="直角三角形 141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3" name="直角三角形 142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24" name="グループ化 123"/>
            <p:cNvGrpSpPr/>
            <p:nvPr/>
          </p:nvGrpSpPr>
          <p:grpSpPr>
            <a:xfrm>
              <a:off x="2677872" y="1719781"/>
              <a:ext cx="1333704" cy="355542"/>
              <a:chOff x="-1844735" y="1730579"/>
              <a:chExt cx="1286058" cy="342840"/>
            </a:xfrm>
          </p:grpSpPr>
          <p:sp>
            <p:nvSpPr>
              <p:cNvPr id="126" name="片側の 2 つの角を丸めた四角形 170"/>
              <p:cNvSpPr/>
              <p:nvPr/>
            </p:nvSpPr>
            <p:spPr>
              <a:xfrm rot="14411413">
                <a:off x="-1703889" y="1676244"/>
                <a:ext cx="175955" cy="457648"/>
              </a:xfrm>
              <a:custGeom>
                <a:avLst/>
                <a:gdLst>
                  <a:gd name="connsiteX0" fmla="*/ 170552 w 341103"/>
                  <a:gd name="connsiteY0" fmla="*/ 0 h 888529"/>
                  <a:gd name="connsiteX1" fmla="*/ 170552 w 341103"/>
                  <a:gd name="connsiteY1" fmla="*/ 0 h 888529"/>
                  <a:gd name="connsiteX2" fmla="*/ 341104 w 341103"/>
                  <a:gd name="connsiteY2" fmla="*/ 170552 h 888529"/>
                  <a:gd name="connsiteX3" fmla="*/ 341103 w 341103"/>
                  <a:gd name="connsiteY3" fmla="*/ 888529 h 888529"/>
                  <a:gd name="connsiteX4" fmla="*/ 341103 w 341103"/>
                  <a:gd name="connsiteY4" fmla="*/ 888529 h 888529"/>
                  <a:gd name="connsiteX5" fmla="*/ 0 w 341103"/>
                  <a:gd name="connsiteY5" fmla="*/ 888529 h 888529"/>
                  <a:gd name="connsiteX6" fmla="*/ 0 w 341103"/>
                  <a:gd name="connsiteY6" fmla="*/ 888529 h 888529"/>
                  <a:gd name="connsiteX7" fmla="*/ 0 w 341103"/>
                  <a:gd name="connsiteY7" fmla="*/ 170552 h 888529"/>
                  <a:gd name="connsiteX8" fmla="*/ 170552 w 341103"/>
                  <a:gd name="connsiteY8" fmla="*/ 0 h 888529"/>
                  <a:gd name="connsiteX0" fmla="*/ 0 w 341104"/>
                  <a:gd name="connsiteY0" fmla="*/ 888529 h 979969"/>
                  <a:gd name="connsiteX1" fmla="*/ 0 w 341104"/>
                  <a:gd name="connsiteY1" fmla="*/ 170552 h 979969"/>
                  <a:gd name="connsiteX2" fmla="*/ 170552 w 341104"/>
                  <a:gd name="connsiteY2" fmla="*/ 0 h 979969"/>
                  <a:gd name="connsiteX3" fmla="*/ 170552 w 341104"/>
                  <a:gd name="connsiteY3" fmla="*/ 0 h 979969"/>
                  <a:gd name="connsiteX4" fmla="*/ 341104 w 341104"/>
                  <a:gd name="connsiteY4" fmla="*/ 170552 h 979969"/>
                  <a:gd name="connsiteX5" fmla="*/ 341103 w 341104"/>
                  <a:gd name="connsiteY5" fmla="*/ 888529 h 979969"/>
                  <a:gd name="connsiteX6" fmla="*/ 341103 w 341104"/>
                  <a:gd name="connsiteY6" fmla="*/ 888529 h 979969"/>
                  <a:gd name="connsiteX7" fmla="*/ 0 w 341104"/>
                  <a:gd name="connsiteY7" fmla="*/ 888529 h 979969"/>
                  <a:gd name="connsiteX8" fmla="*/ 91440 w 341104"/>
                  <a:gd name="connsiteY8" fmla="*/ 979969 h 979969"/>
                  <a:gd name="connsiteX0" fmla="*/ 0 w 341104"/>
                  <a:gd name="connsiteY0" fmla="*/ 888529 h 888529"/>
                  <a:gd name="connsiteX1" fmla="*/ 0 w 341104"/>
                  <a:gd name="connsiteY1" fmla="*/ 170552 h 888529"/>
                  <a:gd name="connsiteX2" fmla="*/ 170552 w 341104"/>
                  <a:gd name="connsiteY2" fmla="*/ 0 h 888529"/>
                  <a:gd name="connsiteX3" fmla="*/ 170552 w 341104"/>
                  <a:gd name="connsiteY3" fmla="*/ 0 h 888529"/>
                  <a:gd name="connsiteX4" fmla="*/ 341104 w 341104"/>
                  <a:gd name="connsiteY4" fmla="*/ 170552 h 888529"/>
                  <a:gd name="connsiteX5" fmla="*/ 341103 w 341104"/>
                  <a:gd name="connsiteY5" fmla="*/ 888529 h 888529"/>
                  <a:gd name="connsiteX6" fmla="*/ 341103 w 341104"/>
                  <a:gd name="connsiteY6" fmla="*/ 888529 h 888529"/>
                  <a:gd name="connsiteX7" fmla="*/ 0 w 341104"/>
                  <a:gd name="connsiteY7" fmla="*/ 888529 h 888529"/>
                  <a:gd name="connsiteX0" fmla="*/ 0 w 341104"/>
                  <a:gd name="connsiteY0" fmla="*/ 888529 h 1041290"/>
                  <a:gd name="connsiteX1" fmla="*/ 0 w 341104"/>
                  <a:gd name="connsiteY1" fmla="*/ 170552 h 1041290"/>
                  <a:gd name="connsiteX2" fmla="*/ 170552 w 341104"/>
                  <a:gd name="connsiteY2" fmla="*/ 0 h 1041290"/>
                  <a:gd name="connsiteX3" fmla="*/ 170552 w 341104"/>
                  <a:gd name="connsiteY3" fmla="*/ 0 h 1041290"/>
                  <a:gd name="connsiteX4" fmla="*/ 341104 w 341104"/>
                  <a:gd name="connsiteY4" fmla="*/ 170552 h 1041290"/>
                  <a:gd name="connsiteX5" fmla="*/ 341103 w 341104"/>
                  <a:gd name="connsiteY5" fmla="*/ 888529 h 1041290"/>
                  <a:gd name="connsiteX6" fmla="*/ 341103 w 341104"/>
                  <a:gd name="connsiteY6" fmla="*/ 888529 h 1041290"/>
                  <a:gd name="connsiteX7" fmla="*/ 105684 w 341104"/>
                  <a:gd name="connsiteY7" fmla="*/ 1041290 h 1041290"/>
                  <a:gd name="connsiteX0" fmla="*/ 0 w 341104"/>
                  <a:gd name="connsiteY0" fmla="*/ 888529 h 888529"/>
                  <a:gd name="connsiteX1" fmla="*/ 0 w 341104"/>
                  <a:gd name="connsiteY1" fmla="*/ 170552 h 888529"/>
                  <a:gd name="connsiteX2" fmla="*/ 170552 w 341104"/>
                  <a:gd name="connsiteY2" fmla="*/ 0 h 888529"/>
                  <a:gd name="connsiteX3" fmla="*/ 170552 w 341104"/>
                  <a:gd name="connsiteY3" fmla="*/ 0 h 888529"/>
                  <a:gd name="connsiteX4" fmla="*/ 341104 w 341104"/>
                  <a:gd name="connsiteY4" fmla="*/ 170552 h 888529"/>
                  <a:gd name="connsiteX5" fmla="*/ 341103 w 341104"/>
                  <a:gd name="connsiteY5" fmla="*/ 888529 h 888529"/>
                  <a:gd name="connsiteX6" fmla="*/ 341103 w 341104"/>
                  <a:gd name="connsiteY6" fmla="*/ 888529 h 888529"/>
                  <a:gd name="connsiteX0" fmla="*/ 0 w 341618"/>
                  <a:gd name="connsiteY0" fmla="*/ 716984 h 888529"/>
                  <a:gd name="connsiteX1" fmla="*/ 514 w 341618"/>
                  <a:gd name="connsiteY1" fmla="*/ 170552 h 888529"/>
                  <a:gd name="connsiteX2" fmla="*/ 171066 w 341618"/>
                  <a:gd name="connsiteY2" fmla="*/ 0 h 888529"/>
                  <a:gd name="connsiteX3" fmla="*/ 171066 w 341618"/>
                  <a:gd name="connsiteY3" fmla="*/ 0 h 888529"/>
                  <a:gd name="connsiteX4" fmla="*/ 341618 w 341618"/>
                  <a:gd name="connsiteY4" fmla="*/ 170552 h 888529"/>
                  <a:gd name="connsiteX5" fmla="*/ 341617 w 341618"/>
                  <a:gd name="connsiteY5" fmla="*/ 888529 h 888529"/>
                  <a:gd name="connsiteX6" fmla="*/ 341617 w 341618"/>
                  <a:gd name="connsiteY6" fmla="*/ 888529 h 8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41618" h="888529">
                    <a:moveTo>
                      <a:pt x="0" y="716984"/>
                    </a:moveTo>
                    <a:cubicBezTo>
                      <a:pt x="171" y="534840"/>
                      <a:pt x="343" y="352696"/>
                      <a:pt x="514" y="170552"/>
                    </a:cubicBezTo>
                    <a:cubicBezTo>
                      <a:pt x="514" y="76359"/>
                      <a:pt x="76873" y="0"/>
                      <a:pt x="171066" y="0"/>
                    </a:cubicBezTo>
                    <a:lnTo>
                      <a:pt x="171066" y="0"/>
                    </a:lnTo>
                    <a:cubicBezTo>
                      <a:pt x="265259" y="0"/>
                      <a:pt x="341618" y="76359"/>
                      <a:pt x="341618" y="170552"/>
                    </a:cubicBezTo>
                    <a:cubicBezTo>
                      <a:pt x="341618" y="409878"/>
                      <a:pt x="341617" y="649203"/>
                      <a:pt x="341617" y="888529"/>
                    </a:cubicBezTo>
                    <a:lnTo>
                      <a:pt x="341617" y="888529"/>
                    </a:lnTo>
                  </a:path>
                </a:pathLst>
              </a:custGeom>
              <a:solidFill>
                <a:srgbClr val="CC99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27" name="グループ化 126"/>
              <p:cNvGrpSpPr/>
              <p:nvPr/>
            </p:nvGrpSpPr>
            <p:grpSpPr>
              <a:xfrm rot="282138">
                <a:off x="-1825908" y="1758938"/>
                <a:ext cx="759055" cy="314481"/>
                <a:chOff x="6267495" y="2260985"/>
                <a:chExt cx="1473715" cy="610569"/>
              </a:xfrm>
            </p:grpSpPr>
            <p:sp>
              <p:nvSpPr>
                <p:cNvPr id="134" name="フリーフォーム 133"/>
                <p:cNvSpPr/>
                <p:nvPr/>
              </p:nvSpPr>
              <p:spPr>
                <a:xfrm rot="16200000" flipH="1" flipV="1">
                  <a:off x="7187756" y="2208917"/>
                  <a:ext cx="501385" cy="605522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BE7D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5" name="台形 134"/>
                <p:cNvSpPr/>
                <p:nvPr/>
              </p:nvSpPr>
              <p:spPr>
                <a:xfrm rot="4834386">
                  <a:off x="6944035" y="2542598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6" name="片側の 2 つの角を丸めた四角形 135"/>
                <p:cNvSpPr/>
                <p:nvPr/>
              </p:nvSpPr>
              <p:spPr>
                <a:xfrm rot="15618365">
                  <a:off x="6480211" y="2317148"/>
                  <a:ext cx="341690" cy="76712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28" name="グループ化 127"/>
              <p:cNvGrpSpPr/>
              <p:nvPr/>
            </p:nvGrpSpPr>
            <p:grpSpPr>
              <a:xfrm flipH="1">
                <a:off x="-1303961" y="1730579"/>
                <a:ext cx="745284" cy="341502"/>
                <a:chOff x="6491297" y="2158849"/>
                <a:chExt cx="1446979" cy="663030"/>
              </a:xfrm>
            </p:grpSpPr>
            <p:sp>
              <p:nvSpPr>
                <p:cNvPr id="129" name="片側の 2 つの角を丸めた四角形 170"/>
                <p:cNvSpPr/>
                <p:nvPr/>
              </p:nvSpPr>
              <p:spPr>
                <a:xfrm rot="14411413">
                  <a:off x="6764753" y="2053356"/>
                  <a:ext cx="341618" cy="888529"/>
                </a:xfrm>
                <a:custGeom>
                  <a:avLst/>
                  <a:gdLst>
                    <a:gd name="connsiteX0" fmla="*/ 170552 w 341103"/>
                    <a:gd name="connsiteY0" fmla="*/ 0 h 888529"/>
                    <a:gd name="connsiteX1" fmla="*/ 170552 w 341103"/>
                    <a:gd name="connsiteY1" fmla="*/ 0 h 888529"/>
                    <a:gd name="connsiteX2" fmla="*/ 341104 w 341103"/>
                    <a:gd name="connsiteY2" fmla="*/ 170552 h 888529"/>
                    <a:gd name="connsiteX3" fmla="*/ 341103 w 341103"/>
                    <a:gd name="connsiteY3" fmla="*/ 888529 h 888529"/>
                    <a:gd name="connsiteX4" fmla="*/ 341103 w 341103"/>
                    <a:gd name="connsiteY4" fmla="*/ 888529 h 888529"/>
                    <a:gd name="connsiteX5" fmla="*/ 0 w 341103"/>
                    <a:gd name="connsiteY5" fmla="*/ 888529 h 888529"/>
                    <a:gd name="connsiteX6" fmla="*/ 0 w 341103"/>
                    <a:gd name="connsiteY6" fmla="*/ 888529 h 888529"/>
                    <a:gd name="connsiteX7" fmla="*/ 0 w 341103"/>
                    <a:gd name="connsiteY7" fmla="*/ 170552 h 888529"/>
                    <a:gd name="connsiteX8" fmla="*/ 170552 w 341103"/>
                    <a:gd name="connsiteY8" fmla="*/ 0 h 888529"/>
                    <a:gd name="connsiteX0" fmla="*/ 0 w 341104"/>
                    <a:gd name="connsiteY0" fmla="*/ 888529 h 979969"/>
                    <a:gd name="connsiteX1" fmla="*/ 0 w 341104"/>
                    <a:gd name="connsiteY1" fmla="*/ 170552 h 979969"/>
                    <a:gd name="connsiteX2" fmla="*/ 170552 w 341104"/>
                    <a:gd name="connsiteY2" fmla="*/ 0 h 979969"/>
                    <a:gd name="connsiteX3" fmla="*/ 170552 w 341104"/>
                    <a:gd name="connsiteY3" fmla="*/ 0 h 979969"/>
                    <a:gd name="connsiteX4" fmla="*/ 341104 w 341104"/>
                    <a:gd name="connsiteY4" fmla="*/ 170552 h 979969"/>
                    <a:gd name="connsiteX5" fmla="*/ 341103 w 341104"/>
                    <a:gd name="connsiteY5" fmla="*/ 888529 h 979969"/>
                    <a:gd name="connsiteX6" fmla="*/ 341103 w 341104"/>
                    <a:gd name="connsiteY6" fmla="*/ 888529 h 979969"/>
                    <a:gd name="connsiteX7" fmla="*/ 0 w 341104"/>
                    <a:gd name="connsiteY7" fmla="*/ 888529 h 979969"/>
                    <a:gd name="connsiteX8" fmla="*/ 91440 w 341104"/>
                    <a:gd name="connsiteY8" fmla="*/ 979969 h 979969"/>
                    <a:gd name="connsiteX0" fmla="*/ 0 w 341104"/>
                    <a:gd name="connsiteY0" fmla="*/ 888529 h 888529"/>
                    <a:gd name="connsiteX1" fmla="*/ 0 w 341104"/>
                    <a:gd name="connsiteY1" fmla="*/ 170552 h 888529"/>
                    <a:gd name="connsiteX2" fmla="*/ 170552 w 341104"/>
                    <a:gd name="connsiteY2" fmla="*/ 0 h 888529"/>
                    <a:gd name="connsiteX3" fmla="*/ 170552 w 341104"/>
                    <a:gd name="connsiteY3" fmla="*/ 0 h 888529"/>
                    <a:gd name="connsiteX4" fmla="*/ 341104 w 341104"/>
                    <a:gd name="connsiteY4" fmla="*/ 170552 h 888529"/>
                    <a:gd name="connsiteX5" fmla="*/ 341103 w 341104"/>
                    <a:gd name="connsiteY5" fmla="*/ 888529 h 888529"/>
                    <a:gd name="connsiteX6" fmla="*/ 341103 w 341104"/>
                    <a:gd name="connsiteY6" fmla="*/ 888529 h 888529"/>
                    <a:gd name="connsiteX7" fmla="*/ 0 w 341104"/>
                    <a:gd name="connsiteY7" fmla="*/ 888529 h 888529"/>
                    <a:gd name="connsiteX0" fmla="*/ 0 w 341104"/>
                    <a:gd name="connsiteY0" fmla="*/ 888529 h 1041290"/>
                    <a:gd name="connsiteX1" fmla="*/ 0 w 341104"/>
                    <a:gd name="connsiteY1" fmla="*/ 170552 h 1041290"/>
                    <a:gd name="connsiteX2" fmla="*/ 170552 w 341104"/>
                    <a:gd name="connsiteY2" fmla="*/ 0 h 1041290"/>
                    <a:gd name="connsiteX3" fmla="*/ 170552 w 341104"/>
                    <a:gd name="connsiteY3" fmla="*/ 0 h 1041290"/>
                    <a:gd name="connsiteX4" fmla="*/ 341104 w 341104"/>
                    <a:gd name="connsiteY4" fmla="*/ 170552 h 1041290"/>
                    <a:gd name="connsiteX5" fmla="*/ 341103 w 341104"/>
                    <a:gd name="connsiteY5" fmla="*/ 888529 h 1041290"/>
                    <a:gd name="connsiteX6" fmla="*/ 341103 w 341104"/>
                    <a:gd name="connsiteY6" fmla="*/ 888529 h 1041290"/>
                    <a:gd name="connsiteX7" fmla="*/ 105684 w 341104"/>
                    <a:gd name="connsiteY7" fmla="*/ 1041290 h 1041290"/>
                    <a:gd name="connsiteX0" fmla="*/ 0 w 341104"/>
                    <a:gd name="connsiteY0" fmla="*/ 888529 h 888529"/>
                    <a:gd name="connsiteX1" fmla="*/ 0 w 341104"/>
                    <a:gd name="connsiteY1" fmla="*/ 170552 h 888529"/>
                    <a:gd name="connsiteX2" fmla="*/ 170552 w 341104"/>
                    <a:gd name="connsiteY2" fmla="*/ 0 h 888529"/>
                    <a:gd name="connsiteX3" fmla="*/ 170552 w 341104"/>
                    <a:gd name="connsiteY3" fmla="*/ 0 h 888529"/>
                    <a:gd name="connsiteX4" fmla="*/ 341104 w 341104"/>
                    <a:gd name="connsiteY4" fmla="*/ 170552 h 888529"/>
                    <a:gd name="connsiteX5" fmla="*/ 341103 w 341104"/>
                    <a:gd name="connsiteY5" fmla="*/ 888529 h 888529"/>
                    <a:gd name="connsiteX6" fmla="*/ 341103 w 341104"/>
                    <a:gd name="connsiteY6" fmla="*/ 888529 h 888529"/>
                    <a:gd name="connsiteX0" fmla="*/ 0 w 341618"/>
                    <a:gd name="connsiteY0" fmla="*/ 716984 h 888529"/>
                    <a:gd name="connsiteX1" fmla="*/ 514 w 341618"/>
                    <a:gd name="connsiteY1" fmla="*/ 170552 h 888529"/>
                    <a:gd name="connsiteX2" fmla="*/ 171066 w 341618"/>
                    <a:gd name="connsiteY2" fmla="*/ 0 h 888529"/>
                    <a:gd name="connsiteX3" fmla="*/ 171066 w 341618"/>
                    <a:gd name="connsiteY3" fmla="*/ 0 h 888529"/>
                    <a:gd name="connsiteX4" fmla="*/ 341618 w 341618"/>
                    <a:gd name="connsiteY4" fmla="*/ 170552 h 888529"/>
                    <a:gd name="connsiteX5" fmla="*/ 341617 w 341618"/>
                    <a:gd name="connsiteY5" fmla="*/ 888529 h 888529"/>
                    <a:gd name="connsiteX6" fmla="*/ 341617 w 341618"/>
                    <a:gd name="connsiteY6" fmla="*/ 888529 h 8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1618" h="888529">
                      <a:moveTo>
                        <a:pt x="0" y="716984"/>
                      </a:moveTo>
                      <a:cubicBezTo>
                        <a:pt x="171" y="534840"/>
                        <a:pt x="343" y="352696"/>
                        <a:pt x="514" y="170552"/>
                      </a:cubicBezTo>
                      <a:cubicBezTo>
                        <a:pt x="514" y="76359"/>
                        <a:pt x="76873" y="0"/>
                        <a:pt x="171066" y="0"/>
                      </a:cubicBezTo>
                      <a:lnTo>
                        <a:pt x="171066" y="0"/>
                      </a:lnTo>
                      <a:cubicBezTo>
                        <a:pt x="265259" y="0"/>
                        <a:pt x="341618" y="76359"/>
                        <a:pt x="341618" y="170552"/>
                      </a:cubicBezTo>
                      <a:cubicBezTo>
                        <a:pt x="341618" y="409878"/>
                        <a:pt x="341617" y="649203"/>
                        <a:pt x="341617" y="888529"/>
                      </a:cubicBezTo>
                      <a:lnTo>
                        <a:pt x="341617" y="888529"/>
                      </a:lnTo>
                    </a:path>
                  </a:pathLst>
                </a:cu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30" name="グループ化 129"/>
                <p:cNvGrpSpPr/>
                <p:nvPr/>
              </p:nvGrpSpPr>
              <p:grpSpPr>
                <a:xfrm rot="282138">
                  <a:off x="6530112" y="2158849"/>
                  <a:ext cx="1408164" cy="663030"/>
                  <a:chOff x="6267495" y="2208524"/>
                  <a:chExt cx="1408164" cy="663030"/>
                </a:xfrm>
              </p:grpSpPr>
              <p:sp>
                <p:nvSpPr>
                  <p:cNvPr id="131" name="フリーフォーム 130"/>
                  <p:cNvSpPr/>
                  <p:nvPr/>
                </p:nvSpPr>
                <p:spPr>
                  <a:xfrm rot="14555880" flipH="1" flipV="1">
                    <a:off x="7122205" y="2156456"/>
                    <a:ext cx="501385" cy="605522"/>
                  </a:xfrm>
                  <a:custGeom>
                    <a:avLst/>
                    <a:gdLst>
                      <a:gd name="connsiteX0" fmla="*/ 671382 w 1159475"/>
                      <a:gd name="connsiteY0" fmla="*/ 0 h 1400297"/>
                      <a:gd name="connsiteX1" fmla="*/ 764597 w 1159475"/>
                      <a:gd name="connsiteY1" fmla="*/ 93215 h 1400297"/>
                      <a:gd name="connsiteX2" fmla="*/ 764597 w 1159475"/>
                      <a:gd name="connsiteY2" fmla="*/ 696590 h 1400297"/>
                      <a:gd name="connsiteX3" fmla="*/ 794859 w 1159475"/>
                      <a:gd name="connsiteY3" fmla="*/ 696590 h 1400297"/>
                      <a:gd name="connsiteX4" fmla="*/ 794859 w 1159475"/>
                      <a:gd name="connsiteY4" fmla="*/ 174177 h 1400297"/>
                      <a:gd name="connsiteX5" fmla="*/ 888074 w 1159475"/>
                      <a:gd name="connsiteY5" fmla="*/ 80962 h 1400297"/>
                      <a:gd name="connsiteX6" fmla="*/ 981289 w 1159475"/>
                      <a:gd name="connsiteY6" fmla="*/ 174177 h 1400297"/>
                      <a:gd name="connsiteX7" fmla="*/ 981289 w 1159475"/>
                      <a:gd name="connsiteY7" fmla="*/ 696590 h 1400297"/>
                      <a:gd name="connsiteX8" fmla="*/ 1009170 w 1159475"/>
                      <a:gd name="connsiteY8" fmla="*/ 696590 h 1400297"/>
                      <a:gd name="connsiteX9" fmla="*/ 1009170 w 1159475"/>
                      <a:gd name="connsiteY9" fmla="*/ 389600 h 1400297"/>
                      <a:gd name="connsiteX10" fmla="*/ 1055069 w 1159475"/>
                      <a:gd name="connsiteY10" fmla="*/ 320354 h 1400297"/>
                      <a:gd name="connsiteX11" fmla="*/ 1084321 w 1159475"/>
                      <a:gd name="connsiteY11" fmla="*/ 314449 h 1400297"/>
                      <a:gd name="connsiteX12" fmla="*/ 1113573 w 1159475"/>
                      <a:gd name="connsiteY12" fmla="*/ 320354 h 1400297"/>
                      <a:gd name="connsiteX13" fmla="*/ 1159471 w 1159475"/>
                      <a:gd name="connsiteY13" fmla="*/ 389600 h 1400297"/>
                      <a:gd name="connsiteX14" fmla="*/ 1159471 w 1159475"/>
                      <a:gd name="connsiteY14" fmla="*/ 797449 h 1400297"/>
                      <a:gd name="connsiteX15" fmla="*/ 1159475 w 1159475"/>
                      <a:gd name="connsiteY15" fmla="*/ 797466 h 1400297"/>
                      <a:gd name="connsiteX16" fmla="*/ 1159475 w 1159475"/>
                      <a:gd name="connsiteY16" fmla="*/ 1048443 h 1400297"/>
                      <a:gd name="connsiteX17" fmla="*/ 807621 w 1159475"/>
                      <a:gd name="connsiteY17" fmla="*/ 1400297 h 1400297"/>
                      <a:gd name="connsiteX18" fmla="*/ 713802 w 1159475"/>
                      <a:gd name="connsiteY18" fmla="*/ 1400297 h 1400297"/>
                      <a:gd name="connsiteX19" fmla="*/ 369096 w 1159475"/>
                      <a:gd name="connsiteY19" fmla="*/ 1119354 h 1400297"/>
                      <a:gd name="connsiteX20" fmla="*/ 363914 w 1159475"/>
                      <a:gd name="connsiteY20" fmla="*/ 1067950 h 1400297"/>
                      <a:gd name="connsiteX21" fmla="*/ 32099 w 1159475"/>
                      <a:gd name="connsiteY21" fmla="*/ 736134 h 1400297"/>
                      <a:gd name="connsiteX22" fmla="*/ 8025 w 1159475"/>
                      <a:gd name="connsiteY22" fmla="*/ 617398 h 1400297"/>
                      <a:gd name="connsiteX23" fmla="*/ 32099 w 1159475"/>
                      <a:gd name="connsiteY23" fmla="*/ 581144 h 1400297"/>
                      <a:gd name="connsiteX24" fmla="*/ 68353 w 1159475"/>
                      <a:gd name="connsiteY24" fmla="*/ 557070 h 1400297"/>
                      <a:gd name="connsiteX25" fmla="*/ 187089 w 1159475"/>
                      <a:gd name="connsiteY25" fmla="*/ 581144 h 1400297"/>
                      <a:gd name="connsiteX26" fmla="*/ 363853 w 1159475"/>
                      <a:gd name="connsiteY26" fmla="*/ 757908 h 1400297"/>
                      <a:gd name="connsiteX27" fmla="*/ 363853 w 1159475"/>
                      <a:gd name="connsiteY27" fmla="*/ 210413 h 1400297"/>
                      <a:gd name="connsiteX28" fmla="*/ 457068 w 1159475"/>
                      <a:gd name="connsiteY28" fmla="*/ 117198 h 1400297"/>
                      <a:gd name="connsiteX29" fmla="*/ 550283 w 1159475"/>
                      <a:gd name="connsiteY29" fmla="*/ 210413 h 1400297"/>
                      <a:gd name="connsiteX30" fmla="*/ 550283 w 1159475"/>
                      <a:gd name="connsiteY30" fmla="*/ 696590 h 1400297"/>
                      <a:gd name="connsiteX31" fmla="*/ 578167 w 1159475"/>
                      <a:gd name="connsiteY31" fmla="*/ 696590 h 1400297"/>
                      <a:gd name="connsiteX32" fmla="*/ 578167 w 1159475"/>
                      <a:gd name="connsiteY32" fmla="*/ 93215 h 1400297"/>
                      <a:gd name="connsiteX33" fmla="*/ 671382 w 1159475"/>
                      <a:gd name="connsiteY33" fmla="*/ 0 h 1400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159475" h="1400297">
                        <a:moveTo>
                          <a:pt x="671382" y="0"/>
                        </a:moveTo>
                        <a:cubicBezTo>
                          <a:pt x="722863" y="0"/>
                          <a:pt x="764597" y="41734"/>
                          <a:pt x="764597" y="93215"/>
                        </a:cubicBezTo>
                        <a:lnTo>
                          <a:pt x="764597" y="696590"/>
                        </a:lnTo>
                        <a:lnTo>
                          <a:pt x="794859" y="696590"/>
                        </a:lnTo>
                        <a:lnTo>
                          <a:pt x="794859" y="174177"/>
                        </a:lnTo>
                        <a:cubicBezTo>
                          <a:pt x="794859" y="122696"/>
                          <a:pt x="836593" y="80962"/>
                          <a:pt x="888074" y="80962"/>
                        </a:cubicBezTo>
                        <a:cubicBezTo>
                          <a:pt x="939555" y="80962"/>
                          <a:pt x="981289" y="122696"/>
                          <a:pt x="981289" y="174177"/>
                        </a:cubicBezTo>
                        <a:lnTo>
                          <a:pt x="981289" y="696590"/>
                        </a:lnTo>
                        <a:lnTo>
                          <a:pt x="1009170" y="696590"/>
                        </a:lnTo>
                        <a:lnTo>
                          <a:pt x="1009170" y="389600"/>
                        </a:lnTo>
                        <a:cubicBezTo>
                          <a:pt x="1009170" y="358471"/>
                          <a:pt x="1028096" y="331763"/>
                          <a:pt x="1055069" y="320354"/>
                        </a:cubicBezTo>
                        <a:lnTo>
                          <a:pt x="1084321" y="314449"/>
                        </a:lnTo>
                        <a:lnTo>
                          <a:pt x="1113573" y="320354"/>
                        </a:lnTo>
                        <a:cubicBezTo>
                          <a:pt x="1140545" y="331763"/>
                          <a:pt x="1159471" y="358471"/>
                          <a:pt x="1159471" y="389600"/>
                        </a:cubicBezTo>
                        <a:lnTo>
                          <a:pt x="1159471" y="797449"/>
                        </a:lnTo>
                        <a:lnTo>
                          <a:pt x="1159475" y="797466"/>
                        </a:lnTo>
                        <a:lnTo>
                          <a:pt x="1159475" y="1048443"/>
                        </a:lnTo>
                        <a:cubicBezTo>
                          <a:pt x="1159475" y="1242767"/>
                          <a:pt x="1001945" y="1400297"/>
                          <a:pt x="807621" y="1400297"/>
                        </a:cubicBezTo>
                        <a:lnTo>
                          <a:pt x="713802" y="1400297"/>
                        </a:lnTo>
                        <a:cubicBezTo>
                          <a:pt x="543768" y="1400297"/>
                          <a:pt x="401905" y="1279688"/>
                          <a:pt x="369096" y="1119354"/>
                        </a:cubicBezTo>
                        <a:lnTo>
                          <a:pt x="363914" y="1067950"/>
                        </a:lnTo>
                        <a:lnTo>
                          <a:pt x="32099" y="736134"/>
                        </a:lnTo>
                        <a:cubicBezTo>
                          <a:pt x="0" y="704035"/>
                          <a:pt x="-8025" y="656977"/>
                          <a:pt x="8025" y="617398"/>
                        </a:cubicBezTo>
                        <a:lnTo>
                          <a:pt x="32099" y="581144"/>
                        </a:lnTo>
                        <a:lnTo>
                          <a:pt x="68353" y="557070"/>
                        </a:lnTo>
                        <a:cubicBezTo>
                          <a:pt x="107932" y="541020"/>
                          <a:pt x="154990" y="549045"/>
                          <a:pt x="187089" y="581144"/>
                        </a:cubicBezTo>
                        <a:lnTo>
                          <a:pt x="363853" y="757908"/>
                        </a:lnTo>
                        <a:lnTo>
                          <a:pt x="363853" y="210413"/>
                        </a:lnTo>
                        <a:cubicBezTo>
                          <a:pt x="363853" y="158932"/>
                          <a:pt x="405587" y="117198"/>
                          <a:pt x="457068" y="117198"/>
                        </a:cubicBezTo>
                        <a:cubicBezTo>
                          <a:pt x="508549" y="117198"/>
                          <a:pt x="550283" y="158932"/>
                          <a:pt x="550283" y="210413"/>
                        </a:cubicBezTo>
                        <a:lnTo>
                          <a:pt x="550283" y="696590"/>
                        </a:lnTo>
                        <a:lnTo>
                          <a:pt x="578167" y="696590"/>
                        </a:lnTo>
                        <a:lnTo>
                          <a:pt x="578167" y="93215"/>
                        </a:lnTo>
                        <a:cubicBezTo>
                          <a:pt x="578167" y="41734"/>
                          <a:pt x="619901" y="0"/>
                          <a:pt x="671382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2" name="台形 131"/>
                  <p:cNvSpPr/>
                  <p:nvPr/>
                </p:nvSpPr>
                <p:spPr>
                  <a:xfrm rot="4834386">
                    <a:off x="6944035" y="2542598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3" name="片側の 2 つの角を丸めた四角形 132"/>
                  <p:cNvSpPr/>
                  <p:nvPr/>
                </p:nvSpPr>
                <p:spPr>
                  <a:xfrm rot="15618365">
                    <a:off x="6480211" y="2317148"/>
                    <a:ext cx="341690" cy="76712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125" name="ハート 124"/>
            <p:cNvSpPr/>
            <p:nvPr/>
          </p:nvSpPr>
          <p:spPr>
            <a:xfrm rot="20700000">
              <a:off x="2881729" y="1522534"/>
              <a:ext cx="425952" cy="425950"/>
            </a:xfrm>
            <a:prstGeom prst="heart">
              <a:avLst/>
            </a:prstGeom>
            <a:solidFill>
              <a:srgbClr val="FF66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62" name="グループ化 161"/>
          <p:cNvGrpSpPr/>
          <p:nvPr/>
        </p:nvGrpSpPr>
        <p:grpSpPr>
          <a:xfrm>
            <a:off x="8058650" y="3070715"/>
            <a:ext cx="1333704" cy="1293206"/>
            <a:chOff x="3801500" y="922300"/>
            <a:chExt cx="1333704" cy="1293206"/>
          </a:xfrm>
        </p:grpSpPr>
        <p:grpSp>
          <p:nvGrpSpPr>
            <p:cNvPr id="163" name="グループ化 162"/>
            <p:cNvGrpSpPr/>
            <p:nvPr/>
          </p:nvGrpSpPr>
          <p:grpSpPr>
            <a:xfrm>
              <a:off x="4108550" y="922300"/>
              <a:ext cx="719603" cy="1293206"/>
              <a:chOff x="4108550" y="4732300"/>
              <a:chExt cx="719603" cy="1293206"/>
            </a:xfrm>
          </p:grpSpPr>
          <p:grpSp>
            <p:nvGrpSpPr>
              <p:cNvPr id="177" name="グループ化 176"/>
              <p:cNvGrpSpPr/>
              <p:nvPr/>
            </p:nvGrpSpPr>
            <p:grpSpPr>
              <a:xfrm>
                <a:off x="4108550" y="4732300"/>
                <a:ext cx="719603" cy="831968"/>
                <a:chOff x="4108550" y="4732300"/>
                <a:chExt cx="719603" cy="831968"/>
              </a:xfrm>
            </p:grpSpPr>
            <p:sp>
              <p:nvSpPr>
                <p:cNvPr id="186" name="角丸四角形 1206"/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7" name="片側の 2 つの角を丸めた四角形 186"/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8" name="グループ化 187"/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197" name="円/楕円 745"/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8" name="円/楕円 746"/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89" name="角丸四角形 188"/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90" name="グループ化 189"/>
                <p:cNvGrpSpPr/>
                <p:nvPr/>
              </p:nvGrpSpPr>
              <p:grpSpPr>
                <a:xfrm>
                  <a:off x="4227264" y="4959727"/>
                  <a:ext cx="482174" cy="230729"/>
                  <a:chOff x="4232627" y="4959727"/>
                  <a:chExt cx="482174" cy="230729"/>
                </a:xfrm>
              </p:grpSpPr>
              <p:sp>
                <p:nvSpPr>
                  <p:cNvPr id="193" name="フローチャート: 端子 650"/>
                  <p:cNvSpPr/>
                  <p:nvPr/>
                </p:nvSpPr>
                <p:spPr>
                  <a:xfrm rot="247757">
                    <a:off x="4232627" y="4959729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4" name="フローチャート: 端子 651"/>
                  <p:cNvSpPr/>
                  <p:nvPr/>
                </p:nvSpPr>
                <p:spPr>
                  <a:xfrm rot="20573247" flipH="1">
                    <a:off x="4527570" y="4959727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5" name="円/楕円 757"/>
                  <p:cNvSpPr/>
                  <p:nvPr/>
                </p:nvSpPr>
                <p:spPr>
                  <a:xfrm>
                    <a:off x="4315956" y="5099833"/>
                    <a:ext cx="56053" cy="90623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6" name="円/楕円 758"/>
                  <p:cNvSpPr/>
                  <p:nvPr/>
                </p:nvSpPr>
                <p:spPr>
                  <a:xfrm>
                    <a:off x="4582488" y="5099833"/>
                    <a:ext cx="56053" cy="90623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91" name="フリーフォーム 190"/>
                <p:cNvSpPr/>
                <p:nvPr/>
              </p:nvSpPr>
              <p:spPr>
                <a:xfrm rot="18900000">
                  <a:off x="4412945" y="5194935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2" name="円/楕円 4"/>
                <p:cNvSpPr/>
                <p:nvPr/>
              </p:nvSpPr>
              <p:spPr>
                <a:xfrm flipV="1">
                  <a:off x="4373531" y="5357949"/>
                  <a:ext cx="194934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78" name="グループ化 177"/>
              <p:cNvGrpSpPr/>
              <p:nvPr/>
            </p:nvGrpSpPr>
            <p:grpSpPr>
              <a:xfrm>
                <a:off x="4165918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179" name="片側の 2 つの角を丸めた四角形 178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0" name="グループ化 179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84" name="台形 183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5" name="台形 184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81" name="グループ化 180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82" name="直角三角形 181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3" name="直角三角形 182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64" name="グループ化 163"/>
            <p:cNvGrpSpPr/>
            <p:nvPr/>
          </p:nvGrpSpPr>
          <p:grpSpPr>
            <a:xfrm>
              <a:off x="3801500" y="1719781"/>
              <a:ext cx="1333704" cy="355542"/>
              <a:chOff x="-1844735" y="1730579"/>
              <a:chExt cx="1286058" cy="342840"/>
            </a:xfrm>
          </p:grpSpPr>
          <p:sp>
            <p:nvSpPr>
              <p:cNvPr id="166" name="片側の 2 つの角を丸めた四角形 170"/>
              <p:cNvSpPr/>
              <p:nvPr/>
            </p:nvSpPr>
            <p:spPr>
              <a:xfrm rot="14411413">
                <a:off x="-1703889" y="1676244"/>
                <a:ext cx="175955" cy="457648"/>
              </a:xfrm>
              <a:custGeom>
                <a:avLst/>
                <a:gdLst>
                  <a:gd name="connsiteX0" fmla="*/ 170552 w 341103"/>
                  <a:gd name="connsiteY0" fmla="*/ 0 h 888529"/>
                  <a:gd name="connsiteX1" fmla="*/ 170552 w 341103"/>
                  <a:gd name="connsiteY1" fmla="*/ 0 h 888529"/>
                  <a:gd name="connsiteX2" fmla="*/ 341104 w 341103"/>
                  <a:gd name="connsiteY2" fmla="*/ 170552 h 888529"/>
                  <a:gd name="connsiteX3" fmla="*/ 341103 w 341103"/>
                  <a:gd name="connsiteY3" fmla="*/ 888529 h 888529"/>
                  <a:gd name="connsiteX4" fmla="*/ 341103 w 341103"/>
                  <a:gd name="connsiteY4" fmla="*/ 888529 h 888529"/>
                  <a:gd name="connsiteX5" fmla="*/ 0 w 341103"/>
                  <a:gd name="connsiteY5" fmla="*/ 888529 h 888529"/>
                  <a:gd name="connsiteX6" fmla="*/ 0 w 341103"/>
                  <a:gd name="connsiteY6" fmla="*/ 888529 h 888529"/>
                  <a:gd name="connsiteX7" fmla="*/ 0 w 341103"/>
                  <a:gd name="connsiteY7" fmla="*/ 170552 h 888529"/>
                  <a:gd name="connsiteX8" fmla="*/ 170552 w 341103"/>
                  <a:gd name="connsiteY8" fmla="*/ 0 h 888529"/>
                  <a:gd name="connsiteX0" fmla="*/ 0 w 341104"/>
                  <a:gd name="connsiteY0" fmla="*/ 888529 h 979969"/>
                  <a:gd name="connsiteX1" fmla="*/ 0 w 341104"/>
                  <a:gd name="connsiteY1" fmla="*/ 170552 h 979969"/>
                  <a:gd name="connsiteX2" fmla="*/ 170552 w 341104"/>
                  <a:gd name="connsiteY2" fmla="*/ 0 h 979969"/>
                  <a:gd name="connsiteX3" fmla="*/ 170552 w 341104"/>
                  <a:gd name="connsiteY3" fmla="*/ 0 h 979969"/>
                  <a:gd name="connsiteX4" fmla="*/ 341104 w 341104"/>
                  <a:gd name="connsiteY4" fmla="*/ 170552 h 979969"/>
                  <a:gd name="connsiteX5" fmla="*/ 341103 w 341104"/>
                  <a:gd name="connsiteY5" fmla="*/ 888529 h 979969"/>
                  <a:gd name="connsiteX6" fmla="*/ 341103 w 341104"/>
                  <a:gd name="connsiteY6" fmla="*/ 888529 h 979969"/>
                  <a:gd name="connsiteX7" fmla="*/ 0 w 341104"/>
                  <a:gd name="connsiteY7" fmla="*/ 888529 h 979969"/>
                  <a:gd name="connsiteX8" fmla="*/ 91440 w 341104"/>
                  <a:gd name="connsiteY8" fmla="*/ 979969 h 979969"/>
                  <a:gd name="connsiteX0" fmla="*/ 0 w 341104"/>
                  <a:gd name="connsiteY0" fmla="*/ 888529 h 888529"/>
                  <a:gd name="connsiteX1" fmla="*/ 0 w 341104"/>
                  <a:gd name="connsiteY1" fmla="*/ 170552 h 888529"/>
                  <a:gd name="connsiteX2" fmla="*/ 170552 w 341104"/>
                  <a:gd name="connsiteY2" fmla="*/ 0 h 888529"/>
                  <a:gd name="connsiteX3" fmla="*/ 170552 w 341104"/>
                  <a:gd name="connsiteY3" fmla="*/ 0 h 888529"/>
                  <a:gd name="connsiteX4" fmla="*/ 341104 w 341104"/>
                  <a:gd name="connsiteY4" fmla="*/ 170552 h 888529"/>
                  <a:gd name="connsiteX5" fmla="*/ 341103 w 341104"/>
                  <a:gd name="connsiteY5" fmla="*/ 888529 h 888529"/>
                  <a:gd name="connsiteX6" fmla="*/ 341103 w 341104"/>
                  <a:gd name="connsiteY6" fmla="*/ 888529 h 888529"/>
                  <a:gd name="connsiteX7" fmla="*/ 0 w 341104"/>
                  <a:gd name="connsiteY7" fmla="*/ 888529 h 888529"/>
                  <a:gd name="connsiteX0" fmla="*/ 0 w 341104"/>
                  <a:gd name="connsiteY0" fmla="*/ 888529 h 1041290"/>
                  <a:gd name="connsiteX1" fmla="*/ 0 w 341104"/>
                  <a:gd name="connsiteY1" fmla="*/ 170552 h 1041290"/>
                  <a:gd name="connsiteX2" fmla="*/ 170552 w 341104"/>
                  <a:gd name="connsiteY2" fmla="*/ 0 h 1041290"/>
                  <a:gd name="connsiteX3" fmla="*/ 170552 w 341104"/>
                  <a:gd name="connsiteY3" fmla="*/ 0 h 1041290"/>
                  <a:gd name="connsiteX4" fmla="*/ 341104 w 341104"/>
                  <a:gd name="connsiteY4" fmla="*/ 170552 h 1041290"/>
                  <a:gd name="connsiteX5" fmla="*/ 341103 w 341104"/>
                  <a:gd name="connsiteY5" fmla="*/ 888529 h 1041290"/>
                  <a:gd name="connsiteX6" fmla="*/ 341103 w 341104"/>
                  <a:gd name="connsiteY6" fmla="*/ 888529 h 1041290"/>
                  <a:gd name="connsiteX7" fmla="*/ 105684 w 341104"/>
                  <a:gd name="connsiteY7" fmla="*/ 1041290 h 1041290"/>
                  <a:gd name="connsiteX0" fmla="*/ 0 w 341104"/>
                  <a:gd name="connsiteY0" fmla="*/ 888529 h 888529"/>
                  <a:gd name="connsiteX1" fmla="*/ 0 w 341104"/>
                  <a:gd name="connsiteY1" fmla="*/ 170552 h 888529"/>
                  <a:gd name="connsiteX2" fmla="*/ 170552 w 341104"/>
                  <a:gd name="connsiteY2" fmla="*/ 0 h 888529"/>
                  <a:gd name="connsiteX3" fmla="*/ 170552 w 341104"/>
                  <a:gd name="connsiteY3" fmla="*/ 0 h 888529"/>
                  <a:gd name="connsiteX4" fmla="*/ 341104 w 341104"/>
                  <a:gd name="connsiteY4" fmla="*/ 170552 h 888529"/>
                  <a:gd name="connsiteX5" fmla="*/ 341103 w 341104"/>
                  <a:gd name="connsiteY5" fmla="*/ 888529 h 888529"/>
                  <a:gd name="connsiteX6" fmla="*/ 341103 w 341104"/>
                  <a:gd name="connsiteY6" fmla="*/ 888529 h 888529"/>
                  <a:gd name="connsiteX0" fmla="*/ 0 w 341618"/>
                  <a:gd name="connsiteY0" fmla="*/ 716984 h 888529"/>
                  <a:gd name="connsiteX1" fmla="*/ 514 w 341618"/>
                  <a:gd name="connsiteY1" fmla="*/ 170552 h 888529"/>
                  <a:gd name="connsiteX2" fmla="*/ 171066 w 341618"/>
                  <a:gd name="connsiteY2" fmla="*/ 0 h 888529"/>
                  <a:gd name="connsiteX3" fmla="*/ 171066 w 341618"/>
                  <a:gd name="connsiteY3" fmla="*/ 0 h 888529"/>
                  <a:gd name="connsiteX4" fmla="*/ 341618 w 341618"/>
                  <a:gd name="connsiteY4" fmla="*/ 170552 h 888529"/>
                  <a:gd name="connsiteX5" fmla="*/ 341617 w 341618"/>
                  <a:gd name="connsiteY5" fmla="*/ 888529 h 888529"/>
                  <a:gd name="connsiteX6" fmla="*/ 341617 w 341618"/>
                  <a:gd name="connsiteY6" fmla="*/ 888529 h 8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41618" h="888529">
                    <a:moveTo>
                      <a:pt x="0" y="716984"/>
                    </a:moveTo>
                    <a:cubicBezTo>
                      <a:pt x="171" y="534840"/>
                      <a:pt x="343" y="352696"/>
                      <a:pt x="514" y="170552"/>
                    </a:cubicBezTo>
                    <a:cubicBezTo>
                      <a:pt x="514" y="76359"/>
                      <a:pt x="76873" y="0"/>
                      <a:pt x="171066" y="0"/>
                    </a:cubicBezTo>
                    <a:lnTo>
                      <a:pt x="171066" y="0"/>
                    </a:lnTo>
                    <a:cubicBezTo>
                      <a:pt x="265259" y="0"/>
                      <a:pt x="341618" y="76359"/>
                      <a:pt x="341618" y="170552"/>
                    </a:cubicBezTo>
                    <a:cubicBezTo>
                      <a:pt x="341618" y="409878"/>
                      <a:pt x="341617" y="649203"/>
                      <a:pt x="341617" y="888529"/>
                    </a:cubicBezTo>
                    <a:lnTo>
                      <a:pt x="341617" y="888529"/>
                    </a:lnTo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7" name="グループ化 166"/>
              <p:cNvGrpSpPr/>
              <p:nvPr/>
            </p:nvGrpSpPr>
            <p:grpSpPr>
              <a:xfrm rot="282138">
                <a:off x="-1825908" y="1758938"/>
                <a:ext cx="759055" cy="314481"/>
                <a:chOff x="6267495" y="2260985"/>
                <a:chExt cx="1473715" cy="610569"/>
              </a:xfrm>
            </p:grpSpPr>
            <p:sp>
              <p:nvSpPr>
                <p:cNvPr id="174" name="フリーフォーム 173"/>
                <p:cNvSpPr/>
                <p:nvPr/>
              </p:nvSpPr>
              <p:spPr>
                <a:xfrm rot="16200000" flipH="1" flipV="1">
                  <a:off x="7187756" y="2208917"/>
                  <a:ext cx="501385" cy="605522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BE7D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5" name="台形 174"/>
                <p:cNvSpPr/>
                <p:nvPr/>
              </p:nvSpPr>
              <p:spPr>
                <a:xfrm rot="4834386">
                  <a:off x="6944035" y="2542598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6" name="片側の 2 つの角を丸めた四角形 175"/>
                <p:cNvSpPr/>
                <p:nvPr/>
              </p:nvSpPr>
              <p:spPr>
                <a:xfrm rot="15618365">
                  <a:off x="6480211" y="2317148"/>
                  <a:ext cx="341690" cy="76712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68" name="グループ化 167"/>
              <p:cNvGrpSpPr/>
              <p:nvPr/>
            </p:nvGrpSpPr>
            <p:grpSpPr>
              <a:xfrm flipH="1">
                <a:off x="-1303961" y="1730579"/>
                <a:ext cx="745284" cy="341502"/>
                <a:chOff x="6491297" y="2158849"/>
                <a:chExt cx="1446979" cy="663030"/>
              </a:xfrm>
            </p:grpSpPr>
            <p:sp>
              <p:nvSpPr>
                <p:cNvPr id="169" name="片側の 2 つの角を丸めた四角形 170"/>
                <p:cNvSpPr/>
                <p:nvPr/>
              </p:nvSpPr>
              <p:spPr>
                <a:xfrm rot="14411413">
                  <a:off x="6764753" y="2053356"/>
                  <a:ext cx="341618" cy="888529"/>
                </a:xfrm>
                <a:custGeom>
                  <a:avLst/>
                  <a:gdLst>
                    <a:gd name="connsiteX0" fmla="*/ 170552 w 341103"/>
                    <a:gd name="connsiteY0" fmla="*/ 0 h 888529"/>
                    <a:gd name="connsiteX1" fmla="*/ 170552 w 341103"/>
                    <a:gd name="connsiteY1" fmla="*/ 0 h 888529"/>
                    <a:gd name="connsiteX2" fmla="*/ 341104 w 341103"/>
                    <a:gd name="connsiteY2" fmla="*/ 170552 h 888529"/>
                    <a:gd name="connsiteX3" fmla="*/ 341103 w 341103"/>
                    <a:gd name="connsiteY3" fmla="*/ 888529 h 888529"/>
                    <a:gd name="connsiteX4" fmla="*/ 341103 w 341103"/>
                    <a:gd name="connsiteY4" fmla="*/ 888529 h 888529"/>
                    <a:gd name="connsiteX5" fmla="*/ 0 w 341103"/>
                    <a:gd name="connsiteY5" fmla="*/ 888529 h 888529"/>
                    <a:gd name="connsiteX6" fmla="*/ 0 w 341103"/>
                    <a:gd name="connsiteY6" fmla="*/ 888529 h 888529"/>
                    <a:gd name="connsiteX7" fmla="*/ 0 w 341103"/>
                    <a:gd name="connsiteY7" fmla="*/ 170552 h 888529"/>
                    <a:gd name="connsiteX8" fmla="*/ 170552 w 341103"/>
                    <a:gd name="connsiteY8" fmla="*/ 0 h 888529"/>
                    <a:gd name="connsiteX0" fmla="*/ 0 w 341104"/>
                    <a:gd name="connsiteY0" fmla="*/ 888529 h 979969"/>
                    <a:gd name="connsiteX1" fmla="*/ 0 w 341104"/>
                    <a:gd name="connsiteY1" fmla="*/ 170552 h 979969"/>
                    <a:gd name="connsiteX2" fmla="*/ 170552 w 341104"/>
                    <a:gd name="connsiteY2" fmla="*/ 0 h 979969"/>
                    <a:gd name="connsiteX3" fmla="*/ 170552 w 341104"/>
                    <a:gd name="connsiteY3" fmla="*/ 0 h 979969"/>
                    <a:gd name="connsiteX4" fmla="*/ 341104 w 341104"/>
                    <a:gd name="connsiteY4" fmla="*/ 170552 h 979969"/>
                    <a:gd name="connsiteX5" fmla="*/ 341103 w 341104"/>
                    <a:gd name="connsiteY5" fmla="*/ 888529 h 979969"/>
                    <a:gd name="connsiteX6" fmla="*/ 341103 w 341104"/>
                    <a:gd name="connsiteY6" fmla="*/ 888529 h 979969"/>
                    <a:gd name="connsiteX7" fmla="*/ 0 w 341104"/>
                    <a:gd name="connsiteY7" fmla="*/ 888529 h 979969"/>
                    <a:gd name="connsiteX8" fmla="*/ 91440 w 341104"/>
                    <a:gd name="connsiteY8" fmla="*/ 979969 h 979969"/>
                    <a:gd name="connsiteX0" fmla="*/ 0 w 341104"/>
                    <a:gd name="connsiteY0" fmla="*/ 888529 h 888529"/>
                    <a:gd name="connsiteX1" fmla="*/ 0 w 341104"/>
                    <a:gd name="connsiteY1" fmla="*/ 170552 h 888529"/>
                    <a:gd name="connsiteX2" fmla="*/ 170552 w 341104"/>
                    <a:gd name="connsiteY2" fmla="*/ 0 h 888529"/>
                    <a:gd name="connsiteX3" fmla="*/ 170552 w 341104"/>
                    <a:gd name="connsiteY3" fmla="*/ 0 h 888529"/>
                    <a:gd name="connsiteX4" fmla="*/ 341104 w 341104"/>
                    <a:gd name="connsiteY4" fmla="*/ 170552 h 888529"/>
                    <a:gd name="connsiteX5" fmla="*/ 341103 w 341104"/>
                    <a:gd name="connsiteY5" fmla="*/ 888529 h 888529"/>
                    <a:gd name="connsiteX6" fmla="*/ 341103 w 341104"/>
                    <a:gd name="connsiteY6" fmla="*/ 888529 h 888529"/>
                    <a:gd name="connsiteX7" fmla="*/ 0 w 341104"/>
                    <a:gd name="connsiteY7" fmla="*/ 888529 h 888529"/>
                    <a:gd name="connsiteX0" fmla="*/ 0 w 341104"/>
                    <a:gd name="connsiteY0" fmla="*/ 888529 h 1041290"/>
                    <a:gd name="connsiteX1" fmla="*/ 0 w 341104"/>
                    <a:gd name="connsiteY1" fmla="*/ 170552 h 1041290"/>
                    <a:gd name="connsiteX2" fmla="*/ 170552 w 341104"/>
                    <a:gd name="connsiteY2" fmla="*/ 0 h 1041290"/>
                    <a:gd name="connsiteX3" fmla="*/ 170552 w 341104"/>
                    <a:gd name="connsiteY3" fmla="*/ 0 h 1041290"/>
                    <a:gd name="connsiteX4" fmla="*/ 341104 w 341104"/>
                    <a:gd name="connsiteY4" fmla="*/ 170552 h 1041290"/>
                    <a:gd name="connsiteX5" fmla="*/ 341103 w 341104"/>
                    <a:gd name="connsiteY5" fmla="*/ 888529 h 1041290"/>
                    <a:gd name="connsiteX6" fmla="*/ 341103 w 341104"/>
                    <a:gd name="connsiteY6" fmla="*/ 888529 h 1041290"/>
                    <a:gd name="connsiteX7" fmla="*/ 105684 w 341104"/>
                    <a:gd name="connsiteY7" fmla="*/ 1041290 h 1041290"/>
                    <a:gd name="connsiteX0" fmla="*/ 0 w 341104"/>
                    <a:gd name="connsiteY0" fmla="*/ 888529 h 888529"/>
                    <a:gd name="connsiteX1" fmla="*/ 0 w 341104"/>
                    <a:gd name="connsiteY1" fmla="*/ 170552 h 888529"/>
                    <a:gd name="connsiteX2" fmla="*/ 170552 w 341104"/>
                    <a:gd name="connsiteY2" fmla="*/ 0 h 888529"/>
                    <a:gd name="connsiteX3" fmla="*/ 170552 w 341104"/>
                    <a:gd name="connsiteY3" fmla="*/ 0 h 888529"/>
                    <a:gd name="connsiteX4" fmla="*/ 341104 w 341104"/>
                    <a:gd name="connsiteY4" fmla="*/ 170552 h 888529"/>
                    <a:gd name="connsiteX5" fmla="*/ 341103 w 341104"/>
                    <a:gd name="connsiteY5" fmla="*/ 888529 h 888529"/>
                    <a:gd name="connsiteX6" fmla="*/ 341103 w 341104"/>
                    <a:gd name="connsiteY6" fmla="*/ 888529 h 888529"/>
                    <a:gd name="connsiteX0" fmla="*/ 0 w 341618"/>
                    <a:gd name="connsiteY0" fmla="*/ 716984 h 888529"/>
                    <a:gd name="connsiteX1" fmla="*/ 514 w 341618"/>
                    <a:gd name="connsiteY1" fmla="*/ 170552 h 888529"/>
                    <a:gd name="connsiteX2" fmla="*/ 171066 w 341618"/>
                    <a:gd name="connsiteY2" fmla="*/ 0 h 888529"/>
                    <a:gd name="connsiteX3" fmla="*/ 171066 w 341618"/>
                    <a:gd name="connsiteY3" fmla="*/ 0 h 888529"/>
                    <a:gd name="connsiteX4" fmla="*/ 341618 w 341618"/>
                    <a:gd name="connsiteY4" fmla="*/ 170552 h 888529"/>
                    <a:gd name="connsiteX5" fmla="*/ 341617 w 341618"/>
                    <a:gd name="connsiteY5" fmla="*/ 888529 h 888529"/>
                    <a:gd name="connsiteX6" fmla="*/ 341617 w 341618"/>
                    <a:gd name="connsiteY6" fmla="*/ 888529 h 8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1618" h="888529">
                      <a:moveTo>
                        <a:pt x="0" y="716984"/>
                      </a:moveTo>
                      <a:cubicBezTo>
                        <a:pt x="171" y="534840"/>
                        <a:pt x="343" y="352696"/>
                        <a:pt x="514" y="170552"/>
                      </a:cubicBezTo>
                      <a:cubicBezTo>
                        <a:pt x="514" y="76359"/>
                        <a:pt x="76873" y="0"/>
                        <a:pt x="171066" y="0"/>
                      </a:cubicBezTo>
                      <a:lnTo>
                        <a:pt x="171066" y="0"/>
                      </a:lnTo>
                      <a:cubicBezTo>
                        <a:pt x="265259" y="0"/>
                        <a:pt x="341618" y="76359"/>
                        <a:pt x="341618" y="170552"/>
                      </a:cubicBezTo>
                      <a:cubicBezTo>
                        <a:pt x="341618" y="409878"/>
                        <a:pt x="341617" y="649203"/>
                        <a:pt x="341617" y="888529"/>
                      </a:cubicBezTo>
                      <a:lnTo>
                        <a:pt x="341617" y="888529"/>
                      </a:lnTo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70" name="グループ化 169"/>
                <p:cNvGrpSpPr/>
                <p:nvPr/>
              </p:nvGrpSpPr>
              <p:grpSpPr>
                <a:xfrm rot="282138">
                  <a:off x="6530112" y="2158849"/>
                  <a:ext cx="1408164" cy="663030"/>
                  <a:chOff x="6267495" y="2208524"/>
                  <a:chExt cx="1408164" cy="663030"/>
                </a:xfrm>
              </p:grpSpPr>
              <p:sp>
                <p:nvSpPr>
                  <p:cNvPr id="171" name="フリーフォーム 170"/>
                  <p:cNvSpPr/>
                  <p:nvPr/>
                </p:nvSpPr>
                <p:spPr>
                  <a:xfrm rot="14555880" flipH="1" flipV="1">
                    <a:off x="7122205" y="2156456"/>
                    <a:ext cx="501385" cy="605522"/>
                  </a:xfrm>
                  <a:custGeom>
                    <a:avLst/>
                    <a:gdLst>
                      <a:gd name="connsiteX0" fmla="*/ 671382 w 1159475"/>
                      <a:gd name="connsiteY0" fmla="*/ 0 h 1400297"/>
                      <a:gd name="connsiteX1" fmla="*/ 764597 w 1159475"/>
                      <a:gd name="connsiteY1" fmla="*/ 93215 h 1400297"/>
                      <a:gd name="connsiteX2" fmla="*/ 764597 w 1159475"/>
                      <a:gd name="connsiteY2" fmla="*/ 696590 h 1400297"/>
                      <a:gd name="connsiteX3" fmla="*/ 794859 w 1159475"/>
                      <a:gd name="connsiteY3" fmla="*/ 696590 h 1400297"/>
                      <a:gd name="connsiteX4" fmla="*/ 794859 w 1159475"/>
                      <a:gd name="connsiteY4" fmla="*/ 174177 h 1400297"/>
                      <a:gd name="connsiteX5" fmla="*/ 888074 w 1159475"/>
                      <a:gd name="connsiteY5" fmla="*/ 80962 h 1400297"/>
                      <a:gd name="connsiteX6" fmla="*/ 981289 w 1159475"/>
                      <a:gd name="connsiteY6" fmla="*/ 174177 h 1400297"/>
                      <a:gd name="connsiteX7" fmla="*/ 981289 w 1159475"/>
                      <a:gd name="connsiteY7" fmla="*/ 696590 h 1400297"/>
                      <a:gd name="connsiteX8" fmla="*/ 1009170 w 1159475"/>
                      <a:gd name="connsiteY8" fmla="*/ 696590 h 1400297"/>
                      <a:gd name="connsiteX9" fmla="*/ 1009170 w 1159475"/>
                      <a:gd name="connsiteY9" fmla="*/ 389600 h 1400297"/>
                      <a:gd name="connsiteX10" fmla="*/ 1055069 w 1159475"/>
                      <a:gd name="connsiteY10" fmla="*/ 320354 h 1400297"/>
                      <a:gd name="connsiteX11" fmla="*/ 1084321 w 1159475"/>
                      <a:gd name="connsiteY11" fmla="*/ 314449 h 1400297"/>
                      <a:gd name="connsiteX12" fmla="*/ 1113573 w 1159475"/>
                      <a:gd name="connsiteY12" fmla="*/ 320354 h 1400297"/>
                      <a:gd name="connsiteX13" fmla="*/ 1159471 w 1159475"/>
                      <a:gd name="connsiteY13" fmla="*/ 389600 h 1400297"/>
                      <a:gd name="connsiteX14" fmla="*/ 1159471 w 1159475"/>
                      <a:gd name="connsiteY14" fmla="*/ 797449 h 1400297"/>
                      <a:gd name="connsiteX15" fmla="*/ 1159475 w 1159475"/>
                      <a:gd name="connsiteY15" fmla="*/ 797466 h 1400297"/>
                      <a:gd name="connsiteX16" fmla="*/ 1159475 w 1159475"/>
                      <a:gd name="connsiteY16" fmla="*/ 1048443 h 1400297"/>
                      <a:gd name="connsiteX17" fmla="*/ 807621 w 1159475"/>
                      <a:gd name="connsiteY17" fmla="*/ 1400297 h 1400297"/>
                      <a:gd name="connsiteX18" fmla="*/ 713802 w 1159475"/>
                      <a:gd name="connsiteY18" fmla="*/ 1400297 h 1400297"/>
                      <a:gd name="connsiteX19" fmla="*/ 369096 w 1159475"/>
                      <a:gd name="connsiteY19" fmla="*/ 1119354 h 1400297"/>
                      <a:gd name="connsiteX20" fmla="*/ 363914 w 1159475"/>
                      <a:gd name="connsiteY20" fmla="*/ 1067950 h 1400297"/>
                      <a:gd name="connsiteX21" fmla="*/ 32099 w 1159475"/>
                      <a:gd name="connsiteY21" fmla="*/ 736134 h 1400297"/>
                      <a:gd name="connsiteX22" fmla="*/ 8025 w 1159475"/>
                      <a:gd name="connsiteY22" fmla="*/ 617398 h 1400297"/>
                      <a:gd name="connsiteX23" fmla="*/ 32099 w 1159475"/>
                      <a:gd name="connsiteY23" fmla="*/ 581144 h 1400297"/>
                      <a:gd name="connsiteX24" fmla="*/ 68353 w 1159475"/>
                      <a:gd name="connsiteY24" fmla="*/ 557070 h 1400297"/>
                      <a:gd name="connsiteX25" fmla="*/ 187089 w 1159475"/>
                      <a:gd name="connsiteY25" fmla="*/ 581144 h 1400297"/>
                      <a:gd name="connsiteX26" fmla="*/ 363853 w 1159475"/>
                      <a:gd name="connsiteY26" fmla="*/ 757908 h 1400297"/>
                      <a:gd name="connsiteX27" fmla="*/ 363853 w 1159475"/>
                      <a:gd name="connsiteY27" fmla="*/ 210413 h 1400297"/>
                      <a:gd name="connsiteX28" fmla="*/ 457068 w 1159475"/>
                      <a:gd name="connsiteY28" fmla="*/ 117198 h 1400297"/>
                      <a:gd name="connsiteX29" fmla="*/ 550283 w 1159475"/>
                      <a:gd name="connsiteY29" fmla="*/ 210413 h 1400297"/>
                      <a:gd name="connsiteX30" fmla="*/ 550283 w 1159475"/>
                      <a:gd name="connsiteY30" fmla="*/ 696590 h 1400297"/>
                      <a:gd name="connsiteX31" fmla="*/ 578167 w 1159475"/>
                      <a:gd name="connsiteY31" fmla="*/ 696590 h 1400297"/>
                      <a:gd name="connsiteX32" fmla="*/ 578167 w 1159475"/>
                      <a:gd name="connsiteY32" fmla="*/ 93215 h 1400297"/>
                      <a:gd name="connsiteX33" fmla="*/ 671382 w 1159475"/>
                      <a:gd name="connsiteY33" fmla="*/ 0 h 1400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159475" h="1400297">
                        <a:moveTo>
                          <a:pt x="671382" y="0"/>
                        </a:moveTo>
                        <a:cubicBezTo>
                          <a:pt x="722863" y="0"/>
                          <a:pt x="764597" y="41734"/>
                          <a:pt x="764597" y="93215"/>
                        </a:cubicBezTo>
                        <a:lnTo>
                          <a:pt x="764597" y="696590"/>
                        </a:lnTo>
                        <a:lnTo>
                          <a:pt x="794859" y="696590"/>
                        </a:lnTo>
                        <a:lnTo>
                          <a:pt x="794859" y="174177"/>
                        </a:lnTo>
                        <a:cubicBezTo>
                          <a:pt x="794859" y="122696"/>
                          <a:pt x="836593" y="80962"/>
                          <a:pt x="888074" y="80962"/>
                        </a:cubicBezTo>
                        <a:cubicBezTo>
                          <a:pt x="939555" y="80962"/>
                          <a:pt x="981289" y="122696"/>
                          <a:pt x="981289" y="174177"/>
                        </a:cubicBezTo>
                        <a:lnTo>
                          <a:pt x="981289" y="696590"/>
                        </a:lnTo>
                        <a:lnTo>
                          <a:pt x="1009170" y="696590"/>
                        </a:lnTo>
                        <a:lnTo>
                          <a:pt x="1009170" y="389600"/>
                        </a:lnTo>
                        <a:cubicBezTo>
                          <a:pt x="1009170" y="358471"/>
                          <a:pt x="1028096" y="331763"/>
                          <a:pt x="1055069" y="320354"/>
                        </a:cubicBezTo>
                        <a:lnTo>
                          <a:pt x="1084321" y="314449"/>
                        </a:lnTo>
                        <a:lnTo>
                          <a:pt x="1113573" y="320354"/>
                        </a:lnTo>
                        <a:cubicBezTo>
                          <a:pt x="1140545" y="331763"/>
                          <a:pt x="1159471" y="358471"/>
                          <a:pt x="1159471" y="389600"/>
                        </a:cubicBezTo>
                        <a:lnTo>
                          <a:pt x="1159471" y="797449"/>
                        </a:lnTo>
                        <a:lnTo>
                          <a:pt x="1159475" y="797466"/>
                        </a:lnTo>
                        <a:lnTo>
                          <a:pt x="1159475" y="1048443"/>
                        </a:lnTo>
                        <a:cubicBezTo>
                          <a:pt x="1159475" y="1242767"/>
                          <a:pt x="1001945" y="1400297"/>
                          <a:pt x="807621" y="1400297"/>
                        </a:cubicBezTo>
                        <a:lnTo>
                          <a:pt x="713802" y="1400297"/>
                        </a:lnTo>
                        <a:cubicBezTo>
                          <a:pt x="543768" y="1400297"/>
                          <a:pt x="401905" y="1279688"/>
                          <a:pt x="369096" y="1119354"/>
                        </a:cubicBezTo>
                        <a:lnTo>
                          <a:pt x="363914" y="1067950"/>
                        </a:lnTo>
                        <a:lnTo>
                          <a:pt x="32099" y="736134"/>
                        </a:lnTo>
                        <a:cubicBezTo>
                          <a:pt x="0" y="704035"/>
                          <a:pt x="-8025" y="656977"/>
                          <a:pt x="8025" y="617398"/>
                        </a:cubicBezTo>
                        <a:lnTo>
                          <a:pt x="32099" y="581144"/>
                        </a:lnTo>
                        <a:lnTo>
                          <a:pt x="68353" y="557070"/>
                        </a:lnTo>
                        <a:cubicBezTo>
                          <a:pt x="107932" y="541020"/>
                          <a:pt x="154990" y="549045"/>
                          <a:pt x="187089" y="581144"/>
                        </a:cubicBezTo>
                        <a:lnTo>
                          <a:pt x="363853" y="757908"/>
                        </a:lnTo>
                        <a:lnTo>
                          <a:pt x="363853" y="210413"/>
                        </a:lnTo>
                        <a:cubicBezTo>
                          <a:pt x="363853" y="158932"/>
                          <a:pt x="405587" y="117198"/>
                          <a:pt x="457068" y="117198"/>
                        </a:cubicBezTo>
                        <a:cubicBezTo>
                          <a:pt x="508549" y="117198"/>
                          <a:pt x="550283" y="158932"/>
                          <a:pt x="550283" y="210413"/>
                        </a:cubicBezTo>
                        <a:lnTo>
                          <a:pt x="550283" y="696590"/>
                        </a:lnTo>
                        <a:lnTo>
                          <a:pt x="578167" y="696590"/>
                        </a:lnTo>
                        <a:lnTo>
                          <a:pt x="578167" y="93215"/>
                        </a:lnTo>
                        <a:cubicBezTo>
                          <a:pt x="578167" y="41734"/>
                          <a:pt x="619901" y="0"/>
                          <a:pt x="671382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2" name="台形 171"/>
                  <p:cNvSpPr/>
                  <p:nvPr/>
                </p:nvSpPr>
                <p:spPr>
                  <a:xfrm rot="4834386">
                    <a:off x="6944035" y="2542598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3" name="片側の 2 つの角を丸めた四角形 172"/>
                  <p:cNvSpPr/>
                  <p:nvPr/>
                </p:nvSpPr>
                <p:spPr>
                  <a:xfrm rot="15618365">
                    <a:off x="6480211" y="2317148"/>
                    <a:ext cx="341690" cy="76712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165" name="ハート 164"/>
            <p:cNvSpPr/>
            <p:nvPr/>
          </p:nvSpPr>
          <p:spPr>
            <a:xfrm rot="20700000">
              <a:off x="3992752" y="1522534"/>
              <a:ext cx="425952" cy="425950"/>
            </a:xfrm>
            <a:prstGeom prst="heart">
              <a:avLst/>
            </a:prstGeom>
            <a:solidFill>
              <a:srgbClr val="FF66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99" name="グループ化 198"/>
          <p:cNvGrpSpPr/>
          <p:nvPr/>
        </p:nvGrpSpPr>
        <p:grpSpPr>
          <a:xfrm>
            <a:off x="8105916" y="4824341"/>
            <a:ext cx="1150202" cy="1468146"/>
            <a:chOff x="3892084" y="4522838"/>
            <a:chExt cx="1150202" cy="1468146"/>
          </a:xfrm>
        </p:grpSpPr>
        <p:grpSp>
          <p:nvGrpSpPr>
            <p:cNvPr id="200" name="グループ化 199"/>
            <p:cNvGrpSpPr/>
            <p:nvPr/>
          </p:nvGrpSpPr>
          <p:grpSpPr>
            <a:xfrm>
              <a:off x="4107384" y="4522838"/>
              <a:ext cx="719603" cy="1293206"/>
              <a:chOff x="4108550" y="4732300"/>
              <a:chExt cx="719603" cy="1293206"/>
            </a:xfrm>
          </p:grpSpPr>
          <p:grpSp>
            <p:nvGrpSpPr>
              <p:cNvPr id="211" name="グループ化 210"/>
              <p:cNvGrpSpPr/>
              <p:nvPr/>
            </p:nvGrpSpPr>
            <p:grpSpPr>
              <a:xfrm>
                <a:off x="4108550" y="4732300"/>
                <a:ext cx="719603" cy="831968"/>
                <a:chOff x="4108550" y="4732300"/>
                <a:chExt cx="719603" cy="831968"/>
              </a:xfrm>
            </p:grpSpPr>
            <p:sp>
              <p:nvSpPr>
                <p:cNvPr id="220" name="角丸四角形 1206"/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1" name="片側の 2 つの角を丸めた四角形 220"/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22" name="グループ化 221"/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231" name="円/楕円 745"/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2" name="円/楕円 746"/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23" name="角丸四角形 222"/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24" name="グループ化 223"/>
                <p:cNvGrpSpPr/>
                <p:nvPr/>
              </p:nvGrpSpPr>
              <p:grpSpPr>
                <a:xfrm>
                  <a:off x="4227264" y="4959727"/>
                  <a:ext cx="482174" cy="235773"/>
                  <a:chOff x="4232627" y="4959727"/>
                  <a:chExt cx="482174" cy="235773"/>
                </a:xfrm>
              </p:grpSpPr>
              <p:sp>
                <p:nvSpPr>
                  <p:cNvPr id="227" name="フローチャート: 端子 650"/>
                  <p:cNvSpPr/>
                  <p:nvPr/>
                </p:nvSpPr>
                <p:spPr>
                  <a:xfrm rot="20700000">
                    <a:off x="4232627" y="4959729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8" name="フローチャート: 端子 651"/>
                  <p:cNvSpPr/>
                  <p:nvPr/>
                </p:nvSpPr>
                <p:spPr>
                  <a:xfrm rot="20911836" flipH="1">
                    <a:off x="4527570" y="4959727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9" name="円/楕円 757"/>
                  <p:cNvSpPr/>
                  <p:nvPr/>
                </p:nvSpPr>
                <p:spPr>
                  <a:xfrm>
                    <a:off x="4315955" y="5104877"/>
                    <a:ext cx="56053" cy="90623"/>
                  </a:xfrm>
                  <a:prstGeom prst="ellipse">
                    <a:avLst/>
                  </a:prstGeom>
                  <a:solidFill>
                    <a:sysClr val="window" lastClr="FFFFFF">
                      <a:lumMod val="9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0" name="円/楕円 758"/>
                  <p:cNvSpPr/>
                  <p:nvPr/>
                </p:nvSpPr>
                <p:spPr>
                  <a:xfrm>
                    <a:off x="4582487" y="5104877"/>
                    <a:ext cx="56053" cy="90623"/>
                  </a:xfrm>
                  <a:prstGeom prst="ellipse">
                    <a:avLst/>
                  </a:prstGeom>
                  <a:solidFill>
                    <a:sysClr val="window" lastClr="FFFFFF">
                      <a:lumMod val="9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25" name="フリーフォーム 224"/>
                <p:cNvSpPr/>
                <p:nvPr/>
              </p:nvSpPr>
              <p:spPr>
                <a:xfrm rot="18900000">
                  <a:off x="4412944" y="5152685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6" name="円/楕円 4"/>
                <p:cNvSpPr/>
                <p:nvPr/>
              </p:nvSpPr>
              <p:spPr>
                <a:xfrm rot="10800000">
                  <a:off x="4370884" y="5305953"/>
                  <a:ext cx="198747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12" name="グループ化 211"/>
              <p:cNvGrpSpPr/>
              <p:nvPr/>
            </p:nvGrpSpPr>
            <p:grpSpPr>
              <a:xfrm>
                <a:off x="4165918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213" name="片側の 2 つの角を丸めた四角形 212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14" name="グループ化 213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218" name="台形 217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9" name="台形 218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15" name="グループ化 214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216" name="直角三角形 215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7" name="直角三角形 216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201" name="グループ化 200"/>
            <p:cNvGrpSpPr/>
            <p:nvPr/>
          </p:nvGrpSpPr>
          <p:grpSpPr>
            <a:xfrm>
              <a:off x="3892084" y="5308159"/>
              <a:ext cx="1150202" cy="682825"/>
              <a:chOff x="-1872401" y="5300330"/>
              <a:chExt cx="1150202" cy="682825"/>
            </a:xfrm>
          </p:grpSpPr>
          <p:grpSp>
            <p:nvGrpSpPr>
              <p:cNvPr id="203" name="グループ化 202"/>
              <p:cNvGrpSpPr/>
              <p:nvPr/>
            </p:nvGrpSpPr>
            <p:grpSpPr>
              <a:xfrm>
                <a:off x="-1872401" y="5300330"/>
                <a:ext cx="764266" cy="682825"/>
                <a:chOff x="6659762" y="5266977"/>
                <a:chExt cx="1432954" cy="1280257"/>
              </a:xfrm>
            </p:grpSpPr>
            <p:sp>
              <p:nvSpPr>
                <p:cNvPr id="208" name="フリーフォーム 207"/>
                <p:cNvSpPr/>
                <p:nvPr/>
              </p:nvSpPr>
              <p:spPr>
                <a:xfrm rot="7200000">
                  <a:off x="7503766" y="5958284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BE7D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9" name="台形 208"/>
                <p:cNvSpPr/>
                <p:nvPr/>
              </p:nvSpPr>
              <p:spPr>
                <a:xfrm rot="7292467" flipH="1">
                  <a:off x="7261869" y="6070405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0" name="正方形/長方形 8"/>
                <p:cNvSpPr/>
                <p:nvPr/>
              </p:nvSpPr>
              <p:spPr>
                <a:xfrm>
                  <a:off x="6659762" y="5266977"/>
                  <a:ext cx="796460" cy="997473"/>
                </a:xfrm>
                <a:custGeom>
                  <a:avLst/>
                  <a:gdLst>
                    <a:gd name="connsiteX0" fmla="*/ 568496 w 796460"/>
                    <a:gd name="connsiteY0" fmla="*/ 0 h 997473"/>
                    <a:gd name="connsiteX1" fmla="*/ 665598 w 796460"/>
                    <a:gd name="connsiteY1" fmla="*/ 117823 h 997473"/>
                    <a:gd name="connsiteX2" fmla="*/ 771753 w 796460"/>
                    <a:gd name="connsiteY2" fmla="*/ 266880 h 997473"/>
                    <a:gd name="connsiteX3" fmla="*/ 465666 w 796460"/>
                    <a:gd name="connsiteY3" fmla="*/ 499999 h 997473"/>
                    <a:gd name="connsiteX4" fmla="*/ 796460 w 796460"/>
                    <a:gd name="connsiteY4" fmla="*/ 705165 h 997473"/>
                    <a:gd name="connsiteX5" fmla="*/ 615164 w 796460"/>
                    <a:gd name="connsiteY5" fmla="*/ 997473 h 997473"/>
                    <a:gd name="connsiteX6" fmla="*/ 82999 w 796460"/>
                    <a:gd name="connsiteY6" fmla="*/ 667413 h 997473"/>
                    <a:gd name="connsiteX7" fmla="*/ 17500 w 796460"/>
                    <a:gd name="connsiteY7" fmla="*/ 585644 h 997473"/>
                    <a:gd name="connsiteX8" fmla="*/ 65195 w 796460"/>
                    <a:gd name="connsiteY8" fmla="*/ 383317 h 997473"/>
                    <a:gd name="connsiteX9" fmla="*/ 568496 w 796460"/>
                    <a:gd name="connsiteY9" fmla="*/ 0 h 997473"/>
                    <a:gd name="connsiteX0" fmla="*/ 665598 w 796460"/>
                    <a:gd name="connsiteY0" fmla="*/ 117823 h 997473"/>
                    <a:gd name="connsiteX1" fmla="*/ 771753 w 796460"/>
                    <a:gd name="connsiteY1" fmla="*/ 266880 h 997473"/>
                    <a:gd name="connsiteX2" fmla="*/ 465666 w 796460"/>
                    <a:gd name="connsiteY2" fmla="*/ 499999 h 997473"/>
                    <a:gd name="connsiteX3" fmla="*/ 796460 w 796460"/>
                    <a:gd name="connsiteY3" fmla="*/ 705165 h 997473"/>
                    <a:gd name="connsiteX4" fmla="*/ 615164 w 796460"/>
                    <a:gd name="connsiteY4" fmla="*/ 997473 h 997473"/>
                    <a:gd name="connsiteX5" fmla="*/ 82999 w 796460"/>
                    <a:gd name="connsiteY5" fmla="*/ 667413 h 997473"/>
                    <a:gd name="connsiteX6" fmla="*/ 17500 w 796460"/>
                    <a:gd name="connsiteY6" fmla="*/ 585644 h 997473"/>
                    <a:gd name="connsiteX7" fmla="*/ 65195 w 796460"/>
                    <a:gd name="connsiteY7" fmla="*/ 383317 h 997473"/>
                    <a:gd name="connsiteX8" fmla="*/ 568496 w 796460"/>
                    <a:gd name="connsiteY8" fmla="*/ 0 h 997473"/>
                    <a:gd name="connsiteX9" fmla="*/ 757038 w 796460"/>
                    <a:gd name="connsiteY9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57038 w 796460"/>
                    <a:gd name="connsiteY8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62118 w 796460"/>
                    <a:gd name="connsiteY8" fmla="*/ 21942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0" fmla="*/ 657453 w 796460"/>
                    <a:gd name="connsiteY0" fmla="*/ 35070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96460" h="997473">
                      <a:moveTo>
                        <a:pt x="657453" y="350700"/>
                      </a:moveTo>
                      <a:lnTo>
                        <a:pt x="465666" y="499999"/>
                      </a:lnTo>
                      <a:lnTo>
                        <a:pt x="796460" y="705165"/>
                      </a:lnTo>
                      <a:lnTo>
                        <a:pt x="615164" y="997473"/>
                      </a:lnTo>
                      <a:lnTo>
                        <a:pt x="82999" y="667413"/>
                      </a:lnTo>
                      <a:cubicBezTo>
                        <a:pt x="51087" y="647621"/>
                        <a:pt x="27908" y="619084"/>
                        <a:pt x="17500" y="585644"/>
                      </a:cubicBezTo>
                      <a:cubicBezTo>
                        <a:pt x="-17820" y="517189"/>
                        <a:pt x="1439" y="431873"/>
                        <a:pt x="65195" y="383317"/>
                      </a:cubicBezTo>
                      <a:lnTo>
                        <a:pt x="568496" y="0"/>
                      </a:lnTo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04" name="グループ化 203"/>
              <p:cNvGrpSpPr/>
              <p:nvPr/>
            </p:nvGrpSpPr>
            <p:grpSpPr>
              <a:xfrm flipH="1">
                <a:off x="-1486465" y="5300330"/>
                <a:ext cx="764266" cy="682825"/>
                <a:chOff x="6659762" y="5266977"/>
                <a:chExt cx="1432954" cy="1280257"/>
              </a:xfrm>
            </p:grpSpPr>
            <p:sp>
              <p:nvSpPr>
                <p:cNvPr id="205" name="フリーフォーム 204"/>
                <p:cNvSpPr/>
                <p:nvPr/>
              </p:nvSpPr>
              <p:spPr>
                <a:xfrm rot="7200000">
                  <a:off x="7503766" y="5958284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6" name="台形 205"/>
                <p:cNvSpPr/>
                <p:nvPr/>
              </p:nvSpPr>
              <p:spPr>
                <a:xfrm rot="7292467" flipH="1">
                  <a:off x="7261869" y="6070405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7" name="正方形/長方形 8"/>
                <p:cNvSpPr/>
                <p:nvPr/>
              </p:nvSpPr>
              <p:spPr>
                <a:xfrm>
                  <a:off x="6659762" y="5266977"/>
                  <a:ext cx="796460" cy="997473"/>
                </a:xfrm>
                <a:custGeom>
                  <a:avLst/>
                  <a:gdLst>
                    <a:gd name="connsiteX0" fmla="*/ 568496 w 796460"/>
                    <a:gd name="connsiteY0" fmla="*/ 0 h 997473"/>
                    <a:gd name="connsiteX1" fmla="*/ 665598 w 796460"/>
                    <a:gd name="connsiteY1" fmla="*/ 117823 h 997473"/>
                    <a:gd name="connsiteX2" fmla="*/ 771753 w 796460"/>
                    <a:gd name="connsiteY2" fmla="*/ 266880 h 997473"/>
                    <a:gd name="connsiteX3" fmla="*/ 465666 w 796460"/>
                    <a:gd name="connsiteY3" fmla="*/ 499999 h 997473"/>
                    <a:gd name="connsiteX4" fmla="*/ 796460 w 796460"/>
                    <a:gd name="connsiteY4" fmla="*/ 705165 h 997473"/>
                    <a:gd name="connsiteX5" fmla="*/ 615164 w 796460"/>
                    <a:gd name="connsiteY5" fmla="*/ 997473 h 997473"/>
                    <a:gd name="connsiteX6" fmla="*/ 82999 w 796460"/>
                    <a:gd name="connsiteY6" fmla="*/ 667413 h 997473"/>
                    <a:gd name="connsiteX7" fmla="*/ 17500 w 796460"/>
                    <a:gd name="connsiteY7" fmla="*/ 585644 h 997473"/>
                    <a:gd name="connsiteX8" fmla="*/ 65195 w 796460"/>
                    <a:gd name="connsiteY8" fmla="*/ 383317 h 997473"/>
                    <a:gd name="connsiteX9" fmla="*/ 568496 w 796460"/>
                    <a:gd name="connsiteY9" fmla="*/ 0 h 997473"/>
                    <a:gd name="connsiteX0" fmla="*/ 665598 w 796460"/>
                    <a:gd name="connsiteY0" fmla="*/ 117823 h 997473"/>
                    <a:gd name="connsiteX1" fmla="*/ 771753 w 796460"/>
                    <a:gd name="connsiteY1" fmla="*/ 266880 h 997473"/>
                    <a:gd name="connsiteX2" fmla="*/ 465666 w 796460"/>
                    <a:gd name="connsiteY2" fmla="*/ 499999 h 997473"/>
                    <a:gd name="connsiteX3" fmla="*/ 796460 w 796460"/>
                    <a:gd name="connsiteY3" fmla="*/ 705165 h 997473"/>
                    <a:gd name="connsiteX4" fmla="*/ 615164 w 796460"/>
                    <a:gd name="connsiteY4" fmla="*/ 997473 h 997473"/>
                    <a:gd name="connsiteX5" fmla="*/ 82999 w 796460"/>
                    <a:gd name="connsiteY5" fmla="*/ 667413 h 997473"/>
                    <a:gd name="connsiteX6" fmla="*/ 17500 w 796460"/>
                    <a:gd name="connsiteY6" fmla="*/ 585644 h 997473"/>
                    <a:gd name="connsiteX7" fmla="*/ 65195 w 796460"/>
                    <a:gd name="connsiteY7" fmla="*/ 383317 h 997473"/>
                    <a:gd name="connsiteX8" fmla="*/ 568496 w 796460"/>
                    <a:gd name="connsiteY8" fmla="*/ 0 h 997473"/>
                    <a:gd name="connsiteX9" fmla="*/ 757038 w 796460"/>
                    <a:gd name="connsiteY9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57038 w 796460"/>
                    <a:gd name="connsiteY8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62118 w 796460"/>
                    <a:gd name="connsiteY8" fmla="*/ 21942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0" fmla="*/ 626973 w 796460"/>
                    <a:gd name="connsiteY0" fmla="*/ 37356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96460" h="997473">
                      <a:moveTo>
                        <a:pt x="626973" y="373560"/>
                      </a:moveTo>
                      <a:lnTo>
                        <a:pt x="465666" y="499999"/>
                      </a:lnTo>
                      <a:lnTo>
                        <a:pt x="796460" y="705165"/>
                      </a:lnTo>
                      <a:lnTo>
                        <a:pt x="615164" y="997473"/>
                      </a:lnTo>
                      <a:lnTo>
                        <a:pt x="82999" y="667413"/>
                      </a:lnTo>
                      <a:cubicBezTo>
                        <a:pt x="51087" y="647621"/>
                        <a:pt x="27908" y="619084"/>
                        <a:pt x="17500" y="585644"/>
                      </a:cubicBezTo>
                      <a:cubicBezTo>
                        <a:pt x="-17820" y="517189"/>
                        <a:pt x="1439" y="431873"/>
                        <a:pt x="65195" y="383317"/>
                      </a:cubicBezTo>
                      <a:lnTo>
                        <a:pt x="568496" y="0"/>
                      </a:lnTo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02" name="稲妻 201"/>
            <p:cNvSpPr/>
            <p:nvPr/>
          </p:nvSpPr>
          <p:spPr>
            <a:xfrm>
              <a:off x="3944888" y="5248601"/>
              <a:ext cx="408320" cy="389058"/>
            </a:xfrm>
            <a:prstGeom prst="lightningBolt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33" name="グループ化 232"/>
          <p:cNvGrpSpPr/>
          <p:nvPr/>
        </p:nvGrpSpPr>
        <p:grpSpPr>
          <a:xfrm>
            <a:off x="6233687" y="4763212"/>
            <a:ext cx="1150202" cy="1527370"/>
            <a:chOff x="2769624" y="4461709"/>
            <a:chExt cx="1150202" cy="1527370"/>
          </a:xfrm>
        </p:grpSpPr>
        <p:grpSp>
          <p:nvGrpSpPr>
            <p:cNvPr id="234" name="グループ化 233"/>
            <p:cNvGrpSpPr/>
            <p:nvPr/>
          </p:nvGrpSpPr>
          <p:grpSpPr>
            <a:xfrm>
              <a:off x="2984924" y="4461709"/>
              <a:ext cx="719603" cy="1354335"/>
              <a:chOff x="2984924" y="4671171"/>
              <a:chExt cx="719603" cy="1354335"/>
            </a:xfrm>
          </p:grpSpPr>
          <p:grpSp>
            <p:nvGrpSpPr>
              <p:cNvPr id="245" name="グループ化 244"/>
              <p:cNvGrpSpPr/>
              <p:nvPr/>
            </p:nvGrpSpPr>
            <p:grpSpPr>
              <a:xfrm>
                <a:off x="2984924" y="4671171"/>
                <a:ext cx="719603" cy="893097"/>
                <a:chOff x="2984924" y="4671171"/>
                <a:chExt cx="719603" cy="893097"/>
              </a:xfrm>
            </p:grpSpPr>
            <p:sp>
              <p:nvSpPr>
                <p:cNvPr id="254" name="片側の 2 つの角を丸めた四角形 253"/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5" name="フリーフォーム 254"/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56" name="グループ化 255"/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268" name="円/楕円 774"/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9" name="円/楕円 775"/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57" name="円/楕円 776"/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8" name="フリーフォーム 257"/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59" name="グループ化 258"/>
                <p:cNvGrpSpPr/>
                <p:nvPr/>
              </p:nvGrpSpPr>
              <p:grpSpPr>
                <a:xfrm>
                  <a:off x="3093518" y="4915417"/>
                  <a:ext cx="502415" cy="257026"/>
                  <a:chOff x="3080193" y="4915417"/>
                  <a:chExt cx="502415" cy="257026"/>
                </a:xfrm>
              </p:grpSpPr>
              <p:sp>
                <p:nvSpPr>
                  <p:cNvPr id="262" name="角丸四角形 261"/>
                  <p:cNvSpPr/>
                  <p:nvPr/>
                </p:nvSpPr>
                <p:spPr>
                  <a:xfrm>
                    <a:off x="312425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3" name="円/楕円 785"/>
                  <p:cNvSpPr/>
                  <p:nvPr/>
                </p:nvSpPr>
                <p:spPr>
                  <a:xfrm>
                    <a:off x="3140575" y="5095815"/>
                    <a:ext cx="68225" cy="6822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4" name="角丸四角形 263"/>
                  <p:cNvSpPr/>
                  <p:nvPr/>
                </p:nvSpPr>
                <p:spPr>
                  <a:xfrm>
                    <a:off x="344810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5" name="円/楕円 787"/>
                  <p:cNvSpPr/>
                  <p:nvPr/>
                </p:nvSpPr>
                <p:spPr>
                  <a:xfrm>
                    <a:off x="3464425" y="5095815"/>
                    <a:ext cx="68225" cy="6822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6" name="月 265"/>
                  <p:cNvSpPr/>
                  <p:nvPr/>
                </p:nvSpPr>
                <p:spPr>
                  <a:xfrm rot="4500000" flipH="1">
                    <a:off x="3135072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7" name="月 266"/>
                  <p:cNvSpPr/>
                  <p:nvPr/>
                </p:nvSpPr>
                <p:spPr>
                  <a:xfrm rot="6300000" flipH="1">
                    <a:off x="3460949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60" name="月 259"/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1" name="円/楕円 4"/>
                <p:cNvSpPr/>
                <p:nvPr/>
              </p:nvSpPr>
              <p:spPr>
                <a:xfrm flipV="1">
                  <a:off x="3247258" y="5319904"/>
                  <a:ext cx="194934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46" name="グループ化 245"/>
              <p:cNvGrpSpPr/>
              <p:nvPr/>
            </p:nvGrpSpPr>
            <p:grpSpPr>
              <a:xfrm>
                <a:off x="3042292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247" name="片側の 2 つの角を丸めた四角形 246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48" name="グループ化 247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252" name="台形 251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3" name="台形 252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49" name="グループ化 248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250" name="直角三角形 249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1" name="直角三角形 250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235" name="グループ化 234"/>
            <p:cNvGrpSpPr/>
            <p:nvPr/>
          </p:nvGrpSpPr>
          <p:grpSpPr>
            <a:xfrm>
              <a:off x="2769624" y="5306254"/>
              <a:ext cx="1150202" cy="682825"/>
              <a:chOff x="-1872401" y="5300330"/>
              <a:chExt cx="1150202" cy="682825"/>
            </a:xfrm>
          </p:grpSpPr>
          <p:grpSp>
            <p:nvGrpSpPr>
              <p:cNvPr id="237" name="グループ化 236"/>
              <p:cNvGrpSpPr/>
              <p:nvPr/>
            </p:nvGrpSpPr>
            <p:grpSpPr>
              <a:xfrm>
                <a:off x="-1872401" y="5300330"/>
                <a:ext cx="764266" cy="682825"/>
                <a:chOff x="6659762" y="5266977"/>
                <a:chExt cx="1432954" cy="1280257"/>
              </a:xfrm>
            </p:grpSpPr>
            <p:sp>
              <p:nvSpPr>
                <p:cNvPr id="242" name="フリーフォーム 241"/>
                <p:cNvSpPr/>
                <p:nvPr/>
              </p:nvSpPr>
              <p:spPr>
                <a:xfrm rot="7200000">
                  <a:off x="7503766" y="5958284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3" name="台形 242"/>
                <p:cNvSpPr/>
                <p:nvPr/>
              </p:nvSpPr>
              <p:spPr>
                <a:xfrm rot="7292467" flipH="1">
                  <a:off x="7261869" y="6070405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4" name="正方形/長方形 8"/>
                <p:cNvSpPr/>
                <p:nvPr/>
              </p:nvSpPr>
              <p:spPr>
                <a:xfrm>
                  <a:off x="6659762" y="5266977"/>
                  <a:ext cx="796460" cy="997473"/>
                </a:xfrm>
                <a:custGeom>
                  <a:avLst/>
                  <a:gdLst>
                    <a:gd name="connsiteX0" fmla="*/ 568496 w 796460"/>
                    <a:gd name="connsiteY0" fmla="*/ 0 h 997473"/>
                    <a:gd name="connsiteX1" fmla="*/ 665598 w 796460"/>
                    <a:gd name="connsiteY1" fmla="*/ 117823 h 997473"/>
                    <a:gd name="connsiteX2" fmla="*/ 771753 w 796460"/>
                    <a:gd name="connsiteY2" fmla="*/ 266880 h 997473"/>
                    <a:gd name="connsiteX3" fmla="*/ 465666 w 796460"/>
                    <a:gd name="connsiteY3" fmla="*/ 499999 h 997473"/>
                    <a:gd name="connsiteX4" fmla="*/ 796460 w 796460"/>
                    <a:gd name="connsiteY4" fmla="*/ 705165 h 997473"/>
                    <a:gd name="connsiteX5" fmla="*/ 615164 w 796460"/>
                    <a:gd name="connsiteY5" fmla="*/ 997473 h 997473"/>
                    <a:gd name="connsiteX6" fmla="*/ 82999 w 796460"/>
                    <a:gd name="connsiteY6" fmla="*/ 667413 h 997473"/>
                    <a:gd name="connsiteX7" fmla="*/ 17500 w 796460"/>
                    <a:gd name="connsiteY7" fmla="*/ 585644 h 997473"/>
                    <a:gd name="connsiteX8" fmla="*/ 65195 w 796460"/>
                    <a:gd name="connsiteY8" fmla="*/ 383317 h 997473"/>
                    <a:gd name="connsiteX9" fmla="*/ 568496 w 796460"/>
                    <a:gd name="connsiteY9" fmla="*/ 0 h 997473"/>
                    <a:gd name="connsiteX0" fmla="*/ 665598 w 796460"/>
                    <a:gd name="connsiteY0" fmla="*/ 117823 h 997473"/>
                    <a:gd name="connsiteX1" fmla="*/ 771753 w 796460"/>
                    <a:gd name="connsiteY1" fmla="*/ 266880 h 997473"/>
                    <a:gd name="connsiteX2" fmla="*/ 465666 w 796460"/>
                    <a:gd name="connsiteY2" fmla="*/ 499999 h 997473"/>
                    <a:gd name="connsiteX3" fmla="*/ 796460 w 796460"/>
                    <a:gd name="connsiteY3" fmla="*/ 705165 h 997473"/>
                    <a:gd name="connsiteX4" fmla="*/ 615164 w 796460"/>
                    <a:gd name="connsiteY4" fmla="*/ 997473 h 997473"/>
                    <a:gd name="connsiteX5" fmla="*/ 82999 w 796460"/>
                    <a:gd name="connsiteY5" fmla="*/ 667413 h 997473"/>
                    <a:gd name="connsiteX6" fmla="*/ 17500 w 796460"/>
                    <a:gd name="connsiteY6" fmla="*/ 585644 h 997473"/>
                    <a:gd name="connsiteX7" fmla="*/ 65195 w 796460"/>
                    <a:gd name="connsiteY7" fmla="*/ 383317 h 997473"/>
                    <a:gd name="connsiteX8" fmla="*/ 568496 w 796460"/>
                    <a:gd name="connsiteY8" fmla="*/ 0 h 997473"/>
                    <a:gd name="connsiteX9" fmla="*/ 757038 w 796460"/>
                    <a:gd name="connsiteY9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57038 w 796460"/>
                    <a:gd name="connsiteY8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62118 w 796460"/>
                    <a:gd name="connsiteY8" fmla="*/ 21942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0" fmla="*/ 657453 w 796460"/>
                    <a:gd name="connsiteY0" fmla="*/ 35070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96460" h="997473">
                      <a:moveTo>
                        <a:pt x="657453" y="350700"/>
                      </a:moveTo>
                      <a:lnTo>
                        <a:pt x="465666" y="499999"/>
                      </a:lnTo>
                      <a:lnTo>
                        <a:pt x="796460" y="705165"/>
                      </a:lnTo>
                      <a:lnTo>
                        <a:pt x="615164" y="997473"/>
                      </a:lnTo>
                      <a:lnTo>
                        <a:pt x="82999" y="667413"/>
                      </a:lnTo>
                      <a:cubicBezTo>
                        <a:pt x="51087" y="647621"/>
                        <a:pt x="27908" y="619084"/>
                        <a:pt x="17500" y="585644"/>
                      </a:cubicBezTo>
                      <a:cubicBezTo>
                        <a:pt x="-17820" y="517189"/>
                        <a:pt x="1439" y="431873"/>
                        <a:pt x="65195" y="383317"/>
                      </a:cubicBezTo>
                      <a:lnTo>
                        <a:pt x="568496" y="0"/>
                      </a:lnTo>
                    </a:path>
                  </a:pathLst>
                </a:cu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38" name="グループ化 237"/>
              <p:cNvGrpSpPr/>
              <p:nvPr/>
            </p:nvGrpSpPr>
            <p:grpSpPr>
              <a:xfrm flipH="1">
                <a:off x="-1486465" y="5300330"/>
                <a:ext cx="764266" cy="682825"/>
                <a:chOff x="6659762" y="5266977"/>
                <a:chExt cx="1432954" cy="1280257"/>
              </a:xfrm>
            </p:grpSpPr>
            <p:sp>
              <p:nvSpPr>
                <p:cNvPr id="239" name="フリーフォーム 238"/>
                <p:cNvSpPr/>
                <p:nvPr/>
              </p:nvSpPr>
              <p:spPr>
                <a:xfrm rot="7200000">
                  <a:off x="7503766" y="5958284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0" name="台形 239"/>
                <p:cNvSpPr/>
                <p:nvPr/>
              </p:nvSpPr>
              <p:spPr>
                <a:xfrm rot="7292467" flipH="1">
                  <a:off x="7261869" y="6070405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1" name="正方形/長方形 8"/>
                <p:cNvSpPr/>
                <p:nvPr/>
              </p:nvSpPr>
              <p:spPr>
                <a:xfrm>
                  <a:off x="6659762" y="5266977"/>
                  <a:ext cx="796460" cy="997473"/>
                </a:xfrm>
                <a:custGeom>
                  <a:avLst/>
                  <a:gdLst>
                    <a:gd name="connsiteX0" fmla="*/ 568496 w 796460"/>
                    <a:gd name="connsiteY0" fmla="*/ 0 h 997473"/>
                    <a:gd name="connsiteX1" fmla="*/ 665598 w 796460"/>
                    <a:gd name="connsiteY1" fmla="*/ 117823 h 997473"/>
                    <a:gd name="connsiteX2" fmla="*/ 771753 w 796460"/>
                    <a:gd name="connsiteY2" fmla="*/ 266880 h 997473"/>
                    <a:gd name="connsiteX3" fmla="*/ 465666 w 796460"/>
                    <a:gd name="connsiteY3" fmla="*/ 499999 h 997473"/>
                    <a:gd name="connsiteX4" fmla="*/ 796460 w 796460"/>
                    <a:gd name="connsiteY4" fmla="*/ 705165 h 997473"/>
                    <a:gd name="connsiteX5" fmla="*/ 615164 w 796460"/>
                    <a:gd name="connsiteY5" fmla="*/ 997473 h 997473"/>
                    <a:gd name="connsiteX6" fmla="*/ 82999 w 796460"/>
                    <a:gd name="connsiteY6" fmla="*/ 667413 h 997473"/>
                    <a:gd name="connsiteX7" fmla="*/ 17500 w 796460"/>
                    <a:gd name="connsiteY7" fmla="*/ 585644 h 997473"/>
                    <a:gd name="connsiteX8" fmla="*/ 65195 w 796460"/>
                    <a:gd name="connsiteY8" fmla="*/ 383317 h 997473"/>
                    <a:gd name="connsiteX9" fmla="*/ 568496 w 796460"/>
                    <a:gd name="connsiteY9" fmla="*/ 0 h 997473"/>
                    <a:gd name="connsiteX0" fmla="*/ 665598 w 796460"/>
                    <a:gd name="connsiteY0" fmla="*/ 117823 h 997473"/>
                    <a:gd name="connsiteX1" fmla="*/ 771753 w 796460"/>
                    <a:gd name="connsiteY1" fmla="*/ 266880 h 997473"/>
                    <a:gd name="connsiteX2" fmla="*/ 465666 w 796460"/>
                    <a:gd name="connsiteY2" fmla="*/ 499999 h 997473"/>
                    <a:gd name="connsiteX3" fmla="*/ 796460 w 796460"/>
                    <a:gd name="connsiteY3" fmla="*/ 705165 h 997473"/>
                    <a:gd name="connsiteX4" fmla="*/ 615164 w 796460"/>
                    <a:gd name="connsiteY4" fmla="*/ 997473 h 997473"/>
                    <a:gd name="connsiteX5" fmla="*/ 82999 w 796460"/>
                    <a:gd name="connsiteY5" fmla="*/ 667413 h 997473"/>
                    <a:gd name="connsiteX6" fmla="*/ 17500 w 796460"/>
                    <a:gd name="connsiteY6" fmla="*/ 585644 h 997473"/>
                    <a:gd name="connsiteX7" fmla="*/ 65195 w 796460"/>
                    <a:gd name="connsiteY7" fmla="*/ 383317 h 997473"/>
                    <a:gd name="connsiteX8" fmla="*/ 568496 w 796460"/>
                    <a:gd name="connsiteY8" fmla="*/ 0 h 997473"/>
                    <a:gd name="connsiteX9" fmla="*/ 757038 w 796460"/>
                    <a:gd name="connsiteY9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57038 w 796460"/>
                    <a:gd name="connsiteY8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62118 w 796460"/>
                    <a:gd name="connsiteY8" fmla="*/ 21942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0" fmla="*/ 626973 w 796460"/>
                    <a:gd name="connsiteY0" fmla="*/ 37356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96460" h="997473">
                      <a:moveTo>
                        <a:pt x="626973" y="373560"/>
                      </a:moveTo>
                      <a:lnTo>
                        <a:pt x="465666" y="499999"/>
                      </a:lnTo>
                      <a:lnTo>
                        <a:pt x="796460" y="705165"/>
                      </a:lnTo>
                      <a:lnTo>
                        <a:pt x="615164" y="997473"/>
                      </a:lnTo>
                      <a:lnTo>
                        <a:pt x="82999" y="667413"/>
                      </a:lnTo>
                      <a:cubicBezTo>
                        <a:pt x="51087" y="647621"/>
                        <a:pt x="27908" y="619084"/>
                        <a:pt x="17500" y="585644"/>
                      </a:cubicBezTo>
                      <a:cubicBezTo>
                        <a:pt x="-17820" y="517189"/>
                        <a:pt x="1439" y="431873"/>
                        <a:pt x="65195" y="383317"/>
                      </a:cubicBezTo>
                      <a:lnTo>
                        <a:pt x="568496" y="0"/>
                      </a:lnTo>
                    </a:path>
                  </a:pathLst>
                </a:cu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36" name="稲妻 235"/>
            <p:cNvSpPr/>
            <p:nvPr/>
          </p:nvSpPr>
          <p:spPr>
            <a:xfrm>
              <a:off x="2846136" y="5248601"/>
              <a:ext cx="408320" cy="389058"/>
            </a:xfrm>
            <a:prstGeom prst="lightningBolt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70" name="グループ化 269"/>
          <p:cNvGrpSpPr/>
          <p:nvPr/>
        </p:nvGrpSpPr>
        <p:grpSpPr>
          <a:xfrm>
            <a:off x="2510488" y="4741249"/>
            <a:ext cx="1150202" cy="1553143"/>
            <a:chOff x="490409" y="4439746"/>
            <a:chExt cx="1150202" cy="1553143"/>
          </a:xfrm>
        </p:grpSpPr>
        <p:grpSp>
          <p:nvGrpSpPr>
            <p:cNvPr id="271" name="グループ化 270"/>
            <p:cNvGrpSpPr/>
            <p:nvPr/>
          </p:nvGrpSpPr>
          <p:grpSpPr>
            <a:xfrm>
              <a:off x="703823" y="4439746"/>
              <a:ext cx="719603" cy="1376298"/>
              <a:chOff x="703823" y="4649208"/>
              <a:chExt cx="719603" cy="1376298"/>
            </a:xfrm>
          </p:grpSpPr>
          <p:grpSp>
            <p:nvGrpSpPr>
              <p:cNvPr id="282" name="グループ化 281"/>
              <p:cNvGrpSpPr/>
              <p:nvPr/>
            </p:nvGrpSpPr>
            <p:grpSpPr>
              <a:xfrm>
                <a:off x="703823" y="4649208"/>
                <a:ext cx="719603" cy="915060"/>
                <a:chOff x="703823" y="4649208"/>
                <a:chExt cx="719603" cy="915060"/>
              </a:xfrm>
            </p:grpSpPr>
            <p:sp>
              <p:nvSpPr>
                <p:cNvPr id="291" name="片側の 2 つの角を丸めた四角形 290"/>
                <p:cNvSpPr/>
                <p:nvPr/>
              </p:nvSpPr>
              <p:spPr>
                <a:xfrm rot="10800000">
                  <a:off x="993633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92" name="グループ化 291"/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305" name="円/楕円 834"/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6" name="円/楕円 835"/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7" name="円/楕円 836"/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8" name="円/楕円 837"/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93" name="グループ化 292"/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303" name="円/楕円 838"/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4" name="円/楕円 839"/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94" name="円/楕円 840"/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95" name="グループ化 294"/>
                <p:cNvGrpSpPr/>
                <p:nvPr/>
              </p:nvGrpSpPr>
              <p:grpSpPr>
                <a:xfrm>
                  <a:off x="829639" y="4897338"/>
                  <a:ext cx="467970" cy="270727"/>
                  <a:chOff x="829336" y="4897338"/>
                  <a:chExt cx="467970" cy="270727"/>
                </a:xfrm>
              </p:grpSpPr>
              <p:sp>
                <p:nvSpPr>
                  <p:cNvPr id="299" name="円/楕円 847"/>
                  <p:cNvSpPr/>
                  <p:nvPr/>
                </p:nvSpPr>
                <p:spPr>
                  <a:xfrm>
                    <a:off x="873969" y="5070394"/>
                    <a:ext cx="61693" cy="9767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0" name="円/楕円 848"/>
                  <p:cNvSpPr/>
                  <p:nvPr/>
                </p:nvSpPr>
                <p:spPr>
                  <a:xfrm>
                    <a:off x="1193057" y="5070394"/>
                    <a:ext cx="61693" cy="9767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1" name="フローチャート: 端子 685"/>
                  <p:cNvSpPr/>
                  <p:nvPr/>
                </p:nvSpPr>
                <p:spPr>
                  <a:xfrm>
                    <a:off x="829336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2" name="フローチャート: 端子 686"/>
                  <p:cNvSpPr/>
                  <p:nvPr/>
                </p:nvSpPr>
                <p:spPr>
                  <a:xfrm flipH="1">
                    <a:off x="1126992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96" name="台形 295"/>
                <p:cNvSpPr/>
                <p:nvPr/>
              </p:nvSpPr>
              <p:spPr>
                <a:xfrm>
                  <a:off x="973832" y="5188454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7" name="フリーフォーム 296"/>
                <p:cNvSpPr/>
                <p:nvPr/>
              </p:nvSpPr>
              <p:spPr>
                <a:xfrm>
                  <a:off x="993598" y="5097271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8" name="円/楕円 4"/>
                <p:cNvSpPr/>
                <p:nvPr/>
              </p:nvSpPr>
              <p:spPr>
                <a:xfrm rot="10800000">
                  <a:off x="966157" y="5301497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83" name="グループ化 282"/>
              <p:cNvGrpSpPr/>
              <p:nvPr/>
            </p:nvGrpSpPr>
            <p:grpSpPr>
              <a:xfrm>
                <a:off x="761191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284" name="片側の 2 つの角を丸めた四角形 283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85" name="グループ化 284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289" name="台形 288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0" name="台形 289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86" name="グループ化 285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287" name="直角三角形 286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8" name="直角三角形 287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272" name="グループ化 271"/>
            <p:cNvGrpSpPr/>
            <p:nvPr/>
          </p:nvGrpSpPr>
          <p:grpSpPr>
            <a:xfrm>
              <a:off x="490409" y="5310064"/>
              <a:ext cx="1150202" cy="682825"/>
              <a:chOff x="-1872401" y="5300330"/>
              <a:chExt cx="1150202" cy="682825"/>
            </a:xfrm>
          </p:grpSpPr>
          <p:grpSp>
            <p:nvGrpSpPr>
              <p:cNvPr id="274" name="グループ化 273"/>
              <p:cNvGrpSpPr/>
              <p:nvPr/>
            </p:nvGrpSpPr>
            <p:grpSpPr>
              <a:xfrm>
                <a:off x="-1872401" y="5300330"/>
                <a:ext cx="764266" cy="682825"/>
                <a:chOff x="6659762" y="5266977"/>
                <a:chExt cx="1432954" cy="1280257"/>
              </a:xfrm>
            </p:grpSpPr>
            <p:sp>
              <p:nvSpPr>
                <p:cNvPr id="279" name="フリーフォーム 278"/>
                <p:cNvSpPr/>
                <p:nvPr/>
              </p:nvSpPr>
              <p:spPr>
                <a:xfrm rot="7200000">
                  <a:off x="7503766" y="5958284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BE7D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0" name="台形 279"/>
                <p:cNvSpPr/>
                <p:nvPr/>
              </p:nvSpPr>
              <p:spPr>
                <a:xfrm rot="7292467" flipH="1">
                  <a:off x="7261869" y="6070405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1" name="正方形/長方形 8"/>
                <p:cNvSpPr/>
                <p:nvPr/>
              </p:nvSpPr>
              <p:spPr>
                <a:xfrm>
                  <a:off x="6659762" y="5266977"/>
                  <a:ext cx="796460" cy="997473"/>
                </a:xfrm>
                <a:custGeom>
                  <a:avLst/>
                  <a:gdLst>
                    <a:gd name="connsiteX0" fmla="*/ 568496 w 796460"/>
                    <a:gd name="connsiteY0" fmla="*/ 0 h 997473"/>
                    <a:gd name="connsiteX1" fmla="*/ 665598 w 796460"/>
                    <a:gd name="connsiteY1" fmla="*/ 117823 h 997473"/>
                    <a:gd name="connsiteX2" fmla="*/ 771753 w 796460"/>
                    <a:gd name="connsiteY2" fmla="*/ 266880 h 997473"/>
                    <a:gd name="connsiteX3" fmla="*/ 465666 w 796460"/>
                    <a:gd name="connsiteY3" fmla="*/ 499999 h 997473"/>
                    <a:gd name="connsiteX4" fmla="*/ 796460 w 796460"/>
                    <a:gd name="connsiteY4" fmla="*/ 705165 h 997473"/>
                    <a:gd name="connsiteX5" fmla="*/ 615164 w 796460"/>
                    <a:gd name="connsiteY5" fmla="*/ 997473 h 997473"/>
                    <a:gd name="connsiteX6" fmla="*/ 82999 w 796460"/>
                    <a:gd name="connsiteY6" fmla="*/ 667413 h 997473"/>
                    <a:gd name="connsiteX7" fmla="*/ 17500 w 796460"/>
                    <a:gd name="connsiteY7" fmla="*/ 585644 h 997473"/>
                    <a:gd name="connsiteX8" fmla="*/ 65195 w 796460"/>
                    <a:gd name="connsiteY8" fmla="*/ 383317 h 997473"/>
                    <a:gd name="connsiteX9" fmla="*/ 568496 w 796460"/>
                    <a:gd name="connsiteY9" fmla="*/ 0 h 997473"/>
                    <a:gd name="connsiteX0" fmla="*/ 665598 w 796460"/>
                    <a:gd name="connsiteY0" fmla="*/ 117823 h 997473"/>
                    <a:gd name="connsiteX1" fmla="*/ 771753 w 796460"/>
                    <a:gd name="connsiteY1" fmla="*/ 266880 h 997473"/>
                    <a:gd name="connsiteX2" fmla="*/ 465666 w 796460"/>
                    <a:gd name="connsiteY2" fmla="*/ 499999 h 997473"/>
                    <a:gd name="connsiteX3" fmla="*/ 796460 w 796460"/>
                    <a:gd name="connsiteY3" fmla="*/ 705165 h 997473"/>
                    <a:gd name="connsiteX4" fmla="*/ 615164 w 796460"/>
                    <a:gd name="connsiteY4" fmla="*/ 997473 h 997473"/>
                    <a:gd name="connsiteX5" fmla="*/ 82999 w 796460"/>
                    <a:gd name="connsiteY5" fmla="*/ 667413 h 997473"/>
                    <a:gd name="connsiteX6" fmla="*/ 17500 w 796460"/>
                    <a:gd name="connsiteY6" fmla="*/ 585644 h 997473"/>
                    <a:gd name="connsiteX7" fmla="*/ 65195 w 796460"/>
                    <a:gd name="connsiteY7" fmla="*/ 383317 h 997473"/>
                    <a:gd name="connsiteX8" fmla="*/ 568496 w 796460"/>
                    <a:gd name="connsiteY8" fmla="*/ 0 h 997473"/>
                    <a:gd name="connsiteX9" fmla="*/ 757038 w 796460"/>
                    <a:gd name="connsiteY9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57038 w 796460"/>
                    <a:gd name="connsiteY8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62118 w 796460"/>
                    <a:gd name="connsiteY8" fmla="*/ 21942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0" fmla="*/ 657453 w 796460"/>
                    <a:gd name="connsiteY0" fmla="*/ 35070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96460" h="997473">
                      <a:moveTo>
                        <a:pt x="657453" y="350700"/>
                      </a:moveTo>
                      <a:lnTo>
                        <a:pt x="465666" y="499999"/>
                      </a:lnTo>
                      <a:lnTo>
                        <a:pt x="796460" y="705165"/>
                      </a:lnTo>
                      <a:lnTo>
                        <a:pt x="615164" y="997473"/>
                      </a:lnTo>
                      <a:lnTo>
                        <a:pt x="82999" y="667413"/>
                      </a:lnTo>
                      <a:cubicBezTo>
                        <a:pt x="51087" y="647621"/>
                        <a:pt x="27908" y="619084"/>
                        <a:pt x="17500" y="585644"/>
                      </a:cubicBezTo>
                      <a:cubicBezTo>
                        <a:pt x="-17820" y="517189"/>
                        <a:pt x="1439" y="431873"/>
                        <a:pt x="65195" y="383317"/>
                      </a:cubicBezTo>
                      <a:lnTo>
                        <a:pt x="568496" y="0"/>
                      </a:ln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75" name="グループ化 274"/>
              <p:cNvGrpSpPr/>
              <p:nvPr/>
            </p:nvGrpSpPr>
            <p:grpSpPr>
              <a:xfrm flipH="1">
                <a:off x="-1486465" y="5300330"/>
                <a:ext cx="764266" cy="682825"/>
                <a:chOff x="6659762" y="5266977"/>
                <a:chExt cx="1432954" cy="1280257"/>
              </a:xfrm>
            </p:grpSpPr>
            <p:sp>
              <p:nvSpPr>
                <p:cNvPr id="276" name="フリーフォーム 275"/>
                <p:cNvSpPr/>
                <p:nvPr/>
              </p:nvSpPr>
              <p:spPr>
                <a:xfrm rot="7200000">
                  <a:off x="7503766" y="5958284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7" name="台形 276"/>
                <p:cNvSpPr/>
                <p:nvPr/>
              </p:nvSpPr>
              <p:spPr>
                <a:xfrm rot="7292467" flipH="1">
                  <a:off x="7261869" y="6070405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8" name="正方形/長方形 8"/>
                <p:cNvSpPr/>
                <p:nvPr/>
              </p:nvSpPr>
              <p:spPr>
                <a:xfrm>
                  <a:off x="6659762" y="5266977"/>
                  <a:ext cx="796460" cy="997473"/>
                </a:xfrm>
                <a:custGeom>
                  <a:avLst/>
                  <a:gdLst>
                    <a:gd name="connsiteX0" fmla="*/ 568496 w 796460"/>
                    <a:gd name="connsiteY0" fmla="*/ 0 h 997473"/>
                    <a:gd name="connsiteX1" fmla="*/ 665598 w 796460"/>
                    <a:gd name="connsiteY1" fmla="*/ 117823 h 997473"/>
                    <a:gd name="connsiteX2" fmla="*/ 771753 w 796460"/>
                    <a:gd name="connsiteY2" fmla="*/ 266880 h 997473"/>
                    <a:gd name="connsiteX3" fmla="*/ 465666 w 796460"/>
                    <a:gd name="connsiteY3" fmla="*/ 499999 h 997473"/>
                    <a:gd name="connsiteX4" fmla="*/ 796460 w 796460"/>
                    <a:gd name="connsiteY4" fmla="*/ 705165 h 997473"/>
                    <a:gd name="connsiteX5" fmla="*/ 615164 w 796460"/>
                    <a:gd name="connsiteY5" fmla="*/ 997473 h 997473"/>
                    <a:gd name="connsiteX6" fmla="*/ 82999 w 796460"/>
                    <a:gd name="connsiteY6" fmla="*/ 667413 h 997473"/>
                    <a:gd name="connsiteX7" fmla="*/ 17500 w 796460"/>
                    <a:gd name="connsiteY7" fmla="*/ 585644 h 997473"/>
                    <a:gd name="connsiteX8" fmla="*/ 65195 w 796460"/>
                    <a:gd name="connsiteY8" fmla="*/ 383317 h 997473"/>
                    <a:gd name="connsiteX9" fmla="*/ 568496 w 796460"/>
                    <a:gd name="connsiteY9" fmla="*/ 0 h 997473"/>
                    <a:gd name="connsiteX0" fmla="*/ 665598 w 796460"/>
                    <a:gd name="connsiteY0" fmla="*/ 117823 h 997473"/>
                    <a:gd name="connsiteX1" fmla="*/ 771753 w 796460"/>
                    <a:gd name="connsiteY1" fmla="*/ 266880 h 997473"/>
                    <a:gd name="connsiteX2" fmla="*/ 465666 w 796460"/>
                    <a:gd name="connsiteY2" fmla="*/ 499999 h 997473"/>
                    <a:gd name="connsiteX3" fmla="*/ 796460 w 796460"/>
                    <a:gd name="connsiteY3" fmla="*/ 705165 h 997473"/>
                    <a:gd name="connsiteX4" fmla="*/ 615164 w 796460"/>
                    <a:gd name="connsiteY4" fmla="*/ 997473 h 997473"/>
                    <a:gd name="connsiteX5" fmla="*/ 82999 w 796460"/>
                    <a:gd name="connsiteY5" fmla="*/ 667413 h 997473"/>
                    <a:gd name="connsiteX6" fmla="*/ 17500 w 796460"/>
                    <a:gd name="connsiteY6" fmla="*/ 585644 h 997473"/>
                    <a:gd name="connsiteX7" fmla="*/ 65195 w 796460"/>
                    <a:gd name="connsiteY7" fmla="*/ 383317 h 997473"/>
                    <a:gd name="connsiteX8" fmla="*/ 568496 w 796460"/>
                    <a:gd name="connsiteY8" fmla="*/ 0 h 997473"/>
                    <a:gd name="connsiteX9" fmla="*/ 757038 w 796460"/>
                    <a:gd name="connsiteY9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57038 w 796460"/>
                    <a:gd name="connsiteY8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62118 w 796460"/>
                    <a:gd name="connsiteY8" fmla="*/ 21942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0" fmla="*/ 626973 w 796460"/>
                    <a:gd name="connsiteY0" fmla="*/ 37356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96460" h="997473">
                      <a:moveTo>
                        <a:pt x="626973" y="373560"/>
                      </a:moveTo>
                      <a:lnTo>
                        <a:pt x="465666" y="499999"/>
                      </a:lnTo>
                      <a:lnTo>
                        <a:pt x="796460" y="705165"/>
                      </a:lnTo>
                      <a:lnTo>
                        <a:pt x="615164" y="997473"/>
                      </a:lnTo>
                      <a:lnTo>
                        <a:pt x="82999" y="667413"/>
                      </a:lnTo>
                      <a:cubicBezTo>
                        <a:pt x="51087" y="647621"/>
                        <a:pt x="27908" y="619084"/>
                        <a:pt x="17500" y="585644"/>
                      </a:cubicBezTo>
                      <a:cubicBezTo>
                        <a:pt x="-17820" y="517189"/>
                        <a:pt x="1439" y="431873"/>
                        <a:pt x="65195" y="383317"/>
                      </a:cubicBezTo>
                      <a:lnTo>
                        <a:pt x="568496" y="0"/>
                      </a:ln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73" name="稲妻 272"/>
            <p:cNvSpPr/>
            <p:nvPr/>
          </p:nvSpPr>
          <p:spPr>
            <a:xfrm>
              <a:off x="560512" y="5248601"/>
              <a:ext cx="408320" cy="389058"/>
            </a:xfrm>
            <a:prstGeom prst="lightningBolt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309" name="グループ化 308"/>
          <p:cNvGrpSpPr/>
          <p:nvPr/>
        </p:nvGrpSpPr>
        <p:grpSpPr>
          <a:xfrm>
            <a:off x="647011" y="4666355"/>
            <a:ext cx="1150202" cy="1624227"/>
            <a:chOff x="-623203" y="4364852"/>
            <a:chExt cx="1150202" cy="1624227"/>
          </a:xfrm>
        </p:grpSpPr>
        <p:grpSp>
          <p:nvGrpSpPr>
            <p:cNvPr id="310" name="グループ化 309"/>
            <p:cNvGrpSpPr/>
            <p:nvPr/>
          </p:nvGrpSpPr>
          <p:grpSpPr>
            <a:xfrm>
              <a:off x="-459400" y="4364852"/>
              <a:ext cx="822595" cy="1451192"/>
              <a:chOff x="-459400" y="4574314"/>
              <a:chExt cx="822595" cy="1451192"/>
            </a:xfrm>
          </p:grpSpPr>
          <p:grpSp>
            <p:nvGrpSpPr>
              <p:cNvPr id="323" name="グループ化 322"/>
              <p:cNvGrpSpPr/>
              <p:nvPr/>
            </p:nvGrpSpPr>
            <p:grpSpPr>
              <a:xfrm>
                <a:off x="-459400" y="4574314"/>
                <a:ext cx="822595" cy="1005932"/>
                <a:chOff x="-459400" y="4574314"/>
                <a:chExt cx="822595" cy="1005932"/>
              </a:xfrm>
            </p:grpSpPr>
            <p:sp>
              <p:nvSpPr>
                <p:cNvPr id="332" name="片側の 2 つの角を丸めた四角形 331"/>
                <p:cNvSpPr/>
                <p:nvPr/>
              </p:nvSpPr>
              <p:spPr>
                <a:xfrm rot="10800000">
                  <a:off x="-118094" y="5335880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3" name="フリーフォーム 332"/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34" name="グループ化 333"/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344" name="円/楕円 838"/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5" name="円/楕円 839"/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35" name="円/楕円 840"/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6" name="フリーフォーム 335"/>
                <p:cNvSpPr/>
                <p:nvPr/>
              </p:nvSpPr>
              <p:spPr>
                <a:xfrm>
                  <a:off x="-88515" y="5145411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7" name="フリーフォーム 336"/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38" name="グループ化 337"/>
                <p:cNvGrpSpPr/>
                <p:nvPr/>
              </p:nvGrpSpPr>
              <p:grpSpPr>
                <a:xfrm>
                  <a:off x="-295815" y="5033803"/>
                  <a:ext cx="499221" cy="178546"/>
                  <a:chOff x="-288848" y="5033803"/>
                  <a:chExt cx="499221" cy="178546"/>
                </a:xfrm>
              </p:grpSpPr>
              <p:sp>
                <p:nvSpPr>
                  <p:cNvPr id="340" name="楕円 14"/>
                  <p:cNvSpPr/>
                  <p:nvPr/>
                </p:nvSpPr>
                <p:spPr>
                  <a:xfrm>
                    <a:off x="-288848" y="5033803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1" name="楕円 562"/>
                  <p:cNvSpPr/>
                  <p:nvPr/>
                </p:nvSpPr>
                <p:spPr>
                  <a:xfrm>
                    <a:off x="-253100" y="5101507"/>
                    <a:ext cx="107050" cy="107050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2" name="楕円 563"/>
                  <p:cNvSpPr/>
                  <p:nvPr/>
                </p:nvSpPr>
                <p:spPr>
                  <a:xfrm>
                    <a:off x="31827" y="5033803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3" name="楕円 564"/>
                  <p:cNvSpPr/>
                  <p:nvPr/>
                </p:nvSpPr>
                <p:spPr>
                  <a:xfrm>
                    <a:off x="67575" y="5101507"/>
                    <a:ext cx="107050" cy="107050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39" name="円/楕円 4"/>
                <p:cNvSpPr/>
                <p:nvPr/>
              </p:nvSpPr>
              <p:spPr>
                <a:xfrm flipV="1">
                  <a:off x="-80654" y="5366653"/>
                  <a:ext cx="65102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24" name="グループ化 323"/>
              <p:cNvGrpSpPr/>
              <p:nvPr/>
            </p:nvGrpSpPr>
            <p:grpSpPr>
              <a:xfrm>
                <a:off x="-350536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325" name="片側の 2 つの角を丸めた四角形 324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26" name="グループ化 325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330" name="台形 329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1" name="台形 330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27" name="グループ化 326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328" name="直角三角形 327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9" name="直角三角形 328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311" name="グループ化 310"/>
            <p:cNvGrpSpPr/>
            <p:nvPr/>
          </p:nvGrpSpPr>
          <p:grpSpPr>
            <a:xfrm>
              <a:off x="-623203" y="5306254"/>
              <a:ext cx="1150202" cy="682825"/>
              <a:chOff x="-1872401" y="5300330"/>
              <a:chExt cx="1150202" cy="682825"/>
            </a:xfrm>
          </p:grpSpPr>
          <p:grpSp>
            <p:nvGrpSpPr>
              <p:cNvPr id="315" name="グループ化 314"/>
              <p:cNvGrpSpPr/>
              <p:nvPr/>
            </p:nvGrpSpPr>
            <p:grpSpPr>
              <a:xfrm>
                <a:off x="-1872401" y="5300330"/>
                <a:ext cx="764266" cy="682825"/>
                <a:chOff x="6659762" y="5266977"/>
                <a:chExt cx="1432954" cy="1280257"/>
              </a:xfrm>
            </p:grpSpPr>
            <p:sp>
              <p:nvSpPr>
                <p:cNvPr id="320" name="フリーフォーム 319"/>
                <p:cNvSpPr/>
                <p:nvPr/>
              </p:nvSpPr>
              <p:spPr>
                <a:xfrm rot="7200000">
                  <a:off x="7503766" y="5958284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BE7D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1" name="台形 320"/>
                <p:cNvSpPr/>
                <p:nvPr/>
              </p:nvSpPr>
              <p:spPr>
                <a:xfrm rot="7292467" flipH="1">
                  <a:off x="7261869" y="6070405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2" name="正方形/長方形 8"/>
                <p:cNvSpPr/>
                <p:nvPr/>
              </p:nvSpPr>
              <p:spPr>
                <a:xfrm>
                  <a:off x="6659762" y="5266977"/>
                  <a:ext cx="796460" cy="997473"/>
                </a:xfrm>
                <a:custGeom>
                  <a:avLst/>
                  <a:gdLst>
                    <a:gd name="connsiteX0" fmla="*/ 568496 w 796460"/>
                    <a:gd name="connsiteY0" fmla="*/ 0 h 997473"/>
                    <a:gd name="connsiteX1" fmla="*/ 665598 w 796460"/>
                    <a:gd name="connsiteY1" fmla="*/ 117823 h 997473"/>
                    <a:gd name="connsiteX2" fmla="*/ 771753 w 796460"/>
                    <a:gd name="connsiteY2" fmla="*/ 266880 h 997473"/>
                    <a:gd name="connsiteX3" fmla="*/ 465666 w 796460"/>
                    <a:gd name="connsiteY3" fmla="*/ 499999 h 997473"/>
                    <a:gd name="connsiteX4" fmla="*/ 796460 w 796460"/>
                    <a:gd name="connsiteY4" fmla="*/ 705165 h 997473"/>
                    <a:gd name="connsiteX5" fmla="*/ 615164 w 796460"/>
                    <a:gd name="connsiteY5" fmla="*/ 997473 h 997473"/>
                    <a:gd name="connsiteX6" fmla="*/ 82999 w 796460"/>
                    <a:gd name="connsiteY6" fmla="*/ 667413 h 997473"/>
                    <a:gd name="connsiteX7" fmla="*/ 17500 w 796460"/>
                    <a:gd name="connsiteY7" fmla="*/ 585644 h 997473"/>
                    <a:gd name="connsiteX8" fmla="*/ 65195 w 796460"/>
                    <a:gd name="connsiteY8" fmla="*/ 383317 h 997473"/>
                    <a:gd name="connsiteX9" fmla="*/ 568496 w 796460"/>
                    <a:gd name="connsiteY9" fmla="*/ 0 h 997473"/>
                    <a:gd name="connsiteX0" fmla="*/ 665598 w 796460"/>
                    <a:gd name="connsiteY0" fmla="*/ 117823 h 997473"/>
                    <a:gd name="connsiteX1" fmla="*/ 771753 w 796460"/>
                    <a:gd name="connsiteY1" fmla="*/ 266880 h 997473"/>
                    <a:gd name="connsiteX2" fmla="*/ 465666 w 796460"/>
                    <a:gd name="connsiteY2" fmla="*/ 499999 h 997473"/>
                    <a:gd name="connsiteX3" fmla="*/ 796460 w 796460"/>
                    <a:gd name="connsiteY3" fmla="*/ 705165 h 997473"/>
                    <a:gd name="connsiteX4" fmla="*/ 615164 w 796460"/>
                    <a:gd name="connsiteY4" fmla="*/ 997473 h 997473"/>
                    <a:gd name="connsiteX5" fmla="*/ 82999 w 796460"/>
                    <a:gd name="connsiteY5" fmla="*/ 667413 h 997473"/>
                    <a:gd name="connsiteX6" fmla="*/ 17500 w 796460"/>
                    <a:gd name="connsiteY6" fmla="*/ 585644 h 997473"/>
                    <a:gd name="connsiteX7" fmla="*/ 65195 w 796460"/>
                    <a:gd name="connsiteY7" fmla="*/ 383317 h 997473"/>
                    <a:gd name="connsiteX8" fmla="*/ 568496 w 796460"/>
                    <a:gd name="connsiteY8" fmla="*/ 0 h 997473"/>
                    <a:gd name="connsiteX9" fmla="*/ 757038 w 796460"/>
                    <a:gd name="connsiteY9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57038 w 796460"/>
                    <a:gd name="connsiteY8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62118 w 796460"/>
                    <a:gd name="connsiteY8" fmla="*/ 21942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0" fmla="*/ 657453 w 796460"/>
                    <a:gd name="connsiteY0" fmla="*/ 35070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96460" h="997473">
                      <a:moveTo>
                        <a:pt x="657453" y="350700"/>
                      </a:moveTo>
                      <a:lnTo>
                        <a:pt x="465666" y="499999"/>
                      </a:lnTo>
                      <a:lnTo>
                        <a:pt x="796460" y="705165"/>
                      </a:lnTo>
                      <a:lnTo>
                        <a:pt x="615164" y="997473"/>
                      </a:lnTo>
                      <a:lnTo>
                        <a:pt x="82999" y="667413"/>
                      </a:lnTo>
                      <a:cubicBezTo>
                        <a:pt x="51087" y="647621"/>
                        <a:pt x="27908" y="619084"/>
                        <a:pt x="17500" y="585644"/>
                      </a:cubicBezTo>
                      <a:cubicBezTo>
                        <a:pt x="-17820" y="517189"/>
                        <a:pt x="1439" y="431873"/>
                        <a:pt x="65195" y="383317"/>
                      </a:cubicBezTo>
                      <a:lnTo>
                        <a:pt x="568496" y="0"/>
                      </a:lnTo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6" name="グループ化 315"/>
              <p:cNvGrpSpPr/>
              <p:nvPr/>
            </p:nvGrpSpPr>
            <p:grpSpPr>
              <a:xfrm flipH="1">
                <a:off x="-1486465" y="5300330"/>
                <a:ext cx="764266" cy="682825"/>
                <a:chOff x="6659762" y="5266977"/>
                <a:chExt cx="1432954" cy="1280257"/>
              </a:xfrm>
            </p:grpSpPr>
            <p:sp>
              <p:nvSpPr>
                <p:cNvPr id="317" name="フリーフォーム 316"/>
                <p:cNvSpPr/>
                <p:nvPr/>
              </p:nvSpPr>
              <p:spPr>
                <a:xfrm rot="7200000">
                  <a:off x="7503766" y="5958284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8" name="台形 317"/>
                <p:cNvSpPr/>
                <p:nvPr/>
              </p:nvSpPr>
              <p:spPr>
                <a:xfrm rot="7292467" flipH="1">
                  <a:off x="7261869" y="6070405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9" name="正方形/長方形 8"/>
                <p:cNvSpPr/>
                <p:nvPr/>
              </p:nvSpPr>
              <p:spPr>
                <a:xfrm>
                  <a:off x="6659762" y="5266977"/>
                  <a:ext cx="796460" cy="997473"/>
                </a:xfrm>
                <a:custGeom>
                  <a:avLst/>
                  <a:gdLst>
                    <a:gd name="connsiteX0" fmla="*/ 568496 w 796460"/>
                    <a:gd name="connsiteY0" fmla="*/ 0 h 997473"/>
                    <a:gd name="connsiteX1" fmla="*/ 665598 w 796460"/>
                    <a:gd name="connsiteY1" fmla="*/ 117823 h 997473"/>
                    <a:gd name="connsiteX2" fmla="*/ 771753 w 796460"/>
                    <a:gd name="connsiteY2" fmla="*/ 266880 h 997473"/>
                    <a:gd name="connsiteX3" fmla="*/ 465666 w 796460"/>
                    <a:gd name="connsiteY3" fmla="*/ 499999 h 997473"/>
                    <a:gd name="connsiteX4" fmla="*/ 796460 w 796460"/>
                    <a:gd name="connsiteY4" fmla="*/ 705165 h 997473"/>
                    <a:gd name="connsiteX5" fmla="*/ 615164 w 796460"/>
                    <a:gd name="connsiteY5" fmla="*/ 997473 h 997473"/>
                    <a:gd name="connsiteX6" fmla="*/ 82999 w 796460"/>
                    <a:gd name="connsiteY6" fmla="*/ 667413 h 997473"/>
                    <a:gd name="connsiteX7" fmla="*/ 17500 w 796460"/>
                    <a:gd name="connsiteY7" fmla="*/ 585644 h 997473"/>
                    <a:gd name="connsiteX8" fmla="*/ 65195 w 796460"/>
                    <a:gd name="connsiteY8" fmla="*/ 383317 h 997473"/>
                    <a:gd name="connsiteX9" fmla="*/ 568496 w 796460"/>
                    <a:gd name="connsiteY9" fmla="*/ 0 h 997473"/>
                    <a:gd name="connsiteX0" fmla="*/ 665598 w 796460"/>
                    <a:gd name="connsiteY0" fmla="*/ 117823 h 997473"/>
                    <a:gd name="connsiteX1" fmla="*/ 771753 w 796460"/>
                    <a:gd name="connsiteY1" fmla="*/ 266880 h 997473"/>
                    <a:gd name="connsiteX2" fmla="*/ 465666 w 796460"/>
                    <a:gd name="connsiteY2" fmla="*/ 499999 h 997473"/>
                    <a:gd name="connsiteX3" fmla="*/ 796460 w 796460"/>
                    <a:gd name="connsiteY3" fmla="*/ 705165 h 997473"/>
                    <a:gd name="connsiteX4" fmla="*/ 615164 w 796460"/>
                    <a:gd name="connsiteY4" fmla="*/ 997473 h 997473"/>
                    <a:gd name="connsiteX5" fmla="*/ 82999 w 796460"/>
                    <a:gd name="connsiteY5" fmla="*/ 667413 h 997473"/>
                    <a:gd name="connsiteX6" fmla="*/ 17500 w 796460"/>
                    <a:gd name="connsiteY6" fmla="*/ 585644 h 997473"/>
                    <a:gd name="connsiteX7" fmla="*/ 65195 w 796460"/>
                    <a:gd name="connsiteY7" fmla="*/ 383317 h 997473"/>
                    <a:gd name="connsiteX8" fmla="*/ 568496 w 796460"/>
                    <a:gd name="connsiteY8" fmla="*/ 0 h 997473"/>
                    <a:gd name="connsiteX9" fmla="*/ 757038 w 796460"/>
                    <a:gd name="connsiteY9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57038 w 796460"/>
                    <a:gd name="connsiteY8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62118 w 796460"/>
                    <a:gd name="connsiteY8" fmla="*/ 21942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0" fmla="*/ 626973 w 796460"/>
                    <a:gd name="connsiteY0" fmla="*/ 37356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96460" h="997473">
                      <a:moveTo>
                        <a:pt x="626973" y="373560"/>
                      </a:moveTo>
                      <a:lnTo>
                        <a:pt x="465666" y="499999"/>
                      </a:lnTo>
                      <a:lnTo>
                        <a:pt x="796460" y="705165"/>
                      </a:lnTo>
                      <a:lnTo>
                        <a:pt x="615164" y="997473"/>
                      </a:lnTo>
                      <a:lnTo>
                        <a:pt x="82999" y="667413"/>
                      </a:lnTo>
                      <a:cubicBezTo>
                        <a:pt x="51087" y="647621"/>
                        <a:pt x="27908" y="619084"/>
                        <a:pt x="17500" y="585644"/>
                      </a:cubicBezTo>
                      <a:cubicBezTo>
                        <a:pt x="-17820" y="517189"/>
                        <a:pt x="1439" y="431873"/>
                        <a:pt x="65195" y="383317"/>
                      </a:cubicBezTo>
                      <a:lnTo>
                        <a:pt x="568496" y="0"/>
                      </a:lnTo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12" name="フリーフォーム 311"/>
            <p:cNvSpPr/>
            <p:nvPr/>
          </p:nvSpPr>
          <p:spPr>
            <a:xfrm rot="10800000">
              <a:off x="-305013" y="4772233"/>
              <a:ext cx="193145" cy="74716"/>
            </a:xfrm>
            <a:custGeom>
              <a:avLst/>
              <a:gdLst>
                <a:gd name="connsiteX0" fmla="*/ 286361 w 576111"/>
                <a:gd name="connsiteY0" fmla="*/ 18 h 222862"/>
                <a:gd name="connsiteX1" fmla="*/ 576111 w 576111"/>
                <a:gd name="connsiteY1" fmla="*/ 159735 h 222862"/>
                <a:gd name="connsiteX2" fmla="*/ 480263 w 576111"/>
                <a:gd name="connsiteY2" fmla="*/ 218872 h 222862"/>
                <a:gd name="connsiteX3" fmla="*/ 287533 w 576111"/>
                <a:gd name="connsiteY3" fmla="*/ 112635 h 222862"/>
                <a:gd name="connsiteX4" fmla="*/ 97057 w 576111"/>
                <a:gd name="connsiteY4" fmla="*/ 222862 h 222862"/>
                <a:gd name="connsiteX5" fmla="*/ 0 w 576111"/>
                <a:gd name="connsiteY5" fmla="*/ 165734 h 222862"/>
                <a:gd name="connsiteX6" fmla="*/ 286361 w 576111"/>
                <a:gd name="connsiteY6" fmla="*/ 18 h 222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6111" h="222862">
                  <a:moveTo>
                    <a:pt x="286361" y="18"/>
                  </a:moveTo>
                  <a:cubicBezTo>
                    <a:pt x="404263" y="-1210"/>
                    <a:pt x="514199" y="59390"/>
                    <a:pt x="576111" y="159735"/>
                  </a:cubicBezTo>
                  <a:lnTo>
                    <a:pt x="480263" y="218872"/>
                  </a:lnTo>
                  <a:cubicBezTo>
                    <a:pt x="439081" y="152126"/>
                    <a:pt x="365957" y="111818"/>
                    <a:pt x="287533" y="112635"/>
                  </a:cubicBezTo>
                  <a:cubicBezTo>
                    <a:pt x="209110" y="113452"/>
                    <a:pt x="136840" y="155274"/>
                    <a:pt x="97057" y="222862"/>
                  </a:cubicBezTo>
                  <a:lnTo>
                    <a:pt x="0" y="165734"/>
                  </a:lnTo>
                  <a:cubicBezTo>
                    <a:pt x="59809" y="64121"/>
                    <a:pt x="168460" y="1246"/>
                    <a:pt x="286361" y="1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3" name="フリーフォーム 312"/>
            <p:cNvSpPr/>
            <p:nvPr/>
          </p:nvSpPr>
          <p:spPr>
            <a:xfrm rot="10800000">
              <a:off x="15662" y="4772233"/>
              <a:ext cx="193145" cy="74716"/>
            </a:xfrm>
            <a:custGeom>
              <a:avLst/>
              <a:gdLst>
                <a:gd name="connsiteX0" fmla="*/ 286361 w 576111"/>
                <a:gd name="connsiteY0" fmla="*/ 18 h 222862"/>
                <a:gd name="connsiteX1" fmla="*/ 576111 w 576111"/>
                <a:gd name="connsiteY1" fmla="*/ 159735 h 222862"/>
                <a:gd name="connsiteX2" fmla="*/ 480263 w 576111"/>
                <a:gd name="connsiteY2" fmla="*/ 218872 h 222862"/>
                <a:gd name="connsiteX3" fmla="*/ 287533 w 576111"/>
                <a:gd name="connsiteY3" fmla="*/ 112635 h 222862"/>
                <a:gd name="connsiteX4" fmla="*/ 97057 w 576111"/>
                <a:gd name="connsiteY4" fmla="*/ 222862 h 222862"/>
                <a:gd name="connsiteX5" fmla="*/ 0 w 576111"/>
                <a:gd name="connsiteY5" fmla="*/ 165734 h 222862"/>
                <a:gd name="connsiteX6" fmla="*/ 286361 w 576111"/>
                <a:gd name="connsiteY6" fmla="*/ 18 h 222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6111" h="222862">
                  <a:moveTo>
                    <a:pt x="286361" y="18"/>
                  </a:moveTo>
                  <a:cubicBezTo>
                    <a:pt x="404263" y="-1210"/>
                    <a:pt x="514199" y="59390"/>
                    <a:pt x="576111" y="159735"/>
                  </a:cubicBezTo>
                  <a:lnTo>
                    <a:pt x="480263" y="218872"/>
                  </a:lnTo>
                  <a:cubicBezTo>
                    <a:pt x="439081" y="152126"/>
                    <a:pt x="365957" y="111818"/>
                    <a:pt x="287533" y="112635"/>
                  </a:cubicBezTo>
                  <a:cubicBezTo>
                    <a:pt x="209110" y="113452"/>
                    <a:pt x="136840" y="155274"/>
                    <a:pt x="97057" y="222862"/>
                  </a:cubicBezTo>
                  <a:lnTo>
                    <a:pt x="0" y="165734"/>
                  </a:lnTo>
                  <a:cubicBezTo>
                    <a:pt x="59809" y="64121"/>
                    <a:pt x="168460" y="1246"/>
                    <a:pt x="286361" y="1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4" name="稲妻 313"/>
            <p:cNvSpPr/>
            <p:nvPr/>
          </p:nvSpPr>
          <p:spPr>
            <a:xfrm>
              <a:off x="-519608" y="5248601"/>
              <a:ext cx="408320" cy="389058"/>
            </a:xfrm>
            <a:prstGeom prst="lightningBolt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346" name="グループ化 345"/>
          <p:cNvGrpSpPr/>
          <p:nvPr/>
        </p:nvGrpSpPr>
        <p:grpSpPr>
          <a:xfrm>
            <a:off x="573491" y="711821"/>
            <a:ext cx="1282526" cy="1687373"/>
            <a:chOff x="-697118" y="2328471"/>
            <a:chExt cx="1282526" cy="1687373"/>
          </a:xfrm>
        </p:grpSpPr>
        <p:sp>
          <p:nvSpPr>
            <p:cNvPr id="347" name="星 12 346"/>
            <p:cNvSpPr/>
            <p:nvPr/>
          </p:nvSpPr>
          <p:spPr>
            <a:xfrm>
              <a:off x="-473987" y="2328471"/>
              <a:ext cx="803242" cy="803242"/>
            </a:xfrm>
            <a:prstGeom prst="star12">
              <a:avLst>
                <a:gd name="adj" fmla="val 37526"/>
              </a:avLst>
            </a:prstGeom>
            <a:solidFill>
              <a:srgbClr val="FF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48" name="グループ化 347"/>
            <p:cNvGrpSpPr/>
            <p:nvPr/>
          </p:nvGrpSpPr>
          <p:grpSpPr>
            <a:xfrm>
              <a:off x="-459400" y="2564652"/>
              <a:ext cx="822595" cy="1451192"/>
              <a:chOff x="-459400" y="4574314"/>
              <a:chExt cx="822595" cy="1451192"/>
            </a:xfrm>
          </p:grpSpPr>
          <p:grpSp>
            <p:nvGrpSpPr>
              <p:cNvPr id="362" name="グループ化 361"/>
              <p:cNvGrpSpPr/>
              <p:nvPr/>
            </p:nvGrpSpPr>
            <p:grpSpPr>
              <a:xfrm>
                <a:off x="-459400" y="4574314"/>
                <a:ext cx="822595" cy="1005932"/>
                <a:chOff x="-459400" y="4574314"/>
                <a:chExt cx="822595" cy="1005932"/>
              </a:xfrm>
            </p:grpSpPr>
            <p:sp>
              <p:nvSpPr>
                <p:cNvPr id="371" name="片側の 2 つの角を丸めた四角形 370"/>
                <p:cNvSpPr/>
                <p:nvPr/>
              </p:nvSpPr>
              <p:spPr>
                <a:xfrm rot="10800000">
                  <a:off x="-118094" y="5335880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2" name="フリーフォーム 371"/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73" name="グループ化 372"/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380" name="円/楕円 838"/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1" name="円/楕円 839"/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74" name="円/楕円 840"/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5" name="フリーフォーム 374"/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6" name="フリーフォーム 375"/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77" name="グループ化 376"/>
                <p:cNvGrpSpPr/>
                <p:nvPr/>
              </p:nvGrpSpPr>
              <p:grpSpPr>
                <a:xfrm>
                  <a:off x="-305013" y="4932818"/>
                  <a:ext cx="513820" cy="74716"/>
                  <a:chOff x="-298046" y="4932818"/>
                  <a:chExt cx="513820" cy="74716"/>
                </a:xfrm>
              </p:grpSpPr>
              <p:sp>
                <p:nvSpPr>
                  <p:cNvPr id="378" name="フリーフォーム 377"/>
                  <p:cNvSpPr/>
                  <p:nvPr/>
                </p:nvSpPr>
                <p:spPr>
                  <a:xfrm>
                    <a:off x="-298046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79" name="フリーフォーム 378"/>
                  <p:cNvSpPr/>
                  <p:nvPr/>
                </p:nvSpPr>
                <p:spPr>
                  <a:xfrm>
                    <a:off x="22629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63" name="グループ化 362"/>
              <p:cNvGrpSpPr/>
              <p:nvPr/>
            </p:nvGrpSpPr>
            <p:grpSpPr>
              <a:xfrm>
                <a:off x="-350536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364" name="片側の 2 つの角を丸めた四角形 363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65" name="グループ化 364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369" name="台形 368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70" name="台形 369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66" name="グループ化 365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367" name="直角三角形 366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8" name="直角三角形 367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349" name="グループ化 348"/>
            <p:cNvGrpSpPr/>
            <p:nvPr/>
          </p:nvGrpSpPr>
          <p:grpSpPr>
            <a:xfrm>
              <a:off x="-697118" y="2782851"/>
              <a:ext cx="1282526" cy="789249"/>
              <a:chOff x="779684" y="1152522"/>
              <a:chExt cx="2482841" cy="1527908"/>
            </a:xfrm>
          </p:grpSpPr>
          <p:grpSp>
            <p:nvGrpSpPr>
              <p:cNvPr id="354" name="グループ化 353"/>
              <p:cNvGrpSpPr/>
              <p:nvPr/>
            </p:nvGrpSpPr>
            <p:grpSpPr>
              <a:xfrm rot="20895583">
                <a:off x="779684" y="1152522"/>
                <a:ext cx="1087038" cy="1527908"/>
                <a:chOff x="819085" y="3805586"/>
                <a:chExt cx="1087038" cy="1527908"/>
              </a:xfrm>
            </p:grpSpPr>
            <p:sp>
              <p:nvSpPr>
                <p:cNvPr id="359" name="フリーフォーム 358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0" name="台形 359"/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1" name="フリーフォーム 360"/>
                <p:cNvSpPr/>
                <p:nvPr/>
              </p:nvSpPr>
              <p:spPr>
                <a:xfrm rot="13500000">
                  <a:off x="852203" y="4342774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55" name="グループ化 354"/>
              <p:cNvGrpSpPr/>
              <p:nvPr/>
            </p:nvGrpSpPr>
            <p:grpSpPr>
              <a:xfrm rot="704417" flipH="1">
                <a:off x="2175487" y="1152522"/>
                <a:ext cx="1087038" cy="1527908"/>
                <a:chOff x="819085" y="3805586"/>
                <a:chExt cx="1087038" cy="1527908"/>
              </a:xfrm>
            </p:grpSpPr>
            <p:sp>
              <p:nvSpPr>
                <p:cNvPr id="356" name="フリーフォーム 355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7" name="台形 356"/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8" name="フリーフォーム 357"/>
                <p:cNvSpPr/>
                <p:nvPr/>
              </p:nvSpPr>
              <p:spPr>
                <a:xfrm rot="13500000">
                  <a:off x="852203" y="4342774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50" name="乗算記号 349"/>
            <p:cNvSpPr/>
            <p:nvPr/>
          </p:nvSpPr>
          <p:spPr>
            <a:xfrm>
              <a:off x="-290982" y="2994923"/>
              <a:ext cx="169051" cy="169051"/>
            </a:xfrm>
            <a:prstGeom prst="mathMultiply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1" name="乗算記号 350"/>
            <p:cNvSpPr/>
            <p:nvPr/>
          </p:nvSpPr>
          <p:spPr>
            <a:xfrm>
              <a:off x="15662" y="2994923"/>
              <a:ext cx="169051" cy="169051"/>
            </a:xfrm>
            <a:prstGeom prst="mathMultiply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2" name="円/楕円 351"/>
            <p:cNvSpPr/>
            <p:nvPr/>
          </p:nvSpPr>
          <p:spPr>
            <a:xfrm>
              <a:off x="-197181" y="3261174"/>
              <a:ext cx="297368" cy="152028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3" name="円/楕円 352"/>
            <p:cNvSpPr/>
            <p:nvPr/>
          </p:nvSpPr>
          <p:spPr>
            <a:xfrm>
              <a:off x="-159568" y="3308608"/>
              <a:ext cx="223698" cy="95541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82" name="グループ化 381"/>
          <p:cNvGrpSpPr/>
          <p:nvPr/>
        </p:nvGrpSpPr>
        <p:grpSpPr>
          <a:xfrm>
            <a:off x="2424716" y="795361"/>
            <a:ext cx="1282526" cy="1603833"/>
            <a:chOff x="422360" y="2412011"/>
            <a:chExt cx="1282526" cy="1603833"/>
          </a:xfrm>
        </p:grpSpPr>
        <p:sp>
          <p:nvSpPr>
            <p:cNvPr id="383" name="星 12 382"/>
            <p:cNvSpPr/>
            <p:nvPr/>
          </p:nvSpPr>
          <p:spPr>
            <a:xfrm>
              <a:off x="662003" y="2412011"/>
              <a:ext cx="803242" cy="803242"/>
            </a:xfrm>
            <a:prstGeom prst="star12">
              <a:avLst>
                <a:gd name="adj" fmla="val 37526"/>
              </a:avLst>
            </a:prstGeom>
            <a:solidFill>
              <a:srgbClr val="FF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84" name="グループ化 383"/>
            <p:cNvGrpSpPr/>
            <p:nvPr/>
          </p:nvGrpSpPr>
          <p:grpSpPr>
            <a:xfrm>
              <a:off x="703823" y="2639546"/>
              <a:ext cx="719603" cy="1376298"/>
              <a:chOff x="703823" y="4649208"/>
              <a:chExt cx="719603" cy="1376298"/>
            </a:xfrm>
          </p:grpSpPr>
          <p:grpSp>
            <p:nvGrpSpPr>
              <p:cNvPr id="398" name="グループ化 397"/>
              <p:cNvGrpSpPr/>
              <p:nvPr/>
            </p:nvGrpSpPr>
            <p:grpSpPr>
              <a:xfrm>
                <a:off x="703823" y="4649208"/>
                <a:ext cx="719603" cy="915060"/>
                <a:chOff x="703823" y="4649208"/>
                <a:chExt cx="719603" cy="915060"/>
              </a:xfrm>
            </p:grpSpPr>
            <p:sp>
              <p:nvSpPr>
                <p:cNvPr id="407" name="片側の 2 つの角を丸めた四角形 406"/>
                <p:cNvSpPr/>
                <p:nvPr/>
              </p:nvSpPr>
              <p:spPr>
                <a:xfrm rot="10800000">
                  <a:off x="993633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08" name="グループ化 407"/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418" name="円/楕円 834"/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9" name="円/楕円 835"/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0" name="円/楕円 836"/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1" name="円/楕円 837"/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09" name="グループ化 408"/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416" name="円/楕円 838"/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7" name="円/楕円 839"/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10" name="円/楕円 840"/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11" name="グループ化 410"/>
                <p:cNvGrpSpPr/>
                <p:nvPr/>
              </p:nvGrpSpPr>
              <p:grpSpPr>
                <a:xfrm>
                  <a:off x="829639" y="4856180"/>
                  <a:ext cx="467970" cy="45719"/>
                  <a:chOff x="829336" y="4856180"/>
                  <a:chExt cx="467970" cy="45719"/>
                </a:xfrm>
              </p:grpSpPr>
              <p:sp>
                <p:nvSpPr>
                  <p:cNvPr id="414" name="フローチャート: 端子 685"/>
                  <p:cNvSpPr/>
                  <p:nvPr/>
                </p:nvSpPr>
                <p:spPr>
                  <a:xfrm>
                    <a:off x="829336" y="4856180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5" name="フローチャート: 端子 686"/>
                  <p:cNvSpPr/>
                  <p:nvPr/>
                </p:nvSpPr>
                <p:spPr>
                  <a:xfrm flipH="1">
                    <a:off x="1126992" y="4856180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12" name="台形 411"/>
                <p:cNvSpPr/>
                <p:nvPr/>
              </p:nvSpPr>
              <p:spPr>
                <a:xfrm>
                  <a:off x="973832" y="5142665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3" name="フリーフォーム 412"/>
                <p:cNvSpPr/>
                <p:nvPr/>
              </p:nvSpPr>
              <p:spPr>
                <a:xfrm>
                  <a:off x="993598" y="5051482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99" name="グループ化 398"/>
              <p:cNvGrpSpPr/>
              <p:nvPr/>
            </p:nvGrpSpPr>
            <p:grpSpPr>
              <a:xfrm>
                <a:off x="761191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400" name="片側の 2 つの角を丸めた四角形 399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01" name="グループ化 400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405" name="台形 404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6" name="台形 405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02" name="グループ化 401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403" name="直角三角形 402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4" name="直角三角形 403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385" name="グループ化 384"/>
            <p:cNvGrpSpPr/>
            <p:nvPr/>
          </p:nvGrpSpPr>
          <p:grpSpPr>
            <a:xfrm>
              <a:off x="422360" y="2785881"/>
              <a:ext cx="1282526" cy="789249"/>
              <a:chOff x="779684" y="1152522"/>
              <a:chExt cx="2482841" cy="1527908"/>
            </a:xfrm>
          </p:grpSpPr>
          <p:grpSp>
            <p:nvGrpSpPr>
              <p:cNvPr id="390" name="グループ化 389"/>
              <p:cNvGrpSpPr/>
              <p:nvPr/>
            </p:nvGrpSpPr>
            <p:grpSpPr>
              <a:xfrm rot="20895583">
                <a:off x="779684" y="1152522"/>
                <a:ext cx="1087038" cy="1527908"/>
                <a:chOff x="819085" y="3805586"/>
                <a:chExt cx="1087038" cy="1527908"/>
              </a:xfrm>
            </p:grpSpPr>
            <p:sp>
              <p:nvSpPr>
                <p:cNvPr id="395" name="フリーフォーム 394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6" name="台形 395"/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7" name="フリーフォーム 396"/>
                <p:cNvSpPr/>
                <p:nvPr/>
              </p:nvSpPr>
              <p:spPr>
                <a:xfrm rot="13500000">
                  <a:off x="852203" y="4342774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91" name="グループ化 390"/>
              <p:cNvGrpSpPr/>
              <p:nvPr/>
            </p:nvGrpSpPr>
            <p:grpSpPr>
              <a:xfrm rot="704417" flipH="1">
                <a:off x="2175487" y="1152522"/>
                <a:ext cx="1087038" cy="1527908"/>
                <a:chOff x="819085" y="3805586"/>
                <a:chExt cx="1087038" cy="1527908"/>
              </a:xfrm>
            </p:grpSpPr>
            <p:sp>
              <p:nvSpPr>
                <p:cNvPr id="392" name="フリーフォーム 391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3" name="台形 392"/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4" name="フリーフォーム 393"/>
                <p:cNvSpPr/>
                <p:nvPr/>
              </p:nvSpPr>
              <p:spPr>
                <a:xfrm rot="13500000">
                  <a:off x="852203" y="4342774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86" name="円/楕円 385"/>
            <p:cNvSpPr/>
            <p:nvPr/>
          </p:nvSpPr>
          <p:spPr>
            <a:xfrm>
              <a:off x="917106" y="3244212"/>
              <a:ext cx="291478" cy="152028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7" name="円/楕円 386"/>
            <p:cNvSpPr/>
            <p:nvPr/>
          </p:nvSpPr>
          <p:spPr>
            <a:xfrm>
              <a:off x="953989" y="3291646"/>
              <a:ext cx="219268" cy="95541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8" name="乗算記号 387"/>
            <p:cNvSpPr/>
            <p:nvPr/>
          </p:nvSpPr>
          <p:spPr>
            <a:xfrm>
              <a:off x="827819" y="2931491"/>
              <a:ext cx="169051" cy="169051"/>
            </a:xfrm>
            <a:prstGeom prst="mathMultiply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9" name="乗算記号 388"/>
            <p:cNvSpPr/>
            <p:nvPr/>
          </p:nvSpPr>
          <p:spPr>
            <a:xfrm>
              <a:off x="1134463" y="2931491"/>
              <a:ext cx="169051" cy="169051"/>
            </a:xfrm>
            <a:prstGeom prst="mathMultiply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22" name="グループ化 421"/>
          <p:cNvGrpSpPr/>
          <p:nvPr/>
        </p:nvGrpSpPr>
        <p:grpSpPr>
          <a:xfrm>
            <a:off x="4324121" y="783858"/>
            <a:ext cx="1282526" cy="1615336"/>
            <a:chOff x="1561269" y="2400508"/>
            <a:chExt cx="1282526" cy="1615336"/>
          </a:xfrm>
        </p:grpSpPr>
        <p:sp>
          <p:nvSpPr>
            <p:cNvPr id="423" name="星 12 422"/>
            <p:cNvSpPr/>
            <p:nvPr/>
          </p:nvSpPr>
          <p:spPr>
            <a:xfrm>
              <a:off x="1799292" y="2400508"/>
              <a:ext cx="803242" cy="803242"/>
            </a:xfrm>
            <a:prstGeom prst="star12">
              <a:avLst>
                <a:gd name="adj" fmla="val 37526"/>
              </a:avLst>
            </a:prstGeom>
            <a:solidFill>
              <a:srgbClr val="FF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24" name="グループ化 423"/>
            <p:cNvGrpSpPr/>
            <p:nvPr/>
          </p:nvGrpSpPr>
          <p:grpSpPr>
            <a:xfrm>
              <a:off x="1837298" y="2718370"/>
              <a:ext cx="719604" cy="1297474"/>
              <a:chOff x="1837298" y="4728032"/>
              <a:chExt cx="719604" cy="1297474"/>
            </a:xfrm>
          </p:grpSpPr>
          <p:grpSp>
            <p:nvGrpSpPr>
              <p:cNvPr id="438" name="グループ化 437"/>
              <p:cNvGrpSpPr/>
              <p:nvPr/>
            </p:nvGrpSpPr>
            <p:grpSpPr>
              <a:xfrm>
                <a:off x="1837298" y="4728032"/>
                <a:ext cx="719604" cy="870861"/>
                <a:chOff x="1837298" y="4693407"/>
                <a:chExt cx="719604" cy="870861"/>
              </a:xfrm>
            </p:grpSpPr>
            <p:sp>
              <p:nvSpPr>
                <p:cNvPr id="447" name="片側の 2 つの角を丸めた四角形 446"/>
                <p:cNvSpPr/>
                <p:nvPr/>
              </p:nvSpPr>
              <p:spPr>
                <a:xfrm rot="10800000">
                  <a:off x="2127108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48" name="グループ化 447"/>
                <p:cNvGrpSpPr/>
                <p:nvPr/>
              </p:nvGrpSpPr>
              <p:grpSpPr>
                <a:xfrm>
                  <a:off x="1837298" y="4693407"/>
                  <a:ext cx="719604" cy="718427"/>
                  <a:chOff x="1837298" y="4693407"/>
                  <a:chExt cx="719604" cy="718427"/>
                </a:xfrm>
              </p:grpSpPr>
              <p:sp>
                <p:nvSpPr>
                  <p:cNvPr id="449" name="星 24 448"/>
                  <p:cNvSpPr/>
                  <p:nvPr/>
                </p:nvSpPr>
                <p:spPr>
                  <a:xfrm>
                    <a:off x="1838506" y="4693407"/>
                    <a:ext cx="715863" cy="626495"/>
                  </a:xfrm>
                  <a:prstGeom prst="star24">
                    <a:avLst>
                      <a:gd name="adj" fmla="val 462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0" name="円/楕円 805"/>
                  <p:cNvSpPr/>
                  <p:nvPr/>
                </p:nvSpPr>
                <p:spPr>
                  <a:xfrm rot="20700000">
                    <a:off x="1837298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1" name="円/楕円 806"/>
                  <p:cNvSpPr/>
                  <p:nvPr/>
                </p:nvSpPr>
                <p:spPr>
                  <a:xfrm rot="900000" flipH="1">
                    <a:off x="2381967" y="504133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2" name="円/楕円 807"/>
                  <p:cNvSpPr/>
                  <p:nvPr/>
                </p:nvSpPr>
                <p:spPr>
                  <a:xfrm>
                    <a:off x="1907578" y="4800646"/>
                    <a:ext cx="579044" cy="61118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3" name="フローチャート: 手操作入力 675"/>
                  <p:cNvSpPr/>
                  <p:nvPr/>
                </p:nvSpPr>
                <p:spPr>
                  <a:xfrm rot="10800000">
                    <a:off x="1997966" y="4934151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4" name="フローチャート: 手操作入力 680"/>
                  <p:cNvSpPr/>
                  <p:nvPr/>
                </p:nvSpPr>
                <p:spPr>
                  <a:xfrm rot="10800000" flipH="1">
                    <a:off x="2242971" y="4934151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5" name="円/楕円 820"/>
                  <p:cNvSpPr/>
                  <p:nvPr/>
                </p:nvSpPr>
                <p:spPr>
                  <a:xfrm>
                    <a:off x="2120972" y="5101138"/>
                    <a:ext cx="143465" cy="14346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39" name="グループ化 438"/>
              <p:cNvGrpSpPr/>
              <p:nvPr/>
            </p:nvGrpSpPr>
            <p:grpSpPr>
              <a:xfrm>
                <a:off x="1898480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440" name="片側の 2 つの角を丸めた四角形 439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41" name="グループ化 440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445" name="台形 444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6" name="台形 445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42" name="グループ化 441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443" name="直角三角形 442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4" name="直角三角形 443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425" name="グループ化 424"/>
            <p:cNvGrpSpPr/>
            <p:nvPr/>
          </p:nvGrpSpPr>
          <p:grpSpPr>
            <a:xfrm>
              <a:off x="1561269" y="2785881"/>
              <a:ext cx="1282526" cy="789249"/>
              <a:chOff x="779684" y="1152522"/>
              <a:chExt cx="2482841" cy="1527908"/>
            </a:xfrm>
          </p:grpSpPr>
          <p:grpSp>
            <p:nvGrpSpPr>
              <p:cNvPr id="430" name="グループ化 429"/>
              <p:cNvGrpSpPr/>
              <p:nvPr/>
            </p:nvGrpSpPr>
            <p:grpSpPr>
              <a:xfrm rot="20895583">
                <a:off x="779684" y="1152522"/>
                <a:ext cx="1087038" cy="1527908"/>
                <a:chOff x="819085" y="3805586"/>
                <a:chExt cx="1087038" cy="1527908"/>
              </a:xfrm>
            </p:grpSpPr>
            <p:sp>
              <p:nvSpPr>
                <p:cNvPr id="435" name="フリーフォーム 434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6" name="台形 435"/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7" name="フリーフォーム 436"/>
                <p:cNvSpPr/>
                <p:nvPr/>
              </p:nvSpPr>
              <p:spPr>
                <a:xfrm rot="13500000">
                  <a:off x="852203" y="4342774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31" name="グループ化 430"/>
              <p:cNvGrpSpPr/>
              <p:nvPr/>
            </p:nvGrpSpPr>
            <p:grpSpPr>
              <a:xfrm rot="704417" flipH="1">
                <a:off x="2175487" y="1152522"/>
                <a:ext cx="1087038" cy="1527908"/>
                <a:chOff x="819085" y="3805586"/>
                <a:chExt cx="1087038" cy="1527908"/>
              </a:xfrm>
            </p:grpSpPr>
            <p:sp>
              <p:nvSpPr>
                <p:cNvPr id="432" name="フリーフォーム 431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3" name="台形 432"/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4" name="フリーフォーム 433"/>
                <p:cNvSpPr/>
                <p:nvPr/>
              </p:nvSpPr>
              <p:spPr>
                <a:xfrm rot="13500000">
                  <a:off x="852203" y="4342774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426" name="円/楕円 425"/>
            <p:cNvSpPr/>
            <p:nvPr/>
          </p:nvSpPr>
          <p:spPr>
            <a:xfrm>
              <a:off x="2075763" y="3281083"/>
              <a:ext cx="259625" cy="135414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27" name="円/楕円 426"/>
            <p:cNvSpPr/>
            <p:nvPr/>
          </p:nvSpPr>
          <p:spPr>
            <a:xfrm>
              <a:off x="2107922" y="3322344"/>
              <a:ext cx="195306" cy="85100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28" name="乗算記号 427"/>
            <p:cNvSpPr/>
            <p:nvPr/>
          </p:nvSpPr>
          <p:spPr>
            <a:xfrm>
              <a:off x="1964501" y="3022542"/>
              <a:ext cx="169051" cy="169051"/>
            </a:xfrm>
            <a:prstGeom prst="mathMultiply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29" name="乗算記号 428"/>
            <p:cNvSpPr/>
            <p:nvPr/>
          </p:nvSpPr>
          <p:spPr>
            <a:xfrm>
              <a:off x="2250862" y="3022542"/>
              <a:ext cx="169051" cy="169051"/>
            </a:xfrm>
            <a:prstGeom prst="mathMultiply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56" name="グループ化 455"/>
          <p:cNvGrpSpPr/>
          <p:nvPr/>
        </p:nvGrpSpPr>
        <p:grpSpPr>
          <a:xfrm>
            <a:off x="6183469" y="783858"/>
            <a:ext cx="1282526" cy="1615336"/>
            <a:chOff x="2703463" y="2400508"/>
            <a:chExt cx="1282526" cy="1615336"/>
          </a:xfrm>
        </p:grpSpPr>
        <p:sp>
          <p:nvSpPr>
            <p:cNvPr id="457" name="星 12 456"/>
            <p:cNvSpPr/>
            <p:nvPr/>
          </p:nvSpPr>
          <p:spPr>
            <a:xfrm>
              <a:off x="2943105" y="2400508"/>
              <a:ext cx="803242" cy="803242"/>
            </a:xfrm>
            <a:prstGeom prst="star12">
              <a:avLst>
                <a:gd name="adj" fmla="val 37526"/>
              </a:avLst>
            </a:prstGeom>
            <a:solidFill>
              <a:srgbClr val="FF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58" name="グループ化 457"/>
            <p:cNvGrpSpPr/>
            <p:nvPr/>
          </p:nvGrpSpPr>
          <p:grpSpPr>
            <a:xfrm>
              <a:off x="2984924" y="2661509"/>
              <a:ext cx="719603" cy="1354335"/>
              <a:chOff x="2984924" y="4671171"/>
              <a:chExt cx="719603" cy="1354335"/>
            </a:xfrm>
          </p:grpSpPr>
          <p:grpSp>
            <p:nvGrpSpPr>
              <p:cNvPr id="472" name="グループ化 471"/>
              <p:cNvGrpSpPr/>
              <p:nvPr/>
            </p:nvGrpSpPr>
            <p:grpSpPr>
              <a:xfrm>
                <a:off x="2984924" y="4671171"/>
                <a:ext cx="719603" cy="893097"/>
                <a:chOff x="2984924" y="4671171"/>
                <a:chExt cx="719603" cy="893097"/>
              </a:xfrm>
            </p:grpSpPr>
            <p:sp>
              <p:nvSpPr>
                <p:cNvPr id="481" name="片側の 2 つの角を丸めた四角形 480"/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2" name="フリーフォーム 481"/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83" name="グループ化 482"/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490" name="円/楕円 774"/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1" name="円/楕円 775"/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84" name="円/楕円 776"/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5" name="フリーフォーム 484"/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86" name="グループ化 485"/>
                <p:cNvGrpSpPr/>
                <p:nvPr/>
              </p:nvGrpSpPr>
              <p:grpSpPr>
                <a:xfrm>
                  <a:off x="3093518" y="4890626"/>
                  <a:ext cx="502415" cy="66780"/>
                  <a:chOff x="3080193" y="4890626"/>
                  <a:chExt cx="502415" cy="66780"/>
                </a:xfrm>
              </p:grpSpPr>
              <p:sp>
                <p:nvSpPr>
                  <p:cNvPr id="488" name="月 487"/>
                  <p:cNvSpPr/>
                  <p:nvPr/>
                </p:nvSpPr>
                <p:spPr>
                  <a:xfrm rot="16200000" flipH="1">
                    <a:off x="3135072" y="4835747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9" name="月 488"/>
                  <p:cNvSpPr/>
                  <p:nvPr/>
                </p:nvSpPr>
                <p:spPr>
                  <a:xfrm rot="16200000" flipH="1">
                    <a:off x="3460949" y="4835747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87" name="月 486"/>
                <p:cNvSpPr/>
                <p:nvPr/>
              </p:nvSpPr>
              <p:spPr>
                <a:xfrm rot="16200000">
                  <a:off x="3331306" y="5164062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73" name="グループ化 472"/>
              <p:cNvGrpSpPr/>
              <p:nvPr/>
            </p:nvGrpSpPr>
            <p:grpSpPr>
              <a:xfrm>
                <a:off x="3042292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474" name="片側の 2 つの角を丸めた四角形 473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75" name="グループ化 474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479" name="台形 478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0" name="台形 479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76" name="グループ化 475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477" name="直角三角形 476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8" name="直角三角形 477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459" name="グループ化 458"/>
            <p:cNvGrpSpPr/>
            <p:nvPr/>
          </p:nvGrpSpPr>
          <p:grpSpPr>
            <a:xfrm>
              <a:off x="2703463" y="2785881"/>
              <a:ext cx="1282526" cy="789249"/>
              <a:chOff x="779684" y="1152522"/>
              <a:chExt cx="2482841" cy="1527908"/>
            </a:xfrm>
          </p:grpSpPr>
          <p:grpSp>
            <p:nvGrpSpPr>
              <p:cNvPr id="464" name="グループ化 463"/>
              <p:cNvGrpSpPr/>
              <p:nvPr/>
            </p:nvGrpSpPr>
            <p:grpSpPr>
              <a:xfrm rot="20895583">
                <a:off x="779684" y="1152522"/>
                <a:ext cx="1087038" cy="1527908"/>
                <a:chOff x="819085" y="3805586"/>
                <a:chExt cx="1087038" cy="1527908"/>
              </a:xfrm>
            </p:grpSpPr>
            <p:sp>
              <p:nvSpPr>
                <p:cNvPr id="469" name="フリーフォーム 468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0" name="台形 469"/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1" name="フリーフォーム 470"/>
                <p:cNvSpPr/>
                <p:nvPr/>
              </p:nvSpPr>
              <p:spPr>
                <a:xfrm rot="13500000">
                  <a:off x="852203" y="4342774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65" name="グループ化 464"/>
              <p:cNvGrpSpPr/>
              <p:nvPr/>
            </p:nvGrpSpPr>
            <p:grpSpPr>
              <a:xfrm rot="704417" flipH="1">
                <a:off x="2175487" y="1152522"/>
                <a:ext cx="1087038" cy="1527908"/>
                <a:chOff x="819085" y="3805586"/>
                <a:chExt cx="1087038" cy="1527908"/>
              </a:xfrm>
            </p:grpSpPr>
            <p:sp>
              <p:nvSpPr>
                <p:cNvPr id="466" name="フリーフォーム 465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7" name="台形 466"/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8" name="フリーフォーム 467"/>
                <p:cNvSpPr/>
                <p:nvPr/>
              </p:nvSpPr>
              <p:spPr>
                <a:xfrm rot="13500000">
                  <a:off x="852203" y="4342774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460" name="乗算記号 459"/>
            <p:cNvSpPr/>
            <p:nvPr/>
          </p:nvSpPr>
          <p:spPr>
            <a:xfrm>
              <a:off x="3109890" y="2979323"/>
              <a:ext cx="169051" cy="169051"/>
            </a:xfrm>
            <a:prstGeom prst="mathMultiply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61" name="乗算記号 460"/>
            <p:cNvSpPr/>
            <p:nvPr/>
          </p:nvSpPr>
          <p:spPr>
            <a:xfrm>
              <a:off x="3413704" y="2979323"/>
              <a:ext cx="169051" cy="169051"/>
            </a:xfrm>
            <a:prstGeom prst="mathMultiply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62" name="円/楕円 461"/>
            <p:cNvSpPr/>
            <p:nvPr/>
          </p:nvSpPr>
          <p:spPr>
            <a:xfrm>
              <a:off x="3179843" y="3239822"/>
              <a:ext cx="340416" cy="135414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63" name="円/楕円 462"/>
            <p:cNvSpPr/>
            <p:nvPr/>
          </p:nvSpPr>
          <p:spPr>
            <a:xfrm>
              <a:off x="3222009" y="3290136"/>
              <a:ext cx="256082" cy="85100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92" name="グループ化 491"/>
          <p:cNvGrpSpPr/>
          <p:nvPr/>
        </p:nvGrpSpPr>
        <p:grpSpPr>
          <a:xfrm>
            <a:off x="8029324" y="818238"/>
            <a:ext cx="1282526" cy="1580956"/>
            <a:chOff x="3824411" y="2434888"/>
            <a:chExt cx="1282526" cy="1580956"/>
          </a:xfrm>
        </p:grpSpPr>
        <p:sp>
          <p:nvSpPr>
            <p:cNvPr id="493" name="星 12 492"/>
            <p:cNvSpPr/>
            <p:nvPr/>
          </p:nvSpPr>
          <p:spPr>
            <a:xfrm>
              <a:off x="4066731" y="2434888"/>
              <a:ext cx="803242" cy="803242"/>
            </a:xfrm>
            <a:prstGeom prst="star12">
              <a:avLst>
                <a:gd name="adj" fmla="val 37526"/>
              </a:avLst>
            </a:prstGeom>
            <a:solidFill>
              <a:srgbClr val="FF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94" name="グループ化 493"/>
            <p:cNvGrpSpPr/>
            <p:nvPr/>
          </p:nvGrpSpPr>
          <p:grpSpPr>
            <a:xfrm>
              <a:off x="4108550" y="2722638"/>
              <a:ext cx="719603" cy="1293206"/>
              <a:chOff x="4108550" y="4732300"/>
              <a:chExt cx="719603" cy="1293206"/>
            </a:xfrm>
          </p:grpSpPr>
          <p:grpSp>
            <p:nvGrpSpPr>
              <p:cNvPr id="508" name="グループ化 507"/>
              <p:cNvGrpSpPr/>
              <p:nvPr/>
            </p:nvGrpSpPr>
            <p:grpSpPr>
              <a:xfrm>
                <a:off x="4108550" y="4732300"/>
                <a:ext cx="719603" cy="831968"/>
                <a:chOff x="4108550" y="4732300"/>
                <a:chExt cx="719603" cy="831968"/>
              </a:xfrm>
            </p:grpSpPr>
            <p:sp>
              <p:nvSpPr>
                <p:cNvPr id="517" name="角丸四角形 1206"/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8" name="片側の 2 つの角を丸めた四角形 517"/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19" name="グループ化 518"/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525" name="円/楕円 745"/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6" name="円/楕円 746"/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20" name="角丸四角形 519"/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21" name="グループ化 520"/>
                <p:cNvGrpSpPr/>
                <p:nvPr/>
              </p:nvGrpSpPr>
              <p:grpSpPr>
                <a:xfrm>
                  <a:off x="4227264" y="4917802"/>
                  <a:ext cx="482174" cy="45721"/>
                  <a:chOff x="4232627" y="4917802"/>
                  <a:chExt cx="482174" cy="45721"/>
                </a:xfrm>
              </p:grpSpPr>
              <p:sp>
                <p:nvSpPr>
                  <p:cNvPr id="523" name="フローチャート: 端子 650"/>
                  <p:cNvSpPr/>
                  <p:nvPr/>
                </p:nvSpPr>
                <p:spPr>
                  <a:xfrm>
                    <a:off x="4232627" y="4917804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4" name="フローチャート: 端子 651"/>
                  <p:cNvSpPr/>
                  <p:nvPr/>
                </p:nvSpPr>
                <p:spPr>
                  <a:xfrm flipH="1">
                    <a:off x="4527570" y="4917802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22" name="フリーフォーム 521"/>
                <p:cNvSpPr/>
                <p:nvPr/>
              </p:nvSpPr>
              <p:spPr>
                <a:xfrm rot="18900000">
                  <a:off x="4412945" y="5131546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09" name="グループ化 508"/>
              <p:cNvGrpSpPr/>
              <p:nvPr/>
            </p:nvGrpSpPr>
            <p:grpSpPr>
              <a:xfrm>
                <a:off x="4165918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510" name="片側の 2 つの角を丸めた四角形 509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11" name="グループ化 510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515" name="台形 514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6" name="台形 515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12" name="グループ化 511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513" name="直角三角形 512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4" name="直角三角形 513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495" name="グループ化 494"/>
            <p:cNvGrpSpPr/>
            <p:nvPr/>
          </p:nvGrpSpPr>
          <p:grpSpPr>
            <a:xfrm>
              <a:off x="3824411" y="2785881"/>
              <a:ext cx="1282526" cy="789249"/>
              <a:chOff x="779684" y="1152522"/>
              <a:chExt cx="2482841" cy="1527908"/>
            </a:xfrm>
          </p:grpSpPr>
          <p:grpSp>
            <p:nvGrpSpPr>
              <p:cNvPr id="500" name="グループ化 499"/>
              <p:cNvGrpSpPr/>
              <p:nvPr/>
            </p:nvGrpSpPr>
            <p:grpSpPr>
              <a:xfrm rot="20895583">
                <a:off x="779684" y="1152522"/>
                <a:ext cx="1087038" cy="1527908"/>
                <a:chOff x="819085" y="3805586"/>
                <a:chExt cx="1087038" cy="1527908"/>
              </a:xfrm>
            </p:grpSpPr>
            <p:sp>
              <p:nvSpPr>
                <p:cNvPr id="505" name="フリーフォーム 504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6" name="台形 505"/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7" name="フリーフォーム 506"/>
                <p:cNvSpPr/>
                <p:nvPr/>
              </p:nvSpPr>
              <p:spPr>
                <a:xfrm rot="13500000">
                  <a:off x="852203" y="4342774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01" name="グループ化 500"/>
              <p:cNvGrpSpPr/>
              <p:nvPr/>
            </p:nvGrpSpPr>
            <p:grpSpPr>
              <a:xfrm rot="704417" flipH="1">
                <a:off x="2175487" y="1152522"/>
                <a:ext cx="1087038" cy="1527908"/>
                <a:chOff x="819085" y="3805586"/>
                <a:chExt cx="1087038" cy="1527908"/>
              </a:xfrm>
            </p:grpSpPr>
            <p:sp>
              <p:nvSpPr>
                <p:cNvPr id="502" name="フリーフォーム 501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3" name="台形 502"/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4" name="フリーフォーム 503"/>
                <p:cNvSpPr/>
                <p:nvPr/>
              </p:nvSpPr>
              <p:spPr>
                <a:xfrm rot="13500000">
                  <a:off x="852203" y="4342774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496" name="乗算記号 495"/>
            <p:cNvSpPr/>
            <p:nvPr/>
          </p:nvSpPr>
          <p:spPr>
            <a:xfrm>
              <a:off x="4263734" y="2986719"/>
              <a:ext cx="124743" cy="124743"/>
            </a:xfrm>
            <a:prstGeom prst="mathMultiply">
              <a:avLst>
                <a:gd name="adj1" fmla="val 1283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97" name="乗算記号 496"/>
            <p:cNvSpPr/>
            <p:nvPr/>
          </p:nvSpPr>
          <p:spPr>
            <a:xfrm>
              <a:off x="4552249" y="2986719"/>
              <a:ext cx="124743" cy="124743"/>
            </a:xfrm>
            <a:prstGeom prst="mathMultiply">
              <a:avLst>
                <a:gd name="adj1" fmla="val 1283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98" name="円/楕円 497"/>
            <p:cNvSpPr/>
            <p:nvPr/>
          </p:nvSpPr>
          <p:spPr>
            <a:xfrm>
              <a:off x="4296978" y="3251215"/>
              <a:ext cx="340416" cy="135414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99" name="円/楕円 498"/>
            <p:cNvSpPr/>
            <p:nvPr/>
          </p:nvSpPr>
          <p:spPr>
            <a:xfrm>
              <a:off x="4339144" y="3301529"/>
              <a:ext cx="256082" cy="85100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527" name="グループ化 526"/>
          <p:cNvGrpSpPr/>
          <p:nvPr/>
        </p:nvGrpSpPr>
        <p:grpSpPr>
          <a:xfrm>
            <a:off x="4336207" y="4820073"/>
            <a:ext cx="1150202" cy="1470509"/>
            <a:chOff x="1627717" y="4518570"/>
            <a:chExt cx="1150202" cy="1470509"/>
          </a:xfrm>
        </p:grpSpPr>
        <p:grpSp>
          <p:nvGrpSpPr>
            <p:cNvPr id="528" name="グループ化 527"/>
            <p:cNvGrpSpPr/>
            <p:nvPr/>
          </p:nvGrpSpPr>
          <p:grpSpPr>
            <a:xfrm>
              <a:off x="1837298" y="4518570"/>
              <a:ext cx="719604" cy="1297474"/>
              <a:chOff x="1837298" y="4728032"/>
              <a:chExt cx="719604" cy="1297474"/>
            </a:xfrm>
          </p:grpSpPr>
          <p:grpSp>
            <p:nvGrpSpPr>
              <p:cNvPr id="541" name="グループ化 540"/>
              <p:cNvGrpSpPr/>
              <p:nvPr/>
            </p:nvGrpSpPr>
            <p:grpSpPr>
              <a:xfrm>
                <a:off x="1837298" y="4728032"/>
                <a:ext cx="719604" cy="870861"/>
                <a:chOff x="1837298" y="4693407"/>
                <a:chExt cx="719604" cy="870861"/>
              </a:xfrm>
            </p:grpSpPr>
            <p:sp>
              <p:nvSpPr>
                <p:cNvPr id="550" name="片側の 2 つの角を丸めた四角形 549"/>
                <p:cNvSpPr/>
                <p:nvPr/>
              </p:nvSpPr>
              <p:spPr>
                <a:xfrm rot="10800000">
                  <a:off x="2127108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51" name="グループ化 550"/>
                <p:cNvGrpSpPr/>
                <p:nvPr/>
              </p:nvGrpSpPr>
              <p:grpSpPr>
                <a:xfrm>
                  <a:off x="1837298" y="4693407"/>
                  <a:ext cx="719604" cy="718427"/>
                  <a:chOff x="1837298" y="4693407"/>
                  <a:chExt cx="719604" cy="718427"/>
                </a:xfrm>
              </p:grpSpPr>
              <p:sp>
                <p:nvSpPr>
                  <p:cNvPr id="552" name="星 24 551"/>
                  <p:cNvSpPr/>
                  <p:nvPr/>
                </p:nvSpPr>
                <p:spPr>
                  <a:xfrm>
                    <a:off x="1838506" y="4693407"/>
                    <a:ext cx="715863" cy="626495"/>
                  </a:xfrm>
                  <a:prstGeom prst="star24">
                    <a:avLst>
                      <a:gd name="adj" fmla="val 462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3" name="円/楕円 805"/>
                  <p:cNvSpPr/>
                  <p:nvPr/>
                </p:nvSpPr>
                <p:spPr>
                  <a:xfrm rot="20700000">
                    <a:off x="1837298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4" name="円/楕円 806"/>
                  <p:cNvSpPr/>
                  <p:nvPr/>
                </p:nvSpPr>
                <p:spPr>
                  <a:xfrm rot="900000" flipH="1">
                    <a:off x="2381967" y="504133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5" name="円/楕円 807"/>
                  <p:cNvSpPr/>
                  <p:nvPr/>
                </p:nvSpPr>
                <p:spPr>
                  <a:xfrm>
                    <a:off x="1907578" y="4800646"/>
                    <a:ext cx="579044" cy="61118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6" name="弦 555"/>
                  <p:cNvSpPr/>
                  <p:nvPr/>
                </p:nvSpPr>
                <p:spPr>
                  <a:xfrm>
                    <a:off x="1956346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7" name="フローチャート: 手操作入力 675"/>
                  <p:cNvSpPr/>
                  <p:nvPr/>
                </p:nvSpPr>
                <p:spPr>
                  <a:xfrm rot="9900000">
                    <a:off x="1997966" y="4915849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8" name="弦 557"/>
                  <p:cNvSpPr/>
                  <p:nvPr/>
                </p:nvSpPr>
                <p:spPr>
                  <a:xfrm flipH="1">
                    <a:off x="2239750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9" name="フローチャート: 手操作入力 680"/>
                  <p:cNvSpPr/>
                  <p:nvPr/>
                </p:nvSpPr>
                <p:spPr>
                  <a:xfrm rot="9900000" flipH="1">
                    <a:off x="2242971" y="4915849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0" name="円/楕円 820"/>
                  <p:cNvSpPr/>
                  <p:nvPr/>
                </p:nvSpPr>
                <p:spPr>
                  <a:xfrm>
                    <a:off x="2120972" y="5101138"/>
                    <a:ext cx="143465" cy="14346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1" name="円/楕円 4"/>
                  <p:cNvSpPr/>
                  <p:nvPr/>
                </p:nvSpPr>
                <p:spPr>
                  <a:xfrm rot="20663281" flipV="1">
                    <a:off x="2084451" y="5279848"/>
                    <a:ext cx="242249" cy="5014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542" name="グループ化 541"/>
              <p:cNvGrpSpPr/>
              <p:nvPr/>
            </p:nvGrpSpPr>
            <p:grpSpPr>
              <a:xfrm>
                <a:off x="1898480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543" name="片側の 2 つの角を丸めた四角形 542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44" name="グループ化 543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548" name="台形 547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9" name="台形 548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45" name="グループ化 544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546" name="直角三角形 545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7" name="直角三角形 546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529" name="グループ化 528"/>
            <p:cNvGrpSpPr/>
            <p:nvPr/>
          </p:nvGrpSpPr>
          <p:grpSpPr>
            <a:xfrm>
              <a:off x="1627717" y="5306254"/>
              <a:ext cx="1150202" cy="682825"/>
              <a:chOff x="-1872401" y="5300330"/>
              <a:chExt cx="1150202" cy="682825"/>
            </a:xfrm>
          </p:grpSpPr>
          <p:grpSp>
            <p:nvGrpSpPr>
              <p:cNvPr id="533" name="グループ化 532"/>
              <p:cNvGrpSpPr/>
              <p:nvPr/>
            </p:nvGrpSpPr>
            <p:grpSpPr>
              <a:xfrm>
                <a:off x="-1872401" y="5300330"/>
                <a:ext cx="764266" cy="682825"/>
                <a:chOff x="6659762" y="5266977"/>
                <a:chExt cx="1432954" cy="1280257"/>
              </a:xfrm>
            </p:grpSpPr>
            <p:sp>
              <p:nvSpPr>
                <p:cNvPr id="538" name="フリーフォーム 537"/>
                <p:cNvSpPr/>
                <p:nvPr/>
              </p:nvSpPr>
              <p:spPr>
                <a:xfrm rot="7200000">
                  <a:off x="7503766" y="5958284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BE7D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9" name="台形 538"/>
                <p:cNvSpPr/>
                <p:nvPr/>
              </p:nvSpPr>
              <p:spPr>
                <a:xfrm rot="7292467" flipH="1">
                  <a:off x="7261869" y="6070405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0" name="正方形/長方形 8"/>
                <p:cNvSpPr/>
                <p:nvPr/>
              </p:nvSpPr>
              <p:spPr>
                <a:xfrm>
                  <a:off x="6659762" y="5266977"/>
                  <a:ext cx="796460" cy="997473"/>
                </a:xfrm>
                <a:custGeom>
                  <a:avLst/>
                  <a:gdLst>
                    <a:gd name="connsiteX0" fmla="*/ 568496 w 796460"/>
                    <a:gd name="connsiteY0" fmla="*/ 0 h 997473"/>
                    <a:gd name="connsiteX1" fmla="*/ 665598 w 796460"/>
                    <a:gd name="connsiteY1" fmla="*/ 117823 h 997473"/>
                    <a:gd name="connsiteX2" fmla="*/ 771753 w 796460"/>
                    <a:gd name="connsiteY2" fmla="*/ 266880 h 997473"/>
                    <a:gd name="connsiteX3" fmla="*/ 465666 w 796460"/>
                    <a:gd name="connsiteY3" fmla="*/ 499999 h 997473"/>
                    <a:gd name="connsiteX4" fmla="*/ 796460 w 796460"/>
                    <a:gd name="connsiteY4" fmla="*/ 705165 h 997473"/>
                    <a:gd name="connsiteX5" fmla="*/ 615164 w 796460"/>
                    <a:gd name="connsiteY5" fmla="*/ 997473 h 997473"/>
                    <a:gd name="connsiteX6" fmla="*/ 82999 w 796460"/>
                    <a:gd name="connsiteY6" fmla="*/ 667413 h 997473"/>
                    <a:gd name="connsiteX7" fmla="*/ 17500 w 796460"/>
                    <a:gd name="connsiteY7" fmla="*/ 585644 h 997473"/>
                    <a:gd name="connsiteX8" fmla="*/ 65195 w 796460"/>
                    <a:gd name="connsiteY8" fmla="*/ 383317 h 997473"/>
                    <a:gd name="connsiteX9" fmla="*/ 568496 w 796460"/>
                    <a:gd name="connsiteY9" fmla="*/ 0 h 997473"/>
                    <a:gd name="connsiteX0" fmla="*/ 665598 w 796460"/>
                    <a:gd name="connsiteY0" fmla="*/ 117823 h 997473"/>
                    <a:gd name="connsiteX1" fmla="*/ 771753 w 796460"/>
                    <a:gd name="connsiteY1" fmla="*/ 266880 h 997473"/>
                    <a:gd name="connsiteX2" fmla="*/ 465666 w 796460"/>
                    <a:gd name="connsiteY2" fmla="*/ 499999 h 997473"/>
                    <a:gd name="connsiteX3" fmla="*/ 796460 w 796460"/>
                    <a:gd name="connsiteY3" fmla="*/ 705165 h 997473"/>
                    <a:gd name="connsiteX4" fmla="*/ 615164 w 796460"/>
                    <a:gd name="connsiteY4" fmla="*/ 997473 h 997473"/>
                    <a:gd name="connsiteX5" fmla="*/ 82999 w 796460"/>
                    <a:gd name="connsiteY5" fmla="*/ 667413 h 997473"/>
                    <a:gd name="connsiteX6" fmla="*/ 17500 w 796460"/>
                    <a:gd name="connsiteY6" fmla="*/ 585644 h 997473"/>
                    <a:gd name="connsiteX7" fmla="*/ 65195 w 796460"/>
                    <a:gd name="connsiteY7" fmla="*/ 383317 h 997473"/>
                    <a:gd name="connsiteX8" fmla="*/ 568496 w 796460"/>
                    <a:gd name="connsiteY8" fmla="*/ 0 h 997473"/>
                    <a:gd name="connsiteX9" fmla="*/ 757038 w 796460"/>
                    <a:gd name="connsiteY9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57038 w 796460"/>
                    <a:gd name="connsiteY8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62118 w 796460"/>
                    <a:gd name="connsiteY8" fmla="*/ 21942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0" fmla="*/ 657453 w 796460"/>
                    <a:gd name="connsiteY0" fmla="*/ 35070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96460" h="997473">
                      <a:moveTo>
                        <a:pt x="657453" y="350700"/>
                      </a:moveTo>
                      <a:lnTo>
                        <a:pt x="465666" y="499999"/>
                      </a:lnTo>
                      <a:lnTo>
                        <a:pt x="796460" y="705165"/>
                      </a:lnTo>
                      <a:lnTo>
                        <a:pt x="615164" y="997473"/>
                      </a:lnTo>
                      <a:lnTo>
                        <a:pt x="82999" y="667413"/>
                      </a:lnTo>
                      <a:cubicBezTo>
                        <a:pt x="51087" y="647621"/>
                        <a:pt x="27908" y="619084"/>
                        <a:pt x="17500" y="585644"/>
                      </a:cubicBezTo>
                      <a:cubicBezTo>
                        <a:pt x="-17820" y="517189"/>
                        <a:pt x="1439" y="431873"/>
                        <a:pt x="65195" y="383317"/>
                      </a:cubicBezTo>
                      <a:lnTo>
                        <a:pt x="568496" y="0"/>
                      </a:lnTo>
                    </a:path>
                  </a:pathLst>
                </a:cu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34" name="グループ化 533"/>
              <p:cNvGrpSpPr/>
              <p:nvPr/>
            </p:nvGrpSpPr>
            <p:grpSpPr>
              <a:xfrm flipH="1">
                <a:off x="-1486465" y="5300330"/>
                <a:ext cx="764266" cy="682825"/>
                <a:chOff x="6659762" y="5266977"/>
                <a:chExt cx="1432954" cy="1280257"/>
              </a:xfrm>
            </p:grpSpPr>
            <p:sp>
              <p:nvSpPr>
                <p:cNvPr id="535" name="フリーフォーム 534"/>
                <p:cNvSpPr/>
                <p:nvPr/>
              </p:nvSpPr>
              <p:spPr>
                <a:xfrm rot="7200000">
                  <a:off x="7503766" y="5958284"/>
                  <a:ext cx="533542" cy="64435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6" name="台形 535"/>
                <p:cNvSpPr/>
                <p:nvPr/>
              </p:nvSpPr>
              <p:spPr>
                <a:xfrm rot="7292467" flipH="1">
                  <a:off x="7261869" y="6070405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7" name="正方形/長方形 8"/>
                <p:cNvSpPr/>
                <p:nvPr/>
              </p:nvSpPr>
              <p:spPr>
                <a:xfrm>
                  <a:off x="6659762" y="5266977"/>
                  <a:ext cx="796460" cy="997473"/>
                </a:xfrm>
                <a:custGeom>
                  <a:avLst/>
                  <a:gdLst>
                    <a:gd name="connsiteX0" fmla="*/ 568496 w 796460"/>
                    <a:gd name="connsiteY0" fmla="*/ 0 h 997473"/>
                    <a:gd name="connsiteX1" fmla="*/ 665598 w 796460"/>
                    <a:gd name="connsiteY1" fmla="*/ 117823 h 997473"/>
                    <a:gd name="connsiteX2" fmla="*/ 771753 w 796460"/>
                    <a:gd name="connsiteY2" fmla="*/ 266880 h 997473"/>
                    <a:gd name="connsiteX3" fmla="*/ 465666 w 796460"/>
                    <a:gd name="connsiteY3" fmla="*/ 499999 h 997473"/>
                    <a:gd name="connsiteX4" fmla="*/ 796460 w 796460"/>
                    <a:gd name="connsiteY4" fmla="*/ 705165 h 997473"/>
                    <a:gd name="connsiteX5" fmla="*/ 615164 w 796460"/>
                    <a:gd name="connsiteY5" fmla="*/ 997473 h 997473"/>
                    <a:gd name="connsiteX6" fmla="*/ 82999 w 796460"/>
                    <a:gd name="connsiteY6" fmla="*/ 667413 h 997473"/>
                    <a:gd name="connsiteX7" fmla="*/ 17500 w 796460"/>
                    <a:gd name="connsiteY7" fmla="*/ 585644 h 997473"/>
                    <a:gd name="connsiteX8" fmla="*/ 65195 w 796460"/>
                    <a:gd name="connsiteY8" fmla="*/ 383317 h 997473"/>
                    <a:gd name="connsiteX9" fmla="*/ 568496 w 796460"/>
                    <a:gd name="connsiteY9" fmla="*/ 0 h 997473"/>
                    <a:gd name="connsiteX0" fmla="*/ 665598 w 796460"/>
                    <a:gd name="connsiteY0" fmla="*/ 117823 h 997473"/>
                    <a:gd name="connsiteX1" fmla="*/ 771753 w 796460"/>
                    <a:gd name="connsiteY1" fmla="*/ 266880 h 997473"/>
                    <a:gd name="connsiteX2" fmla="*/ 465666 w 796460"/>
                    <a:gd name="connsiteY2" fmla="*/ 499999 h 997473"/>
                    <a:gd name="connsiteX3" fmla="*/ 796460 w 796460"/>
                    <a:gd name="connsiteY3" fmla="*/ 705165 h 997473"/>
                    <a:gd name="connsiteX4" fmla="*/ 615164 w 796460"/>
                    <a:gd name="connsiteY4" fmla="*/ 997473 h 997473"/>
                    <a:gd name="connsiteX5" fmla="*/ 82999 w 796460"/>
                    <a:gd name="connsiteY5" fmla="*/ 667413 h 997473"/>
                    <a:gd name="connsiteX6" fmla="*/ 17500 w 796460"/>
                    <a:gd name="connsiteY6" fmla="*/ 585644 h 997473"/>
                    <a:gd name="connsiteX7" fmla="*/ 65195 w 796460"/>
                    <a:gd name="connsiteY7" fmla="*/ 383317 h 997473"/>
                    <a:gd name="connsiteX8" fmla="*/ 568496 w 796460"/>
                    <a:gd name="connsiteY8" fmla="*/ 0 h 997473"/>
                    <a:gd name="connsiteX9" fmla="*/ 757038 w 796460"/>
                    <a:gd name="connsiteY9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57038 w 796460"/>
                    <a:gd name="connsiteY8" fmla="*/ 20926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8" fmla="*/ 762118 w 796460"/>
                    <a:gd name="connsiteY8" fmla="*/ 219423 h 997473"/>
                    <a:gd name="connsiteX0" fmla="*/ 771753 w 796460"/>
                    <a:gd name="connsiteY0" fmla="*/ 26688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  <a:gd name="connsiteX0" fmla="*/ 626973 w 796460"/>
                    <a:gd name="connsiteY0" fmla="*/ 373560 h 997473"/>
                    <a:gd name="connsiteX1" fmla="*/ 465666 w 796460"/>
                    <a:gd name="connsiteY1" fmla="*/ 499999 h 997473"/>
                    <a:gd name="connsiteX2" fmla="*/ 796460 w 796460"/>
                    <a:gd name="connsiteY2" fmla="*/ 705165 h 997473"/>
                    <a:gd name="connsiteX3" fmla="*/ 615164 w 796460"/>
                    <a:gd name="connsiteY3" fmla="*/ 997473 h 997473"/>
                    <a:gd name="connsiteX4" fmla="*/ 82999 w 796460"/>
                    <a:gd name="connsiteY4" fmla="*/ 667413 h 997473"/>
                    <a:gd name="connsiteX5" fmla="*/ 17500 w 796460"/>
                    <a:gd name="connsiteY5" fmla="*/ 585644 h 997473"/>
                    <a:gd name="connsiteX6" fmla="*/ 65195 w 796460"/>
                    <a:gd name="connsiteY6" fmla="*/ 383317 h 997473"/>
                    <a:gd name="connsiteX7" fmla="*/ 568496 w 796460"/>
                    <a:gd name="connsiteY7" fmla="*/ 0 h 997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96460" h="997473">
                      <a:moveTo>
                        <a:pt x="626973" y="373560"/>
                      </a:moveTo>
                      <a:lnTo>
                        <a:pt x="465666" y="499999"/>
                      </a:lnTo>
                      <a:lnTo>
                        <a:pt x="796460" y="705165"/>
                      </a:lnTo>
                      <a:lnTo>
                        <a:pt x="615164" y="997473"/>
                      </a:lnTo>
                      <a:lnTo>
                        <a:pt x="82999" y="667413"/>
                      </a:lnTo>
                      <a:cubicBezTo>
                        <a:pt x="51087" y="647621"/>
                        <a:pt x="27908" y="619084"/>
                        <a:pt x="17500" y="585644"/>
                      </a:cubicBezTo>
                      <a:cubicBezTo>
                        <a:pt x="-17820" y="517189"/>
                        <a:pt x="1439" y="431873"/>
                        <a:pt x="65195" y="383317"/>
                      </a:cubicBezTo>
                      <a:lnTo>
                        <a:pt x="568496" y="0"/>
                      </a:lnTo>
                    </a:path>
                  </a:pathLst>
                </a:cu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530" name="稲妻 529"/>
            <p:cNvSpPr/>
            <p:nvPr/>
          </p:nvSpPr>
          <p:spPr>
            <a:xfrm>
              <a:off x="1712640" y="5248601"/>
              <a:ext cx="408320" cy="389058"/>
            </a:xfrm>
            <a:prstGeom prst="lightningBolt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1" name="円/楕円 530"/>
            <p:cNvSpPr/>
            <p:nvPr/>
          </p:nvSpPr>
          <p:spPr>
            <a:xfrm>
              <a:off x="2010122" y="4896184"/>
              <a:ext cx="89086" cy="89086"/>
            </a:xfrm>
            <a:prstGeom prst="ellips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2" name="円/楕円 531"/>
            <p:cNvSpPr/>
            <p:nvPr/>
          </p:nvSpPr>
          <p:spPr>
            <a:xfrm>
              <a:off x="2288704" y="4896184"/>
              <a:ext cx="89086" cy="89086"/>
            </a:xfrm>
            <a:prstGeom prst="ellips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pptx383_頭痛、胸痛、腹痛の男性</dc:title>
  <dc:subject>pptx383_頭痛、胸痛、腹痛の男性</dc:subject>
  <dc:creator>http://www.digipot.net</dc:creator>
  <cp:lastModifiedBy/>
  <cp:revision>1</cp:revision>
  <dcterms:created xsi:type="dcterms:W3CDTF">2014-01-30T05:12:09Z</dcterms:created>
  <dcterms:modified xsi:type="dcterms:W3CDTF">2016-01-22T05:42:05Z</dcterms:modified>
  <cp:category/>
  <cp:version>1</cp:version>
</cp:coreProperties>
</file>