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8" r:id="rId2"/>
    <p:sldId id="28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74" d="100"/>
          <a:sy n="74" d="100"/>
        </p:scale>
        <p:origin x="1530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/>
          <p:cNvGrpSpPr/>
          <p:nvPr/>
        </p:nvGrpSpPr>
        <p:grpSpPr>
          <a:xfrm>
            <a:off x="473578" y="884868"/>
            <a:ext cx="1504382" cy="1519333"/>
            <a:chOff x="473578" y="884868"/>
            <a:chExt cx="1504382" cy="1519333"/>
          </a:xfrm>
        </p:grpSpPr>
        <p:grpSp>
          <p:nvGrpSpPr>
            <p:cNvPr id="244" name="グループ化 243"/>
            <p:cNvGrpSpPr/>
            <p:nvPr/>
          </p:nvGrpSpPr>
          <p:grpSpPr>
            <a:xfrm>
              <a:off x="473578" y="884868"/>
              <a:ext cx="1504382" cy="1519333"/>
              <a:chOff x="6283523" y="926401"/>
              <a:chExt cx="939354" cy="1028687"/>
            </a:xfrm>
          </p:grpSpPr>
          <p:sp>
            <p:nvSpPr>
              <p:cNvPr id="247" name="円/楕円 451"/>
              <p:cNvSpPr/>
              <p:nvPr/>
            </p:nvSpPr>
            <p:spPr>
              <a:xfrm>
                <a:off x="6332398" y="977834"/>
                <a:ext cx="841603" cy="977254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8" name="円/楕円 452"/>
              <p:cNvSpPr/>
              <p:nvPr/>
            </p:nvSpPr>
            <p:spPr>
              <a:xfrm>
                <a:off x="6422183" y="1370100"/>
                <a:ext cx="259009" cy="259009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円/楕円 453"/>
              <p:cNvSpPr/>
              <p:nvPr/>
            </p:nvSpPr>
            <p:spPr>
              <a:xfrm>
                <a:off x="6475936" y="1432002"/>
                <a:ext cx="142898" cy="142896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454"/>
              <p:cNvSpPr/>
              <p:nvPr/>
            </p:nvSpPr>
            <p:spPr>
              <a:xfrm>
                <a:off x="6834933" y="1370100"/>
                <a:ext cx="259009" cy="259009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円/楕円 455"/>
              <p:cNvSpPr/>
              <p:nvPr/>
            </p:nvSpPr>
            <p:spPr>
              <a:xfrm>
                <a:off x="6888686" y="1432002"/>
                <a:ext cx="142898" cy="142896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弦 251"/>
              <p:cNvSpPr/>
              <p:nvPr/>
            </p:nvSpPr>
            <p:spPr>
              <a:xfrm>
                <a:off x="6321152" y="926401"/>
                <a:ext cx="864096" cy="936104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角丸四角形 252"/>
              <p:cNvSpPr/>
              <p:nvPr/>
            </p:nvSpPr>
            <p:spPr>
              <a:xfrm>
                <a:off x="6283523" y="1394453"/>
                <a:ext cx="939354" cy="72008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4" name="月 253"/>
              <p:cNvSpPr/>
              <p:nvPr/>
            </p:nvSpPr>
            <p:spPr>
              <a:xfrm rot="5400000">
                <a:off x="6683323" y="1641886"/>
                <a:ext cx="122166" cy="263704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62" name="フリーフォーム 261"/>
            <p:cNvSpPr/>
            <p:nvPr/>
          </p:nvSpPr>
          <p:spPr bwMode="auto">
            <a:xfrm>
              <a:off x="1044661" y="1122116"/>
              <a:ext cx="362214" cy="362214"/>
            </a:xfrm>
            <a:custGeom>
              <a:avLst/>
              <a:gdLst>
                <a:gd name="connsiteX0" fmla="*/ 0 w 423640"/>
                <a:gd name="connsiteY0" fmla="*/ 293050 h 423640"/>
                <a:gd name="connsiteX1" fmla="*/ 0 w 423640"/>
                <a:gd name="connsiteY1" fmla="*/ 130590 h 423640"/>
                <a:gd name="connsiteX2" fmla="*/ 130590 w 423640"/>
                <a:gd name="connsiteY2" fmla="*/ 130590 h 423640"/>
                <a:gd name="connsiteX3" fmla="*/ 130590 w 423640"/>
                <a:gd name="connsiteY3" fmla="*/ 0 h 423640"/>
                <a:gd name="connsiteX4" fmla="*/ 293050 w 423640"/>
                <a:gd name="connsiteY4" fmla="*/ 0 h 423640"/>
                <a:gd name="connsiteX5" fmla="*/ 293050 w 423640"/>
                <a:gd name="connsiteY5" fmla="*/ 130590 h 423640"/>
                <a:gd name="connsiteX6" fmla="*/ 423640 w 423640"/>
                <a:gd name="connsiteY6" fmla="*/ 130590 h 423640"/>
                <a:gd name="connsiteX7" fmla="*/ 423640 w 423640"/>
                <a:gd name="connsiteY7" fmla="*/ 293050 h 423640"/>
                <a:gd name="connsiteX8" fmla="*/ 293050 w 423640"/>
                <a:gd name="connsiteY8" fmla="*/ 293050 h 423640"/>
                <a:gd name="connsiteX9" fmla="*/ 293050 w 423640"/>
                <a:gd name="connsiteY9" fmla="*/ 423640 h 423640"/>
                <a:gd name="connsiteX10" fmla="*/ 130590 w 423640"/>
                <a:gd name="connsiteY10" fmla="*/ 423640 h 423640"/>
                <a:gd name="connsiteX11" fmla="*/ 130590 w 423640"/>
                <a:gd name="connsiteY11" fmla="*/ 293050 h 42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3640" h="423640">
                  <a:moveTo>
                    <a:pt x="0" y="293050"/>
                  </a:moveTo>
                  <a:lnTo>
                    <a:pt x="0" y="130590"/>
                  </a:lnTo>
                  <a:lnTo>
                    <a:pt x="130590" y="130590"/>
                  </a:lnTo>
                  <a:lnTo>
                    <a:pt x="130590" y="0"/>
                  </a:lnTo>
                  <a:lnTo>
                    <a:pt x="293050" y="0"/>
                  </a:lnTo>
                  <a:lnTo>
                    <a:pt x="293050" y="130590"/>
                  </a:lnTo>
                  <a:lnTo>
                    <a:pt x="423640" y="130590"/>
                  </a:lnTo>
                  <a:lnTo>
                    <a:pt x="423640" y="293050"/>
                  </a:lnTo>
                  <a:lnTo>
                    <a:pt x="293050" y="293050"/>
                  </a:lnTo>
                  <a:lnTo>
                    <a:pt x="293050" y="423640"/>
                  </a:lnTo>
                  <a:lnTo>
                    <a:pt x="130590" y="423640"/>
                  </a:lnTo>
                  <a:lnTo>
                    <a:pt x="130590" y="293050"/>
                  </a:lnTo>
                  <a:close/>
                </a:path>
              </a:pathLst>
            </a:custGeom>
            <a:solidFill>
              <a:srgbClr val="00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2321428" y="884868"/>
            <a:ext cx="1504382" cy="1519333"/>
            <a:chOff x="2321428" y="884868"/>
            <a:chExt cx="1504382" cy="1519333"/>
          </a:xfrm>
        </p:grpSpPr>
        <p:grpSp>
          <p:nvGrpSpPr>
            <p:cNvPr id="263" name="グループ化 262"/>
            <p:cNvGrpSpPr/>
            <p:nvPr/>
          </p:nvGrpSpPr>
          <p:grpSpPr>
            <a:xfrm>
              <a:off x="2381693" y="884868"/>
              <a:ext cx="1383856" cy="1519333"/>
              <a:chOff x="6321152" y="926401"/>
              <a:chExt cx="864096" cy="1028687"/>
            </a:xfrm>
          </p:grpSpPr>
          <p:sp>
            <p:nvSpPr>
              <p:cNvPr id="264" name="円/楕円 451"/>
              <p:cNvSpPr/>
              <p:nvPr/>
            </p:nvSpPr>
            <p:spPr>
              <a:xfrm>
                <a:off x="6332398" y="977834"/>
                <a:ext cx="841603" cy="977254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9" name="弦 268"/>
              <p:cNvSpPr/>
              <p:nvPr/>
            </p:nvSpPr>
            <p:spPr>
              <a:xfrm>
                <a:off x="6321152" y="926401"/>
                <a:ext cx="864096" cy="936104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72" name="フリーフォーム 271"/>
            <p:cNvSpPr/>
            <p:nvPr/>
          </p:nvSpPr>
          <p:spPr bwMode="auto">
            <a:xfrm>
              <a:off x="2892511" y="1122116"/>
              <a:ext cx="362214" cy="362214"/>
            </a:xfrm>
            <a:custGeom>
              <a:avLst/>
              <a:gdLst>
                <a:gd name="connsiteX0" fmla="*/ 0 w 423640"/>
                <a:gd name="connsiteY0" fmla="*/ 293050 h 423640"/>
                <a:gd name="connsiteX1" fmla="*/ 0 w 423640"/>
                <a:gd name="connsiteY1" fmla="*/ 130590 h 423640"/>
                <a:gd name="connsiteX2" fmla="*/ 130590 w 423640"/>
                <a:gd name="connsiteY2" fmla="*/ 130590 h 423640"/>
                <a:gd name="connsiteX3" fmla="*/ 130590 w 423640"/>
                <a:gd name="connsiteY3" fmla="*/ 0 h 423640"/>
                <a:gd name="connsiteX4" fmla="*/ 293050 w 423640"/>
                <a:gd name="connsiteY4" fmla="*/ 0 h 423640"/>
                <a:gd name="connsiteX5" fmla="*/ 293050 w 423640"/>
                <a:gd name="connsiteY5" fmla="*/ 130590 h 423640"/>
                <a:gd name="connsiteX6" fmla="*/ 423640 w 423640"/>
                <a:gd name="connsiteY6" fmla="*/ 130590 h 423640"/>
                <a:gd name="connsiteX7" fmla="*/ 423640 w 423640"/>
                <a:gd name="connsiteY7" fmla="*/ 293050 h 423640"/>
                <a:gd name="connsiteX8" fmla="*/ 293050 w 423640"/>
                <a:gd name="connsiteY8" fmla="*/ 293050 h 423640"/>
                <a:gd name="connsiteX9" fmla="*/ 293050 w 423640"/>
                <a:gd name="connsiteY9" fmla="*/ 423640 h 423640"/>
                <a:gd name="connsiteX10" fmla="*/ 130590 w 423640"/>
                <a:gd name="connsiteY10" fmla="*/ 423640 h 423640"/>
                <a:gd name="connsiteX11" fmla="*/ 130590 w 423640"/>
                <a:gd name="connsiteY11" fmla="*/ 293050 h 42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3640" h="423640">
                  <a:moveTo>
                    <a:pt x="0" y="293050"/>
                  </a:moveTo>
                  <a:lnTo>
                    <a:pt x="0" y="130590"/>
                  </a:lnTo>
                  <a:lnTo>
                    <a:pt x="130590" y="130590"/>
                  </a:lnTo>
                  <a:lnTo>
                    <a:pt x="130590" y="0"/>
                  </a:lnTo>
                  <a:lnTo>
                    <a:pt x="293050" y="0"/>
                  </a:lnTo>
                  <a:lnTo>
                    <a:pt x="293050" y="130590"/>
                  </a:lnTo>
                  <a:lnTo>
                    <a:pt x="423640" y="130590"/>
                  </a:lnTo>
                  <a:lnTo>
                    <a:pt x="423640" y="293050"/>
                  </a:lnTo>
                  <a:lnTo>
                    <a:pt x="293050" y="293050"/>
                  </a:lnTo>
                  <a:lnTo>
                    <a:pt x="293050" y="423640"/>
                  </a:lnTo>
                  <a:lnTo>
                    <a:pt x="130590" y="423640"/>
                  </a:lnTo>
                  <a:lnTo>
                    <a:pt x="130590" y="293050"/>
                  </a:lnTo>
                  <a:close/>
                </a:path>
              </a:pathLst>
            </a:custGeom>
            <a:solidFill>
              <a:srgbClr val="00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" name="楕円 3"/>
            <p:cNvSpPr/>
            <p:nvPr/>
          </p:nvSpPr>
          <p:spPr bwMode="auto">
            <a:xfrm>
              <a:off x="2635174" y="1624934"/>
              <a:ext cx="266776" cy="32038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4" name="楕円 273"/>
            <p:cNvSpPr/>
            <p:nvPr/>
          </p:nvSpPr>
          <p:spPr bwMode="auto">
            <a:xfrm>
              <a:off x="3238424" y="1624934"/>
              <a:ext cx="266776" cy="32038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5" name="角丸四角形 274"/>
            <p:cNvSpPr/>
            <p:nvPr/>
          </p:nvSpPr>
          <p:spPr>
            <a:xfrm>
              <a:off x="2321428" y="1576164"/>
              <a:ext cx="1504382" cy="106353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4213728" y="884868"/>
            <a:ext cx="1504382" cy="1519333"/>
            <a:chOff x="4213728" y="884868"/>
            <a:chExt cx="1504382" cy="1519333"/>
          </a:xfrm>
        </p:grpSpPr>
        <p:grpSp>
          <p:nvGrpSpPr>
            <p:cNvPr id="276" name="グループ化 275"/>
            <p:cNvGrpSpPr/>
            <p:nvPr/>
          </p:nvGrpSpPr>
          <p:grpSpPr>
            <a:xfrm>
              <a:off x="4273993" y="884868"/>
              <a:ext cx="1383856" cy="1519333"/>
              <a:chOff x="6321152" y="926401"/>
              <a:chExt cx="864096" cy="1028687"/>
            </a:xfrm>
          </p:grpSpPr>
          <p:sp>
            <p:nvSpPr>
              <p:cNvPr id="277" name="円/楕円 451"/>
              <p:cNvSpPr/>
              <p:nvPr/>
            </p:nvSpPr>
            <p:spPr>
              <a:xfrm>
                <a:off x="6332398" y="977834"/>
                <a:ext cx="841603" cy="977254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8" name="弦 277"/>
              <p:cNvSpPr/>
              <p:nvPr/>
            </p:nvSpPr>
            <p:spPr>
              <a:xfrm>
                <a:off x="6321152" y="926401"/>
                <a:ext cx="864096" cy="936104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79" name="フリーフォーム 278"/>
            <p:cNvSpPr/>
            <p:nvPr/>
          </p:nvSpPr>
          <p:spPr bwMode="auto">
            <a:xfrm>
              <a:off x="4784811" y="1122116"/>
              <a:ext cx="362214" cy="362214"/>
            </a:xfrm>
            <a:custGeom>
              <a:avLst/>
              <a:gdLst>
                <a:gd name="connsiteX0" fmla="*/ 0 w 423640"/>
                <a:gd name="connsiteY0" fmla="*/ 293050 h 423640"/>
                <a:gd name="connsiteX1" fmla="*/ 0 w 423640"/>
                <a:gd name="connsiteY1" fmla="*/ 130590 h 423640"/>
                <a:gd name="connsiteX2" fmla="*/ 130590 w 423640"/>
                <a:gd name="connsiteY2" fmla="*/ 130590 h 423640"/>
                <a:gd name="connsiteX3" fmla="*/ 130590 w 423640"/>
                <a:gd name="connsiteY3" fmla="*/ 0 h 423640"/>
                <a:gd name="connsiteX4" fmla="*/ 293050 w 423640"/>
                <a:gd name="connsiteY4" fmla="*/ 0 h 423640"/>
                <a:gd name="connsiteX5" fmla="*/ 293050 w 423640"/>
                <a:gd name="connsiteY5" fmla="*/ 130590 h 423640"/>
                <a:gd name="connsiteX6" fmla="*/ 423640 w 423640"/>
                <a:gd name="connsiteY6" fmla="*/ 130590 h 423640"/>
                <a:gd name="connsiteX7" fmla="*/ 423640 w 423640"/>
                <a:gd name="connsiteY7" fmla="*/ 293050 h 423640"/>
                <a:gd name="connsiteX8" fmla="*/ 293050 w 423640"/>
                <a:gd name="connsiteY8" fmla="*/ 293050 h 423640"/>
                <a:gd name="connsiteX9" fmla="*/ 293050 w 423640"/>
                <a:gd name="connsiteY9" fmla="*/ 423640 h 423640"/>
                <a:gd name="connsiteX10" fmla="*/ 130590 w 423640"/>
                <a:gd name="connsiteY10" fmla="*/ 423640 h 423640"/>
                <a:gd name="connsiteX11" fmla="*/ 130590 w 423640"/>
                <a:gd name="connsiteY11" fmla="*/ 293050 h 42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3640" h="423640">
                  <a:moveTo>
                    <a:pt x="0" y="293050"/>
                  </a:moveTo>
                  <a:lnTo>
                    <a:pt x="0" y="130590"/>
                  </a:lnTo>
                  <a:lnTo>
                    <a:pt x="130590" y="130590"/>
                  </a:lnTo>
                  <a:lnTo>
                    <a:pt x="130590" y="0"/>
                  </a:lnTo>
                  <a:lnTo>
                    <a:pt x="293050" y="0"/>
                  </a:lnTo>
                  <a:lnTo>
                    <a:pt x="293050" y="130590"/>
                  </a:lnTo>
                  <a:lnTo>
                    <a:pt x="423640" y="130590"/>
                  </a:lnTo>
                  <a:lnTo>
                    <a:pt x="423640" y="293050"/>
                  </a:lnTo>
                  <a:lnTo>
                    <a:pt x="293050" y="293050"/>
                  </a:lnTo>
                  <a:lnTo>
                    <a:pt x="293050" y="423640"/>
                  </a:lnTo>
                  <a:lnTo>
                    <a:pt x="130590" y="423640"/>
                  </a:lnTo>
                  <a:lnTo>
                    <a:pt x="130590" y="293050"/>
                  </a:lnTo>
                  <a:close/>
                </a:path>
              </a:pathLst>
            </a:custGeom>
            <a:solidFill>
              <a:srgbClr val="00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282" name="角丸四角形 281"/>
            <p:cNvSpPr/>
            <p:nvPr/>
          </p:nvSpPr>
          <p:spPr>
            <a:xfrm>
              <a:off x="4213728" y="1576164"/>
              <a:ext cx="1504382" cy="106353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3" name="フリーフォーム 282"/>
            <p:cNvSpPr/>
            <p:nvPr/>
          </p:nvSpPr>
          <p:spPr bwMode="auto">
            <a:xfrm rot="2700000">
              <a:off x="4457994" y="1610492"/>
              <a:ext cx="362214" cy="362214"/>
            </a:xfrm>
            <a:custGeom>
              <a:avLst/>
              <a:gdLst>
                <a:gd name="connsiteX0" fmla="*/ 0 w 423640"/>
                <a:gd name="connsiteY0" fmla="*/ 293050 h 423640"/>
                <a:gd name="connsiteX1" fmla="*/ 0 w 423640"/>
                <a:gd name="connsiteY1" fmla="*/ 130590 h 423640"/>
                <a:gd name="connsiteX2" fmla="*/ 130590 w 423640"/>
                <a:gd name="connsiteY2" fmla="*/ 130590 h 423640"/>
                <a:gd name="connsiteX3" fmla="*/ 130590 w 423640"/>
                <a:gd name="connsiteY3" fmla="*/ 0 h 423640"/>
                <a:gd name="connsiteX4" fmla="*/ 293050 w 423640"/>
                <a:gd name="connsiteY4" fmla="*/ 0 h 423640"/>
                <a:gd name="connsiteX5" fmla="*/ 293050 w 423640"/>
                <a:gd name="connsiteY5" fmla="*/ 130590 h 423640"/>
                <a:gd name="connsiteX6" fmla="*/ 423640 w 423640"/>
                <a:gd name="connsiteY6" fmla="*/ 130590 h 423640"/>
                <a:gd name="connsiteX7" fmla="*/ 423640 w 423640"/>
                <a:gd name="connsiteY7" fmla="*/ 293050 h 423640"/>
                <a:gd name="connsiteX8" fmla="*/ 293050 w 423640"/>
                <a:gd name="connsiteY8" fmla="*/ 293050 h 423640"/>
                <a:gd name="connsiteX9" fmla="*/ 293050 w 423640"/>
                <a:gd name="connsiteY9" fmla="*/ 423640 h 423640"/>
                <a:gd name="connsiteX10" fmla="*/ 130590 w 423640"/>
                <a:gd name="connsiteY10" fmla="*/ 423640 h 423640"/>
                <a:gd name="connsiteX11" fmla="*/ 130590 w 423640"/>
                <a:gd name="connsiteY11" fmla="*/ 293050 h 42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3640" h="423640">
                  <a:moveTo>
                    <a:pt x="0" y="293050"/>
                  </a:moveTo>
                  <a:lnTo>
                    <a:pt x="0" y="130590"/>
                  </a:lnTo>
                  <a:lnTo>
                    <a:pt x="130590" y="130590"/>
                  </a:lnTo>
                  <a:lnTo>
                    <a:pt x="130590" y="0"/>
                  </a:lnTo>
                  <a:lnTo>
                    <a:pt x="293050" y="0"/>
                  </a:lnTo>
                  <a:lnTo>
                    <a:pt x="293050" y="130590"/>
                  </a:lnTo>
                  <a:lnTo>
                    <a:pt x="423640" y="130590"/>
                  </a:lnTo>
                  <a:lnTo>
                    <a:pt x="423640" y="293050"/>
                  </a:lnTo>
                  <a:lnTo>
                    <a:pt x="293050" y="293050"/>
                  </a:lnTo>
                  <a:lnTo>
                    <a:pt x="293050" y="423640"/>
                  </a:lnTo>
                  <a:lnTo>
                    <a:pt x="130590" y="423640"/>
                  </a:lnTo>
                  <a:lnTo>
                    <a:pt x="130590" y="293050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284" name="フリーフォーム 283"/>
            <p:cNvSpPr/>
            <p:nvPr/>
          </p:nvSpPr>
          <p:spPr bwMode="auto">
            <a:xfrm rot="2700000">
              <a:off x="5112044" y="1610492"/>
              <a:ext cx="362214" cy="362214"/>
            </a:xfrm>
            <a:custGeom>
              <a:avLst/>
              <a:gdLst>
                <a:gd name="connsiteX0" fmla="*/ 0 w 423640"/>
                <a:gd name="connsiteY0" fmla="*/ 293050 h 423640"/>
                <a:gd name="connsiteX1" fmla="*/ 0 w 423640"/>
                <a:gd name="connsiteY1" fmla="*/ 130590 h 423640"/>
                <a:gd name="connsiteX2" fmla="*/ 130590 w 423640"/>
                <a:gd name="connsiteY2" fmla="*/ 130590 h 423640"/>
                <a:gd name="connsiteX3" fmla="*/ 130590 w 423640"/>
                <a:gd name="connsiteY3" fmla="*/ 0 h 423640"/>
                <a:gd name="connsiteX4" fmla="*/ 293050 w 423640"/>
                <a:gd name="connsiteY4" fmla="*/ 0 h 423640"/>
                <a:gd name="connsiteX5" fmla="*/ 293050 w 423640"/>
                <a:gd name="connsiteY5" fmla="*/ 130590 h 423640"/>
                <a:gd name="connsiteX6" fmla="*/ 423640 w 423640"/>
                <a:gd name="connsiteY6" fmla="*/ 130590 h 423640"/>
                <a:gd name="connsiteX7" fmla="*/ 423640 w 423640"/>
                <a:gd name="connsiteY7" fmla="*/ 293050 h 423640"/>
                <a:gd name="connsiteX8" fmla="*/ 293050 w 423640"/>
                <a:gd name="connsiteY8" fmla="*/ 293050 h 423640"/>
                <a:gd name="connsiteX9" fmla="*/ 293050 w 423640"/>
                <a:gd name="connsiteY9" fmla="*/ 423640 h 423640"/>
                <a:gd name="connsiteX10" fmla="*/ 130590 w 423640"/>
                <a:gd name="connsiteY10" fmla="*/ 423640 h 423640"/>
                <a:gd name="connsiteX11" fmla="*/ 130590 w 423640"/>
                <a:gd name="connsiteY11" fmla="*/ 293050 h 42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3640" h="423640">
                  <a:moveTo>
                    <a:pt x="0" y="293050"/>
                  </a:moveTo>
                  <a:lnTo>
                    <a:pt x="0" y="130590"/>
                  </a:lnTo>
                  <a:lnTo>
                    <a:pt x="130590" y="130590"/>
                  </a:lnTo>
                  <a:lnTo>
                    <a:pt x="130590" y="0"/>
                  </a:lnTo>
                  <a:lnTo>
                    <a:pt x="293050" y="0"/>
                  </a:lnTo>
                  <a:lnTo>
                    <a:pt x="293050" y="130590"/>
                  </a:lnTo>
                  <a:lnTo>
                    <a:pt x="423640" y="130590"/>
                  </a:lnTo>
                  <a:lnTo>
                    <a:pt x="423640" y="293050"/>
                  </a:lnTo>
                  <a:lnTo>
                    <a:pt x="293050" y="293050"/>
                  </a:lnTo>
                  <a:lnTo>
                    <a:pt x="293050" y="423640"/>
                  </a:lnTo>
                  <a:lnTo>
                    <a:pt x="130590" y="423640"/>
                  </a:lnTo>
                  <a:lnTo>
                    <a:pt x="130590" y="293050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473578" y="2827968"/>
            <a:ext cx="1504382" cy="1519333"/>
            <a:chOff x="473578" y="2827968"/>
            <a:chExt cx="1504382" cy="1519333"/>
          </a:xfrm>
        </p:grpSpPr>
        <p:grpSp>
          <p:nvGrpSpPr>
            <p:cNvPr id="307" name="グループ化 306"/>
            <p:cNvGrpSpPr/>
            <p:nvPr/>
          </p:nvGrpSpPr>
          <p:grpSpPr>
            <a:xfrm>
              <a:off x="473578" y="2827968"/>
              <a:ext cx="1504382" cy="1519333"/>
              <a:chOff x="6283523" y="926401"/>
              <a:chExt cx="939354" cy="1028687"/>
            </a:xfrm>
          </p:grpSpPr>
          <p:sp>
            <p:nvSpPr>
              <p:cNvPr id="308" name="円/楕円 451"/>
              <p:cNvSpPr/>
              <p:nvPr/>
            </p:nvSpPr>
            <p:spPr>
              <a:xfrm>
                <a:off x="6332398" y="977834"/>
                <a:ext cx="841603" cy="977254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3" name="弦 312"/>
              <p:cNvSpPr/>
              <p:nvPr/>
            </p:nvSpPr>
            <p:spPr>
              <a:xfrm>
                <a:off x="6321152" y="926401"/>
                <a:ext cx="864096" cy="936104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4" name="角丸四角形 313"/>
              <p:cNvSpPr/>
              <p:nvPr/>
            </p:nvSpPr>
            <p:spPr>
              <a:xfrm>
                <a:off x="6283523" y="1394453"/>
                <a:ext cx="939354" cy="72008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52" name="フリーフォーム 351"/>
            <p:cNvSpPr/>
            <p:nvPr/>
          </p:nvSpPr>
          <p:spPr bwMode="auto">
            <a:xfrm>
              <a:off x="1044661" y="3065216"/>
              <a:ext cx="362214" cy="362214"/>
            </a:xfrm>
            <a:custGeom>
              <a:avLst/>
              <a:gdLst>
                <a:gd name="connsiteX0" fmla="*/ 0 w 423640"/>
                <a:gd name="connsiteY0" fmla="*/ 293050 h 423640"/>
                <a:gd name="connsiteX1" fmla="*/ 0 w 423640"/>
                <a:gd name="connsiteY1" fmla="*/ 130590 h 423640"/>
                <a:gd name="connsiteX2" fmla="*/ 130590 w 423640"/>
                <a:gd name="connsiteY2" fmla="*/ 130590 h 423640"/>
                <a:gd name="connsiteX3" fmla="*/ 130590 w 423640"/>
                <a:gd name="connsiteY3" fmla="*/ 0 h 423640"/>
                <a:gd name="connsiteX4" fmla="*/ 293050 w 423640"/>
                <a:gd name="connsiteY4" fmla="*/ 0 h 423640"/>
                <a:gd name="connsiteX5" fmla="*/ 293050 w 423640"/>
                <a:gd name="connsiteY5" fmla="*/ 130590 h 423640"/>
                <a:gd name="connsiteX6" fmla="*/ 423640 w 423640"/>
                <a:gd name="connsiteY6" fmla="*/ 130590 h 423640"/>
                <a:gd name="connsiteX7" fmla="*/ 423640 w 423640"/>
                <a:gd name="connsiteY7" fmla="*/ 293050 h 423640"/>
                <a:gd name="connsiteX8" fmla="*/ 293050 w 423640"/>
                <a:gd name="connsiteY8" fmla="*/ 293050 h 423640"/>
                <a:gd name="connsiteX9" fmla="*/ 293050 w 423640"/>
                <a:gd name="connsiteY9" fmla="*/ 423640 h 423640"/>
                <a:gd name="connsiteX10" fmla="*/ 130590 w 423640"/>
                <a:gd name="connsiteY10" fmla="*/ 423640 h 423640"/>
                <a:gd name="connsiteX11" fmla="*/ 130590 w 423640"/>
                <a:gd name="connsiteY11" fmla="*/ 293050 h 42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3640" h="423640">
                  <a:moveTo>
                    <a:pt x="0" y="293050"/>
                  </a:moveTo>
                  <a:lnTo>
                    <a:pt x="0" y="130590"/>
                  </a:lnTo>
                  <a:lnTo>
                    <a:pt x="130590" y="130590"/>
                  </a:lnTo>
                  <a:lnTo>
                    <a:pt x="130590" y="0"/>
                  </a:lnTo>
                  <a:lnTo>
                    <a:pt x="293050" y="0"/>
                  </a:lnTo>
                  <a:lnTo>
                    <a:pt x="293050" y="130590"/>
                  </a:lnTo>
                  <a:lnTo>
                    <a:pt x="423640" y="130590"/>
                  </a:lnTo>
                  <a:lnTo>
                    <a:pt x="423640" y="293050"/>
                  </a:lnTo>
                  <a:lnTo>
                    <a:pt x="293050" y="293050"/>
                  </a:lnTo>
                  <a:lnTo>
                    <a:pt x="293050" y="423640"/>
                  </a:lnTo>
                  <a:lnTo>
                    <a:pt x="130590" y="423640"/>
                  </a:lnTo>
                  <a:lnTo>
                    <a:pt x="130590" y="293050"/>
                  </a:lnTo>
                  <a:close/>
                </a:path>
              </a:pathLst>
            </a:custGeom>
            <a:solidFill>
              <a:srgbClr val="00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" name="楕円 8"/>
            <p:cNvSpPr/>
            <p:nvPr/>
          </p:nvSpPr>
          <p:spPr bwMode="auto">
            <a:xfrm>
              <a:off x="640958" y="3439895"/>
              <a:ext cx="501870" cy="50187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8" name="楕円 367"/>
            <p:cNvSpPr/>
            <p:nvPr/>
          </p:nvSpPr>
          <p:spPr bwMode="auto">
            <a:xfrm>
              <a:off x="731526" y="3530463"/>
              <a:ext cx="320734" cy="32073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9" name="楕円 368"/>
            <p:cNvSpPr/>
            <p:nvPr/>
          </p:nvSpPr>
          <p:spPr bwMode="auto">
            <a:xfrm>
              <a:off x="1302946" y="3439895"/>
              <a:ext cx="501870" cy="50187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0" name="楕円 369"/>
            <p:cNvSpPr/>
            <p:nvPr/>
          </p:nvSpPr>
          <p:spPr bwMode="auto">
            <a:xfrm>
              <a:off x="1393514" y="3530463"/>
              <a:ext cx="320734" cy="32073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1" name="月 380"/>
            <p:cNvSpPr/>
            <p:nvPr/>
          </p:nvSpPr>
          <p:spPr>
            <a:xfrm rot="16200000">
              <a:off x="1139471" y="3970002"/>
              <a:ext cx="144430" cy="497628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6086978" y="2827968"/>
            <a:ext cx="1504382" cy="1519333"/>
            <a:chOff x="6086978" y="2827968"/>
            <a:chExt cx="1504382" cy="1519333"/>
          </a:xfrm>
        </p:grpSpPr>
        <p:grpSp>
          <p:nvGrpSpPr>
            <p:cNvPr id="324" name="グループ化 323"/>
            <p:cNvGrpSpPr/>
            <p:nvPr/>
          </p:nvGrpSpPr>
          <p:grpSpPr>
            <a:xfrm>
              <a:off x="6086978" y="2827968"/>
              <a:ext cx="1504382" cy="1519333"/>
              <a:chOff x="6283523" y="926401"/>
              <a:chExt cx="939354" cy="1028687"/>
            </a:xfrm>
          </p:grpSpPr>
          <p:sp>
            <p:nvSpPr>
              <p:cNvPr id="325" name="円/楕円 451"/>
              <p:cNvSpPr/>
              <p:nvPr/>
            </p:nvSpPr>
            <p:spPr>
              <a:xfrm>
                <a:off x="6332398" y="977834"/>
                <a:ext cx="841603" cy="977254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6" name="弦 325"/>
              <p:cNvSpPr/>
              <p:nvPr/>
            </p:nvSpPr>
            <p:spPr>
              <a:xfrm>
                <a:off x="6321152" y="926401"/>
                <a:ext cx="864096" cy="936104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7" name="角丸四角形 326"/>
              <p:cNvSpPr/>
              <p:nvPr/>
            </p:nvSpPr>
            <p:spPr>
              <a:xfrm>
                <a:off x="6283523" y="1394453"/>
                <a:ext cx="939354" cy="72008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55" name="フリーフォーム 354"/>
            <p:cNvSpPr/>
            <p:nvPr/>
          </p:nvSpPr>
          <p:spPr bwMode="auto">
            <a:xfrm>
              <a:off x="6651711" y="3065216"/>
              <a:ext cx="362214" cy="362214"/>
            </a:xfrm>
            <a:custGeom>
              <a:avLst/>
              <a:gdLst>
                <a:gd name="connsiteX0" fmla="*/ 0 w 423640"/>
                <a:gd name="connsiteY0" fmla="*/ 293050 h 423640"/>
                <a:gd name="connsiteX1" fmla="*/ 0 w 423640"/>
                <a:gd name="connsiteY1" fmla="*/ 130590 h 423640"/>
                <a:gd name="connsiteX2" fmla="*/ 130590 w 423640"/>
                <a:gd name="connsiteY2" fmla="*/ 130590 h 423640"/>
                <a:gd name="connsiteX3" fmla="*/ 130590 w 423640"/>
                <a:gd name="connsiteY3" fmla="*/ 0 h 423640"/>
                <a:gd name="connsiteX4" fmla="*/ 293050 w 423640"/>
                <a:gd name="connsiteY4" fmla="*/ 0 h 423640"/>
                <a:gd name="connsiteX5" fmla="*/ 293050 w 423640"/>
                <a:gd name="connsiteY5" fmla="*/ 130590 h 423640"/>
                <a:gd name="connsiteX6" fmla="*/ 423640 w 423640"/>
                <a:gd name="connsiteY6" fmla="*/ 130590 h 423640"/>
                <a:gd name="connsiteX7" fmla="*/ 423640 w 423640"/>
                <a:gd name="connsiteY7" fmla="*/ 293050 h 423640"/>
                <a:gd name="connsiteX8" fmla="*/ 293050 w 423640"/>
                <a:gd name="connsiteY8" fmla="*/ 293050 h 423640"/>
                <a:gd name="connsiteX9" fmla="*/ 293050 w 423640"/>
                <a:gd name="connsiteY9" fmla="*/ 423640 h 423640"/>
                <a:gd name="connsiteX10" fmla="*/ 130590 w 423640"/>
                <a:gd name="connsiteY10" fmla="*/ 423640 h 423640"/>
                <a:gd name="connsiteX11" fmla="*/ 130590 w 423640"/>
                <a:gd name="connsiteY11" fmla="*/ 293050 h 42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3640" h="423640">
                  <a:moveTo>
                    <a:pt x="0" y="293050"/>
                  </a:moveTo>
                  <a:lnTo>
                    <a:pt x="0" y="130590"/>
                  </a:lnTo>
                  <a:lnTo>
                    <a:pt x="130590" y="130590"/>
                  </a:lnTo>
                  <a:lnTo>
                    <a:pt x="130590" y="0"/>
                  </a:lnTo>
                  <a:lnTo>
                    <a:pt x="293050" y="0"/>
                  </a:lnTo>
                  <a:lnTo>
                    <a:pt x="293050" y="130590"/>
                  </a:lnTo>
                  <a:lnTo>
                    <a:pt x="423640" y="130590"/>
                  </a:lnTo>
                  <a:lnTo>
                    <a:pt x="423640" y="293050"/>
                  </a:lnTo>
                  <a:lnTo>
                    <a:pt x="293050" y="293050"/>
                  </a:lnTo>
                  <a:lnTo>
                    <a:pt x="293050" y="423640"/>
                  </a:lnTo>
                  <a:lnTo>
                    <a:pt x="130590" y="423640"/>
                  </a:lnTo>
                  <a:lnTo>
                    <a:pt x="130590" y="293050"/>
                  </a:lnTo>
                  <a:close/>
                </a:path>
              </a:pathLst>
            </a:custGeom>
            <a:solidFill>
              <a:srgbClr val="00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82" name="アーチ 381"/>
            <p:cNvSpPr/>
            <p:nvPr/>
          </p:nvSpPr>
          <p:spPr bwMode="auto">
            <a:xfrm rot="10800000">
              <a:off x="6302355" y="3471844"/>
              <a:ext cx="452792" cy="452792"/>
            </a:xfrm>
            <a:prstGeom prst="blockArc">
              <a:avLst/>
            </a:prstGeom>
            <a:solidFill>
              <a:schemeClr val="tx1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83" name="アーチ 382"/>
            <p:cNvSpPr/>
            <p:nvPr/>
          </p:nvSpPr>
          <p:spPr bwMode="auto">
            <a:xfrm rot="10800000">
              <a:off x="6918305" y="3471844"/>
              <a:ext cx="452792" cy="452792"/>
            </a:xfrm>
            <a:prstGeom prst="blockArc">
              <a:avLst/>
            </a:prstGeom>
            <a:solidFill>
              <a:schemeClr val="tx1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2327778" y="2827968"/>
            <a:ext cx="1504382" cy="1520955"/>
            <a:chOff x="2327778" y="2827968"/>
            <a:chExt cx="1504382" cy="1520955"/>
          </a:xfrm>
        </p:grpSpPr>
        <p:grpSp>
          <p:nvGrpSpPr>
            <p:cNvPr id="316" name="グループ化 315"/>
            <p:cNvGrpSpPr/>
            <p:nvPr/>
          </p:nvGrpSpPr>
          <p:grpSpPr>
            <a:xfrm>
              <a:off x="2327778" y="2827968"/>
              <a:ext cx="1504382" cy="1519333"/>
              <a:chOff x="6283523" y="926401"/>
              <a:chExt cx="939354" cy="1028687"/>
            </a:xfrm>
          </p:grpSpPr>
          <p:sp>
            <p:nvSpPr>
              <p:cNvPr id="317" name="円/楕円 451"/>
              <p:cNvSpPr/>
              <p:nvPr/>
            </p:nvSpPr>
            <p:spPr>
              <a:xfrm>
                <a:off x="6332398" y="977834"/>
                <a:ext cx="841603" cy="977254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8" name="弦 317"/>
              <p:cNvSpPr/>
              <p:nvPr/>
            </p:nvSpPr>
            <p:spPr>
              <a:xfrm>
                <a:off x="6321152" y="926401"/>
                <a:ext cx="864096" cy="936104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9" name="角丸四角形 318"/>
              <p:cNvSpPr/>
              <p:nvPr/>
            </p:nvSpPr>
            <p:spPr>
              <a:xfrm>
                <a:off x="6283523" y="1394453"/>
                <a:ext cx="939354" cy="72008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53" name="フリーフォーム 352"/>
            <p:cNvSpPr/>
            <p:nvPr/>
          </p:nvSpPr>
          <p:spPr bwMode="auto">
            <a:xfrm>
              <a:off x="2892511" y="3065216"/>
              <a:ext cx="362214" cy="362214"/>
            </a:xfrm>
            <a:custGeom>
              <a:avLst/>
              <a:gdLst>
                <a:gd name="connsiteX0" fmla="*/ 0 w 423640"/>
                <a:gd name="connsiteY0" fmla="*/ 293050 h 423640"/>
                <a:gd name="connsiteX1" fmla="*/ 0 w 423640"/>
                <a:gd name="connsiteY1" fmla="*/ 130590 h 423640"/>
                <a:gd name="connsiteX2" fmla="*/ 130590 w 423640"/>
                <a:gd name="connsiteY2" fmla="*/ 130590 h 423640"/>
                <a:gd name="connsiteX3" fmla="*/ 130590 w 423640"/>
                <a:gd name="connsiteY3" fmla="*/ 0 h 423640"/>
                <a:gd name="connsiteX4" fmla="*/ 293050 w 423640"/>
                <a:gd name="connsiteY4" fmla="*/ 0 h 423640"/>
                <a:gd name="connsiteX5" fmla="*/ 293050 w 423640"/>
                <a:gd name="connsiteY5" fmla="*/ 130590 h 423640"/>
                <a:gd name="connsiteX6" fmla="*/ 423640 w 423640"/>
                <a:gd name="connsiteY6" fmla="*/ 130590 h 423640"/>
                <a:gd name="connsiteX7" fmla="*/ 423640 w 423640"/>
                <a:gd name="connsiteY7" fmla="*/ 293050 h 423640"/>
                <a:gd name="connsiteX8" fmla="*/ 293050 w 423640"/>
                <a:gd name="connsiteY8" fmla="*/ 293050 h 423640"/>
                <a:gd name="connsiteX9" fmla="*/ 293050 w 423640"/>
                <a:gd name="connsiteY9" fmla="*/ 423640 h 423640"/>
                <a:gd name="connsiteX10" fmla="*/ 130590 w 423640"/>
                <a:gd name="connsiteY10" fmla="*/ 423640 h 423640"/>
                <a:gd name="connsiteX11" fmla="*/ 130590 w 423640"/>
                <a:gd name="connsiteY11" fmla="*/ 293050 h 42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3640" h="423640">
                  <a:moveTo>
                    <a:pt x="0" y="293050"/>
                  </a:moveTo>
                  <a:lnTo>
                    <a:pt x="0" y="130590"/>
                  </a:lnTo>
                  <a:lnTo>
                    <a:pt x="130590" y="130590"/>
                  </a:lnTo>
                  <a:lnTo>
                    <a:pt x="130590" y="0"/>
                  </a:lnTo>
                  <a:lnTo>
                    <a:pt x="293050" y="0"/>
                  </a:lnTo>
                  <a:lnTo>
                    <a:pt x="293050" y="130590"/>
                  </a:lnTo>
                  <a:lnTo>
                    <a:pt x="423640" y="130590"/>
                  </a:lnTo>
                  <a:lnTo>
                    <a:pt x="423640" y="293050"/>
                  </a:lnTo>
                  <a:lnTo>
                    <a:pt x="293050" y="293050"/>
                  </a:lnTo>
                  <a:lnTo>
                    <a:pt x="293050" y="423640"/>
                  </a:lnTo>
                  <a:lnTo>
                    <a:pt x="130590" y="423640"/>
                  </a:lnTo>
                  <a:lnTo>
                    <a:pt x="130590" y="293050"/>
                  </a:lnTo>
                  <a:close/>
                </a:path>
              </a:pathLst>
            </a:custGeom>
            <a:solidFill>
              <a:srgbClr val="00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85" name="角丸四角形 384"/>
            <p:cNvSpPr/>
            <p:nvPr/>
          </p:nvSpPr>
          <p:spPr bwMode="auto">
            <a:xfrm>
              <a:off x="2723878" y="3673363"/>
              <a:ext cx="127016" cy="25069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2" name="角丸四角形 391"/>
            <p:cNvSpPr/>
            <p:nvPr/>
          </p:nvSpPr>
          <p:spPr bwMode="auto">
            <a:xfrm>
              <a:off x="3316810" y="3673363"/>
              <a:ext cx="127016" cy="25069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5" name="フリーフォーム 394"/>
            <p:cNvSpPr/>
            <p:nvPr/>
          </p:nvSpPr>
          <p:spPr>
            <a:xfrm>
              <a:off x="2645378" y="4001807"/>
              <a:ext cx="868255" cy="347116"/>
            </a:xfrm>
            <a:custGeom>
              <a:avLst/>
              <a:gdLst>
                <a:gd name="connsiteX0" fmla="*/ 434127 w 868255"/>
                <a:gd name="connsiteY0" fmla="*/ 0 h 347116"/>
                <a:gd name="connsiteX1" fmla="*/ 835333 w 868255"/>
                <a:gd name="connsiteY1" fmla="*/ 134862 h 347116"/>
                <a:gd name="connsiteX2" fmla="*/ 868255 w 868255"/>
                <a:gd name="connsiteY2" fmla="*/ 173207 h 347116"/>
                <a:gd name="connsiteX3" fmla="*/ 810921 w 868255"/>
                <a:gd name="connsiteY3" fmla="*/ 223864 h 347116"/>
                <a:gd name="connsiteX4" fmla="*/ 434128 w 868255"/>
                <a:gd name="connsiteY4" fmla="*/ 347116 h 347116"/>
                <a:gd name="connsiteX5" fmla="*/ 57335 w 868255"/>
                <a:gd name="connsiteY5" fmla="*/ 223864 h 347116"/>
                <a:gd name="connsiteX6" fmla="*/ 0 w 868255"/>
                <a:gd name="connsiteY6" fmla="*/ 173206 h 347116"/>
                <a:gd name="connsiteX7" fmla="*/ 32921 w 868255"/>
                <a:gd name="connsiteY7" fmla="*/ 134862 h 347116"/>
                <a:gd name="connsiteX8" fmla="*/ 434127 w 868255"/>
                <a:gd name="connsiteY8" fmla="*/ 0 h 34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8255" h="347116">
                  <a:moveTo>
                    <a:pt x="434127" y="0"/>
                  </a:moveTo>
                  <a:cubicBezTo>
                    <a:pt x="601137" y="0"/>
                    <a:pt x="748384" y="53496"/>
                    <a:pt x="835333" y="134862"/>
                  </a:cubicBezTo>
                  <a:lnTo>
                    <a:pt x="868255" y="173207"/>
                  </a:lnTo>
                  <a:lnTo>
                    <a:pt x="810921" y="223864"/>
                  </a:lnTo>
                  <a:cubicBezTo>
                    <a:pt x="703364" y="301679"/>
                    <a:pt x="573701" y="347116"/>
                    <a:pt x="434128" y="347116"/>
                  </a:cubicBezTo>
                  <a:cubicBezTo>
                    <a:pt x="294555" y="347116"/>
                    <a:pt x="164893" y="301679"/>
                    <a:pt x="57335" y="223864"/>
                  </a:cubicBezTo>
                  <a:lnTo>
                    <a:pt x="0" y="173206"/>
                  </a:lnTo>
                  <a:lnTo>
                    <a:pt x="32921" y="134862"/>
                  </a:lnTo>
                  <a:cubicBezTo>
                    <a:pt x="119870" y="53496"/>
                    <a:pt x="267117" y="0"/>
                    <a:pt x="434127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6" name="フリーフォーム 395"/>
            <p:cNvSpPr/>
            <p:nvPr/>
          </p:nvSpPr>
          <p:spPr>
            <a:xfrm>
              <a:off x="2792067" y="4210559"/>
              <a:ext cx="575801" cy="132787"/>
            </a:xfrm>
            <a:custGeom>
              <a:avLst/>
              <a:gdLst>
                <a:gd name="connsiteX0" fmla="*/ 434127 w 868255"/>
                <a:gd name="connsiteY0" fmla="*/ 0 h 347116"/>
                <a:gd name="connsiteX1" fmla="*/ 835333 w 868255"/>
                <a:gd name="connsiteY1" fmla="*/ 134862 h 347116"/>
                <a:gd name="connsiteX2" fmla="*/ 868255 w 868255"/>
                <a:gd name="connsiteY2" fmla="*/ 173207 h 347116"/>
                <a:gd name="connsiteX3" fmla="*/ 810921 w 868255"/>
                <a:gd name="connsiteY3" fmla="*/ 223864 h 347116"/>
                <a:gd name="connsiteX4" fmla="*/ 434128 w 868255"/>
                <a:gd name="connsiteY4" fmla="*/ 347116 h 347116"/>
                <a:gd name="connsiteX5" fmla="*/ 57335 w 868255"/>
                <a:gd name="connsiteY5" fmla="*/ 223864 h 347116"/>
                <a:gd name="connsiteX6" fmla="*/ 0 w 868255"/>
                <a:gd name="connsiteY6" fmla="*/ 173206 h 347116"/>
                <a:gd name="connsiteX7" fmla="*/ 32921 w 868255"/>
                <a:gd name="connsiteY7" fmla="*/ 134862 h 347116"/>
                <a:gd name="connsiteX8" fmla="*/ 434127 w 868255"/>
                <a:gd name="connsiteY8" fmla="*/ 0 h 34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8255" h="347116">
                  <a:moveTo>
                    <a:pt x="434127" y="0"/>
                  </a:moveTo>
                  <a:cubicBezTo>
                    <a:pt x="601137" y="0"/>
                    <a:pt x="748384" y="53496"/>
                    <a:pt x="835333" y="134862"/>
                  </a:cubicBezTo>
                  <a:lnTo>
                    <a:pt x="868255" y="173207"/>
                  </a:lnTo>
                  <a:lnTo>
                    <a:pt x="810921" y="223864"/>
                  </a:lnTo>
                  <a:cubicBezTo>
                    <a:pt x="703364" y="301679"/>
                    <a:pt x="573701" y="347116"/>
                    <a:pt x="434128" y="347116"/>
                  </a:cubicBezTo>
                  <a:cubicBezTo>
                    <a:pt x="294555" y="347116"/>
                    <a:pt x="164893" y="301679"/>
                    <a:pt x="57335" y="223864"/>
                  </a:cubicBezTo>
                  <a:lnTo>
                    <a:pt x="0" y="173206"/>
                  </a:lnTo>
                  <a:lnTo>
                    <a:pt x="32921" y="134862"/>
                  </a:lnTo>
                  <a:cubicBezTo>
                    <a:pt x="119870" y="53496"/>
                    <a:pt x="267117" y="0"/>
                    <a:pt x="434127" y="0"/>
                  </a:cubicBezTo>
                  <a:close/>
                </a:path>
              </a:pathLst>
            </a:custGeom>
            <a:solidFill>
              <a:srgbClr val="FF6699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207378" y="2827968"/>
            <a:ext cx="1504382" cy="1519333"/>
            <a:chOff x="4207378" y="2827968"/>
            <a:chExt cx="1504382" cy="1519333"/>
          </a:xfrm>
        </p:grpSpPr>
        <p:grpSp>
          <p:nvGrpSpPr>
            <p:cNvPr id="320" name="グループ化 319"/>
            <p:cNvGrpSpPr/>
            <p:nvPr/>
          </p:nvGrpSpPr>
          <p:grpSpPr>
            <a:xfrm>
              <a:off x="4207378" y="2827968"/>
              <a:ext cx="1504382" cy="1519333"/>
              <a:chOff x="6283523" y="926401"/>
              <a:chExt cx="939354" cy="1028687"/>
            </a:xfrm>
          </p:grpSpPr>
          <p:sp>
            <p:nvSpPr>
              <p:cNvPr id="321" name="円/楕円 451"/>
              <p:cNvSpPr/>
              <p:nvPr/>
            </p:nvSpPr>
            <p:spPr>
              <a:xfrm>
                <a:off x="6332398" y="977834"/>
                <a:ext cx="841603" cy="977254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2" name="弦 321"/>
              <p:cNvSpPr/>
              <p:nvPr/>
            </p:nvSpPr>
            <p:spPr>
              <a:xfrm>
                <a:off x="6321152" y="926401"/>
                <a:ext cx="864096" cy="936104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3" name="角丸四角形 322"/>
              <p:cNvSpPr/>
              <p:nvPr/>
            </p:nvSpPr>
            <p:spPr>
              <a:xfrm>
                <a:off x="6283523" y="1394453"/>
                <a:ext cx="939354" cy="72008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54" name="フリーフォーム 353"/>
            <p:cNvSpPr/>
            <p:nvPr/>
          </p:nvSpPr>
          <p:spPr bwMode="auto">
            <a:xfrm>
              <a:off x="4784811" y="3065216"/>
              <a:ext cx="362214" cy="362214"/>
            </a:xfrm>
            <a:custGeom>
              <a:avLst/>
              <a:gdLst>
                <a:gd name="connsiteX0" fmla="*/ 0 w 423640"/>
                <a:gd name="connsiteY0" fmla="*/ 293050 h 423640"/>
                <a:gd name="connsiteX1" fmla="*/ 0 w 423640"/>
                <a:gd name="connsiteY1" fmla="*/ 130590 h 423640"/>
                <a:gd name="connsiteX2" fmla="*/ 130590 w 423640"/>
                <a:gd name="connsiteY2" fmla="*/ 130590 h 423640"/>
                <a:gd name="connsiteX3" fmla="*/ 130590 w 423640"/>
                <a:gd name="connsiteY3" fmla="*/ 0 h 423640"/>
                <a:gd name="connsiteX4" fmla="*/ 293050 w 423640"/>
                <a:gd name="connsiteY4" fmla="*/ 0 h 423640"/>
                <a:gd name="connsiteX5" fmla="*/ 293050 w 423640"/>
                <a:gd name="connsiteY5" fmla="*/ 130590 h 423640"/>
                <a:gd name="connsiteX6" fmla="*/ 423640 w 423640"/>
                <a:gd name="connsiteY6" fmla="*/ 130590 h 423640"/>
                <a:gd name="connsiteX7" fmla="*/ 423640 w 423640"/>
                <a:gd name="connsiteY7" fmla="*/ 293050 h 423640"/>
                <a:gd name="connsiteX8" fmla="*/ 293050 w 423640"/>
                <a:gd name="connsiteY8" fmla="*/ 293050 h 423640"/>
                <a:gd name="connsiteX9" fmla="*/ 293050 w 423640"/>
                <a:gd name="connsiteY9" fmla="*/ 423640 h 423640"/>
                <a:gd name="connsiteX10" fmla="*/ 130590 w 423640"/>
                <a:gd name="connsiteY10" fmla="*/ 423640 h 423640"/>
                <a:gd name="connsiteX11" fmla="*/ 130590 w 423640"/>
                <a:gd name="connsiteY11" fmla="*/ 293050 h 42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3640" h="423640">
                  <a:moveTo>
                    <a:pt x="0" y="293050"/>
                  </a:moveTo>
                  <a:lnTo>
                    <a:pt x="0" y="130590"/>
                  </a:lnTo>
                  <a:lnTo>
                    <a:pt x="130590" y="130590"/>
                  </a:lnTo>
                  <a:lnTo>
                    <a:pt x="130590" y="0"/>
                  </a:lnTo>
                  <a:lnTo>
                    <a:pt x="293050" y="0"/>
                  </a:lnTo>
                  <a:lnTo>
                    <a:pt x="293050" y="130590"/>
                  </a:lnTo>
                  <a:lnTo>
                    <a:pt x="423640" y="130590"/>
                  </a:lnTo>
                  <a:lnTo>
                    <a:pt x="423640" y="293050"/>
                  </a:lnTo>
                  <a:lnTo>
                    <a:pt x="293050" y="293050"/>
                  </a:lnTo>
                  <a:lnTo>
                    <a:pt x="293050" y="423640"/>
                  </a:lnTo>
                  <a:lnTo>
                    <a:pt x="130590" y="423640"/>
                  </a:lnTo>
                  <a:lnTo>
                    <a:pt x="130590" y="293050"/>
                  </a:lnTo>
                  <a:close/>
                </a:path>
              </a:pathLst>
            </a:custGeom>
            <a:solidFill>
              <a:srgbClr val="00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00" name="フリーフォーム 399"/>
            <p:cNvSpPr/>
            <p:nvPr/>
          </p:nvSpPr>
          <p:spPr bwMode="auto">
            <a:xfrm>
              <a:off x="4294519" y="3477823"/>
              <a:ext cx="533998" cy="583821"/>
            </a:xfrm>
            <a:custGeom>
              <a:avLst/>
              <a:gdLst>
                <a:gd name="connsiteX0" fmla="*/ 320991 w 533998"/>
                <a:gd name="connsiteY0" fmla="*/ 0 h 583821"/>
                <a:gd name="connsiteX1" fmla="*/ 533998 w 533998"/>
                <a:gd name="connsiteY1" fmla="*/ 213007 h 583821"/>
                <a:gd name="connsiteX2" fmla="*/ 320991 w 533998"/>
                <a:gd name="connsiteY2" fmla="*/ 426014 h 583821"/>
                <a:gd name="connsiteX3" fmla="*/ 278063 w 533998"/>
                <a:gd name="connsiteY3" fmla="*/ 421687 h 583821"/>
                <a:gd name="connsiteX4" fmla="*/ 252689 w 533998"/>
                <a:gd name="connsiteY4" fmla="*/ 413810 h 583821"/>
                <a:gd name="connsiteX5" fmla="*/ 260696 w 533998"/>
                <a:gd name="connsiteY5" fmla="*/ 453473 h 583821"/>
                <a:gd name="connsiteX6" fmla="*/ 130348 w 533998"/>
                <a:gd name="connsiteY6" fmla="*/ 583821 h 583821"/>
                <a:gd name="connsiteX7" fmla="*/ 0 w 533998"/>
                <a:gd name="connsiteY7" fmla="*/ 453473 h 583821"/>
                <a:gd name="connsiteX8" fmla="*/ 130348 w 533998"/>
                <a:gd name="connsiteY8" fmla="*/ 323125 h 583821"/>
                <a:gd name="connsiteX9" fmla="*/ 145070 w 533998"/>
                <a:gd name="connsiteY9" fmla="*/ 326097 h 583821"/>
                <a:gd name="connsiteX10" fmla="*/ 124723 w 533998"/>
                <a:gd name="connsiteY10" fmla="*/ 295919 h 583821"/>
                <a:gd name="connsiteX11" fmla="*/ 107984 w 533998"/>
                <a:gd name="connsiteY11" fmla="*/ 213007 h 583821"/>
                <a:gd name="connsiteX12" fmla="*/ 320991 w 533998"/>
                <a:gd name="connsiteY12" fmla="*/ 0 h 583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33998" h="583821">
                  <a:moveTo>
                    <a:pt x="320991" y="0"/>
                  </a:moveTo>
                  <a:cubicBezTo>
                    <a:pt x="438632" y="0"/>
                    <a:pt x="533998" y="95366"/>
                    <a:pt x="533998" y="213007"/>
                  </a:cubicBezTo>
                  <a:cubicBezTo>
                    <a:pt x="533998" y="330648"/>
                    <a:pt x="438632" y="426014"/>
                    <a:pt x="320991" y="426014"/>
                  </a:cubicBezTo>
                  <a:cubicBezTo>
                    <a:pt x="306286" y="426014"/>
                    <a:pt x="291929" y="424524"/>
                    <a:pt x="278063" y="421687"/>
                  </a:cubicBezTo>
                  <a:lnTo>
                    <a:pt x="252689" y="413810"/>
                  </a:lnTo>
                  <a:lnTo>
                    <a:pt x="260696" y="453473"/>
                  </a:lnTo>
                  <a:cubicBezTo>
                    <a:pt x="260696" y="525462"/>
                    <a:pt x="202337" y="583821"/>
                    <a:pt x="130348" y="583821"/>
                  </a:cubicBezTo>
                  <a:cubicBezTo>
                    <a:pt x="58359" y="583821"/>
                    <a:pt x="0" y="525462"/>
                    <a:pt x="0" y="453473"/>
                  </a:cubicBezTo>
                  <a:cubicBezTo>
                    <a:pt x="0" y="381484"/>
                    <a:pt x="58359" y="323125"/>
                    <a:pt x="130348" y="323125"/>
                  </a:cubicBezTo>
                  <a:lnTo>
                    <a:pt x="145070" y="326097"/>
                  </a:lnTo>
                  <a:lnTo>
                    <a:pt x="124723" y="295919"/>
                  </a:lnTo>
                  <a:cubicBezTo>
                    <a:pt x="113945" y="270435"/>
                    <a:pt x="107984" y="242417"/>
                    <a:pt x="107984" y="213007"/>
                  </a:cubicBezTo>
                  <a:cubicBezTo>
                    <a:pt x="107984" y="95366"/>
                    <a:pt x="203350" y="0"/>
                    <a:pt x="320991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8" name="楕円 397"/>
            <p:cNvSpPr/>
            <p:nvPr/>
          </p:nvSpPr>
          <p:spPr bwMode="auto">
            <a:xfrm>
              <a:off x="4512040" y="3587360"/>
              <a:ext cx="206940" cy="20694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1" name="フリーフォーム 400"/>
            <p:cNvSpPr/>
            <p:nvPr/>
          </p:nvSpPr>
          <p:spPr bwMode="auto">
            <a:xfrm flipH="1">
              <a:off x="5085752" y="3477823"/>
              <a:ext cx="533998" cy="583821"/>
            </a:xfrm>
            <a:custGeom>
              <a:avLst/>
              <a:gdLst>
                <a:gd name="connsiteX0" fmla="*/ 320991 w 533998"/>
                <a:gd name="connsiteY0" fmla="*/ 0 h 583821"/>
                <a:gd name="connsiteX1" fmla="*/ 533998 w 533998"/>
                <a:gd name="connsiteY1" fmla="*/ 213007 h 583821"/>
                <a:gd name="connsiteX2" fmla="*/ 320991 w 533998"/>
                <a:gd name="connsiteY2" fmla="*/ 426014 h 583821"/>
                <a:gd name="connsiteX3" fmla="*/ 278063 w 533998"/>
                <a:gd name="connsiteY3" fmla="*/ 421687 h 583821"/>
                <a:gd name="connsiteX4" fmla="*/ 252689 w 533998"/>
                <a:gd name="connsiteY4" fmla="*/ 413810 h 583821"/>
                <a:gd name="connsiteX5" fmla="*/ 260696 w 533998"/>
                <a:gd name="connsiteY5" fmla="*/ 453473 h 583821"/>
                <a:gd name="connsiteX6" fmla="*/ 130348 w 533998"/>
                <a:gd name="connsiteY6" fmla="*/ 583821 h 583821"/>
                <a:gd name="connsiteX7" fmla="*/ 0 w 533998"/>
                <a:gd name="connsiteY7" fmla="*/ 453473 h 583821"/>
                <a:gd name="connsiteX8" fmla="*/ 130348 w 533998"/>
                <a:gd name="connsiteY8" fmla="*/ 323125 h 583821"/>
                <a:gd name="connsiteX9" fmla="*/ 145070 w 533998"/>
                <a:gd name="connsiteY9" fmla="*/ 326097 h 583821"/>
                <a:gd name="connsiteX10" fmla="*/ 124723 w 533998"/>
                <a:gd name="connsiteY10" fmla="*/ 295919 h 583821"/>
                <a:gd name="connsiteX11" fmla="*/ 107984 w 533998"/>
                <a:gd name="connsiteY11" fmla="*/ 213007 h 583821"/>
                <a:gd name="connsiteX12" fmla="*/ 320991 w 533998"/>
                <a:gd name="connsiteY12" fmla="*/ 0 h 583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33998" h="583821">
                  <a:moveTo>
                    <a:pt x="320991" y="0"/>
                  </a:moveTo>
                  <a:cubicBezTo>
                    <a:pt x="438632" y="0"/>
                    <a:pt x="533998" y="95366"/>
                    <a:pt x="533998" y="213007"/>
                  </a:cubicBezTo>
                  <a:cubicBezTo>
                    <a:pt x="533998" y="330648"/>
                    <a:pt x="438632" y="426014"/>
                    <a:pt x="320991" y="426014"/>
                  </a:cubicBezTo>
                  <a:cubicBezTo>
                    <a:pt x="306286" y="426014"/>
                    <a:pt x="291929" y="424524"/>
                    <a:pt x="278063" y="421687"/>
                  </a:cubicBezTo>
                  <a:lnTo>
                    <a:pt x="252689" y="413810"/>
                  </a:lnTo>
                  <a:lnTo>
                    <a:pt x="260696" y="453473"/>
                  </a:lnTo>
                  <a:cubicBezTo>
                    <a:pt x="260696" y="525462"/>
                    <a:pt x="202337" y="583821"/>
                    <a:pt x="130348" y="583821"/>
                  </a:cubicBezTo>
                  <a:cubicBezTo>
                    <a:pt x="58359" y="583821"/>
                    <a:pt x="0" y="525462"/>
                    <a:pt x="0" y="453473"/>
                  </a:cubicBezTo>
                  <a:cubicBezTo>
                    <a:pt x="0" y="381484"/>
                    <a:pt x="58359" y="323125"/>
                    <a:pt x="130348" y="323125"/>
                  </a:cubicBezTo>
                  <a:lnTo>
                    <a:pt x="145070" y="326097"/>
                  </a:lnTo>
                  <a:lnTo>
                    <a:pt x="124723" y="295919"/>
                  </a:lnTo>
                  <a:cubicBezTo>
                    <a:pt x="113945" y="270435"/>
                    <a:pt x="107984" y="242417"/>
                    <a:pt x="107984" y="213007"/>
                  </a:cubicBezTo>
                  <a:cubicBezTo>
                    <a:pt x="107984" y="95366"/>
                    <a:pt x="203350" y="0"/>
                    <a:pt x="320991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2" name="楕円 401"/>
            <p:cNvSpPr/>
            <p:nvPr/>
          </p:nvSpPr>
          <p:spPr bwMode="auto">
            <a:xfrm flipH="1">
              <a:off x="5195391" y="3587360"/>
              <a:ext cx="206940" cy="20694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7939908" y="884868"/>
            <a:ext cx="1504382" cy="1519333"/>
            <a:chOff x="7939908" y="884868"/>
            <a:chExt cx="1504382" cy="1519333"/>
          </a:xfrm>
        </p:grpSpPr>
        <p:grpSp>
          <p:nvGrpSpPr>
            <p:cNvPr id="294" name="グループ化 293"/>
            <p:cNvGrpSpPr/>
            <p:nvPr/>
          </p:nvGrpSpPr>
          <p:grpSpPr>
            <a:xfrm>
              <a:off x="8000173" y="884868"/>
              <a:ext cx="1383856" cy="1519333"/>
              <a:chOff x="6321152" y="926401"/>
              <a:chExt cx="864096" cy="1028687"/>
            </a:xfrm>
          </p:grpSpPr>
          <p:sp>
            <p:nvSpPr>
              <p:cNvPr id="295" name="円/楕円 451"/>
              <p:cNvSpPr/>
              <p:nvPr/>
            </p:nvSpPr>
            <p:spPr>
              <a:xfrm>
                <a:off x="6332398" y="977834"/>
                <a:ext cx="841603" cy="977254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6" name="弦 295"/>
              <p:cNvSpPr/>
              <p:nvPr/>
            </p:nvSpPr>
            <p:spPr>
              <a:xfrm>
                <a:off x="6321152" y="926401"/>
                <a:ext cx="864096" cy="936104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97" name="フリーフォーム 296"/>
            <p:cNvSpPr/>
            <p:nvPr/>
          </p:nvSpPr>
          <p:spPr bwMode="auto">
            <a:xfrm>
              <a:off x="8510991" y="1122116"/>
              <a:ext cx="362214" cy="362214"/>
            </a:xfrm>
            <a:custGeom>
              <a:avLst/>
              <a:gdLst>
                <a:gd name="connsiteX0" fmla="*/ 0 w 423640"/>
                <a:gd name="connsiteY0" fmla="*/ 293050 h 423640"/>
                <a:gd name="connsiteX1" fmla="*/ 0 w 423640"/>
                <a:gd name="connsiteY1" fmla="*/ 130590 h 423640"/>
                <a:gd name="connsiteX2" fmla="*/ 130590 w 423640"/>
                <a:gd name="connsiteY2" fmla="*/ 130590 h 423640"/>
                <a:gd name="connsiteX3" fmla="*/ 130590 w 423640"/>
                <a:gd name="connsiteY3" fmla="*/ 0 h 423640"/>
                <a:gd name="connsiteX4" fmla="*/ 293050 w 423640"/>
                <a:gd name="connsiteY4" fmla="*/ 0 h 423640"/>
                <a:gd name="connsiteX5" fmla="*/ 293050 w 423640"/>
                <a:gd name="connsiteY5" fmla="*/ 130590 h 423640"/>
                <a:gd name="connsiteX6" fmla="*/ 423640 w 423640"/>
                <a:gd name="connsiteY6" fmla="*/ 130590 h 423640"/>
                <a:gd name="connsiteX7" fmla="*/ 423640 w 423640"/>
                <a:gd name="connsiteY7" fmla="*/ 293050 h 423640"/>
                <a:gd name="connsiteX8" fmla="*/ 293050 w 423640"/>
                <a:gd name="connsiteY8" fmla="*/ 293050 h 423640"/>
                <a:gd name="connsiteX9" fmla="*/ 293050 w 423640"/>
                <a:gd name="connsiteY9" fmla="*/ 423640 h 423640"/>
                <a:gd name="connsiteX10" fmla="*/ 130590 w 423640"/>
                <a:gd name="connsiteY10" fmla="*/ 423640 h 423640"/>
                <a:gd name="connsiteX11" fmla="*/ 130590 w 423640"/>
                <a:gd name="connsiteY11" fmla="*/ 293050 h 42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3640" h="423640">
                  <a:moveTo>
                    <a:pt x="0" y="293050"/>
                  </a:moveTo>
                  <a:lnTo>
                    <a:pt x="0" y="130590"/>
                  </a:lnTo>
                  <a:lnTo>
                    <a:pt x="130590" y="130590"/>
                  </a:lnTo>
                  <a:lnTo>
                    <a:pt x="130590" y="0"/>
                  </a:lnTo>
                  <a:lnTo>
                    <a:pt x="293050" y="0"/>
                  </a:lnTo>
                  <a:lnTo>
                    <a:pt x="293050" y="130590"/>
                  </a:lnTo>
                  <a:lnTo>
                    <a:pt x="423640" y="130590"/>
                  </a:lnTo>
                  <a:lnTo>
                    <a:pt x="423640" y="293050"/>
                  </a:lnTo>
                  <a:lnTo>
                    <a:pt x="293050" y="293050"/>
                  </a:lnTo>
                  <a:lnTo>
                    <a:pt x="293050" y="423640"/>
                  </a:lnTo>
                  <a:lnTo>
                    <a:pt x="130590" y="423640"/>
                  </a:lnTo>
                  <a:lnTo>
                    <a:pt x="130590" y="293050"/>
                  </a:lnTo>
                  <a:close/>
                </a:path>
              </a:pathLst>
            </a:custGeom>
            <a:solidFill>
              <a:srgbClr val="00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298" name="角丸四角形 297"/>
            <p:cNvSpPr/>
            <p:nvPr/>
          </p:nvSpPr>
          <p:spPr>
            <a:xfrm>
              <a:off x="7939908" y="1576164"/>
              <a:ext cx="1504382" cy="106353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8140397" y="1429585"/>
              <a:ext cx="505864" cy="505864"/>
              <a:chOff x="5293151" y="409019"/>
              <a:chExt cx="559949" cy="559949"/>
            </a:xfrm>
          </p:grpSpPr>
          <p:sp>
            <p:nvSpPr>
              <p:cNvPr id="6" name="弦 5"/>
              <p:cNvSpPr/>
              <p:nvPr/>
            </p:nvSpPr>
            <p:spPr bwMode="auto">
              <a:xfrm>
                <a:off x="5293151" y="409019"/>
                <a:ext cx="559949" cy="559949"/>
              </a:xfrm>
              <a:prstGeom prst="chord">
                <a:avLst>
                  <a:gd name="adj1" fmla="val 750348"/>
                  <a:gd name="adj2" fmla="val 13937075"/>
                </a:avLst>
              </a:prstGeom>
              <a:solidFill>
                <a:sysClr val="window" lastClr="FFFFFF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02" name="弦 301"/>
              <p:cNvSpPr/>
              <p:nvPr/>
            </p:nvSpPr>
            <p:spPr bwMode="auto">
              <a:xfrm>
                <a:off x="5457072" y="519589"/>
                <a:ext cx="359950" cy="359948"/>
              </a:xfrm>
              <a:prstGeom prst="chord">
                <a:avLst>
                  <a:gd name="adj1" fmla="val 750348"/>
                  <a:gd name="adj2" fmla="val 13937075"/>
                </a:avLst>
              </a:prstGeom>
              <a:solidFill>
                <a:schemeClr val="tx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304" name="グループ化 303"/>
            <p:cNvGrpSpPr/>
            <p:nvPr/>
          </p:nvGrpSpPr>
          <p:grpSpPr>
            <a:xfrm flipH="1">
              <a:off x="8749849" y="1429585"/>
              <a:ext cx="505864" cy="505864"/>
              <a:chOff x="5293151" y="409019"/>
              <a:chExt cx="559949" cy="559949"/>
            </a:xfrm>
          </p:grpSpPr>
          <p:sp>
            <p:nvSpPr>
              <p:cNvPr id="305" name="弦 304"/>
              <p:cNvSpPr/>
              <p:nvPr/>
            </p:nvSpPr>
            <p:spPr bwMode="auto">
              <a:xfrm>
                <a:off x="5293151" y="409019"/>
                <a:ext cx="559949" cy="559949"/>
              </a:xfrm>
              <a:prstGeom prst="chord">
                <a:avLst>
                  <a:gd name="adj1" fmla="val 750348"/>
                  <a:gd name="adj2" fmla="val 13937075"/>
                </a:avLst>
              </a:prstGeom>
              <a:solidFill>
                <a:sysClr val="window" lastClr="FFFFFF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06" name="弦 305"/>
              <p:cNvSpPr/>
              <p:nvPr/>
            </p:nvSpPr>
            <p:spPr bwMode="auto">
              <a:xfrm>
                <a:off x="5457072" y="519589"/>
                <a:ext cx="359950" cy="359948"/>
              </a:xfrm>
              <a:prstGeom prst="chord">
                <a:avLst>
                  <a:gd name="adj1" fmla="val 750348"/>
                  <a:gd name="adj2" fmla="val 13937075"/>
                </a:avLst>
              </a:prstGeom>
              <a:solidFill>
                <a:schemeClr val="tx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404" name="月 403"/>
            <p:cNvSpPr/>
            <p:nvPr/>
          </p:nvSpPr>
          <p:spPr>
            <a:xfrm rot="5400000">
              <a:off x="8606509" y="1758330"/>
              <a:ext cx="188861" cy="695030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7941178" y="2827968"/>
            <a:ext cx="1504382" cy="1519333"/>
            <a:chOff x="7941178" y="2827968"/>
            <a:chExt cx="1504382" cy="1519333"/>
          </a:xfrm>
        </p:grpSpPr>
        <p:grpSp>
          <p:nvGrpSpPr>
            <p:cNvPr id="328" name="グループ化 327"/>
            <p:cNvGrpSpPr/>
            <p:nvPr/>
          </p:nvGrpSpPr>
          <p:grpSpPr>
            <a:xfrm>
              <a:off x="7941178" y="2827968"/>
              <a:ext cx="1504382" cy="1519333"/>
              <a:chOff x="6283523" y="926401"/>
              <a:chExt cx="939354" cy="1028687"/>
            </a:xfrm>
          </p:grpSpPr>
          <p:sp>
            <p:nvSpPr>
              <p:cNvPr id="329" name="円/楕円 451"/>
              <p:cNvSpPr/>
              <p:nvPr/>
            </p:nvSpPr>
            <p:spPr>
              <a:xfrm>
                <a:off x="6332398" y="977834"/>
                <a:ext cx="841603" cy="977254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0" name="弦 329"/>
              <p:cNvSpPr/>
              <p:nvPr/>
            </p:nvSpPr>
            <p:spPr>
              <a:xfrm>
                <a:off x="6321152" y="926401"/>
                <a:ext cx="864096" cy="936104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1" name="角丸四角形 330"/>
              <p:cNvSpPr/>
              <p:nvPr/>
            </p:nvSpPr>
            <p:spPr>
              <a:xfrm>
                <a:off x="6283523" y="1394453"/>
                <a:ext cx="939354" cy="72008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56" name="フリーフォーム 355"/>
            <p:cNvSpPr/>
            <p:nvPr/>
          </p:nvSpPr>
          <p:spPr bwMode="auto">
            <a:xfrm>
              <a:off x="8510991" y="3065216"/>
              <a:ext cx="362214" cy="362214"/>
            </a:xfrm>
            <a:custGeom>
              <a:avLst/>
              <a:gdLst>
                <a:gd name="connsiteX0" fmla="*/ 0 w 423640"/>
                <a:gd name="connsiteY0" fmla="*/ 293050 h 423640"/>
                <a:gd name="connsiteX1" fmla="*/ 0 w 423640"/>
                <a:gd name="connsiteY1" fmla="*/ 130590 h 423640"/>
                <a:gd name="connsiteX2" fmla="*/ 130590 w 423640"/>
                <a:gd name="connsiteY2" fmla="*/ 130590 h 423640"/>
                <a:gd name="connsiteX3" fmla="*/ 130590 w 423640"/>
                <a:gd name="connsiteY3" fmla="*/ 0 h 423640"/>
                <a:gd name="connsiteX4" fmla="*/ 293050 w 423640"/>
                <a:gd name="connsiteY4" fmla="*/ 0 h 423640"/>
                <a:gd name="connsiteX5" fmla="*/ 293050 w 423640"/>
                <a:gd name="connsiteY5" fmla="*/ 130590 h 423640"/>
                <a:gd name="connsiteX6" fmla="*/ 423640 w 423640"/>
                <a:gd name="connsiteY6" fmla="*/ 130590 h 423640"/>
                <a:gd name="connsiteX7" fmla="*/ 423640 w 423640"/>
                <a:gd name="connsiteY7" fmla="*/ 293050 h 423640"/>
                <a:gd name="connsiteX8" fmla="*/ 293050 w 423640"/>
                <a:gd name="connsiteY8" fmla="*/ 293050 h 423640"/>
                <a:gd name="connsiteX9" fmla="*/ 293050 w 423640"/>
                <a:gd name="connsiteY9" fmla="*/ 423640 h 423640"/>
                <a:gd name="connsiteX10" fmla="*/ 130590 w 423640"/>
                <a:gd name="connsiteY10" fmla="*/ 423640 h 423640"/>
                <a:gd name="connsiteX11" fmla="*/ 130590 w 423640"/>
                <a:gd name="connsiteY11" fmla="*/ 293050 h 42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3640" h="423640">
                  <a:moveTo>
                    <a:pt x="0" y="293050"/>
                  </a:moveTo>
                  <a:lnTo>
                    <a:pt x="0" y="130590"/>
                  </a:lnTo>
                  <a:lnTo>
                    <a:pt x="130590" y="130590"/>
                  </a:lnTo>
                  <a:lnTo>
                    <a:pt x="130590" y="0"/>
                  </a:lnTo>
                  <a:lnTo>
                    <a:pt x="293050" y="0"/>
                  </a:lnTo>
                  <a:lnTo>
                    <a:pt x="293050" y="130590"/>
                  </a:lnTo>
                  <a:lnTo>
                    <a:pt x="423640" y="130590"/>
                  </a:lnTo>
                  <a:lnTo>
                    <a:pt x="423640" y="293050"/>
                  </a:lnTo>
                  <a:lnTo>
                    <a:pt x="293050" y="293050"/>
                  </a:lnTo>
                  <a:lnTo>
                    <a:pt x="293050" y="423640"/>
                  </a:lnTo>
                  <a:lnTo>
                    <a:pt x="130590" y="423640"/>
                  </a:lnTo>
                  <a:lnTo>
                    <a:pt x="130590" y="293050"/>
                  </a:lnTo>
                  <a:close/>
                </a:path>
              </a:pathLst>
            </a:custGeom>
            <a:solidFill>
              <a:srgbClr val="00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05" name="角丸四角形 404"/>
            <p:cNvSpPr/>
            <p:nvPr/>
          </p:nvSpPr>
          <p:spPr bwMode="auto">
            <a:xfrm>
              <a:off x="8220966" y="3564466"/>
              <a:ext cx="264915" cy="4420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6" name="角丸四角形 405"/>
            <p:cNvSpPr/>
            <p:nvPr/>
          </p:nvSpPr>
          <p:spPr bwMode="auto">
            <a:xfrm>
              <a:off x="8291509" y="3694852"/>
              <a:ext cx="123830" cy="16050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7" name="角丸四角形 406"/>
            <p:cNvSpPr/>
            <p:nvPr/>
          </p:nvSpPr>
          <p:spPr bwMode="auto">
            <a:xfrm>
              <a:off x="8916291" y="3564466"/>
              <a:ext cx="264915" cy="4420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8" name="角丸四角形 407"/>
            <p:cNvSpPr/>
            <p:nvPr/>
          </p:nvSpPr>
          <p:spPr bwMode="auto">
            <a:xfrm>
              <a:off x="8986834" y="3694852"/>
              <a:ext cx="123830" cy="16050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8" name="月 417"/>
            <p:cNvSpPr/>
            <p:nvPr/>
          </p:nvSpPr>
          <p:spPr>
            <a:xfrm rot="16200000">
              <a:off x="8664975" y="4025563"/>
              <a:ext cx="52333" cy="422324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473578" y="4758368"/>
            <a:ext cx="1504382" cy="1623867"/>
            <a:chOff x="473578" y="4758368"/>
            <a:chExt cx="1504382" cy="1623867"/>
          </a:xfrm>
        </p:grpSpPr>
        <p:grpSp>
          <p:nvGrpSpPr>
            <p:cNvPr id="332" name="グループ化 331"/>
            <p:cNvGrpSpPr/>
            <p:nvPr/>
          </p:nvGrpSpPr>
          <p:grpSpPr>
            <a:xfrm>
              <a:off x="473578" y="4758368"/>
              <a:ext cx="1504382" cy="1519333"/>
              <a:chOff x="6283523" y="926401"/>
              <a:chExt cx="939354" cy="1028687"/>
            </a:xfrm>
          </p:grpSpPr>
          <p:sp>
            <p:nvSpPr>
              <p:cNvPr id="333" name="円/楕円 451"/>
              <p:cNvSpPr/>
              <p:nvPr/>
            </p:nvSpPr>
            <p:spPr>
              <a:xfrm>
                <a:off x="6332398" y="977834"/>
                <a:ext cx="841603" cy="97725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4" name="弦 333"/>
              <p:cNvSpPr/>
              <p:nvPr/>
            </p:nvSpPr>
            <p:spPr>
              <a:xfrm>
                <a:off x="6321152" y="926401"/>
                <a:ext cx="864096" cy="936104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5" name="角丸四角形 334"/>
              <p:cNvSpPr/>
              <p:nvPr/>
            </p:nvSpPr>
            <p:spPr>
              <a:xfrm>
                <a:off x="6283523" y="1394453"/>
                <a:ext cx="939354" cy="72008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57" name="フリーフォーム 356"/>
            <p:cNvSpPr/>
            <p:nvPr/>
          </p:nvSpPr>
          <p:spPr bwMode="auto">
            <a:xfrm>
              <a:off x="1044661" y="4982916"/>
              <a:ext cx="362214" cy="362214"/>
            </a:xfrm>
            <a:custGeom>
              <a:avLst/>
              <a:gdLst>
                <a:gd name="connsiteX0" fmla="*/ 0 w 423640"/>
                <a:gd name="connsiteY0" fmla="*/ 293050 h 423640"/>
                <a:gd name="connsiteX1" fmla="*/ 0 w 423640"/>
                <a:gd name="connsiteY1" fmla="*/ 130590 h 423640"/>
                <a:gd name="connsiteX2" fmla="*/ 130590 w 423640"/>
                <a:gd name="connsiteY2" fmla="*/ 130590 h 423640"/>
                <a:gd name="connsiteX3" fmla="*/ 130590 w 423640"/>
                <a:gd name="connsiteY3" fmla="*/ 0 h 423640"/>
                <a:gd name="connsiteX4" fmla="*/ 293050 w 423640"/>
                <a:gd name="connsiteY4" fmla="*/ 0 h 423640"/>
                <a:gd name="connsiteX5" fmla="*/ 293050 w 423640"/>
                <a:gd name="connsiteY5" fmla="*/ 130590 h 423640"/>
                <a:gd name="connsiteX6" fmla="*/ 423640 w 423640"/>
                <a:gd name="connsiteY6" fmla="*/ 130590 h 423640"/>
                <a:gd name="connsiteX7" fmla="*/ 423640 w 423640"/>
                <a:gd name="connsiteY7" fmla="*/ 293050 h 423640"/>
                <a:gd name="connsiteX8" fmla="*/ 293050 w 423640"/>
                <a:gd name="connsiteY8" fmla="*/ 293050 h 423640"/>
                <a:gd name="connsiteX9" fmla="*/ 293050 w 423640"/>
                <a:gd name="connsiteY9" fmla="*/ 423640 h 423640"/>
                <a:gd name="connsiteX10" fmla="*/ 130590 w 423640"/>
                <a:gd name="connsiteY10" fmla="*/ 423640 h 423640"/>
                <a:gd name="connsiteX11" fmla="*/ 130590 w 423640"/>
                <a:gd name="connsiteY11" fmla="*/ 293050 h 42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3640" h="423640">
                  <a:moveTo>
                    <a:pt x="0" y="293050"/>
                  </a:moveTo>
                  <a:lnTo>
                    <a:pt x="0" y="130590"/>
                  </a:lnTo>
                  <a:lnTo>
                    <a:pt x="130590" y="130590"/>
                  </a:lnTo>
                  <a:lnTo>
                    <a:pt x="130590" y="0"/>
                  </a:lnTo>
                  <a:lnTo>
                    <a:pt x="293050" y="0"/>
                  </a:lnTo>
                  <a:lnTo>
                    <a:pt x="293050" y="130590"/>
                  </a:lnTo>
                  <a:lnTo>
                    <a:pt x="423640" y="130590"/>
                  </a:lnTo>
                  <a:lnTo>
                    <a:pt x="423640" y="293050"/>
                  </a:lnTo>
                  <a:lnTo>
                    <a:pt x="293050" y="293050"/>
                  </a:lnTo>
                  <a:lnTo>
                    <a:pt x="293050" y="423640"/>
                  </a:lnTo>
                  <a:lnTo>
                    <a:pt x="130590" y="423640"/>
                  </a:lnTo>
                  <a:lnTo>
                    <a:pt x="130590" y="293050"/>
                  </a:lnTo>
                  <a:close/>
                </a:path>
              </a:pathLst>
            </a:custGeom>
            <a:solidFill>
              <a:srgbClr val="00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19" name="円/楕円 243"/>
            <p:cNvSpPr/>
            <p:nvPr/>
          </p:nvSpPr>
          <p:spPr>
            <a:xfrm rot="20700000">
              <a:off x="638950" y="5502763"/>
              <a:ext cx="511348" cy="346110"/>
            </a:xfrm>
            <a:prstGeom prst="ellipse">
              <a:avLst/>
            </a:prstGeom>
            <a:solidFill>
              <a:srgbClr val="00B0F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0" name="円/楕円 246"/>
            <p:cNvSpPr/>
            <p:nvPr/>
          </p:nvSpPr>
          <p:spPr>
            <a:xfrm rot="900000">
              <a:off x="1292876" y="5502763"/>
              <a:ext cx="511348" cy="346110"/>
            </a:xfrm>
            <a:prstGeom prst="ellipse">
              <a:avLst/>
            </a:prstGeom>
            <a:solidFill>
              <a:srgbClr val="00B0F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21" name="グループ化 420"/>
            <p:cNvGrpSpPr/>
            <p:nvPr/>
          </p:nvGrpSpPr>
          <p:grpSpPr>
            <a:xfrm>
              <a:off x="895703" y="5817243"/>
              <a:ext cx="584770" cy="564992"/>
              <a:chOff x="2320355" y="3776313"/>
              <a:chExt cx="584770" cy="564992"/>
            </a:xfrm>
            <a:solidFill>
              <a:srgbClr val="FFFF00"/>
            </a:solidFill>
          </p:grpSpPr>
          <p:sp>
            <p:nvSpPr>
              <p:cNvPr id="422" name="円/楕円 250"/>
              <p:cNvSpPr/>
              <p:nvPr/>
            </p:nvSpPr>
            <p:spPr>
              <a:xfrm>
                <a:off x="2320355" y="3776313"/>
                <a:ext cx="584770" cy="56499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23" name="グループ化 422"/>
              <p:cNvGrpSpPr/>
              <p:nvPr/>
            </p:nvGrpSpPr>
            <p:grpSpPr>
              <a:xfrm>
                <a:off x="2573627" y="3832106"/>
                <a:ext cx="78227" cy="453406"/>
                <a:chOff x="2573627" y="3841047"/>
                <a:chExt cx="78227" cy="453406"/>
              </a:xfrm>
              <a:grpFill/>
            </p:grpSpPr>
            <p:sp>
              <p:nvSpPr>
                <p:cNvPr id="434" name="円/楕円 265"/>
                <p:cNvSpPr/>
                <p:nvPr/>
              </p:nvSpPr>
              <p:spPr>
                <a:xfrm>
                  <a:off x="2573627" y="3841047"/>
                  <a:ext cx="78227" cy="75581"/>
                </a:xfrm>
                <a:prstGeom prst="ellipse">
                  <a:avLst/>
                </a:prstGeom>
                <a:solidFill>
                  <a:schemeClr val="tx1"/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5" name="円/楕円 276"/>
                <p:cNvSpPr/>
                <p:nvPr/>
              </p:nvSpPr>
              <p:spPr>
                <a:xfrm>
                  <a:off x="2573627" y="4218872"/>
                  <a:ext cx="78227" cy="75581"/>
                </a:xfrm>
                <a:prstGeom prst="ellipse">
                  <a:avLst/>
                </a:prstGeom>
                <a:solidFill>
                  <a:schemeClr val="tx1"/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24" name="円/楕円 252"/>
              <p:cNvSpPr/>
              <p:nvPr/>
            </p:nvSpPr>
            <p:spPr>
              <a:xfrm>
                <a:off x="2573627" y="4021019"/>
                <a:ext cx="78227" cy="75581"/>
              </a:xfrm>
              <a:prstGeom prst="ellipse">
                <a:avLst/>
              </a:prstGeom>
              <a:solidFill>
                <a:schemeClr val="tx1"/>
              </a:solidFill>
              <a:ln w="254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25" name="グループ化 424"/>
              <p:cNvGrpSpPr/>
              <p:nvPr/>
            </p:nvGrpSpPr>
            <p:grpSpPr>
              <a:xfrm rot="5400000">
                <a:off x="2573627" y="3832106"/>
                <a:ext cx="78227" cy="453406"/>
                <a:chOff x="2550322" y="3841047"/>
                <a:chExt cx="78227" cy="453406"/>
              </a:xfrm>
              <a:grpFill/>
            </p:grpSpPr>
            <p:sp>
              <p:nvSpPr>
                <p:cNvPr id="432" name="円/楕円 263"/>
                <p:cNvSpPr/>
                <p:nvPr/>
              </p:nvSpPr>
              <p:spPr>
                <a:xfrm>
                  <a:off x="2550322" y="3841047"/>
                  <a:ext cx="78227" cy="75581"/>
                </a:xfrm>
                <a:prstGeom prst="ellipse">
                  <a:avLst/>
                </a:prstGeom>
                <a:solidFill>
                  <a:schemeClr val="tx1"/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3" name="円/楕円 264"/>
                <p:cNvSpPr/>
                <p:nvPr/>
              </p:nvSpPr>
              <p:spPr>
                <a:xfrm>
                  <a:off x="2550322" y="4218872"/>
                  <a:ext cx="78227" cy="75581"/>
                </a:xfrm>
                <a:prstGeom prst="ellipse">
                  <a:avLst/>
                </a:prstGeom>
                <a:solidFill>
                  <a:schemeClr val="tx1"/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26" name="グループ化 425"/>
              <p:cNvGrpSpPr/>
              <p:nvPr/>
            </p:nvGrpSpPr>
            <p:grpSpPr>
              <a:xfrm rot="2700000">
                <a:off x="2573627" y="3832106"/>
                <a:ext cx="78227" cy="453406"/>
                <a:chOff x="2550322" y="3841047"/>
                <a:chExt cx="78227" cy="453406"/>
              </a:xfrm>
              <a:grpFill/>
            </p:grpSpPr>
            <p:sp>
              <p:nvSpPr>
                <p:cNvPr id="430" name="円/楕円 260"/>
                <p:cNvSpPr/>
                <p:nvPr/>
              </p:nvSpPr>
              <p:spPr>
                <a:xfrm>
                  <a:off x="2550322" y="3841047"/>
                  <a:ext cx="78227" cy="75581"/>
                </a:xfrm>
                <a:prstGeom prst="ellipse">
                  <a:avLst/>
                </a:prstGeom>
                <a:solidFill>
                  <a:schemeClr val="tx1"/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1" name="円/楕円 262"/>
                <p:cNvSpPr/>
                <p:nvPr/>
              </p:nvSpPr>
              <p:spPr>
                <a:xfrm>
                  <a:off x="2550322" y="4218872"/>
                  <a:ext cx="78227" cy="75581"/>
                </a:xfrm>
                <a:prstGeom prst="ellipse">
                  <a:avLst/>
                </a:prstGeom>
                <a:solidFill>
                  <a:schemeClr val="tx1"/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27" name="グループ化 426"/>
              <p:cNvGrpSpPr/>
              <p:nvPr/>
            </p:nvGrpSpPr>
            <p:grpSpPr>
              <a:xfrm rot="18900000">
                <a:off x="2573627" y="3832106"/>
                <a:ext cx="78227" cy="453406"/>
                <a:chOff x="2550322" y="3841047"/>
                <a:chExt cx="78227" cy="453406"/>
              </a:xfrm>
              <a:grpFill/>
            </p:grpSpPr>
            <p:sp>
              <p:nvSpPr>
                <p:cNvPr id="428" name="円/楕円 256"/>
                <p:cNvSpPr/>
                <p:nvPr/>
              </p:nvSpPr>
              <p:spPr>
                <a:xfrm>
                  <a:off x="2550322" y="3841047"/>
                  <a:ext cx="78227" cy="75581"/>
                </a:xfrm>
                <a:prstGeom prst="ellipse">
                  <a:avLst/>
                </a:prstGeom>
                <a:solidFill>
                  <a:schemeClr val="tx1"/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9" name="円/楕円 257"/>
                <p:cNvSpPr/>
                <p:nvPr/>
              </p:nvSpPr>
              <p:spPr>
                <a:xfrm>
                  <a:off x="2550322" y="4218872"/>
                  <a:ext cx="78227" cy="75581"/>
                </a:xfrm>
                <a:prstGeom prst="ellipse">
                  <a:avLst/>
                </a:prstGeom>
                <a:solidFill>
                  <a:schemeClr val="tx1"/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29" name="グループ化 28"/>
          <p:cNvGrpSpPr/>
          <p:nvPr/>
        </p:nvGrpSpPr>
        <p:grpSpPr>
          <a:xfrm>
            <a:off x="2316808" y="4758368"/>
            <a:ext cx="1532445" cy="1519332"/>
            <a:chOff x="2316808" y="4758368"/>
            <a:chExt cx="1532445" cy="1519332"/>
          </a:xfrm>
        </p:grpSpPr>
        <p:sp>
          <p:nvSpPr>
            <p:cNvPr id="337" name="円/楕円 451"/>
            <p:cNvSpPr/>
            <p:nvPr/>
          </p:nvSpPr>
          <p:spPr>
            <a:xfrm>
              <a:off x="2406051" y="4834332"/>
              <a:ext cx="1347833" cy="1443368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" name="ドーナツ 14"/>
            <p:cNvSpPr/>
            <p:nvPr/>
          </p:nvSpPr>
          <p:spPr bwMode="auto">
            <a:xfrm rot="2376611">
              <a:off x="2316808" y="5783096"/>
              <a:ext cx="748759" cy="331403"/>
            </a:xfrm>
            <a:prstGeom prst="donut">
              <a:avLst>
                <a:gd name="adj" fmla="val 183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9" name="ドーナツ 438"/>
            <p:cNvSpPr/>
            <p:nvPr/>
          </p:nvSpPr>
          <p:spPr bwMode="auto">
            <a:xfrm rot="19223389" flipH="1">
              <a:off x="3100494" y="5783095"/>
              <a:ext cx="748759" cy="331403"/>
            </a:xfrm>
            <a:prstGeom prst="donut">
              <a:avLst>
                <a:gd name="adj" fmla="val 183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0" name="角丸四角形 12"/>
            <p:cNvSpPr/>
            <p:nvPr/>
          </p:nvSpPr>
          <p:spPr bwMode="auto">
            <a:xfrm>
              <a:off x="2635174" y="5748102"/>
              <a:ext cx="870026" cy="500818"/>
            </a:xfrm>
            <a:custGeom>
              <a:avLst/>
              <a:gdLst>
                <a:gd name="connsiteX0" fmla="*/ 0 w 870026"/>
                <a:gd name="connsiteY0" fmla="*/ 66337 h 526606"/>
                <a:gd name="connsiteX1" fmla="*/ 66337 w 870026"/>
                <a:gd name="connsiteY1" fmla="*/ 0 h 526606"/>
                <a:gd name="connsiteX2" fmla="*/ 803689 w 870026"/>
                <a:gd name="connsiteY2" fmla="*/ 0 h 526606"/>
                <a:gd name="connsiteX3" fmla="*/ 870026 w 870026"/>
                <a:gd name="connsiteY3" fmla="*/ 66337 h 526606"/>
                <a:gd name="connsiteX4" fmla="*/ 870026 w 870026"/>
                <a:gd name="connsiteY4" fmla="*/ 460269 h 526606"/>
                <a:gd name="connsiteX5" fmla="*/ 803689 w 870026"/>
                <a:gd name="connsiteY5" fmla="*/ 526606 h 526606"/>
                <a:gd name="connsiteX6" fmla="*/ 66337 w 870026"/>
                <a:gd name="connsiteY6" fmla="*/ 526606 h 526606"/>
                <a:gd name="connsiteX7" fmla="*/ 0 w 870026"/>
                <a:gd name="connsiteY7" fmla="*/ 460269 h 526606"/>
                <a:gd name="connsiteX8" fmla="*/ 0 w 870026"/>
                <a:gd name="connsiteY8" fmla="*/ 66337 h 526606"/>
                <a:gd name="connsiteX0" fmla="*/ 0 w 870026"/>
                <a:gd name="connsiteY0" fmla="*/ 66337 h 526606"/>
                <a:gd name="connsiteX1" fmla="*/ 66337 w 870026"/>
                <a:gd name="connsiteY1" fmla="*/ 0 h 526606"/>
                <a:gd name="connsiteX2" fmla="*/ 803689 w 870026"/>
                <a:gd name="connsiteY2" fmla="*/ 0 h 526606"/>
                <a:gd name="connsiteX3" fmla="*/ 870026 w 870026"/>
                <a:gd name="connsiteY3" fmla="*/ 66337 h 526606"/>
                <a:gd name="connsiteX4" fmla="*/ 870026 w 870026"/>
                <a:gd name="connsiteY4" fmla="*/ 460269 h 526606"/>
                <a:gd name="connsiteX5" fmla="*/ 803689 w 870026"/>
                <a:gd name="connsiteY5" fmla="*/ 526606 h 526606"/>
                <a:gd name="connsiteX6" fmla="*/ 159205 w 870026"/>
                <a:gd name="connsiteY6" fmla="*/ 526606 h 526606"/>
                <a:gd name="connsiteX7" fmla="*/ 0 w 870026"/>
                <a:gd name="connsiteY7" fmla="*/ 460269 h 526606"/>
                <a:gd name="connsiteX8" fmla="*/ 0 w 870026"/>
                <a:gd name="connsiteY8" fmla="*/ 66337 h 526606"/>
                <a:gd name="connsiteX0" fmla="*/ 0 w 870026"/>
                <a:gd name="connsiteY0" fmla="*/ 66337 h 526606"/>
                <a:gd name="connsiteX1" fmla="*/ 66337 w 870026"/>
                <a:gd name="connsiteY1" fmla="*/ 0 h 526606"/>
                <a:gd name="connsiteX2" fmla="*/ 803689 w 870026"/>
                <a:gd name="connsiteY2" fmla="*/ 0 h 526606"/>
                <a:gd name="connsiteX3" fmla="*/ 870026 w 870026"/>
                <a:gd name="connsiteY3" fmla="*/ 66337 h 526606"/>
                <a:gd name="connsiteX4" fmla="*/ 870026 w 870026"/>
                <a:gd name="connsiteY4" fmla="*/ 460269 h 526606"/>
                <a:gd name="connsiteX5" fmla="*/ 803689 w 870026"/>
                <a:gd name="connsiteY5" fmla="*/ 526606 h 526606"/>
                <a:gd name="connsiteX6" fmla="*/ 159205 w 870026"/>
                <a:gd name="connsiteY6" fmla="*/ 526606 h 526606"/>
                <a:gd name="connsiteX7" fmla="*/ 66675 w 870026"/>
                <a:gd name="connsiteY7" fmla="*/ 460269 h 526606"/>
                <a:gd name="connsiteX8" fmla="*/ 0 w 870026"/>
                <a:gd name="connsiteY8" fmla="*/ 66337 h 526606"/>
                <a:gd name="connsiteX0" fmla="*/ 0 w 870026"/>
                <a:gd name="connsiteY0" fmla="*/ 66337 h 526606"/>
                <a:gd name="connsiteX1" fmla="*/ 66337 w 870026"/>
                <a:gd name="connsiteY1" fmla="*/ 0 h 526606"/>
                <a:gd name="connsiteX2" fmla="*/ 803689 w 870026"/>
                <a:gd name="connsiteY2" fmla="*/ 0 h 526606"/>
                <a:gd name="connsiteX3" fmla="*/ 870026 w 870026"/>
                <a:gd name="connsiteY3" fmla="*/ 66337 h 526606"/>
                <a:gd name="connsiteX4" fmla="*/ 870026 w 870026"/>
                <a:gd name="connsiteY4" fmla="*/ 460269 h 526606"/>
                <a:gd name="connsiteX5" fmla="*/ 710820 w 870026"/>
                <a:gd name="connsiteY5" fmla="*/ 524225 h 526606"/>
                <a:gd name="connsiteX6" fmla="*/ 159205 w 870026"/>
                <a:gd name="connsiteY6" fmla="*/ 526606 h 526606"/>
                <a:gd name="connsiteX7" fmla="*/ 66675 w 870026"/>
                <a:gd name="connsiteY7" fmla="*/ 460269 h 526606"/>
                <a:gd name="connsiteX8" fmla="*/ 0 w 870026"/>
                <a:gd name="connsiteY8" fmla="*/ 66337 h 526606"/>
                <a:gd name="connsiteX0" fmla="*/ 0 w 870026"/>
                <a:gd name="connsiteY0" fmla="*/ 66337 h 526606"/>
                <a:gd name="connsiteX1" fmla="*/ 66337 w 870026"/>
                <a:gd name="connsiteY1" fmla="*/ 0 h 526606"/>
                <a:gd name="connsiteX2" fmla="*/ 803689 w 870026"/>
                <a:gd name="connsiteY2" fmla="*/ 0 h 526606"/>
                <a:gd name="connsiteX3" fmla="*/ 870026 w 870026"/>
                <a:gd name="connsiteY3" fmla="*/ 66337 h 526606"/>
                <a:gd name="connsiteX4" fmla="*/ 793826 w 870026"/>
                <a:gd name="connsiteY4" fmla="*/ 460269 h 526606"/>
                <a:gd name="connsiteX5" fmla="*/ 710820 w 870026"/>
                <a:gd name="connsiteY5" fmla="*/ 524225 h 526606"/>
                <a:gd name="connsiteX6" fmla="*/ 159205 w 870026"/>
                <a:gd name="connsiteY6" fmla="*/ 526606 h 526606"/>
                <a:gd name="connsiteX7" fmla="*/ 66675 w 870026"/>
                <a:gd name="connsiteY7" fmla="*/ 460269 h 526606"/>
                <a:gd name="connsiteX8" fmla="*/ 0 w 870026"/>
                <a:gd name="connsiteY8" fmla="*/ 66337 h 526606"/>
                <a:gd name="connsiteX0" fmla="*/ 0 w 870026"/>
                <a:gd name="connsiteY0" fmla="*/ 66337 h 526606"/>
                <a:gd name="connsiteX1" fmla="*/ 66337 w 870026"/>
                <a:gd name="connsiteY1" fmla="*/ 0 h 526606"/>
                <a:gd name="connsiteX2" fmla="*/ 803689 w 870026"/>
                <a:gd name="connsiteY2" fmla="*/ 0 h 526606"/>
                <a:gd name="connsiteX3" fmla="*/ 870026 w 870026"/>
                <a:gd name="connsiteY3" fmla="*/ 66337 h 526606"/>
                <a:gd name="connsiteX4" fmla="*/ 798589 w 870026"/>
                <a:gd name="connsiteY4" fmla="*/ 462650 h 526606"/>
                <a:gd name="connsiteX5" fmla="*/ 710820 w 870026"/>
                <a:gd name="connsiteY5" fmla="*/ 524225 h 526606"/>
                <a:gd name="connsiteX6" fmla="*/ 159205 w 870026"/>
                <a:gd name="connsiteY6" fmla="*/ 526606 h 526606"/>
                <a:gd name="connsiteX7" fmla="*/ 66675 w 870026"/>
                <a:gd name="connsiteY7" fmla="*/ 460269 h 526606"/>
                <a:gd name="connsiteX8" fmla="*/ 0 w 870026"/>
                <a:gd name="connsiteY8" fmla="*/ 66337 h 526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0026" h="526606">
                  <a:moveTo>
                    <a:pt x="0" y="66337"/>
                  </a:moveTo>
                  <a:cubicBezTo>
                    <a:pt x="0" y="29700"/>
                    <a:pt x="29700" y="0"/>
                    <a:pt x="66337" y="0"/>
                  </a:cubicBezTo>
                  <a:lnTo>
                    <a:pt x="803689" y="0"/>
                  </a:lnTo>
                  <a:cubicBezTo>
                    <a:pt x="840326" y="0"/>
                    <a:pt x="870026" y="29700"/>
                    <a:pt x="870026" y="66337"/>
                  </a:cubicBezTo>
                  <a:lnTo>
                    <a:pt x="798589" y="462650"/>
                  </a:lnTo>
                  <a:cubicBezTo>
                    <a:pt x="798589" y="499287"/>
                    <a:pt x="747457" y="524225"/>
                    <a:pt x="710820" y="524225"/>
                  </a:cubicBezTo>
                  <a:lnTo>
                    <a:pt x="159205" y="526606"/>
                  </a:lnTo>
                  <a:cubicBezTo>
                    <a:pt x="122568" y="526606"/>
                    <a:pt x="66675" y="496906"/>
                    <a:pt x="66675" y="460269"/>
                  </a:cubicBezTo>
                  <a:lnTo>
                    <a:pt x="0" y="663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5" name="円/楕円 452"/>
            <p:cNvSpPr/>
            <p:nvPr/>
          </p:nvSpPr>
          <p:spPr>
            <a:xfrm>
              <a:off x="2627428" y="5460981"/>
              <a:ext cx="323164" cy="298033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6" name="円/楕円 453"/>
            <p:cNvSpPr/>
            <p:nvPr/>
          </p:nvSpPr>
          <p:spPr>
            <a:xfrm>
              <a:off x="2697977" y="5532861"/>
              <a:ext cx="178293" cy="164425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7" name="円/楕円 452"/>
            <p:cNvSpPr/>
            <p:nvPr/>
          </p:nvSpPr>
          <p:spPr>
            <a:xfrm>
              <a:off x="3198928" y="5460981"/>
              <a:ext cx="323164" cy="298033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8" name="円/楕円 453"/>
            <p:cNvSpPr/>
            <p:nvPr/>
          </p:nvSpPr>
          <p:spPr>
            <a:xfrm>
              <a:off x="3269477" y="5532861"/>
              <a:ext cx="178293" cy="164425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9" name="弦 448"/>
            <p:cNvSpPr/>
            <p:nvPr/>
          </p:nvSpPr>
          <p:spPr>
            <a:xfrm>
              <a:off x="2388041" y="4758368"/>
              <a:ext cx="1383856" cy="1382591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rgbClr val="FFC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0" name="角丸四角形 449"/>
            <p:cNvSpPr/>
            <p:nvPr/>
          </p:nvSpPr>
          <p:spPr>
            <a:xfrm>
              <a:off x="2327778" y="5449664"/>
              <a:ext cx="1504382" cy="106353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1" name="フリーフォーム 450"/>
            <p:cNvSpPr/>
            <p:nvPr/>
          </p:nvSpPr>
          <p:spPr bwMode="auto">
            <a:xfrm>
              <a:off x="2892511" y="4982916"/>
              <a:ext cx="362214" cy="362214"/>
            </a:xfrm>
            <a:custGeom>
              <a:avLst/>
              <a:gdLst>
                <a:gd name="connsiteX0" fmla="*/ 0 w 423640"/>
                <a:gd name="connsiteY0" fmla="*/ 293050 h 423640"/>
                <a:gd name="connsiteX1" fmla="*/ 0 w 423640"/>
                <a:gd name="connsiteY1" fmla="*/ 130590 h 423640"/>
                <a:gd name="connsiteX2" fmla="*/ 130590 w 423640"/>
                <a:gd name="connsiteY2" fmla="*/ 130590 h 423640"/>
                <a:gd name="connsiteX3" fmla="*/ 130590 w 423640"/>
                <a:gd name="connsiteY3" fmla="*/ 0 h 423640"/>
                <a:gd name="connsiteX4" fmla="*/ 293050 w 423640"/>
                <a:gd name="connsiteY4" fmla="*/ 0 h 423640"/>
                <a:gd name="connsiteX5" fmla="*/ 293050 w 423640"/>
                <a:gd name="connsiteY5" fmla="*/ 130590 h 423640"/>
                <a:gd name="connsiteX6" fmla="*/ 423640 w 423640"/>
                <a:gd name="connsiteY6" fmla="*/ 130590 h 423640"/>
                <a:gd name="connsiteX7" fmla="*/ 423640 w 423640"/>
                <a:gd name="connsiteY7" fmla="*/ 293050 h 423640"/>
                <a:gd name="connsiteX8" fmla="*/ 293050 w 423640"/>
                <a:gd name="connsiteY8" fmla="*/ 293050 h 423640"/>
                <a:gd name="connsiteX9" fmla="*/ 293050 w 423640"/>
                <a:gd name="connsiteY9" fmla="*/ 423640 h 423640"/>
                <a:gd name="connsiteX10" fmla="*/ 130590 w 423640"/>
                <a:gd name="connsiteY10" fmla="*/ 423640 h 423640"/>
                <a:gd name="connsiteX11" fmla="*/ 130590 w 423640"/>
                <a:gd name="connsiteY11" fmla="*/ 293050 h 42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3640" h="423640">
                  <a:moveTo>
                    <a:pt x="0" y="293050"/>
                  </a:moveTo>
                  <a:lnTo>
                    <a:pt x="0" y="130590"/>
                  </a:lnTo>
                  <a:lnTo>
                    <a:pt x="130590" y="130590"/>
                  </a:lnTo>
                  <a:lnTo>
                    <a:pt x="130590" y="0"/>
                  </a:lnTo>
                  <a:lnTo>
                    <a:pt x="293050" y="0"/>
                  </a:lnTo>
                  <a:lnTo>
                    <a:pt x="293050" y="130590"/>
                  </a:lnTo>
                  <a:lnTo>
                    <a:pt x="423640" y="130590"/>
                  </a:lnTo>
                  <a:lnTo>
                    <a:pt x="423640" y="293050"/>
                  </a:lnTo>
                  <a:lnTo>
                    <a:pt x="293050" y="293050"/>
                  </a:lnTo>
                  <a:lnTo>
                    <a:pt x="293050" y="423640"/>
                  </a:lnTo>
                  <a:lnTo>
                    <a:pt x="130590" y="423640"/>
                  </a:lnTo>
                  <a:lnTo>
                    <a:pt x="130590" y="293050"/>
                  </a:lnTo>
                  <a:close/>
                </a:path>
              </a:pathLst>
            </a:custGeom>
            <a:solidFill>
              <a:srgbClr val="00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4207378" y="4758368"/>
            <a:ext cx="1504382" cy="1519333"/>
            <a:chOff x="4207378" y="4758368"/>
            <a:chExt cx="1504382" cy="1519333"/>
          </a:xfrm>
        </p:grpSpPr>
        <p:grpSp>
          <p:nvGrpSpPr>
            <p:cNvPr id="340" name="グループ化 339"/>
            <p:cNvGrpSpPr/>
            <p:nvPr/>
          </p:nvGrpSpPr>
          <p:grpSpPr>
            <a:xfrm>
              <a:off x="4207378" y="4758368"/>
              <a:ext cx="1504382" cy="1519333"/>
              <a:chOff x="6283523" y="926401"/>
              <a:chExt cx="939354" cy="1028687"/>
            </a:xfrm>
          </p:grpSpPr>
          <p:sp>
            <p:nvSpPr>
              <p:cNvPr id="341" name="円/楕円 451"/>
              <p:cNvSpPr/>
              <p:nvPr/>
            </p:nvSpPr>
            <p:spPr>
              <a:xfrm>
                <a:off x="6332398" y="977834"/>
                <a:ext cx="841603" cy="977254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2" name="弦 341"/>
              <p:cNvSpPr/>
              <p:nvPr/>
            </p:nvSpPr>
            <p:spPr>
              <a:xfrm>
                <a:off x="6321152" y="926401"/>
                <a:ext cx="864096" cy="936104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3" name="角丸四角形 342"/>
              <p:cNvSpPr/>
              <p:nvPr/>
            </p:nvSpPr>
            <p:spPr>
              <a:xfrm>
                <a:off x="6283523" y="1394453"/>
                <a:ext cx="939354" cy="72008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59" name="フリーフォーム 358"/>
            <p:cNvSpPr/>
            <p:nvPr/>
          </p:nvSpPr>
          <p:spPr bwMode="auto">
            <a:xfrm>
              <a:off x="4784811" y="4982916"/>
              <a:ext cx="362214" cy="362214"/>
            </a:xfrm>
            <a:custGeom>
              <a:avLst/>
              <a:gdLst>
                <a:gd name="connsiteX0" fmla="*/ 0 w 423640"/>
                <a:gd name="connsiteY0" fmla="*/ 293050 h 423640"/>
                <a:gd name="connsiteX1" fmla="*/ 0 w 423640"/>
                <a:gd name="connsiteY1" fmla="*/ 130590 h 423640"/>
                <a:gd name="connsiteX2" fmla="*/ 130590 w 423640"/>
                <a:gd name="connsiteY2" fmla="*/ 130590 h 423640"/>
                <a:gd name="connsiteX3" fmla="*/ 130590 w 423640"/>
                <a:gd name="connsiteY3" fmla="*/ 0 h 423640"/>
                <a:gd name="connsiteX4" fmla="*/ 293050 w 423640"/>
                <a:gd name="connsiteY4" fmla="*/ 0 h 423640"/>
                <a:gd name="connsiteX5" fmla="*/ 293050 w 423640"/>
                <a:gd name="connsiteY5" fmla="*/ 130590 h 423640"/>
                <a:gd name="connsiteX6" fmla="*/ 423640 w 423640"/>
                <a:gd name="connsiteY6" fmla="*/ 130590 h 423640"/>
                <a:gd name="connsiteX7" fmla="*/ 423640 w 423640"/>
                <a:gd name="connsiteY7" fmla="*/ 293050 h 423640"/>
                <a:gd name="connsiteX8" fmla="*/ 293050 w 423640"/>
                <a:gd name="connsiteY8" fmla="*/ 293050 h 423640"/>
                <a:gd name="connsiteX9" fmla="*/ 293050 w 423640"/>
                <a:gd name="connsiteY9" fmla="*/ 423640 h 423640"/>
                <a:gd name="connsiteX10" fmla="*/ 130590 w 423640"/>
                <a:gd name="connsiteY10" fmla="*/ 423640 h 423640"/>
                <a:gd name="connsiteX11" fmla="*/ 130590 w 423640"/>
                <a:gd name="connsiteY11" fmla="*/ 293050 h 42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3640" h="423640">
                  <a:moveTo>
                    <a:pt x="0" y="293050"/>
                  </a:moveTo>
                  <a:lnTo>
                    <a:pt x="0" y="130590"/>
                  </a:lnTo>
                  <a:lnTo>
                    <a:pt x="130590" y="130590"/>
                  </a:lnTo>
                  <a:lnTo>
                    <a:pt x="130590" y="0"/>
                  </a:lnTo>
                  <a:lnTo>
                    <a:pt x="293050" y="0"/>
                  </a:lnTo>
                  <a:lnTo>
                    <a:pt x="293050" y="130590"/>
                  </a:lnTo>
                  <a:lnTo>
                    <a:pt x="423640" y="130590"/>
                  </a:lnTo>
                  <a:lnTo>
                    <a:pt x="423640" y="293050"/>
                  </a:lnTo>
                  <a:lnTo>
                    <a:pt x="293050" y="293050"/>
                  </a:lnTo>
                  <a:lnTo>
                    <a:pt x="293050" y="423640"/>
                  </a:lnTo>
                  <a:lnTo>
                    <a:pt x="130590" y="423640"/>
                  </a:lnTo>
                  <a:lnTo>
                    <a:pt x="130590" y="293050"/>
                  </a:lnTo>
                  <a:close/>
                </a:path>
              </a:pathLst>
            </a:custGeom>
            <a:solidFill>
              <a:srgbClr val="00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52" name="楕円 451"/>
            <p:cNvSpPr/>
            <p:nvPr/>
          </p:nvSpPr>
          <p:spPr bwMode="auto">
            <a:xfrm>
              <a:off x="4378986" y="5371166"/>
              <a:ext cx="501870" cy="50187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3" name="楕円 452"/>
            <p:cNvSpPr/>
            <p:nvPr/>
          </p:nvSpPr>
          <p:spPr bwMode="auto">
            <a:xfrm>
              <a:off x="4513270" y="5505450"/>
              <a:ext cx="233302" cy="23330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4" name="楕円 453"/>
            <p:cNvSpPr/>
            <p:nvPr/>
          </p:nvSpPr>
          <p:spPr bwMode="auto">
            <a:xfrm>
              <a:off x="5021923" y="5371166"/>
              <a:ext cx="501870" cy="50187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5" name="楕円 454"/>
            <p:cNvSpPr/>
            <p:nvPr/>
          </p:nvSpPr>
          <p:spPr bwMode="auto">
            <a:xfrm>
              <a:off x="5156207" y="5505450"/>
              <a:ext cx="233302" cy="23330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6080628" y="884868"/>
            <a:ext cx="1504382" cy="1519333"/>
            <a:chOff x="6080628" y="884868"/>
            <a:chExt cx="1504382" cy="1519333"/>
          </a:xfrm>
        </p:grpSpPr>
        <p:grpSp>
          <p:nvGrpSpPr>
            <p:cNvPr id="285" name="グループ化 284"/>
            <p:cNvGrpSpPr/>
            <p:nvPr/>
          </p:nvGrpSpPr>
          <p:grpSpPr>
            <a:xfrm>
              <a:off x="6140893" y="884868"/>
              <a:ext cx="1383856" cy="1519333"/>
              <a:chOff x="6321152" y="926401"/>
              <a:chExt cx="864096" cy="1028687"/>
            </a:xfrm>
          </p:grpSpPr>
          <p:sp>
            <p:nvSpPr>
              <p:cNvPr id="286" name="円/楕円 451"/>
              <p:cNvSpPr/>
              <p:nvPr/>
            </p:nvSpPr>
            <p:spPr>
              <a:xfrm>
                <a:off x="6332398" y="977834"/>
                <a:ext cx="841603" cy="977254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7" name="弦 286"/>
              <p:cNvSpPr/>
              <p:nvPr/>
            </p:nvSpPr>
            <p:spPr>
              <a:xfrm>
                <a:off x="6321152" y="926401"/>
                <a:ext cx="864096" cy="936104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88" name="フリーフォーム 287"/>
            <p:cNvSpPr/>
            <p:nvPr/>
          </p:nvSpPr>
          <p:spPr bwMode="auto">
            <a:xfrm>
              <a:off x="6651711" y="1122116"/>
              <a:ext cx="362214" cy="362214"/>
            </a:xfrm>
            <a:custGeom>
              <a:avLst/>
              <a:gdLst>
                <a:gd name="connsiteX0" fmla="*/ 0 w 423640"/>
                <a:gd name="connsiteY0" fmla="*/ 293050 h 423640"/>
                <a:gd name="connsiteX1" fmla="*/ 0 w 423640"/>
                <a:gd name="connsiteY1" fmla="*/ 130590 h 423640"/>
                <a:gd name="connsiteX2" fmla="*/ 130590 w 423640"/>
                <a:gd name="connsiteY2" fmla="*/ 130590 h 423640"/>
                <a:gd name="connsiteX3" fmla="*/ 130590 w 423640"/>
                <a:gd name="connsiteY3" fmla="*/ 0 h 423640"/>
                <a:gd name="connsiteX4" fmla="*/ 293050 w 423640"/>
                <a:gd name="connsiteY4" fmla="*/ 0 h 423640"/>
                <a:gd name="connsiteX5" fmla="*/ 293050 w 423640"/>
                <a:gd name="connsiteY5" fmla="*/ 130590 h 423640"/>
                <a:gd name="connsiteX6" fmla="*/ 423640 w 423640"/>
                <a:gd name="connsiteY6" fmla="*/ 130590 h 423640"/>
                <a:gd name="connsiteX7" fmla="*/ 423640 w 423640"/>
                <a:gd name="connsiteY7" fmla="*/ 293050 h 423640"/>
                <a:gd name="connsiteX8" fmla="*/ 293050 w 423640"/>
                <a:gd name="connsiteY8" fmla="*/ 293050 h 423640"/>
                <a:gd name="connsiteX9" fmla="*/ 293050 w 423640"/>
                <a:gd name="connsiteY9" fmla="*/ 423640 h 423640"/>
                <a:gd name="connsiteX10" fmla="*/ 130590 w 423640"/>
                <a:gd name="connsiteY10" fmla="*/ 423640 h 423640"/>
                <a:gd name="connsiteX11" fmla="*/ 130590 w 423640"/>
                <a:gd name="connsiteY11" fmla="*/ 293050 h 42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3640" h="423640">
                  <a:moveTo>
                    <a:pt x="0" y="293050"/>
                  </a:moveTo>
                  <a:lnTo>
                    <a:pt x="0" y="130590"/>
                  </a:lnTo>
                  <a:lnTo>
                    <a:pt x="130590" y="130590"/>
                  </a:lnTo>
                  <a:lnTo>
                    <a:pt x="130590" y="0"/>
                  </a:lnTo>
                  <a:lnTo>
                    <a:pt x="293050" y="0"/>
                  </a:lnTo>
                  <a:lnTo>
                    <a:pt x="293050" y="130590"/>
                  </a:lnTo>
                  <a:lnTo>
                    <a:pt x="423640" y="130590"/>
                  </a:lnTo>
                  <a:lnTo>
                    <a:pt x="423640" y="293050"/>
                  </a:lnTo>
                  <a:lnTo>
                    <a:pt x="293050" y="293050"/>
                  </a:lnTo>
                  <a:lnTo>
                    <a:pt x="293050" y="423640"/>
                  </a:lnTo>
                  <a:lnTo>
                    <a:pt x="130590" y="423640"/>
                  </a:lnTo>
                  <a:lnTo>
                    <a:pt x="130590" y="293050"/>
                  </a:lnTo>
                  <a:close/>
                </a:path>
              </a:pathLst>
            </a:custGeom>
            <a:solidFill>
              <a:srgbClr val="00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289" name="角丸四角形 288"/>
            <p:cNvSpPr/>
            <p:nvPr/>
          </p:nvSpPr>
          <p:spPr>
            <a:xfrm>
              <a:off x="6080628" y="1576164"/>
              <a:ext cx="1504382" cy="106353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" name="アーチ 4"/>
            <p:cNvSpPr/>
            <p:nvPr/>
          </p:nvSpPr>
          <p:spPr bwMode="auto">
            <a:xfrm>
              <a:off x="6302355" y="1624934"/>
              <a:ext cx="452792" cy="452792"/>
            </a:xfrm>
            <a:prstGeom prst="blockArc">
              <a:avLst/>
            </a:prstGeom>
            <a:solidFill>
              <a:schemeClr val="tx1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293" name="アーチ 292"/>
            <p:cNvSpPr/>
            <p:nvPr/>
          </p:nvSpPr>
          <p:spPr bwMode="auto">
            <a:xfrm>
              <a:off x="6918305" y="1624934"/>
              <a:ext cx="452792" cy="452792"/>
            </a:xfrm>
            <a:prstGeom prst="blockArc">
              <a:avLst/>
            </a:prstGeom>
            <a:solidFill>
              <a:schemeClr val="tx1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56" name="月 455"/>
            <p:cNvSpPr/>
            <p:nvPr/>
          </p:nvSpPr>
          <p:spPr>
            <a:xfrm rot="16200000">
              <a:off x="6696872" y="1798582"/>
              <a:ext cx="247682" cy="695030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6086978" y="4758368"/>
            <a:ext cx="1504382" cy="1575117"/>
            <a:chOff x="6086978" y="4758368"/>
            <a:chExt cx="1504382" cy="1575117"/>
          </a:xfrm>
        </p:grpSpPr>
        <p:grpSp>
          <p:nvGrpSpPr>
            <p:cNvPr id="344" name="グループ化 343"/>
            <p:cNvGrpSpPr/>
            <p:nvPr/>
          </p:nvGrpSpPr>
          <p:grpSpPr>
            <a:xfrm>
              <a:off x="6086978" y="4758368"/>
              <a:ext cx="1504382" cy="1519333"/>
              <a:chOff x="6283523" y="926401"/>
              <a:chExt cx="939354" cy="1028687"/>
            </a:xfrm>
          </p:grpSpPr>
          <p:sp>
            <p:nvSpPr>
              <p:cNvPr id="345" name="円/楕円 451"/>
              <p:cNvSpPr/>
              <p:nvPr/>
            </p:nvSpPr>
            <p:spPr>
              <a:xfrm>
                <a:off x="6332398" y="977834"/>
                <a:ext cx="841603" cy="977254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6" name="弦 345"/>
              <p:cNvSpPr/>
              <p:nvPr/>
            </p:nvSpPr>
            <p:spPr>
              <a:xfrm>
                <a:off x="6321152" y="926401"/>
                <a:ext cx="864096" cy="936104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7" name="角丸四角形 346"/>
              <p:cNvSpPr/>
              <p:nvPr/>
            </p:nvSpPr>
            <p:spPr>
              <a:xfrm>
                <a:off x="6283523" y="1394453"/>
                <a:ext cx="939354" cy="72008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60" name="フリーフォーム 359"/>
            <p:cNvSpPr/>
            <p:nvPr/>
          </p:nvSpPr>
          <p:spPr bwMode="auto">
            <a:xfrm>
              <a:off x="6651711" y="4982916"/>
              <a:ext cx="362214" cy="362214"/>
            </a:xfrm>
            <a:custGeom>
              <a:avLst/>
              <a:gdLst>
                <a:gd name="connsiteX0" fmla="*/ 0 w 423640"/>
                <a:gd name="connsiteY0" fmla="*/ 293050 h 423640"/>
                <a:gd name="connsiteX1" fmla="*/ 0 w 423640"/>
                <a:gd name="connsiteY1" fmla="*/ 130590 h 423640"/>
                <a:gd name="connsiteX2" fmla="*/ 130590 w 423640"/>
                <a:gd name="connsiteY2" fmla="*/ 130590 h 423640"/>
                <a:gd name="connsiteX3" fmla="*/ 130590 w 423640"/>
                <a:gd name="connsiteY3" fmla="*/ 0 h 423640"/>
                <a:gd name="connsiteX4" fmla="*/ 293050 w 423640"/>
                <a:gd name="connsiteY4" fmla="*/ 0 h 423640"/>
                <a:gd name="connsiteX5" fmla="*/ 293050 w 423640"/>
                <a:gd name="connsiteY5" fmla="*/ 130590 h 423640"/>
                <a:gd name="connsiteX6" fmla="*/ 423640 w 423640"/>
                <a:gd name="connsiteY6" fmla="*/ 130590 h 423640"/>
                <a:gd name="connsiteX7" fmla="*/ 423640 w 423640"/>
                <a:gd name="connsiteY7" fmla="*/ 293050 h 423640"/>
                <a:gd name="connsiteX8" fmla="*/ 293050 w 423640"/>
                <a:gd name="connsiteY8" fmla="*/ 293050 h 423640"/>
                <a:gd name="connsiteX9" fmla="*/ 293050 w 423640"/>
                <a:gd name="connsiteY9" fmla="*/ 423640 h 423640"/>
                <a:gd name="connsiteX10" fmla="*/ 130590 w 423640"/>
                <a:gd name="connsiteY10" fmla="*/ 423640 h 423640"/>
                <a:gd name="connsiteX11" fmla="*/ 130590 w 423640"/>
                <a:gd name="connsiteY11" fmla="*/ 293050 h 42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3640" h="423640">
                  <a:moveTo>
                    <a:pt x="0" y="293050"/>
                  </a:moveTo>
                  <a:lnTo>
                    <a:pt x="0" y="130590"/>
                  </a:lnTo>
                  <a:lnTo>
                    <a:pt x="130590" y="130590"/>
                  </a:lnTo>
                  <a:lnTo>
                    <a:pt x="130590" y="0"/>
                  </a:lnTo>
                  <a:lnTo>
                    <a:pt x="293050" y="0"/>
                  </a:lnTo>
                  <a:lnTo>
                    <a:pt x="293050" y="130590"/>
                  </a:lnTo>
                  <a:lnTo>
                    <a:pt x="423640" y="130590"/>
                  </a:lnTo>
                  <a:lnTo>
                    <a:pt x="423640" y="293050"/>
                  </a:lnTo>
                  <a:lnTo>
                    <a:pt x="293050" y="293050"/>
                  </a:lnTo>
                  <a:lnTo>
                    <a:pt x="293050" y="423640"/>
                  </a:lnTo>
                  <a:lnTo>
                    <a:pt x="130590" y="423640"/>
                  </a:lnTo>
                  <a:lnTo>
                    <a:pt x="130590" y="293050"/>
                  </a:lnTo>
                  <a:close/>
                </a:path>
              </a:pathLst>
            </a:custGeom>
            <a:solidFill>
              <a:srgbClr val="00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7" name="グループ化 16"/>
            <p:cNvGrpSpPr/>
            <p:nvPr/>
          </p:nvGrpSpPr>
          <p:grpSpPr>
            <a:xfrm rot="900000">
              <a:off x="6253277" y="5374846"/>
              <a:ext cx="501870" cy="501870"/>
              <a:chOff x="6299568" y="5409470"/>
              <a:chExt cx="501870" cy="501870"/>
            </a:xfrm>
          </p:grpSpPr>
          <p:sp>
            <p:nvSpPr>
              <p:cNvPr id="457" name="楕円 456"/>
              <p:cNvSpPr/>
              <p:nvPr/>
            </p:nvSpPr>
            <p:spPr bwMode="auto">
              <a:xfrm>
                <a:off x="6299568" y="5409470"/>
                <a:ext cx="501870" cy="50187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8" name="楕円 457"/>
              <p:cNvSpPr/>
              <p:nvPr/>
            </p:nvSpPr>
            <p:spPr bwMode="auto">
              <a:xfrm>
                <a:off x="6390136" y="5500038"/>
                <a:ext cx="320734" cy="32073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2" name="フリーフォーム 461"/>
              <p:cNvSpPr/>
              <p:nvPr/>
            </p:nvSpPr>
            <p:spPr bwMode="auto">
              <a:xfrm>
                <a:off x="6301623" y="5409471"/>
                <a:ext cx="497763" cy="240763"/>
              </a:xfrm>
              <a:custGeom>
                <a:avLst/>
                <a:gdLst>
                  <a:gd name="connsiteX0" fmla="*/ 248881 w 497763"/>
                  <a:gd name="connsiteY0" fmla="*/ 0 h 240763"/>
                  <a:gd name="connsiteX1" fmla="*/ 480097 w 497763"/>
                  <a:gd name="connsiteY1" fmla="*/ 153260 h 240763"/>
                  <a:gd name="connsiteX2" fmla="*/ 497763 w 497763"/>
                  <a:gd name="connsiteY2" fmla="*/ 240763 h 240763"/>
                  <a:gd name="connsiteX3" fmla="*/ 461262 w 497763"/>
                  <a:gd name="connsiteY3" fmla="*/ 231652 h 240763"/>
                  <a:gd name="connsiteX4" fmla="*/ 248881 w 497763"/>
                  <a:gd name="connsiteY4" fmla="*/ 211932 h 240763"/>
                  <a:gd name="connsiteX5" fmla="*/ 36500 w 497763"/>
                  <a:gd name="connsiteY5" fmla="*/ 231652 h 240763"/>
                  <a:gd name="connsiteX6" fmla="*/ 0 w 497763"/>
                  <a:gd name="connsiteY6" fmla="*/ 240763 h 240763"/>
                  <a:gd name="connsiteX7" fmla="*/ 17666 w 497763"/>
                  <a:gd name="connsiteY7" fmla="*/ 153260 h 240763"/>
                  <a:gd name="connsiteX8" fmla="*/ 248881 w 497763"/>
                  <a:gd name="connsiteY8" fmla="*/ 0 h 24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7763" h="240763">
                    <a:moveTo>
                      <a:pt x="248881" y="0"/>
                    </a:moveTo>
                    <a:cubicBezTo>
                      <a:pt x="352822" y="0"/>
                      <a:pt x="442003" y="63195"/>
                      <a:pt x="480097" y="153260"/>
                    </a:cubicBezTo>
                    <a:lnTo>
                      <a:pt x="497763" y="240763"/>
                    </a:lnTo>
                    <a:lnTo>
                      <a:pt x="461262" y="231652"/>
                    </a:lnTo>
                    <a:cubicBezTo>
                      <a:pt x="395985" y="218954"/>
                      <a:pt x="324216" y="211932"/>
                      <a:pt x="248881" y="211932"/>
                    </a:cubicBezTo>
                    <a:cubicBezTo>
                      <a:pt x="173547" y="211932"/>
                      <a:pt x="101778" y="218954"/>
                      <a:pt x="36500" y="231652"/>
                    </a:cubicBezTo>
                    <a:lnTo>
                      <a:pt x="0" y="240763"/>
                    </a:lnTo>
                    <a:lnTo>
                      <a:pt x="17666" y="153260"/>
                    </a:lnTo>
                    <a:cubicBezTo>
                      <a:pt x="55760" y="63195"/>
                      <a:pt x="144940" y="0"/>
                      <a:pt x="248881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64" name="グループ化 463"/>
            <p:cNvGrpSpPr/>
            <p:nvPr/>
          </p:nvGrpSpPr>
          <p:grpSpPr>
            <a:xfrm rot="20700000">
              <a:off x="6917646" y="5374846"/>
              <a:ext cx="501870" cy="501870"/>
              <a:chOff x="6299568" y="5409470"/>
              <a:chExt cx="501870" cy="501870"/>
            </a:xfrm>
          </p:grpSpPr>
          <p:sp>
            <p:nvSpPr>
              <p:cNvPr id="465" name="楕円 464"/>
              <p:cNvSpPr/>
              <p:nvPr/>
            </p:nvSpPr>
            <p:spPr bwMode="auto">
              <a:xfrm>
                <a:off x="6299568" y="5409470"/>
                <a:ext cx="501870" cy="50187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6" name="楕円 465"/>
              <p:cNvSpPr/>
              <p:nvPr/>
            </p:nvSpPr>
            <p:spPr bwMode="auto">
              <a:xfrm>
                <a:off x="6390136" y="5500038"/>
                <a:ext cx="320734" cy="32073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7" name="フリーフォーム 466"/>
              <p:cNvSpPr/>
              <p:nvPr/>
            </p:nvSpPr>
            <p:spPr bwMode="auto">
              <a:xfrm>
                <a:off x="6301623" y="5409471"/>
                <a:ext cx="497763" cy="240763"/>
              </a:xfrm>
              <a:custGeom>
                <a:avLst/>
                <a:gdLst>
                  <a:gd name="connsiteX0" fmla="*/ 248881 w 497763"/>
                  <a:gd name="connsiteY0" fmla="*/ 0 h 240763"/>
                  <a:gd name="connsiteX1" fmla="*/ 480097 w 497763"/>
                  <a:gd name="connsiteY1" fmla="*/ 153260 h 240763"/>
                  <a:gd name="connsiteX2" fmla="*/ 497763 w 497763"/>
                  <a:gd name="connsiteY2" fmla="*/ 240763 h 240763"/>
                  <a:gd name="connsiteX3" fmla="*/ 461262 w 497763"/>
                  <a:gd name="connsiteY3" fmla="*/ 231652 h 240763"/>
                  <a:gd name="connsiteX4" fmla="*/ 248881 w 497763"/>
                  <a:gd name="connsiteY4" fmla="*/ 211932 h 240763"/>
                  <a:gd name="connsiteX5" fmla="*/ 36500 w 497763"/>
                  <a:gd name="connsiteY5" fmla="*/ 231652 h 240763"/>
                  <a:gd name="connsiteX6" fmla="*/ 0 w 497763"/>
                  <a:gd name="connsiteY6" fmla="*/ 240763 h 240763"/>
                  <a:gd name="connsiteX7" fmla="*/ 17666 w 497763"/>
                  <a:gd name="connsiteY7" fmla="*/ 153260 h 240763"/>
                  <a:gd name="connsiteX8" fmla="*/ 248881 w 497763"/>
                  <a:gd name="connsiteY8" fmla="*/ 0 h 24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7763" h="240763">
                    <a:moveTo>
                      <a:pt x="248881" y="0"/>
                    </a:moveTo>
                    <a:cubicBezTo>
                      <a:pt x="352822" y="0"/>
                      <a:pt x="442003" y="63195"/>
                      <a:pt x="480097" y="153260"/>
                    </a:cubicBezTo>
                    <a:lnTo>
                      <a:pt x="497763" y="240763"/>
                    </a:lnTo>
                    <a:lnTo>
                      <a:pt x="461262" y="231652"/>
                    </a:lnTo>
                    <a:cubicBezTo>
                      <a:pt x="395985" y="218954"/>
                      <a:pt x="324216" y="211932"/>
                      <a:pt x="248881" y="211932"/>
                    </a:cubicBezTo>
                    <a:cubicBezTo>
                      <a:pt x="173547" y="211932"/>
                      <a:pt x="101778" y="218954"/>
                      <a:pt x="36500" y="231652"/>
                    </a:cubicBezTo>
                    <a:lnTo>
                      <a:pt x="0" y="240763"/>
                    </a:lnTo>
                    <a:lnTo>
                      <a:pt x="17666" y="153260"/>
                    </a:lnTo>
                    <a:cubicBezTo>
                      <a:pt x="55760" y="63195"/>
                      <a:pt x="144940" y="0"/>
                      <a:pt x="248881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68" name="アーチ 467"/>
            <p:cNvSpPr/>
            <p:nvPr/>
          </p:nvSpPr>
          <p:spPr bwMode="auto">
            <a:xfrm>
              <a:off x="6677323" y="6002594"/>
              <a:ext cx="330891" cy="330891"/>
            </a:xfrm>
            <a:prstGeom prst="blockArc">
              <a:avLst/>
            </a:prstGeom>
            <a:solidFill>
              <a:schemeClr val="tx1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96" name="グループ化 95"/>
          <p:cNvGrpSpPr/>
          <p:nvPr/>
        </p:nvGrpSpPr>
        <p:grpSpPr>
          <a:xfrm>
            <a:off x="7941178" y="4758368"/>
            <a:ext cx="1504382" cy="1519333"/>
            <a:chOff x="7941178" y="4758368"/>
            <a:chExt cx="1504382" cy="1519333"/>
          </a:xfrm>
        </p:grpSpPr>
        <p:grpSp>
          <p:nvGrpSpPr>
            <p:cNvPr id="348" name="グループ化 347"/>
            <p:cNvGrpSpPr/>
            <p:nvPr/>
          </p:nvGrpSpPr>
          <p:grpSpPr>
            <a:xfrm>
              <a:off x="7941178" y="4758368"/>
              <a:ext cx="1504382" cy="1519333"/>
              <a:chOff x="6283523" y="926401"/>
              <a:chExt cx="939354" cy="1028687"/>
            </a:xfrm>
          </p:grpSpPr>
          <p:sp>
            <p:nvSpPr>
              <p:cNvPr id="349" name="円/楕円 451"/>
              <p:cNvSpPr/>
              <p:nvPr/>
            </p:nvSpPr>
            <p:spPr>
              <a:xfrm>
                <a:off x="6332398" y="977834"/>
                <a:ext cx="841603" cy="977254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0" name="弦 349"/>
              <p:cNvSpPr/>
              <p:nvPr/>
            </p:nvSpPr>
            <p:spPr>
              <a:xfrm>
                <a:off x="6321152" y="926401"/>
                <a:ext cx="864096" cy="936104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1" name="角丸四角形 350"/>
              <p:cNvSpPr/>
              <p:nvPr/>
            </p:nvSpPr>
            <p:spPr>
              <a:xfrm>
                <a:off x="6283523" y="1394453"/>
                <a:ext cx="939354" cy="72008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61" name="フリーフォーム 360"/>
            <p:cNvSpPr/>
            <p:nvPr/>
          </p:nvSpPr>
          <p:spPr bwMode="auto">
            <a:xfrm>
              <a:off x="8510991" y="4982916"/>
              <a:ext cx="362214" cy="362214"/>
            </a:xfrm>
            <a:custGeom>
              <a:avLst/>
              <a:gdLst>
                <a:gd name="connsiteX0" fmla="*/ 0 w 423640"/>
                <a:gd name="connsiteY0" fmla="*/ 293050 h 423640"/>
                <a:gd name="connsiteX1" fmla="*/ 0 w 423640"/>
                <a:gd name="connsiteY1" fmla="*/ 130590 h 423640"/>
                <a:gd name="connsiteX2" fmla="*/ 130590 w 423640"/>
                <a:gd name="connsiteY2" fmla="*/ 130590 h 423640"/>
                <a:gd name="connsiteX3" fmla="*/ 130590 w 423640"/>
                <a:gd name="connsiteY3" fmla="*/ 0 h 423640"/>
                <a:gd name="connsiteX4" fmla="*/ 293050 w 423640"/>
                <a:gd name="connsiteY4" fmla="*/ 0 h 423640"/>
                <a:gd name="connsiteX5" fmla="*/ 293050 w 423640"/>
                <a:gd name="connsiteY5" fmla="*/ 130590 h 423640"/>
                <a:gd name="connsiteX6" fmla="*/ 423640 w 423640"/>
                <a:gd name="connsiteY6" fmla="*/ 130590 h 423640"/>
                <a:gd name="connsiteX7" fmla="*/ 423640 w 423640"/>
                <a:gd name="connsiteY7" fmla="*/ 293050 h 423640"/>
                <a:gd name="connsiteX8" fmla="*/ 293050 w 423640"/>
                <a:gd name="connsiteY8" fmla="*/ 293050 h 423640"/>
                <a:gd name="connsiteX9" fmla="*/ 293050 w 423640"/>
                <a:gd name="connsiteY9" fmla="*/ 423640 h 423640"/>
                <a:gd name="connsiteX10" fmla="*/ 130590 w 423640"/>
                <a:gd name="connsiteY10" fmla="*/ 423640 h 423640"/>
                <a:gd name="connsiteX11" fmla="*/ 130590 w 423640"/>
                <a:gd name="connsiteY11" fmla="*/ 293050 h 42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3640" h="423640">
                  <a:moveTo>
                    <a:pt x="0" y="293050"/>
                  </a:moveTo>
                  <a:lnTo>
                    <a:pt x="0" y="130590"/>
                  </a:lnTo>
                  <a:lnTo>
                    <a:pt x="130590" y="130590"/>
                  </a:lnTo>
                  <a:lnTo>
                    <a:pt x="130590" y="0"/>
                  </a:lnTo>
                  <a:lnTo>
                    <a:pt x="293050" y="0"/>
                  </a:lnTo>
                  <a:lnTo>
                    <a:pt x="293050" y="130590"/>
                  </a:lnTo>
                  <a:lnTo>
                    <a:pt x="423640" y="130590"/>
                  </a:lnTo>
                  <a:lnTo>
                    <a:pt x="423640" y="293050"/>
                  </a:lnTo>
                  <a:lnTo>
                    <a:pt x="293050" y="293050"/>
                  </a:lnTo>
                  <a:lnTo>
                    <a:pt x="293050" y="423640"/>
                  </a:lnTo>
                  <a:lnTo>
                    <a:pt x="130590" y="423640"/>
                  </a:lnTo>
                  <a:lnTo>
                    <a:pt x="130590" y="293050"/>
                  </a:lnTo>
                  <a:close/>
                </a:path>
              </a:pathLst>
            </a:custGeom>
            <a:solidFill>
              <a:srgbClr val="00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469" name="グループ化 468"/>
            <p:cNvGrpSpPr/>
            <p:nvPr/>
          </p:nvGrpSpPr>
          <p:grpSpPr>
            <a:xfrm rot="20700000">
              <a:off x="8104937" y="5374846"/>
              <a:ext cx="501870" cy="501870"/>
              <a:chOff x="6299568" y="5409470"/>
              <a:chExt cx="501870" cy="501870"/>
            </a:xfrm>
          </p:grpSpPr>
          <p:sp>
            <p:nvSpPr>
              <p:cNvPr id="470" name="楕円 469"/>
              <p:cNvSpPr/>
              <p:nvPr/>
            </p:nvSpPr>
            <p:spPr bwMode="auto">
              <a:xfrm>
                <a:off x="6299568" y="5409470"/>
                <a:ext cx="501870" cy="50187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1" name="楕円 470"/>
              <p:cNvSpPr/>
              <p:nvPr/>
            </p:nvSpPr>
            <p:spPr bwMode="auto">
              <a:xfrm>
                <a:off x="6390136" y="5500038"/>
                <a:ext cx="320734" cy="32073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2" name="フリーフォーム 471"/>
              <p:cNvSpPr/>
              <p:nvPr/>
            </p:nvSpPr>
            <p:spPr bwMode="auto">
              <a:xfrm>
                <a:off x="6301623" y="5409471"/>
                <a:ext cx="497763" cy="240763"/>
              </a:xfrm>
              <a:custGeom>
                <a:avLst/>
                <a:gdLst>
                  <a:gd name="connsiteX0" fmla="*/ 248881 w 497763"/>
                  <a:gd name="connsiteY0" fmla="*/ 0 h 240763"/>
                  <a:gd name="connsiteX1" fmla="*/ 480097 w 497763"/>
                  <a:gd name="connsiteY1" fmla="*/ 153260 h 240763"/>
                  <a:gd name="connsiteX2" fmla="*/ 497763 w 497763"/>
                  <a:gd name="connsiteY2" fmla="*/ 240763 h 240763"/>
                  <a:gd name="connsiteX3" fmla="*/ 461262 w 497763"/>
                  <a:gd name="connsiteY3" fmla="*/ 231652 h 240763"/>
                  <a:gd name="connsiteX4" fmla="*/ 248881 w 497763"/>
                  <a:gd name="connsiteY4" fmla="*/ 211932 h 240763"/>
                  <a:gd name="connsiteX5" fmla="*/ 36500 w 497763"/>
                  <a:gd name="connsiteY5" fmla="*/ 231652 h 240763"/>
                  <a:gd name="connsiteX6" fmla="*/ 0 w 497763"/>
                  <a:gd name="connsiteY6" fmla="*/ 240763 h 240763"/>
                  <a:gd name="connsiteX7" fmla="*/ 17666 w 497763"/>
                  <a:gd name="connsiteY7" fmla="*/ 153260 h 240763"/>
                  <a:gd name="connsiteX8" fmla="*/ 248881 w 497763"/>
                  <a:gd name="connsiteY8" fmla="*/ 0 h 24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7763" h="240763">
                    <a:moveTo>
                      <a:pt x="248881" y="0"/>
                    </a:moveTo>
                    <a:cubicBezTo>
                      <a:pt x="352822" y="0"/>
                      <a:pt x="442003" y="63195"/>
                      <a:pt x="480097" y="153260"/>
                    </a:cubicBezTo>
                    <a:lnTo>
                      <a:pt x="497763" y="240763"/>
                    </a:lnTo>
                    <a:lnTo>
                      <a:pt x="461262" y="231652"/>
                    </a:lnTo>
                    <a:cubicBezTo>
                      <a:pt x="395985" y="218954"/>
                      <a:pt x="324216" y="211932"/>
                      <a:pt x="248881" y="211932"/>
                    </a:cubicBezTo>
                    <a:cubicBezTo>
                      <a:pt x="173547" y="211932"/>
                      <a:pt x="101778" y="218954"/>
                      <a:pt x="36500" y="231652"/>
                    </a:cubicBezTo>
                    <a:lnTo>
                      <a:pt x="0" y="240763"/>
                    </a:lnTo>
                    <a:lnTo>
                      <a:pt x="17666" y="153260"/>
                    </a:lnTo>
                    <a:cubicBezTo>
                      <a:pt x="55760" y="63195"/>
                      <a:pt x="144940" y="0"/>
                      <a:pt x="248881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73" name="グループ化 472"/>
            <p:cNvGrpSpPr/>
            <p:nvPr/>
          </p:nvGrpSpPr>
          <p:grpSpPr>
            <a:xfrm rot="900000">
              <a:off x="8769306" y="5374846"/>
              <a:ext cx="501870" cy="501870"/>
              <a:chOff x="6299568" y="5409470"/>
              <a:chExt cx="501870" cy="501870"/>
            </a:xfrm>
          </p:grpSpPr>
          <p:sp>
            <p:nvSpPr>
              <p:cNvPr id="474" name="楕円 473"/>
              <p:cNvSpPr/>
              <p:nvPr/>
            </p:nvSpPr>
            <p:spPr bwMode="auto">
              <a:xfrm>
                <a:off x="6299568" y="5409470"/>
                <a:ext cx="501870" cy="50187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5" name="楕円 474"/>
              <p:cNvSpPr/>
              <p:nvPr/>
            </p:nvSpPr>
            <p:spPr bwMode="auto">
              <a:xfrm>
                <a:off x="6390136" y="5500038"/>
                <a:ext cx="320734" cy="32073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6" name="フリーフォーム 475"/>
              <p:cNvSpPr/>
              <p:nvPr/>
            </p:nvSpPr>
            <p:spPr bwMode="auto">
              <a:xfrm>
                <a:off x="6301623" y="5409471"/>
                <a:ext cx="497763" cy="240763"/>
              </a:xfrm>
              <a:custGeom>
                <a:avLst/>
                <a:gdLst>
                  <a:gd name="connsiteX0" fmla="*/ 248881 w 497763"/>
                  <a:gd name="connsiteY0" fmla="*/ 0 h 240763"/>
                  <a:gd name="connsiteX1" fmla="*/ 480097 w 497763"/>
                  <a:gd name="connsiteY1" fmla="*/ 153260 h 240763"/>
                  <a:gd name="connsiteX2" fmla="*/ 497763 w 497763"/>
                  <a:gd name="connsiteY2" fmla="*/ 240763 h 240763"/>
                  <a:gd name="connsiteX3" fmla="*/ 461262 w 497763"/>
                  <a:gd name="connsiteY3" fmla="*/ 231652 h 240763"/>
                  <a:gd name="connsiteX4" fmla="*/ 248881 w 497763"/>
                  <a:gd name="connsiteY4" fmla="*/ 211932 h 240763"/>
                  <a:gd name="connsiteX5" fmla="*/ 36500 w 497763"/>
                  <a:gd name="connsiteY5" fmla="*/ 231652 h 240763"/>
                  <a:gd name="connsiteX6" fmla="*/ 0 w 497763"/>
                  <a:gd name="connsiteY6" fmla="*/ 240763 h 240763"/>
                  <a:gd name="connsiteX7" fmla="*/ 17666 w 497763"/>
                  <a:gd name="connsiteY7" fmla="*/ 153260 h 240763"/>
                  <a:gd name="connsiteX8" fmla="*/ 248881 w 497763"/>
                  <a:gd name="connsiteY8" fmla="*/ 0 h 24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7763" h="240763">
                    <a:moveTo>
                      <a:pt x="248881" y="0"/>
                    </a:moveTo>
                    <a:cubicBezTo>
                      <a:pt x="352822" y="0"/>
                      <a:pt x="442003" y="63195"/>
                      <a:pt x="480097" y="153260"/>
                    </a:cubicBezTo>
                    <a:lnTo>
                      <a:pt x="497763" y="240763"/>
                    </a:lnTo>
                    <a:lnTo>
                      <a:pt x="461262" y="231652"/>
                    </a:lnTo>
                    <a:cubicBezTo>
                      <a:pt x="395985" y="218954"/>
                      <a:pt x="324216" y="211932"/>
                      <a:pt x="248881" y="211932"/>
                    </a:cubicBezTo>
                    <a:cubicBezTo>
                      <a:pt x="173547" y="211932"/>
                      <a:pt x="101778" y="218954"/>
                      <a:pt x="36500" y="231652"/>
                    </a:cubicBezTo>
                    <a:lnTo>
                      <a:pt x="0" y="240763"/>
                    </a:lnTo>
                    <a:lnTo>
                      <a:pt x="17666" y="153260"/>
                    </a:lnTo>
                    <a:cubicBezTo>
                      <a:pt x="55760" y="63195"/>
                      <a:pt x="144940" y="0"/>
                      <a:pt x="248881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77" name="アーチ 476"/>
            <p:cNvSpPr/>
            <p:nvPr/>
          </p:nvSpPr>
          <p:spPr bwMode="auto">
            <a:xfrm rot="10800000">
              <a:off x="8528983" y="5862335"/>
              <a:ext cx="330891" cy="330891"/>
            </a:xfrm>
            <a:prstGeom prst="blockArc">
              <a:avLst/>
            </a:prstGeom>
            <a:solidFill>
              <a:schemeClr val="tx1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3259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632237" y="863715"/>
            <a:ext cx="1187064" cy="1701078"/>
            <a:chOff x="632237" y="863715"/>
            <a:chExt cx="1187064" cy="1701078"/>
          </a:xfrm>
        </p:grpSpPr>
        <p:grpSp>
          <p:nvGrpSpPr>
            <p:cNvPr id="191" name="グループ化 190"/>
            <p:cNvGrpSpPr/>
            <p:nvPr/>
          </p:nvGrpSpPr>
          <p:grpSpPr>
            <a:xfrm>
              <a:off x="750691" y="1789076"/>
              <a:ext cx="950156" cy="775717"/>
              <a:chOff x="4103268" y="4468495"/>
              <a:chExt cx="1843790" cy="1505289"/>
            </a:xfrm>
          </p:grpSpPr>
          <p:grpSp>
            <p:nvGrpSpPr>
              <p:cNvPr id="192" name="グループ化 191"/>
              <p:cNvGrpSpPr/>
              <p:nvPr/>
            </p:nvGrpSpPr>
            <p:grpSpPr>
              <a:xfrm>
                <a:off x="4103268" y="4468495"/>
                <a:ext cx="1843790" cy="1505289"/>
                <a:chOff x="4103268" y="4468496"/>
                <a:chExt cx="666376" cy="544036"/>
              </a:xfrm>
            </p:grpSpPr>
            <p:sp>
              <p:nvSpPr>
                <p:cNvPr id="195" name="楕円 194"/>
                <p:cNvSpPr/>
                <p:nvPr/>
              </p:nvSpPr>
              <p:spPr bwMode="auto">
                <a:xfrm rot="3217727" flipH="1">
                  <a:off x="4570607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6" name="楕円 195"/>
                <p:cNvSpPr/>
                <p:nvPr/>
              </p:nvSpPr>
              <p:spPr bwMode="auto">
                <a:xfrm rot="18382273">
                  <a:off x="4205128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7" name="フリーフォーム 196"/>
                <p:cNvSpPr/>
                <p:nvPr/>
              </p:nvSpPr>
              <p:spPr bwMode="auto">
                <a:xfrm>
                  <a:off x="4103268" y="4493756"/>
                  <a:ext cx="666376" cy="334998"/>
                </a:xfrm>
                <a:custGeom>
                  <a:avLst/>
                  <a:gdLst>
                    <a:gd name="connsiteX0" fmla="*/ 109436 w 553124"/>
                    <a:gd name="connsiteY0" fmla="*/ 0 h 425655"/>
                    <a:gd name="connsiteX1" fmla="*/ 443688 w 553124"/>
                    <a:gd name="connsiteY1" fmla="*/ 0 h 425655"/>
                    <a:gd name="connsiteX2" fmla="*/ 553124 w 553124"/>
                    <a:gd name="connsiteY2" fmla="*/ 109436 h 425655"/>
                    <a:gd name="connsiteX3" fmla="*/ 553124 w 553124"/>
                    <a:gd name="connsiteY3" fmla="*/ 149395 h 425655"/>
                    <a:gd name="connsiteX4" fmla="*/ 441826 w 553124"/>
                    <a:gd name="connsiteY4" fmla="*/ 425655 h 425655"/>
                    <a:gd name="connsiteX5" fmla="*/ 111300 w 553124"/>
                    <a:gd name="connsiteY5" fmla="*/ 425655 h 425655"/>
                    <a:gd name="connsiteX6" fmla="*/ 0 w 553124"/>
                    <a:gd name="connsiteY6" fmla="*/ 149392 h 425655"/>
                    <a:gd name="connsiteX7" fmla="*/ 0 w 553124"/>
                    <a:gd name="connsiteY7" fmla="*/ 109436 h 425655"/>
                    <a:gd name="connsiteX8" fmla="*/ 109436 w 553124"/>
                    <a:gd name="connsiteY8" fmla="*/ 0 h 4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3124" h="425655">
                      <a:moveTo>
                        <a:pt x="109436" y="0"/>
                      </a:moveTo>
                      <a:lnTo>
                        <a:pt x="443688" y="0"/>
                      </a:lnTo>
                      <a:cubicBezTo>
                        <a:pt x="504128" y="0"/>
                        <a:pt x="553124" y="48996"/>
                        <a:pt x="553124" y="109436"/>
                      </a:cubicBezTo>
                      <a:lnTo>
                        <a:pt x="553124" y="149395"/>
                      </a:lnTo>
                      <a:lnTo>
                        <a:pt x="441826" y="425655"/>
                      </a:lnTo>
                      <a:lnTo>
                        <a:pt x="111300" y="425655"/>
                      </a:lnTo>
                      <a:lnTo>
                        <a:pt x="0" y="149392"/>
                      </a:lnTo>
                      <a:lnTo>
                        <a:pt x="0" y="109436"/>
                      </a:lnTo>
                      <a:cubicBezTo>
                        <a:pt x="0" y="48996"/>
                        <a:pt x="48996" y="0"/>
                        <a:pt x="1094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98" name="グループ化 197"/>
                <p:cNvGrpSpPr/>
                <p:nvPr/>
              </p:nvGrpSpPr>
              <p:grpSpPr>
                <a:xfrm>
                  <a:off x="4318268" y="4948046"/>
                  <a:ext cx="235210" cy="64486"/>
                  <a:chOff x="4297408" y="4942327"/>
                  <a:chExt cx="276930" cy="75923"/>
                </a:xfrm>
              </p:grpSpPr>
              <p:sp>
                <p:nvSpPr>
                  <p:cNvPr id="207" name="楕円 206"/>
                  <p:cNvSpPr/>
                  <p:nvPr/>
                </p:nvSpPr>
                <p:spPr bwMode="auto">
                  <a:xfrm rot="1800000" flipH="1">
                    <a:off x="4433139" y="4942328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08" name="楕円 207"/>
                  <p:cNvSpPr/>
                  <p:nvPr/>
                </p:nvSpPr>
                <p:spPr bwMode="auto">
                  <a:xfrm rot="19800000">
                    <a:off x="4297408" y="4942327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99" name="台形 198"/>
                <p:cNvSpPr/>
                <p:nvPr/>
              </p:nvSpPr>
              <p:spPr bwMode="auto">
                <a:xfrm rot="10800000">
                  <a:off x="4268415" y="4811145"/>
                  <a:ext cx="330788" cy="168038"/>
                </a:xfrm>
                <a:prstGeom prst="trapezoid">
                  <a:avLst>
                    <a:gd name="adj" fmla="val 54485"/>
                  </a:avLst>
                </a:pr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00" name="グループ化 199"/>
                <p:cNvGrpSpPr/>
                <p:nvPr/>
              </p:nvGrpSpPr>
              <p:grpSpPr>
                <a:xfrm>
                  <a:off x="4155030" y="4468496"/>
                  <a:ext cx="553124" cy="360262"/>
                  <a:chOff x="4155030" y="4459709"/>
                  <a:chExt cx="553124" cy="464725"/>
                </a:xfrm>
                <a:solidFill>
                  <a:srgbClr val="CC9900"/>
                </a:solidFill>
              </p:grpSpPr>
              <p:sp>
                <p:nvSpPr>
                  <p:cNvPr id="205" name="フリーフォーム 204"/>
                  <p:cNvSpPr/>
                  <p:nvPr/>
                </p:nvSpPr>
                <p:spPr bwMode="auto">
                  <a:xfrm>
                    <a:off x="4155030" y="4498779"/>
                    <a:ext cx="553124" cy="425655"/>
                  </a:xfrm>
                  <a:custGeom>
                    <a:avLst/>
                    <a:gdLst>
                      <a:gd name="connsiteX0" fmla="*/ 109436 w 553124"/>
                      <a:gd name="connsiteY0" fmla="*/ 0 h 425655"/>
                      <a:gd name="connsiteX1" fmla="*/ 443688 w 553124"/>
                      <a:gd name="connsiteY1" fmla="*/ 0 h 425655"/>
                      <a:gd name="connsiteX2" fmla="*/ 553124 w 553124"/>
                      <a:gd name="connsiteY2" fmla="*/ 109436 h 425655"/>
                      <a:gd name="connsiteX3" fmla="*/ 553124 w 553124"/>
                      <a:gd name="connsiteY3" fmla="*/ 149395 h 425655"/>
                      <a:gd name="connsiteX4" fmla="*/ 441826 w 553124"/>
                      <a:gd name="connsiteY4" fmla="*/ 425655 h 425655"/>
                      <a:gd name="connsiteX5" fmla="*/ 111300 w 553124"/>
                      <a:gd name="connsiteY5" fmla="*/ 425655 h 425655"/>
                      <a:gd name="connsiteX6" fmla="*/ 0 w 553124"/>
                      <a:gd name="connsiteY6" fmla="*/ 149392 h 425655"/>
                      <a:gd name="connsiteX7" fmla="*/ 0 w 553124"/>
                      <a:gd name="connsiteY7" fmla="*/ 109436 h 425655"/>
                      <a:gd name="connsiteX8" fmla="*/ 109436 w 553124"/>
                      <a:gd name="connsiteY8" fmla="*/ 0 h 4256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3124" h="425655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441826" y="425655"/>
                        </a:lnTo>
                        <a:lnTo>
                          <a:pt x="111300" y="425655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06" name="フリーフォーム 205"/>
                  <p:cNvSpPr/>
                  <p:nvPr/>
                </p:nvSpPr>
                <p:spPr bwMode="auto">
                  <a:xfrm>
                    <a:off x="4155030" y="4459709"/>
                    <a:ext cx="553124" cy="243958"/>
                  </a:xfrm>
                  <a:custGeom>
                    <a:avLst/>
                    <a:gdLst>
                      <a:gd name="connsiteX0" fmla="*/ 109436 w 553124"/>
                      <a:gd name="connsiteY0" fmla="*/ 0 h 204888"/>
                      <a:gd name="connsiteX1" fmla="*/ 443688 w 553124"/>
                      <a:gd name="connsiteY1" fmla="*/ 0 h 204888"/>
                      <a:gd name="connsiteX2" fmla="*/ 553124 w 553124"/>
                      <a:gd name="connsiteY2" fmla="*/ 109436 h 204888"/>
                      <a:gd name="connsiteX3" fmla="*/ 553124 w 553124"/>
                      <a:gd name="connsiteY3" fmla="*/ 149395 h 204888"/>
                      <a:gd name="connsiteX4" fmla="*/ 530768 w 553124"/>
                      <a:gd name="connsiteY4" fmla="*/ 204888 h 204888"/>
                      <a:gd name="connsiteX5" fmla="*/ 510171 w 553124"/>
                      <a:gd name="connsiteY5" fmla="*/ 176732 h 204888"/>
                      <a:gd name="connsiteX6" fmla="*/ 436238 w 553124"/>
                      <a:gd name="connsiteY6" fmla="*/ 148505 h 204888"/>
                      <a:gd name="connsiteX7" fmla="*/ 116887 w 553124"/>
                      <a:gd name="connsiteY7" fmla="*/ 148505 h 204888"/>
                      <a:gd name="connsiteX8" fmla="*/ 42953 w 553124"/>
                      <a:gd name="connsiteY8" fmla="*/ 176732 h 204888"/>
                      <a:gd name="connsiteX9" fmla="*/ 22358 w 553124"/>
                      <a:gd name="connsiteY9" fmla="*/ 204887 h 204888"/>
                      <a:gd name="connsiteX10" fmla="*/ 0 w 553124"/>
                      <a:gd name="connsiteY10" fmla="*/ 149392 h 204888"/>
                      <a:gd name="connsiteX11" fmla="*/ 0 w 553124"/>
                      <a:gd name="connsiteY11" fmla="*/ 109436 h 204888"/>
                      <a:gd name="connsiteX12" fmla="*/ 109436 w 553124"/>
                      <a:gd name="connsiteY12" fmla="*/ 0 h 2048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53124" h="204888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530768" y="204888"/>
                        </a:lnTo>
                        <a:lnTo>
                          <a:pt x="510171" y="176732"/>
                        </a:lnTo>
                        <a:cubicBezTo>
                          <a:pt x="491250" y="159292"/>
                          <a:pt x="465110" y="148505"/>
                          <a:pt x="436238" y="148505"/>
                        </a:cubicBezTo>
                        <a:lnTo>
                          <a:pt x="116887" y="148505"/>
                        </a:lnTo>
                        <a:cubicBezTo>
                          <a:pt x="88014" y="148505"/>
                          <a:pt x="61875" y="159292"/>
                          <a:pt x="42953" y="176732"/>
                        </a:cubicBezTo>
                        <a:lnTo>
                          <a:pt x="22358" y="204887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201" name="台形 200"/>
                <p:cNvSpPr/>
                <p:nvPr/>
              </p:nvSpPr>
              <p:spPr bwMode="auto">
                <a:xfrm rot="10800000">
                  <a:off x="4257309" y="4811146"/>
                  <a:ext cx="350410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2" name="台形 201"/>
                <p:cNvSpPr/>
                <p:nvPr/>
              </p:nvSpPr>
              <p:spPr bwMode="auto">
                <a:xfrm rot="10800000">
                  <a:off x="4378954" y="4811144"/>
                  <a:ext cx="105275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203" name="直線コネクタ 202"/>
                <p:cNvCxnSpPr>
                  <a:stCxn id="201" idx="0"/>
                  <a:endCxn id="199" idx="0"/>
                </p:cNvCxnSpPr>
                <p:nvPr/>
              </p:nvCxnSpPr>
              <p:spPr bwMode="auto">
                <a:xfrm>
                  <a:off x="4432514" y="4856865"/>
                  <a:ext cx="1295" cy="122318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204" name="台形 203"/>
                <p:cNvSpPr/>
                <p:nvPr/>
              </p:nvSpPr>
              <p:spPr bwMode="auto">
                <a:xfrm rot="10800000">
                  <a:off x="4397726" y="4613152"/>
                  <a:ext cx="67729" cy="190528"/>
                </a:xfrm>
                <a:prstGeom prst="trapezoid">
                  <a:avLst>
                    <a:gd name="adj" fmla="val 37738"/>
                  </a:avLst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93" name="フリーフォーム 192"/>
              <p:cNvSpPr/>
              <p:nvPr/>
            </p:nvSpPr>
            <p:spPr bwMode="auto">
              <a:xfrm rot="10800000">
                <a:off x="5195567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4" name="フリーフォーム 193"/>
              <p:cNvSpPr/>
              <p:nvPr/>
            </p:nvSpPr>
            <p:spPr bwMode="auto">
              <a:xfrm rot="10800000" flipH="1">
                <a:off x="4485446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>
              <a:off x="632237" y="863715"/>
              <a:ext cx="1187064" cy="1198862"/>
              <a:chOff x="473578" y="884868"/>
              <a:chExt cx="1504382" cy="1519333"/>
            </a:xfrm>
          </p:grpSpPr>
          <p:grpSp>
            <p:nvGrpSpPr>
              <p:cNvPr id="244" name="グループ化 243"/>
              <p:cNvGrpSpPr/>
              <p:nvPr/>
            </p:nvGrpSpPr>
            <p:grpSpPr>
              <a:xfrm>
                <a:off x="473578" y="884868"/>
                <a:ext cx="1504382" cy="1519333"/>
                <a:chOff x="6283523" y="926401"/>
                <a:chExt cx="939354" cy="1028687"/>
              </a:xfrm>
            </p:grpSpPr>
            <p:sp>
              <p:nvSpPr>
                <p:cNvPr id="247" name="円/楕円 451"/>
                <p:cNvSpPr/>
                <p:nvPr/>
              </p:nvSpPr>
              <p:spPr>
                <a:xfrm>
                  <a:off x="6332398" y="977834"/>
                  <a:ext cx="841603" cy="977254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8" name="円/楕円 452"/>
                <p:cNvSpPr/>
                <p:nvPr/>
              </p:nvSpPr>
              <p:spPr>
                <a:xfrm>
                  <a:off x="6422183" y="1370100"/>
                  <a:ext cx="259009" cy="25900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453"/>
                <p:cNvSpPr/>
                <p:nvPr/>
              </p:nvSpPr>
              <p:spPr>
                <a:xfrm>
                  <a:off x="6475936" y="1432002"/>
                  <a:ext cx="142898" cy="14289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454"/>
                <p:cNvSpPr/>
                <p:nvPr/>
              </p:nvSpPr>
              <p:spPr>
                <a:xfrm>
                  <a:off x="6834933" y="1370100"/>
                  <a:ext cx="259009" cy="25900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円/楕円 455"/>
                <p:cNvSpPr/>
                <p:nvPr/>
              </p:nvSpPr>
              <p:spPr>
                <a:xfrm>
                  <a:off x="6888686" y="1432002"/>
                  <a:ext cx="142898" cy="14289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弦 251"/>
                <p:cNvSpPr/>
                <p:nvPr/>
              </p:nvSpPr>
              <p:spPr>
                <a:xfrm>
                  <a:off x="6321152" y="926401"/>
                  <a:ext cx="864096" cy="936104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3" name="角丸四角形 252"/>
                <p:cNvSpPr/>
                <p:nvPr/>
              </p:nvSpPr>
              <p:spPr>
                <a:xfrm>
                  <a:off x="6283523" y="1394453"/>
                  <a:ext cx="939354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4" name="月 253"/>
                <p:cNvSpPr/>
                <p:nvPr/>
              </p:nvSpPr>
              <p:spPr>
                <a:xfrm rot="5400000">
                  <a:off x="6683323" y="1641886"/>
                  <a:ext cx="122166" cy="263704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62" name="フリーフォーム 261"/>
              <p:cNvSpPr/>
              <p:nvPr/>
            </p:nvSpPr>
            <p:spPr bwMode="auto">
              <a:xfrm>
                <a:off x="1044661" y="1122116"/>
                <a:ext cx="362214" cy="362214"/>
              </a:xfrm>
              <a:custGeom>
                <a:avLst/>
                <a:gdLst>
                  <a:gd name="connsiteX0" fmla="*/ 0 w 423640"/>
                  <a:gd name="connsiteY0" fmla="*/ 293050 h 423640"/>
                  <a:gd name="connsiteX1" fmla="*/ 0 w 423640"/>
                  <a:gd name="connsiteY1" fmla="*/ 130590 h 423640"/>
                  <a:gd name="connsiteX2" fmla="*/ 130590 w 423640"/>
                  <a:gd name="connsiteY2" fmla="*/ 130590 h 423640"/>
                  <a:gd name="connsiteX3" fmla="*/ 130590 w 423640"/>
                  <a:gd name="connsiteY3" fmla="*/ 0 h 423640"/>
                  <a:gd name="connsiteX4" fmla="*/ 293050 w 423640"/>
                  <a:gd name="connsiteY4" fmla="*/ 0 h 423640"/>
                  <a:gd name="connsiteX5" fmla="*/ 293050 w 423640"/>
                  <a:gd name="connsiteY5" fmla="*/ 130590 h 423640"/>
                  <a:gd name="connsiteX6" fmla="*/ 423640 w 423640"/>
                  <a:gd name="connsiteY6" fmla="*/ 130590 h 423640"/>
                  <a:gd name="connsiteX7" fmla="*/ 423640 w 423640"/>
                  <a:gd name="connsiteY7" fmla="*/ 293050 h 423640"/>
                  <a:gd name="connsiteX8" fmla="*/ 293050 w 423640"/>
                  <a:gd name="connsiteY8" fmla="*/ 293050 h 423640"/>
                  <a:gd name="connsiteX9" fmla="*/ 293050 w 423640"/>
                  <a:gd name="connsiteY9" fmla="*/ 423640 h 423640"/>
                  <a:gd name="connsiteX10" fmla="*/ 130590 w 423640"/>
                  <a:gd name="connsiteY10" fmla="*/ 423640 h 423640"/>
                  <a:gd name="connsiteX11" fmla="*/ 130590 w 423640"/>
                  <a:gd name="connsiteY11" fmla="*/ 293050 h 42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3640" h="423640">
                    <a:moveTo>
                      <a:pt x="0" y="293050"/>
                    </a:moveTo>
                    <a:lnTo>
                      <a:pt x="0" y="130590"/>
                    </a:lnTo>
                    <a:lnTo>
                      <a:pt x="130590" y="130590"/>
                    </a:lnTo>
                    <a:lnTo>
                      <a:pt x="130590" y="0"/>
                    </a:lnTo>
                    <a:lnTo>
                      <a:pt x="293050" y="0"/>
                    </a:lnTo>
                    <a:lnTo>
                      <a:pt x="293050" y="130590"/>
                    </a:lnTo>
                    <a:lnTo>
                      <a:pt x="423640" y="130590"/>
                    </a:lnTo>
                    <a:lnTo>
                      <a:pt x="423640" y="293050"/>
                    </a:lnTo>
                    <a:lnTo>
                      <a:pt x="293050" y="293050"/>
                    </a:lnTo>
                    <a:lnTo>
                      <a:pt x="293050" y="423640"/>
                    </a:lnTo>
                    <a:lnTo>
                      <a:pt x="130590" y="423640"/>
                    </a:lnTo>
                    <a:lnTo>
                      <a:pt x="130590" y="293050"/>
                    </a:lnTo>
                    <a:close/>
                  </a:path>
                </a:pathLst>
              </a:custGeom>
              <a:solidFill>
                <a:srgbClr val="0066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2489499" y="863715"/>
            <a:ext cx="1187064" cy="1701078"/>
            <a:chOff x="2489499" y="863715"/>
            <a:chExt cx="1187064" cy="1701078"/>
          </a:xfrm>
        </p:grpSpPr>
        <p:grpSp>
          <p:nvGrpSpPr>
            <p:cNvPr id="246" name="グループ化 245"/>
            <p:cNvGrpSpPr/>
            <p:nvPr/>
          </p:nvGrpSpPr>
          <p:grpSpPr>
            <a:xfrm>
              <a:off x="2607953" y="1789076"/>
              <a:ext cx="950156" cy="775717"/>
              <a:chOff x="4103268" y="4468495"/>
              <a:chExt cx="1843790" cy="1505289"/>
            </a:xfrm>
          </p:grpSpPr>
          <p:grpSp>
            <p:nvGrpSpPr>
              <p:cNvPr id="255" name="グループ化 254"/>
              <p:cNvGrpSpPr/>
              <p:nvPr/>
            </p:nvGrpSpPr>
            <p:grpSpPr>
              <a:xfrm>
                <a:off x="4103268" y="4468495"/>
                <a:ext cx="1843790" cy="1505289"/>
                <a:chOff x="4103268" y="4468496"/>
                <a:chExt cx="666376" cy="544036"/>
              </a:xfrm>
            </p:grpSpPr>
            <p:sp>
              <p:nvSpPr>
                <p:cNvPr id="258" name="楕円 257"/>
                <p:cNvSpPr/>
                <p:nvPr/>
              </p:nvSpPr>
              <p:spPr bwMode="auto">
                <a:xfrm rot="3217727" flipH="1">
                  <a:off x="4570607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9" name="楕円 258"/>
                <p:cNvSpPr/>
                <p:nvPr/>
              </p:nvSpPr>
              <p:spPr bwMode="auto">
                <a:xfrm rot="18382273">
                  <a:off x="4205128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0" name="フリーフォーム 259"/>
                <p:cNvSpPr/>
                <p:nvPr/>
              </p:nvSpPr>
              <p:spPr bwMode="auto">
                <a:xfrm>
                  <a:off x="4103268" y="4493756"/>
                  <a:ext cx="666376" cy="334998"/>
                </a:xfrm>
                <a:custGeom>
                  <a:avLst/>
                  <a:gdLst>
                    <a:gd name="connsiteX0" fmla="*/ 109436 w 553124"/>
                    <a:gd name="connsiteY0" fmla="*/ 0 h 425655"/>
                    <a:gd name="connsiteX1" fmla="*/ 443688 w 553124"/>
                    <a:gd name="connsiteY1" fmla="*/ 0 h 425655"/>
                    <a:gd name="connsiteX2" fmla="*/ 553124 w 553124"/>
                    <a:gd name="connsiteY2" fmla="*/ 109436 h 425655"/>
                    <a:gd name="connsiteX3" fmla="*/ 553124 w 553124"/>
                    <a:gd name="connsiteY3" fmla="*/ 149395 h 425655"/>
                    <a:gd name="connsiteX4" fmla="*/ 441826 w 553124"/>
                    <a:gd name="connsiteY4" fmla="*/ 425655 h 425655"/>
                    <a:gd name="connsiteX5" fmla="*/ 111300 w 553124"/>
                    <a:gd name="connsiteY5" fmla="*/ 425655 h 425655"/>
                    <a:gd name="connsiteX6" fmla="*/ 0 w 553124"/>
                    <a:gd name="connsiteY6" fmla="*/ 149392 h 425655"/>
                    <a:gd name="connsiteX7" fmla="*/ 0 w 553124"/>
                    <a:gd name="connsiteY7" fmla="*/ 109436 h 425655"/>
                    <a:gd name="connsiteX8" fmla="*/ 109436 w 553124"/>
                    <a:gd name="connsiteY8" fmla="*/ 0 h 4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3124" h="425655">
                      <a:moveTo>
                        <a:pt x="109436" y="0"/>
                      </a:moveTo>
                      <a:lnTo>
                        <a:pt x="443688" y="0"/>
                      </a:lnTo>
                      <a:cubicBezTo>
                        <a:pt x="504128" y="0"/>
                        <a:pt x="553124" y="48996"/>
                        <a:pt x="553124" y="109436"/>
                      </a:cubicBezTo>
                      <a:lnTo>
                        <a:pt x="553124" y="149395"/>
                      </a:lnTo>
                      <a:lnTo>
                        <a:pt x="441826" y="425655"/>
                      </a:lnTo>
                      <a:lnTo>
                        <a:pt x="111300" y="425655"/>
                      </a:lnTo>
                      <a:lnTo>
                        <a:pt x="0" y="149392"/>
                      </a:lnTo>
                      <a:lnTo>
                        <a:pt x="0" y="109436"/>
                      </a:lnTo>
                      <a:cubicBezTo>
                        <a:pt x="0" y="48996"/>
                        <a:pt x="48996" y="0"/>
                        <a:pt x="1094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61" name="グループ化 260"/>
                <p:cNvGrpSpPr/>
                <p:nvPr/>
              </p:nvGrpSpPr>
              <p:grpSpPr>
                <a:xfrm>
                  <a:off x="4318268" y="4948046"/>
                  <a:ext cx="235210" cy="64486"/>
                  <a:chOff x="4297408" y="4942327"/>
                  <a:chExt cx="276930" cy="75923"/>
                </a:xfrm>
              </p:grpSpPr>
              <p:sp>
                <p:nvSpPr>
                  <p:cNvPr id="281" name="楕円 280"/>
                  <p:cNvSpPr/>
                  <p:nvPr/>
                </p:nvSpPr>
                <p:spPr bwMode="auto">
                  <a:xfrm rot="1800000" flipH="1">
                    <a:off x="4433139" y="4942328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90" name="楕円 289"/>
                  <p:cNvSpPr/>
                  <p:nvPr/>
                </p:nvSpPr>
                <p:spPr bwMode="auto">
                  <a:xfrm rot="19800000">
                    <a:off x="4297408" y="4942327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265" name="台形 264"/>
                <p:cNvSpPr/>
                <p:nvPr/>
              </p:nvSpPr>
              <p:spPr bwMode="auto">
                <a:xfrm rot="10800000">
                  <a:off x="4268415" y="4811145"/>
                  <a:ext cx="330788" cy="168038"/>
                </a:xfrm>
                <a:prstGeom prst="trapezoid">
                  <a:avLst>
                    <a:gd name="adj" fmla="val 54485"/>
                  </a:avLst>
                </a:pr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66" name="グループ化 265"/>
                <p:cNvGrpSpPr/>
                <p:nvPr/>
              </p:nvGrpSpPr>
              <p:grpSpPr>
                <a:xfrm>
                  <a:off x="4155030" y="4468496"/>
                  <a:ext cx="553124" cy="360262"/>
                  <a:chOff x="4155030" y="4459709"/>
                  <a:chExt cx="553124" cy="464725"/>
                </a:xfrm>
                <a:solidFill>
                  <a:srgbClr val="CC9900"/>
                </a:solidFill>
              </p:grpSpPr>
              <p:sp>
                <p:nvSpPr>
                  <p:cNvPr id="273" name="フリーフォーム 272"/>
                  <p:cNvSpPr/>
                  <p:nvPr/>
                </p:nvSpPr>
                <p:spPr bwMode="auto">
                  <a:xfrm>
                    <a:off x="4155030" y="4498779"/>
                    <a:ext cx="553124" cy="425655"/>
                  </a:xfrm>
                  <a:custGeom>
                    <a:avLst/>
                    <a:gdLst>
                      <a:gd name="connsiteX0" fmla="*/ 109436 w 553124"/>
                      <a:gd name="connsiteY0" fmla="*/ 0 h 425655"/>
                      <a:gd name="connsiteX1" fmla="*/ 443688 w 553124"/>
                      <a:gd name="connsiteY1" fmla="*/ 0 h 425655"/>
                      <a:gd name="connsiteX2" fmla="*/ 553124 w 553124"/>
                      <a:gd name="connsiteY2" fmla="*/ 109436 h 425655"/>
                      <a:gd name="connsiteX3" fmla="*/ 553124 w 553124"/>
                      <a:gd name="connsiteY3" fmla="*/ 149395 h 425655"/>
                      <a:gd name="connsiteX4" fmla="*/ 441826 w 553124"/>
                      <a:gd name="connsiteY4" fmla="*/ 425655 h 425655"/>
                      <a:gd name="connsiteX5" fmla="*/ 111300 w 553124"/>
                      <a:gd name="connsiteY5" fmla="*/ 425655 h 425655"/>
                      <a:gd name="connsiteX6" fmla="*/ 0 w 553124"/>
                      <a:gd name="connsiteY6" fmla="*/ 149392 h 425655"/>
                      <a:gd name="connsiteX7" fmla="*/ 0 w 553124"/>
                      <a:gd name="connsiteY7" fmla="*/ 109436 h 425655"/>
                      <a:gd name="connsiteX8" fmla="*/ 109436 w 553124"/>
                      <a:gd name="connsiteY8" fmla="*/ 0 h 4256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3124" h="425655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441826" y="425655"/>
                        </a:lnTo>
                        <a:lnTo>
                          <a:pt x="111300" y="425655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80" name="フリーフォーム 279"/>
                  <p:cNvSpPr/>
                  <p:nvPr/>
                </p:nvSpPr>
                <p:spPr bwMode="auto">
                  <a:xfrm>
                    <a:off x="4155030" y="4459709"/>
                    <a:ext cx="553124" cy="243958"/>
                  </a:xfrm>
                  <a:custGeom>
                    <a:avLst/>
                    <a:gdLst>
                      <a:gd name="connsiteX0" fmla="*/ 109436 w 553124"/>
                      <a:gd name="connsiteY0" fmla="*/ 0 h 204888"/>
                      <a:gd name="connsiteX1" fmla="*/ 443688 w 553124"/>
                      <a:gd name="connsiteY1" fmla="*/ 0 h 204888"/>
                      <a:gd name="connsiteX2" fmla="*/ 553124 w 553124"/>
                      <a:gd name="connsiteY2" fmla="*/ 109436 h 204888"/>
                      <a:gd name="connsiteX3" fmla="*/ 553124 w 553124"/>
                      <a:gd name="connsiteY3" fmla="*/ 149395 h 204888"/>
                      <a:gd name="connsiteX4" fmla="*/ 530768 w 553124"/>
                      <a:gd name="connsiteY4" fmla="*/ 204888 h 204888"/>
                      <a:gd name="connsiteX5" fmla="*/ 510171 w 553124"/>
                      <a:gd name="connsiteY5" fmla="*/ 176732 h 204888"/>
                      <a:gd name="connsiteX6" fmla="*/ 436238 w 553124"/>
                      <a:gd name="connsiteY6" fmla="*/ 148505 h 204888"/>
                      <a:gd name="connsiteX7" fmla="*/ 116887 w 553124"/>
                      <a:gd name="connsiteY7" fmla="*/ 148505 h 204888"/>
                      <a:gd name="connsiteX8" fmla="*/ 42953 w 553124"/>
                      <a:gd name="connsiteY8" fmla="*/ 176732 h 204888"/>
                      <a:gd name="connsiteX9" fmla="*/ 22358 w 553124"/>
                      <a:gd name="connsiteY9" fmla="*/ 204887 h 204888"/>
                      <a:gd name="connsiteX10" fmla="*/ 0 w 553124"/>
                      <a:gd name="connsiteY10" fmla="*/ 149392 h 204888"/>
                      <a:gd name="connsiteX11" fmla="*/ 0 w 553124"/>
                      <a:gd name="connsiteY11" fmla="*/ 109436 h 204888"/>
                      <a:gd name="connsiteX12" fmla="*/ 109436 w 553124"/>
                      <a:gd name="connsiteY12" fmla="*/ 0 h 2048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53124" h="204888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530768" y="204888"/>
                        </a:lnTo>
                        <a:lnTo>
                          <a:pt x="510171" y="176732"/>
                        </a:lnTo>
                        <a:cubicBezTo>
                          <a:pt x="491250" y="159292"/>
                          <a:pt x="465110" y="148505"/>
                          <a:pt x="436238" y="148505"/>
                        </a:cubicBezTo>
                        <a:lnTo>
                          <a:pt x="116887" y="148505"/>
                        </a:lnTo>
                        <a:cubicBezTo>
                          <a:pt x="88014" y="148505"/>
                          <a:pt x="61875" y="159292"/>
                          <a:pt x="42953" y="176732"/>
                        </a:cubicBezTo>
                        <a:lnTo>
                          <a:pt x="22358" y="204887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267" name="台形 266"/>
                <p:cNvSpPr/>
                <p:nvPr/>
              </p:nvSpPr>
              <p:spPr bwMode="auto">
                <a:xfrm rot="10800000">
                  <a:off x="4257309" y="4811146"/>
                  <a:ext cx="350410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8" name="台形 267"/>
                <p:cNvSpPr/>
                <p:nvPr/>
              </p:nvSpPr>
              <p:spPr bwMode="auto">
                <a:xfrm rot="10800000">
                  <a:off x="4378954" y="4811144"/>
                  <a:ext cx="105275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270" name="直線コネクタ 269"/>
                <p:cNvCxnSpPr>
                  <a:stCxn id="267" idx="0"/>
                  <a:endCxn id="265" idx="0"/>
                </p:cNvCxnSpPr>
                <p:nvPr/>
              </p:nvCxnSpPr>
              <p:spPr bwMode="auto">
                <a:xfrm>
                  <a:off x="4432514" y="4856865"/>
                  <a:ext cx="1295" cy="122318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271" name="台形 270"/>
                <p:cNvSpPr/>
                <p:nvPr/>
              </p:nvSpPr>
              <p:spPr bwMode="auto">
                <a:xfrm rot="10800000">
                  <a:off x="4397726" y="4613152"/>
                  <a:ext cx="67729" cy="190528"/>
                </a:xfrm>
                <a:prstGeom prst="trapezoid">
                  <a:avLst>
                    <a:gd name="adj" fmla="val 37738"/>
                  </a:avLst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56" name="フリーフォーム 255"/>
              <p:cNvSpPr/>
              <p:nvPr/>
            </p:nvSpPr>
            <p:spPr bwMode="auto">
              <a:xfrm rot="10800000">
                <a:off x="5195567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7" name="フリーフォーム 256"/>
              <p:cNvSpPr/>
              <p:nvPr/>
            </p:nvSpPr>
            <p:spPr bwMode="auto">
              <a:xfrm rot="10800000" flipH="1">
                <a:off x="4485446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" name="グループ化 18"/>
            <p:cNvGrpSpPr/>
            <p:nvPr/>
          </p:nvGrpSpPr>
          <p:grpSpPr>
            <a:xfrm>
              <a:off x="2489499" y="863715"/>
              <a:ext cx="1187064" cy="1198862"/>
              <a:chOff x="2321428" y="884868"/>
              <a:chExt cx="1504382" cy="1519333"/>
            </a:xfrm>
          </p:grpSpPr>
          <p:grpSp>
            <p:nvGrpSpPr>
              <p:cNvPr id="263" name="グループ化 262"/>
              <p:cNvGrpSpPr/>
              <p:nvPr/>
            </p:nvGrpSpPr>
            <p:grpSpPr>
              <a:xfrm>
                <a:off x="2381693" y="884868"/>
                <a:ext cx="1383856" cy="1519333"/>
                <a:chOff x="6321152" y="926401"/>
                <a:chExt cx="864096" cy="1028687"/>
              </a:xfrm>
            </p:grpSpPr>
            <p:sp>
              <p:nvSpPr>
                <p:cNvPr id="264" name="円/楕円 451"/>
                <p:cNvSpPr/>
                <p:nvPr/>
              </p:nvSpPr>
              <p:spPr>
                <a:xfrm>
                  <a:off x="6332398" y="977834"/>
                  <a:ext cx="841603" cy="977254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9" name="弦 268"/>
                <p:cNvSpPr/>
                <p:nvPr/>
              </p:nvSpPr>
              <p:spPr>
                <a:xfrm>
                  <a:off x="6321152" y="926401"/>
                  <a:ext cx="864096" cy="936104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2" name="フリーフォーム 271"/>
              <p:cNvSpPr/>
              <p:nvPr/>
            </p:nvSpPr>
            <p:spPr bwMode="auto">
              <a:xfrm>
                <a:off x="2892511" y="1122116"/>
                <a:ext cx="362214" cy="362214"/>
              </a:xfrm>
              <a:custGeom>
                <a:avLst/>
                <a:gdLst>
                  <a:gd name="connsiteX0" fmla="*/ 0 w 423640"/>
                  <a:gd name="connsiteY0" fmla="*/ 293050 h 423640"/>
                  <a:gd name="connsiteX1" fmla="*/ 0 w 423640"/>
                  <a:gd name="connsiteY1" fmla="*/ 130590 h 423640"/>
                  <a:gd name="connsiteX2" fmla="*/ 130590 w 423640"/>
                  <a:gd name="connsiteY2" fmla="*/ 130590 h 423640"/>
                  <a:gd name="connsiteX3" fmla="*/ 130590 w 423640"/>
                  <a:gd name="connsiteY3" fmla="*/ 0 h 423640"/>
                  <a:gd name="connsiteX4" fmla="*/ 293050 w 423640"/>
                  <a:gd name="connsiteY4" fmla="*/ 0 h 423640"/>
                  <a:gd name="connsiteX5" fmla="*/ 293050 w 423640"/>
                  <a:gd name="connsiteY5" fmla="*/ 130590 h 423640"/>
                  <a:gd name="connsiteX6" fmla="*/ 423640 w 423640"/>
                  <a:gd name="connsiteY6" fmla="*/ 130590 h 423640"/>
                  <a:gd name="connsiteX7" fmla="*/ 423640 w 423640"/>
                  <a:gd name="connsiteY7" fmla="*/ 293050 h 423640"/>
                  <a:gd name="connsiteX8" fmla="*/ 293050 w 423640"/>
                  <a:gd name="connsiteY8" fmla="*/ 293050 h 423640"/>
                  <a:gd name="connsiteX9" fmla="*/ 293050 w 423640"/>
                  <a:gd name="connsiteY9" fmla="*/ 423640 h 423640"/>
                  <a:gd name="connsiteX10" fmla="*/ 130590 w 423640"/>
                  <a:gd name="connsiteY10" fmla="*/ 423640 h 423640"/>
                  <a:gd name="connsiteX11" fmla="*/ 130590 w 423640"/>
                  <a:gd name="connsiteY11" fmla="*/ 293050 h 42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3640" h="423640">
                    <a:moveTo>
                      <a:pt x="0" y="293050"/>
                    </a:moveTo>
                    <a:lnTo>
                      <a:pt x="0" y="130590"/>
                    </a:lnTo>
                    <a:lnTo>
                      <a:pt x="130590" y="130590"/>
                    </a:lnTo>
                    <a:lnTo>
                      <a:pt x="130590" y="0"/>
                    </a:lnTo>
                    <a:lnTo>
                      <a:pt x="293050" y="0"/>
                    </a:lnTo>
                    <a:lnTo>
                      <a:pt x="293050" y="130590"/>
                    </a:lnTo>
                    <a:lnTo>
                      <a:pt x="423640" y="130590"/>
                    </a:lnTo>
                    <a:lnTo>
                      <a:pt x="423640" y="293050"/>
                    </a:lnTo>
                    <a:lnTo>
                      <a:pt x="293050" y="293050"/>
                    </a:lnTo>
                    <a:lnTo>
                      <a:pt x="293050" y="423640"/>
                    </a:lnTo>
                    <a:lnTo>
                      <a:pt x="130590" y="423640"/>
                    </a:lnTo>
                    <a:lnTo>
                      <a:pt x="130590" y="293050"/>
                    </a:lnTo>
                    <a:close/>
                  </a:path>
                </a:pathLst>
              </a:custGeom>
              <a:solidFill>
                <a:srgbClr val="0066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" name="楕円 3"/>
              <p:cNvSpPr/>
              <p:nvPr/>
            </p:nvSpPr>
            <p:spPr bwMode="auto">
              <a:xfrm>
                <a:off x="2635174" y="1624934"/>
                <a:ext cx="266776" cy="32038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4" name="楕円 273"/>
              <p:cNvSpPr/>
              <p:nvPr/>
            </p:nvSpPr>
            <p:spPr bwMode="auto">
              <a:xfrm>
                <a:off x="3238424" y="1624934"/>
                <a:ext cx="266776" cy="32038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5" name="角丸四角形 274"/>
              <p:cNvSpPr/>
              <p:nvPr/>
            </p:nvSpPr>
            <p:spPr>
              <a:xfrm>
                <a:off x="2321428" y="1576164"/>
                <a:ext cx="1504382" cy="106353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4369212" y="863715"/>
            <a:ext cx="1187064" cy="1701078"/>
            <a:chOff x="4369212" y="863715"/>
            <a:chExt cx="1187064" cy="1701078"/>
          </a:xfrm>
        </p:grpSpPr>
        <p:grpSp>
          <p:nvGrpSpPr>
            <p:cNvPr id="390" name="グループ化 389"/>
            <p:cNvGrpSpPr/>
            <p:nvPr/>
          </p:nvGrpSpPr>
          <p:grpSpPr>
            <a:xfrm>
              <a:off x="4487666" y="1789076"/>
              <a:ext cx="950156" cy="775717"/>
              <a:chOff x="4103268" y="4468495"/>
              <a:chExt cx="1843790" cy="1505289"/>
            </a:xfrm>
          </p:grpSpPr>
          <p:grpSp>
            <p:nvGrpSpPr>
              <p:cNvPr id="391" name="グループ化 390"/>
              <p:cNvGrpSpPr/>
              <p:nvPr/>
            </p:nvGrpSpPr>
            <p:grpSpPr>
              <a:xfrm>
                <a:off x="4103268" y="4468495"/>
                <a:ext cx="1843790" cy="1505289"/>
                <a:chOff x="4103268" y="4468496"/>
                <a:chExt cx="666376" cy="544036"/>
              </a:xfrm>
            </p:grpSpPr>
            <p:sp>
              <p:nvSpPr>
                <p:cNvPr id="397" name="楕円 396"/>
                <p:cNvSpPr/>
                <p:nvPr/>
              </p:nvSpPr>
              <p:spPr bwMode="auto">
                <a:xfrm rot="3217727" flipH="1">
                  <a:off x="4570607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9" name="楕円 398"/>
                <p:cNvSpPr/>
                <p:nvPr/>
              </p:nvSpPr>
              <p:spPr bwMode="auto">
                <a:xfrm rot="18382273">
                  <a:off x="4205128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3" name="フリーフォーム 402"/>
                <p:cNvSpPr/>
                <p:nvPr/>
              </p:nvSpPr>
              <p:spPr bwMode="auto">
                <a:xfrm>
                  <a:off x="4103268" y="4493756"/>
                  <a:ext cx="666376" cy="334998"/>
                </a:xfrm>
                <a:custGeom>
                  <a:avLst/>
                  <a:gdLst>
                    <a:gd name="connsiteX0" fmla="*/ 109436 w 553124"/>
                    <a:gd name="connsiteY0" fmla="*/ 0 h 425655"/>
                    <a:gd name="connsiteX1" fmla="*/ 443688 w 553124"/>
                    <a:gd name="connsiteY1" fmla="*/ 0 h 425655"/>
                    <a:gd name="connsiteX2" fmla="*/ 553124 w 553124"/>
                    <a:gd name="connsiteY2" fmla="*/ 109436 h 425655"/>
                    <a:gd name="connsiteX3" fmla="*/ 553124 w 553124"/>
                    <a:gd name="connsiteY3" fmla="*/ 149395 h 425655"/>
                    <a:gd name="connsiteX4" fmla="*/ 441826 w 553124"/>
                    <a:gd name="connsiteY4" fmla="*/ 425655 h 425655"/>
                    <a:gd name="connsiteX5" fmla="*/ 111300 w 553124"/>
                    <a:gd name="connsiteY5" fmla="*/ 425655 h 425655"/>
                    <a:gd name="connsiteX6" fmla="*/ 0 w 553124"/>
                    <a:gd name="connsiteY6" fmla="*/ 149392 h 425655"/>
                    <a:gd name="connsiteX7" fmla="*/ 0 w 553124"/>
                    <a:gd name="connsiteY7" fmla="*/ 109436 h 425655"/>
                    <a:gd name="connsiteX8" fmla="*/ 109436 w 553124"/>
                    <a:gd name="connsiteY8" fmla="*/ 0 h 4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3124" h="425655">
                      <a:moveTo>
                        <a:pt x="109436" y="0"/>
                      </a:moveTo>
                      <a:lnTo>
                        <a:pt x="443688" y="0"/>
                      </a:lnTo>
                      <a:cubicBezTo>
                        <a:pt x="504128" y="0"/>
                        <a:pt x="553124" y="48996"/>
                        <a:pt x="553124" y="109436"/>
                      </a:cubicBezTo>
                      <a:lnTo>
                        <a:pt x="553124" y="149395"/>
                      </a:lnTo>
                      <a:lnTo>
                        <a:pt x="441826" y="425655"/>
                      </a:lnTo>
                      <a:lnTo>
                        <a:pt x="111300" y="425655"/>
                      </a:lnTo>
                      <a:lnTo>
                        <a:pt x="0" y="149392"/>
                      </a:lnTo>
                      <a:lnTo>
                        <a:pt x="0" y="109436"/>
                      </a:lnTo>
                      <a:cubicBezTo>
                        <a:pt x="0" y="48996"/>
                        <a:pt x="48996" y="0"/>
                        <a:pt x="1094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409" name="グループ化 408"/>
                <p:cNvGrpSpPr/>
                <p:nvPr/>
              </p:nvGrpSpPr>
              <p:grpSpPr>
                <a:xfrm>
                  <a:off x="4318268" y="4948046"/>
                  <a:ext cx="235210" cy="64486"/>
                  <a:chOff x="4297408" y="4942327"/>
                  <a:chExt cx="276930" cy="75923"/>
                </a:xfrm>
              </p:grpSpPr>
              <p:sp>
                <p:nvSpPr>
                  <p:cNvPr id="436" name="楕円 435"/>
                  <p:cNvSpPr/>
                  <p:nvPr/>
                </p:nvSpPr>
                <p:spPr bwMode="auto">
                  <a:xfrm rot="1800000" flipH="1">
                    <a:off x="4433139" y="4942328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37" name="楕円 436"/>
                  <p:cNvSpPr/>
                  <p:nvPr/>
                </p:nvSpPr>
                <p:spPr bwMode="auto">
                  <a:xfrm rot="19800000">
                    <a:off x="4297408" y="4942327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410" name="台形 409"/>
                <p:cNvSpPr/>
                <p:nvPr/>
              </p:nvSpPr>
              <p:spPr bwMode="auto">
                <a:xfrm rot="10800000">
                  <a:off x="4268415" y="4811145"/>
                  <a:ext cx="330788" cy="168038"/>
                </a:xfrm>
                <a:prstGeom prst="trapezoid">
                  <a:avLst>
                    <a:gd name="adj" fmla="val 54485"/>
                  </a:avLst>
                </a:pr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411" name="グループ化 410"/>
                <p:cNvGrpSpPr/>
                <p:nvPr/>
              </p:nvGrpSpPr>
              <p:grpSpPr>
                <a:xfrm>
                  <a:off x="4155030" y="4468496"/>
                  <a:ext cx="553124" cy="360262"/>
                  <a:chOff x="4155030" y="4459709"/>
                  <a:chExt cx="553124" cy="464725"/>
                </a:xfrm>
                <a:solidFill>
                  <a:srgbClr val="CC9900"/>
                </a:solidFill>
              </p:grpSpPr>
              <p:sp>
                <p:nvSpPr>
                  <p:cNvPr id="416" name="フリーフォーム 415"/>
                  <p:cNvSpPr/>
                  <p:nvPr/>
                </p:nvSpPr>
                <p:spPr bwMode="auto">
                  <a:xfrm>
                    <a:off x="4155030" y="4498779"/>
                    <a:ext cx="553124" cy="425655"/>
                  </a:xfrm>
                  <a:custGeom>
                    <a:avLst/>
                    <a:gdLst>
                      <a:gd name="connsiteX0" fmla="*/ 109436 w 553124"/>
                      <a:gd name="connsiteY0" fmla="*/ 0 h 425655"/>
                      <a:gd name="connsiteX1" fmla="*/ 443688 w 553124"/>
                      <a:gd name="connsiteY1" fmla="*/ 0 h 425655"/>
                      <a:gd name="connsiteX2" fmla="*/ 553124 w 553124"/>
                      <a:gd name="connsiteY2" fmla="*/ 109436 h 425655"/>
                      <a:gd name="connsiteX3" fmla="*/ 553124 w 553124"/>
                      <a:gd name="connsiteY3" fmla="*/ 149395 h 425655"/>
                      <a:gd name="connsiteX4" fmla="*/ 441826 w 553124"/>
                      <a:gd name="connsiteY4" fmla="*/ 425655 h 425655"/>
                      <a:gd name="connsiteX5" fmla="*/ 111300 w 553124"/>
                      <a:gd name="connsiteY5" fmla="*/ 425655 h 425655"/>
                      <a:gd name="connsiteX6" fmla="*/ 0 w 553124"/>
                      <a:gd name="connsiteY6" fmla="*/ 149392 h 425655"/>
                      <a:gd name="connsiteX7" fmla="*/ 0 w 553124"/>
                      <a:gd name="connsiteY7" fmla="*/ 109436 h 425655"/>
                      <a:gd name="connsiteX8" fmla="*/ 109436 w 553124"/>
                      <a:gd name="connsiteY8" fmla="*/ 0 h 4256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3124" h="425655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441826" y="425655"/>
                        </a:lnTo>
                        <a:lnTo>
                          <a:pt x="111300" y="425655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17" name="フリーフォーム 416"/>
                  <p:cNvSpPr/>
                  <p:nvPr/>
                </p:nvSpPr>
                <p:spPr bwMode="auto">
                  <a:xfrm>
                    <a:off x="4155030" y="4459709"/>
                    <a:ext cx="553124" cy="243958"/>
                  </a:xfrm>
                  <a:custGeom>
                    <a:avLst/>
                    <a:gdLst>
                      <a:gd name="connsiteX0" fmla="*/ 109436 w 553124"/>
                      <a:gd name="connsiteY0" fmla="*/ 0 h 204888"/>
                      <a:gd name="connsiteX1" fmla="*/ 443688 w 553124"/>
                      <a:gd name="connsiteY1" fmla="*/ 0 h 204888"/>
                      <a:gd name="connsiteX2" fmla="*/ 553124 w 553124"/>
                      <a:gd name="connsiteY2" fmla="*/ 109436 h 204888"/>
                      <a:gd name="connsiteX3" fmla="*/ 553124 w 553124"/>
                      <a:gd name="connsiteY3" fmla="*/ 149395 h 204888"/>
                      <a:gd name="connsiteX4" fmla="*/ 530768 w 553124"/>
                      <a:gd name="connsiteY4" fmla="*/ 204888 h 204888"/>
                      <a:gd name="connsiteX5" fmla="*/ 510171 w 553124"/>
                      <a:gd name="connsiteY5" fmla="*/ 176732 h 204888"/>
                      <a:gd name="connsiteX6" fmla="*/ 436238 w 553124"/>
                      <a:gd name="connsiteY6" fmla="*/ 148505 h 204888"/>
                      <a:gd name="connsiteX7" fmla="*/ 116887 w 553124"/>
                      <a:gd name="connsiteY7" fmla="*/ 148505 h 204888"/>
                      <a:gd name="connsiteX8" fmla="*/ 42953 w 553124"/>
                      <a:gd name="connsiteY8" fmla="*/ 176732 h 204888"/>
                      <a:gd name="connsiteX9" fmla="*/ 22358 w 553124"/>
                      <a:gd name="connsiteY9" fmla="*/ 204887 h 204888"/>
                      <a:gd name="connsiteX10" fmla="*/ 0 w 553124"/>
                      <a:gd name="connsiteY10" fmla="*/ 149392 h 204888"/>
                      <a:gd name="connsiteX11" fmla="*/ 0 w 553124"/>
                      <a:gd name="connsiteY11" fmla="*/ 109436 h 204888"/>
                      <a:gd name="connsiteX12" fmla="*/ 109436 w 553124"/>
                      <a:gd name="connsiteY12" fmla="*/ 0 h 2048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53124" h="204888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530768" y="204888"/>
                        </a:lnTo>
                        <a:lnTo>
                          <a:pt x="510171" y="176732"/>
                        </a:lnTo>
                        <a:cubicBezTo>
                          <a:pt x="491250" y="159292"/>
                          <a:pt x="465110" y="148505"/>
                          <a:pt x="436238" y="148505"/>
                        </a:cubicBezTo>
                        <a:lnTo>
                          <a:pt x="116887" y="148505"/>
                        </a:lnTo>
                        <a:cubicBezTo>
                          <a:pt x="88014" y="148505"/>
                          <a:pt x="61875" y="159292"/>
                          <a:pt x="42953" y="176732"/>
                        </a:cubicBezTo>
                        <a:lnTo>
                          <a:pt x="22358" y="204887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412" name="台形 411"/>
                <p:cNvSpPr/>
                <p:nvPr/>
              </p:nvSpPr>
              <p:spPr bwMode="auto">
                <a:xfrm rot="10800000">
                  <a:off x="4257309" y="4811146"/>
                  <a:ext cx="350410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3" name="台形 412"/>
                <p:cNvSpPr/>
                <p:nvPr/>
              </p:nvSpPr>
              <p:spPr bwMode="auto">
                <a:xfrm rot="10800000">
                  <a:off x="4378954" y="4811144"/>
                  <a:ext cx="105275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414" name="直線コネクタ 413"/>
                <p:cNvCxnSpPr>
                  <a:stCxn id="412" idx="0"/>
                  <a:endCxn id="410" idx="0"/>
                </p:cNvCxnSpPr>
                <p:nvPr/>
              </p:nvCxnSpPr>
              <p:spPr bwMode="auto">
                <a:xfrm>
                  <a:off x="4432514" y="4856865"/>
                  <a:ext cx="1295" cy="122318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415" name="台形 414"/>
                <p:cNvSpPr/>
                <p:nvPr/>
              </p:nvSpPr>
              <p:spPr bwMode="auto">
                <a:xfrm rot="10800000">
                  <a:off x="4397726" y="4613152"/>
                  <a:ext cx="67729" cy="190528"/>
                </a:xfrm>
                <a:prstGeom prst="trapezoid">
                  <a:avLst>
                    <a:gd name="adj" fmla="val 37738"/>
                  </a:avLst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393" name="フリーフォーム 392"/>
              <p:cNvSpPr/>
              <p:nvPr/>
            </p:nvSpPr>
            <p:spPr bwMode="auto">
              <a:xfrm rot="10800000">
                <a:off x="5195567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4" name="フリーフォーム 393"/>
              <p:cNvSpPr/>
              <p:nvPr/>
            </p:nvSpPr>
            <p:spPr bwMode="auto">
              <a:xfrm rot="10800000" flipH="1">
                <a:off x="4485446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>
              <a:off x="4369212" y="863715"/>
              <a:ext cx="1187064" cy="1198862"/>
              <a:chOff x="4213728" y="884868"/>
              <a:chExt cx="1504382" cy="1519333"/>
            </a:xfrm>
          </p:grpSpPr>
          <p:grpSp>
            <p:nvGrpSpPr>
              <p:cNvPr id="276" name="グループ化 275"/>
              <p:cNvGrpSpPr/>
              <p:nvPr/>
            </p:nvGrpSpPr>
            <p:grpSpPr>
              <a:xfrm>
                <a:off x="4273993" y="884868"/>
                <a:ext cx="1383856" cy="1519333"/>
                <a:chOff x="6321152" y="926401"/>
                <a:chExt cx="864096" cy="1028687"/>
              </a:xfrm>
            </p:grpSpPr>
            <p:sp>
              <p:nvSpPr>
                <p:cNvPr id="277" name="円/楕円 451"/>
                <p:cNvSpPr/>
                <p:nvPr/>
              </p:nvSpPr>
              <p:spPr>
                <a:xfrm>
                  <a:off x="6332398" y="977834"/>
                  <a:ext cx="841603" cy="977254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8" name="弦 277"/>
                <p:cNvSpPr/>
                <p:nvPr/>
              </p:nvSpPr>
              <p:spPr>
                <a:xfrm>
                  <a:off x="6321152" y="926401"/>
                  <a:ext cx="864096" cy="936104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9" name="フリーフォーム 278"/>
              <p:cNvSpPr/>
              <p:nvPr/>
            </p:nvSpPr>
            <p:spPr bwMode="auto">
              <a:xfrm>
                <a:off x="4784811" y="1122116"/>
                <a:ext cx="362214" cy="362214"/>
              </a:xfrm>
              <a:custGeom>
                <a:avLst/>
                <a:gdLst>
                  <a:gd name="connsiteX0" fmla="*/ 0 w 423640"/>
                  <a:gd name="connsiteY0" fmla="*/ 293050 h 423640"/>
                  <a:gd name="connsiteX1" fmla="*/ 0 w 423640"/>
                  <a:gd name="connsiteY1" fmla="*/ 130590 h 423640"/>
                  <a:gd name="connsiteX2" fmla="*/ 130590 w 423640"/>
                  <a:gd name="connsiteY2" fmla="*/ 130590 h 423640"/>
                  <a:gd name="connsiteX3" fmla="*/ 130590 w 423640"/>
                  <a:gd name="connsiteY3" fmla="*/ 0 h 423640"/>
                  <a:gd name="connsiteX4" fmla="*/ 293050 w 423640"/>
                  <a:gd name="connsiteY4" fmla="*/ 0 h 423640"/>
                  <a:gd name="connsiteX5" fmla="*/ 293050 w 423640"/>
                  <a:gd name="connsiteY5" fmla="*/ 130590 h 423640"/>
                  <a:gd name="connsiteX6" fmla="*/ 423640 w 423640"/>
                  <a:gd name="connsiteY6" fmla="*/ 130590 h 423640"/>
                  <a:gd name="connsiteX7" fmla="*/ 423640 w 423640"/>
                  <a:gd name="connsiteY7" fmla="*/ 293050 h 423640"/>
                  <a:gd name="connsiteX8" fmla="*/ 293050 w 423640"/>
                  <a:gd name="connsiteY8" fmla="*/ 293050 h 423640"/>
                  <a:gd name="connsiteX9" fmla="*/ 293050 w 423640"/>
                  <a:gd name="connsiteY9" fmla="*/ 423640 h 423640"/>
                  <a:gd name="connsiteX10" fmla="*/ 130590 w 423640"/>
                  <a:gd name="connsiteY10" fmla="*/ 423640 h 423640"/>
                  <a:gd name="connsiteX11" fmla="*/ 130590 w 423640"/>
                  <a:gd name="connsiteY11" fmla="*/ 293050 h 42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3640" h="423640">
                    <a:moveTo>
                      <a:pt x="0" y="293050"/>
                    </a:moveTo>
                    <a:lnTo>
                      <a:pt x="0" y="130590"/>
                    </a:lnTo>
                    <a:lnTo>
                      <a:pt x="130590" y="130590"/>
                    </a:lnTo>
                    <a:lnTo>
                      <a:pt x="130590" y="0"/>
                    </a:lnTo>
                    <a:lnTo>
                      <a:pt x="293050" y="0"/>
                    </a:lnTo>
                    <a:lnTo>
                      <a:pt x="293050" y="130590"/>
                    </a:lnTo>
                    <a:lnTo>
                      <a:pt x="423640" y="130590"/>
                    </a:lnTo>
                    <a:lnTo>
                      <a:pt x="423640" y="293050"/>
                    </a:lnTo>
                    <a:lnTo>
                      <a:pt x="293050" y="293050"/>
                    </a:lnTo>
                    <a:lnTo>
                      <a:pt x="293050" y="423640"/>
                    </a:lnTo>
                    <a:lnTo>
                      <a:pt x="130590" y="423640"/>
                    </a:lnTo>
                    <a:lnTo>
                      <a:pt x="130590" y="293050"/>
                    </a:lnTo>
                    <a:close/>
                  </a:path>
                </a:pathLst>
              </a:custGeom>
              <a:solidFill>
                <a:srgbClr val="0066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82" name="角丸四角形 281"/>
              <p:cNvSpPr/>
              <p:nvPr/>
            </p:nvSpPr>
            <p:spPr>
              <a:xfrm>
                <a:off x="4213728" y="1576164"/>
                <a:ext cx="1504382" cy="106353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3" name="フリーフォーム 282"/>
              <p:cNvSpPr/>
              <p:nvPr/>
            </p:nvSpPr>
            <p:spPr bwMode="auto">
              <a:xfrm rot="2700000">
                <a:off x="4457994" y="1610492"/>
                <a:ext cx="362214" cy="362214"/>
              </a:xfrm>
              <a:custGeom>
                <a:avLst/>
                <a:gdLst>
                  <a:gd name="connsiteX0" fmla="*/ 0 w 423640"/>
                  <a:gd name="connsiteY0" fmla="*/ 293050 h 423640"/>
                  <a:gd name="connsiteX1" fmla="*/ 0 w 423640"/>
                  <a:gd name="connsiteY1" fmla="*/ 130590 h 423640"/>
                  <a:gd name="connsiteX2" fmla="*/ 130590 w 423640"/>
                  <a:gd name="connsiteY2" fmla="*/ 130590 h 423640"/>
                  <a:gd name="connsiteX3" fmla="*/ 130590 w 423640"/>
                  <a:gd name="connsiteY3" fmla="*/ 0 h 423640"/>
                  <a:gd name="connsiteX4" fmla="*/ 293050 w 423640"/>
                  <a:gd name="connsiteY4" fmla="*/ 0 h 423640"/>
                  <a:gd name="connsiteX5" fmla="*/ 293050 w 423640"/>
                  <a:gd name="connsiteY5" fmla="*/ 130590 h 423640"/>
                  <a:gd name="connsiteX6" fmla="*/ 423640 w 423640"/>
                  <a:gd name="connsiteY6" fmla="*/ 130590 h 423640"/>
                  <a:gd name="connsiteX7" fmla="*/ 423640 w 423640"/>
                  <a:gd name="connsiteY7" fmla="*/ 293050 h 423640"/>
                  <a:gd name="connsiteX8" fmla="*/ 293050 w 423640"/>
                  <a:gd name="connsiteY8" fmla="*/ 293050 h 423640"/>
                  <a:gd name="connsiteX9" fmla="*/ 293050 w 423640"/>
                  <a:gd name="connsiteY9" fmla="*/ 423640 h 423640"/>
                  <a:gd name="connsiteX10" fmla="*/ 130590 w 423640"/>
                  <a:gd name="connsiteY10" fmla="*/ 423640 h 423640"/>
                  <a:gd name="connsiteX11" fmla="*/ 130590 w 423640"/>
                  <a:gd name="connsiteY11" fmla="*/ 293050 h 42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3640" h="423640">
                    <a:moveTo>
                      <a:pt x="0" y="293050"/>
                    </a:moveTo>
                    <a:lnTo>
                      <a:pt x="0" y="130590"/>
                    </a:lnTo>
                    <a:lnTo>
                      <a:pt x="130590" y="130590"/>
                    </a:lnTo>
                    <a:lnTo>
                      <a:pt x="130590" y="0"/>
                    </a:lnTo>
                    <a:lnTo>
                      <a:pt x="293050" y="0"/>
                    </a:lnTo>
                    <a:lnTo>
                      <a:pt x="293050" y="130590"/>
                    </a:lnTo>
                    <a:lnTo>
                      <a:pt x="423640" y="130590"/>
                    </a:lnTo>
                    <a:lnTo>
                      <a:pt x="423640" y="293050"/>
                    </a:lnTo>
                    <a:lnTo>
                      <a:pt x="293050" y="293050"/>
                    </a:lnTo>
                    <a:lnTo>
                      <a:pt x="293050" y="423640"/>
                    </a:lnTo>
                    <a:lnTo>
                      <a:pt x="130590" y="423640"/>
                    </a:lnTo>
                    <a:lnTo>
                      <a:pt x="130590" y="293050"/>
                    </a:ln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84" name="フリーフォーム 283"/>
              <p:cNvSpPr/>
              <p:nvPr/>
            </p:nvSpPr>
            <p:spPr bwMode="auto">
              <a:xfrm rot="2700000">
                <a:off x="5112044" y="1610492"/>
                <a:ext cx="362214" cy="362214"/>
              </a:xfrm>
              <a:custGeom>
                <a:avLst/>
                <a:gdLst>
                  <a:gd name="connsiteX0" fmla="*/ 0 w 423640"/>
                  <a:gd name="connsiteY0" fmla="*/ 293050 h 423640"/>
                  <a:gd name="connsiteX1" fmla="*/ 0 w 423640"/>
                  <a:gd name="connsiteY1" fmla="*/ 130590 h 423640"/>
                  <a:gd name="connsiteX2" fmla="*/ 130590 w 423640"/>
                  <a:gd name="connsiteY2" fmla="*/ 130590 h 423640"/>
                  <a:gd name="connsiteX3" fmla="*/ 130590 w 423640"/>
                  <a:gd name="connsiteY3" fmla="*/ 0 h 423640"/>
                  <a:gd name="connsiteX4" fmla="*/ 293050 w 423640"/>
                  <a:gd name="connsiteY4" fmla="*/ 0 h 423640"/>
                  <a:gd name="connsiteX5" fmla="*/ 293050 w 423640"/>
                  <a:gd name="connsiteY5" fmla="*/ 130590 h 423640"/>
                  <a:gd name="connsiteX6" fmla="*/ 423640 w 423640"/>
                  <a:gd name="connsiteY6" fmla="*/ 130590 h 423640"/>
                  <a:gd name="connsiteX7" fmla="*/ 423640 w 423640"/>
                  <a:gd name="connsiteY7" fmla="*/ 293050 h 423640"/>
                  <a:gd name="connsiteX8" fmla="*/ 293050 w 423640"/>
                  <a:gd name="connsiteY8" fmla="*/ 293050 h 423640"/>
                  <a:gd name="connsiteX9" fmla="*/ 293050 w 423640"/>
                  <a:gd name="connsiteY9" fmla="*/ 423640 h 423640"/>
                  <a:gd name="connsiteX10" fmla="*/ 130590 w 423640"/>
                  <a:gd name="connsiteY10" fmla="*/ 423640 h 423640"/>
                  <a:gd name="connsiteX11" fmla="*/ 130590 w 423640"/>
                  <a:gd name="connsiteY11" fmla="*/ 293050 h 42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3640" h="423640">
                    <a:moveTo>
                      <a:pt x="0" y="293050"/>
                    </a:moveTo>
                    <a:lnTo>
                      <a:pt x="0" y="130590"/>
                    </a:lnTo>
                    <a:lnTo>
                      <a:pt x="130590" y="130590"/>
                    </a:lnTo>
                    <a:lnTo>
                      <a:pt x="130590" y="0"/>
                    </a:lnTo>
                    <a:lnTo>
                      <a:pt x="293050" y="0"/>
                    </a:lnTo>
                    <a:lnTo>
                      <a:pt x="293050" y="130590"/>
                    </a:lnTo>
                    <a:lnTo>
                      <a:pt x="423640" y="130590"/>
                    </a:lnTo>
                    <a:lnTo>
                      <a:pt x="423640" y="293050"/>
                    </a:lnTo>
                    <a:lnTo>
                      <a:pt x="293050" y="293050"/>
                    </a:lnTo>
                    <a:lnTo>
                      <a:pt x="293050" y="423640"/>
                    </a:lnTo>
                    <a:lnTo>
                      <a:pt x="130590" y="423640"/>
                    </a:lnTo>
                    <a:lnTo>
                      <a:pt x="130590" y="293050"/>
                    </a:ln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632237" y="2806815"/>
            <a:ext cx="1187064" cy="1688378"/>
            <a:chOff x="632237" y="2806815"/>
            <a:chExt cx="1187064" cy="1688378"/>
          </a:xfrm>
        </p:grpSpPr>
        <p:grpSp>
          <p:nvGrpSpPr>
            <p:cNvPr id="209" name="グループ化 208"/>
            <p:cNvGrpSpPr/>
            <p:nvPr/>
          </p:nvGrpSpPr>
          <p:grpSpPr>
            <a:xfrm>
              <a:off x="750691" y="3719476"/>
              <a:ext cx="950156" cy="775717"/>
              <a:chOff x="4103268" y="4468495"/>
              <a:chExt cx="1843790" cy="1505289"/>
            </a:xfrm>
          </p:grpSpPr>
          <p:grpSp>
            <p:nvGrpSpPr>
              <p:cNvPr id="210" name="グループ化 209"/>
              <p:cNvGrpSpPr/>
              <p:nvPr/>
            </p:nvGrpSpPr>
            <p:grpSpPr>
              <a:xfrm>
                <a:off x="4103268" y="4468495"/>
                <a:ext cx="1843790" cy="1505289"/>
                <a:chOff x="4103268" y="4468496"/>
                <a:chExt cx="666376" cy="544036"/>
              </a:xfrm>
            </p:grpSpPr>
            <p:sp>
              <p:nvSpPr>
                <p:cNvPr id="213" name="楕円 212"/>
                <p:cNvSpPr/>
                <p:nvPr/>
              </p:nvSpPr>
              <p:spPr bwMode="auto">
                <a:xfrm rot="3217727" flipH="1">
                  <a:off x="4570607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4" name="楕円 213"/>
                <p:cNvSpPr/>
                <p:nvPr/>
              </p:nvSpPr>
              <p:spPr bwMode="auto">
                <a:xfrm rot="18382273">
                  <a:off x="4205128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5" name="フリーフォーム 214"/>
                <p:cNvSpPr/>
                <p:nvPr/>
              </p:nvSpPr>
              <p:spPr bwMode="auto">
                <a:xfrm>
                  <a:off x="4103268" y="4493756"/>
                  <a:ext cx="666376" cy="334998"/>
                </a:xfrm>
                <a:custGeom>
                  <a:avLst/>
                  <a:gdLst>
                    <a:gd name="connsiteX0" fmla="*/ 109436 w 553124"/>
                    <a:gd name="connsiteY0" fmla="*/ 0 h 425655"/>
                    <a:gd name="connsiteX1" fmla="*/ 443688 w 553124"/>
                    <a:gd name="connsiteY1" fmla="*/ 0 h 425655"/>
                    <a:gd name="connsiteX2" fmla="*/ 553124 w 553124"/>
                    <a:gd name="connsiteY2" fmla="*/ 109436 h 425655"/>
                    <a:gd name="connsiteX3" fmla="*/ 553124 w 553124"/>
                    <a:gd name="connsiteY3" fmla="*/ 149395 h 425655"/>
                    <a:gd name="connsiteX4" fmla="*/ 441826 w 553124"/>
                    <a:gd name="connsiteY4" fmla="*/ 425655 h 425655"/>
                    <a:gd name="connsiteX5" fmla="*/ 111300 w 553124"/>
                    <a:gd name="connsiteY5" fmla="*/ 425655 h 425655"/>
                    <a:gd name="connsiteX6" fmla="*/ 0 w 553124"/>
                    <a:gd name="connsiteY6" fmla="*/ 149392 h 425655"/>
                    <a:gd name="connsiteX7" fmla="*/ 0 w 553124"/>
                    <a:gd name="connsiteY7" fmla="*/ 109436 h 425655"/>
                    <a:gd name="connsiteX8" fmla="*/ 109436 w 553124"/>
                    <a:gd name="connsiteY8" fmla="*/ 0 h 4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3124" h="425655">
                      <a:moveTo>
                        <a:pt x="109436" y="0"/>
                      </a:moveTo>
                      <a:lnTo>
                        <a:pt x="443688" y="0"/>
                      </a:lnTo>
                      <a:cubicBezTo>
                        <a:pt x="504128" y="0"/>
                        <a:pt x="553124" y="48996"/>
                        <a:pt x="553124" y="109436"/>
                      </a:cubicBezTo>
                      <a:lnTo>
                        <a:pt x="553124" y="149395"/>
                      </a:lnTo>
                      <a:lnTo>
                        <a:pt x="441826" y="425655"/>
                      </a:lnTo>
                      <a:lnTo>
                        <a:pt x="111300" y="425655"/>
                      </a:lnTo>
                      <a:lnTo>
                        <a:pt x="0" y="149392"/>
                      </a:lnTo>
                      <a:lnTo>
                        <a:pt x="0" y="109436"/>
                      </a:lnTo>
                      <a:cubicBezTo>
                        <a:pt x="0" y="48996"/>
                        <a:pt x="48996" y="0"/>
                        <a:pt x="1094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16" name="グループ化 215"/>
                <p:cNvGrpSpPr/>
                <p:nvPr/>
              </p:nvGrpSpPr>
              <p:grpSpPr>
                <a:xfrm>
                  <a:off x="4318268" y="4948046"/>
                  <a:ext cx="235210" cy="64486"/>
                  <a:chOff x="4297408" y="4942327"/>
                  <a:chExt cx="276930" cy="75923"/>
                </a:xfrm>
              </p:grpSpPr>
              <p:sp>
                <p:nvSpPr>
                  <p:cNvPr id="225" name="楕円 224"/>
                  <p:cNvSpPr/>
                  <p:nvPr/>
                </p:nvSpPr>
                <p:spPr bwMode="auto">
                  <a:xfrm rot="1800000" flipH="1">
                    <a:off x="4433139" y="4942328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26" name="楕円 225"/>
                  <p:cNvSpPr/>
                  <p:nvPr/>
                </p:nvSpPr>
                <p:spPr bwMode="auto">
                  <a:xfrm rot="19800000">
                    <a:off x="4297408" y="4942327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217" name="台形 216"/>
                <p:cNvSpPr/>
                <p:nvPr/>
              </p:nvSpPr>
              <p:spPr bwMode="auto">
                <a:xfrm rot="10800000">
                  <a:off x="4268415" y="4811145"/>
                  <a:ext cx="330788" cy="168038"/>
                </a:xfrm>
                <a:prstGeom prst="trapezoid">
                  <a:avLst>
                    <a:gd name="adj" fmla="val 54485"/>
                  </a:avLst>
                </a:pr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18" name="グループ化 217"/>
                <p:cNvGrpSpPr/>
                <p:nvPr/>
              </p:nvGrpSpPr>
              <p:grpSpPr>
                <a:xfrm>
                  <a:off x="4155030" y="4468496"/>
                  <a:ext cx="553124" cy="360262"/>
                  <a:chOff x="4155030" y="4459709"/>
                  <a:chExt cx="553124" cy="464725"/>
                </a:xfrm>
                <a:solidFill>
                  <a:srgbClr val="CC9900"/>
                </a:solidFill>
              </p:grpSpPr>
              <p:sp>
                <p:nvSpPr>
                  <p:cNvPr id="223" name="フリーフォーム 222"/>
                  <p:cNvSpPr/>
                  <p:nvPr/>
                </p:nvSpPr>
                <p:spPr bwMode="auto">
                  <a:xfrm>
                    <a:off x="4155030" y="4498779"/>
                    <a:ext cx="553124" cy="425655"/>
                  </a:xfrm>
                  <a:custGeom>
                    <a:avLst/>
                    <a:gdLst>
                      <a:gd name="connsiteX0" fmla="*/ 109436 w 553124"/>
                      <a:gd name="connsiteY0" fmla="*/ 0 h 425655"/>
                      <a:gd name="connsiteX1" fmla="*/ 443688 w 553124"/>
                      <a:gd name="connsiteY1" fmla="*/ 0 h 425655"/>
                      <a:gd name="connsiteX2" fmla="*/ 553124 w 553124"/>
                      <a:gd name="connsiteY2" fmla="*/ 109436 h 425655"/>
                      <a:gd name="connsiteX3" fmla="*/ 553124 w 553124"/>
                      <a:gd name="connsiteY3" fmla="*/ 149395 h 425655"/>
                      <a:gd name="connsiteX4" fmla="*/ 441826 w 553124"/>
                      <a:gd name="connsiteY4" fmla="*/ 425655 h 425655"/>
                      <a:gd name="connsiteX5" fmla="*/ 111300 w 553124"/>
                      <a:gd name="connsiteY5" fmla="*/ 425655 h 425655"/>
                      <a:gd name="connsiteX6" fmla="*/ 0 w 553124"/>
                      <a:gd name="connsiteY6" fmla="*/ 149392 h 425655"/>
                      <a:gd name="connsiteX7" fmla="*/ 0 w 553124"/>
                      <a:gd name="connsiteY7" fmla="*/ 109436 h 425655"/>
                      <a:gd name="connsiteX8" fmla="*/ 109436 w 553124"/>
                      <a:gd name="connsiteY8" fmla="*/ 0 h 4256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3124" h="425655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441826" y="425655"/>
                        </a:lnTo>
                        <a:lnTo>
                          <a:pt x="111300" y="425655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24" name="フリーフォーム 223"/>
                  <p:cNvSpPr/>
                  <p:nvPr/>
                </p:nvSpPr>
                <p:spPr bwMode="auto">
                  <a:xfrm>
                    <a:off x="4155030" y="4459709"/>
                    <a:ext cx="553124" cy="243958"/>
                  </a:xfrm>
                  <a:custGeom>
                    <a:avLst/>
                    <a:gdLst>
                      <a:gd name="connsiteX0" fmla="*/ 109436 w 553124"/>
                      <a:gd name="connsiteY0" fmla="*/ 0 h 204888"/>
                      <a:gd name="connsiteX1" fmla="*/ 443688 w 553124"/>
                      <a:gd name="connsiteY1" fmla="*/ 0 h 204888"/>
                      <a:gd name="connsiteX2" fmla="*/ 553124 w 553124"/>
                      <a:gd name="connsiteY2" fmla="*/ 109436 h 204888"/>
                      <a:gd name="connsiteX3" fmla="*/ 553124 w 553124"/>
                      <a:gd name="connsiteY3" fmla="*/ 149395 h 204888"/>
                      <a:gd name="connsiteX4" fmla="*/ 530768 w 553124"/>
                      <a:gd name="connsiteY4" fmla="*/ 204888 h 204888"/>
                      <a:gd name="connsiteX5" fmla="*/ 510171 w 553124"/>
                      <a:gd name="connsiteY5" fmla="*/ 176732 h 204888"/>
                      <a:gd name="connsiteX6" fmla="*/ 436238 w 553124"/>
                      <a:gd name="connsiteY6" fmla="*/ 148505 h 204888"/>
                      <a:gd name="connsiteX7" fmla="*/ 116887 w 553124"/>
                      <a:gd name="connsiteY7" fmla="*/ 148505 h 204888"/>
                      <a:gd name="connsiteX8" fmla="*/ 42953 w 553124"/>
                      <a:gd name="connsiteY8" fmla="*/ 176732 h 204888"/>
                      <a:gd name="connsiteX9" fmla="*/ 22358 w 553124"/>
                      <a:gd name="connsiteY9" fmla="*/ 204887 h 204888"/>
                      <a:gd name="connsiteX10" fmla="*/ 0 w 553124"/>
                      <a:gd name="connsiteY10" fmla="*/ 149392 h 204888"/>
                      <a:gd name="connsiteX11" fmla="*/ 0 w 553124"/>
                      <a:gd name="connsiteY11" fmla="*/ 109436 h 204888"/>
                      <a:gd name="connsiteX12" fmla="*/ 109436 w 553124"/>
                      <a:gd name="connsiteY12" fmla="*/ 0 h 2048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53124" h="204888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530768" y="204888"/>
                        </a:lnTo>
                        <a:lnTo>
                          <a:pt x="510171" y="176732"/>
                        </a:lnTo>
                        <a:cubicBezTo>
                          <a:pt x="491250" y="159292"/>
                          <a:pt x="465110" y="148505"/>
                          <a:pt x="436238" y="148505"/>
                        </a:cubicBezTo>
                        <a:lnTo>
                          <a:pt x="116887" y="148505"/>
                        </a:lnTo>
                        <a:cubicBezTo>
                          <a:pt x="88014" y="148505"/>
                          <a:pt x="61875" y="159292"/>
                          <a:pt x="42953" y="176732"/>
                        </a:cubicBezTo>
                        <a:lnTo>
                          <a:pt x="22358" y="204887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219" name="台形 218"/>
                <p:cNvSpPr/>
                <p:nvPr/>
              </p:nvSpPr>
              <p:spPr bwMode="auto">
                <a:xfrm rot="10800000">
                  <a:off x="4257309" y="4811146"/>
                  <a:ext cx="350410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0" name="台形 219"/>
                <p:cNvSpPr/>
                <p:nvPr/>
              </p:nvSpPr>
              <p:spPr bwMode="auto">
                <a:xfrm rot="10800000">
                  <a:off x="4378954" y="4811144"/>
                  <a:ext cx="105275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221" name="直線コネクタ 220"/>
                <p:cNvCxnSpPr>
                  <a:stCxn id="219" idx="0"/>
                  <a:endCxn id="217" idx="0"/>
                </p:cNvCxnSpPr>
                <p:nvPr/>
              </p:nvCxnSpPr>
              <p:spPr bwMode="auto">
                <a:xfrm>
                  <a:off x="4432514" y="4856865"/>
                  <a:ext cx="1295" cy="122318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222" name="台形 221"/>
                <p:cNvSpPr/>
                <p:nvPr/>
              </p:nvSpPr>
              <p:spPr bwMode="auto">
                <a:xfrm rot="10800000">
                  <a:off x="4397726" y="4613152"/>
                  <a:ext cx="67729" cy="190528"/>
                </a:xfrm>
                <a:prstGeom prst="trapezoid">
                  <a:avLst>
                    <a:gd name="adj" fmla="val 37738"/>
                  </a:avLst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11" name="フリーフォーム 210"/>
              <p:cNvSpPr/>
              <p:nvPr/>
            </p:nvSpPr>
            <p:spPr bwMode="auto">
              <a:xfrm rot="10800000">
                <a:off x="5195567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2" name="フリーフォーム 211"/>
              <p:cNvSpPr/>
              <p:nvPr/>
            </p:nvSpPr>
            <p:spPr bwMode="auto">
              <a:xfrm rot="10800000" flipH="1">
                <a:off x="4485446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7" name="グループ化 26"/>
            <p:cNvGrpSpPr/>
            <p:nvPr/>
          </p:nvGrpSpPr>
          <p:grpSpPr>
            <a:xfrm>
              <a:off x="632237" y="2806815"/>
              <a:ext cx="1187064" cy="1198862"/>
              <a:chOff x="473578" y="2827968"/>
              <a:chExt cx="1504382" cy="1519333"/>
            </a:xfrm>
          </p:grpSpPr>
          <p:grpSp>
            <p:nvGrpSpPr>
              <p:cNvPr id="307" name="グループ化 306"/>
              <p:cNvGrpSpPr/>
              <p:nvPr/>
            </p:nvGrpSpPr>
            <p:grpSpPr>
              <a:xfrm>
                <a:off x="473578" y="2827968"/>
                <a:ext cx="1504382" cy="1519333"/>
                <a:chOff x="6283523" y="926401"/>
                <a:chExt cx="939354" cy="1028687"/>
              </a:xfrm>
            </p:grpSpPr>
            <p:sp>
              <p:nvSpPr>
                <p:cNvPr id="308" name="円/楕円 451"/>
                <p:cNvSpPr/>
                <p:nvPr/>
              </p:nvSpPr>
              <p:spPr>
                <a:xfrm>
                  <a:off x="6332398" y="977834"/>
                  <a:ext cx="841603" cy="977254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3" name="弦 312"/>
                <p:cNvSpPr/>
                <p:nvPr/>
              </p:nvSpPr>
              <p:spPr>
                <a:xfrm>
                  <a:off x="6321152" y="926401"/>
                  <a:ext cx="864096" cy="936104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4" name="角丸四角形 313"/>
                <p:cNvSpPr/>
                <p:nvPr/>
              </p:nvSpPr>
              <p:spPr>
                <a:xfrm>
                  <a:off x="6283523" y="1394453"/>
                  <a:ext cx="939354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52" name="フリーフォーム 351"/>
              <p:cNvSpPr/>
              <p:nvPr/>
            </p:nvSpPr>
            <p:spPr bwMode="auto">
              <a:xfrm>
                <a:off x="1044661" y="3065216"/>
                <a:ext cx="362214" cy="362214"/>
              </a:xfrm>
              <a:custGeom>
                <a:avLst/>
                <a:gdLst>
                  <a:gd name="connsiteX0" fmla="*/ 0 w 423640"/>
                  <a:gd name="connsiteY0" fmla="*/ 293050 h 423640"/>
                  <a:gd name="connsiteX1" fmla="*/ 0 w 423640"/>
                  <a:gd name="connsiteY1" fmla="*/ 130590 h 423640"/>
                  <a:gd name="connsiteX2" fmla="*/ 130590 w 423640"/>
                  <a:gd name="connsiteY2" fmla="*/ 130590 h 423640"/>
                  <a:gd name="connsiteX3" fmla="*/ 130590 w 423640"/>
                  <a:gd name="connsiteY3" fmla="*/ 0 h 423640"/>
                  <a:gd name="connsiteX4" fmla="*/ 293050 w 423640"/>
                  <a:gd name="connsiteY4" fmla="*/ 0 h 423640"/>
                  <a:gd name="connsiteX5" fmla="*/ 293050 w 423640"/>
                  <a:gd name="connsiteY5" fmla="*/ 130590 h 423640"/>
                  <a:gd name="connsiteX6" fmla="*/ 423640 w 423640"/>
                  <a:gd name="connsiteY6" fmla="*/ 130590 h 423640"/>
                  <a:gd name="connsiteX7" fmla="*/ 423640 w 423640"/>
                  <a:gd name="connsiteY7" fmla="*/ 293050 h 423640"/>
                  <a:gd name="connsiteX8" fmla="*/ 293050 w 423640"/>
                  <a:gd name="connsiteY8" fmla="*/ 293050 h 423640"/>
                  <a:gd name="connsiteX9" fmla="*/ 293050 w 423640"/>
                  <a:gd name="connsiteY9" fmla="*/ 423640 h 423640"/>
                  <a:gd name="connsiteX10" fmla="*/ 130590 w 423640"/>
                  <a:gd name="connsiteY10" fmla="*/ 423640 h 423640"/>
                  <a:gd name="connsiteX11" fmla="*/ 130590 w 423640"/>
                  <a:gd name="connsiteY11" fmla="*/ 293050 h 42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3640" h="423640">
                    <a:moveTo>
                      <a:pt x="0" y="293050"/>
                    </a:moveTo>
                    <a:lnTo>
                      <a:pt x="0" y="130590"/>
                    </a:lnTo>
                    <a:lnTo>
                      <a:pt x="130590" y="130590"/>
                    </a:lnTo>
                    <a:lnTo>
                      <a:pt x="130590" y="0"/>
                    </a:lnTo>
                    <a:lnTo>
                      <a:pt x="293050" y="0"/>
                    </a:lnTo>
                    <a:lnTo>
                      <a:pt x="293050" y="130590"/>
                    </a:lnTo>
                    <a:lnTo>
                      <a:pt x="423640" y="130590"/>
                    </a:lnTo>
                    <a:lnTo>
                      <a:pt x="423640" y="293050"/>
                    </a:lnTo>
                    <a:lnTo>
                      <a:pt x="293050" y="293050"/>
                    </a:lnTo>
                    <a:lnTo>
                      <a:pt x="293050" y="423640"/>
                    </a:lnTo>
                    <a:lnTo>
                      <a:pt x="130590" y="423640"/>
                    </a:lnTo>
                    <a:lnTo>
                      <a:pt x="130590" y="293050"/>
                    </a:lnTo>
                    <a:close/>
                  </a:path>
                </a:pathLst>
              </a:custGeom>
              <a:solidFill>
                <a:srgbClr val="0066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" name="楕円 8"/>
              <p:cNvSpPr/>
              <p:nvPr/>
            </p:nvSpPr>
            <p:spPr bwMode="auto">
              <a:xfrm>
                <a:off x="640958" y="3439895"/>
                <a:ext cx="501870" cy="50187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8" name="楕円 367"/>
              <p:cNvSpPr/>
              <p:nvPr/>
            </p:nvSpPr>
            <p:spPr bwMode="auto">
              <a:xfrm>
                <a:off x="731526" y="3530463"/>
                <a:ext cx="320734" cy="32073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9" name="楕円 368"/>
              <p:cNvSpPr/>
              <p:nvPr/>
            </p:nvSpPr>
            <p:spPr bwMode="auto">
              <a:xfrm>
                <a:off x="1302946" y="3439895"/>
                <a:ext cx="501870" cy="50187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0" name="楕円 369"/>
              <p:cNvSpPr/>
              <p:nvPr/>
            </p:nvSpPr>
            <p:spPr bwMode="auto">
              <a:xfrm>
                <a:off x="1393514" y="3530463"/>
                <a:ext cx="320734" cy="32073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1" name="月 380"/>
              <p:cNvSpPr/>
              <p:nvPr/>
            </p:nvSpPr>
            <p:spPr>
              <a:xfrm rot="16200000">
                <a:off x="1139471" y="3970002"/>
                <a:ext cx="144430" cy="497628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7" name="グループ化 96"/>
          <p:cNvGrpSpPr/>
          <p:nvPr/>
        </p:nvGrpSpPr>
        <p:grpSpPr>
          <a:xfrm>
            <a:off x="6242462" y="2806815"/>
            <a:ext cx="1187064" cy="1688378"/>
            <a:chOff x="6242462" y="2806815"/>
            <a:chExt cx="1187064" cy="1688378"/>
          </a:xfrm>
        </p:grpSpPr>
        <p:grpSp>
          <p:nvGrpSpPr>
            <p:cNvPr id="523" name="グループ化 522"/>
            <p:cNvGrpSpPr/>
            <p:nvPr/>
          </p:nvGrpSpPr>
          <p:grpSpPr>
            <a:xfrm>
              <a:off x="6360916" y="3719476"/>
              <a:ext cx="950156" cy="775717"/>
              <a:chOff x="4103268" y="4468495"/>
              <a:chExt cx="1843790" cy="1505289"/>
            </a:xfrm>
          </p:grpSpPr>
          <p:grpSp>
            <p:nvGrpSpPr>
              <p:cNvPr id="524" name="グループ化 523"/>
              <p:cNvGrpSpPr/>
              <p:nvPr/>
            </p:nvGrpSpPr>
            <p:grpSpPr>
              <a:xfrm>
                <a:off x="4103268" y="4468495"/>
                <a:ext cx="1843790" cy="1505289"/>
                <a:chOff x="4103268" y="4468496"/>
                <a:chExt cx="666376" cy="544036"/>
              </a:xfrm>
            </p:grpSpPr>
            <p:sp>
              <p:nvSpPr>
                <p:cNvPr id="527" name="楕円 526"/>
                <p:cNvSpPr/>
                <p:nvPr/>
              </p:nvSpPr>
              <p:spPr bwMode="auto">
                <a:xfrm rot="3217727" flipH="1">
                  <a:off x="4570607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8" name="楕円 527"/>
                <p:cNvSpPr/>
                <p:nvPr/>
              </p:nvSpPr>
              <p:spPr bwMode="auto">
                <a:xfrm rot="18382273">
                  <a:off x="4205128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9" name="フリーフォーム 528"/>
                <p:cNvSpPr/>
                <p:nvPr/>
              </p:nvSpPr>
              <p:spPr bwMode="auto">
                <a:xfrm>
                  <a:off x="4103268" y="4493756"/>
                  <a:ext cx="666376" cy="334998"/>
                </a:xfrm>
                <a:custGeom>
                  <a:avLst/>
                  <a:gdLst>
                    <a:gd name="connsiteX0" fmla="*/ 109436 w 553124"/>
                    <a:gd name="connsiteY0" fmla="*/ 0 h 425655"/>
                    <a:gd name="connsiteX1" fmla="*/ 443688 w 553124"/>
                    <a:gd name="connsiteY1" fmla="*/ 0 h 425655"/>
                    <a:gd name="connsiteX2" fmla="*/ 553124 w 553124"/>
                    <a:gd name="connsiteY2" fmla="*/ 109436 h 425655"/>
                    <a:gd name="connsiteX3" fmla="*/ 553124 w 553124"/>
                    <a:gd name="connsiteY3" fmla="*/ 149395 h 425655"/>
                    <a:gd name="connsiteX4" fmla="*/ 441826 w 553124"/>
                    <a:gd name="connsiteY4" fmla="*/ 425655 h 425655"/>
                    <a:gd name="connsiteX5" fmla="*/ 111300 w 553124"/>
                    <a:gd name="connsiteY5" fmla="*/ 425655 h 425655"/>
                    <a:gd name="connsiteX6" fmla="*/ 0 w 553124"/>
                    <a:gd name="connsiteY6" fmla="*/ 149392 h 425655"/>
                    <a:gd name="connsiteX7" fmla="*/ 0 w 553124"/>
                    <a:gd name="connsiteY7" fmla="*/ 109436 h 425655"/>
                    <a:gd name="connsiteX8" fmla="*/ 109436 w 553124"/>
                    <a:gd name="connsiteY8" fmla="*/ 0 h 4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3124" h="425655">
                      <a:moveTo>
                        <a:pt x="109436" y="0"/>
                      </a:moveTo>
                      <a:lnTo>
                        <a:pt x="443688" y="0"/>
                      </a:lnTo>
                      <a:cubicBezTo>
                        <a:pt x="504128" y="0"/>
                        <a:pt x="553124" y="48996"/>
                        <a:pt x="553124" y="109436"/>
                      </a:cubicBezTo>
                      <a:lnTo>
                        <a:pt x="553124" y="149395"/>
                      </a:lnTo>
                      <a:lnTo>
                        <a:pt x="441826" y="425655"/>
                      </a:lnTo>
                      <a:lnTo>
                        <a:pt x="111300" y="425655"/>
                      </a:lnTo>
                      <a:lnTo>
                        <a:pt x="0" y="149392"/>
                      </a:lnTo>
                      <a:lnTo>
                        <a:pt x="0" y="109436"/>
                      </a:lnTo>
                      <a:cubicBezTo>
                        <a:pt x="0" y="48996"/>
                        <a:pt x="48996" y="0"/>
                        <a:pt x="1094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530" name="グループ化 529"/>
                <p:cNvGrpSpPr/>
                <p:nvPr/>
              </p:nvGrpSpPr>
              <p:grpSpPr>
                <a:xfrm>
                  <a:off x="4318268" y="4948046"/>
                  <a:ext cx="235210" cy="64486"/>
                  <a:chOff x="4297408" y="4942327"/>
                  <a:chExt cx="276930" cy="75923"/>
                </a:xfrm>
              </p:grpSpPr>
              <p:sp>
                <p:nvSpPr>
                  <p:cNvPr id="539" name="楕円 538"/>
                  <p:cNvSpPr/>
                  <p:nvPr/>
                </p:nvSpPr>
                <p:spPr bwMode="auto">
                  <a:xfrm rot="1800000" flipH="1">
                    <a:off x="4433139" y="4942328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40" name="楕円 539"/>
                  <p:cNvSpPr/>
                  <p:nvPr/>
                </p:nvSpPr>
                <p:spPr bwMode="auto">
                  <a:xfrm rot="19800000">
                    <a:off x="4297408" y="4942327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531" name="台形 530"/>
                <p:cNvSpPr/>
                <p:nvPr/>
              </p:nvSpPr>
              <p:spPr bwMode="auto">
                <a:xfrm rot="10800000">
                  <a:off x="4268415" y="4811145"/>
                  <a:ext cx="330788" cy="168038"/>
                </a:xfrm>
                <a:prstGeom prst="trapezoid">
                  <a:avLst>
                    <a:gd name="adj" fmla="val 54485"/>
                  </a:avLst>
                </a:pr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532" name="グループ化 531"/>
                <p:cNvGrpSpPr/>
                <p:nvPr/>
              </p:nvGrpSpPr>
              <p:grpSpPr>
                <a:xfrm>
                  <a:off x="4155030" y="4468496"/>
                  <a:ext cx="553124" cy="360262"/>
                  <a:chOff x="4155030" y="4459709"/>
                  <a:chExt cx="553124" cy="464725"/>
                </a:xfrm>
                <a:solidFill>
                  <a:srgbClr val="CC9900"/>
                </a:solidFill>
              </p:grpSpPr>
              <p:sp>
                <p:nvSpPr>
                  <p:cNvPr id="537" name="フリーフォーム 536"/>
                  <p:cNvSpPr/>
                  <p:nvPr/>
                </p:nvSpPr>
                <p:spPr bwMode="auto">
                  <a:xfrm>
                    <a:off x="4155030" y="4498779"/>
                    <a:ext cx="553124" cy="425655"/>
                  </a:xfrm>
                  <a:custGeom>
                    <a:avLst/>
                    <a:gdLst>
                      <a:gd name="connsiteX0" fmla="*/ 109436 w 553124"/>
                      <a:gd name="connsiteY0" fmla="*/ 0 h 425655"/>
                      <a:gd name="connsiteX1" fmla="*/ 443688 w 553124"/>
                      <a:gd name="connsiteY1" fmla="*/ 0 h 425655"/>
                      <a:gd name="connsiteX2" fmla="*/ 553124 w 553124"/>
                      <a:gd name="connsiteY2" fmla="*/ 109436 h 425655"/>
                      <a:gd name="connsiteX3" fmla="*/ 553124 w 553124"/>
                      <a:gd name="connsiteY3" fmla="*/ 149395 h 425655"/>
                      <a:gd name="connsiteX4" fmla="*/ 441826 w 553124"/>
                      <a:gd name="connsiteY4" fmla="*/ 425655 h 425655"/>
                      <a:gd name="connsiteX5" fmla="*/ 111300 w 553124"/>
                      <a:gd name="connsiteY5" fmla="*/ 425655 h 425655"/>
                      <a:gd name="connsiteX6" fmla="*/ 0 w 553124"/>
                      <a:gd name="connsiteY6" fmla="*/ 149392 h 425655"/>
                      <a:gd name="connsiteX7" fmla="*/ 0 w 553124"/>
                      <a:gd name="connsiteY7" fmla="*/ 109436 h 425655"/>
                      <a:gd name="connsiteX8" fmla="*/ 109436 w 553124"/>
                      <a:gd name="connsiteY8" fmla="*/ 0 h 4256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3124" h="425655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441826" y="425655"/>
                        </a:lnTo>
                        <a:lnTo>
                          <a:pt x="111300" y="425655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38" name="フリーフォーム 537"/>
                  <p:cNvSpPr/>
                  <p:nvPr/>
                </p:nvSpPr>
                <p:spPr bwMode="auto">
                  <a:xfrm>
                    <a:off x="4155030" y="4459709"/>
                    <a:ext cx="553124" cy="243958"/>
                  </a:xfrm>
                  <a:custGeom>
                    <a:avLst/>
                    <a:gdLst>
                      <a:gd name="connsiteX0" fmla="*/ 109436 w 553124"/>
                      <a:gd name="connsiteY0" fmla="*/ 0 h 204888"/>
                      <a:gd name="connsiteX1" fmla="*/ 443688 w 553124"/>
                      <a:gd name="connsiteY1" fmla="*/ 0 h 204888"/>
                      <a:gd name="connsiteX2" fmla="*/ 553124 w 553124"/>
                      <a:gd name="connsiteY2" fmla="*/ 109436 h 204888"/>
                      <a:gd name="connsiteX3" fmla="*/ 553124 w 553124"/>
                      <a:gd name="connsiteY3" fmla="*/ 149395 h 204888"/>
                      <a:gd name="connsiteX4" fmla="*/ 530768 w 553124"/>
                      <a:gd name="connsiteY4" fmla="*/ 204888 h 204888"/>
                      <a:gd name="connsiteX5" fmla="*/ 510171 w 553124"/>
                      <a:gd name="connsiteY5" fmla="*/ 176732 h 204888"/>
                      <a:gd name="connsiteX6" fmla="*/ 436238 w 553124"/>
                      <a:gd name="connsiteY6" fmla="*/ 148505 h 204888"/>
                      <a:gd name="connsiteX7" fmla="*/ 116887 w 553124"/>
                      <a:gd name="connsiteY7" fmla="*/ 148505 h 204888"/>
                      <a:gd name="connsiteX8" fmla="*/ 42953 w 553124"/>
                      <a:gd name="connsiteY8" fmla="*/ 176732 h 204888"/>
                      <a:gd name="connsiteX9" fmla="*/ 22358 w 553124"/>
                      <a:gd name="connsiteY9" fmla="*/ 204887 h 204888"/>
                      <a:gd name="connsiteX10" fmla="*/ 0 w 553124"/>
                      <a:gd name="connsiteY10" fmla="*/ 149392 h 204888"/>
                      <a:gd name="connsiteX11" fmla="*/ 0 w 553124"/>
                      <a:gd name="connsiteY11" fmla="*/ 109436 h 204888"/>
                      <a:gd name="connsiteX12" fmla="*/ 109436 w 553124"/>
                      <a:gd name="connsiteY12" fmla="*/ 0 h 2048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53124" h="204888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530768" y="204888"/>
                        </a:lnTo>
                        <a:lnTo>
                          <a:pt x="510171" y="176732"/>
                        </a:lnTo>
                        <a:cubicBezTo>
                          <a:pt x="491250" y="159292"/>
                          <a:pt x="465110" y="148505"/>
                          <a:pt x="436238" y="148505"/>
                        </a:cubicBezTo>
                        <a:lnTo>
                          <a:pt x="116887" y="148505"/>
                        </a:lnTo>
                        <a:cubicBezTo>
                          <a:pt x="88014" y="148505"/>
                          <a:pt x="61875" y="159292"/>
                          <a:pt x="42953" y="176732"/>
                        </a:cubicBezTo>
                        <a:lnTo>
                          <a:pt x="22358" y="204887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533" name="台形 532"/>
                <p:cNvSpPr/>
                <p:nvPr/>
              </p:nvSpPr>
              <p:spPr bwMode="auto">
                <a:xfrm rot="10800000">
                  <a:off x="4257309" y="4811146"/>
                  <a:ext cx="350410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4" name="台形 533"/>
                <p:cNvSpPr/>
                <p:nvPr/>
              </p:nvSpPr>
              <p:spPr bwMode="auto">
                <a:xfrm rot="10800000">
                  <a:off x="4378954" y="4811144"/>
                  <a:ext cx="105275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535" name="直線コネクタ 534"/>
                <p:cNvCxnSpPr>
                  <a:stCxn id="533" idx="0"/>
                  <a:endCxn id="531" idx="0"/>
                </p:cNvCxnSpPr>
                <p:nvPr/>
              </p:nvCxnSpPr>
              <p:spPr bwMode="auto">
                <a:xfrm>
                  <a:off x="4432514" y="4856865"/>
                  <a:ext cx="1295" cy="122318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536" name="台形 535"/>
                <p:cNvSpPr/>
                <p:nvPr/>
              </p:nvSpPr>
              <p:spPr bwMode="auto">
                <a:xfrm rot="10800000">
                  <a:off x="4397726" y="4613152"/>
                  <a:ext cx="67729" cy="190528"/>
                </a:xfrm>
                <a:prstGeom prst="trapezoid">
                  <a:avLst>
                    <a:gd name="adj" fmla="val 37738"/>
                  </a:avLst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525" name="フリーフォーム 524"/>
              <p:cNvSpPr/>
              <p:nvPr/>
            </p:nvSpPr>
            <p:spPr bwMode="auto">
              <a:xfrm rot="10800000">
                <a:off x="5195567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6" name="フリーフォーム 525"/>
              <p:cNvSpPr/>
              <p:nvPr/>
            </p:nvSpPr>
            <p:spPr bwMode="auto">
              <a:xfrm rot="10800000" flipH="1">
                <a:off x="4485446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4" name="グループ化 23"/>
            <p:cNvGrpSpPr/>
            <p:nvPr/>
          </p:nvGrpSpPr>
          <p:grpSpPr>
            <a:xfrm>
              <a:off x="6242462" y="2806815"/>
              <a:ext cx="1187064" cy="1198862"/>
              <a:chOff x="6086978" y="2827968"/>
              <a:chExt cx="1504382" cy="1519333"/>
            </a:xfrm>
          </p:grpSpPr>
          <p:grpSp>
            <p:nvGrpSpPr>
              <p:cNvPr id="324" name="グループ化 323"/>
              <p:cNvGrpSpPr/>
              <p:nvPr/>
            </p:nvGrpSpPr>
            <p:grpSpPr>
              <a:xfrm>
                <a:off x="6086978" y="2827968"/>
                <a:ext cx="1504382" cy="1519333"/>
                <a:chOff x="6283523" y="926401"/>
                <a:chExt cx="939354" cy="1028687"/>
              </a:xfrm>
            </p:grpSpPr>
            <p:sp>
              <p:nvSpPr>
                <p:cNvPr id="325" name="円/楕円 451"/>
                <p:cNvSpPr/>
                <p:nvPr/>
              </p:nvSpPr>
              <p:spPr>
                <a:xfrm>
                  <a:off x="6332398" y="977834"/>
                  <a:ext cx="841603" cy="977254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6" name="弦 325"/>
                <p:cNvSpPr/>
                <p:nvPr/>
              </p:nvSpPr>
              <p:spPr>
                <a:xfrm>
                  <a:off x="6321152" y="926401"/>
                  <a:ext cx="864096" cy="936104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7" name="角丸四角形 326"/>
                <p:cNvSpPr/>
                <p:nvPr/>
              </p:nvSpPr>
              <p:spPr>
                <a:xfrm>
                  <a:off x="6283523" y="1394453"/>
                  <a:ext cx="939354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55" name="フリーフォーム 354"/>
              <p:cNvSpPr/>
              <p:nvPr/>
            </p:nvSpPr>
            <p:spPr bwMode="auto">
              <a:xfrm>
                <a:off x="6651711" y="3065216"/>
                <a:ext cx="362214" cy="362214"/>
              </a:xfrm>
              <a:custGeom>
                <a:avLst/>
                <a:gdLst>
                  <a:gd name="connsiteX0" fmla="*/ 0 w 423640"/>
                  <a:gd name="connsiteY0" fmla="*/ 293050 h 423640"/>
                  <a:gd name="connsiteX1" fmla="*/ 0 w 423640"/>
                  <a:gd name="connsiteY1" fmla="*/ 130590 h 423640"/>
                  <a:gd name="connsiteX2" fmla="*/ 130590 w 423640"/>
                  <a:gd name="connsiteY2" fmla="*/ 130590 h 423640"/>
                  <a:gd name="connsiteX3" fmla="*/ 130590 w 423640"/>
                  <a:gd name="connsiteY3" fmla="*/ 0 h 423640"/>
                  <a:gd name="connsiteX4" fmla="*/ 293050 w 423640"/>
                  <a:gd name="connsiteY4" fmla="*/ 0 h 423640"/>
                  <a:gd name="connsiteX5" fmla="*/ 293050 w 423640"/>
                  <a:gd name="connsiteY5" fmla="*/ 130590 h 423640"/>
                  <a:gd name="connsiteX6" fmla="*/ 423640 w 423640"/>
                  <a:gd name="connsiteY6" fmla="*/ 130590 h 423640"/>
                  <a:gd name="connsiteX7" fmla="*/ 423640 w 423640"/>
                  <a:gd name="connsiteY7" fmla="*/ 293050 h 423640"/>
                  <a:gd name="connsiteX8" fmla="*/ 293050 w 423640"/>
                  <a:gd name="connsiteY8" fmla="*/ 293050 h 423640"/>
                  <a:gd name="connsiteX9" fmla="*/ 293050 w 423640"/>
                  <a:gd name="connsiteY9" fmla="*/ 423640 h 423640"/>
                  <a:gd name="connsiteX10" fmla="*/ 130590 w 423640"/>
                  <a:gd name="connsiteY10" fmla="*/ 423640 h 423640"/>
                  <a:gd name="connsiteX11" fmla="*/ 130590 w 423640"/>
                  <a:gd name="connsiteY11" fmla="*/ 293050 h 42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3640" h="423640">
                    <a:moveTo>
                      <a:pt x="0" y="293050"/>
                    </a:moveTo>
                    <a:lnTo>
                      <a:pt x="0" y="130590"/>
                    </a:lnTo>
                    <a:lnTo>
                      <a:pt x="130590" y="130590"/>
                    </a:lnTo>
                    <a:lnTo>
                      <a:pt x="130590" y="0"/>
                    </a:lnTo>
                    <a:lnTo>
                      <a:pt x="293050" y="0"/>
                    </a:lnTo>
                    <a:lnTo>
                      <a:pt x="293050" y="130590"/>
                    </a:lnTo>
                    <a:lnTo>
                      <a:pt x="423640" y="130590"/>
                    </a:lnTo>
                    <a:lnTo>
                      <a:pt x="423640" y="293050"/>
                    </a:lnTo>
                    <a:lnTo>
                      <a:pt x="293050" y="293050"/>
                    </a:lnTo>
                    <a:lnTo>
                      <a:pt x="293050" y="423640"/>
                    </a:lnTo>
                    <a:lnTo>
                      <a:pt x="130590" y="423640"/>
                    </a:lnTo>
                    <a:lnTo>
                      <a:pt x="130590" y="293050"/>
                    </a:lnTo>
                    <a:close/>
                  </a:path>
                </a:pathLst>
              </a:custGeom>
              <a:solidFill>
                <a:srgbClr val="0066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82" name="アーチ 381"/>
              <p:cNvSpPr/>
              <p:nvPr/>
            </p:nvSpPr>
            <p:spPr bwMode="auto">
              <a:xfrm rot="10800000">
                <a:off x="6302355" y="3471844"/>
                <a:ext cx="452792" cy="452792"/>
              </a:xfrm>
              <a:prstGeom prst="blockArc">
                <a:avLst/>
              </a:prstGeom>
              <a:solidFill>
                <a:schemeClr val="tx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83" name="アーチ 382"/>
              <p:cNvSpPr/>
              <p:nvPr/>
            </p:nvSpPr>
            <p:spPr bwMode="auto">
              <a:xfrm rot="10800000">
                <a:off x="6918305" y="3471844"/>
                <a:ext cx="452792" cy="452792"/>
              </a:xfrm>
              <a:prstGeom prst="blockArc">
                <a:avLst/>
              </a:prstGeom>
              <a:solidFill>
                <a:schemeClr val="tx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2489499" y="2806986"/>
            <a:ext cx="1187064" cy="1688207"/>
            <a:chOff x="2489499" y="2806986"/>
            <a:chExt cx="1187064" cy="1688207"/>
          </a:xfrm>
        </p:grpSpPr>
        <p:grpSp>
          <p:nvGrpSpPr>
            <p:cNvPr id="291" name="グループ化 290"/>
            <p:cNvGrpSpPr/>
            <p:nvPr/>
          </p:nvGrpSpPr>
          <p:grpSpPr>
            <a:xfrm>
              <a:off x="2607953" y="3719476"/>
              <a:ext cx="950156" cy="775717"/>
              <a:chOff x="4103268" y="4468495"/>
              <a:chExt cx="1843790" cy="1505289"/>
            </a:xfrm>
          </p:grpSpPr>
          <p:grpSp>
            <p:nvGrpSpPr>
              <p:cNvPr id="292" name="グループ化 291"/>
              <p:cNvGrpSpPr/>
              <p:nvPr/>
            </p:nvGrpSpPr>
            <p:grpSpPr>
              <a:xfrm>
                <a:off x="4103268" y="4468495"/>
                <a:ext cx="1843790" cy="1505289"/>
                <a:chOff x="4103268" y="4468496"/>
                <a:chExt cx="666376" cy="544036"/>
              </a:xfrm>
            </p:grpSpPr>
            <p:sp>
              <p:nvSpPr>
                <p:cNvPr id="301" name="楕円 300"/>
                <p:cNvSpPr/>
                <p:nvPr/>
              </p:nvSpPr>
              <p:spPr bwMode="auto">
                <a:xfrm rot="3217727" flipH="1">
                  <a:off x="4570607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03" name="楕円 302"/>
                <p:cNvSpPr/>
                <p:nvPr/>
              </p:nvSpPr>
              <p:spPr bwMode="auto">
                <a:xfrm rot="18382273">
                  <a:off x="4205128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09" name="フリーフォーム 308"/>
                <p:cNvSpPr/>
                <p:nvPr/>
              </p:nvSpPr>
              <p:spPr bwMode="auto">
                <a:xfrm>
                  <a:off x="4103268" y="4493756"/>
                  <a:ext cx="666376" cy="334998"/>
                </a:xfrm>
                <a:custGeom>
                  <a:avLst/>
                  <a:gdLst>
                    <a:gd name="connsiteX0" fmla="*/ 109436 w 553124"/>
                    <a:gd name="connsiteY0" fmla="*/ 0 h 425655"/>
                    <a:gd name="connsiteX1" fmla="*/ 443688 w 553124"/>
                    <a:gd name="connsiteY1" fmla="*/ 0 h 425655"/>
                    <a:gd name="connsiteX2" fmla="*/ 553124 w 553124"/>
                    <a:gd name="connsiteY2" fmla="*/ 109436 h 425655"/>
                    <a:gd name="connsiteX3" fmla="*/ 553124 w 553124"/>
                    <a:gd name="connsiteY3" fmla="*/ 149395 h 425655"/>
                    <a:gd name="connsiteX4" fmla="*/ 441826 w 553124"/>
                    <a:gd name="connsiteY4" fmla="*/ 425655 h 425655"/>
                    <a:gd name="connsiteX5" fmla="*/ 111300 w 553124"/>
                    <a:gd name="connsiteY5" fmla="*/ 425655 h 425655"/>
                    <a:gd name="connsiteX6" fmla="*/ 0 w 553124"/>
                    <a:gd name="connsiteY6" fmla="*/ 149392 h 425655"/>
                    <a:gd name="connsiteX7" fmla="*/ 0 w 553124"/>
                    <a:gd name="connsiteY7" fmla="*/ 109436 h 425655"/>
                    <a:gd name="connsiteX8" fmla="*/ 109436 w 553124"/>
                    <a:gd name="connsiteY8" fmla="*/ 0 h 4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3124" h="425655">
                      <a:moveTo>
                        <a:pt x="109436" y="0"/>
                      </a:moveTo>
                      <a:lnTo>
                        <a:pt x="443688" y="0"/>
                      </a:lnTo>
                      <a:cubicBezTo>
                        <a:pt x="504128" y="0"/>
                        <a:pt x="553124" y="48996"/>
                        <a:pt x="553124" y="109436"/>
                      </a:cubicBezTo>
                      <a:lnTo>
                        <a:pt x="553124" y="149395"/>
                      </a:lnTo>
                      <a:lnTo>
                        <a:pt x="441826" y="425655"/>
                      </a:lnTo>
                      <a:lnTo>
                        <a:pt x="111300" y="425655"/>
                      </a:lnTo>
                      <a:lnTo>
                        <a:pt x="0" y="149392"/>
                      </a:lnTo>
                      <a:lnTo>
                        <a:pt x="0" y="109436"/>
                      </a:lnTo>
                      <a:cubicBezTo>
                        <a:pt x="0" y="48996"/>
                        <a:pt x="48996" y="0"/>
                        <a:pt x="1094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310" name="グループ化 309"/>
                <p:cNvGrpSpPr/>
                <p:nvPr/>
              </p:nvGrpSpPr>
              <p:grpSpPr>
                <a:xfrm>
                  <a:off x="4318268" y="4948046"/>
                  <a:ext cx="235210" cy="64486"/>
                  <a:chOff x="4297408" y="4942327"/>
                  <a:chExt cx="276930" cy="75923"/>
                </a:xfrm>
              </p:grpSpPr>
              <p:sp>
                <p:nvSpPr>
                  <p:cNvPr id="363" name="楕円 362"/>
                  <p:cNvSpPr/>
                  <p:nvPr/>
                </p:nvSpPr>
                <p:spPr bwMode="auto">
                  <a:xfrm rot="1800000" flipH="1">
                    <a:off x="4433139" y="4942328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64" name="楕円 363"/>
                  <p:cNvSpPr/>
                  <p:nvPr/>
                </p:nvSpPr>
                <p:spPr bwMode="auto">
                  <a:xfrm rot="19800000">
                    <a:off x="4297408" y="4942327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311" name="台形 310"/>
                <p:cNvSpPr/>
                <p:nvPr/>
              </p:nvSpPr>
              <p:spPr bwMode="auto">
                <a:xfrm rot="10800000">
                  <a:off x="4268415" y="4811145"/>
                  <a:ext cx="330788" cy="168038"/>
                </a:xfrm>
                <a:prstGeom prst="trapezoid">
                  <a:avLst>
                    <a:gd name="adj" fmla="val 54485"/>
                  </a:avLst>
                </a:pr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312" name="グループ化 311"/>
                <p:cNvGrpSpPr/>
                <p:nvPr/>
              </p:nvGrpSpPr>
              <p:grpSpPr>
                <a:xfrm>
                  <a:off x="4155030" y="4468496"/>
                  <a:ext cx="553124" cy="360262"/>
                  <a:chOff x="4155030" y="4459709"/>
                  <a:chExt cx="553124" cy="464725"/>
                </a:xfrm>
                <a:solidFill>
                  <a:srgbClr val="CC9900"/>
                </a:solidFill>
              </p:grpSpPr>
              <p:sp>
                <p:nvSpPr>
                  <p:cNvPr id="358" name="フリーフォーム 357"/>
                  <p:cNvSpPr/>
                  <p:nvPr/>
                </p:nvSpPr>
                <p:spPr bwMode="auto">
                  <a:xfrm>
                    <a:off x="4155030" y="4498779"/>
                    <a:ext cx="553124" cy="425655"/>
                  </a:xfrm>
                  <a:custGeom>
                    <a:avLst/>
                    <a:gdLst>
                      <a:gd name="connsiteX0" fmla="*/ 109436 w 553124"/>
                      <a:gd name="connsiteY0" fmla="*/ 0 h 425655"/>
                      <a:gd name="connsiteX1" fmla="*/ 443688 w 553124"/>
                      <a:gd name="connsiteY1" fmla="*/ 0 h 425655"/>
                      <a:gd name="connsiteX2" fmla="*/ 553124 w 553124"/>
                      <a:gd name="connsiteY2" fmla="*/ 109436 h 425655"/>
                      <a:gd name="connsiteX3" fmla="*/ 553124 w 553124"/>
                      <a:gd name="connsiteY3" fmla="*/ 149395 h 425655"/>
                      <a:gd name="connsiteX4" fmla="*/ 441826 w 553124"/>
                      <a:gd name="connsiteY4" fmla="*/ 425655 h 425655"/>
                      <a:gd name="connsiteX5" fmla="*/ 111300 w 553124"/>
                      <a:gd name="connsiteY5" fmla="*/ 425655 h 425655"/>
                      <a:gd name="connsiteX6" fmla="*/ 0 w 553124"/>
                      <a:gd name="connsiteY6" fmla="*/ 149392 h 425655"/>
                      <a:gd name="connsiteX7" fmla="*/ 0 w 553124"/>
                      <a:gd name="connsiteY7" fmla="*/ 109436 h 425655"/>
                      <a:gd name="connsiteX8" fmla="*/ 109436 w 553124"/>
                      <a:gd name="connsiteY8" fmla="*/ 0 h 4256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3124" h="425655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441826" y="425655"/>
                        </a:lnTo>
                        <a:lnTo>
                          <a:pt x="111300" y="425655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62" name="フリーフォーム 361"/>
                  <p:cNvSpPr/>
                  <p:nvPr/>
                </p:nvSpPr>
                <p:spPr bwMode="auto">
                  <a:xfrm>
                    <a:off x="4155030" y="4459709"/>
                    <a:ext cx="553124" cy="243958"/>
                  </a:xfrm>
                  <a:custGeom>
                    <a:avLst/>
                    <a:gdLst>
                      <a:gd name="connsiteX0" fmla="*/ 109436 w 553124"/>
                      <a:gd name="connsiteY0" fmla="*/ 0 h 204888"/>
                      <a:gd name="connsiteX1" fmla="*/ 443688 w 553124"/>
                      <a:gd name="connsiteY1" fmla="*/ 0 h 204888"/>
                      <a:gd name="connsiteX2" fmla="*/ 553124 w 553124"/>
                      <a:gd name="connsiteY2" fmla="*/ 109436 h 204888"/>
                      <a:gd name="connsiteX3" fmla="*/ 553124 w 553124"/>
                      <a:gd name="connsiteY3" fmla="*/ 149395 h 204888"/>
                      <a:gd name="connsiteX4" fmla="*/ 530768 w 553124"/>
                      <a:gd name="connsiteY4" fmla="*/ 204888 h 204888"/>
                      <a:gd name="connsiteX5" fmla="*/ 510171 w 553124"/>
                      <a:gd name="connsiteY5" fmla="*/ 176732 h 204888"/>
                      <a:gd name="connsiteX6" fmla="*/ 436238 w 553124"/>
                      <a:gd name="connsiteY6" fmla="*/ 148505 h 204888"/>
                      <a:gd name="connsiteX7" fmla="*/ 116887 w 553124"/>
                      <a:gd name="connsiteY7" fmla="*/ 148505 h 204888"/>
                      <a:gd name="connsiteX8" fmla="*/ 42953 w 553124"/>
                      <a:gd name="connsiteY8" fmla="*/ 176732 h 204888"/>
                      <a:gd name="connsiteX9" fmla="*/ 22358 w 553124"/>
                      <a:gd name="connsiteY9" fmla="*/ 204887 h 204888"/>
                      <a:gd name="connsiteX10" fmla="*/ 0 w 553124"/>
                      <a:gd name="connsiteY10" fmla="*/ 149392 h 204888"/>
                      <a:gd name="connsiteX11" fmla="*/ 0 w 553124"/>
                      <a:gd name="connsiteY11" fmla="*/ 109436 h 204888"/>
                      <a:gd name="connsiteX12" fmla="*/ 109436 w 553124"/>
                      <a:gd name="connsiteY12" fmla="*/ 0 h 2048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53124" h="204888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530768" y="204888"/>
                        </a:lnTo>
                        <a:lnTo>
                          <a:pt x="510171" y="176732"/>
                        </a:lnTo>
                        <a:cubicBezTo>
                          <a:pt x="491250" y="159292"/>
                          <a:pt x="465110" y="148505"/>
                          <a:pt x="436238" y="148505"/>
                        </a:cubicBezTo>
                        <a:lnTo>
                          <a:pt x="116887" y="148505"/>
                        </a:lnTo>
                        <a:cubicBezTo>
                          <a:pt x="88014" y="148505"/>
                          <a:pt x="61875" y="159292"/>
                          <a:pt x="42953" y="176732"/>
                        </a:cubicBezTo>
                        <a:lnTo>
                          <a:pt x="22358" y="204887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315" name="台形 314"/>
                <p:cNvSpPr/>
                <p:nvPr/>
              </p:nvSpPr>
              <p:spPr bwMode="auto">
                <a:xfrm rot="10800000">
                  <a:off x="4257309" y="4811146"/>
                  <a:ext cx="350410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6" name="台形 335"/>
                <p:cNvSpPr/>
                <p:nvPr/>
              </p:nvSpPr>
              <p:spPr bwMode="auto">
                <a:xfrm rot="10800000">
                  <a:off x="4378954" y="4811144"/>
                  <a:ext cx="105275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338" name="直線コネクタ 337"/>
                <p:cNvCxnSpPr>
                  <a:stCxn id="315" idx="0"/>
                  <a:endCxn id="311" idx="0"/>
                </p:cNvCxnSpPr>
                <p:nvPr/>
              </p:nvCxnSpPr>
              <p:spPr bwMode="auto">
                <a:xfrm>
                  <a:off x="4432514" y="4856865"/>
                  <a:ext cx="1295" cy="122318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339" name="台形 338"/>
                <p:cNvSpPr/>
                <p:nvPr/>
              </p:nvSpPr>
              <p:spPr bwMode="auto">
                <a:xfrm rot="10800000">
                  <a:off x="4397726" y="4613152"/>
                  <a:ext cx="67729" cy="190528"/>
                </a:xfrm>
                <a:prstGeom prst="trapezoid">
                  <a:avLst>
                    <a:gd name="adj" fmla="val 37738"/>
                  </a:avLst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99" name="フリーフォーム 298"/>
              <p:cNvSpPr/>
              <p:nvPr/>
            </p:nvSpPr>
            <p:spPr bwMode="auto">
              <a:xfrm rot="10800000">
                <a:off x="5195567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0" name="フリーフォーム 299"/>
              <p:cNvSpPr/>
              <p:nvPr/>
            </p:nvSpPr>
            <p:spPr bwMode="auto">
              <a:xfrm rot="10800000" flipH="1">
                <a:off x="4485446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6" name="グループ化 25"/>
            <p:cNvGrpSpPr/>
            <p:nvPr/>
          </p:nvGrpSpPr>
          <p:grpSpPr>
            <a:xfrm>
              <a:off x="2489499" y="2806986"/>
              <a:ext cx="1187064" cy="1200142"/>
              <a:chOff x="2327778" y="2827968"/>
              <a:chExt cx="1504382" cy="1520955"/>
            </a:xfrm>
          </p:grpSpPr>
          <p:grpSp>
            <p:nvGrpSpPr>
              <p:cNvPr id="316" name="グループ化 315"/>
              <p:cNvGrpSpPr/>
              <p:nvPr/>
            </p:nvGrpSpPr>
            <p:grpSpPr>
              <a:xfrm>
                <a:off x="2327778" y="2827968"/>
                <a:ext cx="1504382" cy="1519333"/>
                <a:chOff x="6283523" y="926401"/>
                <a:chExt cx="939354" cy="1028687"/>
              </a:xfrm>
            </p:grpSpPr>
            <p:sp>
              <p:nvSpPr>
                <p:cNvPr id="317" name="円/楕円 451"/>
                <p:cNvSpPr/>
                <p:nvPr/>
              </p:nvSpPr>
              <p:spPr>
                <a:xfrm>
                  <a:off x="6332398" y="977834"/>
                  <a:ext cx="841603" cy="977254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8" name="弦 317"/>
                <p:cNvSpPr/>
                <p:nvPr/>
              </p:nvSpPr>
              <p:spPr>
                <a:xfrm>
                  <a:off x="6321152" y="926401"/>
                  <a:ext cx="864096" cy="936104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9" name="角丸四角形 318"/>
                <p:cNvSpPr/>
                <p:nvPr/>
              </p:nvSpPr>
              <p:spPr>
                <a:xfrm>
                  <a:off x="6283523" y="1394453"/>
                  <a:ext cx="939354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53" name="フリーフォーム 352"/>
              <p:cNvSpPr/>
              <p:nvPr/>
            </p:nvSpPr>
            <p:spPr bwMode="auto">
              <a:xfrm>
                <a:off x="2892511" y="3065216"/>
                <a:ext cx="362214" cy="362214"/>
              </a:xfrm>
              <a:custGeom>
                <a:avLst/>
                <a:gdLst>
                  <a:gd name="connsiteX0" fmla="*/ 0 w 423640"/>
                  <a:gd name="connsiteY0" fmla="*/ 293050 h 423640"/>
                  <a:gd name="connsiteX1" fmla="*/ 0 w 423640"/>
                  <a:gd name="connsiteY1" fmla="*/ 130590 h 423640"/>
                  <a:gd name="connsiteX2" fmla="*/ 130590 w 423640"/>
                  <a:gd name="connsiteY2" fmla="*/ 130590 h 423640"/>
                  <a:gd name="connsiteX3" fmla="*/ 130590 w 423640"/>
                  <a:gd name="connsiteY3" fmla="*/ 0 h 423640"/>
                  <a:gd name="connsiteX4" fmla="*/ 293050 w 423640"/>
                  <a:gd name="connsiteY4" fmla="*/ 0 h 423640"/>
                  <a:gd name="connsiteX5" fmla="*/ 293050 w 423640"/>
                  <a:gd name="connsiteY5" fmla="*/ 130590 h 423640"/>
                  <a:gd name="connsiteX6" fmla="*/ 423640 w 423640"/>
                  <a:gd name="connsiteY6" fmla="*/ 130590 h 423640"/>
                  <a:gd name="connsiteX7" fmla="*/ 423640 w 423640"/>
                  <a:gd name="connsiteY7" fmla="*/ 293050 h 423640"/>
                  <a:gd name="connsiteX8" fmla="*/ 293050 w 423640"/>
                  <a:gd name="connsiteY8" fmla="*/ 293050 h 423640"/>
                  <a:gd name="connsiteX9" fmla="*/ 293050 w 423640"/>
                  <a:gd name="connsiteY9" fmla="*/ 423640 h 423640"/>
                  <a:gd name="connsiteX10" fmla="*/ 130590 w 423640"/>
                  <a:gd name="connsiteY10" fmla="*/ 423640 h 423640"/>
                  <a:gd name="connsiteX11" fmla="*/ 130590 w 423640"/>
                  <a:gd name="connsiteY11" fmla="*/ 293050 h 42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3640" h="423640">
                    <a:moveTo>
                      <a:pt x="0" y="293050"/>
                    </a:moveTo>
                    <a:lnTo>
                      <a:pt x="0" y="130590"/>
                    </a:lnTo>
                    <a:lnTo>
                      <a:pt x="130590" y="130590"/>
                    </a:lnTo>
                    <a:lnTo>
                      <a:pt x="130590" y="0"/>
                    </a:lnTo>
                    <a:lnTo>
                      <a:pt x="293050" y="0"/>
                    </a:lnTo>
                    <a:lnTo>
                      <a:pt x="293050" y="130590"/>
                    </a:lnTo>
                    <a:lnTo>
                      <a:pt x="423640" y="130590"/>
                    </a:lnTo>
                    <a:lnTo>
                      <a:pt x="423640" y="293050"/>
                    </a:lnTo>
                    <a:lnTo>
                      <a:pt x="293050" y="293050"/>
                    </a:lnTo>
                    <a:lnTo>
                      <a:pt x="293050" y="423640"/>
                    </a:lnTo>
                    <a:lnTo>
                      <a:pt x="130590" y="423640"/>
                    </a:lnTo>
                    <a:lnTo>
                      <a:pt x="130590" y="293050"/>
                    </a:lnTo>
                    <a:close/>
                  </a:path>
                </a:pathLst>
              </a:custGeom>
              <a:solidFill>
                <a:srgbClr val="0066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85" name="角丸四角形 384"/>
              <p:cNvSpPr/>
              <p:nvPr/>
            </p:nvSpPr>
            <p:spPr bwMode="auto">
              <a:xfrm>
                <a:off x="2723878" y="3673363"/>
                <a:ext cx="127016" cy="25069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2" name="角丸四角形 391"/>
              <p:cNvSpPr/>
              <p:nvPr/>
            </p:nvSpPr>
            <p:spPr bwMode="auto">
              <a:xfrm>
                <a:off x="3316810" y="3673363"/>
                <a:ext cx="127016" cy="25069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5" name="フリーフォーム 394"/>
              <p:cNvSpPr/>
              <p:nvPr/>
            </p:nvSpPr>
            <p:spPr>
              <a:xfrm>
                <a:off x="2645378" y="4001807"/>
                <a:ext cx="868255" cy="347116"/>
              </a:xfrm>
              <a:custGeom>
                <a:avLst/>
                <a:gdLst>
                  <a:gd name="connsiteX0" fmla="*/ 434127 w 868255"/>
                  <a:gd name="connsiteY0" fmla="*/ 0 h 347116"/>
                  <a:gd name="connsiteX1" fmla="*/ 835333 w 868255"/>
                  <a:gd name="connsiteY1" fmla="*/ 134862 h 347116"/>
                  <a:gd name="connsiteX2" fmla="*/ 868255 w 868255"/>
                  <a:gd name="connsiteY2" fmla="*/ 173207 h 347116"/>
                  <a:gd name="connsiteX3" fmla="*/ 810921 w 868255"/>
                  <a:gd name="connsiteY3" fmla="*/ 223864 h 347116"/>
                  <a:gd name="connsiteX4" fmla="*/ 434128 w 868255"/>
                  <a:gd name="connsiteY4" fmla="*/ 347116 h 347116"/>
                  <a:gd name="connsiteX5" fmla="*/ 57335 w 868255"/>
                  <a:gd name="connsiteY5" fmla="*/ 223864 h 347116"/>
                  <a:gd name="connsiteX6" fmla="*/ 0 w 868255"/>
                  <a:gd name="connsiteY6" fmla="*/ 173206 h 347116"/>
                  <a:gd name="connsiteX7" fmla="*/ 32921 w 868255"/>
                  <a:gd name="connsiteY7" fmla="*/ 134862 h 347116"/>
                  <a:gd name="connsiteX8" fmla="*/ 434127 w 868255"/>
                  <a:gd name="connsiteY8" fmla="*/ 0 h 347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8255" h="347116">
                    <a:moveTo>
                      <a:pt x="434127" y="0"/>
                    </a:moveTo>
                    <a:cubicBezTo>
                      <a:pt x="601137" y="0"/>
                      <a:pt x="748384" y="53496"/>
                      <a:pt x="835333" y="134862"/>
                    </a:cubicBezTo>
                    <a:lnTo>
                      <a:pt x="868255" y="173207"/>
                    </a:lnTo>
                    <a:lnTo>
                      <a:pt x="810921" y="223864"/>
                    </a:lnTo>
                    <a:cubicBezTo>
                      <a:pt x="703364" y="301679"/>
                      <a:pt x="573701" y="347116"/>
                      <a:pt x="434128" y="347116"/>
                    </a:cubicBezTo>
                    <a:cubicBezTo>
                      <a:pt x="294555" y="347116"/>
                      <a:pt x="164893" y="301679"/>
                      <a:pt x="57335" y="223864"/>
                    </a:cubicBezTo>
                    <a:lnTo>
                      <a:pt x="0" y="173206"/>
                    </a:lnTo>
                    <a:lnTo>
                      <a:pt x="32921" y="134862"/>
                    </a:lnTo>
                    <a:cubicBezTo>
                      <a:pt x="119870" y="53496"/>
                      <a:pt x="267117" y="0"/>
                      <a:pt x="43412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96" name="フリーフォーム 395"/>
              <p:cNvSpPr/>
              <p:nvPr/>
            </p:nvSpPr>
            <p:spPr>
              <a:xfrm>
                <a:off x="2792067" y="4210559"/>
                <a:ext cx="575801" cy="132787"/>
              </a:xfrm>
              <a:custGeom>
                <a:avLst/>
                <a:gdLst>
                  <a:gd name="connsiteX0" fmla="*/ 434127 w 868255"/>
                  <a:gd name="connsiteY0" fmla="*/ 0 h 347116"/>
                  <a:gd name="connsiteX1" fmla="*/ 835333 w 868255"/>
                  <a:gd name="connsiteY1" fmla="*/ 134862 h 347116"/>
                  <a:gd name="connsiteX2" fmla="*/ 868255 w 868255"/>
                  <a:gd name="connsiteY2" fmla="*/ 173207 h 347116"/>
                  <a:gd name="connsiteX3" fmla="*/ 810921 w 868255"/>
                  <a:gd name="connsiteY3" fmla="*/ 223864 h 347116"/>
                  <a:gd name="connsiteX4" fmla="*/ 434128 w 868255"/>
                  <a:gd name="connsiteY4" fmla="*/ 347116 h 347116"/>
                  <a:gd name="connsiteX5" fmla="*/ 57335 w 868255"/>
                  <a:gd name="connsiteY5" fmla="*/ 223864 h 347116"/>
                  <a:gd name="connsiteX6" fmla="*/ 0 w 868255"/>
                  <a:gd name="connsiteY6" fmla="*/ 173206 h 347116"/>
                  <a:gd name="connsiteX7" fmla="*/ 32921 w 868255"/>
                  <a:gd name="connsiteY7" fmla="*/ 134862 h 347116"/>
                  <a:gd name="connsiteX8" fmla="*/ 434127 w 868255"/>
                  <a:gd name="connsiteY8" fmla="*/ 0 h 347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8255" h="347116">
                    <a:moveTo>
                      <a:pt x="434127" y="0"/>
                    </a:moveTo>
                    <a:cubicBezTo>
                      <a:pt x="601137" y="0"/>
                      <a:pt x="748384" y="53496"/>
                      <a:pt x="835333" y="134862"/>
                    </a:cubicBezTo>
                    <a:lnTo>
                      <a:pt x="868255" y="173207"/>
                    </a:lnTo>
                    <a:lnTo>
                      <a:pt x="810921" y="223864"/>
                    </a:lnTo>
                    <a:cubicBezTo>
                      <a:pt x="703364" y="301679"/>
                      <a:pt x="573701" y="347116"/>
                      <a:pt x="434128" y="347116"/>
                    </a:cubicBezTo>
                    <a:cubicBezTo>
                      <a:pt x="294555" y="347116"/>
                      <a:pt x="164893" y="301679"/>
                      <a:pt x="57335" y="223864"/>
                    </a:cubicBezTo>
                    <a:lnTo>
                      <a:pt x="0" y="173206"/>
                    </a:lnTo>
                    <a:lnTo>
                      <a:pt x="32921" y="134862"/>
                    </a:lnTo>
                    <a:cubicBezTo>
                      <a:pt x="119870" y="53496"/>
                      <a:pt x="267117" y="0"/>
                      <a:pt x="4341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6" name="グループ化 15"/>
          <p:cNvGrpSpPr/>
          <p:nvPr/>
        </p:nvGrpSpPr>
        <p:grpSpPr>
          <a:xfrm>
            <a:off x="4369212" y="2806815"/>
            <a:ext cx="1187064" cy="1688378"/>
            <a:chOff x="4369212" y="2806815"/>
            <a:chExt cx="1187064" cy="1688378"/>
          </a:xfrm>
        </p:grpSpPr>
        <p:grpSp>
          <p:nvGrpSpPr>
            <p:cNvPr id="438" name="グループ化 437"/>
            <p:cNvGrpSpPr/>
            <p:nvPr/>
          </p:nvGrpSpPr>
          <p:grpSpPr>
            <a:xfrm>
              <a:off x="4487666" y="3719476"/>
              <a:ext cx="950156" cy="775717"/>
              <a:chOff x="4103268" y="4468495"/>
              <a:chExt cx="1843790" cy="1505289"/>
            </a:xfrm>
          </p:grpSpPr>
          <p:grpSp>
            <p:nvGrpSpPr>
              <p:cNvPr id="441" name="グループ化 440"/>
              <p:cNvGrpSpPr/>
              <p:nvPr/>
            </p:nvGrpSpPr>
            <p:grpSpPr>
              <a:xfrm>
                <a:off x="4103268" y="4468495"/>
                <a:ext cx="1843790" cy="1505289"/>
                <a:chOff x="4103268" y="4468496"/>
                <a:chExt cx="666376" cy="544036"/>
              </a:xfrm>
            </p:grpSpPr>
            <p:sp>
              <p:nvSpPr>
                <p:cNvPr id="444" name="楕円 443"/>
                <p:cNvSpPr/>
                <p:nvPr/>
              </p:nvSpPr>
              <p:spPr bwMode="auto">
                <a:xfrm rot="3217727" flipH="1">
                  <a:off x="4570607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9" name="楕円 458"/>
                <p:cNvSpPr/>
                <p:nvPr/>
              </p:nvSpPr>
              <p:spPr bwMode="auto">
                <a:xfrm rot="18382273">
                  <a:off x="4205128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0" name="フリーフォーム 459"/>
                <p:cNvSpPr/>
                <p:nvPr/>
              </p:nvSpPr>
              <p:spPr bwMode="auto">
                <a:xfrm>
                  <a:off x="4103268" y="4493756"/>
                  <a:ext cx="666376" cy="334998"/>
                </a:xfrm>
                <a:custGeom>
                  <a:avLst/>
                  <a:gdLst>
                    <a:gd name="connsiteX0" fmla="*/ 109436 w 553124"/>
                    <a:gd name="connsiteY0" fmla="*/ 0 h 425655"/>
                    <a:gd name="connsiteX1" fmla="*/ 443688 w 553124"/>
                    <a:gd name="connsiteY1" fmla="*/ 0 h 425655"/>
                    <a:gd name="connsiteX2" fmla="*/ 553124 w 553124"/>
                    <a:gd name="connsiteY2" fmla="*/ 109436 h 425655"/>
                    <a:gd name="connsiteX3" fmla="*/ 553124 w 553124"/>
                    <a:gd name="connsiteY3" fmla="*/ 149395 h 425655"/>
                    <a:gd name="connsiteX4" fmla="*/ 441826 w 553124"/>
                    <a:gd name="connsiteY4" fmla="*/ 425655 h 425655"/>
                    <a:gd name="connsiteX5" fmla="*/ 111300 w 553124"/>
                    <a:gd name="connsiteY5" fmla="*/ 425655 h 425655"/>
                    <a:gd name="connsiteX6" fmla="*/ 0 w 553124"/>
                    <a:gd name="connsiteY6" fmla="*/ 149392 h 425655"/>
                    <a:gd name="connsiteX7" fmla="*/ 0 w 553124"/>
                    <a:gd name="connsiteY7" fmla="*/ 109436 h 425655"/>
                    <a:gd name="connsiteX8" fmla="*/ 109436 w 553124"/>
                    <a:gd name="connsiteY8" fmla="*/ 0 h 4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3124" h="425655">
                      <a:moveTo>
                        <a:pt x="109436" y="0"/>
                      </a:moveTo>
                      <a:lnTo>
                        <a:pt x="443688" y="0"/>
                      </a:lnTo>
                      <a:cubicBezTo>
                        <a:pt x="504128" y="0"/>
                        <a:pt x="553124" y="48996"/>
                        <a:pt x="553124" y="109436"/>
                      </a:cubicBezTo>
                      <a:lnTo>
                        <a:pt x="553124" y="149395"/>
                      </a:lnTo>
                      <a:lnTo>
                        <a:pt x="441826" y="425655"/>
                      </a:lnTo>
                      <a:lnTo>
                        <a:pt x="111300" y="425655"/>
                      </a:lnTo>
                      <a:lnTo>
                        <a:pt x="0" y="149392"/>
                      </a:lnTo>
                      <a:lnTo>
                        <a:pt x="0" y="109436"/>
                      </a:lnTo>
                      <a:cubicBezTo>
                        <a:pt x="0" y="48996"/>
                        <a:pt x="48996" y="0"/>
                        <a:pt x="1094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461" name="グループ化 460"/>
                <p:cNvGrpSpPr/>
                <p:nvPr/>
              </p:nvGrpSpPr>
              <p:grpSpPr>
                <a:xfrm>
                  <a:off x="4318268" y="4948046"/>
                  <a:ext cx="235210" cy="64486"/>
                  <a:chOff x="4297408" y="4942327"/>
                  <a:chExt cx="276930" cy="75923"/>
                </a:xfrm>
              </p:grpSpPr>
              <p:sp>
                <p:nvSpPr>
                  <p:cNvPr id="485" name="楕円 484"/>
                  <p:cNvSpPr/>
                  <p:nvPr/>
                </p:nvSpPr>
                <p:spPr bwMode="auto">
                  <a:xfrm rot="1800000" flipH="1">
                    <a:off x="4433139" y="4942328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86" name="楕円 485"/>
                  <p:cNvSpPr/>
                  <p:nvPr/>
                </p:nvSpPr>
                <p:spPr bwMode="auto">
                  <a:xfrm rot="19800000">
                    <a:off x="4297408" y="4942327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463" name="台形 462"/>
                <p:cNvSpPr/>
                <p:nvPr/>
              </p:nvSpPr>
              <p:spPr bwMode="auto">
                <a:xfrm rot="10800000">
                  <a:off x="4268415" y="4811145"/>
                  <a:ext cx="330788" cy="168038"/>
                </a:xfrm>
                <a:prstGeom prst="trapezoid">
                  <a:avLst>
                    <a:gd name="adj" fmla="val 54485"/>
                  </a:avLst>
                </a:pr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478" name="グループ化 477"/>
                <p:cNvGrpSpPr/>
                <p:nvPr/>
              </p:nvGrpSpPr>
              <p:grpSpPr>
                <a:xfrm>
                  <a:off x="4155030" y="4468496"/>
                  <a:ext cx="553124" cy="360262"/>
                  <a:chOff x="4155030" y="4459709"/>
                  <a:chExt cx="553124" cy="464725"/>
                </a:xfrm>
                <a:solidFill>
                  <a:srgbClr val="CC9900"/>
                </a:solidFill>
              </p:grpSpPr>
              <p:sp>
                <p:nvSpPr>
                  <p:cNvPr id="483" name="フリーフォーム 482"/>
                  <p:cNvSpPr/>
                  <p:nvPr/>
                </p:nvSpPr>
                <p:spPr bwMode="auto">
                  <a:xfrm>
                    <a:off x="4155030" y="4498779"/>
                    <a:ext cx="553124" cy="425655"/>
                  </a:xfrm>
                  <a:custGeom>
                    <a:avLst/>
                    <a:gdLst>
                      <a:gd name="connsiteX0" fmla="*/ 109436 w 553124"/>
                      <a:gd name="connsiteY0" fmla="*/ 0 h 425655"/>
                      <a:gd name="connsiteX1" fmla="*/ 443688 w 553124"/>
                      <a:gd name="connsiteY1" fmla="*/ 0 h 425655"/>
                      <a:gd name="connsiteX2" fmla="*/ 553124 w 553124"/>
                      <a:gd name="connsiteY2" fmla="*/ 109436 h 425655"/>
                      <a:gd name="connsiteX3" fmla="*/ 553124 w 553124"/>
                      <a:gd name="connsiteY3" fmla="*/ 149395 h 425655"/>
                      <a:gd name="connsiteX4" fmla="*/ 441826 w 553124"/>
                      <a:gd name="connsiteY4" fmla="*/ 425655 h 425655"/>
                      <a:gd name="connsiteX5" fmla="*/ 111300 w 553124"/>
                      <a:gd name="connsiteY5" fmla="*/ 425655 h 425655"/>
                      <a:gd name="connsiteX6" fmla="*/ 0 w 553124"/>
                      <a:gd name="connsiteY6" fmla="*/ 149392 h 425655"/>
                      <a:gd name="connsiteX7" fmla="*/ 0 w 553124"/>
                      <a:gd name="connsiteY7" fmla="*/ 109436 h 425655"/>
                      <a:gd name="connsiteX8" fmla="*/ 109436 w 553124"/>
                      <a:gd name="connsiteY8" fmla="*/ 0 h 4256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3124" h="425655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441826" y="425655"/>
                        </a:lnTo>
                        <a:lnTo>
                          <a:pt x="111300" y="425655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84" name="フリーフォーム 483"/>
                  <p:cNvSpPr/>
                  <p:nvPr/>
                </p:nvSpPr>
                <p:spPr bwMode="auto">
                  <a:xfrm>
                    <a:off x="4155030" y="4459709"/>
                    <a:ext cx="553124" cy="243958"/>
                  </a:xfrm>
                  <a:custGeom>
                    <a:avLst/>
                    <a:gdLst>
                      <a:gd name="connsiteX0" fmla="*/ 109436 w 553124"/>
                      <a:gd name="connsiteY0" fmla="*/ 0 h 204888"/>
                      <a:gd name="connsiteX1" fmla="*/ 443688 w 553124"/>
                      <a:gd name="connsiteY1" fmla="*/ 0 h 204888"/>
                      <a:gd name="connsiteX2" fmla="*/ 553124 w 553124"/>
                      <a:gd name="connsiteY2" fmla="*/ 109436 h 204888"/>
                      <a:gd name="connsiteX3" fmla="*/ 553124 w 553124"/>
                      <a:gd name="connsiteY3" fmla="*/ 149395 h 204888"/>
                      <a:gd name="connsiteX4" fmla="*/ 530768 w 553124"/>
                      <a:gd name="connsiteY4" fmla="*/ 204888 h 204888"/>
                      <a:gd name="connsiteX5" fmla="*/ 510171 w 553124"/>
                      <a:gd name="connsiteY5" fmla="*/ 176732 h 204888"/>
                      <a:gd name="connsiteX6" fmla="*/ 436238 w 553124"/>
                      <a:gd name="connsiteY6" fmla="*/ 148505 h 204888"/>
                      <a:gd name="connsiteX7" fmla="*/ 116887 w 553124"/>
                      <a:gd name="connsiteY7" fmla="*/ 148505 h 204888"/>
                      <a:gd name="connsiteX8" fmla="*/ 42953 w 553124"/>
                      <a:gd name="connsiteY8" fmla="*/ 176732 h 204888"/>
                      <a:gd name="connsiteX9" fmla="*/ 22358 w 553124"/>
                      <a:gd name="connsiteY9" fmla="*/ 204887 h 204888"/>
                      <a:gd name="connsiteX10" fmla="*/ 0 w 553124"/>
                      <a:gd name="connsiteY10" fmla="*/ 149392 h 204888"/>
                      <a:gd name="connsiteX11" fmla="*/ 0 w 553124"/>
                      <a:gd name="connsiteY11" fmla="*/ 109436 h 204888"/>
                      <a:gd name="connsiteX12" fmla="*/ 109436 w 553124"/>
                      <a:gd name="connsiteY12" fmla="*/ 0 h 2048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53124" h="204888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530768" y="204888"/>
                        </a:lnTo>
                        <a:lnTo>
                          <a:pt x="510171" y="176732"/>
                        </a:lnTo>
                        <a:cubicBezTo>
                          <a:pt x="491250" y="159292"/>
                          <a:pt x="465110" y="148505"/>
                          <a:pt x="436238" y="148505"/>
                        </a:cubicBezTo>
                        <a:lnTo>
                          <a:pt x="116887" y="148505"/>
                        </a:lnTo>
                        <a:cubicBezTo>
                          <a:pt x="88014" y="148505"/>
                          <a:pt x="61875" y="159292"/>
                          <a:pt x="42953" y="176732"/>
                        </a:cubicBezTo>
                        <a:lnTo>
                          <a:pt x="22358" y="204887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479" name="台形 478"/>
                <p:cNvSpPr/>
                <p:nvPr/>
              </p:nvSpPr>
              <p:spPr bwMode="auto">
                <a:xfrm rot="10800000">
                  <a:off x="4257309" y="4811146"/>
                  <a:ext cx="350410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0" name="台形 479"/>
                <p:cNvSpPr/>
                <p:nvPr/>
              </p:nvSpPr>
              <p:spPr bwMode="auto">
                <a:xfrm rot="10800000">
                  <a:off x="4378954" y="4811144"/>
                  <a:ext cx="105275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481" name="直線コネクタ 480"/>
                <p:cNvCxnSpPr>
                  <a:stCxn id="479" idx="0"/>
                  <a:endCxn id="463" idx="0"/>
                </p:cNvCxnSpPr>
                <p:nvPr/>
              </p:nvCxnSpPr>
              <p:spPr bwMode="auto">
                <a:xfrm>
                  <a:off x="4432514" y="4856865"/>
                  <a:ext cx="1295" cy="122318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482" name="台形 481"/>
                <p:cNvSpPr/>
                <p:nvPr/>
              </p:nvSpPr>
              <p:spPr bwMode="auto">
                <a:xfrm rot="10800000">
                  <a:off x="4397726" y="4613152"/>
                  <a:ext cx="67729" cy="190528"/>
                </a:xfrm>
                <a:prstGeom prst="trapezoid">
                  <a:avLst>
                    <a:gd name="adj" fmla="val 37738"/>
                  </a:avLst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442" name="フリーフォーム 441"/>
              <p:cNvSpPr/>
              <p:nvPr/>
            </p:nvSpPr>
            <p:spPr bwMode="auto">
              <a:xfrm rot="10800000">
                <a:off x="5195567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3" name="フリーフォーム 442"/>
              <p:cNvSpPr/>
              <p:nvPr/>
            </p:nvSpPr>
            <p:spPr bwMode="auto">
              <a:xfrm rot="10800000" flipH="1">
                <a:off x="4485446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5" name="グループ化 24"/>
            <p:cNvGrpSpPr/>
            <p:nvPr/>
          </p:nvGrpSpPr>
          <p:grpSpPr>
            <a:xfrm>
              <a:off x="4369212" y="2806815"/>
              <a:ext cx="1187064" cy="1198862"/>
              <a:chOff x="4207378" y="2827968"/>
              <a:chExt cx="1504382" cy="1519333"/>
            </a:xfrm>
          </p:grpSpPr>
          <p:grpSp>
            <p:nvGrpSpPr>
              <p:cNvPr id="320" name="グループ化 319"/>
              <p:cNvGrpSpPr/>
              <p:nvPr/>
            </p:nvGrpSpPr>
            <p:grpSpPr>
              <a:xfrm>
                <a:off x="4207378" y="2827968"/>
                <a:ext cx="1504382" cy="1519333"/>
                <a:chOff x="6283523" y="926401"/>
                <a:chExt cx="939354" cy="1028687"/>
              </a:xfrm>
            </p:grpSpPr>
            <p:sp>
              <p:nvSpPr>
                <p:cNvPr id="321" name="円/楕円 451"/>
                <p:cNvSpPr/>
                <p:nvPr/>
              </p:nvSpPr>
              <p:spPr>
                <a:xfrm>
                  <a:off x="6332398" y="977834"/>
                  <a:ext cx="841603" cy="977254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2" name="弦 321"/>
                <p:cNvSpPr/>
                <p:nvPr/>
              </p:nvSpPr>
              <p:spPr>
                <a:xfrm>
                  <a:off x="6321152" y="926401"/>
                  <a:ext cx="864096" cy="936104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3" name="角丸四角形 322"/>
                <p:cNvSpPr/>
                <p:nvPr/>
              </p:nvSpPr>
              <p:spPr>
                <a:xfrm>
                  <a:off x="6283523" y="1394453"/>
                  <a:ext cx="939354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54" name="フリーフォーム 353"/>
              <p:cNvSpPr/>
              <p:nvPr/>
            </p:nvSpPr>
            <p:spPr bwMode="auto">
              <a:xfrm>
                <a:off x="4784811" y="3065216"/>
                <a:ext cx="362214" cy="362214"/>
              </a:xfrm>
              <a:custGeom>
                <a:avLst/>
                <a:gdLst>
                  <a:gd name="connsiteX0" fmla="*/ 0 w 423640"/>
                  <a:gd name="connsiteY0" fmla="*/ 293050 h 423640"/>
                  <a:gd name="connsiteX1" fmla="*/ 0 w 423640"/>
                  <a:gd name="connsiteY1" fmla="*/ 130590 h 423640"/>
                  <a:gd name="connsiteX2" fmla="*/ 130590 w 423640"/>
                  <a:gd name="connsiteY2" fmla="*/ 130590 h 423640"/>
                  <a:gd name="connsiteX3" fmla="*/ 130590 w 423640"/>
                  <a:gd name="connsiteY3" fmla="*/ 0 h 423640"/>
                  <a:gd name="connsiteX4" fmla="*/ 293050 w 423640"/>
                  <a:gd name="connsiteY4" fmla="*/ 0 h 423640"/>
                  <a:gd name="connsiteX5" fmla="*/ 293050 w 423640"/>
                  <a:gd name="connsiteY5" fmla="*/ 130590 h 423640"/>
                  <a:gd name="connsiteX6" fmla="*/ 423640 w 423640"/>
                  <a:gd name="connsiteY6" fmla="*/ 130590 h 423640"/>
                  <a:gd name="connsiteX7" fmla="*/ 423640 w 423640"/>
                  <a:gd name="connsiteY7" fmla="*/ 293050 h 423640"/>
                  <a:gd name="connsiteX8" fmla="*/ 293050 w 423640"/>
                  <a:gd name="connsiteY8" fmla="*/ 293050 h 423640"/>
                  <a:gd name="connsiteX9" fmla="*/ 293050 w 423640"/>
                  <a:gd name="connsiteY9" fmla="*/ 423640 h 423640"/>
                  <a:gd name="connsiteX10" fmla="*/ 130590 w 423640"/>
                  <a:gd name="connsiteY10" fmla="*/ 423640 h 423640"/>
                  <a:gd name="connsiteX11" fmla="*/ 130590 w 423640"/>
                  <a:gd name="connsiteY11" fmla="*/ 293050 h 42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3640" h="423640">
                    <a:moveTo>
                      <a:pt x="0" y="293050"/>
                    </a:moveTo>
                    <a:lnTo>
                      <a:pt x="0" y="130590"/>
                    </a:lnTo>
                    <a:lnTo>
                      <a:pt x="130590" y="130590"/>
                    </a:lnTo>
                    <a:lnTo>
                      <a:pt x="130590" y="0"/>
                    </a:lnTo>
                    <a:lnTo>
                      <a:pt x="293050" y="0"/>
                    </a:lnTo>
                    <a:lnTo>
                      <a:pt x="293050" y="130590"/>
                    </a:lnTo>
                    <a:lnTo>
                      <a:pt x="423640" y="130590"/>
                    </a:lnTo>
                    <a:lnTo>
                      <a:pt x="423640" y="293050"/>
                    </a:lnTo>
                    <a:lnTo>
                      <a:pt x="293050" y="293050"/>
                    </a:lnTo>
                    <a:lnTo>
                      <a:pt x="293050" y="423640"/>
                    </a:lnTo>
                    <a:lnTo>
                      <a:pt x="130590" y="423640"/>
                    </a:lnTo>
                    <a:lnTo>
                      <a:pt x="130590" y="293050"/>
                    </a:lnTo>
                    <a:close/>
                  </a:path>
                </a:pathLst>
              </a:custGeom>
              <a:solidFill>
                <a:srgbClr val="0066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00" name="フリーフォーム 399"/>
              <p:cNvSpPr/>
              <p:nvPr/>
            </p:nvSpPr>
            <p:spPr bwMode="auto">
              <a:xfrm>
                <a:off x="4294519" y="3477823"/>
                <a:ext cx="533998" cy="583821"/>
              </a:xfrm>
              <a:custGeom>
                <a:avLst/>
                <a:gdLst>
                  <a:gd name="connsiteX0" fmla="*/ 320991 w 533998"/>
                  <a:gd name="connsiteY0" fmla="*/ 0 h 583821"/>
                  <a:gd name="connsiteX1" fmla="*/ 533998 w 533998"/>
                  <a:gd name="connsiteY1" fmla="*/ 213007 h 583821"/>
                  <a:gd name="connsiteX2" fmla="*/ 320991 w 533998"/>
                  <a:gd name="connsiteY2" fmla="*/ 426014 h 583821"/>
                  <a:gd name="connsiteX3" fmla="*/ 278063 w 533998"/>
                  <a:gd name="connsiteY3" fmla="*/ 421687 h 583821"/>
                  <a:gd name="connsiteX4" fmla="*/ 252689 w 533998"/>
                  <a:gd name="connsiteY4" fmla="*/ 413810 h 583821"/>
                  <a:gd name="connsiteX5" fmla="*/ 260696 w 533998"/>
                  <a:gd name="connsiteY5" fmla="*/ 453473 h 583821"/>
                  <a:gd name="connsiteX6" fmla="*/ 130348 w 533998"/>
                  <a:gd name="connsiteY6" fmla="*/ 583821 h 583821"/>
                  <a:gd name="connsiteX7" fmla="*/ 0 w 533998"/>
                  <a:gd name="connsiteY7" fmla="*/ 453473 h 583821"/>
                  <a:gd name="connsiteX8" fmla="*/ 130348 w 533998"/>
                  <a:gd name="connsiteY8" fmla="*/ 323125 h 583821"/>
                  <a:gd name="connsiteX9" fmla="*/ 145070 w 533998"/>
                  <a:gd name="connsiteY9" fmla="*/ 326097 h 583821"/>
                  <a:gd name="connsiteX10" fmla="*/ 124723 w 533998"/>
                  <a:gd name="connsiteY10" fmla="*/ 295919 h 583821"/>
                  <a:gd name="connsiteX11" fmla="*/ 107984 w 533998"/>
                  <a:gd name="connsiteY11" fmla="*/ 213007 h 583821"/>
                  <a:gd name="connsiteX12" fmla="*/ 320991 w 533998"/>
                  <a:gd name="connsiteY12" fmla="*/ 0 h 583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3998" h="583821">
                    <a:moveTo>
                      <a:pt x="320991" y="0"/>
                    </a:moveTo>
                    <a:cubicBezTo>
                      <a:pt x="438632" y="0"/>
                      <a:pt x="533998" y="95366"/>
                      <a:pt x="533998" y="213007"/>
                    </a:cubicBezTo>
                    <a:cubicBezTo>
                      <a:pt x="533998" y="330648"/>
                      <a:pt x="438632" y="426014"/>
                      <a:pt x="320991" y="426014"/>
                    </a:cubicBezTo>
                    <a:cubicBezTo>
                      <a:pt x="306286" y="426014"/>
                      <a:pt x="291929" y="424524"/>
                      <a:pt x="278063" y="421687"/>
                    </a:cubicBezTo>
                    <a:lnTo>
                      <a:pt x="252689" y="413810"/>
                    </a:lnTo>
                    <a:lnTo>
                      <a:pt x="260696" y="453473"/>
                    </a:lnTo>
                    <a:cubicBezTo>
                      <a:pt x="260696" y="525462"/>
                      <a:pt x="202337" y="583821"/>
                      <a:pt x="130348" y="583821"/>
                    </a:cubicBezTo>
                    <a:cubicBezTo>
                      <a:pt x="58359" y="583821"/>
                      <a:pt x="0" y="525462"/>
                      <a:pt x="0" y="453473"/>
                    </a:cubicBezTo>
                    <a:cubicBezTo>
                      <a:pt x="0" y="381484"/>
                      <a:pt x="58359" y="323125"/>
                      <a:pt x="130348" y="323125"/>
                    </a:cubicBezTo>
                    <a:lnTo>
                      <a:pt x="145070" y="326097"/>
                    </a:lnTo>
                    <a:lnTo>
                      <a:pt x="124723" y="295919"/>
                    </a:lnTo>
                    <a:cubicBezTo>
                      <a:pt x="113945" y="270435"/>
                      <a:pt x="107984" y="242417"/>
                      <a:pt x="107984" y="213007"/>
                    </a:cubicBezTo>
                    <a:cubicBezTo>
                      <a:pt x="107984" y="95366"/>
                      <a:pt x="203350" y="0"/>
                      <a:pt x="32099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8" name="楕円 397"/>
              <p:cNvSpPr/>
              <p:nvPr/>
            </p:nvSpPr>
            <p:spPr bwMode="auto">
              <a:xfrm>
                <a:off x="4512040" y="3587360"/>
                <a:ext cx="206940" cy="20694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1" name="フリーフォーム 400"/>
              <p:cNvSpPr/>
              <p:nvPr/>
            </p:nvSpPr>
            <p:spPr bwMode="auto">
              <a:xfrm flipH="1">
                <a:off x="5085752" y="3477823"/>
                <a:ext cx="533998" cy="583821"/>
              </a:xfrm>
              <a:custGeom>
                <a:avLst/>
                <a:gdLst>
                  <a:gd name="connsiteX0" fmla="*/ 320991 w 533998"/>
                  <a:gd name="connsiteY0" fmla="*/ 0 h 583821"/>
                  <a:gd name="connsiteX1" fmla="*/ 533998 w 533998"/>
                  <a:gd name="connsiteY1" fmla="*/ 213007 h 583821"/>
                  <a:gd name="connsiteX2" fmla="*/ 320991 w 533998"/>
                  <a:gd name="connsiteY2" fmla="*/ 426014 h 583821"/>
                  <a:gd name="connsiteX3" fmla="*/ 278063 w 533998"/>
                  <a:gd name="connsiteY3" fmla="*/ 421687 h 583821"/>
                  <a:gd name="connsiteX4" fmla="*/ 252689 w 533998"/>
                  <a:gd name="connsiteY4" fmla="*/ 413810 h 583821"/>
                  <a:gd name="connsiteX5" fmla="*/ 260696 w 533998"/>
                  <a:gd name="connsiteY5" fmla="*/ 453473 h 583821"/>
                  <a:gd name="connsiteX6" fmla="*/ 130348 w 533998"/>
                  <a:gd name="connsiteY6" fmla="*/ 583821 h 583821"/>
                  <a:gd name="connsiteX7" fmla="*/ 0 w 533998"/>
                  <a:gd name="connsiteY7" fmla="*/ 453473 h 583821"/>
                  <a:gd name="connsiteX8" fmla="*/ 130348 w 533998"/>
                  <a:gd name="connsiteY8" fmla="*/ 323125 h 583821"/>
                  <a:gd name="connsiteX9" fmla="*/ 145070 w 533998"/>
                  <a:gd name="connsiteY9" fmla="*/ 326097 h 583821"/>
                  <a:gd name="connsiteX10" fmla="*/ 124723 w 533998"/>
                  <a:gd name="connsiteY10" fmla="*/ 295919 h 583821"/>
                  <a:gd name="connsiteX11" fmla="*/ 107984 w 533998"/>
                  <a:gd name="connsiteY11" fmla="*/ 213007 h 583821"/>
                  <a:gd name="connsiteX12" fmla="*/ 320991 w 533998"/>
                  <a:gd name="connsiteY12" fmla="*/ 0 h 583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3998" h="583821">
                    <a:moveTo>
                      <a:pt x="320991" y="0"/>
                    </a:moveTo>
                    <a:cubicBezTo>
                      <a:pt x="438632" y="0"/>
                      <a:pt x="533998" y="95366"/>
                      <a:pt x="533998" y="213007"/>
                    </a:cubicBezTo>
                    <a:cubicBezTo>
                      <a:pt x="533998" y="330648"/>
                      <a:pt x="438632" y="426014"/>
                      <a:pt x="320991" y="426014"/>
                    </a:cubicBezTo>
                    <a:cubicBezTo>
                      <a:pt x="306286" y="426014"/>
                      <a:pt x="291929" y="424524"/>
                      <a:pt x="278063" y="421687"/>
                    </a:cubicBezTo>
                    <a:lnTo>
                      <a:pt x="252689" y="413810"/>
                    </a:lnTo>
                    <a:lnTo>
                      <a:pt x="260696" y="453473"/>
                    </a:lnTo>
                    <a:cubicBezTo>
                      <a:pt x="260696" y="525462"/>
                      <a:pt x="202337" y="583821"/>
                      <a:pt x="130348" y="583821"/>
                    </a:cubicBezTo>
                    <a:cubicBezTo>
                      <a:pt x="58359" y="583821"/>
                      <a:pt x="0" y="525462"/>
                      <a:pt x="0" y="453473"/>
                    </a:cubicBezTo>
                    <a:cubicBezTo>
                      <a:pt x="0" y="381484"/>
                      <a:pt x="58359" y="323125"/>
                      <a:pt x="130348" y="323125"/>
                    </a:cubicBezTo>
                    <a:lnTo>
                      <a:pt x="145070" y="326097"/>
                    </a:lnTo>
                    <a:lnTo>
                      <a:pt x="124723" y="295919"/>
                    </a:lnTo>
                    <a:cubicBezTo>
                      <a:pt x="113945" y="270435"/>
                      <a:pt x="107984" y="242417"/>
                      <a:pt x="107984" y="213007"/>
                    </a:cubicBezTo>
                    <a:cubicBezTo>
                      <a:pt x="107984" y="95366"/>
                      <a:pt x="203350" y="0"/>
                      <a:pt x="32099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2" name="楕円 401"/>
              <p:cNvSpPr/>
              <p:nvPr/>
            </p:nvSpPr>
            <p:spPr bwMode="auto">
              <a:xfrm flipH="1">
                <a:off x="5195391" y="3587360"/>
                <a:ext cx="206940" cy="20694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8099202" y="863715"/>
            <a:ext cx="1187064" cy="1701078"/>
            <a:chOff x="8099202" y="863715"/>
            <a:chExt cx="1187064" cy="1701078"/>
          </a:xfrm>
        </p:grpSpPr>
        <p:grpSp>
          <p:nvGrpSpPr>
            <p:cNvPr id="559" name="グループ化 558"/>
            <p:cNvGrpSpPr/>
            <p:nvPr/>
          </p:nvGrpSpPr>
          <p:grpSpPr>
            <a:xfrm>
              <a:off x="8217656" y="1789076"/>
              <a:ext cx="950156" cy="775717"/>
              <a:chOff x="4103268" y="4468495"/>
              <a:chExt cx="1843790" cy="1505289"/>
            </a:xfrm>
          </p:grpSpPr>
          <p:grpSp>
            <p:nvGrpSpPr>
              <p:cNvPr id="560" name="グループ化 559"/>
              <p:cNvGrpSpPr/>
              <p:nvPr/>
            </p:nvGrpSpPr>
            <p:grpSpPr>
              <a:xfrm>
                <a:off x="4103268" y="4468495"/>
                <a:ext cx="1843790" cy="1505289"/>
                <a:chOff x="4103268" y="4468496"/>
                <a:chExt cx="666376" cy="544036"/>
              </a:xfrm>
            </p:grpSpPr>
            <p:sp>
              <p:nvSpPr>
                <p:cNvPr id="563" name="楕円 562"/>
                <p:cNvSpPr/>
                <p:nvPr/>
              </p:nvSpPr>
              <p:spPr bwMode="auto">
                <a:xfrm rot="3217727" flipH="1">
                  <a:off x="4570607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4" name="楕円 563"/>
                <p:cNvSpPr/>
                <p:nvPr/>
              </p:nvSpPr>
              <p:spPr bwMode="auto">
                <a:xfrm rot="18382273">
                  <a:off x="4205128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5" name="フリーフォーム 564"/>
                <p:cNvSpPr/>
                <p:nvPr/>
              </p:nvSpPr>
              <p:spPr bwMode="auto">
                <a:xfrm>
                  <a:off x="4103268" y="4493756"/>
                  <a:ext cx="666376" cy="334998"/>
                </a:xfrm>
                <a:custGeom>
                  <a:avLst/>
                  <a:gdLst>
                    <a:gd name="connsiteX0" fmla="*/ 109436 w 553124"/>
                    <a:gd name="connsiteY0" fmla="*/ 0 h 425655"/>
                    <a:gd name="connsiteX1" fmla="*/ 443688 w 553124"/>
                    <a:gd name="connsiteY1" fmla="*/ 0 h 425655"/>
                    <a:gd name="connsiteX2" fmla="*/ 553124 w 553124"/>
                    <a:gd name="connsiteY2" fmla="*/ 109436 h 425655"/>
                    <a:gd name="connsiteX3" fmla="*/ 553124 w 553124"/>
                    <a:gd name="connsiteY3" fmla="*/ 149395 h 425655"/>
                    <a:gd name="connsiteX4" fmla="*/ 441826 w 553124"/>
                    <a:gd name="connsiteY4" fmla="*/ 425655 h 425655"/>
                    <a:gd name="connsiteX5" fmla="*/ 111300 w 553124"/>
                    <a:gd name="connsiteY5" fmla="*/ 425655 h 425655"/>
                    <a:gd name="connsiteX6" fmla="*/ 0 w 553124"/>
                    <a:gd name="connsiteY6" fmla="*/ 149392 h 425655"/>
                    <a:gd name="connsiteX7" fmla="*/ 0 w 553124"/>
                    <a:gd name="connsiteY7" fmla="*/ 109436 h 425655"/>
                    <a:gd name="connsiteX8" fmla="*/ 109436 w 553124"/>
                    <a:gd name="connsiteY8" fmla="*/ 0 h 4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3124" h="425655">
                      <a:moveTo>
                        <a:pt x="109436" y="0"/>
                      </a:moveTo>
                      <a:lnTo>
                        <a:pt x="443688" y="0"/>
                      </a:lnTo>
                      <a:cubicBezTo>
                        <a:pt x="504128" y="0"/>
                        <a:pt x="553124" y="48996"/>
                        <a:pt x="553124" y="109436"/>
                      </a:cubicBezTo>
                      <a:lnTo>
                        <a:pt x="553124" y="149395"/>
                      </a:lnTo>
                      <a:lnTo>
                        <a:pt x="441826" y="425655"/>
                      </a:lnTo>
                      <a:lnTo>
                        <a:pt x="111300" y="425655"/>
                      </a:lnTo>
                      <a:lnTo>
                        <a:pt x="0" y="149392"/>
                      </a:lnTo>
                      <a:lnTo>
                        <a:pt x="0" y="109436"/>
                      </a:lnTo>
                      <a:cubicBezTo>
                        <a:pt x="0" y="48996"/>
                        <a:pt x="48996" y="0"/>
                        <a:pt x="1094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566" name="グループ化 565"/>
                <p:cNvGrpSpPr/>
                <p:nvPr/>
              </p:nvGrpSpPr>
              <p:grpSpPr>
                <a:xfrm>
                  <a:off x="4318268" y="4948046"/>
                  <a:ext cx="235210" cy="64486"/>
                  <a:chOff x="4297408" y="4942327"/>
                  <a:chExt cx="276930" cy="75923"/>
                </a:xfrm>
              </p:grpSpPr>
              <p:sp>
                <p:nvSpPr>
                  <p:cNvPr id="575" name="楕円 574"/>
                  <p:cNvSpPr/>
                  <p:nvPr/>
                </p:nvSpPr>
                <p:spPr bwMode="auto">
                  <a:xfrm rot="1800000" flipH="1">
                    <a:off x="4433139" y="4942328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76" name="楕円 575"/>
                  <p:cNvSpPr/>
                  <p:nvPr/>
                </p:nvSpPr>
                <p:spPr bwMode="auto">
                  <a:xfrm rot="19800000">
                    <a:off x="4297408" y="4942327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567" name="台形 566"/>
                <p:cNvSpPr/>
                <p:nvPr/>
              </p:nvSpPr>
              <p:spPr bwMode="auto">
                <a:xfrm rot="10800000">
                  <a:off x="4268415" y="4811145"/>
                  <a:ext cx="330788" cy="168038"/>
                </a:xfrm>
                <a:prstGeom prst="trapezoid">
                  <a:avLst>
                    <a:gd name="adj" fmla="val 54485"/>
                  </a:avLst>
                </a:pr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568" name="グループ化 567"/>
                <p:cNvGrpSpPr/>
                <p:nvPr/>
              </p:nvGrpSpPr>
              <p:grpSpPr>
                <a:xfrm>
                  <a:off x="4155030" y="4468496"/>
                  <a:ext cx="553124" cy="360262"/>
                  <a:chOff x="4155030" y="4459709"/>
                  <a:chExt cx="553124" cy="464725"/>
                </a:xfrm>
                <a:solidFill>
                  <a:srgbClr val="CC9900"/>
                </a:solidFill>
              </p:grpSpPr>
              <p:sp>
                <p:nvSpPr>
                  <p:cNvPr id="573" name="フリーフォーム 572"/>
                  <p:cNvSpPr/>
                  <p:nvPr/>
                </p:nvSpPr>
                <p:spPr bwMode="auto">
                  <a:xfrm>
                    <a:off x="4155030" y="4498779"/>
                    <a:ext cx="553124" cy="425655"/>
                  </a:xfrm>
                  <a:custGeom>
                    <a:avLst/>
                    <a:gdLst>
                      <a:gd name="connsiteX0" fmla="*/ 109436 w 553124"/>
                      <a:gd name="connsiteY0" fmla="*/ 0 h 425655"/>
                      <a:gd name="connsiteX1" fmla="*/ 443688 w 553124"/>
                      <a:gd name="connsiteY1" fmla="*/ 0 h 425655"/>
                      <a:gd name="connsiteX2" fmla="*/ 553124 w 553124"/>
                      <a:gd name="connsiteY2" fmla="*/ 109436 h 425655"/>
                      <a:gd name="connsiteX3" fmla="*/ 553124 w 553124"/>
                      <a:gd name="connsiteY3" fmla="*/ 149395 h 425655"/>
                      <a:gd name="connsiteX4" fmla="*/ 441826 w 553124"/>
                      <a:gd name="connsiteY4" fmla="*/ 425655 h 425655"/>
                      <a:gd name="connsiteX5" fmla="*/ 111300 w 553124"/>
                      <a:gd name="connsiteY5" fmla="*/ 425655 h 425655"/>
                      <a:gd name="connsiteX6" fmla="*/ 0 w 553124"/>
                      <a:gd name="connsiteY6" fmla="*/ 149392 h 425655"/>
                      <a:gd name="connsiteX7" fmla="*/ 0 w 553124"/>
                      <a:gd name="connsiteY7" fmla="*/ 109436 h 425655"/>
                      <a:gd name="connsiteX8" fmla="*/ 109436 w 553124"/>
                      <a:gd name="connsiteY8" fmla="*/ 0 h 4256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3124" h="425655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441826" y="425655"/>
                        </a:lnTo>
                        <a:lnTo>
                          <a:pt x="111300" y="425655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74" name="フリーフォーム 573"/>
                  <p:cNvSpPr/>
                  <p:nvPr/>
                </p:nvSpPr>
                <p:spPr bwMode="auto">
                  <a:xfrm>
                    <a:off x="4155030" y="4459709"/>
                    <a:ext cx="553124" cy="243958"/>
                  </a:xfrm>
                  <a:custGeom>
                    <a:avLst/>
                    <a:gdLst>
                      <a:gd name="connsiteX0" fmla="*/ 109436 w 553124"/>
                      <a:gd name="connsiteY0" fmla="*/ 0 h 204888"/>
                      <a:gd name="connsiteX1" fmla="*/ 443688 w 553124"/>
                      <a:gd name="connsiteY1" fmla="*/ 0 h 204888"/>
                      <a:gd name="connsiteX2" fmla="*/ 553124 w 553124"/>
                      <a:gd name="connsiteY2" fmla="*/ 109436 h 204888"/>
                      <a:gd name="connsiteX3" fmla="*/ 553124 w 553124"/>
                      <a:gd name="connsiteY3" fmla="*/ 149395 h 204888"/>
                      <a:gd name="connsiteX4" fmla="*/ 530768 w 553124"/>
                      <a:gd name="connsiteY4" fmla="*/ 204888 h 204888"/>
                      <a:gd name="connsiteX5" fmla="*/ 510171 w 553124"/>
                      <a:gd name="connsiteY5" fmla="*/ 176732 h 204888"/>
                      <a:gd name="connsiteX6" fmla="*/ 436238 w 553124"/>
                      <a:gd name="connsiteY6" fmla="*/ 148505 h 204888"/>
                      <a:gd name="connsiteX7" fmla="*/ 116887 w 553124"/>
                      <a:gd name="connsiteY7" fmla="*/ 148505 h 204888"/>
                      <a:gd name="connsiteX8" fmla="*/ 42953 w 553124"/>
                      <a:gd name="connsiteY8" fmla="*/ 176732 h 204888"/>
                      <a:gd name="connsiteX9" fmla="*/ 22358 w 553124"/>
                      <a:gd name="connsiteY9" fmla="*/ 204887 h 204888"/>
                      <a:gd name="connsiteX10" fmla="*/ 0 w 553124"/>
                      <a:gd name="connsiteY10" fmla="*/ 149392 h 204888"/>
                      <a:gd name="connsiteX11" fmla="*/ 0 w 553124"/>
                      <a:gd name="connsiteY11" fmla="*/ 109436 h 204888"/>
                      <a:gd name="connsiteX12" fmla="*/ 109436 w 553124"/>
                      <a:gd name="connsiteY12" fmla="*/ 0 h 2048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53124" h="204888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530768" y="204888"/>
                        </a:lnTo>
                        <a:lnTo>
                          <a:pt x="510171" y="176732"/>
                        </a:lnTo>
                        <a:cubicBezTo>
                          <a:pt x="491250" y="159292"/>
                          <a:pt x="465110" y="148505"/>
                          <a:pt x="436238" y="148505"/>
                        </a:cubicBezTo>
                        <a:lnTo>
                          <a:pt x="116887" y="148505"/>
                        </a:lnTo>
                        <a:cubicBezTo>
                          <a:pt x="88014" y="148505"/>
                          <a:pt x="61875" y="159292"/>
                          <a:pt x="42953" y="176732"/>
                        </a:cubicBezTo>
                        <a:lnTo>
                          <a:pt x="22358" y="204887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569" name="台形 568"/>
                <p:cNvSpPr/>
                <p:nvPr/>
              </p:nvSpPr>
              <p:spPr bwMode="auto">
                <a:xfrm rot="10800000">
                  <a:off x="4257309" y="4811146"/>
                  <a:ext cx="350410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0" name="台形 569"/>
                <p:cNvSpPr/>
                <p:nvPr/>
              </p:nvSpPr>
              <p:spPr bwMode="auto">
                <a:xfrm rot="10800000">
                  <a:off x="4378954" y="4811144"/>
                  <a:ext cx="105275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571" name="直線コネクタ 570"/>
                <p:cNvCxnSpPr>
                  <a:stCxn id="569" idx="0"/>
                  <a:endCxn id="567" idx="0"/>
                </p:cNvCxnSpPr>
                <p:nvPr/>
              </p:nvCxnSpPr>
              <p:spPr bwMode="auto">
                <a:xfrm>
                  <a:off x="4432514" y="4856865"/>
                  <a:ext cx="1295" cy="122318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572" name="台形 571"/>
                <p:cNvSpPr/>
                <p:nvPr/>
              </p:nvSpPr>
              <p:spPr bwMode="auto">
                <a:xfrm rot="10800000">
                  <a:off x="4397726" y="4613152"/>
                  <a:ext cx="67729" cy="190528"/>
                </a:xfrm>
                <a:prstGeom prst="trapezoid">
                  <a:avLst>
                    <a:gd name="adj" fmla="val 37738"/>
                  </a:avLst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561" name="フリーフォーム 560"/>
              <p:cNvSpPr/>
              <p:nvPr/>
            </p:nvSpPr>
            <p:spPr bwMode="auto">
              <a:xfrm rot="10800000">
                <a:off x="5195567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2" name="フリーフォーム 561"/>
              <p:cNvSpPr/>
              <p:nvPr/>
            </p:nvSpPr>
            <p:spPr bwMode="auto">
              <a:xfrm rot="10800000" flipH="1">
                <a:off x="4485446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2" name="グループ化 21"/>
            <p:cNvGrpSpPr/>
            <p:nvPr/>
          </p:nvGrpSpPr>
          <p:grpSpPr>
            <a:xfrm>
              <a:off x="8099202" y="863715"/>
              <a:ext cx="1187064" cy="1198862"/>
              <a:chOff x="7939908" y="884868"/>
              <a:chExt cx="1504382" cy="1519333"/>
            </a:xfrm>
          </p:grpSpPr>
          <p:grpSp>
            <p:nvGrpSpPr>
              <p:cNvPr id="294" name="グループ化 293"/>
              <p:cNvGrpSpPr/>
              <p:nvPr/>
            </p:nvGrpSpPr>
            <p:grpSpPr>
              <a:xfrm>
                <a:off x="8000173" y="884868"/>
                <a:ext cx="1383856" cy="1519333"/>
                <a:chOff x="6321152" y="926401"/>
                <a:chExt cx="864096" cy="1028687"/>
              </a:xfrm>
            </p:grpSpPr>
            <p:sp>
              <p:nvSpPr>
                <p:cNvPr id="295" name="円/楕円 451"/>
                <p:cNvSpPr/>
                <p:nvPr/>
              </p:nvSpPr>
              <p:spPr>
                <a:xfrm>
                  <a:off x="6332398" y="977834"/>
                  <a:ext cx="841603" cy="977254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6" name="弦 295"/>
                <p:cNvSpPr/>
                <p:nvPr/>
              </p:nvSpPr>
              <p:spPr>
                <a:xfrm>
                  <a:off x="6321152" y="926401"/>
                  <a:ext cx="864096" cy="936104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97" name="フリーフォーム 296"/>
              <p:cNvSpPr/>
              <p:nvPr/>
            </p:nvSpPr>
            <p:spPr bwMode="auto">
              <a:xfrm>
                <a:off x="8510991" y="1122116"/>
                <a:ext cx="362214" cy="362214"/>
              </a:xfrm>
              <a:custGeom>
                <a:avLst/>
                <a:gdLst>
                  <a:gd name="connsiteX0" fmla="*/ 0 w 423640"/>
                  <a:gd name="connsiteY0" fmla="*/ 293050 h 423640"/>
                  <a:gd name="connsiteX1" fmla="*/ 0 w 423640"/>
                  <a:gd name="connsiteY1" fmla="*/ 130590 h 423640"/>
                  <a:gd name="connsiteX2" fmla="*/ 130590 w 423640"/>
                  <a:gd name="connsiteY2" fmla="*/ 130590 h 423640"/>
                  <a:gd name="connsiteX3" fmla="*/ 130590 w 423640"/>
                  <a:gd name="connsiteY3" fmla="*/ 0 h 423640"/>
                  <a:gd name="connsiteX4" fmla="*/ 293050 w 423640"/>
                  <a:gd name="connsiteY4" fmla="*/ 0 h 423640"/>
                  <a:gd name="connsiteX5" fmla="*/ 293050 w 423640"/>
                  <a:gd name="connsiteY5" fmla="*/ 130590 h 423640"/>
                  <a:gd name="connsiteX6" fmla="*/ 423640 w 423640"/>
                  <a:gd name="connsiteY6" fmla="*/ 130590 h 423640"/>
                  <a:gd name="connsiteX7" fmla="*/ 423640 w 423640"/>
                  <a:gd name="connsiteY7" fmla="*/ 293050 h 423640"/>
                  <a:gd name="connsiteX8" fmla="*/ 293050 w 423640"/>
                  <a:gd name="connsiteY8" fmla="*/ 293050 h 423640"/>
                  <a:gd name="connsiteX9" fmla="*/ 293050 w 423640"/>
                  <a:gd name="connsiteY9" fmla="*/ 423640 h 423640"/>
                  <a:gd name="connsiteX10" fmla="*/ 130590 w 423640"/>
                  <a:gd name="connsiteY10" fmla="*/ 423640 h 423640"/>
                  <a:gd name="connsiteX11" fmla="*/ 130590 w 423640"/>
                  <a:gd name="connsiteY11" fmla="*/ 293050 h 42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3640" h="423640">
                    <a:moveTo>
                      <a:pt x="0" y="293050"/>
                    </a:moveTo>
                    <a:lnTo>
                      <a:pt x="0" y="130590"/>
                    </a:lnTo>
                    <a:lnTo>
                      <a:pt x="130590" y="130590"/>
                    </a:lnTo>
                    <a:lnTo>
                      <a:pt x="130590" y="0"/>
                    </a:lnTo>
                    <a:lnTo>
                      <a:pt x="293050" y="0"/>
                    </a:lnTo>
                    <a:lnTo>
                      <a:pt x="293050" y="130590"/>
                    </a:lnTo>
                    <a:lnTo>
                      <a:pt x="423640" y="130590"/>
                    </a:lnTo>
                    <a:lnTo>
                      <a:pt x="423640" y="293050"/>
                    </a:lnTo>
                    <a:lnTo>
                      <a:pt x="293050" y="293050"/>
                    </a:lnTo>
                    <a:lnTo>
                      <a:pt x="293050" y="423640"/>
                    </a:lnTo>
                    <a:lnTo>
                      <a:pt x="130590" y="423640"/>
                    </a:lnTo>
                    <a:lnTo>
                      <a:pt x="130590" y="293050"/>
                    </a:lnTo>
                    <a:close/>
                  </a:path>
                </a:pathLst>
              </a:custGeom>
              <a:solidFill>
                <a:srgbClr val="0066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98" name="角丸四角形 297"/>
              <p:cNvSpPr/>
              <p:nvPr/>
            </p:nvSpPr>
            <p:spPr>
              <a:xfrm>
                <a:off x="7939908" y="1576164"/>
                <a:ext cx="1504382" cy="106353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7" name="グループ化 6"/>
              <p:cNvGrpSpPr/>
              <p:nvPr/>
            </p:nvGrpSpPr>
            <p:grpSpPr>
              <a:xfrm>
                <a:off x="8140397" y="1429585"/>
                <a:ext cx="505864" cy="505864"/>
                <a:chOff x="5293151" y="409019"/>
                <a:chExt cx="559949" cy="559949"/>
              </a:xfrm>
            </p:grpSpPr>
            <p:sp>
              <p:nvSpPr>
                <p:cNvPr id="6" name="弦 5"/>
                <p:cNvSpPr/>
                <p:nvPr/>
              </p:nvSpPr>
              <p:spPr bwMode="auto">
                <a:xfrm>
                  <a:off x="5293151" y="409019"/>
                  <a:ext cx="559949" cy="559949"/>
                </a:xfrm>
                <a:prstGeom prst="chord">
                  <a:avLst>
                    <a:gd name="adj1" fmla="val 750348"/>
                    <a:gd name="adj2" fmla="val 13937075"/>
                  </a:avLst>
                </a:prstGeom>
                <a:solidFill>
                  <a:sysClr val="window" lastClr="FFFFFF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2" name="弦 301"/>
                <p:cNvSpPr/>
                <p:nvPr/>
              </p:nvSpPr>
              <p:spPr bwMode="auto">
                <a:xfrm>
                  <a:off x="5457072" y="519589"/>
                  <a:ext cx="359950" cy="359948"/>
                </a:xfrm>
                <a:prstGeom prst="chord">
                  <a:avLst>
                    <a:gd name="adj1" fmla="val 750348"/>
                    <a:gd name="adj2" fmla="val 13937075"/>
                  </a:avLst>
                </a:prstGeom>
                <a:solidFill>
                  <a:schemeClr val="tx1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04" name="グループ化 303"/>
              <p:cNvGrpSpPr/>
              <p:nvPr/>
            </p:nvGrpSpPr>
            <p:grpSpPr>
              <a:xfrm flipH="1">
                <a:off x="8749849" y="1429585"/>
                <a:ext cx="505864" cy="505864"/>
                <a:chOff x="5293151" y="409019"/>
                <a:chExt cx="559949" cy="559949"/>
              </a:xfrm>
            </p:grpSpPr>
            <p:sp>
              <p:nvSpPr>
                <p:cNvPr id="305" name="弦 304"/>
                <p:cNvSpPr/>
                <p:nvPr/>
              </p:nvSpPr>
              <p:spPr bwMode="auto">
                <a:xfrm>
                  <a:off x="5293151" y="409019"/>
                  <a:ext cx="559949" cy="559949"/>
                </a:xfrm>
                <a:prstGeom prst="chord">
                  <a:avLst>
                    <a:gd name="adj1" fmla="val 750348"/>
                    <a:gd name="adj2" fmla="val 13937075"/>
                  </a:avLst>
                </a:prstGeom>
                <a:solidFill>
                  <a:sysClr val="window" lastClr="FFFFFF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6" name="弦 305"/>
                <p:cNvSpPr/>
                <p:nvPr/>
              </p:nvSpPr>
              <p:spPr bwMode="auto">
                <a:xfrm>
                  <a:off x="5457072" y="519589"/>
                  <a:ext cx="359950" cy="359948"/>
                </a:xfrm>
                <a:prstGeom prst="chord">
                  <a:avLst>
                    <a:gd name="adj1" fmla="val 750348"/>
                    <a:gd name="adj2" fmla="val 13937075"/>
                  </a:avLst>
                </a:prstGeom>
                <a:solidFill>
                  <a:schemeClr val="tx1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404" name="月 403"/>
              <p:cNvSpPr/>
              <p:nvPr/>
            </p:nvSpPr>
            <p:spPr>
              <a:xfrm rot="5400000">
                <a:off x="8606509" y="1758330"/>
                <a:ext cx="188861" cy="695030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8" name="グループ化 97"/>
          <p:cNvGrpSpPr/>
          <p:nvPr/>
        </p:nvGrpSpPr>
        <p:grpSpPr>
          <a:xfrm>
            <a:off x="8099202" y="2806815"/>
            <a:ext cx="1187064" cy="1688378"/>
            <a:chOff x="8099202" y="2806815"/>
            <a:chExt cx="1187064" cy="1688378"/>
          </a:xfrm>
        </p:grpSpPr>
        <p:grpSp>
          <p:nvGrpSpPr>
            <p:cNvPr id="577" name="グループ化 576"/>
            <p:cNvGrpSpPr/>
            <p:nvPr/>
          </p:nvGrpSpPr>
          <p:grpSpPr>
            <a:xfrm>
              <a:off x="8217656" y="3719476"/>
              <a:ext cx="950156" cy="775717"/>
              <a:chOff x="4103268" y="4468495"/>
              <a:chExt cx="1843790" cy="1505289"/>
            </a:xfrm>
          </p:grpSpPr>
          <p:grpSp>
            <p:nvGrpSpPr>
              <p:cNvPr id="578" name="グループ化 577"/>
              <p:cNvGrpSpPr/>
              <p:nvPr/>
            </p:nvGrpSpPr>
            <p:grpSpPr>
              <a:xfrm>
                <a:off x="4103268" y="4468495"/>
                <a:ext cx="1843790" cy="1505289"/>
                <a:chOff x="4103268" y="4468496"/>
                <a:chExt cx="666376" cy="544036"/>
              </a:xfrm>
            </p:grpSpPr>
            <p:sp>
              <p:nvSpPr>
                <p:cNvPr id="581" name="楕円 580"/>
                <p:cNvSpPr/>
                <p:nvPr/>
              </p:nvSpPr>
              <p:spPr bwMode="auto">
                <a:xfrm rot="3217727" flipH="1">
                  <a:off x="4570607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2" name="楕円 581"/>
                <p:cNvSpPr/>
                <p:nvPr/>
              </p:nvSpPr>
              <p:spPr bwMode="auto">
                <a:xfrm rot="18382273">
                  <a:off x="4205128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3" name="フリーフォーム 582"/>
                <p:cNvSpPr/>
                <p:nvPr/>
              </p:nvSpPr>
              <p:spPr bwMode="auto">
                <a:xfrm>
                  <a:off x="4103268" y="4493756"/>
                  <a:ext cx="666376" cy="334998"/>
                </a:xfrm>
                <a:custGeom>
                  <a:avLst/>
                  <a:gdLst>
                    <a:gd name="connsiteX0" fmla="*/ 109436 w 553124"/>
                    <a:gd name="connsiteY0" fmla="*/ 0 h 425655"/>
                    <a:gd name="connsiteX1" fmla="*/ 443688 w 553124"/>
                    <a:gd name="connsiteY1" fmla="*/ 0 h 425655"/>
                    <a:gd name="connsiteX2" fmla="*/ 553124 w 553124"/>
                    <a:gd name="connsiteY2" fmla="*/ 109436 h 425655"/>
                    <a:gd name="connsiteX3" fmla="*/ 553124 w 553124"/>
                    <a:gd name="connsiteY3" fmla="*/ 149395 h 425655"/>
                    <a:gd name="connsiteX4" fmla="*/ 441826 w 553124"/>
                    <a:gd name="connsiteY4" fmla="*/ 425655 h 425655"/>
                    <a:gd name="connsiteX5" fmla="*/ 111300 w 553124"/>
                    <a:gd name="connsiteY5" fmla="*/ 425655 h 425655"/>
                    <a:gd name="connsiteX6" fmla="*/ 0 w 553124"/>
                    <a:gd name="connsiteY6" fmla="*/ 149392 h 425655"/>
                    <a:gd name="connsiteX7" fmla="*/ 0 w 553124"/>
                    <a:gd name="connsiteY7" fmla="*/ 109436 h 425655"/>
                    <a:gd name="connsiteX8" fmla="*/ 109436 w 553124"/>
                    <a:gd name="connsiteY8" fmla="*/ 0 h 4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3124" h="425655">
                      <a:moveTo>
                        <a:pt x="109436" y="0"/>
                      </a:moveTo>
                      <a:lnTo>
                        <a:pt x="443688" y="0"/>
                      </a:lnTo>
                      <a:cubicBezTo>
                        <a:pt x="504128" y="0"/>
                        <a:pt x="553124" y="48996"/>
                        <a:pt x="553124" y="109436"/>
                      </a:cubicBezTo>
                      <a:lnTo>
                        <a:pt x="553124" y="149395"/>
                      </a:lnTo>
                      <a:lnTo>
                        <a:pt x="441826" y="425655"/>
                      </a:lnTo>
                      <a:lnTo>
                        <a:pt x="111300" y="425655"/>
                      </a:lnTo>
                      <a:lnTo>
                        <a:pt x="0" y="149392"/>
                      </a:lnTo>
                      <a:lnTo>
                        <a:pt x="0" y="109436"/>
                      </a:lnTo>
                      <a:cubicBezTo>
                        <a:pt x="0" y="48996"/>
                        <a:pt x="48996" y="0"/>
                        <a:pt x="1094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584" name="グループ化 583"/>
                <p:cNvGrpSpPr/>
                <p:nvPr/>
              </p:nvGrpSpPr>
              <p:grpSpPr>
                <a:xfrm>
                  <a:off x="4318268" y="4948046"/>
                  <a:ext cx="235210" cy="64486"/>
                  <a:chOff x="4297408" y="4942327"/>
                  <a:chExt cx="276930" cy="75923"/>
                </a:xfrm>
              </p:grpSpPr>
              <p:sp>
                <p:nvSpPr>
                  <p:cNvPr id="593" name="楕円 592"/>
                  <p:cNvSpPr/>
                  <p:nvPr/>
                </p:nvSpPr>
                <p:spPr bwMode="auto">
                  <a:xfrm rot="1800000" flipH="1">
                    <a:off x="4433139" y="4942328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94" name="楕円 593"/>
                  <p:cNvSpPr/>
                  <p:nvPr/>
                </p:nvSpPr>
                <p:spPr bwMode="auto">
                  <a:xfrm rot="19800000">
                    <a:off x="4297408" y="4942327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585" name="台形 584"/>
                <p:cNvSpPr/>
                <p:nvPr/>
              </p:nvSpPr>
              <p:spPr bwMode="auto">
                <a:xfrm rot="10800000">
                  <a:off x="4268415" y="4811145"/>
                  <a:ext cx="330788" cy="168038"/>
                </a:xfrm>
                <a:prstGeom prst="trapezoid">
                  <a:avLst>
                    <a:gd name="adj" fmla="val 54485"/>
                  </a:avLst>
                </a:pr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586" name="グループ化 585"/>
                <p:cNvGrpSpPr/>
                <p:nvPr/>
              </p:nvGrpSpPr>
              <p:grpSpPr>
                <a:xfrm>
                  <a:off x="4155030" y="4468496"/>
                  <a:ext cx="553124" cy="360262"/>
                  <a:chOff x="4155030" y="4459709"/>
                  <a:chExt cx="553124" cy="464725"/>
                </a:xfrm>
                <a:solidFill>
                  <a:srgbClr val="CC9900"/>
                </a:solidFill>
              </p:grpSpPr>
              <p:sp>
                <p:nvSpPr>
                  <p:cNvPr id="591" name="フリーフォーム 590"/>
                  <p:cNvSpPr/>
                  <p:nvPr/>
                </p:nvSpPr>
                <p:spPr bwMode="auto">
                  <a:xfrm>
                    <a:off x="4155030" y="4498779"/>
                    <a:ext cx="553124" cy="425655"/>
                  </a:xfrm>
                  <a:custGeom>
                    <a:avLst/>
                    <a:gdLst>
                      <a:gd name="connsiteX0" fmla="*/ 109436 w 553124"/>
                      <a:gd name="connsiteY0" fmla="*/ 0 h 425655"/>
                      <a:gd name="connsiteX1" fmla="*/ 443688 w 553124"/>
                      <a:gd name="connsiteY1" fmla="*/ 0 h 425655"/>
                      <a:gd name="connsiteX2" fmla="*/ 553124 w 553124"/>
                      <a:gd name="connsiteY2" fmla="*/ 109436 h 425655"/>
                      <a:gd name="connsiteX3" fmla="*/ 553124 w 553124"/>
                      <a:gd name="connsiteY3" fmla="*/ 149395 h 425655"/>
                      <a:gd name="connsiteX4" fmla="*/ 441826 w 553124"/>
                      <a:gd name="connsiteY4" fmla="*/ 425655 h 425655"/>
                      <a:gd name="connsiteX5" fmla="*/ 111300 w 553124"/>
                      <a:gd name="connsiteY5" fmla="*/ 425655 h 425655"/>
                      <a:gd name="connsiteX6" fmla="*/ 0 w 553124"/>
                      <a:gd name="connsiteY6" fmla="*/ 149392 h 425655"/>
                      <a:gd name="connsiteX7" fmla="*/ 0 w 553124"/>
                      <a:gd name="connsiteY7" fmla="*/ 109436 h 425655"/>
                      <a:gd name="connsiteX8" fmla="*/ 109436 w 553124"/>
                      <a:gd name="connsiteY8" fmla="*/ 0 h 4256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3124" h="425655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441826" y="425655"/>
                        </a:lnTo>
                        <a:lnTo>
                          <a:pt x="111300" y="425655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92" name="フリーフォーム 591"/>
                  <p:cNvSpPr/>
                  <p:nvPr/>
                </p:nvSpPr>
                <p:spPr bwMode="auto">
                  <a:xfrm>
                    <a:off x="4155030" y="4459709"/>
                    <a:ext cx="553124" cy="243958"/>
                  </a:xfrm>
                  <a:custGeom>
                    <a:avLst/>
                    <a:gdLst>
                      <a:gd name="connsiteX0" fmla="*/ 109436 w 553124"/>
                      <a:gd name="connsiteY0" fmla="*/ 0 h 204888"/>
                      <a:gd name="connsiteX1" fmla="*/ 443688 w 553124"/>
                      <a:gd name="connsiteY1" fmla="*/ 0 h 204888"/>
                      <a:gd name="connsiteX2" fmla="*/ 553124 w 553124"/>
                      <a:gd name="connsiteY2" fmla="*/ 109436 h 204888"/>
                      <a:gd name="connsiteX3" fmla="*/ 553124 w 553124"/>
                      <a:gd name="connsiteY3" fmla="*/ 149395 h 204888"/>
                      <a:gd name="connsiteX4" fmla="*/ 530768 w 553124"/>
                      <a:gd name="connsiteY4" fmla="*/ 204888 h 204888"/>
                      <a:gd name="connsiteX5" fmla="*/ 510171 w 553124"/>
                      <a:gd name="connsiteY5" fmla="*/ 176732 h 204888"/>
                      <a:gd name="connsiteX6" fmla="*/ 436238 w 553124"/>
                      <a:gd name="connsiteY6" fmla="*/ 148505 h 204888"/>
                      <a:gd name="connsiteX7" fmla="*/ 116887 w 553124"/>
                      <a:gd name="connsiteY7" fmla="*/ 148505 h 204888"/>
                      <a:gd name="connsiteX8" fmla="*/ 42953 w 553124"/>
                      <a:gd name="connsiteY8" fmla="*/ 176732 h 204888"/>
                      <a:gd name="connsiteX9" fmla="*/ 22358 w 553124"/>
                      <a:gd name="connsiteY9" fmla="*/ 204887 h 204888"/>
                      <a:gd name="connsiteX10" fmla="*/ 0 w 553124"/>
                      <a:gd name="connsiteY10" fmla="*/ 149392 h 204888"/>
                      <a:gd name="connsiteX11" fmla="*/ 0 w 553124"/>
                      <a:gd name="connsiteY11" fmla="*/ 109436 h 204888"/>
                      <a:gd name="connsiteX12" fmla="*/ 109436 w 553124"/>
                      <a:gd name="connsiteY12" fmla="*/ 0 h 2048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53124" h="204888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530768" y="204888"/>
                        </a:lnTo>
                        <a:lnTo>
                          <a:pt x="510171" y="176732"/>
                        </a:lnTo>
                        <a:cubicBezTo>
                          <a:pt x="491250" y="159292"/>
                          <a:pt x="465110" y="148505"/>
                          <a:pt x="436238" y="148505"/>
                        </a:cubicBezTo>
                        <a:lnTo>
                          <a:pt x="116887" y="148505"/>
                        </a:lnTo>
                        <a:cubicBezTo>
                          <a:pt x="88014" y="148505"/>
                          <a:pt x="61875" y="159292"/>
                          <a:pt x="42953" y="176732"/>
                        </a:cubicBezTo>
                        <a:lnTo>
                          <a:pt x="22358" y="204887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587" name="台形 586"/>
                <p:cNvSpPr/>
                <p:nvPr/>
              </p:nvSpPr>
              <p:spPr bwMode="auto">
                <a:xfrm rot="10800000">
                  <a:off x="4257309" y="4811146"/>
                  <a:ext cx="350410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8" name="台形 587"/>
                <p:cNvSpPr/>
                <p:nvPr/>
              </p:nvSpPr>
              <p:spPr bwMode="auto">
                <a:xfrm rot="10800000">
                  <a:off x="4378954" y="4811144"/>
                  <a:ext cx="105275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589" name="直線コネクタ 588"/>
                <p:cNvCxnSpPr>
                  <a:stCxn id="587" idx="0"/>
                  <a:endCxn id="585" idx="0"/>
                </p:cNvCxnSpPr>
                <p:nvPr/>
              </p:nvCxnSpPr>
              <p:spPr bwMode="auto">
                <a:xfrm>
                  <a:off x="4432514" y="4856865"/>
                  <a:ext cx="1295" cy="122318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590" name="台形 589"/>
                <p:cNvSpPr/>
                <p:nvPr/>
              </p:nvSpPr>
              <p:spPr bwMode="auto">
                <a:xfrm rot="10800000">
                  <a:off x="4397726" y="4613152"/>
                  <a:ext cx="67729" cy="190528"/>
                </a:xfrm>
                <a:prstGeom prst="trapezoid">
                  <a:avLst>
                    <a:gd name="adj" fmla="val 37738"/>
                  </a:avLst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579" name="フリーフォーム 578"/>
              <p:cNvSpPr/>
              <p:nvPr/>
            </p:nvSpPr>
            <p:spPr bwMode="auto">
              <a:xfrm rot="10800000">
                <a:off x="5195567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80" name="フリーフォーム 579"/>
              <p:cNvSpPr/>
              <p:nvPr/>
            </p:nvSpPr>
            <p:spPr bwMode="auto">
              <a:xfrm rot="10800000" flipH="1">
                <a:off x="4485446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3" name="グループ化 22"/>
            <p:cNvGrpSpPr/>
            <p:nvPr/>
          </p:nvGrpSpPr>
          <p:grpSpPr>
            <a:xfrm>
              <a:off x="8099202" y="2806815"/>
              <a:ext cx="1187064" cy="1198862"/>
              <a:chOff x="7941178" y="2827968"/>
              <a:chExt cx="1504382" cy="1519333"/>
            </a:xfrm>
          </p:grpSpPr>
          <p:grpSp>
            <p:nvGrpSpPr>
              <p:cNvPr id="328" name="グループ化 327"/>
              <p:cNvGrpSpPr/>
              <p:nvPr/>
            </p:nvGrpSpPr>
            <p:grpSpPr>
              <a:xfrm>
                <a:off x="7941178" y="2827968"/>
                <a:ext cx="1504382" cy="1519333"/>
                <a:chOff x="6283523" y="926401"/>
                <a:chExt cx="939354" cy="1028687"/>
              </a:xfrm>
            </p:grpSpPr>
            <p:sp>
              <p:nvSpPr>
                <p:cNvPr id="329" name="円/楕円 451"/>
                <p:cNvSpPr/>
                <p:nvPr/>
              </p:nvSpPr>
              <p:spPr>
                <a:xfrm>
                  <a:off x="6332398" y="977834"/>
                  <a:ext cx="841603" cy="977254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0" name="弦 329"/>
                <p:cNvSpPr/>
                <p:nvPr/>
              </p:nvSpPr>
              <p:spPr>
                <a:xfrm>
                  <a:off x="6321152" y="926401"/>
                  <a:ext cx="864096" cy="936104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1" name="角丸四角形 330"/>
                <p:cNvSpPr/>
                <p:nvPr/>
              </p:nvSpPr>
              <p:spPr>
                <a:xfrm>
                  <a:off x="6283523" y="1394453"/>
                  <a:ext cx="939354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56" name="フリーフォーム 355"/>
              <p:cNvSpPr/>
              <p:nvPr/>
            </p:nvSpPr>
            <p:spPr bwMode="auto">
              <a:xfrm>
                <a:off x="8510991" y="3065216"/>
                <a:ext cx="362214" cy="362214"/>
              </a:xfrm>
              <a:custGeom>
                <a:avLst/>
                <a:gdLst>
                  <a:gd name="connsiteX0" fmla="*/ 0 w 423640"/>
                  <a:gd name="connsiteY0" fmla="*/ 293050 h 423640"/>
                  <a:gd name="connsiteX1" fmla="*/ 0 w 423640"/>
                  <a:gd name="connsiteY1" fmla="*/ 130590 h 423640"/>
                  <a:gd name="connsiteX2" fmla="*/ 130590 w 423640"/>
                  <a:gd name="connsiteY2" fmla="*/ 130590 h 423640"/>
                  <a:gd name="connsiteX3" fmla="*/ 130590 w 423640"/>
                  <a:gd name="connsiteY3" fmla="*/ 0 h 423640"/>
                  <a:gd name="connsiteX4" fmla="*/ 293050 w 423640"/>
                  <a:gd name="connsiteY4" fmla="*/ 0 h 423640"/>
                  <a:gd name="connsiteX5" fmla="*/ 293050 w 423640"/>
                  <a:gd name="connsiteY5" fmla="*/ 130590 h 423640"/>
                  <a:gd name="connsiteX6" fmla="*/ 423640 w 423640"/>
                  <a:gd name="connsiteY6" fmla="*/ 130590 h 423640"/>
                  <a:gd name="connsiteX7" fmla="*/ 423640 w 423640"/>
                  <a:gd name="connsiteY7" fmla="*/ 293050 h 423640"/>
                  <a:gd name="connsiteX8" fmla="*/ 293050 w 423640"/>
                  <a:gd name="connsiteY8" fmla="*/ 293050 h 423640"/>
                  <a:gd name="connsiteX9" fmla="*/ 293050 w 423640"/>
                  <a:gd name="connsiteY9" fmla="*/ 423640 h 423640"/>
                  <a:gd name="connsiteX10" fmla="*/ 130590 w 423640"/>
                  <a:gd name="connsiteY10" fmla="*/ 423640 h 423640"/>
                  <a:gd name="connsiteX11" fmla="*/ 130590 w 423640"/>
                  <a:gd name="connsiteY11" fmla="*/ 293050 h 42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3640" h="423640">
                    <a:moveTo>
                      <a:pt x="0" y="293050"/>
                    </a:moveTo>
                    <a:lnTo>
                      <a:pt x="0" y="130590"/>
                    </a:lnTo>
                    <a:lnTo>
                      <a:pt x="130590" y="130590"/>
                    </a:lnTo>
                    <a:lnTo>
                      <a:pt x="130590" y="0"/>
                    </a:lnTo>
                    <a:lnTo>
                      <a:pt x="293050" y="0"/>
                    </a:lnTo>
                    <a:lnTo>
                      <a:pt x="293050" y="130590"/>
                    </a:lnTo>
                    <a:lnTo>
                      <a:pt x="423640" y="130590"/>
                    </a:lnTo>
                    <a:lnTo>
                      <a:pt x="423640" y="293050"/>
                    </a:lnTo>
                    <a:lnTo>
                      <a:pt x="293050" y="293050"/>
                    </a:lnTo>
                    <a:lnTo>
                      <a:pt x="293050" y="423640"/>
                    </a:lnTo>
                    <a:lnTo>
                      <a:pt x="130590" y="423640"/>
                    </a:lnTo>
                    <a:lnTo>
                      <a:pt x="130590" y="293050"/>
                    </a:lnTo>
                    <a:close/>
                  </a:path>
                </a:pathLst>
              </a:custGeom>
              <a:solidFill>
                <a:srgbClr val="0066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05" name="角丸四角形 404"/>
              <p:cNvSpPr/>
              <p:nvPr/>
            </p:nvSpPr>
            <p:spPr bwMode="auto">
              <a:xfrm>
                <a:off x="8220966" y="3564466"/>
                <a:ext cx="264915" cy="44202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6" name="角丸四角形 405"/>
              <p:cNvSpPr/>
              <p:nvPr/>
            </p:nvSpPr>
            <p:spPr bwMode="auto">
              <a:xfrm>
                <a:off x="8291509" y="3694852"/>
                <a:ext cx="123830" cy="16050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7" name="角丸四角形 406"/>
              <p:cNvSpPr/>
              <p:nvPr/>
            </p:nvSpPr>
            <p:spPr bwMode="auto">
              <a:xfrm>
                <a:off x="8916291" y="3564466"/>
                <a:ext cx="264915" cy="44202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8" name="角丸四角形 407"/>
              <p:cNvSpPr/>
              <p:nvPr/>
            </p:nvSpPr>
            <p:spPr bwMode="auto">
              <a:xfrm>
                <a:off x="8986834" y="3694852"/>
                <a:ext cx="123830" cy="16050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8" name="月 417"/>
              <p:cNvSpPr/>
              <p:nvPr/>
            </p:nvSpPr>
            <p:spPr>
              <a:xfrm rot="16200000">
                <a:off x="8664975" y="4025563"/>
                <a:ext cx="52333" cy="422324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3" name="グループ化 102"/>
          <p:cNvGrpSpPr/>
          <p:nvPr/>
        </p:nvGrpSpPr>
        <p:grpSpPr>
          <a:xfrm>
            <a:off x="632237" y="4748240"/>
            <a:ext cx="1187064" cy="1677353"/>
            <a:chOff x="632237" y="4748240"/>
            <a:chExt cx="1187064" cy="1677353"/>
          </a:xfrm>
        </p:grpSpPr>
        <p:grpSp>
          <p:nvGrpSpPr>
            <p:cNvPr id="227" name="グループ化 226"/>
            <p:cNvGrpSpPr/>
            <p:nvPr/>
          </p:nvGrpSpPr>
          <p:grpSpPr>
            <a:xfrm>
              <a:off x="750691" y="5649876"/>
              <a:ext cx="950156" cy="775717"/>
              <a:chOff x="4103268" y="4468495"/>
              <a:chExt cx="1843790" cy="1505289"/>
            </a:xfrm>
          </p:grpSpPr>
          <p:grpSp>
            <p:nvGrpSpPr>
              <p:cNvPr id="228" name="グループ化 227"/>
              <p:cNvGrpSpPr/>
              <p:nvPr/>
            </p:nvGrpSpPr>
            <p:grpSpPr>
              <a:xfrm>
                <a:off x="4103268" y="4468495"/>
                <a:ext cx="1843790" cy="1505289"/>
                <a:chOff x="4103268" y="4468496"/>
                <a:chExt cx="666376" cy="544036"/>
              </a:xfrm>
            </p:grpSpPr>
            <p:sp>
              <p:nvSpPr>
                <p:cNvPr id="231" name="楕円 230"/>
                <p:cNvSpPr/>
                <p:nvPr/>
              </p:nvSpPr>
              <p:spPr bwMode="auto">
                <a:xfrm rot="3217727" flipH="1">
                  <a:off x="4570607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2" name="楕円 231"/>
                <p:cNvSpPr/>
                <p:nvPr/>
              </p:nvSpPr>
              <p:spPr bwMode="auto">
                <a:xfrm rot="18382273">
                  <a:off x="4205128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3" name="フリーフォーム 232"/>
                <p:cNvSpPr/>
                <p:nvPr/>
              </p:nvSpPr>
              <p:spPr bwMode="auto">
                <a:xfrm>
                  <a:off x="4103268" y="4493756"/>
                  <a:ext cx="666376" cy="334998"/>
                </a:xfrm>
                <a:custGeom>
                  <a:avLst/>
                  <a:gdLst>
                    <a:gd name="connsiteX0" fmla="*/ 109436 w 553124"/>
                    <a:gd name="connsiteY0" fmla="*/ 0 h 425655"/>
                    <a:gd name="connsiteX1" fmla="*/ 443688 w 553124"/>
                    <a:gd name="connsiteY1" fmla="*/ 0 h 425655"/>
                    <a:gd name="connsiteX2" fmla="*/ 553124 w 553124"/>
                    <a:gd name="connsiteY2" fmla="*/ 109436 h 425655"/>
                    <a:gd name="connsiteX3" fmla="*/ 553124 w 553124"/>
                    <a:gd name="connsiteY3" fmla="*/ 149395 h 425655"/>
                    <a:gd name="connsiteX4" fmla="*/ 441826 w 553124"/>
                    <a:gd name="connsiteY4" fmla="*/ 425655 h 425655"/>
                    <a:gd name="connsiteX5" fmla="*/ 111300 w 553124"/>
                    <a:gd name="connsiteY5" fmla="*/ 425655 h 425655"/>
                    <a:gd name="connsiteX6" fmla="*/ 0 w 553124"/>
                    <a:gd name="connsiteY6" fmla="*/ 149392 h 425655"/>
                    <a:gd name="connsiteX7" fmla="*/ 0 w 553124"/>
                    <a:gd name="connsiteY7" fmla="*/ 109436 h 425655"/>
                    <a:gd name="connsiteX8" fmla="*/ 109436 w 553124"/>
                    <a:gd name="connsiteY8" fmla="*/ 0 h 4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3124" h="425655">
                      <a:moveTo>
                        <a:pt x="109436" y="0"/>
                      </a:moveTo>
                      <a:lnTo>
                        <a:pt x="443688" y="0"/>
                      </a:lnTo>
                      <a:cubicBezTo>
                        <a:pt x="504128" y="0"/>
                        <a:pt x="553124" y="48996"/>
                        <a:pt x="553124" y="109436"/>
                      </a:cubicBezTo>
                      <a:lnTo>
                        <a:pt x="553124" y="149395"/>
                      </a:lnTo>
                      <a:lnTo>
                        <a:pt x="441826" y="425655"/>
                      </a:lnTo>
                      <a:lnTo>
                        <a:pt x="111300" y="425655"/>
                      </a:lnTo>
                      <a:lnTo>
                        <a:pt x="0" y="149392"/>
                      </a:lnTo>
                      <a:lnTo>
                        <a:pt x="0" y="109436"/>
                      </a:lnTo>
                      <a:cubicBezTo>
                        <a:pt x="0" y="48996"/>
                        <a:pt x="48996" y="0"/>
                        <a:pt x="1094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34" name="グループ化 233"/>
                <p:cNvGrpSpPr/>
                <p:nvPr/>
              </p:nvGrpSpPr>
              <p:grpSpPr>
                <a:xfrm>
                  <a:off x="4318268" y="4948046"/>
                  <a:ext cx="235210" cy="64486"/>
                  <a:chOff x="4297408" y="4942327"/>
                  <a:chExt cx="276930" cy="75923"/>
                </a:xfrm>
              </p:grpSpPr>
              <p:sp>
                <p:nvSpPr>
                  <p:cNvPr id="243" name="楕円 242"/>
                  <p:cNvSpPr/>
                  <p:nvPr/>
                </p:nvSpPr>
                <p:spPr bwMode="auto">
                  <a:xfrm rot="1800000" flipH="1">
                    <a:off x="4433139" y="4942328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45" name="楕円 244"/>
                  <p:cNvSpPr/>
                  <p:nvPr/>
                </p:nvSpPr>
                <p:spPr bwMode="auto">
                  <a:xfrm rot="19800000">
                    <a:off x="4297408" y="4942327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235" name="台形 234"/>
                <p:cNvSpPr/>
                <p:nvPr/>
              </p:nvSpPr>
              <p:spPr bwMode="auto">
                <a:xfrm rot="10800000">
                  <a:off x="4268415" y="4811145"/>
                  <a:ext cx="330788" cy="168038"/>
                </a:xfrm>
                <a:prstGeom prst="trapezoid">
                  <a:avLst>
                    <a:gd name="adj" fmla="val 54485"/>
                  </a:avLst>
                </a:pr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36" name="グループ化 235"/>
                <p:cNvGrpSpPr/>
                <p:nvPr/>
              </p:nvGrpSpPr>
              <p:grpSpPr>
                <a:xfrm>
                  <a:off x="4155030" y="4468496"/>
                  <a:ext cx="553124" cy="360262"/>
                  <a:chOff x="4155030" y="4459709"/>
                  <a:chExt cx="553124" cy="464725"/>
                </a:xfrm>
                <a:solidFill>
                  <a:srgbClr val="CC9900"/>
                </a:solidFill>
              </p:grpSpPr>
              <p:sp>
                <p:nvSpPr>
                  <p:cNvPr id="241" name="フリーフォーム 240"/>
                  <p:cNvSpPr/>
                  <p:nvPr/>
                </p:nvSpPr>
                <p:spPr bwMode="auto">
                  <a:xfrm>
                    <a:off x="4155030" y="4498779"/>
                    <a:ext cx="553124" cy="425655"/>
                  </a:xfrm>
                  <a:custGeom>
                    <a:avLst/>
                    <a:gdLst>
                      <a:gd name="connsiteX0" fmla="*/ 109436 w 553124"/>
                      <a:gd name="connsiteY0" fmla="*/ 0 h 425655"/>
                      <a:gd name="connsiteX1" fmla="*/ 443688 w 553124"/>
                      <a:gd name="connsiteY1" fmla="*/ 0 h 425655"/>
                      <a:gd name="connsiteX2" fmla="*/ 553124 w 553124"/>
                      <a:gd name="connsiteY2" fmla="*/ 109436 h 425655"/>
                      <a:gd name="connsiteX3" fmla="*/ 553124 w 553124"/>
                      <a:gd name="connsiteY3" fmla="*/ 149395 h 425655"/>
                      <a:gd name="connsiteX4" fmla="*/ 441826 w 553124"/>
                      <a:gd name="connsiteY4" fmla="*/ 425655 h 425655"/>
                      <a:gd name="connsiteX5" fmla="*/ 111300 w 553124"/>
                      <a:gd name="connsiteY5" fmla="*/ 425655 h 425655"/>
                      <a:gd name="connsiteX6" fmla="*/ 0 w 553124"/>
                      <a:gd name="connsiteY6" fmla="*/ 149392 h 425655"/>
                      <a:gd name="connsiteX7" fmla="*/ 0 w 553124"/>
                      <a:gd name="connsiteY7" fmla="*/ 109436 h 425655"/>
                      <a:gd name="connsiteX8" fmla="*/ 109436 w 553124"/>
                      <a:gd name="connsiteY8" fmla="*/ 0 h 4256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3124" h="425655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441826" y="425655"/>
                        </a:lnTo>
                        <a:lnTo>
                          <a:pt x="111300" y="425655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42" name="フリーフォーム 241"/>
                  <p:cNvSpPr/>
                  <p:nvPr/>
                </p:nvSpPr>
                <p:spPr bwMode="auto">
                  <a:xfrm>
                    <a:off x="4155030" y="4459709"/>
                    <a:ext cx="553124" cy="243958"/>
                  </a:xfrm>
                  <a:custGeom>
                    <a:avLst/>
                    <a:gdLst>
                      <a:gd name="connsiteX0" fmla="*/ 109436 w 553124"/>
                      <a:gd name="connsiteY0" fmla="*/ 0 h 204888"/>
                      <a:gd name="connsiteX1" fmla="*/ 443688 w 553124"/>
                      <a:gd name="connsiteY1" fmla="*/ 0 h 204888"/>
                      <a:gd name="connsiteX2" fmla="*/ 553124 w 553124"/>
                      <a:gd name="connsiteY2" fmla="*/ 109436 h 204888"/>
                      <a:gd name="connsiteX3" fmla="*/ 553124 w 553124"/>
                      <a:gd name="connsiteY3" fmla="*/ 149395 h 204888"/>
                      <a:gd name="connsiteX4" fmla="*/ 530768 w 553124"/>
                      <a:gd name="connsiteY4" fmla="*/ 204888 h 204888"/>
                      <a:gd name="connsiteX5" fmla="*/ 510171 w 553124"/>
                      <a:gd name="connsiteY5" fmla="*/ 176732 h 204888"/>
                      <a:gd name="connsiteX6" fmla="*/ 436238 w 553124"/>
                      <a:gd name="connsiteY6" fmla="*/ 148505 h 204888"/>
                      <a:gd name="connsiteX7" fmla="*/ 116887 w 553124"/>
                      <a:gd name="connsiteY7" fmla="*/ 148505 h 204888"/>
                      <a:gd name="connsiteX8" fmla="*/ 42953 w 553124"/>
                      <a:gd name="connsiteY8" fmla="*/ 176732 h 204888"/>
                      <a:gd name="connsiteX9" fmla="*/ 22358 w 553124"/>
                      <a:gd name="connsiteY9" fmla="*/ 204887 h 204888"/>
                      <a:gd name="connsiteX10" fmla="*/ 0 w 553124"/>
                      <a:gd name="connsiteY10" fmla="*/ 149392 h 204888"/>
                      <a:gd name="connsiteX11" fmla="*/ 0 w 553124"/>
                      <a:gd name="connsiteY11" fmla="*/ 109436 h 204888"/>
                      <a:gd name="connsiteX12" fmla="*/ 109436 w 553124"/>
                      <a:gd name="connsiteY12" fmla="*/ 0 h 2048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53124" h="204888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530768" y="204888"/>
                        </a:lnTo>
                        <a:lnTo>
                          <a:pt x="510171" y="176732"/>
                        </a:lnTo>
                        <a:cubicBezTo>
                          <a:pt x="491250" y="159292"/>
                          <a:pt x="465110" y="148505"/>
                          <a:pt x="436238" y="148505"/>
                        </a:cubicBezTo>
                        <a:lnTo>
                          <a:pt x="116887" y="148505"/>
                        </a:lnTo>
                        <a:cubicBezTo>
                          <a:pt x="88014" y="148505"/>
                          <a:pt x="61875" y="159292"/>
                          <a:pt x="42953" y="176732"/>
                        </a:cubicBezTo>
                        <a:lnTo>
                          <a:pt x="22358" y="204887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237" name="台形 236"/>
                <p:cNvSpPr/>
                <p:nvPr/>
              </p:nvSpPr>
              <p:spPr bwMode="auto">
                <a:xfrm rot="10800000">
                  <a:off x="4257309" y="4811146"/>
                  <a:ext cx="350410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8" name="台形 237"/>
                <p:cNvSpPr/>
                <p:nvPr/>
              </p:nvSpPr>
              <p:spPr bwMode="auto">
                <a:xfrm rot="10800000">
                  <a:off x="4378954" y="4811144"/>
                  <a:ext cx="105275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239" name="直線コネクタ 238"/>
                <p:cNvCxnSpPr>
                  <a:stCxn id="237" idx="0"/>
                  <a:endCxn id="235" idx="0"/>
                </p:cNvCxnSpPr>
                <p:nvPr/>
              </p:nvCxnSpPr>
              <p:spPr bwMode="auto">
                <a:xfrm>
                  <a:off x="4432514" y="4856865"/>
                  <a:ext cx="1295" cy="122318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240" name="台形 239"/>
                <p:cNvSpPr/>
                <p:nvPr/>
              </p:nvSpPr>
              <p:spPr bwMode="auto">
                <a:xfrm rot="10800000">
                  <a:off x="4397726" y="4613152"/>
                  <a:ext cx="67729" cy="190528"/>
                </a:xfrm>
                <a:prstGeom prst="trapezoid">
                  <a:avLst>
                    <a:gd name="adj" fmla="val 37738"/>
                  </a:avLst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29" name="フリーフォーム 228"/>
              <p:cNvSpPr/>
              <p:nvPr/>
            </p:nvSpPr>
            <p:spPr bwMode="auto">
              <a:xfrm rot="10800000">
                <a:off x="5195567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0" name="フリーフォーム 229"/>
              <p:cNvSpPr/>
              <p:nvPr/>
            </p:nvSpPr>
            <p:spPr bwMode="auto">
              <a:xfrm rot="10800000" flipH="1">
                <a:off x="4485446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8" name="グループ化 27"/>
            <p:cNvGrpSpPr/>
            <p:nvPr/>
          </p:nvGrpSpPr>
          <p:grpSpPr>
            <a:xfrm>
              <a:off x="632237" y="4748240"/>
              <a:ext cx="1187064" cy="1281346"/>
              <a:chOff x="473578" y="4758368"/>
              <a:chExt cx="1504382" cy="1623867"/>
            </a:xfrm>
          </p:grpSpPr>
          <p:grpSp>
            <p:nvGrpSpPr>
              <p:cNvPr id="332" name="グループ化 331"/>
              <p:cNvGrpSpPr/>
              <p:nvPr/>
            </p:nvGrpSpPr>
            <p:grpSpPr>
              <a:xfrm>
                <a:off x="473578" y="4758368"/>
                <a:ext cx="1504382" cy="1519333"/>
                <a:chOff x="6283523" y="926401"/>
                <a:chExt cx="939354" cy="1028687"/>
              </a:xfrm>
            </p:grpSpPr>
            <p:sp>
              <p:nvSpPr>
                <p:cNvPr id="333" name="円/楕円 451"/>
                <p:cNvSpPr/>
                <p:nvPr/>
              </p:nvSpPr>
              <p:spPr>
                <a:xfrm>
                  <a:off x="6332398" y="977834"/>
                  <a:ext cx="841603" cy="977254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4" name="弦 333"/>
                <p:cNvSpPr/>
                <p:nvPr/>
              </p:nvSpPr>
              <p:spPr>
                <a:xfrm>
                  <a:off x="6321152" y="926401"/>
                  <a:ext cx="864096" cy="936104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5" name="角丸四角形 334"/>
                <p:cNvSpPr/>
                <p:nvPr/>
              </p:nvSpPr>
              <p:spPr>
                <a:xfrm>
                  <a:off x="6283523" y="1394453"/>
                  <a:ext cx="939354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57" name="フリーフォーム 356"/>
              <p:cNvSpPr/>
              <p:nvPr/>
            </p:nvSpPr>
            <p:spPr bwMode="auto">
              <a:xfrm>
                <a:off x="1044661" y="4982916"/>
                <a:ext cx="362214" cy="362214"/>
              </a:xfrm>
              <a:custGeom>
                <a:avLst/>
                <a:gdLst>
                  <a:gd name="connsiteX0" fmla="*/ 0 w 423640"/>
                  <a:gd name="connsiteY0" fmla="*/ 293050 h 423640"/>
                  <a:gd name="connsiteX1" fmla="*/ 0 w 423640"/>
                  <a:gd name="connsiteY1" fmla="*/ 130590 h 423640"/>
                  <a:gd name="connsiteX2" fmla="*/ 130590 w 423640"/>
                  <a:gd name="connsiteY2" fmla="*/ 130590 h 423640"/>
                  <a:gd name="connsiteX3" fmla="*/ 130590 w 423640"/>
                  <a:gd name="connsiteY3" fmla="*/ 0 h 423640"/>
                  <a:gd name="connsiteX4" fmla="*/ 293050 w 423640"/>
                  <a:gd name="connsiteY4" fmla="*/ 0 h 423640"/>
                  <a:gd name="connsiteX5" fmla="*/ 293050 w 423640"/>
                  <a:gd name="connsiteY5" fmla="*/ 130590 h 423640"/>
                  <a:gd name="connsiteX6" fmla="*/ 423640 w 423640"/>
                  <a:gd name="connsiteY6" fmla="*/ 130590 h 423640"/>
                  <a:gd name="connsiteX7" fmla="*/ 423640 w 423640"/>
                  <a:gd name="connsiteY7" fmla="*/ 293050 h 423640"/>
                  <a:gd name="connsiteX8" fmla="*/ 293050 w 423640"/>
                  <a:gd name="connsiteY8" fmla="*/ 293050 h 423640"/>
                  <a:gd name="connsiteX9" fmla="*/ 293050 w 423640"/>
                  <a:gd name="connsiteY9" fmla="*/ 423640 h 423640"/>
                  <a:gd name="connsiteX10" fmla="*/ 130590 w 423640"/>
                  <a:gd name="connsiteY10" fmla="*/ 423640 h 423640"/>
                  <a:gd name="connsiteX11" fmla="*/ 130590 w 423640"/>
                  <a:gd name="connsiteY11" fmla="*/ 293050 h 42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3640" h="423640">
                    <a:moveTo>
                      <a:pt x="0" y="293050"/>
                    </a:moveTo>
                    <a:lnTo>
                      <a:pt x="0" y="130590"/>
                    </a:lnTo>
                    <a:lnTo>
                      <a:pt x="130590" y="130590"/>
                    </a:lnTo>
                    <a:lnTo>
                      <a:pt x="130590" y="0"/>
                    </a:lnTo>
                    <a:lnTo>
                      <a:pt x="293050" y="0"/>
                    </a:lnTo>
                    <a:lnTo>
                      <a:pt x="293050" y="130590"/>
                    </a:lnTo>
                    <a:lnTo>
                      <a:pt x="423640" y="130590"/>
                    </a:lnTo>
                    <a:lnTo>
                      <a:pt x="423640" y="293050"/>
                    </a:lnTo>
                    <a:lnTo>
                      <a:pt x="293050" y="293050"/>
                    </a:lnTo>
                    <a:lnTo>
                      <a:pt x="293050" y="423640"/>
                    </a:lnTo>
                    <a:lnTo>
                      <a:pt x="130590" y="423640"/>
                    </a:lnTo>
                    <a:lnTo>
                      <a:pt x="130590" y="293050"/>
                    </a:lnTo>
                    <a:close/>
                  </a:path>
                </a:pathLst>
              </a:custGeom>
              <a:solidFill>
                <a:srgbClr val="0066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19" name="円/楕円 243"/>
              <p:cNvSpPr/>
              <p:nvPr/>
            </p:nvSpPr>
            <p:spPr>
              <a:xfrm rot="20700000">
                <a:off x="638950" y="5502763"/>
                <a:ext cx="511348" cy="346110"/>
              </a:xfrm>
              <a:prstGeom prst="ellipse">
                <a:avLst/>
              </a:prstGeom>
              <a:solidFill>
                <a:srgbClr val="00B0F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0" name="円/楕円 246"/>
              <p:cNvSpPr/>
              <p:nvPr/>
            </p:nvSpPr>
            <p:spPr>
              <a:xfrm rot="900000">
                <a:off x="1292876" y="5502763"/>
                <a:ext cx="511348" cy="346110"/>
              </a:xfrm>
              <a:prstGeom prst="ellipse">
                <a:avLst/>
              </a:prstGeom>
              <a:solidFill>
                <a:srgbClr val="00B0F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21" name="グループ化 420"/>
              <p:cNvGrpSpPr/>
              <p:nvPr/>
            </p:nvGrpSpPr>
            <p:grpSpPr>
              <a:xfrm>
                <a:off x="895703" y="5817243"/>
                <a:ext cx="584770" cy="564992"/>
                <a:chOff x="2320355" y="3776313"/>
                <a:chExt cx="584770" cy="564992"/>
              </a:xfrm>
              <a:solidFill>
                <a:srgbClr val="FFFF00"/>
              </a:solidFill>
            </p:grpSpPr>
            <p:sp>
              <p:nvSpPr>
                <p:cNvPr id="422" name="円/楕円 250"/>
                <p:cNvSpPr/>
                <p:nvPr/>
              </p:nvSpPr>
              <p:spPr>
                <a:xfrm>
                  <a:off x="2320355" y="3776313"/>
                  <a:ext cx="584770" cy="56499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23" name="グループ化 422"/>
                <p:cNvGrpSpPr/>
                <p:nvPr/>
              </p:nvGrpSpPr>
              <p:grpSpPr>
                <a:xfrm>
                  <a:off x="2573627" y="3832106"/>
                  <a:ext cx="78227" cy="453406"/>
                  <a:chOff x="2573627" y="3841047"/>
                  <a:chExt cx="78227" cy="453406"/>
                </a:xfrm>
                <a:grpFill/>
              </p:grpSpPr>
              <p:sp>
                <p:nvSpPr>
                  <p:cNvPr id="434" name="円/楕円 265"/>
                  <p:cNvSpPr/>
                  <p:nvPr/>
                </p:nvSpPr>
                <p:spPr>
                  <a:xfrm>
                    <a:off x="2573627" y="3841047"/>
                    <a:ext cx="78227" cy="75581"/>
                  </a:xfrm>
                  <a:prstGeom prst="ellipse">
                    <a:avLst/>
                  </a:prstGeom>
                  <a:solidFill>
                    <a:schemeClr val="tx1"/>
                  </a:solidFill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5" name="円/楕円 276"/>
                  <p:cNvSpPr/>
                  <p:nvPr/>
                </p:nvSpPr>
                <p:spPr>
                  <a:xfrm>
                    <a:off x="2573627" y="4218872"/>
                    <a:ext cx="78227" cy="75581"/>
                  </a:xfrm>
                  <a:prstGeom prst="ellipse">
                    <a:avLst/>
                  </a:prstGeom>
                  <a:solidFill>
                    <a:schemeClr val="tx1"/>
                  </a:solidFill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4" name="円/楕円 252"/>
                <p:cNvSpPr/>
                <p:nvPr/>
              </p:nvSpPr>
              <p:spPr>
                <a:xfrm>
                  <a:off x="2573627" y="4021019"/>
                  <a:ext cx="78227" cy="75581"/>
                </a:xfrm>
                <a:prstGeom prst="ellipse">
                  <a:avLst/>
                </a:prstGeom>
                <a:solidFill>
                  <a:schemeClr val="tx1"/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25" name="グループ化 424"/>
                <p:cNvGrpSpPr/>
                <p:nvPr/>
              </p:nvGrpSpPr>
              <p:grpSpPr>
                <a:xfrm rot="5400000">
                  <a:off x="2573627" y="3832106"/>
                  <a:ext cx="78227" cy="453406"/>
                  <a:chOff x="2550322" y="3841047"/>
                  <a:chExt cx="78227" cy="453406"/>
                </a:xfrm>
                <a:grpFill/>
              </p:grpSpPr>
              <p:sp>
                <p:nvSpPr>
                  <p:cNvPr id="432" name="円/楕円 263"/>
                  <p:cNvSpPr/>
                  <p:nvPr/>
                </p:nvSpPr>
                <p:spPr>
                  <a:xfrm>
                    <a:off x="2550322" y="3841047"/>
                    <a:ext cx="78227" cy="75581"/>
                  </a:xfrm>
                  <a:prstGeom prst="ellipse">
                    <a:avLst/>
                  </a:prstGeom>
                  <a:solidFill>
                    <a:schemeClr val="tx1"/>
                  </a:solidFill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3" name="円/楕円 264"/>
                  <p:cNvSpPr/>
                  <p:nvPr/>
                </p:nvSpPr>
                <p:spPr>
                  <a:xfrm>
                    <a:off x="2550322" y="4218872"/>
                    <a:ext cx="78227" cy="75581"/>
                  </a:xfrm>
                  <a:prstGeom prst="ellipse">
                    <a:avLst/>
                  </a:prstGeom>
                  <a:solidFill>
                    <a:schemeClr val="tx1"/>
                  </a:solidFill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26" name="グループ化 425"/>
                <p:cNvGrpSpPr/>
                <p:nvPr/>
              </p:nvGrpSpPr>
              <p:grpSpPr>
                <a:xfrm rot="2700000">
                  <a:off x="2573627" y="3832106"/>
                  <a:ext cx="78227" cy="453406"/>
                  <a:chOff x="2550322" y="3841047"/>
                  <a:chExt cx="78227" cy="453406"/>
                </a:xfrm>
                <a:grpFill/>
              </p:grpSpPr>
              <p:sp>
                <p:nvSpPr>
                  <p:cNvPr id="430" name="円/楕円 260"/>
                  <p:cNvSpPr/>
                  <p:nvPr/>
                </p:nvSpPr>
                <p:spPr>
                  <a:xfrm>
                    <a:off x="2550322" y="3841047"/>
                    <a:ext cx="78227" cy="75581"/>
                  </a:xfrm>
                  <a:prstGeom prst="ellipse">
                    <a:avLst/>
                  </a:prstGeom>
                  <a:solidFill>
                    <a:schemeClr val="tx1"/>
                  </a:solidFill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1" name="円/楕円 262"/>
                  <p:cNvSpPr/>
                  <p:nvPr/>
                </p:nvSpPr>
                <p:spPr>
                  <a:xfrm>
                    <a:off x="2550322" y="4218872"/>
                    <a:ext cx="78227" cy="75581"/>
                  </a:xfrm>
                  <a:prstGeom prst="ellipse">
                    <a:avLst/>
                  </a:prstGeom>
                  <a:solidFill>
                    <a:schemeClr val="tx1"/>
                  </a:solidFill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27" name="グループ化 426"/>
                <p:cNvGrpSpPr/>
                <p:nvPr/>
              </p:nvGrpSpPr>
              <p:grpSpPr>
                <a:xfrm rot="18900000">
                  <a:off x="2573627" y="3832106"/>
                  <a:ext cx="78227" cy="453406"/>
                  <a:chOff x="2550322" y="3841047"/>
                  <a:chExt cx="78227" cy="453406"/>
                </a:xfrm>
                <a:grpFill/>
              </p:grpSpPr>
              <p:sp>
                <p:nvSpPr>
                  <p:cNvPr id="428" name="円/楕円 256"/>
                  <p:cNvSpPr/>
                  <p:nvPr/>
                </p:nvSpPr>
                <p:spPr>
                  <a:xfrm>
                    <a:off x="2550322" y="3841047"/>
                    <a:ext cx="78227" cy="75581"/>
                  </a:xfrm>
                  <a:prstGeom prst="ellipse">
                    <a:avLst/>
                  </a:prstGeom>
                  <a:solidFill>
                    <a:schemeClr val="tx1"/>
                  </a:solidFill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9" name="円/楕円 257"/>
                  <p:cNvSpPr/>
                  <p:nvPr/>
                </p:nvSpPr>
                <p:spPr>
                  <a:xfrm>
                    <a:off x="2550322" y="4218872"/>
                    <a:ext cx="78227" cy="75581"/>
                  </a:xfrm>
                  <a:prstGeom prst="ellipse">
                    <a:avLst/>
                  </a:prstGeom>
                  <a:solidFill>
                    <a:schemeClr val="tx1"/>
                  </a:solidFill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02" name="グループ化 101"/>
          <p:cNvGrpSpPr/>
          <p:nvPr/>
        </p:nvGrpSpPr>
        <p:grpSpPr>
          <a:xfrm>
            <a:off x="2478427" y="4737215"/>
            <a:ext cx="1209208" cy="1688378"/>
            <a:chOff x="2478427" y="4737215"/>
            <a:chExt cx="1209208" cy="1688378"/>
          </a:xfrm>
        </p:grpSpPr>
        <p:grpSp>
          <p:nvGrpSpPr>
            <p:cNvPr id="365" name="グループ化 364"/>
            <p:cNvGrpSpPr/>
            <p:nvPr/>
          </p:nvGrpSpPr>
          <p:grpSpPr>
            <a:xfrm>
              <a:off x="2607953" y="5649876"/>
              <a:ext cx="950156" cy="775717"/>
              <a:chOff x="4103268" y="4468495"/>
              <a:chExt cx="1843790" cy="1505289"/>
            </a:xfrm>
          </p:grpSpPr>
          <p:grpSp>
            <p:nvGrpSpPr>
              <p:cNvPr id="366" name="グループ化 365"/>
              <p:cNvGrpSpPr/>
              <p:nvPr/>
            </p:nvGrpSpPr>
            <p:grpSpPr>
              <a:xfrm>
                <a:off x="4103268" y="4468495"/>
                <a:ext cx="1843790" cy="1505289"/>
                <a:chOff x="4103268" y="4468496"/>
                <a:chExt cx="666376" cy="544036"/>
              </a:xfrm>
            </p:grpSpPr>
            <p:sp>
              <p:nvSpPr>
                <p:cNvPr id="372" name="楕円 371"/>
                <p:cNvSpPr/>
                <p:nvPr/>
              </p:nvSpPr>
              <p:spPr bwMode="auto">
                <a:xfrm rot="3217727" flipH="1">
                  <a:off x="4570607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3" name="楕円 372"/>
                <p:cNvSpPr/>
                <p:nvPr/>
              </p:nvSpPr>
              <p:spPr bwMode="auto">
                <a:xfrm rot="18382273">
                  <a:off x="4205128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4" name="フリーフォーム 373"/>
                <p:cNvSpPr/>
                <p:nvPr/>
              </p:nvSpPr>
              <p:spPr bwMode="auto">
                <a:xfrm>
                  <a:off x="4103268" y="4493756"/>
                  <a:ext cx="666376" cy="334998"/>
                </a:xfrm>
                <a:custGeom>
                  <a:avLst/>
                  <a:gdLst>
                    <a:gd name="connsiteX0" fmla="*/ 109436 w 553124"/>
                    <a:gd name="connsiteY0" fmla="*/ 0 h 425655"/>
                    <a:gd name="connsiteX1" fmla="*/ 443688 w 553124"/>
                    <a:gd name="connsiteY1" fmla="*/ 0 h 425655"/>
                    <a:gd name="connsiteX2" fmla="*/ 553124 w 553124"/>
                    <a:gd name="connsiteY2" fmla="*/ 109436 h 425655"/>
                    <a:gd name="connsiteX3" fmla="*/ 553124 w 553124"/>
                    <a:gd name="connsiteY3" fmla="*/ 149395 h 425655"/>
                    <a:gd name="connsiteX4" fmla="*/ 441826 w 553124"/>
                    <a:gd name="connsiteY4" fmla="*/ 425655 h 425655"/>
                    <a:gd name="connsiteX5" fmla="*/ 111300 w 553124"/>
                    <a:gd name="connsiteY5" fmla="*/ 425655 h 425655"/>
                    <a:gd name="connsiteX6" fmla="*/ 0 w 553124"/>
                    <a:gd name="connsiteY6" fmla="*/ 149392 h 425655"/>
                    <a:gd name="connsiteX7" fmla="*/ 0 w 553124"/>
                    <a:gd name="connsiteY7" fmla="*/ 109436 h 425655"/>
                    <a:gd name="connsiteX8" fmla="*/ 109436 w 553124"/>
                    <a:gd name="connsiteY8" fmla="*/ 0 h 4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3124" h="425655">
                      <a:moveTo>
                        <a:pt x="109436" y="0"/>
                      </a:moveTo>
                      <a:lnTo>
                        <a:pt x="443688" y="0"/>
                      </a:lnTo>
                      <a:cubicBezTo>
                        <a:pt x="504128" y="0"/>
                        <a:pt x="553124" y="48996"/>
                        <a:pt x="553124" y="109436"/>
                      </a:cubicBezTo>
                      <a:lnTo>
                        <a:pt x="553124" y="149395"/>
                      </a:lnTo>
                      <a:lnTo>
                        <a:pt x="441826" y="425655"/>
                      </a:lnTo>
                      <a:lnTo>
                        <a:pt x="111300" y="425655"/>
                      </a:lnTo>
                      <a:lnTo>
                        <a:pt x="0" y="149392"/>
                      </a:lnTo>
                      <a:lnTo>
                        <a:pt x="0" y="109436"/>
                      </a:lnTo>
                      <a:cubicBezTo>
                        <a:pt x="0" y="48996"/>
                        <a:pt x="48996" y="0"/>
                        <a:pt x="1094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375" name="グループ化 374"/>
                <p:cNvGrpSpPr/>
                <p:nvPr/>
              </p:nvGrpSpPr>
              <p:grpSpPr>
                <a:xfrm>
                  <a:off x="4318268" y="4948046"/>
                  <a:ext cx="235210" cy="64486"/>
                  <a:chOff x="4297408" y="4942327"/>
                  <a:chExt cx="276930" cy="75923"/>
                </a:xfrm>
              </p:grpSpPr>
              <p:sp>
                <p:nvSpPr>
                  <p:cNvPr id="388" name="楕円 387"/>
                  <p:cNvSpPr/>
                  <p:nvPr/>
                </p:nvSpPr>
                <p:spPr bwMode="auto">
                  <a:xfrm rot="1800000" flipH="1">
                    <a:off x="4433139" y="4942328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89" name="楕円 388"/>
                  <p:cNvSpPr/>
                  <p:nvPr/>
                </p:nvSpPr>
                <p:spPr bwMode="auto">
                  <a:xfrm rot="19800000">
                    <a:off x="4297408" y="4942327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376" name="台形 375"/>
                <p:cNvSpPr/>
                <p:nvPr/>
              </p:nvSpPr>
              <p:spPr bwMode="auto">
                <a:xfrm rot="10800000">
                  <a:off x="4268415" y="4811145"/>
                  <a:ext cx="330788" cy="168038"/>
                </a:xfrm>
                <a:prstGeom prst="trapezoid">
                  <a:avLst>
                    <a:gd name="adj" fmla="val 54485"/>
                  </a:avLst>
                </a:pr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377" name="グループ化 376"/>
                <p:cNvGrpSpPr/>
                <p:nvPr/>
              </p:nvGrpSpPr>
              <p:grpSpPr>
                <a:xfrm>
                  <a:off x="4155030" y="4468496"/>
                  <a:ext cx="553124" cy="360262"/>
                  <a:chOff x="4155030" y="4459709"/>
                  <a:chExt cx="553124" cy="464725"/>
                </a:xfrm>
                <a:solidFill>
                  <a:srgbClr val="CC9900"/>
                </a:solidFill>
              </p:grpSpPr>
              <p:sp>
                <p:nvSpPr>
                  <p:cNvPr id="386" name="フリーフォーム 385"/>
                  <p:cNvSpPr/>
                  <p:nvPr/>
                </p:nvSpPr>
                <p:spPr bwMode="auto">
                  <a:xfrm>
                    <a:off x="4155030" y="4498779"/>
                    <a:ext cx="553124" cy="425655"/>
                  </a:xfrm>
                  <a:custGeom>
                    <a:avLst/>
                    <a:gdLst>
                      <a:gd name="connsiteX0" fmla="*/ 109436 w 553124"/>
                      <a:gd name="connsiteY0" fmla="*/ 0 h 425655"/>
                      <a:gd name="connsiteX1" fmla="*/ 443688 w 553124"/>
                      <a:gd name="connsiteY1" fmla="*/ 0 h 425655"/>
                      <a:gd name="connsiteX2" fmla="*/ 553124 w 553124"/>
                      <a:gd name="connsiteY2" fmla="*/ 109436 h 425655"/>
                      <a:gd name="connsiteX3" fmla="*/ 553124 w 553124"/>
                      <a:gd name="connsiteY3" fmla="*/ 149395 h 425655"/>
                      <a:gd name="connsiteX4" fmla="*/ 441826 w 553124"/>
                      <a:gd name="connsiteY4" fmla="*/ 425655 h 425655"/>
                      <a:gd name="connsiteX5" fmla="*/ 111300 w 553124"/>
                      <a:gd name="connsiteY5" fmla="*/ 425655 h 425655"/>
                      <a:gd name="connsiteX6" fmla="*/ 0 w 553124"/>
                      <a:gd name="connsiteY6" fmla="*/ 149392 h 425655"/>
                      <a:gd name="connsiteX7" fmla="*/ 0 w 553124"/>
                      <a:gd name="connsiteY7" fmla="*/ 109436 h 425655"/>
                      <a:gd name="connsiteX8" fmla="*/ 109436 w 553124"/>
                      <a:gd name="connsiteY8" fmla="*/ 0 h 4256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3124" h="425655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441826" y="425655"/>
                        </a:lnTo>
                        <a:lnTo>
                          <a:pt x="111300" y="425655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87" name="フリーフォーム 386"/>
                  <p:cNvSpPr/>
                  <p:nvPr/>
                </p:nvSpPr>
                <p:spPr bwMode="auto">
                  <a:xfrm>
                    <a:off x="4155030" y="4459709"/>
                    <a:ext cx="553124" cy="243958"/>
                  </a:xfrm>
                  <a:custGeom>
                    <a:avLst/>
                    <a:gdLst>
                      <a:gd name="connsiteX0" fmla="*/ 109436 w 553124"/>
                      <a:gd name="connsiteY0" fmla="*/ 0 h 204888"/>
                      <a:gd name="connsiteX1" fmla="*/ 443688 w 553124"/>
                      <a:gd name="connsiteY1" fmla="*/ 0 h 204888"/>
                      <a:gd name="connsiteX2" fmla="*/ 553124 w 553124"/>
                      <a:gd name="connsiteY2" fmla="*/ 109436 h 204888"/>
                      <a:gd name="connsiteX3" fmla="*/ 553124 w 553124"/>
                      <a:gd name="connsiteY3" fmla="*/ 149395 h 204888"/>
                      <a:gd name="connsiteX4" fmla="*/ 530768 w 553124"/>
                      <a:gd name="connsiteY4" fmla="*/ 204888 h 204888"/>
                      <a:gd name="connsiteX5" fmla="*/ 510171 w 553124"/>
                      <a:gd name="connsiteY5" fmla="*/ 176732 h 204888"/>
                      <a:gd name="connsiteX6" fmla="*/ 436238 w 553124"/>
                      <a:gd name="connsiteY6" fmla="*/ 148505 h 204888"/>
                      <a:gd name="connsiteX7" fmla="*/ 116887 w 553124"/>
                      <a:gd name="connsiteY7" fmla="*/ 148505 h 204888"/>
                      <a:gd name="connsiteX8" fmla="*/ 42953 w 553124"/>
                      <a:gd name="connsiteY8" fmla="*/ 176732 h 204888"/>
                      <a:gd name="connsiteX9" fmla="*/ 22358 w 553124"/>
                      <a:gd name="connsiteY9" fmla="*/ 204887 h 204888"/>
                      <a:gd name="connsiteX10" fmla="*/ 0 w 553124"/>
                      <a:gd name="connsiteY10" fmla="*/ 149392 h 204888"/>
                      <a:gd name="connsiteX11" fmla="*/ 0 w 553124"/>
                      <a:gd name="connsiteY11" fmla="*/ 109436 h 204888"/>
                      <a:gd name="connsiteX12" fmla="*/ 109436 w 553124"/>
                      <a:gd name="connsiteY12" fmla="*/ 0 h 2048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53124" h="204888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530768" y="204888"/>
                        </a:lnTo>
                        <a:lnTo>
                          <a:pt x="510171" y="176732"/>
                        </a:lnTo>
                        <a:cubicBezTo>
                          <a:pt x="491250" y="159292"/>
                          <a:pt x="465110" y="148505"/>
                          <a:pt x="436238" y="148505"/>
                        </a:cubicBezTo>
                        <a:lnTo>
                          <a:pt x="116887" y="148505"/>
                        </a:lnTo>
                        <a:cubicBezTo>
                          <a:pt x="88014" y="148505"/>
                          <a:pt x="61875" y="159292"/>
                          <a:pt x="42953" y="176732"/>
                        </a:cubicBezTo>
                        <a:lnTo>
                          <a:pt x="22358" y="204887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378" name="台形 377"/>
                <p:cNvSpPr/>
                <p:nvPr/>
              </p:nvSpPr>
              <p:spPr bwMode="auto">
                <a:xfrm rot="10800000">
                  <a:off x="4257309" y="4811146"/>
                  <a:ext cx="350410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9" name="台形 378"/>
                <p:cNvSpPr/>
                <p:nvPr/>
              </p:nvSpPr>
              <p:spPr bwMode="auto">
                <a:xfrm rot="10800000">
                  <a:off x="4378954" y="4811144"/>
                  <a:ext cx="105275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380" name="直線コネクタ 379"/>
                <p:cNvCxnSpPr>
                  <a:stCxn id="378" idx="0"/>
                  <a:endCxn id="376" idx="0"/>
                </p:cNvCxnSpPr>
                <p:nvPr/>
              </p:nvCxnSpPr>
              <p:spPr bwMode="auto">
                <a:xfrm>
                  <a:off x="4432514" y="4856865"/>
                  <a:ext cx="1295" cy="122318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384" name="台形 383"/>
                <p:cNvSpPr/>
                <p:nvPr/>
              </p:nvSpPr>
              <p:spPr bwMode="auto">
                <a:xfrm rot="10800000">
                  <a:off x="4397726" y="4613152"/>
                  <a:ext cx="67729" cy="190528"/>
                </a:xfrm>
                <a:prstGeom prst="trapezoid">
                  <a:avLst>
                    <a:gd name="adj" fmla="val 37738"/>
                  </a:avLst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367" name="フリーフォーム 366"/>
              <p:cNvSpPr/>
              <p:nvPr/>
            </p:nvSpPr>
            <p:spPr bwMode="auto">
              <a:xfrm rot="10800000">
                <a:off x="5195567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1" name="フリーフォーム 370"/>
              <p:cNvSpPr/>
              <p:nvPr/>
            </p:nvSpPr>
            <p:spPr bwMode="auto">
              <a:xfrm rot="10800000" flipH="1">
                <a:off x="4485446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9" name="グループ化 28"/>
            <p:cNvGrpSpPr/>
            <p:nvPr/>
          </p:nvGrpSpPr>
          <p:grpSpPr>
            <a:xfrm>
              <a:off x="2478427" y="4737215"/>
              <a:ext cx="1209208" cy="1198860"/>
              <a:chOff x="2316808" y="4758368"/>
              <a:chExt cx="1532445" cy="1519332"/>
            </a:xfrm>
          </p:grpSpPr>
          <p:sp>
            <p:nvSpPr>
              <p:cNvPr id="337" name="円/楕円 451"/>
              <p:cNvSpPr/>
              <p:nvPr/>
            </p:nvSpPr>
            <p:spPr>
              <a:xfrm>
                <a:off x="2406051" y="4834332"/>
                <a:ext cx="1347833" cy="1443368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" name="ドーナツ 14"/>
              <p:cNvSpPr/>
              <p:nvPr/>
            </p:nvSpPr>
            <p:spPr bwMode="auto">
              <a:xfrm rot="2376611">
                <a:off x="2316808" y="5783096"/>
                <a:ext cx="748759" cy="331403"/>
              </a:xfrm>
              <a:prstGeom prst="donut">
                <a:avLst>
                  <a:gd name="adj" fmla="val 183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9" name="ドーナツ 438"/>
              <p:cNvSpPr/>
              <p:nvPr/>
            </p:nvSpPr>
            <p:spPr bwMode="auto">
              <a:xfrm rot="19223389" flipH="1">
                <a:off x="3100494" y="5783095"/>
                <a:ext cx="748759" cy="331403"/>
              </a:xfrm>
              <a:prstGeom prst="donut">
                <a:avLst>
                  <a:gd name="adj" fmla="val 183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0" name="角丸四角形 12"/>
              <p:cNvSpPr/>
              <p:nvPr/>
            </p:nvSpPr>
            <p:spPr bwMode="auto">
              <a:xfrm>
                <a:off x="2635174" y="5748102"/>
                <a:ext cx="870026" cy="500818"/>
              </a:xfrm>
              <a:custGeom>
                <a:avLst/>
                <a:gdLst>
                  <a:gd name="connsiteX0" fmla="*/ 0 w 870026"/>
                  <a:gd name="connsiteY0" fmla="*/ 66337 h 526606"/>
                  <a:gd name="connsiteX1" fmla="*/ 66337 w 870026"/>
                  <a:gd name="connsiteY1" fmla="*/ 0 h 526606"/>
                  <a:gd name="connsiteX2" fmla="*/ 803689 w 870026"/>
                  <a:gd name="connsiteY2" fmla="*/ 0 h 526606"/>
                  <a:gd name="connsiteX3" fmla="*/ 870026 w 870026"/>
                  <a:gd name="connsiteY3" fmla="*/ 66337 h 526606"/>
                  <a:gd name="connsiteX4" fmla="*/ 870026 w 870026"/>
                  <a:gd name="connsiteY4" fmla="*/ 460269 h 526606"/>
                  <a:gd name="connsiteX5" fmla="*/ 803689 w 870026"/>
                  <a:gd name="connsiteY5" fmla="*/ 526606 h 526606"/>
                  <a:gd name="connsiteX6" fmla="*/ 66337 w 870026"/>
                  <a:gd name="connsiteY6" fmla="*/ 526606 h 526606"/>
                  <a:gd name="connsiteX7" fmla="*/ 0 w 870026"/>
                  <a:gd name="connsiteY7" fmla="*/ 460269 h 526606"/>
                  <a:gd name="connsiteX8" fmla="*/ 0 w 870026"/>
                  <a:gd name="connsiteY8" fmla="*/ 66337 h 526606"/>
                  <a:gd name="connsiteX0" fmla="*/ 0 w 870026"/>
                  <a:gd name="connsiteY0" fmla="*/ 66337 h 526606"/>
                  <a:gd name="connsiteX1" fmla="*/ 66337 w 870026"/>
                  <a:gd name="connsiteY1" fmla="*/ 0 h 526606"/>
                  <a:gd name="connsiteX2" fmla="*/ 803689 w 870026"/>
                  <a:gd name="connsiteY2" fmla="*/ 0 h 526606"/>
                  <a:gd name="connsiteX3" fmla="*/ 870026 w 870026"/>
                  <a:gd name="connsiteY3" fmla="*/ 66337 h 526606"/>
                  <a:gd name="connsiteX4" fmla="*/ 870026 w 870026"/>
                  <a:gd name="connsiteY4" fmla="*/ 460269 h 526606"/>
                  <a:gd name="connsiteX5" fmla="*/ 803689 w 870026"/>
                  <a:gd name="connsiteY5" fmla="*/ 526606 h 526606"/>
                  <a:gd name="connsiteX6" fmla="*/ 159205 w 870026"/>
                  <a:gd name="connsiteY6" fmla="*/ 526606 h 526606"/>
                  <a:gd name="connsiteX7" fmla="*/ 0 w 870026"/>
                  <a:gd name="connsiteY7" fmla="*/ 460269 h 526606"/>
                  <a:gd name="connsiteX8" fmla="*/ 0 w 870026"/>
                  <a:gd name="connsiteY8" fmla="*/ 66337 h 526606"/>
                  <a:gd name="connsiteX0" fmla="*/ 0 w 870026"/>
                  <a:gd name="connsiteY0" fmla="*/ 66337 h 526606"/>
                  <a:gd name="connsiteX1" fmla="*/ 66337 w 870026"/>
                  <a:gd name="connsiteY1" fmla="*/ 0 h 526606"/>
                  <a:gd name="connsiteX2" fmla="*/ 803689 w 870026"/>
                  <a:gd name="connsiteY2" fmla="*/ 0 h 526606"/>
                  <a:gd name="connsiteX3" fmla="*/ 870026 w 870026"/>
                  <a:gd name="connsiteY3" fmla="*/ 66337 h 526606"/>
                  <a:gd name="connsiteX4" fmla="*/ 870026 w 870026"/>
                  <a:gd name="connsiteY4" fmla="*/ 460269 h 526606"/>
                  <a:gd name="connsiteX5" fmla="*/ 803689 w 870026"/>
                  <a:gd name="connsiteY5" fmla="*/ 526606 h 526606"/>
                  <a:gd name="connsiteX6" fmla="*/ 159205 w 870026"/>
                  <a:gd name="connsiteY6" fmla="*/ 526606 h 526606"/>
                  <a:gd name="connsiteX7" fmla="*/ 66675 w 870026"/>
                  <a:gd name="connsiteY7" fmla="*/ 460269 h 526606"/>
                  <a:gd name="connsiteX8" fmla="*/ 0 w 870026"/>
                  <a:gd name="connsiteY8" fmla="*/ 66337 h 526606"/>
                  <a:gd name="connsiteX0" fmla="*/ 0 w 870026"/>
                  <a:gd name="connsiteY0" fmla="*/ 66337 h 526606"/>
                  <a:gd name="connsiteX1" fmla="*/ 66337 w 870026"/>
                  <a:gd name="connsiteY1" fmla="*/ 0 h 526606"/>
                  <a:gd name="connsiteX2" fmla="*/ 803689 w 870026"/>
                  <a:gd name="connsiteY2" fmla="*/ 0 h 526606"/>
                  <a:gd name="connsiteX3" fmla="*/ 870026 w 870026"/>
                  <a:gd name="connsiteY3" fmla="*/ 66337 h 526606"/>
                  <a:gd name="connsiteX4" fmla="*/ 870026 w 870026"/>
                  <a:gd name="connsiteY4" fmla="*/ 460269 h 526606"/>
                  <a:gd name="connsiteX5" fmla="*/ 710820 w 870026"/>
                  <a:gd name="connsiteY5" fmla="*/ 524225 h 526606"/>
                  <a:gd name="connsiteX6" fmla="*/ 159205 w 870026"/>
                  <a:gd name="connsiteY6" fmla="*/ 526606 h 526606"/>
                  <a:gd name="connsiteX7" fmla="*/ 66675 w 870026"/>
                  <a:gd name="connsiteY7" fmla="*/ 460269 h 526606"/>
                  <a:gd name="connsiteX8" fmla="*/ 0 w 870026"/>
                  <a:gd name="connsiteY8" fmla="*/ 66337 h 526606"/>
                  <a:gd name="connsiteX0" fmla="*/ 0 w 870026"/>
                  <a:gd name="connsiteY0" fmla="*/ 66337 h 526606"/>
                  <a:gd name="connsiteX1" fmla="*/ 66337 w 870026"/>
                  <a:gd name="connsiteY1" fmla="*/ 0 h 526606"/>
                  <a:gd name="connsiteX2" fmla="*/ 803689 w 870026"/>
                  <a:gd name="connsiteY2" fmla="*/ 0 h 526606"/>
                  <a:gd name="connsiteX3" fmla="*/ 870026 w 870026"/>
                  <a:gd name="connsiteY3" fmla="*/ 66337 h 526606"/>
                  <a:gd name="connsiteX4" fmla="*/ 793826 w 870026"/>
                  <a:gd name="connsiteY4" fmla="*/ 460269 h 526606"/>
                  <a:gd name="connsiteX5" fmla="*/ 710820 w 870026"/>
                  <a:gd name="connsiteY5" fmla="*/ 524225 h 526606"/>
                  <a:gd name="connsiteX6" fmla="*/ 159205 w 870026"/>
                  <a:gd name="connsiteY6" fmla="*/ 526606 h 526606"/>
                  <a:gd name="connsiteX7" fmla="*/ 66675 w 870026"/>
                  <a:gd name="connsiteY7" fmla="*/ 460269 h 526606"/>
                  <a:gd name="connsiteX8" fmla="*/ 0 w 870026"/>
                  <a:gd name="connsiteY8" fmla="*/ 66337 h 526606"/>
                  <a:gd name="connsiteX0" fmla="*/ 0 w 870026"/>
                  <a:gd name="connsiteY0" fmla="*/ 66337 h 526606"/>
                  <a:gd name="connsiteX1" fmla="*/ 66337 w 870026"/>
                  <a:gd name="connsiteY1" fmla="*/ 0 h 526606"/>
                  <a:gd name="connsiteX2" fmla="*/ 803689 w 870026"/>
                  <a:gd name="connsiteY2" fmla="*/ 0 h 526606"/>
                  <a:gd name="connsiteX3" fmla="*/ 870026 w 870026"/>
                  <a:gd name="connsiteY3" fmla="*/ 66337 h 526606"/>
                  <a:gd name="connsiteX4" fmla="*/ 798589 w 870026"/>
                  <a:gd name="connsiteY4" fmla="*/ 462650 h 526606"/>
                  <a:gd name="connsiteX5" fmla="*/ 710820 w 870026"/>
                  <a:gd name="connsiteY5" fmla="*/ 524225 h 526606"/>
                  <a:gd name="connsiteX6" fmla="*/ 159205 w 870026"/>
                  <a:gd name="connsiteY6" fmla="*/ 526606 h 526606"/>
                  <a:gd name="connsiteX7" fmla="*/ 66675 w 870026"/>
                  <a:gd name="connsiteY7" fmla="*/ 460269 h 526606"/>
                  <a:gd name="connsiteX8" fmla="*/ 0 w 870026"/>
                  <a:gd name="connsiteY8" fmla="*/ 66337 h 52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70026" h="526606">
                    <a:moveTo>
                      <a:pt x="0" y="66337"/>
                    </a:moveTo>
                    <a:cubicBezTo>
                      <a:pt x="0" y="29700"/>
                      <a:pt x="29700" y="0"/>
                      <a:pt x="66337" y="0"/>
                    </a:cubicBezTo>
                    <a:lnTo>
                      <a:pt x="803689" y="0"/>
                    </a:lnTo>
                    <a:cubicBezTo>
                      <a:pt x="840326" y="0"/>
                      <a:pt x="870026" y="29700"/>
                      <a:pt x="870026" y="66337"/>
                    </a:cubicBezTo>
                    <a:lnTo>
                      <a:pt x="798589" y="462650"/>
                    </a:lnTo>
                    <a:cubicBezTo>
                      <a:pt x="798589" y="499287"/>
                      <a:pt x="747457" y="524225"/>
                      <a:pt x="710820" y="524225"/>
                    </a:cubicBezTo>
                    <a:lnTo>
                      <a:pt x="159205" y="526606"/>
                    </a:lnTo>
                    <a:cubicBezTo>
                      <a:pt x="122568" y="526606"/>
                      <a:pt x="66675" y="496906"/>
                      <a:pt x="66675" y="460269"/>
                    </a:cubicBezTo>
                    <a:lnTo>
                      <a:pt x="0" y="6633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5" name="円/楕円 452"/>
              <p:cNvSpPr/>
              <p:nvPr/>
            </p:nvSpPr>
            <p:spPr>
              <a:xfrm>
                <a:off x="2627428" y="5460981"/>
                <a:ext cx="323164" cy="298033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6" name="円/楕円 453"/>
              <p:cNvSpPr/>
              <p:nvPr/>
            </p:nvSpPr>
            <p:spPr>
              <a:xfrm>
                <a:off x="2697977" y="5532861"/>
                <a:ext cx="178293" cy="164425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7" name="円/楕円 452"/>
              <p:cNvSpPr/>
              <p:nvPr/>
            </p:nvSpPr>
            <p:spPr>
              <a:xfrm>
                <a:off x="3198928" y="5460981"/>
                <a:ext cx="323164" cy="298033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8" name="円/楕円 453"/>
              <p:cNvSpPr/>
              <p:nvPr/>
            </p:nvSpPr>
            <p:spPr>
              <a:xfrm>
                <a:off x="3269477" y="5532861"/>
                <a:ext cx="178293" cy="164425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9" name="弦 448"/>
              <p:cNvSpPr/>
              <p:nvPr/>
            </p:nvSpPr>
            <p:spPr>
              <a:xfrm>
                <a:off x="2388041" y="4758368"/>
                <a:ext cx="1383856" cy="1382591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0" name="角丸四角形 449"/>
              <p:cNvSpPr/>
              <p:nvPr/>
            </p:nvSpPr>
            <p:spPr>
              <a:xfrm>
                <a:off x="2327778" y="5449664"/>
                <a:ext cx="1504382" cy="106353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1" name="フリーフォーム 450"/>
              <p:cNvSpPr/>
              <p:nvPr/>
            </p:nvSpPr>
            <p:spPr bwMode="auto">
              <a:xfrm>
                <a:off x="2892511" y="4982916"/>
                <a:ext cx="362214" cy="362214"/>
              </a:xfrm>
              <a:custGeom>
                <a:avLst/>
                <a:gdLst>
                  <a:gd name="connsiteX0" fmla="*/ 0 w 423640"/>
                  <a:gd name="connsiteY0" fmla="*/ 293050 h 423640"/>
                  <a:gd name="connsiteX1" fmla="*/ 0 w 423640"/>
                  <a:gd name="connsiteY1" fmla="*/ 130590 h 423640"/>
                  <a:gd name="connsiteX2" fmla="*/ 130590 w 423640"/>
                  <a:gd name="connsiteY2" fmla="*/ 130590 h 423640"/>
                  <a:gd name="connsiteX3" fmla="*/ 130590 w 423640"/>
                  <a:gd name="connsiteY3" fmla="*/ 0 h 423640"/>
                  <a:gd name="connsiteX4" fmla="*/ 293050 w 423640"/>
                  <a:gd name="connsiteY4" fmla="*/ 0 h 423640"/>
                  <a:gd name="connsiteX5" fmla="*/ 293050 w 423640"/>
                  <a:gd name="connsiteY5" fmla="*/ 130590 h 423640"/>
                  <a:gd name="connsiteX6" fmla="*/ 423640 w 423640"/>
                  <a:gd name="connsiteY6" fmla="*/ 130590 h 423640"/>
                  <a:gd name="connsiteX7" fmla="*/ 423640 w 423640"/>
                  <a:gd name="connsiteY7" fmla="*/ 293050 h 423640"/>
                  <a:gd name="connsiteX8" fmla="*/ 293050 w 423640"/>
                  <a:gd name="connsiteY8" fmla="*/ 293050 h 423640"/>
                  <a:gd name="connsiteX9" fmla="*/ 293050 w 423640"/>
                  <a:gd name="connsiteY9" fmla="*/ 423640 h 423640"/>
                  <a:gd name="connsiteX10" fmla="*/ 130590 w 423640"/>
                  <a:gd name="connsiteY10" fmla="*/ 423640 h 423640"/>
                  <a:gd name="connsiteX11" fmla="*/ 130590 w 423640"/>
                  <a:gd name="connsiteY11" fmla="*/ 293050 h 42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3640" h="423640">
                    <a:moveTo>
                      <a:pt x="0" y="293050"/>
                    </a:moveTo>
                    <a:lnTo>
                      <a:pt x="0" y="130590"/>
                    </a:lnTo>
                    <a:lnTo>
                      <a:pt x="130590" y="130590"/>
                    </a:lnTo>
                    <a:lnTo>
                      <a:pt x="130590" y="0"/>
                    </a:lnTo>
                    <a:lnTo>
                      <a:pt x="293050" y="0"/>
                    </a:lnTo>
                    <a:lnTo>
                      <a:pt x="293050" y="130590"/>
                    </a:lnTo>
                    <a:lnTo>
                      <a:pt x="423640" y="130590"/>
                    </a:lnTo>
                    <a:lnTo>
                      <a:pt x="423640" y="293050"/>
                    </a:lnTo>
                    <a:lnTo>
                      <a:pt x="293050" y="293050"/>
                    </a:lnTo>
                    <a:lnTo>
                      <a:pt x="293050" y="423640"/>
                    </a:lnTo>
                    <a:lnTo>
                      <a:pt x="130590" y="423640"/>
                    </a:lnTo>
                    <a:lnTo>
                      <a:pt x="130590" y="293050"/>
                    </a:lnTo>
                    <a:close/>
                  </a:path>
                </a:pathLst>
              </a:custGeom>
              <a:solidFill>
                <a:srgbClr val="0066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01" name="グループ化 100"/>
          <p:cNvGrpSpPr/>
          <p:nvPr/>
        </p:nvGrpSpPr>
        <p:grpSpPr>
          <a:xfrm>
            <a:off x="4369212" y="4737215"/>
            <a:ext cx="1187064" cy="1688378"/>
            <a:chOff x="4369212" y="4737215"/>
            <a:chExt cx="1187064" cy="1688378"/>
          </a:xfrm>
        </p:grpSpPr>
        <p:grpSp>
          <p:nvGrpSpPr>
            <p:cNvPr id="487" name="グループ化 486"/>
            <p:cNvGrpSpPr/>
            <p:nvPr/>
          </p:nvGrpSpPr>
          <p:grpSpPr>
            <a:xfrm>
              <a:off x="4487666" y="5649876"/>
              <a:ext cx="950156" cy="775717"/>
              <a:chOff x="4103268" y="4468495"/>
              <a:chExt cx="1843790" cy="1505289"/>
            </a:xfrm>
          </p:grpSpPr>
          <p:grpSp>
            <p:nvGrpSpPr>
              <p:cNvPr id="488" name="グループ化 487"/>
              <p:cNvGrpSpPr/>
              <p:nvPr/>
            </p:nvGrpSpPr>
            <p:grpSpPr>
              <a:xfrm>
                <a:off x="4103268" y="4468495"/>
                <a:ext cx="1843790" cy="1505289"/>
                <a:chOff x="4103268" y="4468496"/>
                <a:chExt cx="666376" cy="544036"/>
              </a:xfrm>
            </p:grpSpPr>
            <p:sp>
              <p:nvSpPr>
                <p:cNvPr id="491" name="楕円 490"/>
                <p:cNvSpPr/>
                <p:nvPr/>
              </p:nvSpPr>
              <p:spPr bwMode="auto">
                <a:xfrm rot="3217727" flipH="1">
                  <a:off x="4570607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2" name="楕円 491"/>
                <p:cNvSpPr/>
                <p:nvPr/>
              </p:nvSpPr>
              <p:spPr bwMode="auto">
                <a:xfrm rot="18382273">
                  <a:off x="4205128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3" name="フリーフォーム 492"/>
                <p:cNvSpPr/>
                <p:nvPr/>
              </p:nvSpPr>
              <p:spPr bwMode="auto">
                <a:xfrm>
                  <a:off x="4103268" y="4493756"/>
                  <a:ext cx="666376" cy="334998"/>
                </a:xfrm>
                <a:custGeom>
                  <a:avLst/>
                  <a:gdLst>
                    <a:gd name="connsiteX0" fmla="*/ 109436 w 553124"/>
                    <a:gd name="connsiteY0" fmla="*/ 0 h 425655"/>
                    <a:gd name="connsiteX1" fmla="*/ 443688 w 553124"/>
                    <a:gd name="connsiteY1" fmla="*/ 0 h 425655"/>
                    <a:gd name="connsiteX2" fmla="*/ 553124 w 553124"/>
                    <a:gd name="connsiteY2" fmla="*/ 109436 h 425655"/>
                    <a:gd name="connsiteX3" fmla="*/ 553124 w 553124"/>
                    <a:gd name="connsiteY3" fmla="*/ 149395 h 425655"/>
                    <a:gd name="connsiteX4" fmla="*/ 441826 w 553124"/>
                    <a:gd name="connsiteY4" fmla="*/ 425655 h 425655"/>
                    <a:gd name="connsiteX5" fmla="*/ 111300 w 553124"/>
                    <a:gd name="connsiteY5" fmla="*/ 425655 h 425655"/>
                    <a:gd name="connsiteX6" fmla="*/ 0 w 553124"/>
                    <a:gd name="connsiteY6" fmla="*/ 149392 h 425655"/>
                    <a:gd name="connsiteX7" fmla="*/ 0 w 553124"/>
                    <a:gd name="connsiteY7" fmla="*/ 109436 h 425655"/>
                    <a:gd name="connsiteX8" fmla="*/ 109436 w 553124"/>
                    <a:gd name="connsiteY8" fmla="*/ 0 h 4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3124" h="425655">
                      <a:moveTo>
                        <a:pt x="109436" y="0"/>
                      </a:moveTo>
                      <a:lnTo>
                        <a:pt x="443688" y="0"/>
                      </a:lnTo>
                      <a:cubicBezTo>
                        <a:pt x="504128" y="0"/>
                        <a:pt x="553124" y="48996"/>
                        <a:pt x="553124" y="109436"/>
                      </a:cubicBezTo>
                      <a:lnTo>
                        <a:pt x="553124" y="149395"/>
                      </a:lnTo>
                      <a:lnTo>
                        <a:pt x="441826" y="425655"/>
                      </a:lnTo>
                      <a:lnTo>
                        <a:pt x="111300" y="425655"/>
                      </a:lnTo>
                      <a:lnTo>
                        <a:pt x="0" y="149392"/>
                      </a:lnTo>
                      <a:lnTo>
                        <a:pt x="0" y="109436"/>
                      </a:lnTo>
                      <a:cubicBezTo>
                        <a:pt x="0" y="48996"/>
                        <a:pt x="48996" y="0"/>
                        <a:pt x="1094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494" name="グループ化 493"/>
                <p:cNvGrpSpPr/>
                <p:nvPr/>
              </p:nvGrpSpPr>
              <p:grpSpPr>
                <a:xfrm>
                  <a:off x="4318268" y="4948046"/>
                  <a:ext cx="235210" cy="64486"/>
                  <a:chOff x="4297408" y="4942327"/>
                  <a:chExt cx="276930" cy="75923"/>
                </a:xfrm>
              </p:grpSpPr>
              <p:sp>
                <p:nvSpPr>
                  <p:cNvPr id="503" name="楕円 502"/>
                  <p:cNvSpPr/>
                  <p:nvPr/>
                </p:nvSpPr>
                <p:spPr bwMode="auto">
                  <a:xfrm rot="1800000" flipH="1">
                    <a:off x="4433139" y="4942328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04" name="楕円 503"/>
                  <p:cNvSpPr/>
                  <p:nvPr/>
                </p:nvSpPr>
                <p:spPr bwMode="auto">
                  <a:xfrm rot="19800000">
                    <a:off x="4297408" y="4942327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495" name="台形 494"/>
                <p:cNvSpPr/>
                <p:nvPr/>
              </p:nvSpPr>
              <p:spPr bwMode="auto">
                <a:xfrm rot="10800000">
                  <a:off x="4268415" y="4811145"/>
                  <a:ext cx="330788" cy="168038"/>
                </a:xfrm>
                <a:prstGeom prst="trapezoid">
                  <a:avLst>
                    <a:gd name="adj" fmla="val 54485"/>
                  </a:avLst>
                </a:pr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496" name="グループ化 495"/>
                <p:cNvGrpSpPr/>
                <p:nvPr/>
              </p:nvGrpSpPr>
              <p:grpSpPr>
                <a:xfrm>
                  <a:off x="4155030" y="4468496"/>
                  <a:ext cx="553124" cy="360262"/>
                  <a:chOff x="4155030" y="4459709"/>
                  <a:chExt cx="553124" cy="464725"/>
                </a:xfrm>
                <a:solidFill>
                  <a:srgbClr val="CC9900"/>
                </a:solidFill>
              </p:grpSpPr>
              <p:sp>
                <p:nvSpPr>
                  <p:cNvPr id="501" name="フリーフォーム 500"/>
                  <p:cNvSpPr/>
                  <p:nvPr/>
                </p:nvSpPr>
                <p:spPr bwMode="auto">
                  <a:xfrm>
                    <a:off x="4155030" y="4498779"/>
                    <a:ext cx="553124" cy="425655"/>
                  </a:xfrm>
                  <a:custGeom>
                    <a:avLst/>
                    <a:gdLst>
                      <a:gd name="connsiteX0" fmla="*/ 109436 w 553124"/>
                      <a:gd name="connsiteY0" fmla="*/ 0 h 425655"/>
                      <a:gd name="connsiteX1" fmla="*/ 443688 w 553124"/>
                      <a:gd name="connsiteY1" fmla="*/ 0 h 425655"/>
                      <a:gd name="connsiteX2" fmla="*/ 553124 w 553124"/>
                      <a:gd name="connsiteY2" fmla="*/ 109436 h 425655"/>
                      <a:gd name="connsiteX3" fmla="*/ 553124 w 553124"/>
                      <a:gd name="connsiteY3" fmla="*/ 149395 h 425655"/>
                      <a:gd name="connsiteX4" fmla="*/ 441826 w 553124"/>
                      <a:gd name="connsiteY4" fmla="*/ 425655 h 425655"/>
                      <a:gd name="connsiteX5" fmla="*/ 111300 w 553124"/>
                      <a:gd name="connsiteY5" fmla="*/ 425655 h 425655"/>
                      <a:gd name="connsiteX6" fmla="*/ 0 w 553124"/>
                      <a:gd name="connsiteY6" fmla="*/ 149392 h 425655"/>
                      <a:gd name="connsiteX7" fmla="*/ 0 w 553124"/>
                      <a:gd name="connsiteY7" fmla="*/ 109436 h 425655"/>
                      <a:gd name="connsiteX8" fmla="*/ 109436 w 553124"/>
                      <a:gd name="connsiteY8" fmla="*/ 0 h 4256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3124" h="425655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441826" y="425655"/>
                        </a:lnTo>
                        <a:lnTo>
                          <a:pt x="111300" y="425655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02" name="フリーフォーム 501"/>
                  <p:cNvSpPr/>
                  <p:nvPr/>
                </p:nvSpPr>
                <p:spPr bwMode="auto">
                  <a:xfrm>
                    <a:off x="4155030" y="4459709"/>
                    <a:ext cx="553124" cy="243958"/>
                  </a:xfrm>
                  <a:custGeom>
                    <a:avLst/>
                    <a:gdLst>
                      <a:gd name="connsiteX0" fmla="*/ 109436 w 553124"/>
                      <a:gd name="connsiteY0" fmla="*/ 0 h 204888"/>
                      <a:gd name="connsiteX1" fmla="*/ 443688 w 553124"/>
                      <a:gd name="connsiteY1" fmla="*/ 0 h 204888"/>
                      <a:gd name="connsiteX2" fmla="*/ 553124 w 553124"/>
                      <a:gd name="connsiteY2" fmla="*/ 109436 h 204888"/>
                      <a:gd name="connsiteX3" fmla="*/ 553124 w 553124"/>
                      <a:gd name="connsiteY3" fmla="*/ 149395 h 204888"/>
                      <a:gd name="connsiteX4" fmla="*/ 530768 w 553124"/>
                      <a:gd name="connsiteY4" fmla="*/ 204888 h 204888"/>
                      <a:gd name="connsiteX5" fmla="*/ 510171 w 553124"/>
                      <a:gd name="connsiteY5" fmla="*/ 176732 h 204888"/>
                      <a:gd name="connsiteX6" fmla="*/ 436238 w 553124"/>
                      <a:gd name="connsiteY6" fmla="*/ 148505 h 204888"/>
                      <a:gd name="connsiteX7" fmla="*/ 116887 w 553124"/>
                      <a:gd name="connsiteY7" fmla="*/ 148505 h 204888"/>
                      <a:gd name="connsiteX8" fmla="*/ 42953 w 553124"/>
                      <a:gd name="connsiteY8" fmla="*/ 176732 h 204888"/>
                      <a:gd name="connsiteX9" fmla="*/ 22358 w 553124"/>
                      <a:gd name="connsiteY9" fmla="*/ 204887 h 204888"/>
                      <a:gd name="connsiteX10" fmla="*/ 0 w 553124"/>
                      <a:gd name="connsiteY10" fmla="*/ 149392 h 204888"/>
                      <a:gd name="connsiteX11" fmla="*/ 0 w 553124"/>
                      <a:gd name="connsiteY11" fmla="*/ 109436 h 204888"/>
                      <a:gd name="connsiteX12" fmla="*/ 109436 w 553124"/>
                      <a:gd name="connsiteY12" fmla="*/ 0 h 2048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53124" h="204888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530768" y="204888"/>
                        </a:lnTo>
                        <a:lnTo>
                          <a:pt x="510171" y="176732"/>
                        </a:lnTo>
                        <a:cubicBezTo>
                          <a:pt x="491250" y="159292"/>
                          <a:pt x="465110" y="148505"/>
                          <a:pt x="436238" y="148505"/>
                        </a:cubicBezTo>
                        <a:lnTo>
                          <a:pt x="116887" y="148505"/>
                        </a:lnTo>
                        <a:cubicBezTo>
                          <a:pt x="88014" y="148505"/>
                          <a:pt x="61875" y="159292"/>
                          <a:pt x="42953" y="176732"/>
                        </a:cubicBezTo>
                        <a:lnTo>
                          <a:pt x="22358" y="204887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497" name="台形 496"/>
                <p:cNvSpPr/>
                <p:nvPr/>
              </p:nvSpPr>
              <p:spPr bwMode="auto">
                <a:xfrm rot="10800000">
                  <a:off x="4257309" y="4811146"/>
                  <a:ext cx="350410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8" name="台形 497"/>
                <p:cNvSpPr/>
                <p:nvPr/>
              </p:nvSpPr>
              <p:spPr bwMode="auto">
                <a:xfrm rot="10800000">
                  <a:off x="4378954" y="4811144"/>
                  <a:ext cx="105275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499" name="直線コネクタ 498"/>
                <p:cNvCxnSpPr>
                  <a:stCxn id="497" idx="0"/>
                  <a:endCxn id="495" idx="0"/>
                </p:cNvCxnSpPr>
                <p:nvPr/>
              </p:nvCxnSpPr>
              <p:spPr bwMode="auto">
                <a:xfrm>
                  <a:off x="4432514" y="4856865"/>
                  <a:ext cx="1295" cy="122318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500" name="台形 499"/>
                <p:cNvSpPr/>
                <p:nvPr/>
              </p:nvSpPr>
              <p:spPr bwMode="auto">
                <a:xfrm rot="10800000">
                  <a:off x="4397726" y="4613152"/>
                  <a:ext cx="67729" cy="190528"/>
                </a:xfrm>
                <a:prstGeom prst="trapezoid">
                  <a:avLst>
                    <a:gd name="adj" fmla="val 37738"/>
                  </a:avLst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489" name="フリーフォーム 488"/>
              <p:cNvSpPr/>
              <p:nvPr/>
            </p:nvSpPr>
            <p:spPr bwMode="auto">
              <a:xfrm rot="10800000">
                <a:off x="5195567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0" name="フリーフォーム 489"/>
              <p:cNvSpPr/>
              <p:nvPr/>
            </p:nvSpPr>
            <p:spPr bwMode="auto">
              <a:xfrm rot="10800000" flipH="1">
                <a:off x="4485446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>
              <a:off x="4369212" y="4737215"/>
              <a:ext cx="1187064" cy="1198862"/>
              <a:chOff x="4207378" y="4758368"/>
              <a:chExt cx="1504382" cy="1519333"/>
            </a:xfrm>
          </p:grpSpPr>
          <p:grpSp>
            <p:nvGrpSpPr>
              <p:cNvPr id="340" name="グループ化 339"/>
              <p:cNvGrpSpPr/>
              <p:nvPr/>
            </p:nvGrpSpPr>
            <p:grpSpPr>
              <a:xfrm>
                <a:off x="4207378" y="4758368"/>
                <a:ext cx="1504382" cy="1519333"/>
                <a:chOff x="6283523" y="926401"/>
                <a:chExt cx="939354" cy="1028687"/>
              </a:xfrm>
            </p:grpSpPr>
            <p:sp>
              <p:nvSpPr>
                <p:cNvPr id="341" name="円/楕円 451"/>
                <p:cNvSpPr/>
                <p:nvPr/>
              </p:nvSpPr>
              <p:spPr>
                <a:xfrm>
                  <a:off x="6332398" y="977834"/>
                  <a:ext cx="841603" cy="977254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2" name="弦 341"/>
                <p:cNvSpPr/>
                <p:nvPr/>
              </p:nvSpPr>
              <p:spPr>
                <a:xfrm>
                  <a:off x="6321152" y="926401"/>
                  <a:ext cx="864096" cy="936104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3" name="角丸四角形 342"/>
                <p:cNvSpPr/>
                <p:nvPr/>
              </p:nvSpPr>
              <p:spPr>
                <a:xfrm>
                  <a:off x="6283523" y="1394453"/>
                  <a:ext cx="939354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59" name="フリーフォーム 358"/>
              <p:cNvSpPr/>
              <p:nvPr/>
            </p:nvSpPr>
            <p:spPr bwMode="auto">
              <a:xfrm>
                <a:off x="4784811" y="4982916"/>
                <a:ext cx="362214" cy="362214"/>
              </a:xfrm>
              <a:custGeom>
                <a:avLst/>
                <a:gdLst>
                  <a:gd name="connsiteX0" fmla="*/ 0 w 423640"/>
                  <a:gd name="connsiteY0" fmla="*/ 293050 h 423640"/>
                  <a:gd name="connsiteX1" fmla="*/ 0 w 423640"/>
                  <a:gd name="connsiteY1" fmla="*/ 130590 h 423640"/>
                  <a:gd name="connsiteX2" fmla="*/ 130590 w 423640"/>
                  <a:gd name="connsiteY2" fmla="*/ 130590 h 423640"/>
                  <a:gd name="connsiteX3" fmla="*/ 130590 w 423640"/>
                  <a:gd name="connsiteY3" fmla="*/ 0 h 423640"/>
                  <a:gd name="connsiteX4" fmla="*/ 293050 w 423640"/>
                  <a:gd name="connsiteY4" fmla="*/ 0 h 423640"/>
                  <a:gd name="connsiteX5" fmla="*/ 293050 w 423640"/>
                  <a:gd name="connsiteY5" fmla="*/ 130590 h 423640"/>
                  <a:gd name="connsiteX6" fmla="*/ 423640 w 423640"/>
                  <a:gd name="connsiteY6" fmla="*/ 130590 h 423640"/>
                  <a:gd name="connsiteX7" fmla="*/ 423640 w 423640"/>
                  <a:gd name="connsiteY7" fmla="*/ 293050 h 423640"/>
                  <a:gd name="connsiteX8" fmla="*/ 293050 w 423640"/>
                  <a:gd name="connsiteY8" fmla="*/ 293050 h 423640"/>
                  <a:gd name="connsiteX9" fmla="*/ 293050 w 423640"/>
                  <a:gd name="connsiteY9" fmla="*/ 423640 h 423640"/>
                  <a:gd name="connsiteX10" fmla="*/ 130590 w 423640"/>
                  <a:gd name="connsiteY10" fmla="*/ 423640 h 423640"/>
                  <a:gd name="connsiteX11" fmla="*/ 130590 w 423640"/>
                  <a:gd name="connsiteY11" fmla="*/ 293050 h 42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3640" h="423640">
                    <a:moveTo>
                      <a:pt x="0" y="293050"/>
                    </a:moveTo>
                    <a:lnTo>
                      <a:pt x="0" y="130590"/>
                    </a:lnTo>
                    <a:lnTo>
                      <a:pt x="130590" y="130590"/>
                    </a:lnTo>
                    <a:lnTo>
                      <a:pt x="130590" y="0"/>
                    </a:lnTo>
                    <a:lnTo>
                      <a:pt x="293050" y="0"/>
                    </a:lnTo>
                    <a:lnTo>
                      <a:pt x="293050" y="130590"/>
                    </a:lnTo>
                    <a:lnTo>
                      <a:pt x="423640" y="130590"/>
                    </a:lnTo>
                    <a:lnTo>
                      <a:pt x="423640" y="293050"/>
                    </a:lnTo>
                    <a:lnTo>
                      <a:pt x="293050" y="293050"/>
                    </a:lnTo>
                    <a:lnTo>
                      <a:pt x="293050" y="423640"/>
                    </a:lnTo>
                    <a:lnTo>
                      <a:pt x="130590" y="423640"/>
                    </a:lnTo>
                    <a:lnTo>
                      <a:pt x="130590" y="293050"/>
                    </a:lnTo>
                    <a:close/>
                  </a:path>
                </a:pathLst>
              </a:custGeom>
              <a:solidFill>
                <a:srgbClr val="0066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52" name="楕円 451"/>
              <p:cNvSpPr/>
              <p:nvPr/>
            </p:nvSpPr>
            <p:spPr bwMode="auto">
              <a:xfrm>
                <a:off x="4378986" y="5371166"/>
                <a:ext cx="501870" cy="50187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3" name="楕円 452"/>
              <p:cNvSpPr/>
              <p:nvPr/>
            </p:nvSpPr>
            <p:spPr bwMode="auto">
              <a:xfrm>
                <a:off x="4513270" y="5505450"/>
                <a:ext cx="233302" cy="23330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4" name="楕円 453"/>
              <p:cNvSpPr/>
              <p:nvPr/>
            </p:nvSpPr>
            <p:spPr bwMode="auto">
              <a:xfrm>
                <a:off x="5021923" y="5371166"/>
                <a:ext cx="501870" cy="50187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5" name="楕円 454"/>
              <p:cNvSpPr/>
              <p:nvPr/>
            </p:nvSpPr>
            <p:spPr bwMode="auto">
              <a:xfrm>
                <a:off x="5156207" y="5505450"/>
                <a:ext cx="233302" cy="23330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6242462" y="863715"/>
            <a:ext cx="1187064" cy="1701078"/>
            <a:chOff x="6242462" y="863715"/>
            <a:chExt cx="1187064" cy="1701078"/>
          </a:xfrm>
        </p:grpSpPr>
        <p:grpSp>
          <p:nvGrpSpPr>
            <p:cNvPr id="505" name="グループ化 504"/>
            <p:cNvGrpSpPr/>
            <p:nvPr/>
          </p:nvGrpSpPr>
          <p:grpSpPr>
            <a:xfrm>
              <a:off x="6360916" y="1789076"/>
              <a:ext cx="950156" cy="775717"/>
              <a:chOff x="4103268" y="4468495"/>
              <a:chExt cx="1843790" cy="1505289"/>
            </a:xfrm>
          </p:grpSpPr>
          <p:grpSp>
            <p:nvGrpSpPr>
              <p:cNvPr id="506" name="グループ化 505"/>
              <p:cNvGrpSpPr/>
              <p:nvPr/>
            </p:nvGrpSpPr>
            <p:grpSpPr>
              <a:xfrm>
                <a:off x="4103268" y="4468495"/>
                <a:ext cx="1843790" cy="1505289"/>
                <a:chOff x="4103268" y="4468496"/>
                <a:chExt cx="666376" cy="544036"/>
              </a:xfrm>
            </p:grpSpPr>
            <p:sp>
              <p:nvSpPr>
                <p:cNvPr id="509" name="楕円 508"/>
                <p:cNvSpPr/>
                <p:nvPr/>
              </p:nvSpPr>
              <p:spPr bwMode="auto">
                <a:xfrm rot="3217727" flipH="1">
                  <a:off x="4570607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0" name="楕円 509"/>
                <p:cNvSpPr/>
                <p:nvPr/>
              </p:nvSpPr>
              <p:spPr bwMode="auto">
                <a:xfrm rot="18382273">
                  <a:off x="4205128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1" name="フリーフォーム 510"/>
                <p:cNvSpPr/>
                <p:nvPr/>
              </p:nvSpPr>
              <p:spPr bwMode="auto">
                <a:xfrm>
                  <a:off x="4103268" y="4493756"/>
                  <a:ext cx="666376" cy="334998"/>
                </a:xfrm>
                <a:custGeom>
                  <a:avLst/>
                  <a:gdLst>
                    <a:gd name="connsiteX0" fmla="*/ 109436 w 553124"/>
                    <a:gd name="connsiteY0" fmla="*/ 0 h 425655"/>
                    <a:gd name="connsiteX1" fmla="*/ 443688 w 553124"/>
                    <a:gd name="connsiteY1" fmla="*/ 0 h 425655"/>
                    <a:gd name="connsiteX2" fmla="*/ 553124 w 553124"/>
                    <a:gd name="connsiteY2" fmla="*/ 109436 h 425655"/>
                    <a:gd name="connsiteX3" fmla="*/ 553124 w 553124"/>
                    <a:gd name="connsiteY3" fmla="*/ 149395 h 425655"/>
                    <a:gd name="connsiteX4" fmla="*/ 441826 w 553124"/>
                    <a:gd name="connsiteY4" fmla="*/ 425655 h 425655"/>
                    <a:gd name="connsiteX5" fmla="*/ 111300 w 553124"/>
                    <a:gd name="connsiteY5" fmla="*/ 425655 h 425655"/>
                    <a:gd name="connsiteX6" fmla="*/ 0 w 553124"/>
                    <a:gd name="connsiteY6" fmla="*/ 149392 h 425655"/>
                    <a:gd name="connsiteX7" fmla="*/ 0 w 553124"/>
                    <a:gd name="connsiteY7" fmla="*/ 109436 h 425655"/>
                    <a:gd name="connsiteX8" fmla="*/ 109436 w 553124"/>
                    <a:gd name="connsiteY8" fmla="*/ 0 h 4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3124" h="425655">
                      <a:moveTo>
                        <a:pt x="109436" y="0"/>
                      </a:moveTo>
                      <a:lnTo>
                        <a:pt x="443688" y="0"/>
                      </a:lnTo>
                      <a:cubicBezTo>
                        <a:pt x="504128" y="0"/>
                        <a:pt x="553124" y="48996"/>
                        <a:pt x="553124" y="109436"/>
                      </a:cubicBezTo>
                      <a:lnTo>
                        <a:pt x="553124" y="149395"/>
                      </a:lnTo>
                      <a:lnTo>
                        <a:pt x="441826" y="425655"/>
                      </a:lnTo>
                      <a:lnTo>
                        <a:pt x="111300" y="425655"/>
                      </a:lnTo>
                      <a:lnTo>
                        <a:pt x="0" y="149392"/>
                      </a:lnTo>
                      <a:lnTo>
                        <a:pt x="0" y="109436"/>
                      </a:lnTo>
                      <a:cubicBezTo>
                        <a:pt x="0" y="48996"/>
                        <a:pt x="48996" y="0"/>
                        <a:pt x="1094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512" name="グループ化 511"/>
                <p:cNvGrpSpPr/>
                <p:nvPr/>
              </p:nvGrpSpPr>
              <p:grpSpPr>
                <a:xfrm>
                  <a:off x="4318268" y="4948046"/>
                  <a:ext cx="235210" cy="64486"/>
                  <a:chOff x="4297408" y="4942327"/>
                  <a:chExt cx="276930" cy="75923"/>
                </a:xfrm>
              </p:grpSpPr>
              <p:sp>
                <p:nvSpPr>
                  <p:cNvPr id="521" name="楕円 520"/>
                  <p:cNvSpPr/>
                  <p:nvPr/>
                </p:nvSpPr>
                <p:spPr bwMode="auto">
                  <a:xfrm rot="1800000" flipH="1">
                    <a:off x="4433139" y="4942328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22" name="楕円 521"/>
                  <p:cNvSpPr/>
                  <p:nvPr/>
                </p:nvSpPr>
                <p:spPr bwMode="auto">
                  <a:xfrm rot="19800000">
                    <a:off x="4297408" y="4942327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513" name="台形 512"/>
                <p:cNvSpPr/>
                <p:nvPr/>
              </p:nvSpPr>
              <p:spPr bwMode="auto">
                <a:xfrm rot="10800000">
                  <a:off x="4268415" y="4811145"/>
                  <a:ext cx="330788" cy="168038"/>
                </a:xfrm>
                <a:prstGeom prst="trapezoid">
                  <a:avLst>
                    <a:gd name="adj" fmla="val 54485"/>
                  </a:avLst>
                </a:pr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514" name="グループ化 513"/>
                <p:cNvGrpSpPr/>
                <p:nvPr/>
              </p:nvGrpSpPr>
              <p:grpSpPr>
                <a:xfrm>
                  <a:off x="4155030" y="4468496"/>
                  <a:ext cx="553124" cy="360262"/>
                  <a:chOff x="4155030" y="4459709"/>
                  <a:chExt cx="553124" cy="464725"/>
                </a:xfrm>
                <a:solidFill>
                  <a:srgbClr val="CC9900"/>
                </a:solidFill>
              </p:grpSpPr>
              <p:sp>
                <p:nvSpPr>
                  <p:cNvPr id="519" name="フリーフォーム 518"/>
                  <p:cNvSpPr/>
                  <p:nvPr/>
                </p:nvSpPr>
                <p:spPr bwMode="auto">
                  <a:xfrm>
                    <a:off x="4155030" y="4498779"/>
                    <a:ext cx="553124" cy="425655"/>
                  </a:xfrm>
                  <a:custGeom>
                    <a:avLst/>
                    <a:gdLst>
                      <a:gd name="connsiteX0" fmla="*/ 109436 w 553124"/>
                      <a:gd name="connsiteY0" fmla="*/ 0 h 425655"/>
                      <a:gd name="connsiteX1" fmla="*/ 443688 w 553124"/>
                      <a:gd name="connsiteY1" fmla="*/ 0 h 425655"/>
                      <a:gd name="connsiteX2" fmla="*/ 553124 w 553124"/>
                      <a:gd name="connsiteY2" fmla="*/ 109436 h 425655"/>
                      <a:gd name="connsiteX3" fmla="*/ 553124 w 553124"/>
                      <a:gd name="connsiteY3" fmla="*/ 149395 h 425655"/>
                      <a:gd name="connsiteX4" fmla="*/ 441826 w 553124"/>
                      <a:gd name="connsiteY4" fmla="*/ 425655 h 425655"/>
                      <a:gd name="connsiteX5" fmla="*/ 111300 w 553124"/>
                      <a:gd name="connsiteY5" fmla="*/ 425655 h 425655"/>
                      <a:gd name="connsiteX6" fmla="*/ 0 w 553124"/>
                      <a:gd name="connsiteY6" fmla="*/ 149392 h 425655"/>
                      <a:gd name="connsiteX7" fmla="*/ 0 w 553124"/>
                      <a:gd name="connsiteY7" fmla="*/ 109436 h 425655"/>
                      <a:gd name="connsiteX8" fmla="*/ 109436 w 553124"/>
                      <a:gd name="connsiteY8" fmla="*/ 0 h 4256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3124" h="425655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441826" y="425655"/>
                        </a:lnTo>
                        <a:lnTo>
                          <a:pt x="111300" y="425655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20" name="フリーフォーム 519"/>
                  <p:cNvSpPr/>
                  <p:nvPr/>
                </p:nvSpPr>
                <p:spPr bwMode="auto">
                  <a:xfrm>
                    <a:off x="4155030" y="4459709"/>
                    <a:ext cx="553124" cy="243958"/>
                  </a:xfrm>
                  <a:custGeom>
                    <a:avLst/>
                    <a:gdLst>
                      <a:gd name="connsiteX0" fmla="*/ 109436 w 553124"/>
                      <a:gd name="connsiteY0" fmla="*/ 0 h 204888"/>
                      <a:gd name="connsiteX1" fmla="*/ 443688 w 553124"/>
                      <a:gd name="connsiteY1" fmla="*/ 0 h 204888"/>
                      <a:gd name="connsiteX2" fmla="*/ 553124 w 553124"/>
                      <a:gd name="connsiteY2" fmla="*/ 109436 h 204888"/>
                      <a:gd name="connsiteX3" fmla="*/ 553124 w 553124"/>
                      <a:gd name="connsiteY3" fmla="*/ 149395 h 204888"/>
                      <a:gd name="connsiteX4" fmla="*/ 530768 w 553124"/>
                      <a:gd name="connsiteY4" fmla="*/ 204888 h 204888"/>
                      <a:gd name="connsiteX5" fmla="*/ 510171 w 553124"/>
                      <a:gd name="connsiteY5" fmla="*/ 176732 h 204888"/>
                      <a:gd name="connsiteX6" fmla="*/ 436238 w 553124"/>
                      <a:gd name="connsiteY6" fmla="*/ 148505 h 204888"/>
                      <a:gd name="connsiteX7" fmla="*/ 116887 w 553124"/>
                      <a:gd name="connsiteY7" fmla="*/ 148505 h 204888"/>
                      <a:gd name="connsiteX8" fmla="*/ 42953 w 553124"/>
                      <a:gd name="connsiteY8" fmla="*/ 176732 h 204888"/>
                      <a:gd name="connsiteX9" fmla="*/ 22358 w 553124"/>
                      <a:gd name="connsiteY9" fmla="*/ 204887 h 204888"/>
                      <a:gd name="connsiteX10" fmla="*/ 0 w 553124"/>
                      <a:gd name="connsiteY10" fmla="*/ 149392 h 204888"/>
                      <a:gd name="connsiteX11" fmla="*/ 0 w 553124"/>
                      <a:gd name="connsiteY11" fmla="*/ 109436 h 204888"/>
                      <a:gd name="connsiteX12" fmla="*/ 109436 w 553124"/>
                      <a:gd name="connsiteY12" fmla="*/ 0 h 2048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53124" h="204888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530768" y="204888"/>
                        </a:lnTo>
                        <a:lnTo>
                          <a:pt x="510171" y="176732"/>
                        </a:lnTo>
                        <a:cubicBezTo>
                          <a:pt x="491250" y="159292"/>
                          <a:pt x="465110" y="148505"/>
                          <a:pt x="436238" y="148505"/>
                        </a:cubicBezTo>
                        <a:lnTo>
                          <a:pt x="116887" y="148505"/>
                        </a:lnTo>
                        <a:cubicBezTo>
                          <a:pt x="88014" y="148505"/>
                          <a:pt x="61875" y="159292"/>
                          <a:pt x="42953" y="176732"/>
                        </a:cubicBezTo>
                        <a:lnTo>
                          <a:pt x="22358" y="204887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515" name="台形 514"/>
                <p:cNvSpPr/>
                <p:nvPr/>
              </p:nvSpPr>
              <p:spPr bwMode="auto">
                <a:xfrm rot="10800000">
                  <a:off x="4257309" y="4811146"/>
                  <a:ext cx="350410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6" name="台形 515"/>
                <p:cNvSpPr/>
                <p:nvPr/>
              </p:nvSpPr>
              <p:spPr bwMode="auto">
                <a:xfrm rot="10800000">
                  <a:off x="4378954" y="4811144"/>
                  <a:ext cx="105275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517" name="直線コネクタ 516"/>
                <p:cNvCxnSpPr>
                  <a:stCxn id="515" idx="0"/>
                  <a:endCxn id="513" idx="0"/>
                </p:cNvCxnSpPr>
                <p:nvPr/>
              </p:nvCxnSpPr>
              <p:spPr bwMode="auto">
                <a:xfrm>
                  <a:off x="4432514" y="4856865"/>
                  <a:ext cx="1295" cy="122318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518" name="台形 517"/>
                <p:cNvSpPr/>
                <p:nvPr/>
              </p:nvSpPr>
              <p:spPr bwMode="auto">
                <a:xfrm rot="10800000">
                  <a:off x="4397726" y="4613152"/>
                  <a:ext cx="67729" cy="190528"/>
                </a:xfrm>
                <a:prstGeom prst="trapezoid">
                  <a:avLst>
                    <a:gd name="adj" fmla="val 37738"/>
                  </a:avLst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507" name="フリーフォーム 506"/>
              <p:cNvSpPr/>
              <p:nvPr/>
            </p:nvSpPr>
            <p:spPr bwMode="auto">
              <a:xfrm rot="10800000">
                <a:off x="5195567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8" name="フリーフォーム 507"/>
              <p:cNvSpPr/>
              <p:nvPr/>
            </p:nvSpPr>
            <p:spPr bwMode="auto">
              <a:xfrm rot="10800000" flipH="1">
                <a:off x="4485446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1" name="グループ化 20"/>
            <p:cNvGrpSpPr/>
            <p:nvPr/>
          </p:nvGrpSpPr>
          <p:grpSpPr>
            <a:xfrm>
              <a:off x="6242462" y="863715"/>
              <a:ext cx="1187064" cy="1198862"/>
              <a:chOff x="6080628" y="884868"/>
              <a:chExt cx="1504382" cy="1519333"/>
            </a:xfrm>
          </p:grpSpPr>
          <p:grpSp>
            <p:nvGrpSpPr>
              <p:cNvPr id="285" name="グループ化 284"/>
              <p:cNvGrpSpPr/>
              <p:nvPr/>
            </p:nvGrpSpPr>
            <p:grpSpPr>
              <a:xfrm>
                <a:off x="6140893" y="884868"/>
                <a:ext cx="1383856" cy="1519333"/>
                <a:chOff x="6321152" y="926401"/>
                <a:chExt cx="864096" cy="1028687"/>
              </a:xfrm>
            </p:grpSpPr>
            <p:sp>
              <p:nvSpPr>
                <p:cNvPr id="286" name="円/楕円 451"/>
                <p:cNvSpPr/>
                <p:nvPr/>
              </p:nvSpPr>
              <p:spPr>
                <a:xfrm>
                  <a:off x="6332398" y="977834"/>
                  <a:ext cx="841603" cy="977254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7" name="弦 286"/>
                <p:cNvSpPr/>
                <p:nvPr/>
              </p:nvSpPr>
              <p:spPr>
                <a:xfrm>
                  <a:off x="6321152" y="926401"/>
                  <a:ext cx="864096" cy="936104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88" name="フリーフォーム 287"/>
              <p:cNvSpPr/>
              <p:nvPr/>
            </p:nvSpPr>
            <p:spPr bwMode="auto">
              <a:xfrm>
                <a:off x="6651711" y="1122116"/>
                <a:ext cx="362214" cy="362214"/>
              </a:xfrm>
              <a:custGeom>
                <a:avLst/>
                <a:gdLst>
                  <a:gd name="connsiteX0" fmla="*/ 0 w 423640"/>
                  <a:gd name="connsiteY0" fmla="*/ 293050 h 423640"/>
                  <a:gd name="connsiteX1" fmla="*/ 0 w 423640"/>
                  <a:gd name="connsiteY1" fmla="*/ 130590 h 423640"/>
                  <a:gd name="connsiteX2" fmla="*/ 130590 w 423640"/>
                  <a:gd name="connsiteY2" fmla="*/ 130590 h 423640"/>
                  <a:gd name="connsiteX3" fmla="*/ 130590 w 423640"/>
                  <a:gd name="connsiteY3" fmla="*/ 0 h 423640"/>
                  <a:gd name="connsiteX4" fmla="*/ 293050 w 423640"/>
                  <a:gd name="connsiteY4" fmla="*/ 0 h 423640"/>
                  <a:gd name="connsiteX5" fmla="*/ 293050 w 423640"/>
                  <a:gd name="connsiteY5" fmla="*/ 130590 h 423640"/>
                  <a:gd name="connsiteX6" fmla="*/ 423640 w 423640"/>
                  <a:gd name="connsiteY6" fmla="*/ 130590 h 423640"/>
                  <a:gd name="connsiteX7" fmla="*/ 423640 w 423640"/>
                  <a:gd name="connsiteY7" fmla="*/ 293050 h 423640"/>
                  <a:gd name="connsiteX8" fmla="*/ 293050 w 423640"/>
                  <a:gd name="connsiteY8" fmla="*/ 293050 h 423640"/>
                  <a:gd name="connsiteX9" fmla="*/ 293050 w 423640"/>
                  <a:gd name="connsiteY9" fmla="*/ 423640 h 423640"/>
                  <a:gd name="connsiteX10" fmla="*/ 130590 w 423640"/>
                  <a:gd name="connsiteY10" fmla="*/ 423640 h 423640"/>
                  <a:gd name="connsiteX11" fmla="*/ 130590 w 423640"/>
                  <a:gd name="connsiteY11" fmla="*/ 293050 h 42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3640" h="423640">
                    <a:moveTo>
                      <a:pt x="0" y="293050"/>
                    </a:moveTo>
                    <a:lnTo>
                      <a:pt x="0" y="130590"/>
                    </a:lnTo>
                    <a:lnTo>
                      <a:pt x="130590" y="130590"/>
                    </a:lnTo>
                    <a:lnTo>
                      <a:pt x="130590" y="0"/>
                    </a:lnTo>
                    <a:lnTo>
                      <a:pt x="293050" y="0"/>
                    </a:lnTo>
                    <a:lnTo>
                      <a:pt x="293050" y="130590"/>
                    </a:lnTo>
                    <a:lnTo>
                      <a:pt x="423640" y="130590"/>
                    </a:lnTo>
                    <a:lnTo>
                      <a:pt x="423640" y="293050"/>
                    </a:lnTo>
                    <a:lnTo>
                      <a:pt x="293050" y="293050"/>
                    </a:lnTo>
                    <a:lnTo>
                      <a:pt x="293050" y="423640"/>
                    </a:lnTo>
                    <a:lnTo>
                      <a:pt x="130590" y="423640"/>
                    </a:lnTo>
                    <a:lnTo>
                      <a:pt x="130590" y="293050"/>
                    </a:lnTo>
                    <a:close/>
                  </a:path>
                </a:pathLst>
              </a:custGeom>
              <a:solidFill>
                <a:srgbClr val="0066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89" name="角丸四角形 288"/>
              <p:cNvSpPr/>
              <p:nvPr/>
            </p:nvSpPr>
            <p:spPr>
              <a:xfrm>
                <a:off x="6080628" y="1576164"/>
                <a:ext cx="1504382" cy="106353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" name="アーチ 4"/>
              <p:cNvSpPr/>
              <p:nvPr/>
            </p:nvSpPr>
            <p:spPr bwMode="auto">
              <a:xfrm>
                <a:off x="6302355" y="1624934"/>
                <a:ext cx="452792" cy="452792"/>
              </a:xfrm>
              <a:prstGeom prst="blockArc">
                <a:avLst/>
              </a:prstGeom>
              <a:solidFill>
                <a:schemeClr val="tx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93" name="アーチ 292"/>
              <p:cNvSpPr/>
              <p:nvPr/>
            </p:nvSpPr>
            <p:spPr bwMode="auto">
              <a:xfrm>
                <a:off x="6918305" y="1624934"/>
                <a:ext cx="452792" cy="452792"/>
              </a:xfrm>
              <a:prstGeom prst="blockArc">
                <a:avLst/>
              </a:prstGeom>
              <a:solidFill>
                <a:schemeClr val="tx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56" name="月 455"/>
              <p:cNvSpPr/>
              <p:nvPr/>
            </p:nvSpPr>
            <p:spPr>
              <a:xfrm rot="16200000">
                <a:off x="6696872" y="1798582"/>
                <a:ext cx="247682" cy="695030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0" name="グループ化 99"/>
          <p:cNvGrpSpPr/>
          <p:nvPr/>
        </p:nvGrpSpPr>
        <p:grpSpPr>
          <a:xfrm>
            <a:off x="6242462" y="4743098"/>
            <a:ext cx="1187064" cy="1682495"/>
            <a:chOff x="6242462" y="4743098"/>
            <a:chExt cx="1187064" cy="1682495"/>
          </a:xfrm>
        </p:grpSpPr>
        <p:grpSp>
          <p:nvGrpSpPr>
            <p:cNvPr id="541" name="グループ化 540"/>
            <p:cNvGrpSpPr/>
            <p:nvPr/>
          </p:nvGrpSpPr>
          <p:grpSpPr>
            <a:xfrm>
              <a:off x="6360916" y="5649876"/>
              <a:ext cx="950156" cy="775717"/>
              <a:chOff x="4103268" y="4468495"/>
              <a:chExt cx="1843790" cy="1505289"/>
            </a:xfrm>
          </p:grpSpPr>
          <p:grpSp>
            <p:nvGrpSpPr>
              <p:cNvPr id="542" name="グループ化 541"/>
              <p:cNvGrpSpPr/>
              <p:nvPr/>
            </p:nvGrpSpPr>
            <p:grpSpPr>
              <a:xfrm>
                <a:off x="4103268" y="4468495"/>
                <a:ext cx="1843790" cy="1505289"/>
                <a:chOff x="4103268" y="4468496"/>
                <a:chExt cx="666376" cy="544036"/>
              </a:xfrm>
            </p:grpSpPr>
            <p:sp>
              <p:nvSpPr>
                <p:cNvPr id="545" name="楕円 544"/>
                <p:cNvSpPr/>
                <p:nvPr/>
              </p:nvSpPr>
              <p:spPr bwMode="auto">
                <a:xfrm rot="3217727" flipH="1">
                  <a:off x="4570607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6" name="楕円 545"/>
                <p:cNvSpPr/>
                <p:nvPr/>
              </p:nvSpPr>
              <p:spPr bwMode="auto">
                <a:xfrm rot="18382273">
                  <a:off x="4205128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7" name="フリーフォーム 546"/>
                <p:cNvSpPr/>
                <p:nvPr/>
              </p:nvSpPr>
              <p:spPr bwMode="auto">
                <a:xfrm>
                  <a:off x="4103268" y="4493756"/>
                  <a:ext cx="666376" cy="334998"/>
                </a:xfrm>
                <a:custGeom>
                  <a:avLst/>
                  <a:gdLst>
                    <a:gd name="connsiteX0" fmla="*/ 109436 w 553124"/>
                    <a:gd name="connsiteY0" fmla="*/ 0 h 425655"/>
                    <a:gd name="connsiteX1" fmla="*/ 443688 w 553124"/>
                    <a:gd name="connsiteY1" fmla="*/ 0 h 425655"/>
                    <a:gd name="connsiteX2" fmla="*/ 553124 w 553124"/>
                    <a:gd name="connsiteY2" fmla="*/ 109436 h 425655"/>
                    <a:gd name="connsiteX3" fmla="*/ 553124 w 553124"/>
                    <a:gd name="connsiteY3" fmla="*/ 149395 h 425655"/>
                    <a:gd name="connsiteX4" fmla="*/ 441826 w 553124"/>
                    <a:gd name="connsiteY4" fmla="*/ 425655 h 425655"/>
                    <a:gd name="connsiteX5" fmla="*/ 111300 w 553124"/>
                    <a:gd name="connsiteY5" fmla="*/ 425655 h 425655"/>
                    <a:gd name="connsiteX6" fmla="*/ 0 w 553124"/>
                    <a:gd name="connsiteY6" fmla="*/ 149392 h 425655"/>
                    <a:gd name="connsiteX7" fmla="*/ 0 w 553124"/>
                    <a:gd name="connsiteY7" fmla="*/ 109436 h 425655"/>
                    <a:gd name="connsiteX8" fmla="*/ 109436 w 553124"/>
                    <a:gd name="connsiteY8" fmla="*/ 0 h 4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3124" h="425655">
                      <a:moveTo>
                        <a:pt x="109436" y="0"/>
                      </a:moveTo>
                      <a:lnTo>
                        <a:pt x="443688" y="0"/>
                      </a:lnTo>
                      <a:cubicBezTo>
                        <a:pt x="504128" y="0"/>
                        <a:pt x="553124" y="48996"/>
                        <a:pt x="553124" y="109436"/>
                      </a:cubicBezTo>
                      <a:lnTo>
                        <a:pt x="553124" y="149395"/>
                      </a:lnTo>
                      <a:lnTo>
                        <a:pt x="441826" y="425655"/>
                      </a:lnTo>
                      <a:lnTo>
                        <a:pt x="111300" y="425655"/>
                      </a:lnTo>
                      <a:lnTo>
                        <a:pt x="0" y="149392"/>
                      </a:lnTo>
                      <a:lnTo>
                        <a:pt x="0" y="109436"/>
                      </a:lnTo>
                      <a:cubicBezTo>
                        <a:pt x="0" y="48996"/>
                        <a:pt x="48996" y="0"/>
                        <a:pt x="1094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548" name="グループ化 547"/>
                <p:cNvGrpSpPr/>
                <p:nvPr/>
              </p:nvGrpSpPr>
              <p:grpSpPr>
                <a:xfrm>
                  <a:off x="4318268" y="4948046"/>
                  <a:ext cx="235210" cy="64486"/>
                  <a:chOff x="4297408" y="4942327"/>
                  <a:chExt cx="276930" cy="75923"/>
                </a:xfrm>
              </p:grpSpPr>
              <p:sp>
                <p:nvSpPr>
                  <p:cNvPr id="557" name="楕円 556"/>
                  <p:cNvSpPr/>
                  <p:nvPr/>
                </p:nvSpPr>
                <p:spPr bwMode="auto">
                  <a:xfrm rot="1800000" flipH="1">
                    <a:off x="4433139" y="4942328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58" name="楕円 557"/>
                  <p:cNvSpPr/>
                  <p:nvPr/>
                </p:nvSpPr>
                <p:spPr bwMode="auto">
                  <a:xfrm rot="19800000">
                    <a:off x="4297408" y="4942327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549" name="台形 548"/>
                <p:cNvSpPr/>
                <p:nvPr/>
              </p:nvSpPr>
              <p:spPr bwMode="auto">
                <a:xfrm rot="10800000">
                  <a:off x="4268415" y="4811145"/>
                  <a:ext cx="330788" cy="168038"/>
                </a:xfrm>
                <a:prstGeom prst="trapezoid">
                  <a:avLst>
                    <a:gd name="adj" fmla="val 54485"/>
                  </a:avLst>
                </a:pr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550" name="グループ化 549"/>
                <p:cNvGrpSpPr/>
                <p:nvPr/>
              </p:nvGrpSpPr>
              <p:grpSpPr>
                <a:xfrm>
                  <a:off x="4155030" y="4468496"/>
                  <a:ext cx="553124" cy="360262"/>
                  <a:chOff x="4155030" y="4459709"/>
                  <a:chExt cx="553124" cy="464725"/>
                </a:xfrm>
                <a:solidFill>
                  <a:srgbClr val="CC9900"/>
                </a:solidFill>
              </p:grpSpPr>
              <p:sp>
                <p:nvSpPr>
                  <p:cNvPr id="555" name="フリーフォーム 554"/>
                  <p:cNvSpPr/>
                  <p:nvPr/>
                </p:nvSpPr>
                <p:spPr bwMode="auto">
                  <a:xfrm>
                    <a:off x="4155030" y="4498779"/>
                    <a:ext cx="553124" cy="425655"/>
                  </a:xfrm>
                  <a:custGeom>
                    <a:avLst/>
                    <a:gdLst>
                      <a:gd name="connsiteX0" fmla="*/ 109436 w 553124"/>
                      <a:gd name="connsiteY0" fmla="*/ 0 h 425655"/>
                      <a:gd name="connsiteX1" fmla="*/ 443688 w 553124"/>
                      <a:gd name="connsiteY1" fmla="*/ 0 h 425655"/>
                      <a:gd name="connsiteX2" fmla="*/ 553124 w 553124"/>
                      <a:gd name="connsiteY2" fmla="*/ 109436 h 425655"/>
                      <a:gd name="connsiteX3" fmla="*/ 553124 w 553124"/>
                      <a:gd name="connsiteY3" fmla="*/ 149395 h 425655"/>
                      <a:gd name="connsiteX4" fmla="*/ 441826 w 553124"/>
                      <a:gd name="connsiteY4" fmla="*/ 425655 h 425655"/>
                      <a:gd name="connsiteX5" fmla="*/ 111300 w 553124"/>
                      <a:gd name="connsiteY5" fmla="*/ 425655 h 425655"/>
                      <a:gd name="connsiteX6" fmla="*/ 0 w 553124"/>
                      <a:gd name="connsiteY6" fmla="*/ 149392 h 425655"/>
                      <a:gd name="connsiteX7" fmla="*/ 0 w 553124"/>
                      <a:gd name="connsiteY7" fmla="*/ 109436 h 425655"/>
                      <a:gd name="connsiteX8" fmla="*/ 109436 w 553124"/>
                      <a:gd name="connsiteY8" fmla="*/ 0 h 4256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3124" h="425655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441826" y="425655"/>
                        </a:lnTo>
                        <a:lnTo>
                          <a:pt x="111300" y="425655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56" name="フリーフォーム 555"/>
                  <p:cNvSpPr/>
                  <p:nvPr/>
                </p:nvSpPr>
                <p:spPr bwMode="auto">
                  <a:xfrm>
                    <a:off x="4155030" y="4459709"/>
                    <a:ext cx="553124" cy="243958"/>
                  </a:xfrm>
                  <a:custGeom>
                    <a:avLst/>
                    <a:gdLst>
                      <a:gd name="connsiteX0" fmla="*/ 109436 w 553124"/>
                      <a:gd name="connsiteY0" fmla="*/ 0 h 204888"/>
                      <a:gd name="connsiteX1" fmla="*/ 443688 w 553124"/>
                      <a:gd name="connsiteY1" fmla="*/ 0 h 204888"/>
                      <a:gd name="connsiteX2" fmla="*/ 553124 w 553124"/>
                      <a:gd name="connsiteY2" fmla="*/ 109436 h 204888"/>
                      <a:gd name="connsiteX3" fmla="*/ 553124 w 553124"/>
                      <a:gd name="connsiteY3" fmla="*/ 149395 h 204888"/>
                      <a:gd name="connsiteX4" fmla="*/ 530768 w 553124"/>
                      <a:gd name="connsiteY4" fmla="*/ 204888 h 204888"/>
                      <a:gd name="connsiteX5" fmla="*/ 510171 w 553124"/>
                      <a:gd name="connsiteY5" fmla="*/ 176732 h 204888"/>
                      <a:gd name="connsiteX6" fmla="*/ 436238 w 553124"/>
                      <a:gd name="connsiteY6" fmla="*/ 148505 h 204888"/>
                      <a:gd name="connsiteX7" fmla="*/ 116887 w 553124"/>
                      <a:gd name="connsiteY7" fmla="*/ 148505 h 204888"/>
                      <a:gd name="connsiteX8" fmla="*/ 42953 w 553124"/>
                      <a:gd name="connsiteY8" fmla="*/ 176732 h 204888"/>
                      <a:gd name="connsiteX9" fmla="*/ 22358 w 553124"/>
                      <a:gd name="connsiteY9" fmla="*/ 204887 h 204888"/>
                      <a:gd name="connsiteX10" fmla="*/ 0 w 553124"/>
                      <a:gd name="connsiteY10" fmla="*/ 149392 h 204888"/>
                      <a:gd name="connsiteX11" fmla="*/ 0 w 553124"/>
                      <a:gd name="connsiteY11" fmla="*/ 109436 h 204888"/>
                      <a:gd name="connsiteX12" fmla="*/ 109436 w 553124"/>
                      <a:gd name="connsiteY12" fmla="*/ 0 h 2048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53124" h="204888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530768" y="204888"/>
                        </a:lnTo>
                        <a:lnTo>
                          <a:pt x="510171" y="176732"/>
                        </a:lnTo>
                        <a:cubicBezTo>
                          <a:pt x="491250" y="159292"/>
                          <a:pt x="465110" y="148505"/>
                          <a:pt x="436238" y="148505"/>
                        </a:cubicBezTo>
                        <a:lnTo>
                          <a:pt x="116887" y="148505"/>
                        </a:lnTo>
                        <a:cubicBezTo>
                          <a:pt x="88014" y="148505"/>
                          <a:pt x="61875" y="159292"/>
                          <a:pt x="42953" y="176732"/>
                        </a:cubicBezTo>
                        <a:lnTo>
                          <a:pt x="22358" y="204887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551" name="台形 550"/>
                <p:cNvSpPr/>
                <p:nvPr/>
              </p:nvSpPr>
              <p:spPr bwMode="auto">
                <a:xfrm rot="10800000">
                  <a:off x="4257309" y="4811146"/>
                  <a:ext cx="350410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2" name="台形 551"/>
                <p:cNvSpPr/>
                <p:nvPr/>
              </p:nvSpPr>
              <p:spPr bwMode="auto">
                <a:xfrm rot="10800000">
                  <a:off x="4378954" y="4811144"/>
                  <a:ext cx="105275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553" name="直線コネクタ 552"/>
                <p:cNvCxnSpPr>
                  <a:stCxn id="551" idx="0"/>
                  <a:endCxn id="549" idx="0"/>
                </p:cNvCxnSpPr>
                <p:nvPr/>
              </p:nvCxnSpPr>
              <p:spPr bwMode="auto">
                <a:xfrm>
                  <a:off x="4432514" y="4856865"/>
                  <a:ext cx="1295" cy="122318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554" name="台形 553"/>
                <p:cNvSpPr/>
                <p:nvPr/>
              </p:nvSpPr>
              <p:spPr bwMode="auto">
                <a:xfrm rot="10800000">
                  <a:off x="4397726" y="4613152"/>
                  <a:ext cx="67729" cy="190528"/>
                </a:xfrm>
                <a:prstGeom prst="trapezoid">
                  <a:avLst>
                    <a:gd name="adj" fmla="val 37738"/>
                  </a:avLst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543" name="フリーフォーム 542"/>
              <p:cNvSpPr/>
              <p:nvPr/>
            </p:nvSpPr>
            <p:spPr bwMode="auto">
              <a:xfrm rot="10800000">
                <a:off x="5195567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4" name="フリーフォーム 543"/>
              <p:cNvSpPr/>
              <p:nvPr/>
            </p:nvSpPr>
            <p:spPr bwMode="auto">
              <a:xfrm rot="10800000" flipH="1">
                <a:off x="4485446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1" name="グループ化 30"/>
            <p:cNvGrpSpPr/>
            <p:nvPr/>
          </p:nvGrpSpPr>
          <p:grpSpPr>
            <a:xfrm>
              <a:off x="6242462" y="4743098"/>
              <a:ext cx="1187064" cy="1242880"/>
              <a:chOff x="6086978" y="4758368"/>
              <a:chExt cx="1504382" cy="1575117"/>
            </a:xfrm>
          </p:grpSpPr>
          <p:grpSp>
            <p:nvGrpSpPr>
              <p:cNvPr id="344" name="グループ化 343"/>
              <p:cNvGrpSpPr/>
              <p:nvPr/>
            </p:nvGrpSpPr>
            <p:grpSpPr>
              <a:xfrm>
                <a:off x="6086978" y="4758368"/>
                <a:ext cx="1504382" cy="1519333"/>
                <a:chOff x="6283523" y="926401"/>
                <a:chExt cx="939354" cy="1028687"/>
              </a:xfrm>
            </p:grpSpPr>
            <p:sp>
              <p:nvSpPr>
                <p:cNvPr id="345" name="円/楕円 451"/>
                <p:cNvSpPr/>
                <p:nvPr/>
              </p:nvSpPr>
              <p:spPr>
                <a:xfrm>
                  <a:off x="6332398" y="977834"/>
                  <a:ext cx="841603" cy="977254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6" name="弦 345"/>
                <p:cNvSpPr/>
                <p:nvPr/>
              </p:nvSpPr>
              <p:spPr>
                <a:xfrm>
                  <a:off x="6321152" y="926401"/>
                  <a:ext cx="864096" cy="936104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7" name="角丸四角形 346"/>
                <p:cNvSpPr/>
                <p:nvPr/>
              </p:nvSpPr>
              <p:spPr>
                <a:xfrm>
                  <a:off x="6283523" y="1394453"/>
                  <a:ext cx="939354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60" name="フリーフォーム 359"/>
              <p:cNvSpPr/>
              <p:nvPr/>
            </p:nvSpPr>
            <p:spPr bwMode="auto">
              <a:xfrm>
                <a:off x="6651711" y="4982916"/>
                <a:ext cx="362214" cy="362214"/>
              </a:xfrm>
              <a:custGeom>
                <a:avLst/>
                <a:gdLst>
                  <a:gd name="connsiteX0" fmla="*/ 0 w 423640"/>
                  <a:gd name="connsiteY0" fmla="*/ 293050 h 423640"/>
                  <a:gd name="connsiteX1" fmla="*/ 0 w 423640"/>
                  <a:gd name="connsiteY1" fmla="*/ 130590 h 423640"/>
                  <a:gd name="connsiteX2" fmla="*/ 130590 w 423640"/>
                  <a:gd name="connsiteY2" fmla="*/ 130590 h 423640"/>
                  <a:gd name="connsiteX3" fmla="*/ 130590 w 423640"/>
                  <a:gd name="connsiteY3" fmla="*/ 0 h 423640"/>
                  <a:gd name="connsiteX4" fmla="*/ 293050 w 423640"/>
                  <a:gd name="connsiteY4" fmla="*/ 0 h 423640"/>
                  <a:gd name="connsiteX5" fmla="*/ 293050 w 423640"/>
                  <a:gd name="connsiteY5" fmla="*/ 130590 h 423640"/>
                  <a:gd name="connsiteX6" fmla="*/ 423640 w 423640"/>
                  <a:gd name="connsiteY6" fmla="*/ 130590 h 423640"/>
                  <a:gd name="connsiteX7" fmla="*/ 423640 w 423640"/>
                  <a:gd name="connsiteY7" fmla="*/ 293050 h 423640"/>
                  <a:gd name="connsiteX8" fmla="*/ 293050 w 423640"/>
                  <a:gd name="connsiteY8" fmla="*/ 293050 h 423640"/>
                  <a:gd name="connsiteX9" fmla="*/ 293050 w 423640"/>
                  <a:gd name="connsiteY9" fmla="*/ 423640 h 423640"/>
                  <a:gd name="connsiteX10" fmla="*/ 130590 w 423640"/>
                  <a:gd name="connsiteY10" fmla="*/ 423640 h 423640"/>
                  <a:gd name="connsiteX11" fmla="*/ 130590 w 423640"/>
                  <a:gd name="connsiteY11" fmla="*/ 293050 h 42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3640" h="423640">
                    <a:moveTo>
                      <a:pt x="0" y="293050"/>
                    </a:moveTo>
                    <a:lnTo>
                      <a:pt x="0" y="130590"/>
                    </a:lnTo>
                    <a:lnTo>
                      <a:pt x="130590" y="130590"/>
                    </a:lnTo>
                    <a:lnTo>
                      <a:pt x="130590" y="0"/>
                    </a:lnTo>
                    <a:lnTo>
                      <a:pt x="293050" y="0"/>
                    </a:lnTo>
                    <a:lnTo>
                      <a:pt x="293050" y="130590"/>
                    </a:lnTo>
                    <a:lnTo>
                      <a:pt x="423640" y="130590"/>
                    </a:lnTo>
                    <a:lnTo>
                      <a:pt x="423640" y="293050"/>
                    </a:lnTo>
                    <a:lnTo>
                      <a:pt x="293050" y="293050"/>
                    </a:lnTo>
                    <a:lnTo>
                      <a:pt x="293050" y="423640"/>
                    </a:lnTo>
                    <a:lnTo>
                      <a:pt x="130590" y="423640"/>
                    </a:lnTo>
                    <a:lnTo>
                      <a:pt x="130590" y="293050"/>
                    </a:lnTo>
                    <a:close/>
                  </a:path>
                </a:pathLst>
              </a:custGeom>
              <a:solidFill>
                <a:srgbClr val="0066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17" name="グループ化 16"/>
              <p:cNvGrpSpPr/>
              <p:nvPr/>
            </p:nvGrpSpPr>
            <p:grpSpPr>
              <a:xfrm rot="900000">
                <a:off x="6253277" y="5374846"/>
                <a:ext cx="501870" cy="501870"/>
                <a:chOff x="6299568" y="5409470"/>
                <a:chExt cx="501870" cy="501870"/>
              </a:xfrm>
            </p:grpSpPr>
            <p:sp>
              <p:nvSpPr>
                <p:cNvPr id="457" name="楕円 456"/>
                <p:cNvSpPr/>
                <p:nvPr/>
              </p:nvSpPr>
              <p:spPr bwMode="auto">
                <a:xfrm>
                  <a:off x="6299568" y="5409470"/>
                  <a:ext cx="501870" cy="50187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8" name="楕円 457"/>
                <p:cNvSpPr/>
                <p:nvPr/>
              </p:nvSpPr>
              <p:spPr bwMode="auto">
                <a:xfrm>
                  <a:off x="6390136" y="5500038"/>
                  <a:ext cx="320734" cy="3207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2" name="フリーフォーム 461"/>
                <p:cNvSpPr/>
                <p:nvPr/>
              </p:nvSpPr>
              <p:spPr bwMode="auto">
                <a:xfrm>
                  <a:off x="6301623" y="5409471"/>
                  <a:ext cx="497763" cy="240763"/>
                </a:xfrm>
                <a:custGeom>
                  <a:avLst/>
                  <a:gdLst>
                    <a:gd name="connsiteX0" fmla="*/ 248881 w 497763"/>
                    <a:gd name="connsiteY0" fmla="*/ 0 h 240763"/>
                    <a:gd name="connsiteX1" fmla="*/ 480097 w 497763"/>
                    <a:gd name="connsiteY1" fmla="*/ 153260 h 240763"/>
                    <a:gd name="connsiteX2" fmla="*/ 497763 w 497763"/>
                    <a:gd name="connsiteY2" fmla="*/ 240763 h 240763"/>
                    <a:gd name="connsiteX3" fmla="*/ 461262 w 497763"/>
                    <a:gd name="connsiteY3" fmla="*/ 231652 h 240763"/>
                    <a:gd name="connsiteX4" fmla="*/ 248881 w 497763"/>
                    <a:gd name="connsiteY4" fmla="*/ 211932 h 240763"/>
                    <a:gd name="connsiteX5" fmla="*/ 36500 w 497763"/>
                    <a:gd name="connsiteY5" fmla="*/ 231652 h 240763"/>
                    <a:gd name="connsiteX6" fmla="*/ 0 w 497763"/>
                    <a:gd name="connsiteY6" fmla="*/ 240763 h 240763"/>
                    <a:gd name="connsiteX7" fmla="*/ 17666 w 497763"/>
                    <a:gd name="connsiteY7" fmla="*/ 153260 h 240763"/>
                    <a:gd name="connsiteX8" fmla="*/ 248881 w 497763"/>
                    <a:gd name="connsiteY8" fmla="*/ 0 h 240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7763" h="240763">
                      <a:moveTo>
                        <a:pt x="248881" y="0"/>
                      </a:moveTo>
                      <a:cubicBezTo>
                        <a:pt x="352822" y="0"/>
                        <a:pt x="442003" y="63195"/>
                        <a:pt x="480097" y="153260"/>
                      </a:cubicBezTo>
                      <a:lnTo>
                        <a:pt x="497763" y="240763"/>
                      </a:lnTo>
                      <a:lnTo>
                        <a:pt x="461262" y="231652"/>
                      </a:lnTo>
                      <a:cubicBezTo>
                        <a:pt x="395985" y="218954"/>
                        <a:pt x="324216" y="211932"/>
                        <a:pt x="248881" y="211932"/>
                      </a:cubicBezTo>
                      <a:cubicBezTo>
                        <a:pt x="173547" y="211932"/>
                        <a:pt x="101778" y="218954"/>
                        <a:pt x="36500" y="231652"/>
                      </a:cubicBezTo>
                      <a:lnTo>
                        <a:pt x="0" y="240763"/>
                      </a:lnTo>
                      <a:lnTo>
                        <a:pt x="17666" y="153260"/>
                      </a:lnTo>
                      <a:cubicBezTo>
                        <a:pt x="55760" y="63195"/>
                        <a:pt x="144940" y="0"/>
                        <a:pt x="248881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464" name="グループ化 463"/>
              <p:cNvGrpSpPr/>
              <p:nvPr/>
            </p:nvGrpSpPr>
            <p:grpSpPr>
              <a:xfrm rot="20700000">
                <a:off x="6917646" y="5374846"/>
                <a:ext cx="501870" cy="501870"/>
                <a:chOff x="6299568" y="5409470"/>
                <a:chExt cx="501870" cy="501870"/>
              </a:xfrm>
            </p:grpSpPr>
            <p:sp>
              <p:nvSpPr>
                <p:cNvPr id="465" name="楕円 464"/>
                <p:cNvSpPr/>
                <p:nvPr/>
              </p:nvSpPr>
              <p:spPr bwMode="auto">
                <a:xfrm>
                  <a:off x="6299568" y="5409470"/>
                  <a:ext cx="501870" cy="50187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6" name="楕円 465"/>
                <p:cNvSpPr/>
                <p:nvPr/>
              </p:nvSpPr>
              <p:spPr bwMode="auto">
                <a:xfrm>
                  <a:off x="6390136" y="5500038"/>
                  <a:ext cx="320734" cy="3207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7" name="フリーフォーム 466"/>
                <p:cNvSpPr/>
                <p:nvPr/>
              </p:nvSpPr>
              <p:spPr bwMode="auto">
                <a:xfrm>
                  <a:off x="6301623" y="5409471"/>
                  <a:ext cx="497763" cy="240763"/>
                </a:xfrm>
                <a:custGeom>
                  <a:avLst/>
                  <a:gdLst>
                    <a:gd name="connsiteX0" fmla="*/ 248881 w 497763"/>
                    <a:gd name="connsiteY0" fmla="*/ 0 h 240763"/>
                    <a:gd name="connsiteX1" fmla="*/ 480097 w 497763"/>
                    <a:gd name="connsiteY1" fmla="*/ 153260 h 240763"/>
                    <a:gd name="connsiteX2" fmla="*/ 497763 w 497763"/>
                    <a:gd name="connsiteY2" fmla="*/ 240763 h 240763"/>
                    <a:gd name="connsiteX3" fmla="*/ 461262 w 497763"/>
                    <a:gd name="connsiteY3" fmla="*/ 231652 h 240763"/>
                    <a:gd name="connsiteX4" fmla="*/ 248881 w 497763"/>
                    <a:gd name="connsiteY4" fmla="*/ 211932 h 240763"/>
                    <a:gd name="connsiteX5" fmla="*/ 36500 w 497763"/>
                    <a:gd name="connsiteY5" fmla="*/ 231652 h 240763"/>
                    <a:gd name="connsiteX6" fmla="*/ 0 w 497763"/>
                    <a:gd name="connsiteY6" fmla="*/ 240763 h 240763"/>
                    <a:gd name="connsiteX7" fmla="*/ 17666 w 497763"/>
                    <a:gd name="connsiteY7" fmla="*/ 153260 h 240763"/>
                    <a:gd name="connsiteX8" fmla="*/ 248881 w 497763"/>
                    <a:gd name="connsiteY8" fmla="*/ 0 h 240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7763" h="240763">
                      <a:moveTo>
                        <a:pt x="248881" y="0"/>
                      </a:moveTo>
                      <a:cubicBezTo>
                        <a:pt x="352822" y="0"/>
                        <a:pt x="442003" y="63195"/>
                        <a:pt x="480097" y="153260"/>
                      </a:cubicBezTo>
                      <a:lnTo>
                        <a:pt x="497763" y="240763"/>
                      </a:lnTo>
                      <a:lnTo>
                        <a:pt x="461262" y="231652"/>
                      </a:lnTo>
                      <a:cubicBezTo>
                        <a:pt x="395985" y="218954"/>
                        <a:pt x="324216" y="211932"/>
                        <a:pt x="248881" y="211932"/>
                      </a:cubicBezTo>
                      <a:cubicBezTo>
                        <a:pt x="173547" y="211932"/>
                        <a:pt x="101778" y="218954"/>
                        <a:pt x="36500" y="231652"/>
                      </a:cubicBezTo>
                      <a:lnTo>
                        <a:pt x="0" y="240763"/>
                      </a:lnTo>
                      <a:lnTo>
                        <a:pt x="17666" y="153260"/>
                      </a:lnTo>
                      <a:cubicBezTo>
                        <a:pt x="55760" y="63195"/>
                        <a:pt x="144940" y="0"/>
                        <a:pt x="248881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468" name="アーチ 467"/>
              <p:cNvSpPr/>
              <p:nvPr/>
            </p:nvSpPr>
            <p:spPr bwMode="auto">
              <a:xfrm>
                <a:off x="6677323" y="6002594"/>
                <a:ext cx="330891" cy="330891"/>
              </a:xfrm>
              <a:prstGeom prst="blockArc">
                <a:avLst/>
              </a:prstGeom>
              <a:solidFill>
                <a:schemeClr val="tx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99" name="グループ化 98"/>
          <p:cNvGrpSpPr/>
          <p:nvPr/>
        </p:nvGrpSpPr>
        <p:grpSpPr>
          <a:xfrm>
            <a:off x="8099202" y="4737215"/>
            <a:ext cx="1187064" cy="1688378"/>
            <a:chOff x="8099202" y="4737215"/>
            <a:chExt cx="1187064" cy="1688378"/>
          </a:xfrm>
        </p:grpSpPr>
        <p:grpSp>
          <p:nvGrpSpPr>
            <p:cNvPr id="595" name="グループ化 594"/>
            <p:cNvGrpSpPr/>
            <p:nvPr/>
          </p:nvGrpSpPr>
          <p:grpSpPr>
            <a:xfrm>
              <a:off x="8217656" y="5649876"/>
              <a:ext cx="950156" cy="775717"/>
              <a:chOff x="4103268" y="4468495"/>
              <a:chExt cx="1843790" cy="1505289"/>
            </a:xfrm>
          </p:grpSpPr>
          <p:grpSp>
            <p:nvGrpSpPr>
              <p:cNvPr id="596" name="グループ化 595"/>
              <p:cNvGrpSpPr/>
              <p:nvPr/>
            </p:nvGrpSpPr>
            <p:grpSpPr>
              <a:xfrm>
                <a:off x="4103268" y="4468495"/>
                <a:ext cx="1843790" cy="1505289"/>
                <a:chOff x="4103268" y="4468496"/>
                <a:chExt cx="666376" cy="544036"/>
              </a:xfrm>
            </p:grpSpPr>
            <p:sp>
              <p:nvSpPr>
                <p:cNvPr id="599" name="楕円 598"/>
                <p:cNvSpPr/>
                <p:nvPr/>
              </p:nvSpPr>
              <p:spPr bwMode="auto">
                <a:xfrm rot="3217727" flipH="1">
                  <a:off x="4570607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0" name="楕円 599"/>
                <p:cNvSpPr/>
                <p:nvPr/>
              </p:nvSpPr>
              <p:spPr bwMode="auto">
                <a:xfrm rot="18382273">
                  <a:off x="4205128" y="4826017"/>
                  <a:ext cx="99295" cy="64485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1" name="フリーフォーム 600"/>
                <p:cNvSpPr/>
                <p:nvPr/>
              </p:nvSpPr>
              <p:spPr bwMode="auto">
                <a:xfrm>
                  <a:off x="4103268" y="4493756"/>
                  <a:ext cx="666376" cy="334998"/>
                </a:xfrm>
                <a:custGeom>
                  <a:avLst/>
                  <a:gdLst>
                    <a:gd name="connsiteX0" fmla="*/ 109436 w 553124"/>
                    <a:gd name="connsiteY0" fmla="*/ 0 h 425655"/>
                    <a:gd name="connsiteX1" fmla="*/ 443688 w 553124"/>
                    <a:gd name="connsiteY1" fmla="*/ 0 h 425655"/>
                    <a:gd name="connsiteX2" fmla="*/ 553124 w 553124"/>
                    <a:gd name="connsiteY2" fmla="*/ 109436 h 425655"/>
                    <a:gd name="connsiteX3" fmla="*/ 553124 w 553124"/>
                    <a:gd name="connsiteY3" fmla="*/ 149395 h 425655"/>
                    <a:gd name="connsiteX4" fmla="*/ 441826 w 553124"/>
                    <a:gd name="connsiteY4" fmla="*/ 425655 h 425655"/>
                    <a:gd name="connsiteX5" fmla="*/ 111300 w 553124"/>
                    <a:gd name="connsiteY5" fmla="*/ 425655 h 425655"/>
                    <a:gd name="connsiteX6" fmla="*/ 0 w 553124"/>
                    <a:gd name="connsiteY6" fmla="*/ 149392 h 425655"/>
                    <a:gd name="connsiteX7" fmla="*/ 0 w 553124"/>
                    <a:gd name="connsiteY7" fmla="*/ 109436 h 425655"/>
                    <a:gd name="connsiteX8" fmla="*/ 109436 w 553124"/>
                    <a:gd name="connsiteY8" fmla="*/ 0 h 4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3124" h="425655">
                      <a:moveTo>
                        <a:pt x="109436" y="0"/>
                      </a:moveTo>
                      <a:lnTo>
                        <a:pt x="443688" y="0"/>
                      </a:lnTo>
                      <a:cubicBezTo>
                        <a:pt x="504128" y="0"/>
                        <a:pt x="553124" y="48996"/>
                        <a:pt x="553124" y="109436"/>
                      </a:cubicBezTo>
                      <a:lnTo>
                        <a:pt x="553124" y="149395"/>
                      </a:lnTo>
                      <a:lnTo>
                        <a:pt x="441826" y="425655"/>
                      </a:lnTo>
                      <a:lnTo>
                        <a:pt x="111300" y="425655"/>
                      </a:lnTo>
                      <a:lnTo>
                        <a:pt x="0" y="149392"/>
                      </a:lnTo>
                      <a:lnTo>
                        <a:pt x="0" y="109436"/>
                      </a:lnTo>
                      <a:cubicBezTo>
                        <a:pt x="0" y="48996"/>
                        <a:pt x="48996" y="0"/>
                        <a:pt x="109436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602" name="グループ化 601"/>
                <p:cNvGrpSpPr/>
                <p:nvPr/>
              </p:nvGrpSpPr>
              <p:grpSpPr>
                <a:xfrm>
                  <a:off x="4318268" y="4948046"/>
                  <a:ext cx="235210" cy="64486"/>
                  <a:chOff x="4297408" y="4942327"/>
                  <a:chExt cx="276930" cy="75923"/>
                </a:xfrm>
              </p:grpSpPr>
              <p:sp>
                <p:nvSpPr>
                  <p:cNvPr id="611" name="楕円 610"/>
                  <p:cNvSpPr/>
                  <p:nvPr/>
                </p:nvSpPr>
                <p:spPr bwMode="auto">
                  <a:xfrm rot="1800000" flipH="1">
                    <a:off x="4433139" y="4942328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612" name="楕円 611"/>
                  <p:cNvSpPr/>
                  <p:nvPr/>
                </p:nvSpPr>
                <p:spPr bwMode="auto">
                  <a:xfrm rot="19800000">
                    <a:off x="4297408" y="4942327"/>
                    <a:ext cx="141199" cy="759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603" name="台形 602"/>
                <p:cNvSpPr/>
                <p:nvPr/>
              </p:nvSpPr>
              <p:spPr bwMode="auto">
                <a:xfrm rot="10800000">
                  <a:off x="4268415" y="4811145"/>
                  <a:ext cx="330788" cy="168038"/>
                </a:xfrm>
                <a:prstGeom prst="trapezoid">
                  <a:avLst>
                    <a:gd name="adj" fmla="val 54485"/>
                  </a:avLst>
                </a:prstGeom>
                <a:solidFill>
                  <a:srgbClr val="CC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604" name="グループ化 603"/>
                <p:cNvGrpSpPr/>
                <p:nvPr/>
              </p:nvGrpSpPr>
              <p:grpSpPr>
                <a:xfrm>
                  <a:off x="4155030" y="4468496"/>
                  <a:ext cx="553124" cy="360262"/>
                  <a:chOff x="4155030" y="4459709"/>
                  <a:chExt cx="553124" cy="464725"/>
                </a:xfrm>
                <a:solidFill>
                  <a:srgbClr val="CC9900"/>
                </a:solidFill>
              </p:grpSpPr>
              <p:sp>
                <p:nvSpPr>
                  <p:cNvPr id="609" name="フリーフォーム 608"/>
                  <p:cNvSpPr/>
                  <p:nvPr/>
                </p:nvSpPr>
                <p:spPr bwMode="auto">
                  <a:xfrm>
                    <a:off x="4155030" y="4498779"/>
                    <a:ext cx="553124" cy="425655"/>
                  </a:xfrm>
                  <a:custGeom>
                    <a:avLst/>
                    <a:gdLst>
                      <a:gd name="connsiteX0" fmla="*/ 109436 w 553124"/>
                      <a:gd name="connsiteY0" fmla="*/ 0 h 425655"/>
                      <a:gd name="connsiteX1" fmla="*/ 443688 w 553124"/>
                      <a:gd name="connsiteY1" fmla="*/ 0 h 425655"/>
                      <a:gd name="connsiteX2" fmla="*/ 553124 w 553124"/>
                      <a:gd name="connsiteY2" fmla="*/ 109436 h 425655"/>
                      <a:gd name="connsiteX3" fmla="*/ 553124 w 553124"/>
                      <a:gd name="connsiteY3" fmla="*/ 149395 h 425655"/>
                      <a:gd name="connsiteX4" fmla="*/ 441826 w 553124"/>
                      <a:gd name="connsiteY4" fmla="*/ 425655 h 425655"/>
                      <a:gd name="connsiteX5" fmla="*/ 111300 w 553124"/>
                      <a:gd name="connsiteY5" fmla="*/ 425655 h 425655"/>
                      <a:gd name="connsiteX6" fmla="*/ 0 w 553124"/>
                      <a:gd name="connsiteY6" fmla="*/ 149392 h 425655"/>
                      <a:gd name="connsiteX7" fmla="*/ 0 w 553124"/>
                      <a:gd name="connsiteY7" fmla="*/ 109436 h 425655"/>
                      <a:gd name="connsiteX8" fmla="*/ 109436 w 553124"/>
                      <a:gd name="connsiteY8" fmla="*/ 0 h 4256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3124" h="425655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441826" y="425655"/>
                        </a:lnTo>
                        <a:lnTo>
                          <a:pt x="111300" y="425655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610" name="フリーフォーム 609"/>
                  <p:cNvSpPr/>
                  <p:nvPr/>
                </p:nvSpPr>
                <p:spPr bwMode="auto">
                  <a:xfrm>
                    <a:off x="4155030" y="4459709"/>
                    <a:ext cx="553124" cy="243958"/>
                  </a:xfrm>
                  <a:custGeom>
                    <a:avLst/>
                    <a:gdLst>
                      <a:gd name="connsiteX0" fmla="*/ 109436 w 553124"/>
                      <a:gd name="connsiteY0" fmla="*/ 0 h 204888"/>
                      <a:gd name="connsiteX1" fmla="*/ 443688 w 553124"/>
                      <a:gd name="connsiteY1" fmla="*/ 0 h 204888"/>
                      <a:gd name="connsiteX2" fmla="*/ 553124 w 553124"/>
                      <a:gd name="connsiteY2" fmla="*/ 109436 h 204888"/>
                      <a:gd name="connsiteX3" fmla="*/ 553124 w 553124"/>
                      <a:gd name="connsiteY3" fmla="*/ 149395 h 204888"/>
                      <a:gd name="connsiteX4" fmla="*/ 530768 w 553124"/>
                      <a:gd name="connsiteY4" fmla="*/ 204888 h 204888"/>
                      <a:gd name="connsiteX5" fmla="*/ 510171 w 553124"/>
                      <a:gd name="connsiteY5" fmla="*/ 176732 h 204888"/>
                      <a:gd name="connsiteX6" fmla="*/ 436238 w 553124"/>
                      <a:gd name="connsiteY6" fmla="*/ 148505 h 204888"/>
                      <a:gd name="connsiteX7" fmla="*/ 116887 w 553124"/>
                      <a:gd name="connsiteY7" fmla="*/ 148505 h 204888"/>
                      <a:gd name="connsiteX8" fmla="*/ 42953 w 553124"/>
                      <a:gd name="connsiteY8" fmla="*/ 176732 h 204888"/>
                      <a:gd name="connsiteX9" fmla="*/ 22358 w 553124"/>
                      <a:gd name="connsiteY9" fmla="*/ 204887 h 204888"/>
                      <a:gd name="connsiteX10" fmla="*/ 0 w 553124"/>
                      <a:gd name="connsiteY10" fmla="*/ 149392 h 204888"/>
                      <a:gd name="connsiteX11" fmla="*/ 0 w 553124"/>
                      <a:gd name="connsiteY11" fmla="*/ 109436 h 204888"/>
                      <a:gd name="connsiteX12" fmla="*/ 109436 w 553124"/>
                      <a:gd name="connsiteY12" fmla="*/ 0 h 2048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53124" h="204888">
                        <a:moveTo>
                          <a:pt x="109436" y="0"/>
                        </a:moveTo>
                        <a:lnTo>
                          <a:pt x="443688" y="0"/>
                        </a:lnTo>
                        <a:cubicBezTo>
                          <a:pt x="504128" y="0"/>
                          <a:pt x="553124" y="48996"/>
                          <a:pt x="553124" y="109436"/>
                        </a:cubicBezTo>
                        <a:lnTo>
                          <a:pt x="553124" y="149395"/>
                        </a:lnTo>
                        <a:lnTo>
                          <a:pt x="530768" y="204888"/>
                        </a:lnTo>
                        <a:lnTo>
                          <a:pt x="510171" y="176732"/>
                        </a:lnTo>
                        <a:cubicBezTo>
                          <a:pt x="491250" y="159292"/>
                          <a:pt x="465110" y="148505"/>
                          <a:pt x="436238" y="148505"/>
                        </a:cubicBezTo>
                        <a:lnTo>
                          <a:pt x="116887" y="148505"/>
                        </a:lnTo>
                        <a:cubicBezTo>
                          <a:pt x="88014" y="148505"/>
                          <a:pt x="61875" y="159292"/>
                          <a:pt x="42953" y="176732"/>
                        </a:cubicBezTo>
                        <a:lnTo>
                          <a:pt x="22358" y="204887"/>
                        </a:lnTo>
                        <a:lnTo>
                          <a:pt x="0" y="149392"/>
                        </a:lnTo>
                        <a:lnTo>
                          <a:pt x="0" y="109436"/>
                        </a:lnTo>
                        <a:cubicBezTo>
                          <a:pt x="0" y="48996"/>
                          <a:pt x="48996" y="0"/>
                          <a:pt x="10943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605" name="台形 604"/>
                <p:cNvSpPr/>
                <p:nvPr/>
              </p:nvSpPr>
              <p:spPr bwMode="auto">
                <a:xfrm rot="10800000">
                  <a:off x="4257309" y="4811146"/>
                  <a:ext cx="350410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6" name="台形 605"/>
                <p:cNvSpPr/>
                <p:nvPr/>
              </p:nvSpPr>
              <p:spPr bwMode="auto">
                <a:xfrm rot="10800000">
                  <a:off x="4378954" y="4811144"/>
                  <a:ext cx="105275" cy="45719"/>
                </a:xfrm>
                <a:prstGeom prst="trapezoid">
                  <a:avLst>
                    <a:gd name="adj" fmla="val 54485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607" name="直線コネクタ 606"/>
                <p:cNvCxnSpPr>
                  <a:stCxn id="605" idx="0"/>
                  <a:endCxn id="603" idx="0"/>
                </p:cNvCxnSpPr>
                <p:nvPr/>
              </p:nvCxnSpPr>
              <p:spPr bwMode="auto">
                <a:xfrm>
                  <a:off x="4432514" y="4856865"/>
                  <a:ext cx="1295" cy="122318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608" name="台形 607"/>
                <p:cNvSpPr/>
                <p:nvPr/>
              </p:nvSpPr>
              <p:spPr bwMode="auto">
                <a:xfrm rot="10800000">
                  <a:off x="4397726" y="4613152"/>
                  <a:ext cx="67729" cy="190528"/>
                </a:xfrm>
                <a:prstGeom prst="trapezoid">
                  <a:avLst>
                    <a:gd name="adj" fmla="val 37738"/>
                  </a:avLst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597" name="フリーフォーム 596"/>
              <p:cNvSpPr/>
              <p:nvPr/>
            </p:nvSpPr>
            <p:spPr bwMode="auto">
              <a:xfrm rot="10800000">
                <a:off x="5195567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8" name="フリーフォーム 597"/>
              <p:cNvSpPr/>
              <p:nvPr/>
            </p:nvSpPr>
            <p:spPr bwMode="auto">
              <a:xfrm rot="10800000" flipH="1">
                <a:off x="4485446" y="5058079"/>
                <a:ext cx="343787" cy="185577"/>
              </a:xfrm>
              <a:custGeom>
                <a:avLst/>
                <a:gdLst>
                  <a:gd name="connsiteX0" fmla="*/ 343787 w 343787"/>
                  <a:gd name="connsiteY0" fmla="*/ 185577 h 185577"/>
                  <a:gd name="connsiteX1" fmla="*/ 0 w 343787"/>
                  <a:gd name="connsiteY1" fmla="*/ 185577 h 185577"/>
                  <a:gd name="connsiteX2" fmla="*/ 3859 w 343787"/>
                  <a:gd name="connsiteY2" fmla="*/ 170142 h 185577"/>
                  <a:gd name="connsiteX3" fmla="*/ 113041 w 343787"/>
                  <a:gd name="connsiteY3" fmla="*/ 0 h 185577"/>
                  <a:gd name="connsiteX4" fmla="*/ 297393 w 343787"/>
                  <a:gd name="connsiteY4" fmla="*/ 0 h 18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787" h="185577">
                    <a:moveTo>
                      <a:pt x="343787" y="185577"/>
                    </a:moveTo>
                    <a:lnTo>
                      <a:pt x="0" y="185577"/>
                    </a:lnTo>
                    <a:lnTo>
                      <a:pt x="3859" y="170142"/>
                    </a:lnTo>
                    <a:lnTo>
                      <a:pt x="113041" y="0"/>
                    </a:lnTo>
                    <a:lnTo>
                      <a:pt x="297393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6" name="グループ化 95"/>
            <p:cNvGrpSpPr/>
            <p:nvPr/>
          </p:nvGrpSpPr>
          <p:grpSpPr>
            <a:xfrm>
              <a:off x="8099202" y="4737215"/>
              <a:ext cx="1187064" cy="1198862"/>
              <a:chOff x="7941178" y="4758368"/>
              <a:chExt cx="1504382" cy="1519333"/>
            </a:xfrm>
          </p:grpSpPr>
          <p:grpSp>
            <p:nvGrpSpPr>
              <p:cNvPr id="348" name="グループ化 347"/>
              <p:cNvGrpSpPr/>
              <p:nvPr/>
            </p:nvGrpSpPr>
            <p:grpSpPr>
              <a:xfrm>
                <a:off x="7941178" y="4758368"/>
                <a:ext cx="1504382" cy="1519333"/>
                <a:chOff x="6283523" y="926401"/>
                <a:chExt cx="939354" cy="1028687"/>
              </a:xfrm>
            </p:grpSpPr>
            <p:sp>
              <p:nvSpPr>
                <p:cNvPr id="349" name="円/楕円 451"/>
                <p:cNvSpPr/>
                <p:nvPr/>
              </p:nvSpPr>
              <p:spPr>
                <a:xfrm>
                  <a:off x="6332398" y="977834"/>
                  <a:ext cx="841603" cy="977254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0" name="弦 349"/>
                <p:cNvSpPr/>
                <p:nvPr/>
              </p:nvSpPr>
              <p:spPr>
                <a:xfrm>
                  <a:off x="6321152" y="926401"/>
                  <a:ext cx="864096" cy="936104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1" name="角丸四角形 350"/>
                <p:cNvSpPr/>
                <p:nvPr/>
              </p:nvSpPr>
              <p:spPr>
                <a:xfrm>
                  <a:off x="6283523" y="1394453"/>
                  <a:ext cx="939354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61" name="フリーフォーム 360"/>
              <p:cNvSpPr/>
              <p:nvPr/>
            </p:nvSpPr>
            <p:spPr bwMode="auto">
              <a:xfrm>
                <a:off x="8510991" y="4982916"/>
                <a:ext cx="362214" cy="362214"/>
              </a:xfrm>
              <a:custGeom>
                <a:avLst/>
                <a:gdLst>
                  <a:gd name="connsiteX0" fmla="*/ 0 w 423640"/>
                  <a:gd name="connsiteY0" fmla="*/ 293050 h 423640"/>
                  <a:gd name="connsiteX1" fmla="*/ 0 w 423640"/>
                  <a:gd name="connsiteY1" fmla="*/ 130590 h 423640"/>
                  <a:gd name="connsiteX2" fmla="*/ 130590 w 423640"/>
                  <a:gd name="connsiteY2" fmla="*/ 130590 h 423640"/>
                  <a:gd name="connsiteX3" fmla="*/ 130590 w 423640"/>
                  <a:gd name="connsiteY3" fmla="*/ 0 h 423640"/>
                  <a:gd name="connsiteX4" fmla="*/ 293050 w 423640"/>
                  <a:gd name="connsiteY4" fmla="*/ 0 h 423640"/>
                  <a:gd name="connsiteX5" fmla="*/ 293050 w 423640"/>
                  <a:gd name="connsiteY5" fmla="*/ 130590 h 423640"/>
                  <a:gd name="connsiteX6" fmla="*/ 423640 w 423640"/>
                  <a:gd name="connsiteY6" fmla="*/ 130590 h 423640"/>
                  <a:gd name="connsiteX7" fmla="*/ 423640 w 423640"/>
                  <a:gd name="connsiteY7" fmla="*/ 293050 h 423640"/>
                  <a:gd name="connsiteX8" fmla="*/ 293050 w 423640"/>
                  <a:gd name="connsiteY8" fmla="*/ 293050 h 423640"/>
                  <a:gd name="connsiteX9" fmla="*/ 293050 w 423640"/>
                  <a:gd name="connsiteY9" fmla="*/ 423640 h 423640"/>
                  <a:gd name="connsiteX10" fmla="*/ 130590 w 423640"/>
                  <a:gd name="connsiteY10" fmla="*/ 423640 h 423640"/>
                  <a:gd name="connsiteX11" fmla="*/ 130590 w 423640"/>
                  <a:gd name="connsiteY11" fmla="*/ 293050 h 42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3640" h="423640">
                    <a:moveTo>
                      <a:pt x="0" y="293050"/>
                    </a:moveTo>
                    <a:lnTo>
                      <a:pt x="0" y="130590"/>
                    </a:lnTo>
                    <a:lnTo>
                      <a:pt x="130590" y="130590"/>
                    </a:lnTo>
                    <a:lnTo>
                      <a:pt x="130590" y="0"/>
                    </a:lnTo>
                    <a:lnTo>
                      <a:pt x="293050" y="0"/>
                    </a:lnTo>
                    <a:lnTo>
                      <a:pt x="293050" y="130590"/>
                    </a:lnTo>
                    <a:lnTo>
                      <a:pt x="423640" y="130590"/>
                    </a:lnTo>
                    <a:lnTo>
                      <a:pt x="423640" y="293050"/>
                    </a:lnTo>
                    <a:lnTo>
                      <a:pt x="293050" y="293050"/>
                    </a:lnTo>
                    <a:lnTo>
                      <a:pt x="293050" y="423640"/>
                    </a:lnTo>
                    <a:lnTo>
                      <a:pt x="130590" y="423640"/>
                    </a:lnTo>
                    <a:lnTo>
                      <a:pt x="130590" y="293050"/>
                    </a:lnTo>
                    <a:close/>
                  </a:path>
                </a:pathLst>
              </a:custGeom>
              <a:solidFill>
                <a:srgbClr val="0066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469" name="グループ化 468"/>
              <p:cNvGrpSpPr/>
              <p:nvPr/>
            </p:nvGrpSpPr>
            <p:grpSpPr>
              <a:xfrm rot="20700000">
                <a:off x="8104937" y="5374846"/>
                <a:ext cx="501870" cy="501870"/>
                <a:chOff x="6299568" y="5409470"/>
                <a:chExt cx="501870" cy="501870"/>
              </a:xfrm>
            </p:grpSpPr>
            <p:sp>
              <p:nvSpPr>
                <p:cNvPr id="470" name="楕円 469"/>
                <p:cNvSpPr/>
                <p:nvPr/>
              </p:nvSpPr>
              <p:spPr bwMode="auto">
                <a:xfrm>
                  <a:off x="6299568" y="5409470"/>
                  <a:ext cx="501870" cy="50187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1" name="楕円 470"/>
                <p:cNvSpPr/>
                <p:nvPr/>
              </p:nvSpPr>
              <p:spPr bwMode="auto">
                <a:xfrm>
                  <a:off x="6390136" y="5500038"/>
                  <a:ext cx="320734" cy="3207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2" name="フリーフォーム 471"/>
                <p:cNvSpPr/>
                <p:nvPr/>
              </p:nvSpPr>
              <p:spPr bwMode="auto">
                <a:xfrm>
                  <a:off x="6301623" y="5409471"/>
                  <a:ext cx="497763" cy="240763"/>
                </a:xfrm>
                <a:custGeom>
                  <a:avLst/>
                  <a:gdLst>
                    <a:gd name="connsiteX0" fmla="*/ 248881 w 497763"/>
                    <a:gd name="connsiteY0" fmla="*/ 0 h 240763"/>
                    <a:gd name="connsiteX1" fmla="*/ 480097 w 497763"/>
                    <a:gd name="connsiteY1" fmla="*/ 153260 h 240763"/>
                    <a:gd name="connsiteX2" fmla="*/ 497763 w 497763"/>
                    <a:gd name="connsiteY2" fmla="*/ 240763 h 240763"/>
                    <a:gd name="connsiteX3" fmla="*/ 461262 w 497763"/>
                    <a:gd name="connsiteY3" fmla="*/ 231652 h 240763"/>
                    <a:gd name="connsiteX4" fmla="*/ 248881 w 497763"/>
                    <a:gd name="connsiteY4" fmla="*/ 211932 h 240763"/>
                    <a:gd name="connsiteX5" fmla="*/ 36500 w 497763"/>
                    <a:gd name="connsiteY5" fmla="*/ 231652 h 240763"/>
                    <a:gd name="connsiteX6" fmla="*/ 0 w 497763"/>
                    <a:gd name="connsiteY6" fmla="*/ 240763 h 240763"/>
                    <a:gd name="connsiteX7" fmla="*/ 17666 w 497763"/>
                    <a:gd name="connsiteY7" fmla="*/ 153260 h 240763"/>
                    <a:gd name="connsiteX8" fmla="*/ 248881 w 497763"/>
                    <a:gd name="connsiteY8" fmla="*/ 0 h 240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7763" h="240763">
                      <a:moveTo>
                        <a:pt x="248881" y="0"/>
                      </a:moveTo>
                      <a:cubicBezTo>
                        <a:pt x="352822" y="0"/>
                        <a:pt x="442003" y="63195"/>
                        <a:pt x="480097" y="153260"/>
                      </a:cubicBezTo>
                      <a:lnTo>
                        <a:pt x="497763" y="240763"/>
                      </a:lnTo>
                      <a:lnTo>
                        <a:pt x="461262" y="231652"/>
                      </a:lnTo>
                      <a:cubicBezTo>
                        <a:pt x="395985" y="218954"/>
                        <a:pt x="324216" y="211932"/>
                        <a:pt x="248881" y="211932"/>
                      </a:cubicBezTo>
                      <a:cubicBezTo>
                        <a:pt x="173547" y="211932"/>
                        <a:pt x="101778" y="218954"/>
                        <a:pt x="36500" y="231652"/>
                      </a:cubicBezTo>
                      <a:lnTo>
                        <a:pt x="0" y="240763"/>
                      </a:lnTo>
                      <a:lnTo>
                        <a:pt x="17666" y="153260"/>
                      </a:lnTo>
                      <a:cubicBezTo>
                        <a:pt x="55760" y="63195"/>
                        <a:pt x="144940" y="0"/>
                        <a:pt x="248881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473" name="グループ化 472"/>
              <p:cNvGrpSpPr/>
              <p:nvPr/>
            </p:nvGrpSpPr>
            <p:grpSpPr>
              <a:xfrm rot="900000">
                <a:off x="8769306" y="5374846"/>
                <a:ext cx="501870" cy="501870"/>
                <a:chOff x="6299568" y="5409470"/>
                <a:chExt cx="501870" cy="501870"/>
              </a:xfrm>
            </p:grpSpPr>
            <p:sp>
              <p:nvSpPr>
                <p:cNvPr id="474" name="楕円 473"/>
                <p:cNvSpPr/>
                <p:nvPr/>
              </p:nvSpPr>
              <p:spPr bwMode="auto">
                <a:xfrm>
                  <a:off x="6299568" y="5409470"/>
                  <a:ext cx="501870" cy="50187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5" name="楕円 474"/>
                <p:cNvSpPr/>
                <p:nvPr/>
              </p:nvSpPr>
              <p:spPr bwMode="auto">
                <a:xfrm>
                  <a:off x="6390136" y="5500038"/>
                  <a:ext cx="320734" cy="32073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6" name="フリーフォーム 475"/>
                <p:cNvSpPr/>
                <p:nvPr/>
              </p:nvSpPr>
              <p:spPr bwMode="auto">
                <a:xfrm>
                  <a:off x="6301623" y="5409471"/>
                  <a:ext cx="497763" cy="240763"/>
                </a:xfrm>
                <a:custGeom>
                  <a:avLst/>
                  <a:gdLst>
                    <a:gd name="connsiteX0" fmla="*/ 248881 w 497763"/>
                    <a:gd name="connsiteY0" fmla="*/ 0 h 240763"/>
                    <a:gd name="connsiteX1" fmla="*/ 480097 w 497763"/>
                    <a:gd name="connsiteY1" fmla="*/ 153260 h 240763"/>
                    <a:gd name="connsiteX2" fmla="*/ 497763 w 497763"/>
                    <a:gd name="connsiteY2" fmla="*/ 240763 h 240763"/>
                    <a:gd name="connsiteX3" fmla="*/ 461262 w 497763"/>
                    <a:gd name="connsiteY3" fmla="*/ 231652 h 240763"/>
                    <a:gd name="connsiteX4" fmla="*/ 248881 w 497763"/>
                    <a:gd name="connsiteY4" fmla="*/ 211932 h 240763"/>
                    <a:gd name="connsiteX5" fmla="*/ 36500 w 497763"/>
                    <a:gd name="connsiteY5" fmla="*/ 231652 h 240763"/>
                    <a:gd name="connsiteX6" fmla="*/ 0 w 497763"/>
                    <a:gd name="connsiteY6" fmla="*/ 240763 h 240763"/>
                    <a:gd name="connsiteX7" fmla="*/ 17666 w 497763"/>
                    <a:gd name="connsiteY7" fmla="*/ 153260 h 240763"/>
                    <a:gd name="connsiteX8" fmla="*/ 248881 w 497763"/>
                    <a:gd name="connsiteY8" fmla="*/ 0 h 240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7763" h="240763">
                      <a:moveTo>
                        <a:pt x="248881" y="0"/>
                      </a:moveTo>
                      <a:cubicBezTo>
                        <a:pt x="352822" y="0"/>
                        <a:pt x="442003" y="63195"/>
                        <a:pt x="480097" y="153260"/>
                      </a:cubicBezTo>
                      <a:lnTo>
                        <a:pt x="497763" y="240763"/>
                      </a:lnTo>
                      <a:lnTo>
                        <a:pt x="461262" y="231652"/>
                      </a:lnTo>
                      <a:cubicBezTo>
                        <a:pt x="395985" y="218954"/>
                        <a:pt x="324216" y="211932"/>
                        <a:pt x="248881" y="211932"/>
                      </a:cubicBezTo>
                      <a:cubicBezTo>
                        <a:pt x="173547" y="211932"/>
                        <a:pt x="101778" y="218954"/>
                        <a:pt x="36500" y="231652"/>
                      </a:cubicBezTo>
                      <a:lnTo>
                        <a:pt x="0" y="240763"/>
                      </a:lnTo>
                      <a:lnTo>
                        <a:pt x="17666" y="153260"/>
                      </a:lnTo>
                      <a:cubicBezTo>
                        <a:pt x="55760" y="63195"/>
                        <a:pt x="144940" y="0"/>
                        <a:pt x="248881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477" name="アーチ 476"/>
              <p:cNvSpPr/>
              <p:nvPr/>
            </p:nvSpPr>
            <p:spPr bwMode="auto">
              <a:xfrm rot="10800000">
                <a:off x="8528983" y="5862335"/>
                <a:ext cx="330891" cy="330891"/>
              </a:xfrm>
              <a:prstGeom prst="blockArc">
                <a:avLst/>
              </a:prstGeom>
              <a:solidFill>
                <a:schemeClr val="tx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1687542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pptx382_工事作業員のイラスト</dc:title>
  <dc:subject>pptx382_工事作業員のイラスト</dc:subject>
  <dc:creator>http://www.digipot.net</dc:creator>
  <cp:lastModifiedBy/>
  <cp:revision>1</cp:revision>
  <dcterms:created xsi:type="dcterms:W3CDTF">2014-01-30T05:12:09Z</dcterms:created>
  <dcterms:modified xsi:type="dcterms:W3CDTF">2016-01-17T09:39:08Z</dcterms:modified>
  <cp:category/>
  <cp:version>1</cp:version>
</cp:coreProperties>
</file>