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2280" y="5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67535" y="701810"/>
            <a:ext cx="999757" cy="1737080"/>
            <a:chOff x="-3140174" y="4940737"/>
            <a:chExt cx="1725017" cy="2997220"/>
          </a:xfrm>
        </p:grpSpPr>
        <p:grpSp>
          <p:nvGrpSpPr>
            <p:cNvPr id="750" name="グループ化 749"/>
            <p:cNvGrpSpPr/>
            <p:nvPr/>
          </p:nvGrpSpPr>
          <p:grpSpPr>
            <a:xfrm>
              <a:off x="-3140174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751" name="グループ化 750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784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5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6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7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9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2" name="グループ化 751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778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3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3" name="グループ化 752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775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6" name="角丸四角形 77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 77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4" name="グループ化 753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772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3" name="角丸四角形 77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4" name="フリーフォーム 77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5" name="グループ化 754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768" name="台形 767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9" name="台形 768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0" name="台形 769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1" name="台形 770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6" name="片側の 2 つの角を丸めた四角形 755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7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8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9" name="二等辺三角形 758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フリーフォーム 759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1" name="平行四辺形 760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2" name="正方形/長方形 761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3" name="アーチ 762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4" name="星 24 763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5" name="フリーフォーム 764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6" name="正方形/長方形 765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7" name="正方形/長方形 766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30" name="グループ化 1229"/>
            <p:cNvGrpSpPr/>
            <p:nvPr/>
          </p:nvGrpSpPr>
          <p:grpSpPr>
            <a:xfrm>
              <a:off x="-2752115" y="4940737"/>
              <a:ext cx="912425" cy="929724"/>
              <a:chOff x="187394" y="588284"/>
              <a:chExt cx="1154153" cy="1176035"/>
            </a:xfrm>
          </p:grpSpPr>
          <p:sp>
            <p:nvSpPr>
              <p:cNvPr id="1231" name="フリーフォーム 1230"/>
              <p:cNvSpPr/>
              <p:nvPr/>
            </p:nvSpPr>
            <p:spPr>
              <a:xfrm rot="1800000" flipH="1">
                <a:off x="284607" y="588284"/>
                <a:ext cx="991362" cy="834461"/>
              </a:xfrm>
              <a:custGeom>
                <a:avLst/>
                <a:gdLst>
                  <a:gd name="connsiteX0" fmla="*/ 754184 w 991362"/>
                  <a:gd name="connsiteY0" fmla="*/ 107393 h 834461"/>
                  <a:gd name="connsiteX1" fmla="*/ 625867 w 991362"/>
                  <a:gd name="connsiteY1" fmla="*/ 49782 h 834461"/>
                  <a:gd name="connsiteX2" fmla="*/ 592324 w 991362"/>
                  <a:gd name="connsiteY2" fmla="*/ 45698 h 834461"/>
                  <a:gd name="connsiteX3" fmla="*/ 531022 w 991362"/>
                  <a:gd name="connsiteY3" fmla="*/ 21681 h 834461"/>
                  <a:gd name="connsiteX4" fmla="*/ 382238 w 991362"/>
                  <a:gd name="connsiteY4" fmla="*/ 0 h 834461"/>
                  <a:gd name="connsiteX5" fmla="*/ 0 w 991362"/>
                  <a:gd name="connsiteY5" fmla="*/ 275895 h 834461"/>
                  <a:gd name="connsiteX6" fmla="*/ 305204 w 991362"/>
                  <a:gd name="connsiteY6" fmla="*/ 546185 h 834461"/>
                  <a:gd name="connsiteX7" fmla="*/ 370211 w 991362"/>
                  <a:gd name="connsiteY7" fmla="*/ 550915 h 834461"/>
                  <a:gd name="connsiteX8" fmla="*/ 389423 w 991362"/>
                  <a:gd name="connsiteY8" fmla="*/ 590589 h 834461"/>
                  <a:gd name="connsiteX9" fmla="*/ 864483 w 991362"/>
                  <a:gd name="connsiteY9" fmla="*/ 803877 h 834461"/>
                  <a:gd name="connsiteX10" fmla="*/ 917300 w 991362"/>
                  <a:gd name="connsiteY10" fmla="*/ 285819 h 834461"/>
                  <a:gd name="connsiteX11" fmla="*/ 754184 w 991362"/>
                  <a:gd name="connsiteY11" fmla="*/ 107393 h 83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1362" h="834461">
                    <a:moveTo>
                      <a:pt x="754184" y="107393"/>
                    </a:moveTo>
                    <a:cubicBezTo>
                      <a:pt x="712748" y="79439"/>
                      <a:pt x="669127" y="59854"/>
                      <a:pt x="625867" y="49782"/>
                    </a:cubicBezTo>
                    <a:lnTo>
                      <a:pt x="592324" y="45698"/>
                    </a:lnTo>
                    <a:lnTo>
                      <a:pt x="531022" y="21681"/>
                    </a:lnTo>
                    <a:cubicBezTo>
                      <a:pt x="485292" y="7720"/>
                      <a:pt x="435014" y="0"/>
                      <a:pt x="382238" y="0"/>
                    </a:cubicBezTo>
                    <a:cubicBezTo>
                      <a:pt x="171134" y="0"/>
                      <a:pt x="0" y="123522"/>
                      <a:pt x="0" y="275895"/>
                    </a:cubicBezTo>
                    <a:cubicBezTo>
                      <a:pt x="0" y="409221"/>
                      <a:pt x="131025" y="520459"/>
                      <a:pt x="305204" y="546185"/>
                    </a:cubicBezTo>
                    <a:lnTo>
                      <a:pt x="370211" y="550915"/>
                    </a:lnTo>
                    <a:lnTo>
                      <a:pt x="389423" y="590589"/>
                    </a:lnTo>
                    <a:cubicBezTo>
                      <a:pt x="506022" y="792545"/>
                      <a:pt x="718714" y="888037"/>
                      <a:pt x="864483" y="803877"/>
                    </a:cubicBezTo>
                    <a:cubicBezTo>
                      <a:pt x="1010253" y="719717"/>
                      <a:pt x="1033899" y="487775"/>
                      <a:pt x="917300" y="285819"/>
                    </a:cubicBezTo>
                    <a:cubicBezTo>
                      <a:pt x="873576" y="210086"/>
                      <a:pt x="816338" y="149324"/>
                      <a:pt x="754184" y="10739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32" name="グループ化 1231"/>
              <p:cNvGrpSpPr/>
              <p:nvPr/>
            </p:nvGrpSpPr>
            <p:grpSpPr>
              <a:xfrm>
                <a:off x="187394" y="701788"/>
                <a:ext cx="1154153" cy="1062531"/>
                <a:chOff x="187394" y="701788"/>
                <a:chExt cx="1154153" cy="1062531"/>
              </a:xfrm>
            </p:grpSpPr>
            <p:sp>
              <p:nvSpPr>
                <p:cNvPr id="1233" name="円/楕円 2"/>
                <p:cNvSpPr/>
                <p:nvPr/>
              </p:nvSpPr>
              <p:spPr>
                <a:xfrm rot="20700000">
                  <a:off x="203782" y="1137405"/>
                  <a:ext cx="241300" cy="34290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4" name="円/楕円 3"/>
                <p:cNvSpPr/>
                <p:nvPr/>
              </p:nvSpPr>
              <p:spPr>
                <a:xfrm rot="20700000">
                  <a:off x="245450" y="1196620"/>
                  <a:ext cx="157960" cy="22447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35" name="グループ化 1234"/>
                <p:cNvGrpSpPr/>
                <p:nvPr/>
              </p:nvGrpSpPr>
              <p:grpSpPr>
                <a:xfrm flipH="1">
                  <a:off x="1088283" y="1137404"/>
                  <a:ext cx="241300" cy="342900"/>
                  <a:chOff x="2204430" y="2082800"/>
                  <a:chExt cx="241300" cy="342900"/>
                </a:xfrm>
                <a:solidFill>
                  <a:srgbClr val="FFCC99"/>
                </a:solidFill>
              </p:grpSpPr>
              <p:sp>
                <p:nvSpPr>
                  <p:cNvPr id="1248" name="円/楕円 5"/>
                  <p:cNvSpPr/>
                  <p:nvPr/>
                </p:nvSpPr>
                <p:spPr>
                  <a:xfrm rot="20700000">
                    <a:off x="2204430" y="2082800"/>
                    <a:ext cx="241300" cy="342900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9" name="円/楕円 6"/>
                  <p:cNvSpPr/>
                  <p:nvPr/>
                </p:nvSpPr>
                <p:spPr>
                  <a:xfrm rot="20700000">
                    <a:off x="2246098" y="2142015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36" name="円/楕円 8"/>
                <p:cNvSpPr/>
                <p:nvPr/>
              </p:nvSpPr>
              <p:spPr>
                <a:xfrm>
                  <a:off x="305845" y="710351"/>
                  <a:ext cx="920964" cy="1053968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7" name="円/楕円 8"/>
                <p:cNvSpPr/>
                <p:nvPr/>
              </p:nvSpPr>
              <p:spPr>
                <a:xfrm rot="10800000">
                  <a:off x="659682" y="1360194"/>
                  <a:ext cx="214004" cy="153179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8" name="フリーフォーム 1237"/>
                <p:cNvSpPr/>
                <p:nvPr/>
              </p:nvSpPr>
              <p:spPr>
                <a:xfrm>
                  <a:off x="706358" y="1287044"/>
                  <a:ext cx="120650" cy="242999"/>
                </a:xfrm>
                <a:custGeom>
                  <a:avLst/>
                  <a:gdLst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  <a:gd name="connsiteX7" fmla="*/ 57659 w 120650"/>
                    <a:gd name="connsiteY7" fmla="*/ 69710 h 242999"/>
                    <a:gd name="connsiteX0" fmla="*/ 57659 w 149099"/>
                    <a:gd name="connsiteY0" fmla="*/ 69710 h 242999"/>
                    <a:gd name="connsiteX1" fmla="*/ 98291 w 149099"/>
                    <a:gd name="connsiteY1" fmla="*/ 0 h 242999"/>
                    <a:gd name="connsiteX2" fmla="*/ 102981 w 149099"/>
                    <a:gd name="connsiteY2" fmla="*/ 7239 h 242999"/>
                    <a:gd name="connsiteX3" fmla="*/ 120650 w 149099"/>
                    <a:gd name="connsiteY3" fmla="*/ 104894 h 242999"/>
                    <a:gd name="connsiteX4" fmla="*/ 60325 w 149099"/>
                    <a:gd name="connsiteY4" fmla="*/ 242999 h 242999"/>
                    <a:gd name="connsiteX5" fmla="*/ 0 w 149099"/>
                    <a:gd name="connsiteY5" fmla="*/ 104894 h 242999"/>
                    <a:gd name="connsiteX6" fmla="*/ 17669 w 149099"/>
                    <a:gd name="connsiteY6" fmla="*/ 7239 h 242999"/>
                    <a:gd name="connsiteX7" fmla="*/ 19552 w 149099"/>
                    <a:gd name="connsiteY7" fmla="*/ 4332 h 242999"/>
                    <a:gd name="connsiteX8" fmla="*/ 149099 w 149099"/>
                    <a:gd name="connsiteY8" fmla="*/ 161150 h 242999"/>
                    <a:gd name="connsiteX0" fmla="*/ 57659 w 120650"/>
                    <a:gd name="connsiteY0" fmla="*/ 69710 h 242999"/>
                    <a:gd name="connsiteX1" fmla="*/ 98291 w 120650"/>
                    <a:gd name="connsiteY1" fmla="*/ 0 h 242999"/>
                    <a:gd name="connsiteX2" fmla="*/ 102981 w 120650"/>
                    <a:gd name="connsiteY2" fmla="*/ 7239 h 242999"/>
                    <a:gd name="connsiteX3" fmla="*/ 120650 w 120650"/>
                    <a:gd name="connsiteY3" fmla="*/ 104894 h 242999"/>
                    <a:gd name="connsiteX4" fmla="*/ 60325 w 120650"/>
                    <a:gd name="connsiteY4" fmla="*/ 242999 h 242999"/>
                    <a:gd name="connsiteX5" fmla="*/ 0 w 120650"/>
                    <a:gd name="connsiteY5" fmla="*/ 104894 h 242999"/>
                    <a:gd name="connsiteX6" fmla="*/ 17669 w 120650"/>
                    <a:gd name="connsiteY6" fmla="*/ 7239 h 242999"/>
                    <a:gd name="connsiteX7" fmla="*/ 19552 w 120650"/>
                    <a:gd name="connsiteY7" fmla="*/ 4332 h 242999"/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650" h="242999">
                      <a:moveTo>
                        <a:pt x="98291" y="0"/>
                      </a:moveTo>
                      <a:lnTo>
                        <a:pt x="102981" y="7239"/>
                      </a:lnTo>
                      <a:cubicBezTo>
                        <a:pt x="113898" y="32231"/>
                        <a:pt x="120650" y="66758"/>
                        <a:pt x="120650" y="104894"/>
                      </a:cubicBezTo>
                      <a:cubicBezTo>
                        <a:pt x="120650" y="181167"/>
                        <a:pt x="93642" y="242999"/>
                        <a:pt x="60325" y="242999"/>
                      </a:cubicBezTo>
                      <a:cubicBezTo>
                        <a:pt x="27008" y="242999"/>
                        <a:pt x="0" y="181167"/>
                        <a:pt x="0" y="104894"/>
                      </a:cubicBezTo>
                      <a:cubicBezTo>
                        <a:pt x="0" y="66758"/>
                        <a:pt x="6752" y="32231"/>
                        <a:pt x="17669" y="7239"/>
                      </a:cubicBezTo>
                      <a:lnTo>
                        <a:pt x="19552" y="4332"/>
                      </a:ln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 rot="19800000">
                  <a:off x="187394" y="701788"/>
                  <a:ext cx="788364" cy="27614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 rot="19800000">
                  <a:off x="279421" y="779009"/>
                  <a:ext cx="632862" cy="187343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1" name="フリーフォーム 1240"/>
                <p:cNvSpPr/>
                <p:nvPr/>
              </p:nvSpPr>
              <p:spPr>
                <a:xfrm rot="19800000">
                  <a:off x="356064" y="814396"/>
                  <a:ext cx="537731" cy="159182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2" name="フリーフォーム 1241"/>
                <p:cNvSpPr/>
                <p:nvPr/>
              </p:nvSpPr>
              <p:spPr>
                <a:xfrm rot="1800000" flipH="1">
                  <a:off x="632189" y="711612"/>
                  <a:ext cx="709358" cy="27267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3" name="フリーフォーム 1242"/>
                <p:cNvSpPr/>
                <p:nvPr/>
              </p:nvSpPr>
              <p:spPr>
                <a:xfrm>
                  <a:off x="359568" y="1035117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4" name="フリーフォーム 1243"/>
                <p:cNvSpPr/>
                <p:nvPr/>
              </p:nvSpPr>
              <p:spPr>
                <a:xfrm>
                  <a:off x="831055" y="1035117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5" name="円/楕円 32"/>
                <p:cNvSpPr/>
                <p:nvPr/>
              </p:nvSpPr>
              <p:spPr>
                <a:xfrm>
                  <a:off x="485342" y="1172708"/>
                  <a:ext cx="86753" cy="1400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6" name="円/楕円 33"/>
                <p:cNvSpPr/>
                <p:nvPr/>
              </p:nvSpPr>
              <p:spPr>
                <a:xfrm>
                  <a:off x="956313" y="1172708"/>
                  <a:ext cx="86753" cy="1400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7" name="円/楕円 34"/>
                <p:cNvSpPr/>
                <p:nvPr/>
              </p:nvSpPr>
              <p:spPr>
                <a:xfrm>
                  <a:off x="606787" y="1591593"/>
                  <a:ext cx="328277" cy="57318"/>
                </a:xfrm>
                <a:custGeom>
                  <a:avLst/>
                  <a:gdLst>
                    <a:gd name="connsiteX0" fmla="*/ 0 w 727115"/>
                    <a:gd name="connsiteY0" fmla="*/ 238125 h 476250"/>
                    <a:gd name="connsiteX1" fmla="*/ 363558 w 727115"/>
                    <a:gd name="connsiteY1" fmla="*/ 0 h 476250"/>
                    <a:gd name="connsiteX2" fmla="*/ 727116 w 727115"/>
                    <a:gd name="connsiteY2" fmla="*/ 238125 h 476250"/>
                    <a:gd name="connsiteX3" fmla="*/ 363558 w 727115"/>
                    <a:gd name="connsiteY3" fmla="*/ 476250 h 476250"/>
                    <a:gd name="connsiteX4" fmla="*/ 0 w 727115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66901 h 305026"/>
                    <a:gd name="connsiteX1" fmla="*/ 358796 w 727116"/>
                    <a:gd name="connsiteY1" fmla="*/ 226 h 305026"/>
                    <a:gd name="connsiteX2" fmla="*/ 727116 w 727116"/>
                    <a:gd name="connsiteY2" fmla="*/ 66901 h 305026"/>
                    <a:gd name="connsiteX3" fmla="*/ 363558 w 727116"/>
                    <a:gd name="connsiteY3" fmla="*/ 305026 h 305026"/>
                    <a:gd name="connsiteX4" fmla="*/ 0 w 727116"/>
                    <a:gd name="connsiteY4" fmla="*/ 66901 h 305026"/>
                    <a:gd name="connsiteX0" fmla="*/ 0 w 727116"/>
                    <a:gd name="connsiteY0" fmla="*/ 38622 h 276747"/>
                    <a:gd name="connsiteX1" fmla="*/ 361177 w 727116"/>
                    <a:gd name="connsiteY1" fmla="*/ 522 h 276747"/>
                    <a:gd name="connsiteX2" fmla="*/ 727116 w 727116"/>
                    <a:gd name="connsiteY2" fmla="*/ 38622 h 276747"/>
                    <a:gd name="connsiteX3" fmla="*/ 363558 w 727116"/>
                    <a:gd name="connsiteY3" fmla="*/ 276747 h 276747"/>
                    <a:gd name="connsiteX4" fmla="*/ 0 w 727116"/>
                    <a:gd name="connsiteY4" fmla="*/ 38622 h 276747"/>
                    <a:gd name="connsiteX0" fmla="*/ 0 w 727116"/>
                    <a:gd name="connsiteY0" fmla="*/ 38622 h 276768"/>
                    <a:gd name="connsiteX1" fmla="*/ 361177 w 727116"/>
                    <a:gd name="connsiteY1" fmla="*/ 522 h 276768"/>
                    <a:gd name="connsiteX2" fmla="*/ 727116 w 727116"/>
                    <a:gd name="connsiteY2" fmla="*/ 38622 h 276768"/>
                    <a:gd name="connsiteX3" fmla="*/ 363558 w 727116"/>
                    <a:gd name="connsiteY3" fmla="*/ 276747 h 276768"/>
                    <a:gd name="connsiteX4" fmla="*/ 0 w 727116"/>
                    <a:gd name="connsiteY4" fmla="*/ 38622 h 276768"/>
                    <a:gd name="connsiteX0" fmla="*/ 22 w 727151"/>
                    <a:gd name="connsiteY0" fmla="*/ 3378 h 241524"/>
                    <a:gd name="connsiteX1" fmla="*/ 350651 w 727151"/>
                    <a:gd name="connsiteY1" fmla="*/ 95010 h 241524"/>
                    <a:gd name="connsiteX2" fmla="*/ 727138 w 727151"/>
                    <a:gd name="connsiteY2" fmla="*/ 3378 h 241524"/>
                    <a:gd name="connsiteX3" fmla="*/ 363580 w 727151"/>
                    <a:gd name="connsiteY3" fmla="*/ 241503 h 241524"/>
                    <a:gd name="connsiteX4" fmla="*/ 22 w 727151"/>
                    <a:gd name="connsiteY4" fmla="*/ 3378 h 241524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7118" h="346977">
                      <a:moveTo>
                        <a:pt x="2" y="7936"/>
                      </a:moveTo>
                      <a:cubicBezTo>
                        <a:pt x="-394" y="-33297"/>
                        <a:pt x="149843" y="99568"/>
                        <a:pt x="350631" y="99568"/>
                      </a:cubicBezTo>
                      <a:cubicBezTo>
                        <a:pt x="551419" y="99568"/>
                        <a:pt x="726722" y="-33297"/>
                        <a:pt x="727118" y="7936"/>
                      </a:cubicBezTo>
                      <a:cubicBezTo>
                        <a:pt x="727514" y="49169"/>
                        <a:pt x="529497" y="349342"/>
                        <a:pt x="353010" y="346964"/>
                      </a:cubicBezTo>
                      <a:cubicBezTo>
                        <a:pt x="176523" y="344586"/>
                        <a:pt x="398" y="49169"/>
                        <a:pt x="2" y="793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2612740" y="700797"/>
            <a:ext cx="999757" cy="1738093"/>
            <a:chOff x="329528" y="4938989"/>
            <a:chExt cx="1725017" cy="2998968"/>
          </a:xfrm>
        </p:grpSpPr>
        <p:grpSp>
          <p:nvGrpSpPr>
            <p:cNvPr id="818" name="グループ化 817"/>
            <p:cNvGrpSpPr/>
            <p:nvPr/>
          </p:nvGrpSpPr>
          <p:grpSpPr>
            <a:xfrm>
              <a:off x="329528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819" name="グループ化 818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852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3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4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5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6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7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0" name="グループ化 819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846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7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8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9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0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1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1" name="グループ化 820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43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4" name="角丸四角形 84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5" name="フリーフォーム 84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2" name="グループ化 821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40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1" name="角丸四角形 84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2" name="フリーフォーム 84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3" name="グループ化 822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36" name="台形 835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7" name="台形 836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8" name="台形 837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9" name="台形 838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4" name="片側の 2 つの角を丸めた四角形 823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6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7" name="二等辺三角形 826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フリーフォーム 827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平行四辺形 828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正方形/長方形 829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1" name="アーチ 830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2" name="星 24 831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3" name="フリーフォーム 832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正方形/長方形 833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5" name="正方形/長方形 834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0" name="グループ化 1249"/>
            <p:cNvGrpSpPr/>
            <p:nvPr/>
          </p:nvGrpSpPr>
          <p:grpSpPr>
            <a:xfrm>
              <a:off x="733260" y="4938989"/>
              <a:ext cx="890011" cy="933220"/>
              <a:chOff x="1499182" y="583862"/>
              <a:chExt cx="1125801" cy="1180457"/>
            </a:xfrm>
          </p:grpSpPr>
          <p:sp>
            <p:nvSpPr>
              <p:cNvPr id="1251" name="円/楕円 209"/>
              <p:cNvSpPr/>
              <p:nvPr/>
            </p:nvSpPr>
            <p:spPr>
              <a:xfrm rot="20700000">
                <a:off x="1499182" y="1137405"/>
                <a:ext cx="241300" cy="34290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2" name="円/楕円 210"/>
              <p:cNvSpPr/>
              <p:nvPr/>
            </p:nvSpPr>
            <p:spPr>
              <a:xfrm rot="20700000">
                <a:off x="1540850" y="1196620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3" name="円/楕円 224"/>
              <p:cNvSpPr/>
              <p:nvPr/>
            </p:nvSpPr>
            <p:spPr>
              <a:xfrm rot="900000" flipH="1">
                <a:off x="2383683" y="1137404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4" name="円/楕円 225"/>
              <p:cNvSpPr/>
              <p:nvPr/>
            </p:nvSpPr>
            <p:spPr>
              <a:xfrm rot="900000" flipH="1">
                <a:off x="2425355" y="1196619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5" name="円/楕円 228"/>
              <p:cNvSpPr/>
              <p:nvPr/>
            </p:nvSpPr>
            <p:spPr>
              <a:xfrm>
                <a:off x="1550669" y="583862"/>
                <a:ext cx="1011556" cy="103082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6" name="円/楕円 8"/>
              <p:cNvSpPr/>
              <p:nvPr/>
            </p:nvSpPr>
            <p:spPr>
              <a:xfrm rot="10800000">
                <a:off x="1601245" y="710351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7" name="円/楕円 34"/>
              <p:cNvSpPr/>
              <p:nvPr/>
            </p:nvSpPr>
            <p:spPr>
              <a:xfrm>
                <a:off x="1896656" y="1637359"/>
                <a:ext cx="339341" cy="62794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6 w 727129"/>
                  <a:gd name="connsiteY0" fmla="*/ 37204 h 376248"/>
                  <a:gd name="connsiteX1" fmla="*/ 360840 w 727129"/>
                  <a:gd name="connsiteY1" fmla="*/ 8784 h 376248"/>
                  <a:gd name="connsiteX2" fmla="*/ 727122 w 727129"/>
                  <a:gd name="connsiteY2" fmla="*/ 37204 h 376248"/>
                  <a:gd name="connsiteX3" fmla="*/ 353014 w 727129"/>
                  <a:gd name="connsiteY3" fmla="*/ 376232 h 376248"/>
                  <a:gd name="connsiteX4" fmla="*/ 6 w 727129"/>
                  <a:gd name="connsiteY4" fmla="*/ 37204 h 376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29" h="376248">
                    <a:moveTo>
                      <a:pt x="6" y="37204"/>
                    </a:moveTo>
                    <a:cubicBezTo>
                      <a:pt x="1310" y="-24037"/>
                      <a:pt x="160052" y="8784"/>
                      <a:pt x="360840" y="8784"/>
                    </a:cubicBezTo>
                    <a:cubicBezTo>
                      <a:pt x="561628" y="8784"/>
                      <a:pt x="728426" y="-24037"/>
                      <a:pt x="727122" y="37204"/>
                    </a:cubicBezTo>
                    <a:cubicBezTo>
                      <a:pt x="725818" y="98445"/>
                      <a:pt x="529501" y="378610"/>
                      <a:pt x="353014" y="376232"/>
                    </a:cubicBezTo>
                    <a:cubicBezTo>
                      <a:pt x="176527" y="373854"/>
                      <a:pt x="-1298" y="98445"/>
                      <a:pt x="6" y="3720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8" name="フリーフォーム 1257"/>
              <p:cNvSpPr/>
              <p:nvPr/>
            </p:nvSpPr>
            <p:spPr>
              <a:xfrm rot="994748">
                <a:off x="1626924" y="83024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フリーフォーム 1258"/>
              <p:cNvSpPr/>
              <p:nvPr/>
            </p:nvSpPr>
            <p:spPr>
              <a:xfrm rot="994748">
                <a:off x="1699576" y="75612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フリーフォーム 1259"/>
              <p:cNvSpPr/>
              <p:nvPr/>
            </p:nvSpPr>
            <p:spPr>
              <a:xfrm rot="994748">
                <a:off x="1775341" y="69919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フリーフォーム 1260"/>
              <p:cNvSpPr/>
              <p:nvPr/>
            </p:nvSpPr>
            <p:spPr>
              <a:xfrm rot="20605252" flipH="1">
                <a:off x="2331716" y="83024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フリーフォーム 1261"/>
              <p:cNvSpPr/>
              <p:nvPr/>
            </p:nvSpPr>
            <p:spPr>
              <a:xfrm rot="20605252" flipH="1">
                <a:off x="2259064" y="75612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3" name="フリーフォーム 1262"/>
              <p:cNvSpPr/>
              <p:nvPr/>
            </p:nvSpPr>
            <p:spPr>
              <a:xfrm rot="20605252" flipH="1">
                <a:off x="2183299" y="69919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4" name="円/楕円 272"/>
              <p:cNvSpPr/>
              <p:nvPr/>
            </p:nvSpPr>
            <p:spPr>
              <a:xfrm>
                <a:off x="1993997" y="1450620"/>
                <a:ext cx="152304" cy="1256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5" name="円/楕円 275"/>
              <p:cNvSpPr/>
              <p:nvPr/>
            </p:nvSpPr>
            <p:spPr>
              <a:xfrm>
                <a:off x="1702300" y="1212851"/>
                <a:ext cx="199740" cy="130442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6" name="円/楕円 276"/>
              <p:cNvSpPr/>
              <p:nvPr/>
            </p:nvSpPr>
            <p:spPr>
              <a:xfrm>
                <a:off x="1754688" y="1221404"/>
                <a:ext cx="94964" cy="9180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7" name="フリーフォーム 1266"/>
              <p:cNvSpPr/>
              <p:nvPr/>
            </p:nvSpPr>
            <p:spPr>
              <a:xfrm>
                <a:off x="1702300" y="1192610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8" name="フリーフォーム 1267"/>
              <p:cNvSpPr/>
              <p:nvPr/>
            </p:nvSpPr>
            <p:spPr>
              <a:xfrm>
                <a:off x="1628776" y="109901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9" name="円/楕円 304"/>
              <p:cNvSpPr/>
              <p:nvPr/>
            </p:nvSpPr>
            <p:spPr>
              <a:xfrm>
                <a:off x="2210300" y="1212851"/>
                <a:ext cx="199740" cy="130442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0" name="円/楕円 305"/>
              <p:cNvSpPr/>
              <p:nvPr/>
            </p:nvSpPr>
            <p:spPr>
              <a:xfrm>
                <a:off x="2262688" y="1221404"/>
                <a:ext cx="94964" cy="9180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1" name="フリーフォーム 1270"/>
              <p:cNvSpPr/>
              <p:nvPr/>
            </p:nvSpPr>
            <p:spPr>
              <a:xfrm>
                <a:off x="2210300" y="1192610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2" name="フリーフォーム 1271"/>
              <p:cNvSpPr/>
              <p:nvPr/>
            </p:nvSpPr>
            <p:spPr>
              <a:xfrm>
                <a:off x="2136776" y="109901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4449165" y="716305"/>
            <a:ext cx="999758" cy="1722585"/>
            <a:chOff x="3799230" y="4965748"/>
            <a:chExt cx="1725017" cy="2972209"/>
          </a:xfrm>
        </p:grpSpPr>
        <p:grpSp>
          <p:nvGrpSpPr>
            <p:cNvPr id="886" name="グループ化 885"/>
            <p:cNvGrpSpPr/>
            <p:nvPr/>
          </p:nvGrpSpPr>
          <p:grpSpPr>
            <a:xfrm>
              <a:off x="3799230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887" name="グループ化 886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20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2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8" name="グループ化 887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14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5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6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7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8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9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9" name="グループ化 888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11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2" name="角丸四角形 91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0" name="グループ化 889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08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9" name="角丸四角形 90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0" name="フリーフォーム 90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1" name="グループ化 890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04" name="台形 903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5" name="台形 904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7" name="台形 906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92" name="片側の 2 つの角を丸めた四角形 891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3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4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5" name="二等辺三角形 894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6" name="フリーフォーム 895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7" name="平行四辺形 896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8" name="正方形/長方形 897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9" name="アーチ 898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星 24 899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フリーフォーム 900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正方形/長方形 901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正方形/長方形 902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73" name="グループ化 1272"/>
            <p:cNvGrpSpPr/>
            <p:nvPr/>
          </p:nvGrpSpPr>
          <p:grpSpPr>
            <a:xfrm>
              <a:off x="4110234" y="4965748"/>
              <a:ext cx="1019530" cy="879702"/>
              <a:chOff x="3216069" y="556319"/>
              <a:chExt cx="1289633" cy="1112760"/>
            </a:xfrm>
          </p:grpSpPr>
          <p:sp>
            <p:nvSpPr>
              <p:cNvPr id="1274" name="円/楕円 432"/>
              <p:cNvSpPr/>
              <p:nvPr/>
            </p:nvSpPr>
            <p:spPr>
              <a:xfrm rot="20700000">
                <a:off x="3330782" y="1068068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5" name="円/楕円 433"/>
              <p:cNvSpPr/>
              <p:nvPr/>
            </p:nvSpPr>
            <p:spPr>
              <a:xfrm rot="20700000">
                <a:off x="3368370" y="110940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6" name="円/楕円 435"/>
              <p:cNvSpPr/>
              <p:nvPr/>
            </p:nvSpPr>
            <p:spPr>
              <a:xfrm rot="900000" flipH="1">
                <a:off x="4255146" y="1068068"/>
                <a:ext cx="250556" cy="3055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7" name="円/楕円 436"/>
              <p:cNvSpPr/>
              <p:nvPr/>
            </p:nvSpPr>
            <p:spPr>
              <a:xfrm rot="900000" flipH="1">
                <a:off x="4292732" y="110940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8" name="フリーフォーム 1277"/>
              <p:cNvSpPr/>
              <p:nvPr/>
            </p:nvSpPr>
            <p:spPr>
              <a:xfrm>
                <a:off x="3216069" y="556319"/>
                <a:ext cx="1228931" cy="1054222"/>
              </a:xfrm>
              <a:custGeom>
                <a:avLst/>
                <a:gdLst>
                  <a:gd name="connsiteX0" fmla="*/ 701820 w 1228931"/>
                  <a:gd name="connsiteY0" fmla="*/ 0 h 1054222"/>
                  <a:gd name="connsiteX1" fmla="*/ 1228931 w 1228931"/>
                  <a:gd name="connsiteY1" fmla="*/ 527111 h 1054222"/>
                  <a:gd name="connsiteX2" fmla="*/ 701820 w 1228931"/>
                  <a:gd name="connsiteY2" fmla="*/ 1054222 h 1054222"/>
                  <a:gd name="connsiteX3" fmla="*/ 174709 w 1228931"/>
                  <a:gd name="connsiteY3" fmla="*/ 527111 h 1054222"/>
                  <a:gd name="connsiteX4" fmla="*/ 198407 w 1228931"/>
                  <a:gd name="connsiteY4" fmla="*/ 370365 h 1054222"/>
                  <a:gd name="connsiteX5" fmla="*/ 219781 w 1228931"/>
                  <a:gd name="connsiteY5" fmla="*/ 316118 h 1054222"/>
                  <a:gd name="connsiteX6" fmla="*/ 184286 w 1228931"/>
                  <a:gd name="connsiteY6" fmla="*/ 346490 h 1054222"/>
                  <a:gd name="connsiteX7" fmla="*/ 91861 w 1228931"/>
                  <a:gd name="connsiteY7" fmla="*/ 521191 h 1054222"/>
                  <a:gd name="connsiteX8" fmla="*/ 149301 w 1228931"/>
                  <a:gd name="connsiteY8" fmla="*/ 185182 h 1054222"/>
                  <a:gd name="connsiteX9" fmla="*/ 174838 w 1228931"/>
                  <a:gd name="connsiteY9" fmla="*/ 170709 h 1054222"/>
                  <a:gd name="connsiteX10" fmla="*/ 144603 w 1228931"/>
                  <a:gd name="connsiteY10" fmla="*/ 175611 h 1054222"/>
                  <a:gd name="connsiteX11" fmla="*/ 0 w 1228931"/>
                  <a:gd name="connsiteY11" fmla="*/ 257355 h 1054222"/>
                  <a:gd name="connsiteX12" fmla="*/ 241042 w 1228931"/>
                  <a:gd name="connsiteY12" fmla="*/ 16314 h 1054222"/>
                  <a:gd name="connsiteX13" fmla="*/ 411483 w 1228931"/>
                  <a:gd name="connsiteY13" fmla="*/ 86913 h 1054222"/>
                  <a:gd name="connsiteX14" fmla="*/ 411846 w 1228931"/>
                  <a:gd name="connsiteY14" fmla="*/ 87451 h 1054222"/>
                  <a:gd name="connsiteX15" fmla="*/ 496645 w 1228931"/>
                  <a:gd name="connsiteY15" fmla="*/ 41423 h 1054222"/>
                  <a:gd name="connsiteX16" fmla="*/ 701820 w 1228931"/>
                  <a:gd name="connsiteY16" fmla="*/ 0 h 105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28931" h="1054222">
                    <a:moveTo>
                      <a:pt x="701820" y="0"/>
                    </a:moveTo>
                    <a:cubicBezTo>
                      <a:pt x="992935" y="0"/>
                      <a:pt x="1228931" y="235996"/>
                      <a:pt x="1228931" y="527111"/>
                    </a:cubicBezTo>
                    <a:cubicBezTo>
                      <a:pt x="1228931" y="818226"/>
                      <a:pt x="992935" y="1054222"/>
                      <a:pt x="701820" y="1054222"/>
                    </a:cubicBezTo>
                    <a:cubicBezTo>
                      <a:pt x="410705" y="1054222"/>
                      <a:pt x="174709" y="818226"/>
                      <a:pt x="174709" y="527111"/>
                    </a:cubicBezTo>
                    <a:cubicBezTo>
                      <a:pt x="174709" y="472527"/>
                      <a:pt x="183006" y="419881"/>
                      <a:pt x="198407" y="370365"/>
                    </a:cubicBezTo>
                    <a:lnTo>
                      <a:pt x="219781" y="316118"/>
                    </a:lnTo>
                    <a:lnTo>
                      <a:pt x="184286" y="346490"/>
                    </a:lnTo>
                    <a:cubicBezTo>
                      <a:pt x="138863" y="393218"/>
                      <a:pt x="105901" y="452976"/>
                      <a:pt x="91861" y="521191"/>
                    </a:cubicBezTo>
                    <a:cubicBezTo>
                      <a:pt x="14936" y="412543"/>
                      <a:pt x="40653" y="262106"/>
                      <a:pt x="149301" y="185182"/>
                    </a:cubicBezTo>
                    <a:lnTo>
                      <a:pt x="174838" y="170709"/>
                    </a:lnTo>
                    <a:lnTo>
                      <a:pt x="144603" y="175611"/>
                    </a:lnTo>
                    <a:cubicBezTo>
                      <a:pt x="92125" y="190474"/>
                      <a:pt x="42397" y="217721"/>
                      <a:pt x="0" y="257355"/>
                    </a:cubicBezTo>
                    <a:cubicBezTo>
                      <a:pt x="0" y="124232"/>
                      <a:pt x="107918" y="16314"/>
                      <a:pt x="241042" y="16314"/>
                    </a:cubicBezTo>
                    <a:cubicBezTo>
                      <a:pt x="307603" y="16314"/>
                      <a:pt x="367863" y="43293"/>
                      <a:pt x="411483" y="86913"/>
                    </a:cubicBezTo>
                    <a:lnTo>
                      <a:pt x="411846" y="87451"/>
                    </a:lnTo>
                    <a:lnTo>
                      <a:pt x="496645" y="41423"/>
                    </a:lnTo>
                    <a:cubicBezTo>
                      <a:pt x="559708" y="14750"/>
                      <a:pt x="629041" y="0"/>
                      <a:pt x="7018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9" name="円/楕円 370"/>
              <p:cNvSpPr/>
              <p:nvPr/>
            </p:nvSpPr>
            <p:spPr>
              <a:xfrm>
                <a:off x="3438525" y="710351"/>
                <a:ext cx="958728" cy="9587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0" name="月 1279"/>
              <p:cNvSpPr/>
              <p:nvPr/>
            </p:nvSpPr>
            <p:spPr>
              <a:xfrm rot="5400000">
                <a:off x="3611084" y="871059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1" name="月 1280"/>
              <p:cNvSpPr/>
              <p:nvPr/>
            </p:nvSpPr>
            <p:spPr>
              <a:xfrm rot="5400000">
                <a:off x="4131784" y="871059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2" name="月 1281"/>
              <p:cNvSpPr/>
              <p:nvPr/>
            </p:nvSpPr>
            <p:spPr>
              <a:xfrm rot="5400000">
                <a:off x="3595209" y="1017109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3" name="月 1282"/>
              <p:cNvSpPr/>
              <p:nvPr/>
            </p:nvSpPr>
            <p:spPr>
              <a:xfrm rot="5400000">
                <a:off x="4123846" y="1017109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4" name="月 1283"/>
              <p:cNvSpPr/>
              <p:nvPr/>
            </p:nvSpPr>
            <p:spPr>
              <a:xfrm rot="16200000">
                <a:off x="3854252" y="1356363"/>
                <a:ext cx="127275" cy="327148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6341039" y="740639"/>
            <a:ext cx="999757" cy="1698251"/>
            <a:chOff x="7268932" y="5007734"/>
            <a:chExt cx="1725017" cy="2930223"/>
          </a:xfrm>
        </p:grpSpPr>
        <p:grpSp>
          <p:nvGrpSpPr>
            <p:cNvPr id="954" name="グループ化 953"/>
            <p:cNvGrpSpPr/>
            <p:nvPr/>
          </p:nvGrpSpPr>
          <p:grpSpPr>
            <a:xfrm>
              <a:off x="7268932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955" name="グループ化 954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88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9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0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1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2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3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6" name="グループ化 955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82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3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4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5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6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7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7" name="グループ化 956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79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0" name="角丸四角形 97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1" name="フリーフォーム 98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8" name="グループ化 957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76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7" name="角丸四角形 97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8" name="フリーフォーム 97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9" name="グループ化 958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72" name="台形 971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3" name="台形 972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4" name="台形 973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5" name="台形 974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60" name="片側の 2 つの角を丸めた四角形 959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1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2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3" name="二等辺三角形 962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4" name="フリーフォーム 963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5" name="平行四辺形 964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6" name="正方形/長方形 965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7" name="アーチ 966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8" name="星 24 967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0" name="正方形/長方形 969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1" name="正方形/長方形 970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85" name="グループ化 1284"/>
            <p:cNvGrpSpPr/>
            <p:nvPr/>
          </p:nvGrpSpPr>
          <p:grpSpPr>
            <a:xfrm>
              <a:off x="7663577" y="5007734"/>
              <a:ext cx="928843" cy="842617"/>
              <a:chOff x="5043745" y="522686"/>
              <a:chExt cx="1174920" cy="1065850"/>
            </a:xfrm>
          </p:grpSpPr>
          <p:sp>
            <p:nvSpPr>
              <p:cNvPr id="1286" name="フリーフォーム 1285"/>
              <p:cNvSpPr/>
              <p:nvPr/>
            </p:nvSpPr>
            <p:spPr>
              <a:xfrm>
                <a:off x="5100865" y="522686"/>
                <a:ext cx="1057048" cy="582641"/>
              </a:xfrm>
              <a:custGeom>
                <a:avLst/>
                <a:gdLst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288427 w 1057048"/>
                  <a:gd name="connsiteY6" fmla="*/ 433387 h 582641"/>
                  <a:gd name="connsiteX7" fmla="*/ 37332 w 1057048"/>
                  <a:gd name="connsiteY7" fmla="*/ 537394 h 582641"/>
                  <a:gd name="connsiteX8" fmla="*/ 0 w 1057048"/>
                  <a:gd name="connsiteY8" fmla="*/ 582641 h 582641"/>
                  <a:gd name="connsiteX9" fmla="*/ 0 w 1057048"/>
                  <a:gd name="connsiteY9" fmla="*/ 355102 h 582641"/>
                  <a:gd name="connsiteX10" fmla="*/ 355102 w 1057048"/>
                  <a:gd name="connsiteY10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37332 w 1057048"/>
                  <a:gd name="connsiteY6" fmla="*/ 537394 h 582641"/>
                  <a:gd name="connsiteX7" fmla="*/ 0 w 1057048"/>
                  <a:gd name="connsiteY7" fmla="*/ 582641 h 582641"/>
                  <a:gd name="connsiteX8" fmla="*/ 0 w 1057048"/>
                  <a:gd name="connsiteY8" fmla="*/ 355102 h 582641"/>
                  <a:gd name="connsiteX9" fmla="*/ 355102 w 1057048"/>
                  <a:gd name="connsiteY9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0 w 1057048"/>
                  <a:gd name="connsiteY6" fmla="*/ 582641 h 582641"/>
                  <a:gd name="connsiteX7" fmla="*/ 0 w 1057048"/>
                  <a:gd name="connsiteY7" fmla="*/ 355102 h 582641"/>
                  <a:gd name="connsiteX8" fmla="*/ 355102 w 1057048"/>
                  <a:gd name="connsiteY8" fmla="*/ 0 h 582641"/>
                  <a:gd name="connsiteX0" fmla="*/ 355102 w 1057048"/>
                  <a:gd name="connsiteY0" fmla="*/ 0 h 589838"/>
                  <a:gd name="connsiteX1" fmla="*/ 701946 w 1057048"/>
                  <a:gd name="connsiteY1" fmla="*/ 0 h 589838"/>
                  <a:gd name="connsiteX2" fmla="*/ 1057048 w 1057048"/>
                  <a:gd name="connsiteY2" fmla="*/ 355102 h 589838"/>
                  <a:gd name="connsiteX3" fmla="*/ 1057048 w 1057048"/>
                  <a:gd name="connsiteY3" fmla="*/ 582641 h 589838"/>
                  <a:gd name="connsiteX4" fmla="*/ 1019716 w 1057048"/>
                  <a:gd name="connsiteY4" fmla="*/ 537394 h 589838"/>
                  <a:gd name="connsiteX5" fmla="*/ 0 w 1057048"/>
                  <a:gd name="connsiteY5" fmla="*/ 582641 h 589838"/>
                  <a:gd name="connsiteX6" fmla="*/ 0 w 1057048"/>
                  <a:gd name="connsiteY6" fmla="*/ 355102 h 589838"/>
                  <a:gd name="connsiteX7" fmla="*/ 355102 w 1057048"/>
                  <a:gd name="connsiteY7" fmla="*/ 0 h 589838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0 w 1057048"/>
                  <a:gd name="connsiteY4" fmla="*/ 582641 h 582641"/>
                  <a:gd name="connsiteX5" fmla="*/ 0 w 1057048"/>
                  <a:gd name="connsiteY5" fmla="*/ 355102 h 582641"/>
                  <a:gd name="connsiteX6" fmla="*/ 355102 w 1057048"/>
                  <a:gd name="connsiteY6" fmla="*/ 0 h 5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48" h="582641">
                    <a:moveTo>
                      <a:pt x="355102" y="0"/>
                    </a:moveTo>
                    <a:lnTo>
                      <a:pt x="701946" y="0"/>
                    </a:lnTo>
                    <a:cubicBezTo>
                      <a:pt x="898063" y="0"/>
                      <a:pt x="1057048" y="158985"/>
                      <a:pt x="1057048" y="355102"/>
                    </a:cubicBezTo>
                    <a:lnTo>
                      <a:pt x="1057048" y="582641"/>
                    </a:lnTo>
                    <a:lnTo>
                      <a:pt x="0" y="582641"/>
                    </a:lnTo>
                    <a:lnTo>
                      <a:pt x="0" y="355102"/>
                    </a:lnTo>
                    <a:cubicBezTo>
                      <a:pt x="0" y="158985"/>
                      <a:pt x="158985" y="0"/>
                      <a:pt x="355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7" name="円/楕円 408"/>
              <p:cNvSpPr/>
              <p:nvPr/>
            </p:nvSpPr>
            <p:spPr>
              <a:xfrm rot="20700000">
                <a:off x="5043745" y="99060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8" name="円/楕円 409"/>
              <p:cNvSpPr/>
              <p:nvPr/>
            </p:nvSpPr>
            <p:spPr>
              <a:xfrm rot="20700000">
                <a:off x="5081333" y="103193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9" name="円/楕円 412"/>
              <p:cNvSpPr/>
              <p:nvPr/>
            </p:nvSpPr>
            <p:spPr>
              <a:xfrm rot="900000" flipH="1">
                <a:off x="5968109" y="99060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0" name="円/楕円 413"/>
              <p:cNvSpPr/>
              <p:nvPr/>
            </p:nvSpPr>
            <p:spPr>
              <a:xfrm rot="900000" flipH="1">
                <a:off x="6005695" y="103193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1" name="角丸四角形 1290"/>
              <p:cNvSpPr/>
              <p:nvPr/>
            </p:nvSpPr>
            <p:spPr>
              <a:xfrm>
                <a:off x="5162778" y="633343"/>
                <a:ext cx="933222" cy="955193"/>
              </a:xfrm>
              <a:prstGeom prst="roundRect">
                <a:avLst>
                  <a:gd name="adj" fmla="val 3735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2" name="円/楕円 420"/>
              <p:cNvSpPr/>
              <p:nvPr/>
            </p:nvSpPr>
            <p:spPr>
              <a:xfrm>
                <a:off x="5301190" y="929503"/>
                <a:ext cx="175824" cy="175824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3" name="円/楕円 421"/>
              <p:cNvSpPr/>
              <p:nvPr/>
            </p:nvSpPr>
            <p:spPr>
              <a:xfrm>
                <a:off x="5767776" y="929503"/>
                <a:ext cx="175824" cy="175824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4" name="円/楕円 422"/>
              <p:cNvSpPr/>
              <p:nvPr/>
            </p:nvSpPr>
            <p:spPr>
              <a:xfrm>
                <a:off x="5339290" y="972769"/>
                <a:ext cx="99624" cy="9962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5" name="円/楕円 423"/>
              <p:cNvSpPr/>
              <p:nvPr/>
            </p:nvSpPr>
            <p:spPr>
              <a:xfrm>
                <a:off x="5805876" y="972769"/>
                <a:ext cx="99624" cy="9962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6" name="角丸四角形 1295"/>
              <p:cNvSpPr/>
              <p:nvPr/>
            </p:nvSpPr>
            <p:spPr>
              <a:xfrm>
                <a:off x="5239009" y="892294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7" name="角丸四角形 1296"/>
              <p:cNvSpPr/>
              <p:nvPr/>
            </p:nvSpPr>
            <p:spPr>
              <a:xfrm>
                <a:off x="5696209" y="892294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8" name="円/楕円 426"/>
              <p:cNvSpPr/>
              <p:nvPr/>
            </p:nvSpPr>
            <p:spPr>
              <a:xfrm>
                <a:off x="5534595" y="1090435"/>
                <a:ext cx="193444" cy="26193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9" name="円/楕円 427"/>
              <p:cNvSpPr/>
              <p:nvPr/>
            </p:nvSpPr>
            <p:spPr>
              <a:xfrm>
                <a:off x="5452384" y="1417323"/>
                <a:ext cx="357866" cy="54290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0" name="フリーフォーム 1299"/>
              <p:cNvSpPr/>
              <p:nvPr/>
            </p:nvSpPr>
            <p:spPr>
              <a:xfrm rot="994748">
                <a:off x="5549205" y="615794"/>
                <a:ext cx="83940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1" name="フリーフォーム 1300"/>
              <p:cNvSpPr/>
              <p:nvPr/>
            </p:nvSpPr>
            <p:spPr>
              <a:xfrm rot="20605252" flipH="1">
                <a:off x="5641640" y="612822"/>
                <a:ext cx="104774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8234502" y="726243"/>
            <a:ext cx="999757" cy="1712647"/>
            <a:chOff x="10738634" y="4982894"/>
            <a:chExt cx="1725017" cy="2955063"/>
          </a:xfrm>
        </p:grpSpPr>
        <p:grpSp>
          <p:nvGrpSpPr>
            <p:cNvPr id="1022" name="グループ化 1021"/>
            <p:cNvGrpSpPr/>
            <p:nvPr/>
          </p:nvGrpSpPr>
          <p:grpSpPr>
            <a:xfrm>
              <a:off x="10738634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1023" name="グループ化 1022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1056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8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4" name="グループ化 1023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1050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1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2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3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4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5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5" name="グループ化 1024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47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9" name="フリーフォーム 104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6" name="グループ化 1025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44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5" name="角丸四角形 104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6" name="フリーフォーム 104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7" name="グループ化 1026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40" name="台形 1039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1" name="台形 1040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台形 1041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台形 1042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28" name="片側の 2 つの角を丸めた四角形 1027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9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0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1" name="二等辺三角形 1030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2" name="フリーフォーム 1031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3" name="平行四辺形 1032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4" name="正方形/長方形 1033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アーチ 1034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星 24 1035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7" name="フリーフォーム 1036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8" name="正方形/長方形 1037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正方形/長方形 1038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2" name="グループ化 1301"/>
            <p:cNvGrpSpPr/>
            <p:nvPr/>
          </p:nvGrpSpPr>
          <p:grpSpPr>
            <a:xfrm>
              <a:off x="11179361" y="4982894"/>
              <a:ext cx="869067" cy="890267"/>
              <a:chOff x="6623933" y="492150"/>
              <a:chExt cx="1099308" cy="1126124"/>
            </a:xfrm>
          </p:grpSpPr>
          <p:sp>
            <p:nvSpPr>
              <p:cNvPr id="1303" name="正方形/長方形 45"/>
              <p:cNvSpPr/>
              <p:nvPr/>
            </p:nvSpPr>
            <p:spPr>
              <a:xfrm>
                <a:off x="6675206" y="492150"/>
                <a:ext cx="996762" cy="957466"/>
              </a:xfrm>
              <a:custGeom>
                <a:avLst/>
                <a:gdLst/>
                <a:ahLst/>
                <a:cxnLst/>
                <a:rect l="l" t="t" r="r" b="b"/>
                <a:pathLst>
                  <a:path w="808540" h="776664">
                    <a:moveTo>
                      <a:pt x="404270" y="0"/>
                    </a:moveTo>
                    <a:cubicBezTo>
                      <a:pt x="507799" y="0"/>
                      <a:pt x="611329" y="47350"/>
                      <a:pt x="690319" y="142051"/>
                    </a:cubicBezTo>
                    <a:cubicBezTo>
                      <a:pt x="834991" y="315495"/>
                      <a:pt x="847179" y="587626"/>
                      <a:pt x="725250" y="776664"/>
                    </a:cubicBezTo>
                    <a:cubicBezTo>
                      <a:pt x="715817" y="758144"/>
                      <a:pt x="703629" y="741353"/>
                      <a:pt x="690319" y="725397"/>
                    </a:cubicBezTo>
                    <a:lnTo>
                      <a:pt x="404270" y="382456"/>
                    </a:lnTo>
                    <a:lnTo>
                      <a:pt x="118221" y="725397"/>
                    </a:lnTo>
                    <a:lnTo>
                      <a:pt x="83290" y="776664"/>
                    </a:lnTo>
                    <a:cubicBezTo>
                      <a:pt x="-38639" y="587626"/>
                      <a:pt x="-26451" y="315495"/>
                      <a:pt x="118221" y="142051"/>
                    </a:cubicBezTo>
                    <a:cubicBezTo>
                      <a:pt x="197212" y="47350"/>
                      <a:pt x="300741" y="0"/>
                      <a:pt x="4042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4" name="グループ化 1303"/>
              <p:cNvGrpSpPr/>
              <p:nvPr/>
            </p:nvGrpSpPr>
            <p:grpSpPr>
              <a:xfrm>
                <a:off x="6623933" y="552834"/>
                <a:ext cx="1099308" cy="1065440"/>
                <a:chOff x="5147465" y="559765"/>
                <a:chExt cx="891722" cy="864249"/>
              </a:xfrm>
            </p:grpSpPr>
            <p:grpSp>
              <p:nvGrpSpPr>
                <p:cNvPr id="1305" name="グループ化 1304"/>
                <p:cNvGrpSpPr/>
                <p:nvPr/>
              </p:nvGrpSpPr>
              <p:grpSpPr>
                <a:xfrm>
                  <a:off x="5147465" y="559765"/>
                  <a:ext cx="891722" cy="864249"/>
                  <a:chOff x="2921454" y="1855165"/>
                  <a:chExt cx="891722" cy="864249"/>
                </a:xfrm>
                <a:solidFill>
                  <a:srgbClr val="FFCC99"/>
                </a:solidFill>
              </p:grpSpPr>
              <p:grpSp>
                <p:nvGrpSpPr>
                  <p:cNvPr id="1313" name="グループ化 1312"/>
                  <p:cNvGrpSpPr/>
                  <p:nvPr/>
                </p:nvGrpSpPr>
                <p:grpSpPr>
                  <a:xfrm>
                    <a:off x="2921454" y="1855165"/>
                    <a:ext cx="891722" cy="864249"/>
                    <a:chOff x="2791855" y="1947053"/>
                    <a:chExt cx="1150919" cy="1115461"/>
                  </a:xfrm>
                  <a:grpFill/>
                </p:grpSpPr>
                <p:grpSp>
                  <p:nvGrpSpPr>
                    <p:cNvPr id="1318" name="グループ化 1317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23" name="円/楕円 24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4" name="円/楕円 24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9" name="グループ化 1318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21" name="円/楕円 231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2" name="円/楕円 24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0" name="円/楕円 230"/>
                    <p:cNvSpPr/>
                    <p:nvPr/>
                  </p:nvSpPr>
                  <p:spPr>
                    <a:xfrm>
                      <a:off x="2902857" y="1947053"/>
                      <a:ext cx="928913" cy="111546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14" name="円/楕円 218"/>
                  <p:cNvSpPr/>
                  <p:nvPr/>
                </p:nvSpPr>
                <p:spPr>
                  <a:xfrm>
                    <a:off x="3125619" y="22407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5" name="円/楕円 219"/>
                  <p:cNvSpPr/>
                  <p:nvPr/>
                </p:nvSpPr>
                <p:spPr>
                  <a:xfrm>
                    <a:off x="3535963" y="22407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6" name="円/楕円 220"/>
                  <p:cNvSpPr/>
                  <p:nvPr/>
                </p:nvSpPr>
                <p:spPr>
                  <a:xfrm>
                    <a:off x="3306491" y="2448183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7" name="フリーフォーム 1316"/>
                  <p:cNvSpPr/>
                  <p:nvPr/>
                </p:nvSpPr>
                <p:spPr>
                  <a:xfrm>
                    <a:off x="3336606" y="2388395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06" name="円/楕円 27"/>
                <p:cNvSpPr/>
                <p:nvPr/>
              </p:nvSpPr>
              <p:spPr>
                <a:xfrm>
                  <a:off x="5503464" y="12972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7" name="月 1306"/>
                <p:cNvSpPr/>
                <p:nvPr/>
              </p:nvSpPr>
              <p:spPr>
                <a:xfrm>
                  <a:off x="5348951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8" name="月 1307"/>
                <p:cNvSpPr/>
                <p:nvPr/>
              </p:nvSpPr>
              <p:spPr>
                <a:xfrm>
                  <a:off x="5430475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9" name="月 1308"/>
                <p:cNvSpPr/>
                <p:nvPr/>
              </p:nvSpPr>
              <p:spPr>
                <a:xfrm flipH="1">
                  <a:off x="5631518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0" name="月 1309"/>
                <p:cNvSpPr/>
                <p:nvPr/>
              </p:nvSpPr>
              <p:spPr>
                <a:xfrm flipH="1">
                  <a:off x="5713042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1" name="月 1310"/>
                <p:cNvSpPr/>
                <p:nvPr/>
              </p:nvSpPr>
              <p:spPr>
                <a:xfrm rot="5400000">
                  <a:off x="5338528" y="716977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2" name="月 1311"/>
                <p:cNvSpPr/>
                <p:nvPr/>
              </p:nvSpPr>
              <p:spPr>
                <a:xfrm rot="5400000">
                  <a:off x="5728245" y="716978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947555" y="2723525"/>
            <a:ext cx="645594" cy="1650580"/>
            <a:chOff x="-1576216" y="5089988"/>
            <a:chExt cx="1113931" cy="2847969"/>
          </a:xfrm>
        </p:grpSpPr>
        <p:grpSp>
          <p:nvGrpSpPr>
            <p:cNvPr id="790" name="グループ化 789"/>
            <p:cNvGrpSpPr/>
            <p:nvPr/>
          </p:nvGrpSpPr>
          <p:grpSpPr>
            <a:xfrm>
              <a:off x="-1576216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15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6" name="角丸四角形 81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7" name="フリーフォーム 81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2" name="グループ化 791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12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3" name="角丸四角形 81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3" name="グループ化 792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08" name="台形 807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台形 808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台形 809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1" name="台形 810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94" name="片側の 2 つの角を丸めた四角形 793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5" name="二等辺三角形 794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6" name="フリーフォーム 795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7" name="平行四辺形 796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9" name="アーチ 798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0" name="星 24 799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1" name="フリーフォーム 800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2" name="正方形/長方形 801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3" name="正方形/長方形 802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4" name="フリーフォーム 803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5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6" name="フリーフォーム 805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7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25" name="グループ化 1324"/>
            <p:cNvGrpSpPr/>
            <p:nvPr/>
          </p:nvGrpSpPr>
          <p:grpSpPr>
            <a:xfrm>
              <a:off x="-1469714" y="5089988"/>
              <a:ext cx="912425" cy="929724"/>
              <a:chOff x="187394" y="1921139"/>
              <a:chExt cx="1154153" cy="1176035"/>
            </a:xfrm>
          </p:grpSpPr>
          <p:sp>
            <p:nvSpPr>
              <p:cNvPr id="1326" name="フリーフォーム 1325"/>
              <p:cNvSpPr/>
              <p:nvPr/>
            </p:nvSpPr>
            <p:spPr>
              <a:xfrm rot="1800000" flipH="1">
                <a:off x="284607" y="1921139"/>
                <a:ext cx="991362" cy="834461"/>
              </a:xfrm>
              <a:custGeom>
                <a:avLst/>
                <a:gdLst>
                  <a:gd name="connsiteX0" fmla="*/ 754184 w 991362"/>
                  <a:gd name="connsiteY0" fmla="*/ 107393 h 834461"/>
                  <a:gd name="connsiteX1" fmla="*/ 625867 w 991362"/>
                  <a:gd name="connsiteY1" fmla="*/ 49782 h 834461"/>
                  <a:gd name="connsiteX2" fmla="*/ 592324 w 991362"/>
                  <a:gd name="connsiteY2" fmla="*/ 45698 h 834461"/>
                  <a:gd name="connsiteX3" fmla="*/ 531022 w 991362"/>
                  <a:gd name="connsiteY3" fmla="*/ 21681 h 834461"/>
                  <a:gd name="connsiteX4" fmla="*/ 382238 w 991362"/>
                  <a:gd name="connsiteY4" fmla="*/ 0 h 834461"/>
                  <a:gd name="connsiteX5" fmla="*/ 0 w 991362"/>
                  <a:gd name="connsiteY5" fmla="*/ 275895 h 834461"/>
                  <a:gd name="connsiteX6" fmla="*/ 305204 w 991362"/>
                  <a:gd name="connsiteY6" fmla="*/ 546185 h 834461"/>
                  <a:gd name="connsiteX7" fmla="*/ 370211 w 991362"/>
                  <a:gd name="connsiteY7" fmla="*/ 550915 h 834461"/>
                  <a:gd name="connsiteX8" fmla="*/ 389423 w 991362"/>
                  <a:gd name="connsiteY8" fmla="*/ 590589 h 834461"/>
                  <a:gd name="connsiteX9" fmla="*/ 864483 w 991362"/>
                  <a:gd name="connsiteY9" fmla="*/ 803877 h 834461"/>
                  <a:gd name="connsiteX10" fmla="*/ 917300 w 991362"/>
                  <a:gd name="connsiteY10" fmla="*/ 285819 h 834461"/>
                  <a:gd name="connsiteX11" fmla="*/ 754184 w 991362"/>
                  <a:gd name="connsiteY11" fmla="*/ 107393 h 83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1362" h="834461">
                    <a:moveTo>
                      <a:pt x="754184" y="107393"/>
                    </a:moveTo>
                    <a:cubicBezTo>
                      <a:pt x="712748" y="79439"/>
                      <a:pt x="669127" y="59854"/>
                      <a:pt x="625867" y="49782"/>
                    </a:cubicBezTo>
                    <a:lnTo>
                      <a:pt x="592324" y="45698"/>
                    </a:lnTo>
                    <a:lnTo>
                      <a:pt x="531022" y="21681"/>
                    </a:lnTo>
                    <a:cubicBezTo>
                      <a:pt x="485292" y="7720"/>
                      <a:pt x="435014" y="0"/>
                      <a:pt x="382238" y="0"/>
                    </a:cubicBezTo>
                    <a:cubicBezTo>
                      <a:pt x="171134" y="0"/>
                      <a:pt x="0" y="123522"/>
                      <a:pt x="0" y="275895"/>
                    </a:cubicBezTo>
                    <a:cubicBezTo>
                      <a:pt x="0" y="409221"/>
                      <a:pt x="131025" y="520459"/>
                      <a:pt x="305204" y="546185"/>
                    </a:cubicBezTo>
                    <a:lnTo>
                      <a:pt x="370211" y="550915"/>
                    </a:lnTo>
                    <a:lnTo>
                      <a:pt x="389423" y="590589"/>
                    </a:lnTo>
                    <a:cubicBezTo>
                      <a:pt x="506022" y="792545"/>
                      <a:pt x="718714" y="888037"/>
                      <a:pt x="864483" y="803877"/>
                    </a:cubicBezTo>
                    <a:cubicBezTo>
                      <a:pt x="1010253" y="719717"/>
                      <a:pt x="1033899" y="487775"/>
                      <a:pt x="917300" y="285819"/>
                    </a:cubicBezTo>
                    <a:cubicBezTo>
                      <a:pt x="873576" y="210086"/>
                      <a:pt x="816338" y="149324"/>
                      <a:pt x="754184" y="10739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27" name="グループ化 1326"/>
              <p:cNvGrpSpPr/>
              <p:nvPr/>
            </p:nvGrpSpPr>
            <p:grpSpPr>
              <a:xfrm>
                <a:off x="187394" y="2043206"/>
                <a:ext cx="1154153" cy="1053968"/>
                <a:chOff x="187394" y="2043206"/>
                <a:chExt cx="1154153" cy="1053968"/>
              </a:xfrm>
            </p:grpSpPr>
            <p:sp>
              <p:nvSpPr>
                <p:cNvPr id="1328" name="円/楕円 38"/>
                <p:cNvSpPr/>
                <p:nvPr/>
              </p:nvSpPr>
              <p:spPr>
                <a:xfrm rot="20700000">
                  <a:off x="203782" y="2470260"/>
                  <a:ext cx="241300" cy="34290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9" name="円/楕円 39"/>
                <p:cNvSpPr/>
                <p:nvPr/>
              </p:nvSpPr>
              <p:spPr>
                <a:xfrm rot="20700000">
                  <a:off x="245450" y="2529475"/>
                  <a:ext cx="157960" cy="22447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30" name="グループ化 1329"/>
                <p:cNvGrpSpPr/>
                <p:nvPr/>
              </p:nvGrpSpPr>
              <p:grpSpPr>
                <a:xfrm flipH="1">
                  <a:off x="1088283" y="2470259"/>
                  <a:ext cx="241300" cy="342900"/>
                  <a:chOff x="2204430" y="2082800"/>
                  <a:chExt cx="241300" cy="342900"/>
                </a:xfrm>
                <a:solidFill>
                  <a:srgbClr val="FFCC99"/>
                </a:solidFill>
              </p:grpSpPr>
              <p:sp>
                <p:nvSpPr>
                  <p:cNvPr id="1343" name="円/楕円 53"/>
                  <p:cNvSpPr/>
                  <p:nvPr/>
                </p:nvSpPr>
                <p:spPr>
                  <a:xfrm rot="20700000">
                    <a:off x="2204430" y="2082800"/>
                    <a:ext cx="241300" cy="342900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4" name="円/楕円 54"/>
                  <p:cNvSpPr/>
                  <p:nvPr/>
                </p:nvSpPr>
                <p:spPr>
                  <a:xfrm rot="20700000">
                    <a:off x="2246098" y="2142015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31" name="円/楕円 8"/>
                <p:cNvSpPr/>
                <p:nvPr/>
              </p:nvSpPr>
              <p:spPr>
                <a:xfrm>
                  <a:off x="305845" y="2043206"/>
                  <a:ext cx="920964" cy="1053968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2" name="円/楕円 8"/>
                <p:cNvSpPr/>
                <p:nvPr/>
              </p:nvSpPr>
              <p:spPr>
                <a:xfrm rot="10800000">
                  <a:off x="659682" y="2716324"/>
                  <a:ext cx="214004" cy="153179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3" name="フリーフォーム 1332"/>
                <p:cNvSpPr/>
                <p:nvPr/>
              </p:nvSpPr>
              <p:spPr>
                <a:xfrm>
                  <a:off x="706358" y="2643174"/>
                  <a:ext cx="120650" cy="242999"/>
                </a:xfrm>
                <a:custGeom>
                  <a:avLst/>
                  <a:gdLst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  <a:gd name="connsiteX7" fmla="*/ 57659 w 120650"/>
                    <a:gd name="connsiteY7" fmla="*/ 69710 h 242999"/>
                    <a:gd name="connsiteX0" fmla="*/ 57659 w 149099"/>
                    <a:gd name="connsiteY0" fmla="*/ 69710 h 242999"/>
                    <a:gd name="connsiteX1" fmla="*/ 98291 w 149099"/>
                    <a:gd name="connsiteY1" fmla="*/ 0 h 242999"/>
                    <a:gd name="connsiteX2" fmla="*/ 102981 w 149099"/>
                    <a:gd name="connsiteY2" fmla="*/ 7239 h 242999"/>
                    <a:gd name="connsiteX3" fmla="*/ 120650 w 149099"/>
                    <a:gd name="connsiteY3" fmla="*/ 104894 h 242999"/>
                    <a:gd name="connsiteX4" fmla="*/ 60325 w 149099"/>
                    <a:gd name="connsiteY4" fmla="*/ 242999 h 242999"/>
                    <a:gd name="connsiteX5" fmla="*/ 0 w 149099"/>
                    <a:gd name="connsiteY5" fmla="*/ 104894 h 242999"/>
                    <a:gd name="connsiteX6" fmla="*/ 17669 w 149099"/>
                    <a:gd name="connsiteY6" fmla="*/ 7239 h 242999"/>
                    <a:gd name="connsiteX7" fmla="*/ 19552 w 149099"/>
                    <a:gd name="connsiteY7" fmla="*/ 4332 h 242999"/>
                    <a:gd name="connsiteX8" fmla="*/ 149099 w 149099"/>
                    <a:gd name="connsiteY8" fmla="*/ 161150 h 242999"/>
                    <a:gd name="connsiteX0" fmla="*/ 57659 w 120650"/>
                    <a:gd name="connsiteY0" fmla="*/ 69710 h 242999"/>
                    <a:gd name="connsiteX1" fmla="*/ 98291 w 120650"/>
                    <a:gd name="connsiteY1" fmla="*/ 0 h 242999"/>
                    <a:gd name="connsiteX2" fmla="*/ 102981 w 120650"/>
                    <a:gd name="connsiteY2" fmla="*/ 7239 h 242999"/>
                    <a:gd name="connsiteX3" fmla="*/ 120650 w 120650"/>
                    <a:gd name="connsiteY3" fmla="*/ 104894 h 242999"/>
                    <a:gd name="connsiteX4" fmla="*/ 60325 w 120650"/>
                    <a:gd name="connsiteY4" fmla="*/ 242999 h 242999"/>
                    <a:gd name="connsiteX5" fmla="*/ 0 w 120650"/>
                    <a:gd name="connsiteY5" fmla="*/ 104894 h 242999"/>
                    <a:gd name="connsiteX6" fmla="*/ 17669 w 120650"/>
                    <a:gd name="connsiteY6" fmla="*/ 7239 h 242999"/>
                    <a:gd name="connsiteX7" fmla="*/ 19552 w 120650"/>
                    <a:gd name="connsiteY7" fmla="*/ 4332 h 242999"/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650" h="242999">
                      <a:moveTo>
                        <a:pt x="98291" y="0"/>
                      </a:moveTo>
                      <a:lnTo>
                        <a:pt x="102981" y="7239"/>
                      </a:lnTo>
                      <a:cubicBezTo>
                        <a:pt x="113898" y="32231"/>
                        <a:pt x="120650" y="66758"/>
                        <a:pt x="120650" y="104894"/>
                      </a:cubicBezTo>
                      <a:cubicBezTo>
                        <a:pt x="120650" y="181167"/>
                        <a:pt x="93642" y="242999"/>
                        <a:pt x="60325" y="242999"/>
                      </a:cubicBezTo>
                      <a:cubicBezTo>
                        <a:pt x="27008" y="242999"/>
                        <a:pt x="0" y="181167"/>
                        <a:pt x="0" y="104894"/>
                      </a:cubicBezTo>
                      <a:cubicBezTo>
                        <a:pt x="0" y="66758"/>
                        <a:pt x="6752" y="32231"/>
                        <a:pt x="17669" y="7239"/>
                      </a:cubicBezTo>
                      <a:lnTo>
                        <a:pt x="19552" y="4332"/>
                      </a:ln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4" name="フリーフォーム 1333"/>
                <p:cNvSpPr/>
                <p:nvPr/>
              </p:nvSpPr>
              <p:spPr>
                <a:xfrm rot="19800000">
                  <a:off x="187394" y="2096320"/>
                  <a:ext cx="788364" cy="27614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5" name="フリーフォーム 1334"/>
                <p:cNvSpPr/>
                <p:nvPr/>
              </p:nvSpPr>
              <p:spPr>
                <a:xfrm rot="19800000">
                  <a:off x="279421" y="2173541"/>
                  <a:ext cx="632862" cy="187343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6" name="フリーフォーム 1335"/>
                <p:cNvSpPr/>
                <p:nvPr/>
              </p:nvSpPr>
              <p:spPr>
                <a:xfrm rot="19800000">
                  <a:off x="356064" y="2208928"/>
                  <a:ext cx="537731" cy="159182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7" name="フリーフォーム 1336"/>
                <p:cNvSpPr/>
                <p:nvPr/>
              </p:nvSpPr>
              <p:spPr>
                <a:xfrm rot="1800000" flipH="1">
                  <a:off x="632189" y="2106144"/>
                  <a:ext cx="709358" cy="27267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8" name="フリーフォーム 1337"/>
                <p:cNvSpPr/>
                <p:nvPr/>
              </p:nvSpPr>
              <p:spPr>
                <a:xfrm>
                  <a:off x="359568" y="2447418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>
                <a:xfrm>
                  <a:off x="831055" y="2447418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0" name="円/楕円 34"/>
                <p:cNvSpPr/>
                <p:nvPr/>
              </p:nvSpPr>
              <p:spPr>
                <a:xfrm>
                  <a:off x="606787" y="2947723"/>
                  <a:ext cx="328277" cy="57318"/>
                </a:xfrm>
                <a:custGeom>
                  <a:avLst/>
                  <a:gdLst>
                    <a:gd name="connsiteX0" fmla="*/ 0 w 727115"/>
                    <a:gd name="connsiteY0" fmla="*/ 238125 h 476250"/>
                    <a:gd name="connsiteX1" fmla="*/ 363558 w 727115"/>
                    <a:gd name="connsiteY1" fmla="*/ 0 h 476250"/>
                    <a:gd name="connsiteX2" fmla="*/ 727116 w 727115"/>
                    <a:gd name="connsiteY2" fmla="*/ 238125 h 476250"/>
                    <a:gd name="connsiteX3" fmla="*/ 363558 w 727115"/>
                    <a:gd name="connsiteY3" fmla="*/ 476250 h 476250"/>
                    <a:gd name="connsiteX4" fmla="*/ 0 w 727115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66901 h 305026"/>
                    <a:gd name="connsiteX1" fmla="*/ 358796 w 727116"/>
                    <a:gd name="connsiteY1" fmla="*/ 226 h 305026"/>
                    <a:gd name="connsiteX2" fmla="*/ 727116 w 727116"/>
                    <a:gd name="connsiteY2" fmla="*/ 66901 h 305026"/>
                    <a:gd name="connsiteX3" fmla="*/ 363558 w 727116"/>
                    <a:gd name="connsiteY3" fmla="*/ 305026 h 305026"/>
                    <a:gd name="connsiteX4" fmla="*/ 0 w 727116"/>
                    <a:gd name="connsiteY4" fmla="*/ 66901 h 305026"/>
                    <a:gd name="connsiteX0" fmla="*/ 0 w 727116"/>
                    <a:gd name="connsiteY0" fmla="*/ 38622 h 276747"/>
                    <a:gd name="connsiteX1" fmla="*/ 361177 w 727116"/>
                    <a:gd name="connsiteY1" fmla="*/ 522 h 276747"/>
                    <a:gd name="connsiteX2" fmla="*/ 727116 w 727116"/>
                    <a:gd name="connsiteY2" fmla="*/ 38622 h 276747"/>
                    <a:gd name="connsiteX3" fmla="*/ 363558 w 727116"/>
                    <a:gd name="connsiteY3" fmla="*/ 276747 h 276747"/>
                    <a:gd name="connsiteX4" fmla="*/ 0 w 727116"/>
                    <a:gd name="connsiteY4" fmla="*/ 38622 h 276747"/>
                    <a:gd name="connsiteX0" fmla="*/ 0 w 727116"/>
                    <a:gd name="connsiteY0" fmla="*/ 38622 h 276768"/>
                    <a:gd name="connsiteX1" fmla="*/ 361177 w 727116"/>
                    <a:gd name="connsiteY1" fmla="*/ 522 h 276768"/>
                    <a:gd name="connsiteX2" fmla="*/ 727116 w 727116"/>
                    <a:gd name="connsiteY2" fmla="*/ 38622 h 276768"/>
                    <a:gd name="connsiteX3" fmla="*/ 363558 w 727116"/>
                    <a:gd name="connsiteY3" fmla="*/ 276747 h 276768"/>
                    <a:gd name="connsiteX4" fmla="*/ 0 w 727116"/>
                    <a:gd name="connsiteY4" fmla="*/ 38622 h 276768"/>
                    <a:gd name="connsiteX0" fmla="*/ 22 w 727151"/>
                    <a:gd name="connsiteY0" fmla="*/ 3378 h 241524"/>
                    <a:gd name="connsiteX1" fmla="*/ 350651 w 727151"/>
                    <a:gd name="connsiteY1" fmla="*/ 95010 h 241524"/>
                    <a:gd name="connsiteX2" fmla="*/ 727138 w 727151"/>
                    <a:gd name="connsiteY2" fmla="*/ 3378 h 241524"/>
                    <a:gd name="connsiteX3" fmla="*/ 363580 w 727151"/>
                    <a:gd name="connsiteY3" fmla="*/ 241503 h 241524"/>
                    <a:gd name="connsiteX4" fmla="*/ 22 w 727151"/>
                    <a:gd name="connsiteY4" fmla="*/ 3378 h 241524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7118" h="346977">
                      <a:moveTo>
                        <a:pt x="2" y="7936"/>
                      </a:moveTo>
                      <a:cubicBezTo>
                        <a:pt x="-394" y="-33297"/>
                        <a:pt x="149843" y="99568"/>
                        <a:pt x="350631" y="99568"/>
                      </a:cubicBezTo>
                      <a:cubicBezTo>
                        <a:pt x="551419" y="99568"/>
                        <a:pt x="726722" y="-33297"/>
                        <a:pt x="727118" y="7936"/>
                      </a:cubicBezTo>
                      <a:cubicBezTo>
                        <a:pt x="727514" y="49169"/>
                        <a:pt x="529497" y="349342"/>
                        <a:pt x="353010" y="346964"/>
                      </a:cubicBezTo>
                      <a:cubicBezTo>
                        <a:pt x="176523" y="344586"/>
                        <a:pt x="398" y="49169"/>
                        <a:pt x="2" y="793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1" name="フリーフォーム 1340"/>
                <p:cNvSpPr/>
                <p:nvPr/>
              </p:nvSpPr>
              <p:spPr>
                <a:xfrm flipV="1">
                  <a:off x="410287" y="2606505"/>
                  <a:ext cx="245352" cy="73194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2" name="フリーフォーム 1341"/>
                <p:cNvSpPr/>
                <p:nvPr/>
              </p:nvSpPr>
              <p:spPr>
                <a:xfrm flipV="1">
                  <a:off x="881774" y="2606505"/>
                  <a:ext cx="245352" cy="73194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2802478" y="2719857"/>
            <a:ext cx="645594" cy="1654248"/>
            <a:chOff x="1893486" y="5083659"/>
            <a:chExt cx="1113931" cy="2854298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1893486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859" name="グループ化 858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83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4" name="角丸四角形 88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5" name="フリーフォーム 88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0" name="グループ化 859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80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1" name="角丸四角形 88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 88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1" name="グループ化 860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76" name="台形 875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7" name="台形 876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8" name="台形 877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9" name="台形 878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2" name="片側の 2 つの角を丸めた四角形 861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3" name="二等辺三角形 862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4" name="フリーフォーム 863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5" name="平行四辺形 864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6" name="正方形/長方形 865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7" name="アーチ 866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8" name="星 24 867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9" name="フリーフォーム 868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0" name="正方形/長方形 869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1" name="正方形/長方形 870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2" name="フリーフォーム 871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3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4" name="フリーフォーム 873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5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45" name="グループ化 1344"/>
            <p:cNvGrpSpPr/>
            <p:nvPr/>
          </p:nvGrpSpPr>
          <p:grpSpPr>
            <a:xfrm>
              <a:off x="2000539" y="5083659"/>
              <a:ext cx="890011" cy="933220"/>
              <a:chOff x="1499182" y="1894502"/>
              <a:chExt cx="1125801" cy="1180457"/>
            </a:xfrm>
          </p:grpSpPr>
          <p:sp>
            <p:nvSpPr>
              <p:cNvPr id="1346" name="円/楕円 332"/>
              <p:cNvSpPr/>
              <p:nvPr/>
            </p:nvSpPr>
            <p:spPr>
              <a:xfrm rot="20700000">
                <a:off x="1499182" y="2448045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7" name="円/楕円 333"/>
              <p:cNvSpPr/>
              <p:nvPr/>
            </p:nvSpPr>
            <p:spPr>
              <a:xfrm rot="20700000">
                <a:off x="1540850" y="2507260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8" name="円/楕円 335"/>
              <p:cNvSpPr/>
              <p:nvPr/>
            </p:nvSpPr>
            <p:spPr>
              <a:xfrm rot="900000" flipH="1">
                <a:off x="2383683" y="2448044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9" name="円/楕円 336"/>
              <p:cNvSpPr/>
              <p:nvPr/>
            </p:nvSpPr>
            <p:spPr>
              <a:xfrm rot="900000" flipH="1">
                <a:off x="2425355" y="2507259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0" name="円/楕円 337"/>
              <p:cNvSpPr/>
              <p:nvPr/>
            </p:nvSpPr>
            <p:spPr>
              <a:xfrm>
                <a:off x="1550669" y="1894502"/>
                <a:ext cx="1011556" cy="103082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1" name="円/楕円 8"/>
              <p:cNvSpPr/>
              <p:nvPr/>
            </p:nvSpPr>
            <p:spPr>
              <a:xfrm rot="10800000">
                <a:off x="1601245" y="2020991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2" name="円/楕円 34"/>
              <p:cNvSpPr/>
              <p:nvPr/>
            </p:nvSpPr>
            <p:spPr>
              <a:xfrm>
                <a:off x="1910153" y="2946400"/>
                <a:ext cx="312348" cy="65992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6 w 727129"/>
                  <a:gd name="connsiteY0" fmla="*/ 37204 h 376248"/>
                  <a:gd name="connsiteX1" fmla="*/ 360840 w 727129"/>
                  <a:gd name="connsiteY1" fmla="*/ 8784 h 376248"/>
                  <a:gd name="connsiteX2" fmla="*/ 727122 w 727129"/>
                  <a:gd name="connsiteY2" fmla="*/ 37204 h 376248"/>
                  <a:gd name="connsiteX3" fmla="*/ 353014 w 727129"/>
                  <a:gd name="connsiteY3" fmla="*/ 376232 h 376248"/>
                  <a:gd name="connsiteX4" fmla="*/ 6 w 727129"/>
                  <a:gd name="connsiteY4" fmla="*/ 37204 h 376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29" h="376248">
                    <a:moveTo>
                      <a:pt x="6" y="37204"/>
                    </a:moveTo>
                    <a:cubicBezTo>
                      <a:pt x="1310" y="-24037"/>
                      <a:pt x="160052" y="8784"/>
                      <a:pt x="360840" y="8784"/>
                    </a:cubicBezTo>
                    <a:cubicBezTo>
                      <a:pt x="561628" y="8784"/>
                      <a:pt x="728426" y="-24037"/>
                      <a:pt x="727122" y="37204"/>
                    </a:cubicBezTo>
                    <a:cubicBezTo>
                      <a:pt x="725818" y="98445"/>
                      <a:pt x="529501" y="378610"/>
                      <a:pt x="353014" y="376232"/>
                    </a:cubicBezTo>
                    <a:cubicBezTo>
                      <a:pt x="176527" y="373854"/>
                      <a:pt x="-1298" y="98445"/>
                      <a:pt x="6" y="3720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3" name="フリーフォーム 1352"/>
              <p:cNvSpPr/>
              <p:nvPr/>
            </p:nvSpPr>
            <p:spPr>
              <a:xfrm rot="994748">
                <a:off x="1626924" y="214088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4" name="フリーフォーム 1353"/>
              <p:cNvSpPr/>
              <p:nvPr/>
            </p:nvSpPr>
            <p:spPr>
              <a:xfrm rot="994748">
                <a:off x="1699576" y="206676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5" name="フリーフォーム 1354"/>
              <p:cNvSpPr/>
              <p:nvPr/>
            </p:nvSpPr>
            <p:spPr>
              <a:xfrm rot="994748">
                <a:off x="1775341" y="200983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6" name="フリーフォーム 1355"/>
              <p:cNvSpPr/>
              <p:nvPr/>
            </p:nvSpPr>
            <p:spPr>
              <a:xfrm rot="20605252" flipH="1">
                <a:off x="2331716" y="214088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7" name="フリーフォーム 1356"/>
              <p:cNvSpPr/>
              <p:nvPr/>
            </p:nvSpPr>
            <p:spPr>
              <a:xfrm rot="20605252" flipH="1">
                <a:off x="2259064" y="206676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8" name="フリーフォーム 1357"/>
              <p:cNvSpPr/>
              <p:nvPr/>
            </p:nvSpPr>
            <p:spPr>
              <a:xfrm rot="20605252" flipH="1">
                <a:off x="2183299" y="200983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9" name="円/楕円 348"/>
              <p:cNvSpPr/>
              <p:nvPr/>
            </p:nvSpPr>
            <p:spPr>
              <a:xfrm>
                <a:off x="1993997" y="2761260"/>
                <a:ext cx="152304" cy="1256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0" name="フリーフォーム 1359"/>
              <p:cNvSpPr/>
              <p:nvPr/>
            </p:nvSpPr>
            <p:spPr>
              <a:xfrm flipV="1">
                <a:off x="1702300" y="2630011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1" name="フリーフォーム 1360"/>
              <p:cNvSpPr/>
              <p:nvPr/>
            </p:nvSpPr>
            <p:spPr>
              <a:xfrm>
                <a:off x="1628776" y="245386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フリーフォーム 1361"/>
              <p:cNvSpPr/>
              <p:nvPr/>
            </p:nvSpPr>
            <p:spPr>
              <a:xfrm flipV="1">
                <a:off x="2210300" y="2630011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フリーフォーム 1362"/>
              <p:cNvSpPr/>
              <p:nvPr/>
            </p:nvSpPr>
            <p:spPr>
              <a:xfrm>
                <a:off x="2136776" y="245386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638904" y="2722208"/>
            <a:ext cx="645594" cy="1651897"/>
            <a:chOff x="5363188" y="5087715"/>
            <a:chExt cx="1113931" cy="2850242"/>
          </a:xfrm>
        </p:grpSpPr>
        <p:grpSp>
          <p:nvGrpSpPr>
            <p:cNvPr id="926" name="グループ化 925"/>
            <p:cNvGrpSpPr/>
            <p:nvPr/>
          </p:nvGrpSpPr>
          <p:grpSpPr>
            <a:xfrm>
              <a:off x="5363188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51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2" name="角丸四角形 95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フリーフォーム 95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48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9" name="角丸四角形 94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0" name="フリーフォーム 94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9" name="グループ化 928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44" name="台形 943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5" name="台形 944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6" name="台形 945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7" name="台形 946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30" name="片側の 2 つの角を丸めた四角形 929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1" name="二等辺三角形 930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2" name="フリーフォーム 931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3" name="平行四辺形 932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4" name="正方形/長方形 933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5" name="アーチ 934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6" name="星 24 935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7" name="フリーフォーム 936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8" name="正方形/長方形 937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9" name="正方形/長方形 938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0" name="フリーフォーム 939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1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3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64" name="グループ化 1363"/>
            <p:cNvGrpSpPr/>
            <p:nvPr/>
          </p:nvGrpSpPr>
          <p:grpSpPr>
            <a:xfrm>
              <a:off x="5363304" y="5087715"/>
              <a:ext cx="1019530" cy="879702"/>
              <a:chOff x="3216069" y="1972369"/>
              <a:chExt cx="1289633" cy="1112760"/>
            </a:xfrm>
          </p:grpSpPr>
          <p:sp>
            <p:nvSpPr>
              <p:cNvPr id="1365" name="円/楕円 432"/>
              <p:cNvSpPr/>
              <p:nvPr/>
            </p:nvSpPr>
            <p:spPr>
              <a:xfrm rot="20700000">
                <a:off x="3330782" y="250457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円/楕円 433"/>
              <p:cNvSpPr/>
              <p:nvPr/>
            </p:nvSpPr>
            <p:spPr>
              <a:xfrm rot="20700000">
                <a:off x="3368370" y="254590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7" name="円/楕円 435"/>
              <p:cNvSpPr/>
              <p:nvPr/>
            </p:nvSpPr>
            <p:spPr>
              <a:xfrm rot="900000" flipH="1">
                <a:off x="4255146" y="250457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8" name="円/楕円 436"/>
              <p:cNvSpPr/>
              <p:nvPr/>
            </p:nvSpPr>
            <p:spPr>
              <a:xfrm rot="900000" flipH="1">
                <a:off x="4292732" y="254590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9" name="フリーフォーム 1368"/>
              <p:cNvSpPr/>
              <p:nvPr/>
            </p:nvSpPr>
            <p:spPr>
              <a:xfrm>
                <a:off x="3216069" y="1972369"/>
                <a:ext cx="1228931" cy="1054222"/>
              </a:xfrm>
              <a:custGeom>
                <a:avLst/>
                <a:gdLst>
                  <a:gd name="connsiteX0" fmla="*/ 701820 w 1228931"/>
                  <a:gd name="connsiteY0" fmla="*/ 0 h 1054222"/>
                  <a:gd name="connsiteX1" fmla="*/ 1228931 w 1228931"/>
                  <a:gd name="connsiteY1" fmla="*/ 527111 h 1054222"/>
                  <a:gd name="connsiteX2" fmla="*/ 701820 w 1228931"/>
                  <a:gd name="connsiteY2" fmla="*/ 1054222 h 1054222"/>
                  <a:gd name="connsiteX3" fmla="*/ 174709 w 1228931"/>
                  <a:gd name="connsiteY3" fmla="*/ 527111 h 1054222"/>
                  <a:gd name="connsiteX4" fmla="*/ 198407 w 1228931"/>
                  <a:gd name="connsiteY4" fmla="*/ 370365 h 1054222"/>
                  <a:gd name="connsiteX5" fmla="*/ 219781 w 1228931"/>
                  <a:gd name="connsiteY5" fmla="*/ 316118 h 1054222"/>
                  <a:gd name="connsiteX6" fmla="*/ 184286 w 1228931"/>
                  <a:gd name="connsiteY6" fmla="*/ 346490 h 1054222"/>
                  <a:gd name="connsiteX7" fmla="*/ 91861 w 1228931"/>
                  <a:gd name="connsiteY7" fmla="*/ 521191 h 1054222"/>
                  <a:gd name="connsiteX8" fmla="*/ 149301 w 1228931"/>
                  <a:gd name="connsiteY8" fmla="*/ 185182 h 1054222"/>
                  <a:gd name="connsiteX9" fmla="*/ 174838 w 1228931"/>
                  <a:gd name="connsiteY9" fmla="*/ 170709 h 1054222"/>
                  <a:gd name="connsiteX10" fmla="*/ 144603 w 1228931"/>
                  <a:gd name="connsiteY10" fmla="*/ 175611 h 1054222"/>
                  <a:gd name="connsiteX11" fmla="*/ 0 w 1228931"/>
                  <a:gd name="connsiteY11" fmla="*/ 257355 h 1054222"/>
                  <a:gd name="connsiteX12" fmla="*/ 241042 w 1228931"/>
                  <a:gd name="connsiteY12" fmla="*/ 16314 h 1054222"/>
                  <a:gd name="connsiteX13" fmla="*/ 411483 w 1228931"/>
                  <a:gd name="connsiteY13" fmla="*/ 86913 h 1054222"/>
                  <a:gd name="connsiteX14" fmla="*/ 411846 w 1228931"/>
                  <a:gd name="connsiteY14" fmla="*/ 87451 h 1054222"/>
                  <a:gd name="connsiteX15" fmla="*/ 496645 w 1228931"/>
                  <a:gd name="connsiteY15" fmla="*/ 41423 h 1054222"/>
                  <a:gd name="connsiteX16" fmla="*/ 701820 w 1228931"/>
                  <a:gd name="connsiteY16" fmla="*/ 0 h 105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28931" h="1054222">
                    <a:moveTo>
                      <a:pt x="701820" y="0"/>
                    </a:moveTo>
                    <a:cubicBezTo>
                      <a:pt x="992935" y="0"/>
                      <a:pt x="1228931" y="235996"/>
                      <a:pt x="1228931" y="527111"/>
                    </a:cubicBezTo>
                    <a:cubicBezTo>
                      <a:pt x="1228931" y="818226"/>
                      <a:pt x="992935" y="1054222"/>
                      <a:pt x="701820" y="1054222"/>
                    </a:cubicBezTo>
                    <a:cubicBezTo>
                      <a:pt x="410705" y="1054222"/>
                      <a:pt x="174709" y="818226"/>
                      <a:pt x="174709" y="527111"/>
                    </a:cubicBezTo>
                    <a:cubicBezTo>
                      <a:pt x="174709" y="472527"/>
                      <a:pt x="183006" y="419881"/>
                      <a:pt x="198407" y="370365"/>
                    </a:cubicBezTo>
                    <a:lnTo>
                      <a:pt x="219781" y="316118"/>
                    </a:lnTo>
                    <a:lnTo>
                      <a:pt x="184286" y="346490"/>
                    </a:lnTo>
                    <a:cubicBezTo>
                      <a:pt x="138863" y="393218"/>
                      <a:pt x="105901" y="452976"/>
                      <a:pt x="91861" y="521191"/>
                    </a:cubicBezTo>
                    <a:cubicBezTo>
                      <a:pt x="14936" y="412543"/>
                      <a:pt x="40653" y="262106"/>
                      <a:pt x="149301" y="185182"/>
                    </a:cubicBezTo>
                    <a:lnTo>
                      <a:pt x="174838" y="170709"/>
                    </a:lnTo>
                    <a:lnTo>
                      <a:pt x="144603" y="175611"/>
                    </a:lnTo>
                    <a:cubicBezTo>
                      <a:pt x="92125" y="190474"/>
                      <a:pt x="42397" y="217721"/>
                      <a:pt x="0" y="257355"/>
                    </a:cubicBezTo>
                    <a:cubicBezTo>
                      <a:pt x="0" y="124232"/>
                      <a:pt x="107918" y="16314"/>
                      <a:pt x="241042" y="16314"/>
                    </a:cubicBezTo>
                    <a:cubicBezTo>
                      <a:pt x="307603" y="16314"/>
                      <a:pt x="367863" y="43293"/>
                      <a:pt x="411483" y="86913"/>
                    </a:cubicBezTo>
                    <a:lnTo>
                      <a:pt x="411846" y="87451"/>
                    </a:lnTo>
                    <a:lnTo>
                      <a:pt x="496645" y="41423"/>
                    </a:lnTo>
                    <a:cubicBezTo>
                      <a:pt x="559708" y="14750"/>
                      <a:pt x="629041" y="0"/>
                      <a:pt x="7018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0" name="円/楕円 383"/>
              <p:cNvSpPr/>
              <p:nvPr/>
            </p:nvSpPr>
            <p:spPr>
              <a:xfrm>
                <a:off x="3438525" y="2126401"/>
                <a:ext cx="958728" cy="9587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1" name="月 1370"/>
              <p:cNvSpPr/>
              <p:nvPr/>
            </p:nvSpPr>
            <p:spPr>
              <a:xfrm rot="5400000">
                <a:off x="3611084" y="2425943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月 1371"/>
              <p:cNvSpPr/>
              <p:nvPr/>
            </p:nvSpPr>
            <p:spPr>
              <a:xfrm rot="5400000">
                <a:off x="4131784" y="2425943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3" name="月 1372"/>
              <p:cNvSpPr/>
              <p:nvPr/>
            </p:nvSpPr>
            <p:spPr>
              <a:xfrm rot="16200000" flipV="1">
                <a:off x="3595209" y="2571993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4" name="月 1373"/>
              <p:cNvSpPr/>
              <p:nvPr/>
            </p:nvSpPr>
            <p:spPr>
              <a:xfrm rot="16200000" flipV="1">
                <a:off x="4123846" y="2571993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5" name="月 1374"/>
              <p:cNvSpPr/>
              <p:nvPr/>
            </p:nvSpPr>
            <p:spPr>
              <a:xfrm rot="16200000">
                <a:off x="3894777" y="2874919"/>
                <a:ext cx="46226" cy="22872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6530777" y="2746050"/>
            <a:ext cx="645594" cy="1628055"/>
            <a:chOff x="8832890" y="5128853"/>
            <a:chExt cx="1113931" cy="2809104"/>
          </a:xfrm>
        </p:grpSpPr>
        <p:grpSp>
          <p:nvGrpSpPr>
            <p:cNvPr id="994" name="グループ化 993"/>
            <p:cNvGrpSpPr/>
            <p:nvPr/>
          </p:nvGrpSpPr>
          <p:grpSpPr>
            <a:xfrm>
              <a:off x="8832890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995" name="グループ化 994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19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0" name="角丸四角形 101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6" name="グループ化 995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16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7" name="角丸四角形 101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7" name="グループ化 996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12" name="台形 1011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3" name="台形 1012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4" name="台形 1013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5" name="台形 1014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98" name="片側の 2 つの角を丸めた四角形 997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9" name="二等辺三角形 998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平行四辺形 1000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正方形/長方形 1001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3" name="アーチ 1002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星 24 1003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5" name="フリーフォーム 1004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6" name="正方形/長方形 1005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7" name="正方形/長方形 1006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8" name="フリーフォーム 1007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9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1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76" name="グループ化 1375"/>
            <p:cNvGrpSpPr/>
            <p:nvPr/>
          </p:nvGrpSpPr>
          <p:grpSpPr>
            <a:xfrm>
              <a:off x="8922902" y="5128853"/>
              <a:ext cx="928843" cy="842617"/>
              <a:chOff x="5043745" y="1922861"/>
              <a:chExt cx="1174920" cy="1065850"/>
            </a:xfrm>
          </p:grpSpPr>
          <p:sp>
            <p:nvSpPr>
              <p:cNvPr id="1377" name="フリーフォーム 1376"/>
              <p:cNvSpPr/>
              <p:nvPr/>
            </p:nvSpPr>
            <p:spPr>
              <a:xfrm>
                <a:off x="5100865" y="1922861"/>
                <a:ext cx="1057048" cy="582641"/>
              </a:xfrm>
              <a:custGeom>
                <a:avLst/>
                <a:gdLst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288427 w 1057048"/>
                  <a:gd name="connsiteY6" fmla="*/ 433387 h 582641"/>
                  <a:gd name="connsiteX7" fmla="*/ 37332 w 1057048"/>
                  <a:gd name="connsiteY7" fmla="*/ 537394 h 582641"/>
                  <a:gd name="connsiteX8" fmla="*/ 0 w 1057048"/>
                  <a:gd name="connsiteY8" fmla="*/ 582641 h 582641"/>
                  <a:gd name="connsiteX9" fmla="*/ 0 w 1057048"/>
                  <a:gd name="connsiteY9" fmla="*/ 355102 h 582641"/>
                  <a:gd name="connsiteX10" fmla="*/ 355102 w 1057048"/>
                  <a:gd name="connsiteY10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37332 w 1057048"/>
                  <a:gd name="connsiteY6" fmla="*/ 537394 h 582641"/>
                  <a:gd name="connsiteX7" fmla="*/ 0 w 1057048"/>
                  <a:gd name="connsiteY7" fmla="*/ 582641 h 582641"/>
                  <a:gd name="connsiteX8" fmla="*/ 0 w 1057048"/>
                  <a:gd name="connsiteY8" fmla="*/ 355102 h 582641"/>
                  <a:gd name="connsiteX9" fmla="*/ 355102 w 1057048"/>
                  <a:gd name="connsiteY9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0 w 1057048"/>
                  <a:gd name="connsiteY6" fmla="*/ 582641 h 582641"/>
                  <a:gd name="connsiteX7" fmla="*/ 0 w 1057048"/>
                  <a:gd name="connsiteY7" fmla="*/ 355102 h 582641"/>
                  <a:gd name="connsiteX8" fmla="*/ 355102 w 1057048"/>
                  <a:gd name="connsiteY8" fmla="*/ 0 h 582641"/>
                  <a:gd name="connsiteX0" fmla="*/ 355102 w 1057048"/>
                  <a:gd name="connsiteY0" fmla="*/ 0 h 589838"/>
                  <a:gd name="connsiteX1" fmla="*/ 701946 w 1057048"/>
                  <a:gd name="connsiteY1" fmla="*/ 0 h 589838"/>
                  <a:gd name="connsiteX2" fmla="*/ 1057048 w 1057048"/>
                  <a:gd name="connsiteY2" fmla="*/ 355102 h 589838"/>
                  <a:gd name="connsiteX3" fmla="*/ 1057048 w 1057048"/>
                  <a:gd name="connsiteY3" fmla="*/ 582641 h 589838"/>
                  <a:gd name="connsiteX4" fmla="*/ 1019716 w 1057048"/>
                  <a:gd name="connsiteY4" fmla="*/ 537394 h 589838"/>
                  <a:gd name="connsiteX5" fmla="*/ 0 w 1057048"/>
                  <a:gd name="connsiteY5" fmla="*/ 582641 h 589838"/>
                  <a:gd name="connsiteX6" fmla="*/ 0 w 1057048"/>
                  <a:gd name="connsiteY6" fmla="*/ 355102 h 589838"/>
                  <a:gd name="connsiteX7" fmla="*/ 355102 w 1057048"/>
                  <a:gd name="connsiteY7" fmla="*/ 0 h 589838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0 w 1057048"/>
                  <a:gd name="connsiteY4" fmla="*/ 582641 h 582641"/>
                  <a:gd name="connsiteX5" fmla="*/ 0 w 1057048"/>
                  <a:gd name="connsiteY5" fmla="*/ 355102 h 582641"/>
                  <a:gd name="connsiteX6" fmla="*/ 355102 w 1057048"/>
                  <a:gd name="connsiteY6" fmla="*/ 0 h 5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48" h="582641">
                    <a:moveTo>
                      <a:pt x="355102" y="0"/>
                    </a:moveTo>
                    <a:lnTo>
                      <a:pt x="701946" y="0"/>
                    </a:lnTo>
                    <a:cubicBezTo>
                      <a:pt x="898063" y="0"/>
                      <a:pt x="1057048" y="158985"/>
                      <a:pt x="1057048" y="355102"/>
                    </a:cubicBezTo>
                    <a:lnTo>
                      <a:pt x="1057048" y="582641"/>
                    </a:lnTo>
                    <a:lnTo>
                      <a:pt x="0" y="582641"/>
                    </a:lnTo>
                    <a:lnTo>
                      <a:pt x="0" y="355102"/>
                    </a:lnTo>
                    <a:cubicBezTo>
                      <a:pt x="0" y="158985"/>
                      <a:pt x="158985" y="0"/>
                      <a:pt x="355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円/楕円 432"/>
              <p:cNvSpPr/>
              <p:nvPr/>
            </p:nvSpPr>
            <p:spPr>
              <a:xfrm rot="20700000">
                <a:off x="5043745" y="2390776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円/楕円 433"/>
              <p:cNvSpPr/>
              <p:nvPr/>
            </p:nvSpPr>
            <p:spPr>
              <a:xfrm rot="20700000">
                <a:off x="5081333" y="2432111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円/楕円 435"/>
              <p:cNvSpPr/>
              <p:nvPr/>
            </p:nvSpPr>
            <p:spPr>
              <a:xfrm rot="900000" flipH="1">
                <a:off x="5968109" y="2390776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円/楕円 436"/>
              <p:cNvSpPr/>
              <p:nvPr/>
            </p:nvSpPr>
            <p:spPr>
              <a:xfrm rot="900000" flipH="1">
                <a:off x="6005695" y="2432111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2" name="角丸四角形 1381"/>
              <p:cNvSpPr/>
              <p:nvPr/>
            </p:nvSpPr>
            <p:spPr>
              <a:xfrm>
                <a:off x="5162778" y="2033518"/>
                <a:ext cx="933222" cy="955193"/>
              </a:xfrm>
              <a:prstGeom prst="roundRect">
                <a:avLst>
                  <a:gd name="adj" fmla="val 3735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3" name="角丸四角形 1382"/>
              <p:cNvSpPr/>
              <p:nvPr/>
            </p:nvSpPr>
            <p:spPr>
              <a:xfrm>
                <a:off x="5239009" y="2382600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角丸四角形 1383"/>
              <p:cNvSpPr/>
              <p:nvPr/>
            </p:nvSpPr>
            <p:spPr>
              <a:xfrm>
                <a:off x="5696209" y="2382600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5" name="円/楕円 444"/>
              <p:cNvSpPr/>
              <p:nvPr/>
            </p:nvSpPr>
            <p:spPr>
              <a:xfrm>
                <a:off x="5534595" y="2548162"/>
                <a:ext cx="193444" cy="26193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6" name="円/楕円 445"/>
              <p:cNvSpPr/>
              <p:nvPr/>
            </p:nvSpPr>
            <p:spPr>
              <a:xfrm>
                <a:off x="5452384" y="2875050"/>
                <a:ext cx="357866" cy="54290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7" name="フリーフォーム 1386"/>
              <p:cNvSpPr/>
              <p:nvPr/>
            </p:nvSpPr>
            <p:spPr>
              <a:xfrm rot="994748">
                <a:off x="5549205" y="2015969"/>
                <a:ext cx="83940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8" name="フリーフォーム 1387"/>
              <p:cNvSpPr/>
              <p:nvPr/>
            </p:nvSpPr>
            <p:spPr>
              <a:xfrm rot="20605252" flipH="1">
                <a:off x="5641640" y="2012997"/>
                <a:ext cx="104774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9" name="月 1388"/>
              <p:cNvSpPr/>
              <p:nvPr/>
            </p:nvSpPr>
            <p:spPr>
              <a:xfrm rot="16200000">
                <a:off x="5369607" y="2481073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0" name="月 1389"/>
              <p:cNvSpPr/>
              <p:nvPr/>
            </p:nvSpPr>
            <p:spPr>
              <a:xfrm rot="16200000">
                <a:off x="5820458" y="2481073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8424240" y="2724475"/>
            <a:ext cx="645594" cy="1649630"/>
            <a:chOff x="12302592" y="5091627"/>
            <a:chExt cx="1113931" cy="2846330"/>
          </a:xfrm>
        </p:grpSpPr>
        <p:grpSp>
          <p:nvGrpSpPr>
            <p:cNvPr id="1062" name="グループ化 1061"/>
            <p:cNvGrpSpPr/>
            <p:nvPr/>
          </p:nvGrpSpPr>
          <p:grpSpPr>
            <a:xfrm>
              <a:off x="12302592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063" name="グループ化 1062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87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8" name="角丸四角形 108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4" name="グループ化 1063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84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角丸四角形 108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6" name="フリーフォーム 108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5" name="グループ化 1064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80" name="台形 1079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台形 1080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台形 1081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3" name="台形 1082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66" name="片側の 2 つの角を丸めた四角形 1065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7" name="二等辺三角形 1066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8" name="フリーフォーム 1067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平行四辺形 1068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0" name="正方形/長方形 1069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1" name="アーチ 1070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2" name="星 24 1071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3" name="フリーフォーム 1072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4" name="正方形/長方形 1073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5" name="正方形/長方形 1074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6" name="フリーフォーム 1075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7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9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91" name="グループ化 1390"/>
            <p:cNvGrpSpPr/>
            <p:nvPr/>
          </p:nvGrpSpPr>
          <p:grpSpPr>
            <a:xfrm>
              <a:off x="12404297" y="5091627"/>
              <a:ext cx="869067" cy="890267"/>
              <a:chOff x="6623933" y="1916832"/>
              <a:chExt cx="1099308" cy="1126124"/>
            </a:xfrm>
          </p:grpSpPr>
          <p:sp>
            <p:nvSpPr>
              <p:cNvPr id="1392" name="正方形/長方形 45"/>
              <p:cNvSpPr/>
              <p:nvPr/>
            </p:nvSpPr>
            <p:spPr>
              <a:xfrm>
                <a:off x="6675206" y="1916832"/>
                <a:ext cx="996762" cy="957466"/>
              </a:xfrm>
              <a:custGeom>
                <a:avLst/>
                <a:gdLst/>
                <a:ahLst/>
                <a:cxnLst/>
                <a:rect l="l" t="t" r="r" b="b"/>
                <a:pathLst>
                  <a:path w="808540" h="776664">
                    <a:moveTo>
                      <a:pt x="404270" y="0"/>
                    </a:moveTo>
                    <a:cubicBezTo>
                      <a:pt x="507799" y="0"/>
                      <a:pt x="611329" y="47350"/>
                      <a:pt x="690319" y="142051"/>
                    </a:cubicBezTo>
                    <a:cubicBezTo>
                      <a:pt x="834991" y="315495"/>
                      <a:pt x="847179" y="587626"/>
                      <a:pt x="725250" y="776664"/>
                    </a:cubicBezTo>
                    <a:cubicBezTo>
                      <a:pt x="715817" y="758144"/>
                      <a:pt x="703629" y="741353"/>
                      <a:pt x="690319" y="725397"/>
                    </a:cubicBezTo>
                    <a:lnTo>
                      <a:pt x="404270" y="382456"/>
                    </a:lnTo>
                    <a:lnTo>
                      <a:pt x="118221" y="725397"/>
                    </a:lnTo>
                    <a:lnTo>
                      <a:pt x="83290" y="776664"/>
                    </a:lnTo>
                    <a:cubicBezTo>
                      <a:pt x="-38639" y="587626"/>
                      <a:pt x="-26451" y="315495"/>
                      <a:pt x="118221" y="142051"/>
                    </a:cubicBezTo>
                    <a:cubicBezTo>
                      <a:pt x="197212" y="47350"/>
                      <a:pt x="300741" y="0"/>
                      <a:pt x="4042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93" name="グループ化 1392"/>
              <p:cNvGrpSpPr/>
              <p:nvPr/>
            </p:nvGrpSpPr>
            <p:grpSpPr>
              <a:xfrm>
                <a:off x="6623933" y="2042648"/>
                <a:ext cx="1099308" cy="1000308"/>
                <a:chOff x="5147465" y="612598"/>
                <a:chExt cx="891722" cy="811416"/>
              </a:xfrm>
            </p:grpSpPr>
            <p:grpSp>
              <p:nvGrpSpPr>
                <p:cNvPr id="1394" name="グループ化 1393"/>
                <p:cNvGrpSpPr/>
                <p:nvPr/>
              </p:nvGrpSpPr>
              <p:grpSpPr>
                <a:xfrm>
                  <a:off x="5147465" y="624666"/>
                  <a:ext cx="891722" cy="799348"/>
                  <a:chOff x="2921454" y="1920066"/>
                  <a:chExt cx="891722" cy="799348"/>
                </a:xfrm>
                <a:solidFill>
                  <a:srgbClr val="FFCC99"/>
                </a:solidFill>
              </p:grpSpPr>
              <p:grpSp>
                <p:nvGrpSpPr>
                  <p:cNvPr id="1404" name="グループ化 1403"/>
                  <p:cNvGrpSpPr/>
                  <p:nvPr/>
                </p:nvGrpSpPr>
                <p:grpSpPr>
                  <a:xfrm>
                    <a:off x="2921454" y="1920066"/>
                    <a:ext cx="891722" cy="799348"/>
                    <a:chOff x="2791855" y="2030819"/>
                    <a:chExt cx="1150919" cy="1031695"/>
                  </a:xfrm>
                  <a:grpFill/>
                </p:grpSpPr>
                <p:grpSp>
                  <p:nvGrpSpPr>
                    <p:cNvPr id="1407" name="グループ化 1406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12" name="円/楕円 28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13" name="円/楕円 28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08" name="グループ化 1407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10" name="円/楕円 28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11" name="円/楕円 28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09" name="円/楕円 285"/>
                    <p:cNvSpPr/>
                    <p:nvPr/>
                  </p:nvSpPr>
                  <p:spPr>
                    <a:xfrm>
                      <a:off x="2902858" y="2030819"/>
                      <a:ext cx="928914" cy="1031695"/>
                    </a:xfrm>
                    <a:custGeom>
                      <a:avLst/>
                      <a:gdLst>
                        <a:gd name="connsiteX0" fmla="*/ 0 w 887257"/>
                        <a:gd name="connsiteY0" fmla="*/ 532720 h 1065440"/>
                        <a:gd name="connsiteX1" fmla="*/ 443629 w 887257"/>
                        <a:gd name="connsiteY1" fmla="*/ 0 h 1065440"/>
                        <a:gd name="connsiteX2" fmla="*/ 887258 w 887257"/>
                        <a:gd name="connsiteY2" fmla="*/ 532720 h 1065440"/>
                        <a:gd name="connsiteX3" fmla="*/ 443629 w 887257"/>
                        <a:gd name="connsiteY3" fmla="*/ 1065440 h 1065440"/>
                        <a:gd name="connsiteX4" fmla="*/ 0 w 887257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452710 h 985430"/>
                        <a:gd name="connsiteX1" fmla="*/ 447439 w 887258"/>
                        <a:gd name="connsiteY1" fmla="*/ 0 h 985430"/>
                        <a:gd name="connsiteX2" fmla="*/ 887258 w 887258"/>
                        <a:gd name="connsiteY2" fmla="*/ 452710 h 985430"/>
                        <a:gd name="connsiteX3" fmla="*/ 443629 w 887258"/>
                        <a:gd name="connsiteY3" fmla="*/ 985430 h 985430"/>
                        <a:gd name="connsiteX4" fmla="*/ 0 w 887258"/>
                        <a:gd name="connsiteY4" fmla="*/ 452710 h 985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7258" h="985430">
                          <a:moveTo>
                            <a:pt x="0" y="452710"/>
                          </a:moveTo>
                          <a:cubicBezTo>
                            <a:pt x="0" y="158497"/>
                            <a:pt x="202429" y="0"/>
                            <a:pt x="447439" y="0"/>
                          </a:cubicBezTo>
                          <a:cubicBezTo>
                            <a:pt x="692449" y="0"/>
                            <a:pt x="887258" y="158497"/>
                            <a:pt x="887258" y="452710"/>
                          </a:cubicBezTo>
                          <a:cubicBezTo>
                            <a:pt x="887258" y="746923"/>
                            <a:pt x="688639" y="985430"/>
                            <a:pt x="443629" y="985430"/>
                          </a:cubicBezTo>
                          <a:cubicBezTo>
                            <a:pt x="198619" y="985430"/>
                            <a:pt x="0" y="746923"/>
                            <a:pt x="0" y="452710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05" name="円/楕円 281"/>
                  <p:cNvSpPr/>
                  <p:nvPr/>
                </p:nvSpPr>
                <p:spPr>
                  <a:xfrm>
                    <a:off x="3306491" y="2467498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06" name="フリーフォーム 1405"/>
                  <p:cNvSpPr/>
                  <p:nvPr/>
                </p:nvSpPr>
                <p:spPr>
                  <a:xfrm>
                    <a:off x="3336606" y="2407710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95" name="円/楕円 27"/>
                <p:cNvSpPr/>
                <p:nvPr/>
              </p:nvSpPr>
              <p:spPr>
                <a:xfrm>
                  <a:off x="5503464" y="131658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6" name="月 1395"/>
                <p:cNvSpPr/>
                <p:nvPr/>
              </p:nvSpPr>
              <p:spPr>
                <a:xfrm>
                  <a:off x="5348951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7" name="月 1396"/>
                <p:cNvSpPr/>
                <p:nvPr/>
              </p:nvSpPr>
              <p:spPr>
                <a:xfrm>
                  <a:off x="5430475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8" name="月 1397"/>
                <p:cNvSpPr/>
                <p:nvPr/>
              </p:nvSpPr>
              <p:spPr>
                <a:xfrm flipH="1">
                  <a:off x="5631518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9" name="月 1398"/>
                <p:cNvSpPr/>
                <p:nvPr/>
              </p:nvSpPr>
              <p:spPr>
                <a:xfrm flipH="1">
                  <a:off x="5713042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0" name="月 1399"/>
                <p:cNvSpPr/>
                <p:nvPr/>
              </p:nvSpPr>
              <p:spPr>
                <a:xfrm rot="5400000">
                  <a:off x="5338528" y="853425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1" name="月 1400"/>
                <p:cNvSpPr/>
                <p:nvPr/>
              </p:nvSpPr>
              <p:spPr>
                <a:xfrm rot="5400000">
                  <a:off x="5728245" y="853425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2" name="月 1401"/>
                <p:cNvSpPr/>
                <p:nvPr/>
              </p:nvSpPr>
              <p:spPr>
                <a:xfrm rot="5400000" flipH="1">
                  <a:off x="5372388" y="972595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3" name="月 1402"/>
                <p:cNvSpPr/>
                <p:nvPr/>
              </p:nvSpPr>
              <p:spPr>
                <a:xfrm rot="5400000" flipH="1">
                  <a:off x="5762105" y="972595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984709" y="4802150"/>
            <a:ext cx="645594" cy="1477333"/>
            <a:chOff x="-623344" y="5388914"/>
            <a:chExt cx="1113931" cy="2549043"/>
          </a:xfrm>
        </p:grpSpPr>
        <p:grpSp>
          <p:nvGrpSpPr>
            <p:cNvPr id="1090" name="グループ化 1089"/>
            <p:cNvGrpSpPr/>
            <p:nvPr/>
          </p:nvGrpSpPr>
          <p:grpSpPr>
            <a:xfrm>
              <a:off x="-623344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091" name="グループ化 1090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15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6" name="角丸四角形 111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7" name="フリーフォーム 111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2" name="グループ化 1091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12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3" name="角丸四角形 111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4" name="フリーフォーム 111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08" name="台形 1107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9" name="台形 1108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0" name="台形 1109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1" name="台形 1110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4" name="片側の 2 つの角を丸めた四角形 1093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5" name="二等辺三角形 1094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平行四辺形 1096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正方形/長方形 1097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アーチ 1098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星 24 1099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フリーフォーム 1100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2" name="正方形/長方形 1101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3" name="正方形/長方形 1102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フリーフォーム 1103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5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6" name="フリーフォーム 1105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7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14" name="グループ化 1413"/>
            <p:cNvGrpSpPr/>
            <p:nvPr/>
          </p:nvGrpSpPr>
          <p:grpSpPr>
            <a:xfrm>
              <a:off x="-498808" y="5388914"/>
              <a:ext cx="846629" cy="853248"/>
              <a:chOff x="236990" y="3418051"/>
              <a:chExt cx="1070925" cy="1079298"/>
            </a:xfrm>
          </p:grpSpPr>
          <p:sp>
            <p:nvSpPr>
              <p:cNvPr id="1415" name="円/楕円 62"/>
              <p:cNvSpPr/>
              <p:nvPr/>
            </p:nvSpPr>
            <p:spPr>
              <a:xfrm rot="20700000">
                <a:off x="248715" y="3975100"/>
                <a:ext cx="202332" cy="287524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6" name="円/楕円 63"/>
              <p:cNvSpPr/>
              <p:nvPr/>
            </p:nvSpPr>
            <p:spPr>
              <a:xfrm rot="20700000">
                <a:off x="283654" y="4024752"/>
                <a:ext cx="132450" cy="18822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17" name="グループ化 1416"/>
              <p:cNvGrpSpPr/>
              <p:nvPr/>
            </p:nvGrpSpPr>
            <p:grpSpPr>
              <a:xfrm flipH="1">
                <a:off x="1085432" y="3975100"/>
                <a:ext cx="202332" cy="287524"/>
                <a:chOff x="2204430" y="2082800"/>
                <a:chExt cx="241300" cy="342900"/>
              </a:xfrm>
              <a:solidFill>
                <a:srgbClr val="FFCC99"/>
              </a:solidFill>
            </p:grpSpPr>
            <p:sp>
              <p:nvSpPr>
                <p:cNvPr id="1427" name="円/楕円 77"/>
                <p:cNvSpPr/>
                <p:nvPr/>
              </p:nvSpPr>
              <p:spPr>
                <a:xfrm rot="20700000">
                  <a:off x="2204430" y="2082800"/>
                  <a:ext cx="241300" cy="342900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8" name="円/楕円 78"/>
                <p:cNvSpPr/>
                <p:nvPr/>
              </p:nvSpPr>
              <p:spPr>
                <a:xfrm rot="20700000">
                  <a:off x="2246098" y="2142015"/>
                  <a:ext cx="157960" cy="22447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18" name="円/楕円 8"/>
              <p:cNvSpPr/>
              <p:nvPr/>
            </p:nvSpPr>
            <p:spPr>
              <a:xfrm>
                <a:off x="305845" y="3443381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9" name="フリーフォーム 1418"/>
              <p:cNvSpPr/>
              <p:nvPr/>
            </p:nvSpPr>
            <p:spPr>
              <a:xfrm>
                <a:off x="429767" y="4132173"/>
                <a:ext cx="257621" cy="78905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0" name="フリーフォーム 1419"/>
              <p:cNvSpPr/>
              <p:nvPr/>
            </p:nvSpPr>
            <p:spPr>
              <a:xfrm>
                <a:off x="850024" y="4156075"/>
                <a:ext cx="254876" cy="55004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1" name="円/楕円 34"/>
              <p:cNvSpPr/>
              <p:nvPr/>
            </p:nvSpPr>
            <p:spPr>
              <a:xfrm>
                <a:off x="606787" y="4392644"/>
                <a:ext cx="328277" cy="57318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18" h="346977">
                    <a:moveTo>
                      <a:pt x="2" y="7936"/>
                    </a:moveTo>
                    <a:cubicBezTo>
                      <a:pt x="-394" y="-33297"/>
                      <a:pt x="149843" y="99568"/>
                      <a:pt x="350631" y="99568"/>
                    </a:cubicBezTo>
                    <a:cubicBezTo>
                      <a:pt x="551419" y="99568"/>
                      <a:pt x="726722" y="-33297"/>
                      <a:pt x="727118" y="7936"/>
                    </a:cubicBezTo>
                    <a:cubicBezTo>
                      <a:pt x="727514" y="49169"/>
                      <a:pt x="529497" y="349342"/>
                      <a:pt x="353010" y="346964"/>
                    </a:cubicBezTo>
                    <a:cubicBezTo>
                      <a:pt x="176523" y="344586"/>
                      <a:pt x="398" y="49169"/>
                      <a:pt x="2" y="79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フリーフォーム 1421"/>
              <p:cNvSpPr/>
              <p:nvPr/>
            </p:nvSpPr>
            <p:spPr>
              <a:xfrm flipV="1">
                <a:off x="440511" y="4235210"/>
                <a:ext cx="245352" cy="73194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3" name="フリーフォーム 1422"/>
              <p:cNvSpPr/>
              <p:nvPr/>
            </p:nvSpPr>
            <p:spPr>
              <a:xfrm flipV="1">
                <a:off x="852523" y="4235210"/>
                <a:ext cx="245352" cy="73194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4" name="円/楕円 8"/>
              <p:cNvSpPr/>
              <p:nvPr/>
            </p:nvSpPr>
            <p:spPr>
              <a:xfrm rot="10800000">
                <a:off x="659682" y="4266419"/>
                <a:ext cx="214004" cy="153179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5" name="フリーフォーム 1424"/>
              <p:cNvSpPr/>
              <p:nvPr/>
            </p:nvSpPr>
            <p:spPr>
              <a:xfrm>
                <a:off x="706358" y="4235210"/>
                <a:ext cx="120650" cy="201058"/>
              </a:xfrm>
              <a:custGeom>
                <a:avLst/>
                <a:gdLst>
                  <a:gd name="connsiteX0" fmla="*/ 98291 w 120650"/>
                  <a:gd name="connsiteY0" fmla="*/ 0 h 242999"/>
                  <a:gd name="connsiteX1" fmla="*/ 102981 w 120650"/>
                  <a:gd name="connsiteY1" fmla="*/ 7239 h 242999"/>
                  <a:gd name="connsiteX2" fmla="*/ 120650 w 120650"/>
                  <a:gd name="connsiteY2" fmla="*/ 104894 h 242999"/>
                  <a:gd name="connsiteX3" fmla="*/ 60325 w 120650"/>
                  <a:gd name="connsiteY3" fmla="*/ 242999 h 242999"/>
                  <a:gd name="connsiteX4" fmla="*/ 0 w 120650"/>
                  <a:gd name="connsiteY4" fmla="*/ 104894 h 242999"/>
                  <a:gd name="connsiteX5" fmla="*/ 17669 w 120650"/>
                  <a:gd name="connsiteY5" fmla="*/ 7239 h 242999"/>
                  <a:gd name="connsiteX6" fmla="*/ 19552 w 120650"/>
                  <a:gd name="connsiteY6" fmla="*/ 4332 h 242999"/>
                  <a:gd name="connsiteX7" fmla="*/ 57659 w 120650"/>
                  <a:gd name="connsiteY7" fmla="*/ 69710 h 242999"/>
                  <a:gd name="connsiteX0" fmla="*/ 57659 w 149099"/>
                  <a:gd name="connsiteY0" fmla="*/ 69710 h 242999"/>
                  <a:gd name="connsiteX1" fmla="*/ 98291 w 149099"/>
                  <a:gd name="connsiteY1" fmla="*/ 0 h 242999"/>
                  <a:gd name="connsiteX2" fmla="*/ 102981 w 149099"/>
                  <a:gd name="connsiteY2" fmla="*/ 7239 h 242999"/>
                  <a:gd name="connsiteX3" fmla="*/ 120650 w 149099"/>
                  <a:gd name="connsiteY3" fmla="*/ 104894 h 242999"/>
                  <a:gd name="connsiteX4" fmla="*/ 60325 w 149099"/>
                  <a:gd name="connsiteY4" fmla="*/ 242999 h 242999"/>
                  <a:gd name="connsiteX5" fmla="*/ 0 w 149099"/>
                  <a:gd name="connsiteY5" fmla="*/ 104894 h 242999"/>
                  <a:gd name="connsiteX6" fmla="*/ 17669 w 149099"/>
                  <a:gd name="connsiteY6" fmla="*/ 7239 h 242999"/>
                  <a:gd name="connsiteX7" fmla="*/ 19552 w 149099"/>
                  <a:gd name="connsiteY7" fmla="*/ 4332 h 242999"/>
                  <a:gd name="connsiteX8" fmla="*/ 149099 w 149099"/>
                  <a:gd name="connsiteY8" fmla="*/ 161150 h 242999"/>
                  <a:gd name="connsiteX0" fmla="*/ 57659 w 120650"/>
                  <a:gd name="connsiteY0" fmla="*/ 69710 h 242999"/>
                  <a:gd name="connsiteX1" fmla="*/ 98291 w 120650"/>
                  <a:gd name="connsiteY1" fmla="*/ 0 h 242999"/>
                  <a:gd name="connsiteX2" fmla="*/ 102981 w 120650"/>
                  <a:gd name="connsiteY2" fmla="*/ 7239 h 242999"/>
                  <a:gd name="connsiteX3" fmla="*/ 120650 w 120650"/>
                  <a:gd name="connsiteY3" fmla="*/ 104894 h 242999"/>
                  <a:gd name="connsiteX4" fmla="*/ 60325 w 120650"/>
                  <a:gd name="connsiteY4" fmla="*/ 242999 h 242999"/>
                  <a:gd name="connsiteX5" fmla="*/ 0 w 120650"/>
                  <a:gd name="connsiteY5" fmla="*/ 104894 h 242999"/>
                  <a:gd name="connsiteX6" fmla="*/ 17669 w 120650"/>
                  <a:gd name="connsiteY6" fmla="*/ 7239 h 242999"/>
                  <a:gd name="connsiteX7" fmla="*/ 19552 w 120650"/>
                  <a:gd name="connsiteY7" fmla="*/ 4332 h 242999"/>
                  <a:gd name="connsiteX0" fmla="*/ 98291 w 120650"/>
                  <a:gd name="connsiteY0" fmla="*/ 0 h 242999"/>
                  <a:gd name="connsiteX1" fmla="*/ 102981 w 120650"/>
                  <a:gd name="connsiteY1" fmla="*/ 7239 h 242999"/>
                  <a:gd name="connsiteX2" fmla="*/ 120650 w 120650"/>
                  <a:gd name="connsiteY2" fmla="*/ 104894 h 242999"/>
                  <a:gd name="connsiteX3" fmla="*/ 60325 w 120650"/>
                  <a:gd name="connsiteY3" fmla="*/ 242999 h 242999"/>
                  <a:gd name="connsiteX4" fmla="*/ 0 w 120650"/>
                  <a:gd name="connsiteY4" fmla="*/ 104894 h 242999"/>
                  <a:gd name="connsiteX5" fmla="*/ 17669 w 120650"/>
                  <a:gd name="connsiteY5" fmla="*/ 7239 h 242999"/>
                  <a:gd name="connsiteX6" fmla="*/ 19552 w 120650"/>
                  <a:gd name="connsiteY6" fmla="*/ 4332 h 242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650" h="242999">
                    <a:moveTo>
                      <a:pt x="98291" y="0"/>
                    </a:moveTo>
                    <a:lnTo>
                      <a:pt x="102981" y="7239"/>
                    </a:lnTo>
                    <a:cubicBezTo>
                      <a:pt x="113898" y="32231"/>
                      <a:pt x="120650" y="66758"/>
                      <a:pt x="120650" y="104894"/>
                    </a:cubicBezTo>
                    <a:cubicBezTo>
                      <a:pt x="120650" y="181167"/>
                      <a:pt x="93642" y="242999"/>
                      <a:pt x="60325" y="242999"/>
                    </a:cubicBezTo>
                    <a:cubicBezTo>
                      <a:pt x="27008" y="242999"/>
                      <a:pt x="0" y="181167"/>
                      <a:pt x="0" y="104894"/>
                    </a:cubicBezTo>
                    <a:cubicBezTo>
                      <a:pt x="0" y="66758"/>
                      <a:pt x="6752" y="32231"/>
                      <a:pt x="17669" y="7239"/>
                    </a:cubicBezTo>
                    <a:lnTo>
                      <a:pt x="19552" y="4332"/>
                    </a:lnTo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6" name="フリーフォーム 1425"/>
              <p:cNvSpPr/>
              <p:nvPr/>
            </p:nvSpPr>
            <p:spPr>
              <a:xfrm>
                <a:off x="236990" y="3418051"/>
                <a:ext cx="1070925" cy="800489"/>
              </a:xfrm>
              <a:custGeom>
                <a:avLst/>
                <a:gdLst>
                  <a:gd name="connsiteX0" fmla="*/ 474347 w 1070925"/>
                  <a:gd name="connsiteY0" fmla="*/ 1098 h 772325"/>
                  <a:gd name="connsiteX1" fmla="*/ 614278 w 1070925"/>
                  <a:gd name="connsiteY1" fmla="*/ 15363 h 772325"/>
                  <a:gd name="connsiteX2" fmla="*/ 645369 w 1070925"/>
                  <a:gd name="connsiteY2" fmla="*/ 28599 h 772325"/>
                  <a:gd name="connsiteX3" fmla="*/ 710467 w 1070925"/>
                  <a:gd name="connsiteY3" fmla="*/ 38450 h 772325"/>
                  <a:gd name="connsiteX4" fmla="*/ 850159 w 1070925"/>
                  <a:gd name="connsiteY4" fmla="*/ 94067 h 772325"/>
                  <a:gd name="connsiteX5" fmla="*/ 1043239 w 1070925"/>
                  <a:gd name="connsiteY5" fmla="*/ 524117 h 772325"/>
                  <a:gd name="connsiteX6" fmla="*/ 930717 w 1070925"/>
                  <a:gd name="connsiteY6" fmla="*/ 617726 h 772325"/>
                  <a:gd name="connsiteX7" fmla="*/ 886555 w 1070925"/>
                  <a:gd name="connsiteY7" fmla="*/ 630528 h 772325"/>
                  <a:gd name="connsiteX8" fmla="*/ 898679 w 1070925"/>
                  <a:gd name="connsiteY8" fmla="*/ 654054 h 772325"/>
                  <a:gd name="connsiteX9" fmla="*/ 893769 w 1070925"/>
                  <a:gd name="connsiteY9" fmla="*/ 771419 h 772325"/>
                  <a:gd name="connsiteX10" fmla="*/ 893015 w 1070925"/>
                  <a:gd name="connsiteY10" fmla="*/ 772325 h 772325"/>
                  <a:gd name="connsiteX11" fmla="*/ 864076 w 1070925"/>
                  <a:gd name="connsiteY11" fmla="*/ 725035 h 772325"/>
                  <a:gd name="connsiteX12" fmla="*/ 823957 w 1070925"/>
                  <a:gd name="connsiteY12" fmla="*/ 676688 h 772325"/>
                  <a:gd name="connsiteX13" fmla="*/ 820999 w 1070925"/>
                  <a:gd name="connsiteY13" fmla="*/ 705721 h 772325"/>
                  <a:gd name="connsiteX14" fmla="*/ 800330 w 1070925"/>
                  <a:gd name="connsiteY14" fmla="*/ 757653 h 772325"/>
                  <a:gd name="connsiteX15" fmla="*/ 799259 w 1070925"/>
                  <a:gd name="connsiteY15" fmla="*/ 759011 h 772325"/>
                  <a:gd name="connsiteX16" fmla="*/ 766233 w 1070925"/>
                  <a:gd name="connsiteY16" fmla="*/ 694865 h 772325"/>
                  <a:gd name="connsiteX17" fmla="*/ 716732 w 1070925"/>
                  <a:gd name="connsiteY17" fmla="*/ 627589 h 772325"/>
                  <a:gd name="connsiteX18" fmla="*/ 716656 w 1070925"/>
                  <a:gd name="connsiteY18" fmla="*/ 627512 h 772325"/>
                  <a:gd name="connsiteX19" fmla="*/ 705211 w 1070925"/>
                  <a:gd name="connsiteY19" fmla="*/ 625435 h 772325"/>
                  <a:gd name="connsiteX20" fmla="*/ 643779 w 1070925"/>
                  <a:gd name="connsiteY20" fmla="*/ 605593 h 772325"/>
                  <a:gd name="connsiteX21" fmla="*/ 585116 w 1070925"/>
                  <a:gd name="connsiteY21" fmla="*/ 577186 h 772325"/>
                  <a:gd name="connsiteX22" fmla="*/ 548642 w 1070925"/>
                  <a:gd name="connsiteY22" fmla="*/ 601939 h 772325"/>
                  <a:gd name="connsiteX23" fmla="*/ 471850 w 1070925"/>
                  <a:gd name="connsiteY23" fmla="*/ 639125 h 772325"/>
                  <a:gd name="connsiteX24" fmla="*/ 413066 w 1070925"/>
                  <a:gd name="connsiteY24" fmla="*/ 657515 h 772325"/>
                  <a:gd name="connsiteX25" fmla="*/ 347745 w 1070925"/>
                  <a:gd name="connsiteY25" fmla="*/ 727147 h 772325"/>
                  <a:gd name="connsiteX26" fmla="*/ 323156 w 1070925"/>
                  <a:gd name="connsiteY26" fmla="*/ 767329 h 772325"/>
                  <a:gd name="connsiteX27" fmla="*/ 322516 w 1070925"/>
                  <a:gd name="connsiteY27" fmla="*/ 766559 h 772325"/>
                  <a:gd name="connsiteX28" fmla="*/ 310157 w 1070925"/>
                  <a:gd name="connsiteY28" fmla="*/ 702591 h 772325"/>
                  <a:gd name="connsiteX29" fmla="*/ 319829 w 1070925"/>
                  <a:gd name="connsiteY29" fmla="*/ 674651 h 772325"/>
                  <a:gd name="connsiteX30" fmla="*/ 318173 w 1070925"/>
                  <a:gd name="connsiteY30" fmla="*/ 674901 h 772325"/>
                  <a:gd name="connsiteX31" fmla="*/ 269163 w 1070925"/>
                  <a:gd name="connsiteY31" fmla="*/ 727147 h 772325"/>
                  <a:gd name="connsiteX32" fmla="*/ 244574 w 1070925"/>
                  <a:gd name="connsiteY32" fmla="*/ 767329 h 772325"/>
                  <a:gd name="connsiteX33" fmla="*/ 243934 w 1070925"/>
                  <a:gd name="connsiteY33" fmla="*/ 766559 h 772325"/>
                  <a:gd name="connsiteX34" fmla="*/ 231575 w 1070925"/>
                  <a:gd name="connsiteY34" fmla="*/ 702591 h 772325"/>
                  <a:gd name="connsiteX35" fmla="*/ 241752 w 1070925"/>
                  <a:gd name="connsiteY35" fmla="*/ 673190 h 772325"/>
                  <a:gd name="connsiteX36" fmla="*/ 235258 w 1070925"/>
                  <a:gd name="connsiteY36" fmla="*/ 671906 h 772325"/>
                  <a:gd name="connsiteX37" fmla="*/ 183438 w 1070925"/>
                  <a:gd name="connsiteY37" fmla="*/ 727147 h 772325"/>
                  <a:gd name="connsiteX38" fmla="*/ 158849 w 1070925"/>
                  <a:gd name="connsiteY38" fmla="*/ 767328 h 772325"/>
                  <a:gd name="connsiteX39" fmla="*/ 158209 w 1070925"/>
                  <a:gd name="connsiteY39" fmla="*/ 766559 h 772325"/>
                  <a:gd name="connsiteX40" fmla="*/ 145850 w 1070925"/>
                  <a:gd name="connsiteY40" fmla="*/ 702591 h 772325"/>
                  <a:gd name="connsiteX41" fmla="*/ 162667 w 1070925"/>
                  <a:gd name="connsiteY41" fmla="*/ 654009 h 772325"/>
                  <a:gd name="connsiteX42" fmla="*/ 118634 w 1070925"/>
                  <a:gd name="connsiteY42" fmla="*/ 635268 h 772325"/>
                  <a:gd name="connsiteX43" fmla="*/ 30584 w 1070925"/>
                  <a:gd name="connsiteY43" fmla="*/ 549122 h 772325"/>
                  <a:gd name="connsiteX44" fmla="*/ 243872 w 1070925"/>
                  <a:gd name="connsiteY44" fmla="*/ 74061 h 772325"/>
                  <a:gd name="connsiteX45" fmla="*/ 474347 w 1070925"/>
                  <a:gd name="connsiteY45" fmla="*/ 1098 h 77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70925" h="772325">
                    <a:moveTo>
                      <a:pt x="474347" y="1098"/>
                    </a:moveTo>
                    <a:cubicBezTo>
                      <a:pt x="524209" y="-2393"/>
                      <a:pt x="571778" y="2456"/>
                      <a:pt x="614278" y="15363"/>
                    </a:cubicBezTo>
                    <a:lnTo>
                      <a:pt x="645369" y="28599"/>
                    </a:lnTo>
                    <a:lnTo>
                      <a:pt x="710467" y="38450"/>
                    </a:lnTo>
                    <a:cubicBezTo>
                      <a:pt x="757051" y="49224"/>
                      <a:pt x="804453" y="67677"/>
                      <a:pt x="850159" y="94067"/>
                    </a:cubicBezTo>
                    <a:cubicBezTo>
                      <a:pt x="1032980" y="199618"/>
                      <a:pt x="1119425" y="392158"/>
                      <a:pt x="1043239" y="524117"/>
                    </a:cubicBezTo>
                    <a:cubicBezTo>
                      <a:pt x="1018240" y="567416"/>
                      <a:pt x="978838" y="598813"/>
                      <a:pt x="930717" y="617726"/>
                    </a:cubicBezTo>
                    <a:lnTo>
                      <a:pt x="886555" y="630528"/>
                    </a:lnTo>
                    <a:lnTo>
                      <a:pt x="898679" y="654054"/>
                    </a:lnTo>
                    <a:cubicBezTo>
                      <a:pt x="913582" y="696970"/>
                      <a:pt x="913049" y="738025"/>
                      <a:pt x="893769" y="771419"/>
                    </a:cubicBezTo>
                    <a:lnTo>
                      <a:pt x="893015" y="772325"/>
                    </a:lnTo>
                    <a:lnTo>
                      <a:pt x="864076" y="725035"/>
                    </a:lnTo>
                    <a:lnTo>
                      <a:pt x="823957" y="676688"/>
                    </a:lnTo>
                    <a:lnTo>
                      <a:pt x="820999" y="705721"/>
                    </a:lnTo>
                    <a:cubicBezTo>
                      <a:pt x="816647" y="723837"/>
                      <a:pt x="809803" y="741246"/>
                      <a:pt x="800330" y="757653"/>
                    </a:cubicBezTo>
                    <a:lnTo>
                      <a:pt x="799259" y="759011"/>
                    </a:lnTo>
                    <a:lnTo>
                      <a:pt x="766233" y="694865"/>
                    </a:lnTo>
                    <a:cubicBezTo>
                      <a:pt x="752186" y="672418"/>
                      <a:pt x="735617" y="649883"/>
                      <a:pt x="716732" y="627589"/>
                    </a:cubicBezTo>
                    <a:lnTo>
                      <a:pt x="716656" y="627512"/>
                    </a:lnTo>
                    <a:lnTo>
                      <a:pt x="705211" y="625435"/>
                    </a:lnTo>
                    <a:cubicBezTo>
                      <a:pt x="684790" y="620300"/>
                      <a:pt x="664242" y="613694"/>
                      <a:pt x="643779" y="605593"/>
                    </a:cubicBezTo>
                    <a:lnTo>
                      <a:pt x="585116" y="577186"/>
                    </a:lnTo>
                    <a:lnTo>
                      <a:pt x="548642" y="601939"/>
                    </a:lnTo>
                    <a:cubicBezTo>
                      <a:pt x="523397" y="616514"/>
                      <a:pt x="497684" y="628897"/>
                      <a:pt x="471850" y="639125"/>
                    </a:cubicBezTo>
                    <a:lnTo>
                      <a:pt x="413066" y="657515"/>
                    </a:lnTo>
                    <a:lnTo>
                      <a:pt x="347745" y="727147"/>
                    </a:lnTo>
                    <a:lnTo>
                      <a:pt x="323156" y="767329"/>
                    </a:lnTo>
                    <a:lnTo>
                      <a:pt x="322516" y="766559"/>
                    </a:lnTo>
                    <a:cubicBezTo>
                      <a:pt x="311595" y="747643"/>
                      <a:pt x="307753" y="725833"/>
                      <a:pt x="310157" y="702591"/>
                    </a:cubicBezTo>
                    <a:lnTo>
                      <a:pt x="319829" y="674651"/>
                    </a:lnTo>
                    <a:lnTo>
                      <a:pt x="318173" y="674901"/>
                    </a:lnTo>
                    <a:lnTo>
                      <a:pt x="269163" y="727147"/>
                    </a:lnTo>
                    <a:lnTo>
                      <a:pt x="244574" y="767329"/>
                    </a:lnTo>
                    <a:lnTo>
                      <a:pt x="243934" y="766559"/>
                    </a:lnTo>
                    <a:cubicBezTo>
                      <a:pt x="233013" y="747643"/>
                      <a:pt x="229171" y="725834"/>
                      <a:pt x="231575" y="702591"/>
                    </a:cubicBezTo>
                    <a:lnTo>
                      <a:pt x="241752" y="673190"/>
                    </a:lnTo>
                    <a:lnTo>
                      <a:pt x="235258" y="671906"/>
                    </a:lnTo>
                    <a:lnTo>
                      <a:pt x="183438" y="727147"/>
                    </a:lnTo>
                    <a:lnTo>
                      <a:pt x="158849" y="767328"/>
                    </a:lnTo>
                    <a:lnTo>
                      <a:pt x="158209" y="766559"/>
                    </a:lnTo>
                    <a:cubicBezTo>
                      <a:pt x="147288" y="747642"/>
                      <a:pt x="143446" y="725833"/>
                      <a:pt x="145850" y="702591"/>
                    </a:cubicBezTo>
                    <a:lnTo>
                      <a:pt x="162667" y="654009"/>
                    </a:lnTo>
                    <a:lnTo>
                      <a:pt x="118634" y="635268"/>
                    </a:lnTo>
                    <a:cubicBezTo>
                      <a:pt x="81900" y="614374"/>
                      <a:pt x="51623" y="585565"/>
                      <a:pt x="30584" y="549122"/>
                    </a:cubicBezTo>
                    <a:cubicBezTo>
                      <a:pt x="-53577" y="403351"/>
                      <a:pt x="41916" y="190661"/>
                      <a:pt x="243872" y="74061"/>
                    </a:cubicBezTo>
                    <a:cubicBezTo>
                      <a:pt x="319604" y="30336"/>
                      <a:pt x="399554" y="6334"/>
                      <a:pt x="474347" y="109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789821" y="4799235"/>
            <a:ext cx="645594" cy="1480248"/>
            <a:chOff x="2846358" y="5383884"/>
            <a:chExt cx="1113931" cy="2554073"/>
          </a:xfrm>
        </p:grpSpPr>
        <p:grpSp>
          <p:nvGrpSpPr>
            <p:cNvPr id="1118" name="グループ化 1117"/>
            <p:cNvGrpSpPr/>
            <p:nvPr/>
          </p:nvGrpSpPr>
          <p:grpSpPr>
            <a:xfrm>
              <a:off x="2846358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119" name="グループ化 1118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43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角丸四角形 114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フリーフォーム 114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40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1" name="角丸四角形 114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1" name="グループ化 1120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36" name="台形 1135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7" name="台形 1136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8" name="台形 1137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9" name="台形 1138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22" name="片側の 2 つの角を丸めた四角形 1121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3" name="二等辺三角形 1122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4" name="フリーフォーム 1123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5" name="平行四辺形 1124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6" name="正方形/長方形 1125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アーチ 1126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星 24 1127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フリーフォーム 1128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0" name="正方形/長方形 1129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1" name="正方形/長方形 1130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2" name="フリーフォーム 1131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3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4" name="フリーフォーム 1133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5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29" name="グループ化 1428"/>
            <p:cNvGrpSpPr/>
            <p:nvPr/>
          </p:nvGrpSpPr>
          <p:grpSpPr>
            <a:xfrm>
              <a:off x="2978590" y="5383884"/>
              <a:ext cx="890011" cy="911682"/>
              <a:chOff x="1499182" y="3334592"/>
              <a:chExt cx="1125801" cy="1153213"/>
            </a:xfrm>
          </p:grpSpPr>
          <p:sp>
            <p:nvSpPr>
              <p:cNvPr id="1430" name="円/楕円 240"/>
              <p:cNvSpPr/>
              <p:nvPr/>
            </p:nvSpPr>
            <p:spPr>
              <a:xfrm rot="20700000">
                <a:off x="1499182" y="3860891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1" name="円/楕円 241"/>
              <p:cNvSpPr/>
              <p:nvPr/>
            </p:nvSpPr>
            <p:spPr>
              <a:xfrm rot="20700000">
                <a:off x="1540850" y="3920106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2" name="円/楕円 243"/>
              <p:cNvSpPr/>
              <p:nvPr/>
            </p:nvSpPr>
            <p:spPr>
              <a:xfrm rot="900000" flipH="1">
                <a:off x="2383683" y="3860890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3" name="円/楕円 244"/>
              <p:cNvSpPr/>
              <p:nvPr/>
            </p:nvSpPr>
            <p:spPr>
              <a:xfrm rot="900000" flipH="1">
                <a:off x="2425355" y="3920105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4" name="円/楕円 8"/>
              <p:cNvSpPr/>
              <p:nvPr/>
            </p:nvSpPr>
            <p:spPr>
              <a:xfrm rot="10800000">
                <a:off x="1601245" y="3433837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5" name="円/楕円 34"/>
              <p:cNvSpPr/>
              <p:nvPr/>
            </p:nvSpPr>
            <p:spPr>
              <a:xfrm>
                <a:off x="1903802" y="4392394"/>
                <a:ext cx="325048" cy="45720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18" h="346977">
                    <a:moveTo>
                      <a:pt x="2" y="7936"/>
                    </a:moveTo>
                    <a:cubicBezTo>
                      <a:pt x="-394" y="-33297"/>
                      <a:pt x="149843" y="99568"/>
                      <a:pt x="350631" y="99568"/>
                    </a:cubicBezTo>
                    <a:cubicBezTo>
                      <a:pt x="551419" y="99568"/>
                      <a:pt x="726722" y="-33297"/>
                      <a:pt x="727118" y="7936"/>
                    </a:cubicBezTo>
                    <a:cubicBezTo>
                      <a:pt x="727514" y="49169"/>
                      <a:pt x="529497" y="349342"/>
                      <a:pt x="353010" y="346964"/>
                    </a:cubicBezTo>
                    <a:cubicBezTo>
                      <a:pt x="176523" y="344586"/>
                      <a:pt x="398" y="49169"/>
                      <a:pt x="2" y="793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6" name="フリーフォーム 1435"/>
              <p:cNvSpPr/>
              <p:nvPr/>
            </p:nvSpPr>
            <p:spPr>
              <a:xfrm>
                <a:off x="1550669" y="3334592"/>
                <a:ext cx="1011556" cy="729726"/>
              </a:xfrm>
              <a:custGeom>
                <a:avLst/>
                <a:gdLst>
                  <a:gd name="connsiteX0" fmla="*/ 505778 w 1011556"/>
                  <a:gd name="connsiteY0" fmla="*/ 0 h 729726"/>
                  <a:gd name="connsiteX1" fmla="*/ 1011556 w 1011556"/>
                  <a:gd name="connsiteY1" fmla="*/ 515413 h 729726"/>
                  <a:gd name="connsiteX2" fmla="*/ 971810 w 1011556"/>
                  <a:gd name="connsiteY2" fmla="*/ 716035 h 729726"/>
                  <a:gd name="connsiteX3" fmla="*/ 964518 w 1011556"/>
                  <a:gd name="connsiteY3" fmla="*/ 729726 h 729726"/>
                  <a:gd name="connsiteX4" fmla="*/ 925177 w 1011556"/>
                  <a:gd name="connsiteY4" fmla="*/ 655866 h 729726"/>
                  <a:gd name="connsiteX5" fmla="*/ 505778 w 1011556"/>
                  <a:gd name="connsiteY5" fmla="*/ 428625 h 729726"/>
                  <a:gd name="connsiteX6" fmla="*/ 86379 w 1011556"/>
                  <a:gd name="connsiteY6" fmla="*/ 655866 h 729726"/>
                  <a:gd name="connsiteX7" fmla="*/ 47039 w 1011556"/>
                  <a:gd name="connsiteY7" fmla="*/ 729726 h 729726"/>
                  <a:gd name="connsiteX8" fmla="*/ 39747 w 1011556"/>
                  <a:gd name="connsiteY8" fmla="*/ 716035 h 729726"/>
                  <a:gd name="connsiteX9" fmla="*/ 0 w 1011556"/>
                  <a:gd name="connsiteY9" fmla="*/ 515413 h 729726"/>
                  <a:gd name="connsiteX10" fmla="*/ 505778 w 1011556"/>
                  <a:gd name="connsiteY10" fmla="*/ 0 h 72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11556" h="729726">
                    <a:moveTo>
                      <a:pt x="505778" y="0"/>
                    </a:moveTo>
                    <a:cubicBezTo>
                      <a:pt x="785111" y="0"/>
                      <a:pt x="1011556" y="230758"/>
                      <a:pt x="1011556" y="515413"/>
                    </a:cubicBezTo>
                    <a:cubicBezTo>
                      <a:pt x="1011556" y="586577"/>
                      <a:pt x="997403" y="654372"/>
                      <a:pt x="971810" y="716035"/>
                    </a:cubicBezTo>
                    <a:lnTo>
                      <a:pt x="964518" y="729726"/>
                    </a:lnTo>
                    <a:lnTo>
                      <a:pt x="925177" y="655866"/>
                    </a:lnTo>
                    <a:cubicBezTo>
                      <a:pt x="834285" y="518765"/>
                      <a:pt x="680361" y="428625"/>
                      <a:pt x="505778" y="428625"/>
                    </a:cubicBezTo>
                    <a:cubicBezTo>
                      <a:pt x="331195" y="428625"/>
                      <a:pt x="177271" y="518765"/>
                      <a:pt x="86379" y="655866"/>
                    </a:cubicBezTo>
                    <a:lnTo>
                      <a:pt x="47039" y="729726"/>
                    </a:lnTo>
                    <a:lnTo>
                      <a:pt x="39747" y="716035"/>
                    </a:lnTo>
                    <a:cubicBezTo>
                      <a:pt x="14153" y="654372"/>
                      <a:pt x="0" y="586577"/>
                      <a:pt x="0" y="515413"/>
                    </a:cubicBezTo>
                    <a:cubicBezTo>
                      <a:pt x="0" y="230758"/>
                      <a:pt x="226445" y="0"/>
                      <a:pt x="50577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7" name="フリーフォーム 1436"/>
              <p:cNvSpPr/>
              <p:nvPr/>
            </p:nvSpPr>
            <p:spPr>
              <a:xfrm rot="994748">
                <a:off x="1592917" y="3861757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8" name="フリーフォーム 1437"/>
              <p:cNvSpPr/>
              <p:nvPr/>
            </p:nvSpPr>
            <p:spPr>
              <a:xfrm rot="994748">
                <a:off x="1665569" y="378764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 rot="994748">
                <a:off x="1741334" y="3730708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 rot="20605252" flipH="1">
                <a:off x="2370315" y="388138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1" name="フリーフォーム 1440"/>
              <p:cNvSpPr/>
              <p:nvPr/>
            </p:nvSpPr>
            <p:spPr>
              <a:xfrm rot="20605252" flipH="1">
                <a:off x="2297663" y="3807264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2" name="フリーフォーム 1441"/>
              <p:cNvSpPr/>
              <p:nvPr/>
            </p:nvSpPr>
            <p:spPr>
              <a:xfrm rot="20605252" flipH="1">
                <a:off x="2221898" y="3750332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3" name="円/楕円 357"/>
              <p:cNvSpPr/>
              <p:nvPr/>
            </p:nvSpPr>
            <p:spPr>
              <a:xfrm>
                <a:off x="1993997" y="4304310"/>
                <a:ext cx="152304" cy="10975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4" name="フリーフォーム 1443"/>
              <p:cNvSpPr/>
              <p:nvPr/>
            </p:nvSpPr>
            <p:spPr>
              <a:xfrm flipV="1">
                <a:off x="1740916" y="4243684"/>
                <a:ext cx="172515" cy="45719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5" name="フリーフォーム 1444"/>
              <p:cNvSpPr/>
              <p:nvPr/>
            </p:nvSpPr>
            <p:spPr>
              <a:xfrm>
                <a:off x="1667392" y="4131671"/>
                <a:ext cx="299521" cy="8345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6" name="フリーフォーム 1445"/>
              <p:cNvSpPr/>
              <p:nvPr/>
            </p:nvSpPr>
            <p:spPr>
              <a:xfrm flipV="1">
                <a:off x="2224309" y="4243684"/>
                <a:ext cx="172515" cy="45719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7" name="フリーフォーム 1446"/>
              <p:cNvSpPr/>
              <p:nvPr/>
            </p:nvSpPr>
            <p:spPr>
              <a:xfrm>
                <a:off x="2150785" y="4131671"/>
                <a:ext cx="299521" cy="8345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626247" y="4843187"/>
            <a:ext cx="645594" cy="1436296"/>
            <a:chOff x="6316060" y="5459720"/>
            <a:chExt cx="1113931" cy="2478237"/>
          </a:xfrm>
        </p:grpSpPr>
        <p:grpSp>
          <p:nvGrpSpPr>
            <p:cNvPr id="1146" name="グループ化 1145"/>
            <p:cNvGrpSpPr/>
            <p:nvPr/>
          </p:nvGrpSpPr>
          <p:grpSpPr>
            <a:xfrm>
              <a:off x="6316060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147" name="グループ化 1146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71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2" name="角丸四角形 117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3" name="フリーフォーム 117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68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9" name="角丸四角形 116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0" name="フリーフォーム 116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64" name="台形 1163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5" name="台形 1164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6" name="台形 1165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7" name="台形 1166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50" name="片側の 2 つの角を丸めた四角形 1149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1" name="二等辺三角形 1150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2" name="フリーフォーム 1151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3" name="平行四辺形 1152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4" name="正方形/長方形 1153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5" name="アーチ 1154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6" name="星 24 1155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7" name="フリーフォーム 1156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8" name="正方形/長方形 1157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9" name="正方形/長方形 1158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0" name="フリーフォーム 1159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1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2" name="フリーフォーム 1161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48" name="グループ化 1447"/>
            <p:cNvGrpSpPr/>
            <p:nvPr/>
          </p:nvGrpSpPr>
          <p:grpSpPr>
            <a:xfrm>
              <a:off x="6379260" y="5459720"/>
              <a:ext cx="928843" cy="851418"/>
              <a:chOff x="3330782" y="3398796"/>
              <a:chExt cx="1174920" cy="1076983"/>
            </a:xfrm>
          </p:grpSpPr>
          <p:sp>
            <p:nvSpPr>
              <p:cNvPr id="1449" name="円/楕円 432"/>
              <p:cNvSpPr/>
              <p:nvPr/>
            </p:nvSpPr>
            <p:spPr>
              <a:xfrm rot="20700000">
                <a:off x="3330782" y="3921378"/>
                <a:ext cx="250556" cy="305528"/>
              </a:xfrm>
              <a:prstGeom prst="ellipse">
                <a:avLst/>
              </a:prstGeom>
              <a:solidFill>
                <a:srgbClr val="5B9BD5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0" name="円/楕円 433"/>
              <p:cNvSpPr/>
              <p:nvPr/>
            </p:nvSpPr>
            <p:spPr>
              <a:xfrm rot="20700000">
                <a:off x="3368370" y="396271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1" name="円/楕円 435"/>
              <p:cNvSpPr/>
              <p:nvPr/>
            </p:nvSpPr>
            <p:spPr>
              <a:xfrm rot="900000" flipH="1">
                <a:off x="4255146" y="3921378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2" name="円/楕円 436"/>
              <p:cNvSpPr/>
              <p:nvPr/>
            </p:nvSpPr>
            <p:spPr>
              <a:xfrm rot="900000" flipH="1">
                <a:off x="4292732" y="396271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3" name="円/楕円 391"/>
              <p:cNvSpPr/>
              <p:nvPr/>
            </p:nvSpPr>
            <p:spPr>
              <a:xfrm>
                <a:off x="3438525" y="3517051"/>
                <a:ext cx="958728" cy="9587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4" name="月 1453"/>
              <p:cNvSpPr/>
              <p:nvPr/>
            </p:nvSpPr>
            <p:spPr>
              <a:xfrm rot="5400000">
                <a:off x="3658704" y="4013215"/>
                <a:ext cx="56858" cy="287890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5" name="月 1454"/>
              <p:cNvSpPr/>
              <p:nvPr/>
            </p:nvSpPr>
            <p:spPr>
              <a:xfrm rot="5400000">
                <a:off x="4096854" y="4013215"/>
                <a:ext cx="56858" cy="287890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6" name="月 1455"/>
              <p:cNvSpPr/>
              <p:nvPr/>
            </p:nvSpPr>
            <p:spPr>
              <a:xfrm rot="16200000" flipV="1">
                <a:off x="3644421" y="4156530"/>
                <a:ext cx="85424" cy="248910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7" name="月 1456"/>
              <p:cNvSpPr/>
              <p:nvPr/>
            </p:nvSpPr>
            <p:spPr>
              <a:xfrm rot="16200000" flipV="1">
                <a:off x="4090508" y="4156530"/>
                <a:ext cx="85424" cy="248910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8" name="月 1457"/>
              <p:cNvSpPr/>
              <p:nvPr/>
            </p:nvSpPr>
            <p:spPr>
              <a:xfrm rot="16200000">
                <a:off x="3894777" y="4290304"/>
                <a:ext cx="46226" cy="22872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9" name="フリーフォーム 1458"/>
              <p:cNvSpPr/>
              <p:nvPr/>
            </p:nvSpPr>
            <p:spPr>
              <a:xfrm>
                <a:off x="3333955" y="3398796"/>
                <a:ext cx="1120888" cy="896977"/>
              </a:xfrm>
              <a:custGeom>
                <a:avLst/>
                <a:gdLst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108136 w 1120888"/>
                  <a:gd name="connsiteY3" fmla="*/ 652344 h 896977"/>
                  <a:gd name="connsiteX4" fmla="*/ 1088525 w 1120888"/>
                  <a:gd name="connsiteY4" fmla="*/ 589166 h 896977"/>
                  <a:gd name="connsiteX5" fmla="*/ 1082299 w 1120888"/>
                  <a:gd name="connsiteY5" fmla="*/ 650925 h 896977"/>
                  <a:gd name="connsiteX6" fmla="*/ 1076519 w 1120888"/>
                  <a:gd name="connsiteY6" fmla="*/ 669544 h 896977"/>
                  <a:gd name="connsiteX7" fmla="*/ 1058975 w 1120888"/>
                  <a:gd name="connsiteY7" fmla="*/ 640783 h 896977"/>
                  <a:gd name="connsiteX8" fmla="*/ 584527 w 1120888"/>
                  <a:gd name="connsiteY8" fmla="*/ 416314 h 896977"/>
                  <a:gd name="connsiteX9" fmla="*/ 311800 w 1120888"/>
                  <a:gd name="connsiteY9" fmla="*/ 477763 h 896977"/>
                  <a:gd name="connsiteX10" fmla="*/ 294430 w 1120888"/>
                  <a:gd name="connsiteY10" fmla="*/ 488748 h 896977"/>
                  <a:gd name="connsiteX11" fmla="*/ 292951 w 1120888"/>
                  <a:gd name="connsiteY11" fmla="*/ 490818 h 896977"/>
                  <a:gd name="connsiteX12" fmla="*/ 262759 w 1120888"/>
                  <a:gd name="connsiteY12" fmla="*/ 564641 h 896977"/>
                  <a:gd name="connsiteX13" fmla="*/ 321245 w 1120888"/>
                  <a:gd name="connsiteY13" fmla="*/ 865426 h 896977"/>
                  <a:gd name="connsiteX14" fmla="*/ 134730 w 1120888"/>
                  <a:gd name="connsiteY14" fmla="*/ 688053 h 896977"/>
                  <a:gd name="connsiteX15" fmla="*/ 127404 w 1120888"/>
                  <a:gd name="connsiteY15" fmla="*/ 656148 h 896977"/>
                  <a:gd name="connsiteX16" fmla="*/ 123869 w 1120888"/>
                  <a:gd name="connsiteY16" fmla="*/ 664352 h 896977"/>
                  <a:gd name="connsiteX17" fmla="*/ 137080 w 1120888"/>
                  <a:gd name="connsiteY17" fmla="*/ 896977 h 896977"/>
                  <a:gd name="connsiteX18" fmla="*/ 36764 w 1120888"/>
                  <a:gd name="connsiteY18" fmla="*/ 522591 h 896977"/>
                  <a:gd name="connsiteX19" fmla="*/ 47920 w 1120888"/>
                  <a:gd name="connsiteY19" fmla="*/ 507098 h 896977"/>
                  <a:gd name="connsiteX20" fmla="*/ 55731 w 1120888"/>
                  <a:gd name="connsiteY20" fmla="*/ 429610 h 896977"/>
                  <a:gd name="connsiteX21" fmla="*/ 582844 w 1120888"/>
                  <a:gd name="connsiteY21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108136 w 1120888"/>
                  <a:gd name="connsiteY3" fmla="*/ 652344 h 896977"/>
                  <a:gd name="connsiteX4" fmla="*/ 1082299 w 1120888"/>
                  <a:gd name="connsiteY4" fmla="*/ 650925 h 896977"/>
                  <a:gd name="connsiteX5" fmla="*/ 1076519 w 1120888"/>
                  <a:gd name="connsiteY5" fmla="*/ 669544 h 896977"/>
                  <a:gd name="connsiteX6" fmla="*/ 1058975 w 1120888"/>
                  <a:gd name="connsiteY6" fmla="*/ 640783 h 896977"/>
                  <a:gd name="connsiteX7" fmla="*/ 584527 w 1120888"/>
                  <a:gd name="connsiteY7" fmla="*/ 416314 h 896977"/>
                  <a:gd name="connsiteX8" fmla="*/ 311800 w 1120888"/>
                  <a:gd name="connsiteY8" fmla="*/ 477763 h 896977"/>
                  <a:gd name="connsiteX9" fmla="*/ 294430 w 1120888"/>
                  <a:gd name="connsiteY9" fmla="*/ 488748 h 896977"/>
                  <a:gd name="connsiteX10" fmla="*/ 292951 w 1120888"/>
                  <a:gd name="connsiteY10" fmla="*/ 490818 h 896977"/>
                  <a:gd name="connsiteX11" fmla="*/ 262759 w 1120888"/>
                  <a:gd name="connsiteY11" fmla="*/ 564641 h 896977"/>
                  <a:gd name="connsiteX12" fmla="*/ 321245 w 1120888"/>
                  <a:gd name="connsiteY12" fmla="*/ 865426 h 896977"/>
                  <a:gd name="connsiteX13" fmla="*/ 134730 w 1120888"/>
                  <a:gd name="connsiteY13" fmla="*/ 688053 h 896977"/>
                  <a:gd name="connsiteX14" fmla="*/ 127404 w 1120888"/>
                  <a:gd name="connsiteY14" fmla="*/ 656148 h 896977"/>
                  <a:gd name="connsiteX15" fmla="*/ 123869 w 1120888"/>
                  <a:gd name="connsiteY15" fmla="*/ 664352 h 896977"/>
                  <a:gd name="connsiteX16" fmla="*/ 137080 w 1120888"/>
                  <a:gd name="connsiteY16" fmla="*/ 896977 h 896977"/>
                  <a:gd name="connsiteX17" fmla="*/ 36764 w 1120888"/>
                  <a:gd name="connsiteY17" fmla="*/ 522591 h 896977"/>
                  <a:gd name="connsiteX18" fmla="*/ 47920 w 1120888"/>
                  <a:gd name="connsiteY18" fmla="*/ 507098 h 896977"/>
                  <a:gd name="connsiteX19" fmla="*/ 55731 w 1120888"/>
                  <a:gd name="connsiteY19" fmla="*/ 429610 h 896977"/>
                  <a:gd name="connsiteX20" fmla="*/ 582844 w 1120888"/>
                  <a:gd name="connsiteY20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82299 w 1120888"/>
                  <a:gd name="connsiteY3" fmla="*/ 650925 h 896977"/>
                  <a:gd name="connsiteX4" fmla="*/ 1076519 w 1120888"/>
                  <a:gd name="connsiteY4" fmla="*/ 669544 h 896977"/>
                  <a:gd name="connsiteX5" fmla="*/ 1058975 w 1120888"/>
                  <a:gd name="connsiteY5" fmla="*/ 640783 h 896977"/>
                  <a:gd name="connsiteX6" fmla="*/ 584527 w 1120888"/>
                  <a:gd name="connsiteY6" fmla="*/ 416314 h 896977"/>
                  <a:gd name="connsiteX7" fmla="*/ 311800 w 1120888"/>
                  <a:gd name="connsiteY7" fmla="*/ 477763 h 896977"/>
                  <a:gd name="connsiteX8" fmla="*/ 294430 w 1120888"/>
                  <a:gd name="connsiteY8" fmla="*/ 488748 h 896977"/>
                  <a:gd name="connsiteX9" fmla="*/ 292951 w 1120888"/>
                  <a:gd name="connsiteY9" fmla="*/ 490818 h 896977"/>
                  <a:gd name="connsiteX10" fmla="*/ 262759 w 1120888"/>
                  <a:gd name="connsiteY10" fmla="*/ 564641 h 896977"/>
                  <a:gd name="connsiteX11" fmla="*/ 321245 w 1120888"/>
                  <a:gd name="connsiteY11" fmla="*/ 865426 h 896977"/>
                  <a:gd name="connsiteX12" fmla="*/ 134730 w 1120888"/>
                  <a:gd name="connsiteY12" fmla="*/ 688053 h 896977"/>
                  <a:gd name="connsiteX13" fmla="*/ 127404 w 1120888"/>
                  <a:gd name="connsiteY13" fmla="*/ 656148 h 896977"/>
                  <a:gd name="connsiteX14" fmla="*/ 123869 w 1120888"/>
                  <a:gd name="connsiteY14" fmla="*/ 664352 h 896977"/>
                  <a:gd name="connsiteX15" fmla="*/ 137080 w 1120888"/>
                  <a:gd name="connsiteY15" fmla="*/ 896977 h 896977"/>
                  <a:gd name="connsiteX16" fmla="*/ 36764 w 1120888"/>
                  <a:gd name="connsiteY16" fmla="*/ 522591 h 896977"/>
                  <a:gd name="connsiteX17" fmla="*/ 47920 w 1120888"/>
                  <a:gd name="connsiteY17" fmla="*/ 507098 h 896977"/>
                  <a:gd name="connsiteX18" fmla="*/ 55731 w 1120888"/>
                  <a:gd name="connsiteY18" fmla="*/ 429610 h 896977"/>
                  <a:gd name="connsiteX19" fmla="*/ 582844 w 1120888"/>
                  <a:gd name="connsiteY19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82299 w 1120888"/>
                  <a:gd name="connsiteY3" fmla="*/ 650925 h 896977"/>
                  <a:gd name="connsiteX4" fmla="*/ 1059851 w 1120888"/>
                  <a:gd name="connsiteY4" fmla="*/ 693357 h 896977"/>
                  <a:gd name="connsiteX5" fmla="*/ 1058975 w 1120888"/>
                  <a:gd name="connsiteY5" fmla="*/ 640783 h 896977"/>
                  <a:gd name="connsiteX6" fmla="*/ 584527 w 1120888"/>
                  <a:gd name="connsiteY6" fmla="*/ 416314 h 896977"/>
                  <a:gd name="connsiteX7" fmla="*/ 311800 w 1120888"/>
                  <a:gd name="connsiteY7" fmla="*/ 477763 h 896977"/>
                  <a:gd name="connsiteX8" fmla="*/ 294430 w 1120888"/>
                  <a:gd name="connsiteY8" fmla="*/ 488748 h 896977"/>
                  <a:gd name="connsiteX9" fmla="*/ 292951 w 1120888"/>
                  <a:gd name="connsiteY9" fmla="*/ 490818 h 896977"/>
                  <a:gd name="connsiteX10" fmla="*/ 262759 w 1120888"/>
                  <a:gd name="connsiteY10" fmla="*/ 564641 h 896977"/>
                  <a:gd name="connsiteX11" fmla="*/ 321245 w 1120888"/>
                  <a:gd name="connsiteY11" fmla="*/ 865426 h 896977"/>
                  <a:gd name="connsiteX12" fmla="*/ 134730 w 1120888"/>
                  <a:gd name="connsiteY12" fmla="*/ 688053 h 896977"/>
                  <a:gd name="connsiteX13" fmla="*/ 127404 w 1120888"/>
                  <a:gd name="connsiteY13" fmla="*/ 656148 h 896977"/>
                  <a:gd name="connsiteX14" fmla="*/ 123869 w 1120888"/>
                  <a:gd name="connsiteY14" fmla="*/ 664352 h 896977"/>
                  <a:gd name="connsiteX15" fmla="*/ 137080 w 1120888"/>
                  <a:gd name="connsiteY15" fmla="*/ 896977 h 896977"/>
                  <a:gd name="connsiteX16" fmla="*/ 36764 w 1120888"/>
                  <a:gd name="connsiteY16" fmla="*/ 522591 h 896977"/>
                  <a:gd name="connsiteX17" fmla="*/ 47920 w 1120888"/>
                  <a:gd name="connsiteY17" fmla="*/ 507098 h 896977"/>
                  <a:gd name="connsiteX18" fmla="*/ 55731 w 1120888"/>
                  <a:gd name="connsiteY18" fmla="*/ 429610 h 896977"/>
                  <a:gd name="connsiteX19" fmla="*/ 582844 w 1120888"/>
                  <a:gd name="connsiteY19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59851 w 1120888"/>
                  <a:gd name="connsiteY3" fmla="*/ 693357 h 896977"/>
                  <a:gd name="connsiteX4" fmla="*/ 1058975 w 1120888"/>
                  <a:gd name="connsiteY4" fmla="*/ 640783 h 896977"/>
                  <a:gd name="connsiteX5" fmla="*/ 584527 w 1120888"/>
                  <a:gd name="connsiteY5" fmla="*/ 416314 h 896977"/>
                  <a:gd name="connsiteX6" fmla="*/ 311800 w 1120888"/>
                  <a:gd name="connsiteY6" fmla="*/ 477763 h 896977"/>
                  <a:gd name="connsiteX7" fmla="*/ 294430 w 1120888"/>
                  <a:gd name="connsiteY7" fmla="*/ 488748 h 896977"/>
                  <a:gd name="connsiteX8" fmla="*/ 292951 w 1120888"/>
                  <a:gd name="connsiteY8" fmla="*/ 490818 h 896977"/>
                  <a:gd name="connsiteX9" fmla="*/ 262759 w 1120888"/>
                  <a:gd name="connsiteY9" fmla="*/ 564641 h 896977"/>
                  <a:gd name="connsiteX10" fmla="*/ 321245 w 1120888"/>
                  <a:gd name="connsiteY10" fmla="*/ 865426 h 896977"/>
                  <a:gd name="connsiteX11" fmla="*/ 134730 w 1120888"/>
                  <a:gd name="connsiteY11" fmla="*/ 688053 h 896977"/>
                  <a:gd name="connsiteX12" fmla="*/ 127404 w 1120888"/>
                  <a:gd name="connsiteY12" fmla="*/ 656148 h 896977"/>
                  <a:gd name="connsiteX13" fmla="*/ 123869 w 1120888"/>
                  <a:gd name="connsiteY13" fmla="*/ 664352 h 896977"/>
                  <a:gd name="connsiteX14" fmla="*/ 137080 w 1120888"/>
                  <a:gd name="connsiteY14" fmla="*/ 896977 h 896977"/>
                  <a:gd name="connsiteX15" fmla="*/ 36764 w 1120888"/>
                  <a:gd name="connsiteY15" fmla="*/ 522591 h 896977"/>
                  <a:gd name="connsiteX16" fmla="*/ 47920 w 1120888"/>
                  <a:gd name="connsiteY16" fmla="*/ 507098 h 896977"/>
                  <a:gd name="connsiteX17" fmla="*/ 55731 w 1120888"/>
                  <a:gd name="connsiteY17" fmla="*/ 429610 h 896977"/>
                  <a:gd name="connsiteX18" fmla="*/ 582844 w 1120888"/>
                  <a:gd name="connsiteY18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52708 w 1120888"/>
                  <a:gd name="connsiteY3" fmla="*/ 724313 h 896977"/>
                  <a:gd name="connsiteX4" fmla="*/ 1058975 w 1120888"/>
                  <a:gd name="connsiteY4" fmla="*/ 640783 h 896977"/>
                  <a:gd name="connsiteX5" fmla="*/ 584527 w 1120888"/>
                  <a:gd name="connsiteY5" fmla="*/ 416314 h 896977"/>
                  <a:gd name="connsiteX6" fmla="*/ 311800 w 1120888"/>
                  <a:gd name="connsiteY6" fmla="*/ 477763 h 896977"/>
                  <a:gd name="connsiteX7" fmla="*/ 294430 w 1120888"/>
                  <a:gd name="connsiteY7" fmla="*/ 488748 h 896977"/>
                  <a:gd name="connsiteX8" fmla="*/ 292951 w 1120888"/>
                  <a:gd name="connsiteY8" fmla="*/ 490818 h 896977"/>
                  <a:gd name="connsiteX9" fmla="*/ 262759 w 1120888"/>
                  <a:gd name="connsiteY9" fmla="*/ 564641 h 896977"/>
                  <a:gd name="connsiteX10" fmla="*/ 321245 w 1120888"/>
                  <a:gd name="connsiteY10" fmla="*/ 865426 h 896977"/>
                  <a:gd name="connsiteX11" fmla="*/ 134730 w 1120888"/>
                  <a:gd name="connsiteY11" fmla="*/ 688053 h 896977"/>
                  <a:gd name="connsiteX12" fmla="*/ 127404 w 1120888"/>
                  <a:gd name="connsiteY12" fmla="*/ 656148 h 896977"/>
                  <a:gd name="connsiteX13" fmla="*/ 123869 w 1120888"/>
                  <a:gd name="connsiteY13" fmla="*/ 664352 h 896977"/>
                  <a:gd name="connsiteX14" fmla="*/ 137080 w 1120888"/>
                  <a:gd name="connsiteY14" fmla="*/ 896977 h 896977"/>
                  <a:gd name="connsiteX15" fmla="*/ 36764 w 1120888"/>
                  <a:gd name="connsiteY15" fmla="*/ 522591 h 896977"/>
                  <a:gd name="connsiteX16" fmla="*/ 47920 w 1120888"/>
                  <a:gd name="connsiteY16" fmla="*/ 507098 h 896977"/>
                  <a:gd name="connsiteX17" fmla="*/ 55731 w 1120888"/>
                  <a:gd name="connsiteY17" fmla="*/ 429610 h 896977"/>
                  <a:gd name="connsiteX18" fmla="*/ 582844 w 1120888"/>
                  <a:gd name="connsiteY18" fmla="*/ 0 h 89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20888" h="896977">
                    <a:moveTo>
                      <a:pt x="582844" y="0"/>
                    </a:moveTo>
                    <a:cubicBezTo>
                      <a:pt x="879997" y="0"/>
                      <a:pt x="1120888" y="240891"/>
                      <a:pt x="1120888" y="538044"/>
                    </a:cubicBezTo>
                    <a:cubicBezTo>
                      <a:pt x="1120888" y="575188"/>
                      <a:pt x="1117124" y="611453"/>
                      <a:pt x="1109957" y="646479"/>
                    </a:cubicBezTo>
                    <a:lnTo>
                      <a:pt x="1052708" y="724313"/>
                    </a:lnTo>
                    <a:lnTo>
                      <a:pt x="1058975" y="640783"/>
                    </a:lnTo>
                    <a:cubicBezTo>
                      <a:pt x="956153" y="505355"/>
                      <a:pt x="782026" y="416315"/>
                      <a:pt x="584527" y="416314"/>
                    </a:cubicBezTo>
                    <a:cubicBezTo>
                      <a:pt x="485778" y="416315"/>
                      <a:pt x="392873" y="438575"/>
                      <a:pt x="311800" y="477763"/>
                    </a:cubicBezTo>
                    <a:lnTo>
                      <a:pt x="294430" y="488748"/>
                    </a:lnTo>
                    <a:lnTo>
                      <a:pt x="292951" y="490818"/>
                    </a:lnTo>
                    <a:cubicBezTo>
                      <a:pt x="280175" y="513932"/>
                      <a:pt x="269991" y="538671"/>
                      <a:pt x="262759" y="564641"/>
                    </a:cubicBezTo>
                    <a:cubicBezTo>
                      <a:pt x="233831" y="668519"/>
                      <a:pt x="255500" y="779956"/>
                      <a:pt x="321245" y="865426"/>
                    </a:cubicBezTo>
                    <a:cubicBezTo>
                      <a:pt x="230111" y="840047"/>
                      <a:pt x="162619" y="771497"/>
                      <a:pt x="134730" y="688053"/>
                    </a:cubicBezTo>
                    <a:lnTo>
                      <a:pt x="127404" y="656148"/>
                    </a:lnTo>
                    <a:lnTo>
                      <a:pt x="123869" y="664352"/>
                    </a:lnTo>
                    <a:cubicBezTo>
                      <a:pt x="101195" y="740268"/>
                      <a:pt x="105312" y="822604"/>
                      <a:pt x="137080" y="896977"/>
                    </a:cubicBezTo>
                    <a:cubicBezTo>
                      <a:pt x="5995" y="821295"/>
                      <a:pt x="-38918" y="653676"/>
                      <a:pt x="36764" y="522591"/>
                    </a:cubicBezTo>
                    <a:lnTo>
                      <a:pt x="47920" y="507098"/>
                    </a:lnTo>
                    <a:lnTo>
                      <a:pt x="55731" y="429610"/>
                    </a:lnTo>
                    <a:cubicBezTo>
                      <a:pt x="105902" y="184432"/>
                      <a:pt x="322835" y="0"/>
                      <a:pt x="5828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518120" y="4801817"/>
            <a:ext cx="645594" cy="1477666"/>
            <a:chOff x="9785762" y="5388339"/>
            <a:chExt cx="1113931" cy="2549618"/>
          </a:xfrm>
        </p:grpSpPr>
        <p:grpSp>
          <p:nvGrpSpPr>
            <p:cNvPr id="1174" name="グループ化 1173"/>
            <p:cNvGrpSpPr/>
            <p:nvPr/>
          </p:nvGrpSpPr>
          <p:grpSpPr>
            <a:xfrm>
              <a:off x="9785762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175" name="グループ化 1174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99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6" name="グループ化 1175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96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8" name="フリーフォーム 119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7" name="グループ化 1176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92" name="台形 1191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3" name="台形 1192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4" name="台形 1193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5" name="台形 1194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78" name="片側の 2 つの角を丸めた四角形 1177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9" name="二等辺三角形 1178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0" name="フリーフォーム 1179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1" name="平行四辺形 1180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2" name="正方形/長方形 1181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アーチ 1182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星 24 1183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フリーフォーム 1184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正方形/長方形 1185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7" name="正方形/長方形 1186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フリーフォーム 1187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フリーフォーム 1189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60" name="グループ化 1459"/>
            <p:cNvGrpSpPr/>
            <p:nvPr/>
          </p:nvGrpSpPr>
          <p:grpSpPr>
            <a:xfrm>
              <a:off x="9872288" y="5388339"/>
              <a:ext cx="928843" cy="842617"/>
              <a:chOff x="5043745" y="3427811"/>
              <a:chExt cx="1174920" cy="1065850"/>
            </a:xfrm>
          </p:grpSpPr>
          <p:sp>
            <p:nvSpPr>
              <p:cNvPr id="1461" name="フリーフォーム 1460"/>
              <p:cNvSpPr/>
              <p:nvPr/>
            </p:nvSpPr>
            <p:spPr>
              <a:xfrm>
                <a:off x="5100865" y="3427811"/>
                <a:ext cx="1057048" cy="753612"/>
              </a:xfrm>
              <a:custGeom>
                <a:avLst/>
                <a:gdLst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288427 w 1057048"/>
                  <a:gd name="connsiteY6" fmla="*/ 433387 h 582641"/>
                  <a:gd name="connsiteX7" fmla="*/ 37332 w 1057048"/>
                  <a:gd name="connsiteY7" fmla="*/ 537394 h 582641"/>
                  <a:gd name="connsiteX8" fmla="*/ 0 w 1057048"/>
                  <a:gd name="connsiteY8" fmla="*/ 582641 h 582641"/>
                  <a:gd name="connsiteX9" fmla="*/ 0 w 1057048"/>
                  <a:gd name="connsiteY9" fmla="*/ 355102 h 582641"/>
                  <a:gd name="connsiteX10" fmla="*/ 355102 w 1057048"/>
                  <a:gd name="connsiteY10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37332 w 1057048"/>
                  <a:gd name="connsiteY6" fmla="*/ 537394 h 582641"/>
                  <a:gd name="connsiteX7" fmla="*/ 0 w 1057048"/>
                  <a:gd name="connsiteY7" fmla="*/ 582641 h 582641"/>
                  <a:gd name="connsiteX8" fmla="*/ 0 w 1057048"/>
                  <a:gd name="connsiteY8" fmla="*/ 355102 h 582641"/>
                  <a:gd name="connsiteX9" fmla="*/ 355102 w 1057048"/>
                  <a:gd name="connsiteY9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0 w 1057048"/>
                  <a:gd name="connsiteY6" fmla="*/ 582641 h 582641"/>
                  <a:gd name="connsiteX7" fmla="*/ 0 w 1057048"/>
                  <a:gd name="connsiteY7" fmla="*/ 355102 h 582641"/>
                  <a:gd name="connsiteX8" fmla="*/ 355102 w 1057048"/>
                  <a:gd name="connsiteY8" fmla="*/ 0 h 582641"/>
                  <a:gd name="connsiteX0" fmla="*/ 355102 w 1057048"/>
                  <a:gd name="connsiteY0" fmla="*/ 0 h 589838"/>
                  <a:gd name="connsiteX1" fmla="*/ 701946 w 1057048"/>
                  <a:gd name="connsiteY1" fmla="*/ 0 h 589838"/>
                  <a:gd name="connsiteX2" fmla="*/ 1057048 w 1057048"/>
                  <a:gd name="connsiteY2" fmla="*/ 355102 h 589838"/>
                  <a:gd name="connsiteX3" fmla="*/ 1057048 w 1057048"/>
                  <a:gd name="connsiteY3" fmla="*/ 582641 h 589838"/>
                  <a:gd name="connsiteX4" fmla="*/ 1019716 w 1057048"/>
                  <a:gd name="connsiteY4" fmla="*/ 537394 h 589838"/>
                  <a:gd name="connsiteX5" fmla="*/ 0 w 1057048"/>
                  <a:gd name="connsiteY5" fmla="*/ 582641 h 589838"/>
                  <a:gd name="connsiteX6" fmla="*/ 0 w 1057048"/>
                  <a:gd name="connsiteY6" fmla="*/ 355102 h 589838"/>
                  <a:gd name="connsiteX7" fmla="*/ 355102 w 1057048"/>
                  <a:gd name="connsiteY7" fmla="*/ 0 h 589838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0 w 1057048"/>
                  <a:gd name="connsiteY4" fmla="*/ 582641 h 582641"/>
                  <a:gd name="connsiteX5" fmla="*/ 0 w 1057048"/>
                  <a:gd name="connsiteY5" fmla="*/ 355102 h 582641"/>
                  <a:gd name="connsiteX6" fmla="*/ 355102 w 1057048"/>
                  <a:gd name="connsiteY6" fmla="*/ 0 h 5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48" h="582641">
                    <a:moveTo>
                      <a:pt x="355102" y="0"/>
                    </a:moveTo>
                    <a:lnTo>
                      <a:pt x="701946" y="0"/>
                    </a:lnTo>
                    <a:cubicBezTo>
                      <a:pt x="898063" y="0"/>
                      <a:pt x="1057048" y="158985"/>
                      <a:pt x="1057048" y="355102"/>
                    </a:cubicBezTo>
                    <a:lnTo>
                      <a:pt x="1057048" y="582641"/>
                    </a:lnTo>
                    <a:lnTo>
                      <a:pt x="0" y="582641"/>
                    </a:lnTo>
                    <a:lnTo>
                      <a:pt x="0" y="355102"/>
                    </a:lnTo>
                    <a:cubicBezTo>
                      <a:pt x="0" y="158985"/>
                      <a:pt x="158985" y="0"/>
                      <a:pt x="355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2" name="円/楕円 452"/>
              <p:cNvSpPr/>
              <p:nvPr/>
            </p:nvSpPr>
            <p:spPr>
              <a:xfrm rot="20700000">
                <a:off x="5043745" y="3968622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3" name="円/楕円 453"/>
              <p:cNvSpPr/>
              <p:nvPr/>
            </p:nvSpPr>
            <p:spPr>
              <a:xfrm rot="20700000">
                <a:off x="5081333" y="4009957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4" name="円/楕円 455"/>
              <p:cNvSpPr/>
              <p:nvPr/>
            </p:nvSpPr>
            <p:spPr>
              <a:xfrm rot="900000" flipH="1">
                <a:off x="5968109" y="3968622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5" name="円/楕円 456"/>
              <p:cNvSpPr/>
              <p:nvPr/>
            </p:nvSpPr>
            <p:spPr>
              <a:xfrm rot="900000" flipH="1">
                <a:off x="6005695" y="4009957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6" name="角丸四角形 1465"/>
              <p:cNvSpPr/>
              <p:nvPr/>
            </p:nvSpPr>
            <p:spPr>
              <a:xfrm>
                <a:off x="5162778" y="3763731"/>
                <a:ext cx="933222" cy="729930"/>
              </a:xfrm>
              <a:prstGeom prst="roundRect">
                <a:avLst>
                  <a:gd name="adj" fmla="val 3735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7" name="角丸四角形 1466"/>
              <p:cNvSpPr/>
              <p:nvPr/>
            </p:nvSpPr>
            <p:spPr>
              <a:xfrm>
                <a:off x="5239009" y="4005539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角丸四角形 1467"/>
              <p:cNvSpPr/>
              <p:nvPr/>
            </p:nvSpPr>
            <p:spPr>
              <a:xfrm>
                <a:off x="5696209" y="4005539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9" name="円/楕円 461"/>
              <p:cNvSpPr/>
              <p:nvPr/>
            </p:nvSpPr>
            <p:spPr>
              <a:xfrm>
                <a:off x="5452384" y="4429968"/>
                <a:ext cx="357866" cy="4571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0" name="フリーフォーム 1469"/>
              <p:cNvSpPr/>
              <p:nvPr/>
            </p:nvSpPr>
            <p:spPr>
              <a:xfrm rot="994748">
                <a:off x="5549206" y="3744826"/>
                <a:ext cx="83940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 rot="20605252" flipH="1">
                <a:off x="5641641" y="3741854"/>
                <a:ext cx="104774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月 1471"/>
              <p:cNvSpPr/>
              <p:nvPr/>
            </p:nvSpPr>
            <p:spPr>
              <a:xfrm rot="16200000">
                <a:off x="5369607" y="4104012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月 1472"/>
              <p:cNvSpPr/>
              <p:nvPr/>
            </p:nvSpPr>
            <p:spPr>
              <a:xfrm rot="16200000">
                <a:off x="5820458" y="4104012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円/楕円 466"/>
              <p:cNvSpPr/>
              <p:nvPr/>
            </p:nvSpPr>
            <p:spPr>
              <a:xfrm>
                <a:off x="5534595" y="4191771"/>
                <a:ext cx="193444" cy="24967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8411583" y="4779150"/>
            <a:ext cx="645594" cy="1500333"/>
            <a:chOff x="13255464" y="5349229"/>
            <a:chExt cx="1113931" cy="2588728"/>
          </a:xfrm>
        </p:grpSpPr>
        <p:grpSp>
          <p:nvGrpSpPr>
            <p:cNvPr id="1202" name="グループ化 1201"/>
            <p:cNvGrpSpPr/>
            <p:nvPr/>
          </p:nvGrpSpPr>
          <p:grpSpPr>
            <a:xfrm>
              <a:off x="13255464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203" name="グループ化 1202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227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8" name="角丸四角形 122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9" name="フリーフォーム 122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4" name="グループ化 1203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224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5" name="角丸四角形 122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6" name="フリーフォーム 122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5" name="グループ化 1204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220" name="台形 1219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1" name="台形 1220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2" name="台形 1221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3" name="台形 1222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06" name="片側の 2 つの角を丸めた四角形 1205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二等辺三角形 1206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フリーフォーム 1207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9" name="平行四辺形 1208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0" name="正方形/長方形 1209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1" name="アーチ 1210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2" name="星 24 1211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3" name="フリーフォーム 1212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4" name="正方形/長方形 1213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正方形/長方形 1214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フリーフォーム 1215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8" name="フリーフォーム 1217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9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75" name="グループ化 1474"/>
            <p:cNvGrpSpPr/>
            <p:nvPr/>
          </p:nvGrpSpPr>
          <p:grpSpPr>
            <a:xfrm>
              <a:off x="13375161" y="5349229"/>
              <a:ext cx="869067" cy="890267"/>
              <a:chOff x="6623933" y="3356992"/>
              <a:chExt cx="1099308" cy="1126124"/>
            </a:xfrm>
          </p:grpSpPr>
          <p:sp>
            <p:nvSpPr>
              <p:cNvPr id="1476" name="正方形/長方形 45"/>
              <p:cNvSpPr/>
              <p:nvPr/>
            </p:nvSpPr>
            <p:spPr>
              <a:xfrm>
                <a:off x="6675206" y="3356992"/>
                <a:ext cx="996762" cy="957466"/>
              </a:xfrm>
              <a:custGeom>
                <a:avLst/>
                <a:gdLst/>
                <a:ahLst/>
                <a:cxnLst/>
                <a:rect l="l" t="t" r="r" b="b"/>
                <a:pathLst>
                  <a:path w="808540" h="776664">
                    <a:moveTo>
                      <a:pt x="404270" y="0"/>
                    </a:moveTo>
                    <a:cubicBezTo>
                      <a:pt x="507799" y="0"/>
                      <a:pt x="611329" y="47350"/>
                      <a:pt x="690319" y="142051"/>
                    </a:cubicBezTo>
                    <a:cubicBezTo>
                      <a:pt x="834991" y="315495"/>
                      <a:pt x="847179" y="587626"/>
                      <a:pt x="725250" y="776664"/>
                    </a:cubicBezTo>
                    <a:cubicBezTo>
                      <a:pt x="715817" y="758144"/>
                      <a:pt x="703629" y="741353"/>
                      <a:pt x="690319" y="725397"/>
                    </a:cubicBezTo>
                    <a:lnTo>
                      <a:pt x="404270" y="382456"/>
                    </a:lnTo>
                    <a:lnTo>
                      <a:pt x="118221" y="725397"/>
                    </a:lnTo>
                    <a:lnTo>
                      <a:pt x="83290" y="776664"/>
                    </a:lnTo>
                    <a:cubicBezTo>
                      <a:pt x="-38639" y="587626"/>
                      <a:pt x="-26451" y="315495"/>
                      <a:pt x="118221" y="142051"/>
                    </a:cubicBezTo>
                    <a:cubicBezTo>
                      <a:pt x="197212" y="47350"/>
                      <a:pt x="300741" y="0"/>
                      <a:pt x="4042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7" name="グループ化 1476"/>
              <p:cNvGrpSpPr/>
              <p:nvPr/>
            </p:nvGrpSpPr>
            <p:grpSpPr>
              <a:xfrm>
                <a:off x="6623933" y="3614906"/>
                <a:ext cx="1099308" cy="868210"/>
                <a:chOff x="5147465" y="719751"/>
                <a:chExt cx="891722" cy="704263"/>
              </a:xfrm>
            </p:grpSpPr>
            <p:grpSp>
              <p:nvGrpSpPr>
                <p:cNvPr id="1478" name="グループ化 1477"/>
                <p:cNvGrpSpPr/>
                <p:nvPr/>
              </p:nvGrpSpPr>
              <p:grpSpPr>
                <a:xfrm>
                  <a:off x="5147465" y="760624"/>
                  <a:ext cx="891722" cy="663390"/>
                  <a:chOff x="2921454" y="2056024"/>
                  <a:chExt cx="891722" cy="663390"/>
                </a:xfrm>
                <a:solidFill>
                  <a:srgbClr val="FFCC99"/>
                </a:solidFill>
              </p:grpSpPr>
              <p:grpSp>
                <p:nvGrpSpPr>
                  <p:cNvPr id="1488" name="グループ化 1487"/>
                  <p:cNvGrpSpPr/>
                  <p:nvPr/>
                </p:nvGrpSpPr>
                <p:grpSpPr>
                  <a:xfrm>
                    <a:off x="2921454" y="2056024"/>
                    <a:ext cx="891722" cy="663390"/>
                    <a:chOff x="2791855" y="2206296"/>
                    <a:chExt cx="1150919" cy="856218"/>
                  </a:xfrm>
                  <a:grpFill/>
                </p:grpSpPr>
                <p:grpSp>
                  <p:nvGrpSpPr>
                    <p:cNvPr id="1491" name="グループ化 1490"/>
                    <p:cNvGrpSpPr/>
                    <p:nvPr/>
                  </p:nvGrpSpPr>
                  <p:grpSpPr>
                    <a:xfrm rot="20700000">
                      <a:off x="2791855" y="2413725"/>
                      <a:ext cx="222006" cy="333008"/>
                      <a:chOff x="2688994" y="2794450"/>
                      <a:chExt cx="157843" cy="236764"/>
                    </a:xfrm>
                    <a:grpFill/>
                  </p:grpSpPr>
                  <p:sp>
                    <p:nvSpPr>
                      <p:cNvPr id="1496" name="円/楕円 318"/>
                      <p:cNvSpPr/>
                      <p:nvPr/>
                    </p:nvSpPr>
                    <p:spPr>
                      <a:xfrm>
                        <a:off x="2688994" y="27944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97" name="円/楕円 319"/>
                      <p:cNvSpPr/>
                      <p:nvPr/>
                    </p:nvSpPr>
                    <p:spPr>
                      <a:xfrm>
                        <a:off x="2717568" y="28357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92" name="グループ化 1491"/>
                    <p:cNvGrpSpPr/>
                    <p:nvPr/>
                  </p:nvGrpSpPr>
                  <p:grpSpPr>
                    <a:xfrm rot="900000" flipH="1">
                      <a:off x="3720768" y="2413725"/>
                      <a:ext cx="222006" cy="333008"/>
                      <a:chOff x="2688994" y="2794450"/>
                      <a:chExt cx="157843" cy="236764"/>
                    </a:xfrm>
                    <a:grpFill/>
                  </p:grpSpPr>
                  <p:sp>
                    <p:nvSpPr>
                      <p:cNvPr id="1494" name="円/楕円 316"/>
                      <p:cNvSpPr/>
                      <p:nvPr/>
                    </p:nvSpPr>
                    <p:spPr>
                      <a:xfrm>
                        <a:off x="2688994" y="27944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95" name="円/楕円 317"/>
                      <p:cNvSpPr/>
                      <p:nvPr/>
                    </p:nvSpPr>
                    <p:spPr>
                      <a:xfrm>
                        <a:off x="2717569" y="28357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93" name="円/楕円 285"/>
                    <p:cNvSpPr/>
                    <p:nvPr/>
                  </p:nvSpPr>
                  <p:spPr>
                    <a:xfrm>
                      <a:off x="2902858" y="2206296"/>
                      <a:ext cx="928914" cy="856218"/>
                    </a:xfrm>
                    <a:custGeom>
                      <a:avLst/>
                      <a:gdLst>
                        <a:gd name="connsiteX0" fmla="*/ 0 w 887257"/>
                        <a:gd name="connsiteY0" fmla="*/ 532720 h 1065440"/>
                        <a:gd name="connsiteX1" fmla="*/ 443629 w 887257"/>
                        <a:gd name="connsiteY1" fmla="*/ 0 h 1065440"/>
                        <a:gd name="connsiteX2" fmla="*/ 887258 w 887257"/>
                        <a:gd name="connsiteY2" fmla="*/ 532720 h 1065440"/>
                        <a:gd name="connsiteX3" fmla="*/ 443629 w 887257"/>
                        <a:gd name="connsiteY3" fmla="*/ 1065440 h 1065440"/>
                        <a:gd name="connsiteX4" fmla="*/ 0 w 887257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452710 h 985430"/>
                        <a:gd name="connsiteX1" fmla="*/ 447439 w 887258"/>
                        <a:gd name="connsiteY1" fmla="*/ 0 h 985430"/>
                        <a:gd name="connsiteX2" fmla="*/ 887258 w 887258"/>
                        <a:gd name="connsiteY2" fmla="*/ 452710 h 985430"/>
                        <a:gd name="connsiteX3" fmla="*/ 443629 w 887258"/>
                        <a:gd name="connsiteY3" fmla="*/ 985430 h 985430"/>
                        <a:gd name="connsiteX4" fmla="*/ 0 w 887258"/>
                        <a:gd name="connsiteY4" fmla="*/ 452710 h 985430"/>
                        <a:gd name="connsiteX0" fmla="*/ 0 w 887258"/>
                        <a:gd name="connsiteY0" fmla="*/ 285102 h 817822"/>
                        <a:gd name="connsiteX1" fmla="*/ 436009 w 887258"/>
                        <a:gd name="connsiteY1" fmla="*/ 32 h 817822"/>
                        <a:gd name="connsiteX2" fmla="*/ 887258 w 887258"/>
                        <a:gd name="connsiteY2" fmla="*/ 285102 h 817822"/>
                        <a:gd name="connsiteX3" fmla="*/ 443629 w 887258"/>
                        <a:gd name="connsiteY3" fmla="*/ 817822 h 817822"/>
                        <a:gd name="connsiteX4" fmla="*/ 0 w 887258"/>
                        <a:gd name="connsiteY4" fmla="*/ 285102 h 817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7258" h="817822">
                          <a:moveTo>
                            <a:pt x="0" y="285102"/>
                          </a:moveTo>
                          <a:cubicBezTo>
                            <a:pt x="0" y="-9111"/>
                            <a:pt x="190999" y="32"/>
                            <a:pt x="436009" y="32"/>
                          </a:cubicBezTo>
                          <a:cubicBezTo>
                            <a:pt x="681019" y="32"/>
                            <a:pt x="887258" y="-9111"/>
                            <a:pt x="887258" y="285102"/>
                          </a:cubicBezTo>
                          <a:cubicBezTo>
                            <a:pt x="887258" y="579315"/>
                            <a:pt x="688639" y="817822"/>
                            <a:pt x="443629" y="817822"/>
                          </a:cubicBezTo>
                          <a:cubicBezTo>
                            <a:pt x="198619" y="817822"/>
                            <a:pt x="0" y="579315"/>
                            <a:pt x="0" y="28510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89" name="円/楕円 311"/>
                  <p:cNvSpPr/>
                  <p:nvPr/>
                </p:nvSpPr>
                <p:spPr>
                  <a:xfrm>
                    <a:off x="3306491" y="2525957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0" name="フリーフォーム 1489"/>
                  <p:cNvSpPr/>
                  <p:nvPr/>
                </p:nvSpPr>
                <p:spPr>
                  <a:xfrm>
                    <a:off x="3336606" y="2466167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79" name="円/楕円 27"/>
                <p:cNvSpPr/>
                <p:nvPr/>
              </p:nvSpPr>
              <p:spPr>
                <a:xfrm>
                  <a:off x="5503464" y="134134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0" name="月 1479"/>
                <p:cNvSpPr/>
                <p:nvPr/>
              </p:nvSpPr>
              <p:spPr>
                <a:xfrm>
                  <a:off x="5348951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1" name="月 1480"/>
                <p:cNvSpPr/>
                <p:nvPr/>
              </p:nvSpPr>
              <p:spPr>
                <a:xfrm>
                  <a:off x="5430475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2" name="月 1481"/>
                <p:cNvSpPr/>
                <p:nvPr/>
              </p:nvSpPr>
              <p:spPr>
                <a:xfrm flipH="1">
                  <a:off x="5631518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3" name="月 1482"/>
                <p:cNvSpPr/>
                <p:nvPr/>
              </p:nvSpPr>
              <p:spPr>
                <a:xfrm flipH="1">
                  <a:off x="5713042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4" name="月 1483"/>
                <p:cNvSpPr/>
                <p:nvPr/>
              </p:nvSpPr>
              <p:spPr>
                <a:xfrm rot="5400000">
                  <a:off x="5338528" y="946043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5" name="月 1484"/>
                <p:cNvSpPr/>
                <p:nvPr/>
              </p:nvSpPr>
              <p:spPr>
                <a:xfrm rot="5400000">
                  <a:off x="5728245" y="946043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6" name="月 1485"/>
                <p:cNvSpPr/>
                <p:nvPr/>
              </p:nvSpPr>
              <p:spPr>
                <a:xfrm rot="5400000" flipH="1">
                  <a:off x="5372388" y="1065213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7" name="月 1486"/>
                <p:cNvSpPr/>
                <p:nvPr/>
              </p:nvSpPr>
              <p:spPr>
                <a:xfrm rot="5400000" flipH="1">
                  <a:off x="5762105" y="1065213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67535" y="701810"/>
            <a:ext cx="999757" cy="1737080"/>
            <a:chOff x="-3140174" y="4940737"/>
            <a:chExt cx="1725017" cy="2997220"/>
          </a:xfrm>
        </p:grpSpPr>
        <p:grpSp>
          <p:nvGrpSpPr>
            <p:cNvPr id="750" name="グループ化 749"/>
            <p:cNvGrpSpPr/>
            <p:nvPr/>
          </p:nvGrpSpPr>
          <p:grpSpPr>
            <a:xfrm>
              <a:off x="-3140174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751" name="グループ化 750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784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5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6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7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9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2" name="グループ化 751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778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3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3" name="グループ化 752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775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6" name="角丸四角形 77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 77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4" name="グループ化 753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772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3" name="角丸四角形 77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4" name="フリーフォーム 77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5" name="グループ化 754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768" name="台形 767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9" name="台形 768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0" name="台形 769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1" name="台形 770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56" name="片側の 2 つの角を丸めた四角形 755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7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8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9" name="二等辺三角形 758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フリーフォーム 759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1" name="平行四辺形 760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2" name="正方形/長方形 761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3" name="アーチ 762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4" name="星 24 763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5" name="フリーフォーム 764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6" name="正方形/長方形 765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7" name="正方形/長方形 766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30" name="グループ化 1229"/>
            <p:cNvGrpSpPr/>
            <p:nvPr/>
          </p:nvGrpSpPr>
          <p:grpSpPr>
            <a:xfrm>
              <a:off x="-2752115" y="4940737"/>
              <a:ext cx="912425" cy="929724"/>
              <a:chOff x="187394" y="588284"/>
              <a:chExt cx="1154153" cy="1176035"/>
            </a:xfrm>
          </p:grpSpPr>
          <p:sp>
            <p:nvSpPr>
              <p:cNvPr id="1231" name="フリーフォーム 1230"/>
              <p:cNvSpPr/>
              <p:nvPr/>
            </p:nvSpPr>
            <p:spPr>
              <a:xfrm rot="1800000" flipH="1">
                <a:off x="284607" y="588284"/>
                <a:ext cx="991362" cy="834461"/>
              </a:xfrm>
              <a:custGeom>
                <a:avLst/>
                <a:gdLst>
                  <a:gd name="connsiteX0" fmla="*/ 754184 w 991362"/>
                  <a:gd name="connsiteY0" fmla="*/ 107393 h 834461"/>
                  <a:gd name="connsiteX1" fmla="*/ 625867 w 991362"/>
                  <a:gd name="connsiteY1" fmla="*/ 49782 h 834461"/>
                  <a:gd name="connsiteX2" fmla="*/ 592324 w 991362"/>
                  <a:gd name="connsiteY2" fmla="*/ 45698 h 834461"/>
                  <a:gd name="connsiteX3" fmla="*/ 531022 w 991362"/>
                  <a:gd name="connsiteY3" fmla="*/ 21681 h 834461"/>
                  <a:gd name="connsiteX4" fmla="*/ 382238 w 991362"/>
                  <a:gd name="connsiteY4" fmla="*/ 0 h 834461"/>
                  <a:gd name="connsiteX5" fmla="*/ 0 w 991362"/>
                  <a:gd name="connsiteY5" fmla="*/ 275895 h 834461"/>
                  <a:gd name="connsiteX6" fmla="*/ 305204 w 991362"/>
                  <a:gd name="connsiteY6" fmla="*/ 546185 h 834461"/>
                  <a:gd name="connsiteX7" fmla="*/ 370211 w 991362"/>
                  <a:gd name="connsiteY7" fmla="*/ 550915 h 834461"/>
                  <a:gd name="connsiteX8" fmla="*/ 389423 w 991362"/>
                  <a:gd name="connsiteY8" fmla="*/ 590589 h 834461"/>
                  <a:gd name="connsiteX9" fmla="*/ 864483 w 991362"/>
                  <a:gd name="connsiteY9" fmla="*/ 803877 h 834461"/>
                  <a:gd name="connsiteX10" fmla="*/ 917300 w 991362"/>
                  <a:gd name="connsiteY10" fmla="*/ 285819 h 834461"/>
                  <a:gd name="connsiteX11" fmla="*/ 754184 w 991362"/>
                  <a:gd name="connsiteY11" fmla="*/ 107393 h 83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1362" h="834461">
                    <a:moveTo>
                      <a:pt x="754184" y="107393"/>
                    </a:moveTo>
                    <a:cubicBezTo>
                      <a:pt x="712748" y="79439"/>
                      <a:pt x="669127" y="59854"/>
                      <a:pt x="625867" y="49782"/>
                    </a:cubicBezTo>
                    <a:lnTo>
                      <a:pt x="592324" y="45698"/>
                    </a:lnTo>
                    <a:lnTo>
                      <a:pt x="531022" y="21681"/>
                    </a:lnTo>
                    <a:cubicBezTo>
                      <a:pt x="485292" y="7720"/>
                      <a:pt x="435014" y="0"/>
                      <a:pt x="382238" y="0"/>
                    </a:cubicBezTo>
                    <a:cubicBezTo>
                      <a:pt x="171134" y="0"/>
                      <a:pt x="0" y="123522"/>
                      <a:pt x="0" y="275895"/>
                    </a:cubicBezTo>
                    <a:cubicBezTo>
                      <a:pt x="0" y="409221"/>
                      <a:pt x="131025" y="520459"/>
                      <a:pt x="305204" y="546185"/>
                    </a:cubicBezTo>
                    <a:lnTo>
                      <a:pt x="370211" y="550915"/>
                    </a:lnTo>
                    <a:lnTo>
                      <a:pt x="389423" y="590589"/>
                    </a:lnTo>
                    <a:cubicBezTo>
                      <a:pt x="506022" y="792545"/>
                      <a:pt x="718714" y="888037"/>
                      <a:pt x="864483" y="803877"/>
                    </a:cubicBezTo>
                    <a:cubicBezTo>
                      <a:pt x="1010253" y="719717"/>
                      <a:pt x="1033899" y="487775"/>
                      <a:pt x="917300" y="285819"/>
                    </a:cubicBezTo>
                    <a:cubicBezTo>
                      <a:pt x="873576" y="210086"/>
                      <a:pt x="816338" y="149324"/>
                      <a:pt x="754184" y="10739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32" name="グループ化 1231"/>
              <p:cNvGrpSpPr/>
              <p:nvPr/>
            </p:nvGrpSpPr>
            <p:grpSpPr>
              <a:xfrm>
                <a:off x="187394" y="701788"/>
                <a:ext cx="1154153" cy="1062531"/>
                <a:chOff x="187394" y="701788"/>
                <a:chExt cx="1154153" cy="1062531"/>
              </a:xfrm>
            </p:grpSpPr>
            <p:sp>
              <p:nvSpPr>
                <p:cNvPr id="1233" name="円/楕円 2"/>
                <p:cNvSpPr/>
                <p:nvPr/>
              </p:nvSpPr>
              <p:spPr>
                <a:xfrm rot="20700000">
                  <a:off x="203782" y="1137405"/>
                  <a:ext cx="241300" cy="34290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4" name="円/楕円 3"/>
                <p:cNvSpPr/>
                <p:nvPr/>
              </p:nvSpPr>
              <p:spPr>
                <a:xfrm rot="20700000">
                  <a:off x="245450" y="1196620"/>
                  <a:ext cx="157960" cy="22447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35" name="グループ化 1234"/>
                <p:cNvGrpSpPr/>
                <p:nvPr/>
              </p:nvGrpSpPr>
              <p:grpSpPr>
                <a:xfrm flipH="1">
                  <a:off x="1088283" y="1137404"/>
                  <a:ext cx="241300" cy="342900"/>
                  <a:chOff x="2204430" y="2082800"/>
                  <a:chExt cx="241300" cy="342900"/>
                </a:xfrm>
                <a:solidFill>
                  <a:srgbClr val="FFCC99"/>
                </a:solidFill>
              </p:grpSpPr>
              <p:sp>
                <p:nvSpPr>
                  <p:cNvPr id="1248" name="円/楕円 5"/>
                  <p:cNvSpPr/>
                  <p:nvPr/>
                </p:nvSpPr>
                <p:spPr>
                  <a:xfrm rot="20700000">
                    <a:off x="2204430" y="2082800"/>
                    <a:ext cx="241300" cy="342900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9" name="円/楕円 6"/>
                  <p:cNvSpPr/>
                  <p:nvPr/>
                </p:nvSpPr>
                <p:spPr>
                  <a:xfrm rot="20700000">
                    <a:off x="2246098" y="2142015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36" name="円/楕円 8"/>
                <p:cNvSpPr/>
                <p:nvPr/>
              </p:nvSpPr>
              <p:spPr>
                <a:xfrm>
                  <a:off x="305845" y="710351"/>
                  <a:ext cx="920964" cy="1053968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7" name="円/楕円 8"/>
                <p:cNvSpPr/>
                <p:nvPr/>
              </p:nvSpPr>
              <p:spPr>
                <a:xfrm rot="10800000">
                  <a:off x="659682" y="1360194"/>
                  <a:ext cx="214004" cy="153179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8" name="フリーフォーム 1237"/>
                <p:cNvSpPr/>
                <p:nvPr/>
              </p:nvSpPr>
              <p:spPr>
                <a:xfrm>
                  <a:off x="706358" y="1287044"/>
                  <a:ext cx="120650" cy="242999"/>
                </a:xfrm>
                <a:custGeom>
                  <a:avLst/>
                  <a:gdLst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  <a:gd name="connsiteX7" fmla="*/ 57659 w 120650"/>
                    <a:gd name="connsiteY7" fmla="*/ 69710 h 242999"/>
                    <a:gd name="connsiteX0" fmla="*/ 57659 w 149099"/>
                    <a:gd name="connsiteY0" fmla="*/ 69710 h 242999"/>
                    <a:gd name="connsiteX1" fmla="*/ 98291 w 149099"/>
                    <a:gd name="connsiteY1" fmla="*/ 0 h 242999"/>
                    <a:gd name="connsiteX2" fmla="*/ 102981 w 149099"/>
                    <a:gd name="connsiteY2" fmla="*/ 7239 h 242999"/>
                    <a:gd name="connsiteX3" fmla="*/ 120650 w 149099"/>
                    <a:gd name="connsiteY3" fmla="*/ 104894 h 242999"/>
                    <a:gd name="connsiteX4" fmla="*/ 60325 w 149099"/>
                    <a:gd name="connsiteY4" fmla="*/ 242999 h 242999"/>
                    <a:gd name="connsiteX5" fmla="*/ 0 w 149099"/>
                    <a:gd name="connsiteY5" fmla="*/ 104894 h 242999"/>
                    <a:gd name="connsiteX6" fmla="*/ 17669 w 149099"/>
                    <a:gd name="connsiteY6" fmla="*/ 7239 h 242999"/>
                    <a:gd name="connsiteX7" fmla="*/ 19552 w 149099"/>
                    <a:gd name="connsiteY7" fmla="*/ 4332 h 242999"/>
                    <a:gd name="connsiteX8" fmla="*/ 149099 w 149099"/>
                    <a:gd name="connsiteY8" fmla="*/ 161150 h 242999"/>
                    <a:gd name="connsiteX0" fmla="*/ 57659 w 120650"/>
                    <a:gd name="connsiteY0" fmla="*/ 69710 h 242999"/>
                    <a:gd name="connsiteX1" fmla="*/ 98291 w 120650"/>
                    <a:gd name="connsiteY1" fmla="*/ 0 h 242999"/>
                    <a:gd name="connsiteX2" fmla="*/ 102981 w 120650"/>
                    <a:gd name="connsiteY2" fmla="*/ 7239 h 242999"/>
                    <a:gd name="connsiteX3" fmla="*/ 120650 w 120650"/>
                    <a:gd name="connsiteY3" fmla="*/ 104894 h 242999"/>
                    <a:gd name="connsiteX4" fmla="*/ 60325 w 120650"/>
                    <a:gd name="connsiteY4" fmla="*/ 242999 h 242999"/>
                    <a:gd name="connsiteX5" fmla="*/ 0 w 120650"/>
                    <a:gd name="connsiteY5" fmla="*/ 104894 h 242999"/>
                    <a:gd name="connsiteX6" fmla="*/ 17669 w 120650"/>
                    <a:gd name="connsiteY6" fmla="*/ 7239 h 242999"/>
                    <a:gd name="connsiteX7" fmla="*/ 19552 w 120650"/>
                    <a:gd name="connsiteY7" fmla="*/ 4332 h 242999"/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650" h="242999">
                      <a:moveTo>
                        <a:pt x="98291" y="0"/>
                      </a:moveTo>
                      <a:lnTo>
                        <a:pt x="102981" y="7239"/>
                      </a:lnTo>
                      <a:cubicBezTo>
                        <a:pt x="113898" y="32231"/>
                        <a:pt x="120650" y="66758"/>
                        <a:pt x="120650" y="104894"/>
                      </a:cubicBezTo>
                      <a:cubicBezTo>
                        <a:pt x="120650" y="181167"/>
                        <a:pt x="93642" y="242999"/>
                        <a:pt x="60325" y="242999"/>
                      </a:cubicBezTo>
                      <a:cubicBezTo>
                        <a:pt x="27008" y="242999"/>
                        <a:pt x="0" y="181167"/>
                        <a:pt x="0" y="104894"/>
                      </a:cubicBezTo>
                      <a:cubicBezTo>
                        <a:pt x="0" y="66758"/>
                        <a:pt x="6752" y="32231"/>
                        <a:pt x="17669" y="7239"/>
                      </a:cubicBezTo>
                      <a:lnTo>
                        <a:pt x="19552" y="4332"/>
                      </a:ln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 rot="19800000">
                  <a:off x="187394" y="701788"/>
                  <a:ext cx="788364" cy="27614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 rot="19800000">
                  <a:off x="279421" y="779009"/>
                  <a:ext cx="632862" cy="187343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1" name="フリーフォーム 1240"/>
                <p:cNvSpPr/>
                <p:nvPr/>
              </p:nvSpPr>
              <p:spPr>
                <a:xfrm rot="19800000">
                  <a:off x="356064" y="814396"/>
                  <a:ext cx="537731" cy="159182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2" name="フリーフォーム 1241"/>
                <p:cNvSpPr/>
                <p:nvPr/>
              </p:nvSpPr>
              <p:spPr>
                <a:xfrm rot="1800000" flipH="1">
                  <a:off x="632189" y="711612"/>
                  <a:ext cx="709358" cy="27267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3" name="フリーフォーム 1242"/>
                <p:cNvSpPr/>
                <p:nvPr/>
              </p:nvSpPr>
              <p:spPr>
                <a:xfrm>
                  <a:off x="359568" y="1035117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4" name="フリーフォーム 1243"/>
                <p:cNvSpPr/>
                <p:nvPr/>
              </p:nvSpPr>
              <p:spPr>
                <a:xfrm>
                  <a:off x="831055" y="1035117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5" name="円/楕円 32"/>
                <p:cNvSpPr/>
                <p:nvPr/>
              </p:nvSpPr>
              <p:spPr>
                <a:xfrm>
                  <a:off x="485342" y="1172708"/>
                  <a:ext cx="86753" cy="1400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6" name="円/楕円 33"/>
                <p:cNvSpPr/>
                <p:nvPr/>
              </p:nvSpPr>
              <p:spPr>
                <a:xfrm>
                  <a:off x="956313" y="1172708"/>
                  <a:ext cx="86753" cy="1400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7" name="円/楕円 34"/>
                <p:cNvSpPr/>
                <p:nvPr/>
              </p:nvSpPr>
              <p:spPr>
                <a:xfrm>
                  <a:off x="606787" y="1591593"/>
                  <a:ext cx="328277" cy="57318"/>
                </a:xfrm>
                <a:custGeom>
                  <a:avLst/>
                  <a:gdLst>
                    <a:gd name="connsiteX0" fmla="*/ 0 w 727115"/>
                    <a:gd name="connsiteY0" fmla="*/ 238125 h 476250"/>
                    <a:gd name="connsiteX1" fmla="*/ 363558 w 727115"/>
                    <a:gd name="connsiteY1" fmla="*/ 0 h 476250"/>
                    <a:gd name="connsiteX2" fmla="*/ 727116 w 727115"/>
                    <a:gd name="connsiteY2" fmla="*/ 238125 h 476250"/>
                    <a:gd name="connsiteX3" fmla="*/ 363558 w 727115"/>
                    <a:gd name="connsiteY3" fmla="*/ 476250 h 476250"/>
                    <a:gd name="connsiteX4" fmla="*/ 0 w 727115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66901 h 305026"/>
                    <a:gd name="connsiteX1" fmla="*/ 358796 w 727116"/>
                    <a:gd name="connsiteY1" fmla="*/ 226 h 305026"/>
                    <a:gd name="connsiteX2" fmla="*/ 727116 w 727116"/>
                    <a:gd name="connsiteY2" fmla="*/ 66901 h 305026"/>
                    <a:gd name="connsiteX3" fmla="*/ 363558 w 727116"/>
                    <a:gd name="connsiteY3" fmla="*/ 305026 h 305026"/>
                    <a:gd name="connsiteX4" fmla="*/ 0 w 727116"/>
                    <a:gd name="connsiteY4" fmla="*/ 66901 h 305026"/>
                    <a:gd name="connsiteX0" fmla="*/ 0 w 727116"/>
                    <a:gd name="connsiteY0" fmla="*/ 38622 h 276747"/>
                    <a:gd name="connsiteX1" fmla="*/ 361177 w 727116"/>
                    <a:gd name="connsiteY1" fmla="*/ 522 h 276747"/>
                    <a:gd name="connsiteX2" fmla="*/ 727116 w 727116"/>
                    <a:gd name="connsiteY2" fmla="*/ 38622 h 276747"/>
                    <a:gd name="connsiteX3" fmla="*/ 363558 w 727116"/>
                    <a:gd name="connsiteY3" fmla="*/ 276747 h 276747"/>
                    <a:gd name="connsiteX4" fmla="*/ 0 w 727116"/>
                    <a:gd name="connsiteY4" fmla="*/ 38622 h 276747"/>
                    <a:gd name="connsiteX0" fmla="*/ 0 w 727116"/>
                    <a:gd name="connsiteY0" fmla="*/ 38622 h 276768"/>
                    <a:gd name="connsiteX1" fmla="*/ 361177 w 727116"/>
                    <a:gd name="connsiteY1" fmla="*/ 522 h 276768"/>
                    <a:gd name="connsiteX2" fmla="*/ 727116 w 727116"/>
                    <a:gd name="connsiteY2" fmla="*/ 38622 h 276768"/>
                    <a:gd name="connsiteX3" fmla="*/ 363558 w 727116"/>
                    <a:gd name="connsiteY3" fmla="*/ 276747 h 276768"/>
                    <a:gd name="connsiteX4" fmla="*/ 0 w 727116"/>
                    <a:gd name="connsiteY4" fmla="*/ 38622 h 276768"/>
                    <a:gd name="connsiteX0" fmla="*/ 22 w 727151"/>
                    <a:gd name="connsiteY0" fmla="*/ 3378 h 241524"/>
                    <a:gd name="connsiteX1" fmla="*/ 350651 w 727151"/>
                    <a:gd name="connsiteY1" fmla="*/ 95010 h 241524"/>
                    <a:gd name="connsiteX2" fmla="*/ 727138 w 727151"/>
                    <a:gd name="connsiteY2" fmla="*/ 3378 h 241524"/>
                    <a:gd name="connsiteX3" fmla="*/ 363580 w 727151"/>
                    <a:gd name="connsiteY3" fmla="*/ 241503 h 241524"/>
                    <a:gd name="connsiteX4" fmla="*/ 22 w 727151"/>
                    <a:gd name="connsiteY4" fmla="*/ 3378 h 241524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7118" h="346977">
                      <a:moveTo>
                        <a:pt x="2" y="7936"/>
                      </a:moveTo>
                      <a:cubicBezTo>
                        <a:pt x="-394" y="-33297"/>
                        <a:pt x="149843" y="99568"/>
                        <a:pt x="350631" y="99568"/>
                      </a:cubicBezTo>
                      <a:cubicBezTo>
                        <a:pt x="551419" y="99568"/>
                        <a:pt x="726722" y="-33297"/>
                        <a:pt x="727118" y="7936"/>
                      </a:cubicBezTo>
                      <a:cubicBezTo>
                        <a:pt x="727514" y="49169"/>
                        <a:pt x="529497" y="349342"/>
                        <a:pt x="353010" y="346964"/>
                      </a:cubicBezTo>
                      <a:cubicBezTo>
                        <a:pt x="176523" y="344586"/>
                        <a:pt x="398" y="49169"/>
                        <a:pt x="2" y="793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2612740" y="700797"/>
            <a:ext cx="999757" cy="1738093"/>
            <a:chOff x="329528" y="4938989"/>
            <a:chExt cx="1725017" cy="2998968"/>
          </a:xfrm>
        </p:grpSpPr>
        <p:grpSp>
          <p:nvGrpSpPr>
            <p:cNvPr id="818" name="グループ化 817"/>
            <p:cNvGrpSpPr/>
            <p:nvPr/>
          </p:nvGrpSpPr>
          <p:grpSpPr>
            <a:xfrm>
              <a:off x="329528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819" name="グループ化 818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852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3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4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5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6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7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0" name="グループ化 819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846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7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8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9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0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1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1" name="グループ化 820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43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4" name="角丸四角形 84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5" name="フリーフォーム 84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2" name="グループ化 821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40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1" name="角丸四角形 84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2" name="フリーフォーム 84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3" name="グループ化 822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36" name="台形 835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7" name="台形 836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8" name="台形 837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9" name="台形 838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4" name="片側の 2 つの角を丸めた四角形 823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6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7" name="二等辺三角形 826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フリーフォーム 827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平行四辺形 828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正方形/長方形 829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1" name="アーチ 830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2" name="星 24 831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3" name="フリーフォーム 832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正方形/長方形 833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5" name="正方形/長方形 834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50" name="グループ化 1249"/>
            <p:cNvGrpSpPr/>
            <p:nvPr/>
          </p:nvGrpSpPr>
          <p:grpSpPr>
            <a:xfrm>
              <a:off x="733260" y="4938989"/>
              <a:ext cx="890011" cy="933220"/>
              <a:chOff x="1499182" y="583862"/>
              <a:chExt cx="1125801" cy="1180457"/>
            </a:xfrm>
          </p:grpSpPr>
          <p:sp>
            <p:nvSpPr>
              <p:cNvPr id="1251" name="円/楕円 209"/>
              <p:cNvSpPr/>
              <p:nvPr/>
            </p:nvSpPr>
            <p:spPr>
              <a:xfrm rot="20700000">
                <a:off x="1499182" y="1137405"/>
                <a:ext cx="241300" cy="34290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2" name="円/楕円 210"/>
              <p:cNvSpPr/>
              <p:nvPr/>
            </p:nvSpPr>
            <p:spPr>
              <a:xfrm rot="20700000">
                <a:off x="1540850" y="1196620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3" name="円/楕円 224"/>
              <p:cNvSpPr/>
              <p:nvPr/>
            </p:nvSpPr>
            <p:spPr>
              <a:xfrm rot="900000" flipH="1">
                <a:off x="2383683" y="1137404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4" name="円/楕円 225"/>
              <p:cNvSpPr/>
              <p:nvPr/>
            </p:nvSpPr>
            <p:spPr>
              <a:xfrm rot="900000" flipH="1">
                <a:off x="2425355" y="1196619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5" name="円/楕円 228"/>
              <p:cNvSpPr/>
              <p:nvPr/>
            </p:nvSpPr>
            <p:spPr>
              <a:xfrm>
                <a:off x="1550669" y="583862"/>
                <a:ext cx="1011556" cy="103082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6" name="円/楕円 8"/>
              <p:cNvSpPr/>
              <p:nvPr/>
            </p:nvSpPr>
            <p:spPr>
              <a:xfrm rot="10800000">
                <a:off x="1601245" y="710351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7" name="円/楕円 34"/>
              <p:cNvSpPr/>
              <p:nvPr/>
            </p:nvSpPr>
            <p:spPr>
              <a:xfrm>
                <a:off x="1896656" y="1637359"/>
                <a:ext cx="339341" cy="62794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6 w 727129"/>
                  <a:gd name="connsiteY0" fmla="*/ 37204 h 376248"/>
                  <a:gd name="connsiteX1" fmla="*/ 360840 w 727129"/>
                  <a:gd name="connsiteY1" fmla="*/ 8784 h 376248"/>
                  <a:gd name="connsiteX2" fmla="*/ 727122 w 727129"/>
                  <a:gd name="connsiteY2" fmla="*/ 37204 h 376248"/>
                  <a:gd name="connsiteX3" fmla="*/ 353014 w 727129"/>
                  <a:gd name="connsiteY3" fmla="*/ 376232 h 376248"/>
                  <a:gd name="connsiteX4" fmla="*/ 6 w 727129"/>
                  <a:gd name="connsiteY4" fmla="*/ 37204 h 376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29" h="376248">
                    <a:moveTo>
                      <a:pt x="6" y="37204"/>
                    </a:moveTo>
                    <a:cubicBezTo>
                      <a:pt x="1310" y="-24037"/>
                      <a:pt x="160052" y="8784"/>
                      <a:pt x="360840" y="8784"/>
                    </a:cubicBezTo>
                    <a:cubicBezTo>
                      <a:pt x="561628" y="8784"/>
                      <a:pt x="728426" y="-24037"/>
                      <a:pt x="727122" y="37204"/>
                    </a:cubicBezTo>
                    <a:cubicBezTo>
                      <a:pt x="725818" y="98445"/>
                      <a:pt x="529501" y="378610"/>
                      <a:pt x="353014" y="376232"/>
                    </a:cubicBezTo>
                    <a:cubicBezTo>
                      <a:pt x="176527" y="373854"/>
                      <a:pt x="-1298" y="98445"/>
                      <a:pt x="6" y="3720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8" name="フリーフォーム 1257"/>
              <p:cNvSpPr/>
              <p:nvPr/>
            </p:nvSpPr>
            <p:spPr>
              <a:xfrm rot="994748">
                <a:off x="1626924" y="83024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フリーフォーム 1258"/>
              <p:cNvSpPr/>
              <p:nvPr/>
            </p:nvSpPr>
            <p:spPr>
              <a:xfrm rot="994748">
                <a:off x="1699576" y="75612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フリーフォーム 1259"/>
              <p:cNvSpPr/>
              <p:nvPr/>
            </p:nvSpPr>
            <p:spPr>
              <a:xfrm rot="994748">
                <a:off x="1775341" y="69919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フリーフォーム 1260"/>
              <p:cNvSpPr/>
              <p:nvPr/>
            </p:nvSpPr>
            <p:spPr>
              <a:xfrm rot="20605252" flipH="1">
                <a:off x="2331716" y="83024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フリーフォーム 1261"/>
              <p:cNvSpPr/>
              <p:nvPr/>
            </p:nvSpPr>
            <p:spPr>
              <a:xfrm rot="20605252" flipH="1">
                <a:off x="2259064" y="75612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3" name="フリーフォーム 1262"/>
              <p:cNvSpPr/>
              <p:nvPr/>
            </p:nvSpPr>
            <p:spPr>
              <a:xfrm rot="20605252" flipH="1">
                <a:off x="2183299" y="69919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4" name="円/楕円 272"/>
              <p:cNvSpPr/>
              <p:nvPr/>
            </p:nvSpPr>
            <p:spPr>
              <a:xfrm>
                <a:off x="1993997" y="1450620"/>
                <a:ext cx="152304" cy="1256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5" name="円/楕円 275"/>
              <p:cNvSpPr/>
              <p:nvPr/>
            </p:nvSpPr>
            <p:spPr>
              <a:xfrm>
                <a:off x="1702300" y="1212851"/>
                <a:ext cx="199740" cy="130442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6" name="円/楕円 276"/>
              <p:cNvSpPr/>
              <p:nvPr/>
            </p:nvSpPr>
            <p:spPr>
              <a:xfrm>
                <a:off x="1754688" y="1221404"/>
                <a:ext cx="94964" cy="9180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7" name="フリーフォーム 1266"/>
              <p:cNvSpPr/>
              <p:nvPr/>
            </p:nvSpPr>
            <p:spPr>
              <a:xfrm>
                <a:off x="1702300" y="1192610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8" name="フリーフォーム 1267"/>
              <p:cNvSpPr/>
              <p:nvPr/>
            </p:nvSpPr>
            <p:spPr>
              <a:xfrm>
                <a:off x="1628776" y="109901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9" name="円/楕円 304"/>
              <p:cNvSpPr/>
              <p:nvPr/>
            </p:nvSpPr>
            <p:spPr>
              <a:xfrm>
                <a:off x="2210300" y="1212851"/>
                <a:ext cx="199740" cy="130442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0" name="円/楕円 305"/>
              <p:cNvSpPr/>
              <p:nvPr/>
            </p:nvSpPr>
            <p:spPr>
              <a:xfrm>
                <a:off x="2262688" y="1221404"/>
                <a:ext cx="94964" cy="9180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1" name="フリーフォーム 1270"/>
              <p:cNvSpPr/>
              <p:nvPr/>
            </p:nvSpPr>
            <p:spPr>
              <a:xfrm>
                <a:off x="2210300" y="1192610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2" name="フリーフォーム 1271"/>
              <p:cNvSpPr/>
              <p:nvPr/>
            </p:nvSpPr>
            <p:spPr>
              <a:xfrm>
                <a:off x="2136776" y="109901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4449165" y="716305"/>
            <a:ext cx="999758" cy="1722585"/>
            <a:chOff x="3799230" y="4965748"/>
            <a:chExt cx="1725017" cy="2972209"/>
          </a:xfrm>
        </p:grpSpPr>
        <p:grpSp>
          <p:nvGrpSpPr>
            <p:cNvPr id="886" name="グループ化 885"/>
            <p:cNvGrpSpPr/>
            <p:nvPr/>
          </p:nvGrpSpPr>
          <p:grpSpPr>
            <a:xfrm>
              <a:off x="3799230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887" name="グループ化 886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20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1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2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3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4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8" name="グループ化 887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14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5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6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7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8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9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9" name="グループ化 888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11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2" name="角丸四角形 91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0" name="グループ化 889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08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9" name="角丸四角形 90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0" name="フリーフォーム 90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1" name="グループ化 890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04" name="台形 903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5" name="台形 904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台形 905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7" name="台形 906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92" name="片側の 2 つの角を丸めた四角形 891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3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4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5" name="二等辺三角形 894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6" name="フリーフォーム 895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7" name="平行四辺形 896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8" name="正方形/長方形 897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9" name="アーチ 898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星 24 899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フリーフォーム 900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正方形/長方形 901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正方形/長方形 902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73" name="グループ化 1272"/>
            <p:cNvGrpSpPr/>
            <p:nvPr/>
          </p:nvGrpSpPr>
          <p:grpSpPr>
            <a:xfrm>
              <a:off x="4110234" y="4965748"/>
              <a:ext cx="1019530" cy="879702"/>
              <a:chOff x="3216069" y="556319"/>
              <a:chExt cx="1289633" cy="1112760"/>
            </a:xfrm>
          </p:grpSpPr>
          <p:sp>
            <p:nvSpPr>
              <p:cNvPr id="1274" name="円/楕円 432"/>
              <p:cNvSpPr/>
              <p:nvPr/>
            </p:nvSpPr>
            <p:spPr>
              <a:xfrm rot="20700000">
                <a:off x="3330782" y="1068068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5" name="円/楕円 433"/>
              <p:cNvSpPr/>
              <p:nvPr/>
            </p:nvSpPr>
            <p:spPr>
              <a:xfrm rot="20700000">
                <a:off x="3368370" y="110940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6" name="円/楕円 435"/>
              <p:cNvSpPr/>
              <p:nvPr/>
            </p:nvSpPr>
            <p:spPr>
              <a:xfrm rot="900000" flipH="1">
                <a:off x="4255146" y="1068068"/>
                <a:ext cx="250556" cy="3055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7" name="円/楕円 436"/>
              <p:cNvSpPr/>
              <p:nvPr/>
            </p:nvSpPr>
            <p:spPr>
              <a:xfrm rot="900000" flipH="1">
                <a:off x="4292732" y="110940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8" name="フリーフォーム 1277"/>
              <p:cNvSpPr/>
              <p:nvPr/>
            </p:nvSpPr>
            <p:spPr>
              <a:xfrm>
                <a:off x="3216069" y="556319"/>
                <a:ext cx="1228931" cy="1054222"/>
              </a:xfrm>
              <a:custGeom>
                <a:avLst/>
                <a:gdLst>
                  <a:gd name="connsiteX0" fmla="*/ 701820 w 1228931"/>
                  <a:gd name="connsiteY0" fmla="*/ 0 h 1054222"/>
                  <a:gd name="connsiteX1" fmla="*/ 1228931 w 1228931"/>
                  <a:gd name="connsiteY1" fmla="*/ 527111 h 1054222"/>
                  <a:gd name="connsiteX2" fmla="*/ 701820 w 1228931"/>
                  <a:gd name="connsiteY2" fmla="*/ 1054222 h 1054222"/>
                  <a:gd name="connsiteX3" fmla="*/ 174709 w 1228931"/>
                  <a:gd name="connsiteY3" fmla="*/ 527111 h 1054222"/>
                  <a:gd name="connsiteX4" fmla="*/ 198407 w 1228931"/>
                  <a:gd name="connsiteY4" fmla="*/ 370365 h 1054222"/>
                  <a:gd name="connsiteX5" fmla="*/ 219781 w 1228931"/>
                  <a:gd name="connsiteY5" fmla="*/ 316118 h 1054222"/>
                  <a:gd name="connsiteX6" fmla="*/ 184286 w 1228931"/>
                  <a:gd name="connsiteY6" fmla="*/ 346490 h 1054222"/>
                  <a:gd name="connsiteX7" fmla="*/ 91861 w 1228931"/>
                  <a:gd name="connsiteY7" fmla="*/ 521191 h 1054222"/>
                  <a:gd name="connsiteX8" fmla="*/ 149301 w 1228931"/>
                  <a:gd name="connsiteY8" fmla="*/ 185182 h 1054222"/>
                  <a:gd name="connsiteX9" fmla="*/ 174838 w 1228931"/>
                  <a:gd name="connsiteY9" fmla="*/ 170709 h 1054222"/>
                  <a:gd name="connsiteX10" fmla="*/ 144603 w 1228931"/>
                  <a:gd name="connsiteY10" fmla="*/ 175611 h 1054222"/>
                  <a:gd name="connsiteX11" fmla="*/ 0 w 1228931"/>
                  <a:gd name="connsiteY11" fmla="*/ 257355 h 1054222"/>
                  <a:gd name="connsiteX12" fmla="*/ 241042 w 1228931"/>
                  <a:gd name="connsiteY12" fmla="*/ 16314 h 1054222"/>
                  <a:gd name="connsiteX13" fmla="*/ 411483 w 1228931"/>
                  <a:gd name="connsiteY13" fmla="*/ 86913 h 1054222"/>
                  <a:gd name="connsiteX14" fmla="*/ 411846 w 1228931"/>
                  <a:gd name="connsiteY14" fmla="*/ 87451 h 1054222"/>
                  <a:gd name="connsiteX15" fmla="*/ 496645 w 1228931"/>
                  <a:gd name="connsiteY15" fmla="*/ 41423 h 1054222"/>
                  <a:gd name="connsiteX16" fmla="*/ 701820 w 1228931"/>
                  <a:gd name="connsiteY16" fmla="*/ 0 h 105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28931" h="1054222">
                    <a:moveTo>
                      <a:pt x="701820" y="0"/>
                    </a:moveTo>
                    <a:cubicBezTo>
                      <a:pt x="992935" y="0"/>
                      <a:pt x="1228931" y="235996"/>
                      <a:pt x="1228931" y="527111"/>
                    </a:cubicBezTo>
                    <a:cubicBezTo>
                      <a:pt x="1228931" y="818226"/>
                      <a:pt x="992935" y="1054222"/>
                      <a:pt x="701820" y="1054222"/>
                    </a:cubicBezTo>
                    <a:cubicBezTo>
                      <a:pt x="410705" y="1054222"/>
                      <a:pt x="174709" y="818226"/>
                      <a:pt x="174709" y="527111"/>
                    </a:cubicBezTo>
                    <a:cubicBezTo>
                      <a:pt x="174709" y="472527"/>
                      <a:pt x="183006" y="419881"/>
                      <a:pt x="198407" y="370365"/>
                    </a:cubicBezTo>
                    <a:lnTo>
                      <a:pt x="219781" y="316118"/>
                    </a:lnTo>
                    <a:lnTo>
                      <a:pt x="184286" y="346490"/>
                    </a:lnTo>
                    <a:cubicBezTo>
                      <a:pt x="138863" y="393218"/>
                      <a:pt x="105901" y="452976"/>
                      <a:pt x="91861" y="521191"/>
                    </a:cubicBezTo>
                    <a:cubicBezTo>
                      <a:pt x="14936" y="412543"/>
                      <a:pt x="40653" y="262106"/>
                      <a:pt x="149301" y="185182"/>
                    </a:cubicBezTo>
                    <a:lnTo>
                      <a:pt x="174838" y="170709"/>
                    </a:lnTo>
                    <a:lnTo>
                      <a:pt x="144603" y="175611"/>
                    </a:lnTo>
                    <a:cubicBezTo>
                      <a:pt x="92125" y="190474"/>
                      <a:pt x="42397" y="217721"/>
                      <a:pt x="0" y="257355"/>
                    </a:cubicBezTo>
                    <a:cubicBezTo>
                      <a:pt x="0" y="124232"/>
                      <a:pt x="107918" y="16314"/>
                      <a:pt x="241042" y="16314"/>
                    </a:cubicBezTo>
                    <a:cubicBezTo>
                      <a:pt x="307603" y="16314"/>
                      <a:pt x="367863" y="43293"/>
                      <a:pt x="411483" y="86913"/>
                    </a:cubicBezTo>
                    <a:lnTo>
                      <a:pt x="411846" y="87451"/>
                    </a:lnTo>
                    <a:lnTo>
                      <a:pt x="496645" y="41423"/>
                    </a:lnTo>
                    <a:cubicBezTo>
                      <a:pt x="559708" y="14750"/>
                      <a:pt x="629041" y="0"/>
                      <a:pt x="7018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9" name="円/楕円 370"/>
              <p:cNvSpPr/>
              <p:nvPr/>
            </p:nvSpPr>
            <p:spPr>
              <a:xfrm>
                <a:off x="3438525" y="710351"/>
                <a:ext cx="958728" cy="9587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0" name="月 1279"/>
              <p:cNvSpPr/>
              <p:nvPr/>
            </p:nvSpPr>
            <p:spPr>
              <a:xfrm rot="5400000">
                <a:off x="3611084" y="871059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1" name="月 1280"/>
              <p:cNvSpPr/>
              <p:nvPr/>
            </p:nvSpPr>
            <p:spPr>
              <a:xfrm rot="5400000">
                <a:off x="4131784" y="871059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2" name="月 1281"/>
              <p:cNvSpPr/>
              <p:nvPr/>
            </p:nvSpPr>
            <p:spPr>
              <a:xfrm rot="5400000">
                <a:off x="3595209" y="1017109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3" name="月 1282"/>
              <p:cNvSpPr/>
              <p:nvPr/>
            </p:nvSpPr>
            <p:spPr>
              <a:xfrm rot="5400000">
                <a:off x="4123846" y="1017109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4" name="月 1283"/>
              <p:cNvSpPr/>
              <p:nvPr/>
            </p:nvSpPr>
            <p:spPr>
              <a:xfrm rot="16200000">
                <a:off x="3854252" y="1356363"/>
                <a:ext cx="127275" cy="327148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6341039" y="740639"/>
            <a:ext cx="999757" cy="1698251"/>
            <a:chOff x="7268932" y="5007734"/>
            <a:chExt cx="1725017" cy="2930223"/>
          </a:xfrm>
        </p:grpSpPr>
        <p:grpSp>
          <p:nvGrpSpPr>
            <p:cNvPr id="954" name="グループ化 953"/>
            <p:cNvGrpSpPr/>
            <p:nvPr/>
          </p:nvGrpSpPr>
          <p:grpSpPr>
            <a:xfrm>
              <a:off x="7268932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955" name="グループ化 954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88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9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0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1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2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3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6" name="グループ化 955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982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3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4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5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6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7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7" name="グループ化 956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79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0" name="角丸四角形 97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1" name="フリーフォーム 98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8" name="グループ化 957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76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7" name="角丸四角形 97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8" name="フリーフォーム 97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59" name="グループ化 958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72" name="台形 971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3" name="台形 972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4" name="台形 973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5" name="台形 974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60" name="片側の 2 つの角を丸めた四角形 959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1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2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3" name="二等辺三角形 962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4" name="フリーフォーム 963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5" name="平行四辺形 964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6" name="正方形/長方形 965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7" name="アーチ 966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8" name="星 24 967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9" name="フリーフォーム 968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0" name="正方形/長方形 969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1" name="正方形/長方形 970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85" name="グループ化 1284"/>
            <p:cNvGrpSpPr/>
            <p:nvPr/>
          </p:nvGrpSpPr>
          <p:grpSpPr>
            <a:xfrm>
              <a:off x="7663577" y="5007734"/>
              <a:ext cx="928843" cy="842617"/>
              <a:chOff x="5043745" y="522686"/>
              <a:chExt cx="1174920" cy="1065850"/>
            </a:xfrm>
          </p:grpSpPr>
          <p:sp>
            <p:nvSpPr>
              <p:cNvPr id="1286" name="フリーフォーム 1285"/>
              <p:cNvSpPr/>
              <p:nvPr/>
            </p:nvSpPr>
            <p:spPr>
              <a:xfrm>
                <a:off x="5100865" y="522686"/>
                <a:ext cx="1057048" cy="582641"/>
              </a:xfrm>
              <a:custGeom>
                <a:avLst/>
                <a:gdLst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288427 w 1057048"/>
                  <a:gd name="connsiteY6" fmla="*/ 433387 h 582641"/>
                  <a:gd name="connsiteX7" fmla="*/ 37332 w 1057048"/>
                  <a:gd name="connsiteY7" fmla="*/ 537394 h 582641"/>
                  <a:gd name="connsiteX8" fmla="*/ 0 w 1057048"/>
                  <a:gd name="connsiteY8" fmla="*/ 582641 h 582641"/>
                  <a:gd name="connsiteX9" fmla="*/ 0 w 1057048"/>
                  <a:gd name="connsiteY9" fmla="*/ 355102 h 582641"/>
                  <a:gd name="connsiteX10" fmla="*/ 355102 w 1057048"/>
                  <a:gd name="connsiteY10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37332 w 1057048"/>
                  <a:gd name="connsiteY6" fmla="*/ 537394 h 582641"/>
                  <a:gd name="connsiteX7" fmla="*/ 0 w 1057048"/>
                  <a:gd name="connsiteY7" fmla="*/ 582641 h 582641"/>
                  <a:gd name="connsiteX8" fmla="*/ 0 w 1057048"/>
                  <a:gd name="connsiteY8" fmla="*/ 355102 h 582641"/>
                  <a:gd name="connsiteX9" fmla="*/ 355102 w 1057048"/>
                  <a:gd name="connsiteY9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0 w 1057048"/>
                  <a:gd name="connsiteY6" fmla="*/ 582641 h 582641"/>
                  <a:gd name="connsiteX7" fmla="*/ 0 w 1057048"/>
                  <a:gd name="connsiteY7" fmla="*/ 355102 h 582641"/>
                  <a:gd name="connsiteX8" fmla="*/ 355102 w 1057048"/>
                  <a:gd name="connsiteY8" fmla="*/ 0 h 582641"/>
                  <a:gd name="connsiteX0" fmla="*/ 355102 w 1057048"/>
                  <a:gd name="connsiteY0" fmla="*/ 0 h 589838"/>
                  <a:gd name="connsiteX1" fmla="*/ 701946 w 1057048"/>
                  <a:gd name="connsiteY1" fmla="*/ 0 h 589838"/>
                  <a:gd name="connsiteX2" fmla="*/ 1057048 w 1057048"/>
                  <a:gd name="connsiteY2" fmla="*/ 355102 h 589838"/>
                  <a:gd name="connsiteX3" fmla="*/ 1057048 w 1057048"/>
                  <a:gd name="connsiteY3" fmla="*/ 582641 h 589838"/>
                  <a:gd name="connsiteX4" fmla="*/ 1019716 w 1057048"/>
                  <a:gd name="connsiteY4" fmla="*/ 537394 h 589838"/>
                  <a:gd name="connsiteX5" fmla="*/ 0 w 1057048"/>
                  <a:gd name="connsiteY5" fmla="*/ 582641 h 589838"/>
                  <a:gd name="connsiteX6" fmla="*/ 0 w 1057048"/>
                  <a:gd name="connsiteY6" fmla="*/ 355102 h 589838"/>
                  <a:gd name="connsiteX7" fmla="*/ 355102 w 1057048"/>
                  <a:gd name="connsiteY7" fmla="*/ 0 h 589838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0 w 1057048"/>
                  <a:gd name="connsiteY4" fmla="*/ 582641 h 582641"/>
                  <a:gd name="connsiteX5" fmla="*/ 0 w 1057048"/>
                  <a:gd name="connsiteY5" fmla="*/ 355102 h 582641"/>
                  <a:gd name="connsiteX6" fmla="*/ 355102 w 1057048"/>
                  <a:gd name="connsiteY6" fmla="*/ 0 h 5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48" h="582641">
                    <a:moveTo>
                      <a:pt x="355102" y="0"/>
                    </a:moveTo>
                    <a:lnTo>
                      <a:pt x="701946" y="0"/>
                    </a:lnTo>
                    <a:cubicBezTo>
                      <a:pt x="898063" y="0"/>
                      <a:pt x="1057048" y="158985"/>
                      <a:pt x="1057048" y="355102"/>
                    </a:cubicBezTo>
                    <a:lnTo>
                      <a:pt x="1057048" y="582641"/>
                    </a:lnTo>
                    <a:lnTo>
                      <a:pt x="0" y="582641"/>
                    </a:lnTo>
                    <a:lnTo>
                      <a:pt x="0" y="355102"/>
                    </a:lnTo>
                    <a:cubicBezTo>
                      <a:pt x="0" y="158985"/>
                      <a:pt x="158985" y="0"/>
                      <a:pt x="355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7" name="円/楕円 408"/>
              <p:cNvSpPr/>
              <p:nvPr/>
            </p:nvSpPr>
            <p:spPr>
              <a:xfrm rot="20700000">
                <a:off x="5043745" y="99060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8" name="円/楕円 409"/>
              <p:cNvSpPr/>
              <p:nvPr/>
            </p:nvSpPr>
            <p:spPr>
              <a:xfrm rot="20700000">
                <a:off x="5081333" y="103193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9" name="円/楕円 412"/>
              <p:cNvSpPr/>
              <p:nvPr/>
            </p:nvSpPr>
            <p:spPr>
              <a:xfrm rot="900000" flipH="1">
                <a:off x="5968109" y="99060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0" name="円/楕円 413"/>
              <p:cNvSpPr/>
              <p:nvPr/>
            </p:nvSpPr>
            <p:spPr>
              <a:xfrm rot="900000" flipH="1">
                <a:off x="6005695" y="103193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1" name="角丸四角形 1290"/>
              <p:cNvSpPr/>
              <p:nvPr/>
            </p:nvSpPr>
            <p:spPr>
              <a:xfrm>
                <a:off x="5162778" y="633343"/>
                <a:ext cx="933222" cy="955193"/>
              </a:xfrm>
              <a:prstGeom prst="roundRect">
                <a:avLst>
                  <a:gd name="adj" fmla="val 3735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2" name="円/楕円 420"/>
              <p:cNvSpPr/>
              <p:nvPr/>
            </p:nvSpPr>
            <p:spPr>
              <a:xfrm>
                <a:off x="5301190" y="929503"/>
                <a:ext cx="175824" cy="175824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3" name="円/楕円 421"/>
              <p:cNvSpPr/>
              <p:nvPr/>
            </p:nvSpPr>
            <p:spPr>
              <a:xfrm>
                <a:off x="5767776" y="929503"/>
                <a:ext cx="175824" cy="175824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4" name="円/楕円 422"/>
              <p:cNvSpPr/>
              <p:nvPr/>
            </p:nvSpPr>
            <p:spPr>
              <a:xfrm>
                <a:off x="5339290" y="972769"/>
                <a:ext cx="99624" cy="9962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5" name="円/楕円 423"/>
              <p:cNvSpPr/>
              <p:nvPr/>
            </p:nvSpPr>
            <p:spPr>
              <a:xfrm>
                <a:off x="5805876" y="972769"/>
                <a:ext cx="99624" cy="9962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6" name="角丸四角形 1295"/>
              <p:cNvSpPr/>
              <p:nvPr/>
            </p:nvSpPr>
            <p:spPr>
              <a:xfrm>
                <a:off x="5239009" y="892294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7" name="角丸四角形 1296"/>
              <p:cNvSpPr/>
              <p:nvPr/>
            </p:nvSpPr>
            <p:spPr>
              <a:xfrm>
                <a:off x="5696209" y="892294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8" name="円/楕円 426"/>
              <p:cNvSpPr/>
              <p:nvPr/>
            </p:nvSpPr>
            <p:spPr>
              <a:xfrm>
                <a:off x="5534595" y="1090435"/>
                <a:ext cx="193444" cy="26193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9" name="円/楕円 427"/>
              <p:cNvSpPr/>
              <p:nvPr/>
            </p:nvSpPr>
            <p:spPr>
              <a:xfrm>
                <a:off x="5452384" y="1417323"/>
                <a:ext cx="357866" cy="54290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0" name="フリーフォーム 1299"/>
              <p:cNvSpPr/>
              <p:nvPr/>
            </p:nvSpPr>
            <p:spPr>
              <a:xfrm rot="994748">
                <a:off x="5549205" y="615794"/>
                <a:ext cx="83940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1" name="フリーフォーム 1300"/>
              <p:cNvSpPr/>
              <p:nvPr/>
            </p:nvSpPr>
            <p:spPr>
              <a:xfrm rot="20605252" flipH="1">
                <a:off x="5641640" y="612822"/>
                <a:ext cx="104774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8234502" y="726243"/>
            <a:ext cx="999757" cy="1712647"/>
            <a:chOff x="10738634" y="4982894"/>
            <a:chExt cx="1725017" cy="2955063"/>
          </a:xfrm>
        </p:grpSpPr>
        <p:grpSp>
          <p:nvGrpSpPr>
            <p:cNvPr id="1022" name="グループ化 1021"/>
            <p:cNvGrpSpPr/>
            <p:nvPr/>
          </p:nvGrpSpPr>
          <p:grpSpPr>
            <a:xfrm>
              <a:off x="10738634" y="5848166"/>
              <a:ext cx="1725017" cy="2089791"/>
              <a:chOff x="1565142" y="3081797"/>
              <a:chExt cx="2026833" cy="2455430"/>
            </a:xfrm>
          </p:grpSpPr>
          <p:grpSp>
            <p:nvGrpSpPr>
              <p:cNvPr id="1023" name="グループ化 1022"/>
              <p:cNvGrpSpPr/>
              <p:nvPr/>
            </p:nvGrpSpPr>
            <p:grpSpPr>
              <a:xfrm flipH="1">
                <a:off x="3075306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1056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8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4" name="グループ化 1023"/>
              <p:cNvGrpSpPr/>
              <p:nvPr/>
            </p:nvGrpSpPr>
            <p:grpSpPr>
              <a:xfrm>
                <a:off x="1845579" y="4345121"/>
                <a:ext cx="231224" cy="427238"/>
                <a:chOff x="1004657" y="4671375"/>
                <a:chExt cx="921941" cy="1703492"/>
              </a:xfrm>
              <a:solidFill>
                <a:srgbClr val="FFCC99"/>
              </a:solidFill>
            </p:grpSpPr>
            <p:sp>
              <p:nvSpPr>
                <p:cNvPr id="1050" name="円/楕円 32"/>
                <p:cNvSpPr/>
                <p:nvPr/>
              </p:nvSpPr>
              <p:spPr>
                <a:xfrm rot="15300000" flipH="1">
                  <a:off x="1064639" y="5445051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1" name="円/楕円 1"/>
                <p:cNvSpPr/>
                <p:nvPr/>
              </p:nvSpPr>
              <p:spPr>
                <a:xfrm>
                  <a:off x="1004657" y="4671375"/>
                  <a:ext cx="789473" cy="1349256"/>
                </a:xfrm>
                <a:custGeom>
                  <a:avLst/>
                  <a:gdLst>
                    <a:gd name="connsiteX0" fmla="*/ 0 w 840073"/>
                    <a:gd name="connsiteY0" fmla="*/ 490953 h 981906"/>
                    <a:gd name="connsiteX1" fmla="*/ 420037 w 840073"/>
                    <a:gd name="connsiteY1" fmla="*/ 0 h 981906"/>
                    <a:gd name="connsiteX2" fmla="*/ 840074 w 840073"/>
                    <a:gd name="connsiteY2" fmla="*/ 490953 h 981906"/>
                    <a:gd name="connsiteX3" fmla="*/ 420037 w 840073"/>
                    <a:gd name="connsiteY3" fmla="*/ 981906 h 981906"/>
                    <a:gd name="connsiteX4" fmla="*/ 0 w 840073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0074"/>
                    <a:gd name="connsiteY0" fmla="*/ 490953 h 981906"/>
                    <a:gd name="connsiteX1" fmla="*/ 420037 w 840074"/>
                    <a:gd name="connsiteY1" fmla="*/ 0 h 981906"/>
                    <a:gd name="connsiteX2" fmla="*/ 840074 w 840074"/>
                    <a:gd name="connsiteY2" fmla="*/ 490953 h 981906"/>
                    <a:gd name="connsiteX3" fmla="*/ 420037 w 840074"/>
                    <a:gd name="connsiteY3" fmla="*/ 981906 h 981906"/>
                    <a:gd name="connsiteX4" fmla="*/ 0 w 840074"/>
                    <a:gd name="connsiteY4" fmla="*/ 490953 h 981906"/>
                    <a:gd name="connsiteX0" fmla="*/ 0 w 843648"/>
                    <a:gd name="connsiteY0" fmla="*/ 790990 h 1281943"/>
                    <a:gd name="connsiteX1" fmla="*/ 653400 w 843648"/>
                    <a:gd name="connsiteY1" fmla="*/ 0 h 1281943"/>
                    <a:gd name="connsiteX2" fmla="*/ 840074 w 843648"/>
                    <a:gd name="connsiteY2" fmla="*/ 790990 h 1281943"/>
                    <a:gd name="connsiteX3" fmla="*/ 420037 w 843648"/>
                    <a:gd name="connsiteY3" fmla="*/ 1281943 h 1281943"/>
                    <a:gd name="connsiteX4" fmla="*/ 0 w 843648"/>
                    <a:gd name="connsiteY4" fmla="*/ 790990 h 1281943"/>
                    <a:gd name="connsiteX0" fmla="*/ 0 w 843648"/>
                    <a:gd name="connsiteY0" fmla="*/ 791482 h 1282435"/>
                    <a:gd name="connsiteX1" fmla="*/ 653400 w 843648"/>
                    <a:gd name="connsiteY1" fmla="*/ 492 h 1282435"/>
                    <a:gd name="connsiteX2" fmla="*/ 840074 w 843648"/>
                    <a:gd name="connsiteY2" fmla="*/ 791482 h 1282435"/>
                    <a:gd name="connsiteX3" fmla="*/ 420037 w 843648"/>
                    <a:gd name="connsiteY3" fmla="*/ 1282435 h 1282435"/>
                    <a:gd name="connsiteX4" fmla="*/ 0 w 843648"/>
                    <a:gd name="connsiteY4" fmla="*/ 791482 h 1282435"/>
                    <a:gd name="connsiteX0" fmla="*/ 0 w 738332"/>
                    <a:gd name="connsiteY0" fmla="*/ 791482 h 1282435"/>
                    <a:gd name="connsiteX1" fmla="*/ 653400 w 738332"/>
                    <a:gd name="connsiteY1" fmla="*/ 492 h 1282435"/>
                    <a:gd name="connsiteX2" fmla="*/ 568611 w 738332"/>
                    <a:gd name="connsiteY2" fmla="*/ 781957 h 1282435"/>
                    <a:gd name="connsiteX3" fmla="*/ 420037 w 738332"/>
                    <a:gd name="connsiteY3" fmla="*/ 1282435 h 1282435"/>
                    <a:gd name="connsiteX4" fmla="*/ 0 w 738332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282435"/>
                    <a:gd name="connsiteX1" fmla="*/ 653400 w 780118"/>
                    <a:gd name="connsiteY1" fmla="*/ 492 h 1282435"/>
                    <a:gd name="connsiteX2" fmla="*/ 568611 w 780118"/>
                    <a:gd name="connsiteY2" fmla="*/ 781957 h 1282435"/>
                    <a:gd name="connsiteX3" fmla="*/ 420037 w 780118"/>
                    <a:gd name="connsiteY3" fmla="*/ 1282435 h 1282435"/>
                    <a:gd name="connsiteX4" fmla="*/ 0 w 780118"/>
                    <a:gd name="connsiteY4" fmla="*/ 791482 h 1282435"/>
                    <a:gd name="connsiteX0" fmla="*/ 0 w 780118"/>
                    <a:gd name="connsiteY0" fmla="*/ 791482 h 1349110"/>
                    <a:gd name="connsiteX1" fmla="*/ 653400 w 780118"/>
                    <a:gd name="connsiteY1" fmla="*/ 492 h 1349110"/>
                    <a:gd name="connsiteX2" fmla="*/ 568611 w 780118"/>
                    <a:gd name="connsiteY2" fmla="*/ 781957 h 1349110"/>
                    <a:gd name="connsiteX3" fmla="*/ 520050 w 780118"/>
                    <a:gd name="connsiteY3" fmla="*/ 1349110 h 1349110"/>
                    <a:gd name="connsiteX4" fmla="*/ 0 w 780118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482 h 1349110"/>
                    <a:gd name="connsiteX1" fmla="*/ 653400 w 756799"/>
                    <a:gd name="connsiteY1" fmla="*/ 492 h 1349110"/>
                    <a:gd name="connsiteX2" fmla="*/ 568611 w 756799"/>
                    <a:gd name="connsiteY2" fmla="*/ 781957 h 1349110"/>
                    <a:gd name="connsiteX3" fmla="*/ 520050 w 756799"/>
                    <a:gd name="connsiteY3" fmla="*/ 1349110 h 1349110"/>
                    <a:gd name="connsiteX4" fmla="*/ 0 w 756799"/>
                    <a:gd name="connsiteY4" fmla="*/ 791482 h 1349110"/>
                    <a:gd name="connsiteX0" fmla="*/ 0 w 756799"/>
                    <a:gd name="connsiteY0" fmla="*/ 791615 h 1349243"/>
                    <a:gd name="connsiteX1" fmla="*/ 653400 w 756799"/>
                    <a:gd name="connsiteY1" fmla="*/ 625 h 1349243"/>
                    <a:gd name="connsiteX2" fmla="*/ 568611 w 756799"/>
                    <a:gd name="connsiteY2" fmla="*/ 782090 h 1349243"/>
                    <a:gd name="connsiteX3" fmla="*/ 520050 w 756799"/>
                    <a:gd name="connsiteY3" fmla="*/ 1349243 h 1349243"/>
                    <a:gd name="connsiteX4" fmla="*/ 0 w 756799"/>
                    <a:gd name="connsiteY4" fmla="*/ 791615 h 1349243"/>
                    <a:gd name="connsiteX0" fmla="*/ 0 w 699649"/>
                    <a:gd name="connsiteY0" fmla="*/ 829666 h 1349194"/>
                    <a:gd name="connsiteX1" fmla="*/ 596250 w 699649"/>
                    <a:gd name="connsiteY1" fmla="*/ 576 h 1349194"/>
                    <a:gd name="connsiteX2" fmla="*/ 511461 w 699649"/>
                    <a:gd name="connsiteY2" fmla="*/ 782041 h 1349194"/>
                    <a:gd name="connsiteX3" fmla="*/ 462900 w 699649"/>
                    <a:gd name="connsiteY3" fmla="*/ 1349194 h 1349194"/>
                    <a:gd name="connsiteX4" fmla="*/ 0 w 699649"/>
                    <a:gd name="connsiteY4" fmla="*/ 829666 h 1349194"/>
                    <a:gd name="connsiteX0" fmla="*/ 0 w 699649"/>
                    <a:gd name="connsiteY0" fmla="*/ 829701 h 1349229"/>
                    <a:gd name="connsiteX1" fmla="*/ 596250 w 699649"/>
                    <a:gd name="connsiteY1" fmla="*/ 611 h 1349229"/>
                    <a:gd name="connsiteX2" fmla="*/ 511461 w 699649"/>
                    <a:gd name="connsiteY2" fmla="*/ 782076 h 1349229"/>
                    <a:gd name="connsiteX3" fmla="*/ 462900 w 699649"/>
                    <a:gd name="connsiteY3" fmla="*/ 1349229 h 1349229"/>
                    <a:gd name="connsiteX4" fmla="*/ 0 w 699649"/>
                    <a:gd name="connsiteY4" fmla="*/ 829701 h 1349229"/>
                    <a:gd name="connsiteX0" fmla="*/ 2861 w 702510"/>
                    <a:gd name="connsiteY0" fmla="*/ 829701 h 1349229"/>
                    <a:gd name="connsiteX1" fmla="*/ 599111 w 702510"/>
                    <a:gd name="connsiteY1" fmla="*/ 611 h 1349229"/>
                    <a:gd name="connsiteX2" fmla="*/ 514322 w 702510"/>
                    <a:gd name="connsiteY2" fmla="*/ 782076 h 1349229"/>
                    <a:gd name="connsiteX3" fmla="*/ 465761 w 702510"/>
                    <a:gd name="connsiteY3" fmla="*/ 1349229 h 1349229"/>
                    <a:gd name="connsiteX4" fmla="*/ 2861 w 702510"/>
                    <a:gd name="connsiteY4" fmla="*/ 829701 h 1349229"/>
                    <a:gd name="connsiteX0" fmla="*/ 2609 w 730833"/>
                    <a:gd name="connsiteY0" fmla="*/ 810678 h 1349256"/>
                    <a:gd name="connsiteX1" fmla="*/ 627434 w 730833"/>
                    <a:gd name="connsiteY1" fmla="*/ 638 h 1349256"/>
                    <a:gd name="connsiteX2" fmla="*/ 542645 w 730833"/>
                    <a:gd name="connsiteY2" fmla="*/ 782103 h 1349256"/>
                    <a:gd name="connsiteX3" fmla="*/ 494084 w 730833"/>
                    <a:gd name="connsiteY3" fmla="*/ 1349256 h 1349256"/>
                    <a:gd name="connsiteX4" fmla="*/ 2609 w 730833"/>
                    <a:gd name="connsiteY4" fmla="*/ 810678 h 1349256"/>
                    <a:gd name="connsiteX0" fmla="*/ 2609 w 707531"/>
                    <a:gd name="connsiteY0" fmla="*/ 810678 h 1349256"/>
                    <a:gd name="connsiteX1" fmla="*/ 627434 w 707531"/>
                    <a:gd name="connsiteY1" fmla="*/ 638 h 1349256"/>
                    <a:gd name="connsiteX2" fmla="*/ 423667 w 707531"/>
                    <a:gd name="connsiteY2" fmla="*/ 820203 h 1349256"/>
                    <a:gd name="connsiteX3" fmla="*/ 494084 w 707531"/>
                    <a:gd name="connsiteY3" fmla="*/ 1349256 h 1349256"/>
                    <a:gd name="connsiteX4" fmla="*/ 2609 w 707531"/>
                    <a:gd name="connsiteY4" fmla="*/ 810678 h 1349256"/>
                    <a:gd name="connsiteX0" fmla="*/ 2609 w 739605"/>
                    <a:gd name="connsiteY0" fmla="*/ 810678 h 1349256"/>
                    <a:gd name="connsiteX1" fmla="*/ 627434 w 739605"/>
                    <a:gd name="connsiteY1" fmla="*/ 638 h 1349256"/>
                    <a:gd name="connsiteX2" fmla="*/ 423667 w 739605"/>
                    <a:gd name="connsiteY2" fmla="*/ 820203 h 1349256"/>
                    <a:gd name="connsiteX3" fmla="*/ 494084 w 739605"/>
                    <a:gd name="connsiteY3" fmla="*/ 1349256 h 1349256"/>
                    <a:gd name="connsiteX4" fmla="*/ 2609 w 739605"/>
                    <a:gd name="connsiteY4" fmla="*/ 810678 h 134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9605" h="1349256">
                      <a:moveTo>
                        <a:pt x="2609" y="810678"/>
                      </a:moveTo>
                      <a:cubicBezTo>
                        <a:pt x="54997" y="391894"/>
                        <a:pt x="247816" y="-18412"/>
                        <a:pt x="627434" y="638"/>
                      </a:cubicBezTo>
                      <a:cubicBezTo>
                        <a:pt x="859414" y="638"/>
                        <a:pt x="702147" y="530008"/>
                        <a:pt x="423667" y="820203"/>
                      </a:cubicBezTo>
                      <a:cubicBezTo>
                        <a:pt x="280792" y="1134212"/>
                        <a:pt x="726064" y="1349256"/>
                        <a:pt x="494084" y="1349256"/>
                      </a:cubicBezTo>
                      <a:cubicBezTo>
                        <a:pt x="262104" y="1349256"/>
                        <a:pt x="-30728" y="1081824"/>
                        <a:pt x="2609" y="810678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2" name="円/楕円 32"/>
                <p:cNvSpPr/>
                <p:nvPr/>
              </p:nvSpPr>
              <p:spPr>
                <a:xfrm rot="15145590" flipH="1">
                  <a:off x="883279" y="5690092"/>
                  <a:ext cx="903649" cy="456458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90477"/>
                    <a:gd name="connsiteY0" fmla="*/ 7592 h 165875"/>
                    <a:gd name="connsiteX1" fmla="*/ 286832 w 490477"/>
                    <a:gd name="connsiteY1" fmla="*/ 19613 h 165875"/>
                    <a:gd name="connsiteX2" fmla="*/ 486857 w 490477"/>
                    <a:gd name="connsiteY2" fmla="*/ 154557 h 165875"/>
                    <a:gd name="connsiteX3" fmla="*/ 284450 w 490477"/>
                    <a:gd name="connsiteY3" fmla="*/ 101383 h 165875"/>
                    <a:gd name="connsiteX4" fmla="*/ 86804 w 490477"/>
                    <a:gd name="connsiteY4" fmla="*/ 93432 h 165875"/>
                    <a:gd name="connsiteX0" fmla="*/ 0 w 490477"/>
                    <a:gd name="connsiteY0" fmla="*/ 1932 h 160215"/>
                    <a:gd name="connsiteX1" fmla="*/ 286832 w 490477"/>
                    <a:gd name="connsiteY1" fmla="*/ 13953 h 160215"/>
                    <a:gd name="connsiteX2" fmla="*/ 486857 w 490477"/>
                    <a:gd name="connsiteY2" fmla="*/ 148897 h 160215"/>
                    <a:gd name="connsiteX3" fmla="*/ 284450 w 490477"/>
                    <a:gd name="connsiteY3" fmla="*/ 95723 h 160215"/>
                    <a:gd name="connsiteX4" fmla="*/ 86804 w 490477"/>
                    <a:gd name="connsiteY4" fmla="*/ 87772 h 160215"/>
                    <a:gd name="connsiteX0" fmla="*/ 0 w 490477"/>
                    <a:gd name="connsiteY0" fmla="*/ 5197 h 163480"/>
                    <a:gd name="connsiteX1" fmla="*/ 286832 w 490477"/>
                    <a:gd name="connsiteY1" fmla="*/ 17218 h 163480"/>
                    <a:gd name="connsiteX2" fmla="*/ 486857 w 490477"/>
                    <a:gd name="connsiteY2" fmla="*/ 152162 h 163480"/>
                    <a:gd name="connsiteX3" fmla="*/ 284450 w 490477"/>
                    <a:gd name="connsiteY3" fmla="*/ 98988 h 163480"/>
                    <a:gd name="connsiteX4" fmla="*/ 86804 w 490477"/>
                    <a:gd name="connsiteY4" fmla="*/ 91037 h 163480"/>
                    <a:gd name="connsiteX0" fmla="*/ 0 w 490477"/>
                    <a:gd name="connsiteY0" fmla="*/ 7088 h 165371"/>
                    <a:gd name="connsiteX1" fmla="*/ 286832 w 490477"/>
                    <a:gd name="connsiteY1" fmla="*/ 19109 h 165371"/>
                    <a:gd name="connsiteX2" fmla="*/ 486857 w 490477"/>
                    <a:gd name="connsiteY2" fmla="*/ 154053 h 165371"/>
                    <a:gd name="connsiteX3" fmla="*/ 284450 w 490477"/>
                    <a:gd name="connsiteY3" fmla="*/ 100879 h 165371"/>
                    <a:gd name="connsiteX4" fmla="*/ 86804 w 490477"/>
                    <a:gd name="connsiteY4" fmla="*/ 92928 h 16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0477" h="165371">
                      <a:moveTo>
                        <a:pt x="0" y="7088"/>
                      </a:moveTo>
                      <a:cubicBezTo>
                        <a:pt x="61458" y="-2696"/>
                        <a:pt x="205689" y="-5385"/>
                        <a:pt x="286832" y="19109"/>
                      </a:cubicBezTo>
                      <a:cubicBezTo>
                        <a:pt x="367975" y="43603"/>
                        <a:pt x="515432" y="106505"/>
                        <a:pt x="486857" y="154053"/>
                      </a:cubicBezTo>
                      <a:cubicBezTo>
                        <a:pt x="455901" y="194457"/>
                        <a:pt x="372160" y="114769"/>
                        <a:pt x="284450" y="100879"/>
                      </a:cubicBezTo>
                      <a:cubicBezTo>
                        <a:pt x="196740" y="86989"/>
                        <a:pt x="126095" y="97162"/>
                        <a:pt x="86804" y="9292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3" name="円/楕円 32"/>
                <p:cNvSpPr/>
                <p:nvPr/>
              </p:nvSpPr>
              <p:spPr>
                <a:xfrm rot="15300000" flipH="1">
                  <a:off x="1071702" y="5744211"/>
                  <a:ext cx="752350" cy="508961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16753 w 403351"/>
                    <a:gd name="connsiteY0" fmla="*/ 7737 h 165591"/>
                    <a:gd name="connsiteX1" fmla="*/ 200028 w 403351"/>
                    <a:gd name="connsiteY1" fmla="*/ 19329 h 165591"/>
                    <a:gd name="connsiteX2" fmla="*/ 400053 w 403351"/>
                    <a:gd name="connsiteY2" fmla="*/ 154273 h 165591"/>
                    <a:gd name="connsiteX3" fmla="*/ 197646 w 403351"/>
                    <a:gd name="connsiteY3" fmla="*/ 101099 h 165591"/>
                    <a:gd name="connsiteX4" fmla="*/ 0 w 403351"/>
                    <a:gd name="connsiteY4" fmla="*/ 93148 h 165591"/>
                    <a:gd name="connsiteX0" fmla="*/ 16753 w 403351"/>
                    <a:gd name="connsiteY0" fmla="*/ 3157 h 161011"/>
                    <a:gd name="connsiteX1" fmla="*/ 200028 w 403351"/>
                    <a:gd name="connsiteY1" fmla="*/ 14749 h 161011"/>
                    <a:gd name="connsiteX2" fmla="*/ 400053 w 403351"/>
                    <a:gd name="connsiteY2" fmla="*/ 149693 h 161011"/>
                    <a:gd name="connsiteX3" fmla="*/ 197646 w 403351"/>
                    <a:gd name="connsiteY3" fmla="*/ 96519 h 161011"/>
                    <a:gd name="connsiteX4" fmla="*/ 0 w 403351"/>
                    <a:gd name="connsiteY4" fmla="*/ 88568 h 161011"/>
                    <a:gd name="connsiteX0" fmla="*/ 16753 w 403352"/>
                    <a:gd name="connsiteY0" fmla="*/ 1685 h 159539"/>
                    <a:gd name="connsiteX1" fmla="*/ 200114 w 403352"/>
                    <a:gd name="connsiteY1" fmla="*/ 16352 h 159539"/>
                    <a:gd name="connsiteX2" fmla="*/ 400053 w 403352"/>
                    <a:gd name="connsiteY2" fmla="*/ 148221 h 159539"/>
                    <a:gd name="connsiteX3" fmla="*/ 197646 w 403352"/>
                    <a:gd name="connsiteY3" fmla="*/ 95047 h 159539"/>
                    <a:gd name="connsiteX4" fmla="*/ 0 w 403352"/>
                    <a:gd name="connsiteY4" fmla="*/ 87096 h 159539"/>
                    <a:gd name="connsiteX0" fmla="*/ 16753 w 403608"/>
                    <a:gd name="connsiteY0" fmla="*/ 42 h 157896"/>
                    <a:gd name="connsiteX1" fmla="*/ 200114 w 403608"/>
                    <a:gd name="connsiteY1" fmla="*/ 14709 h 157896"/>
                    <a:gd name="connsiteX2" fmla="*/ 400053 w 403608"/>
                    <a:gd name="connsiteY2" fmla="*/ 146578 h 157896"/>
                    <a:gd name="connsiteX3" fmla="*/ 197646 w 403608"/>
                    <a:gd name="connsiteY3" fmla="*/ 93404 h 157896"/>
                    <a:gd name="connsiteX4" fmla="*/ 0 w 403608"/>
                    <a:gd name="connsiteY4" fmla="*/ 85453 h 157896"/>
                    <a:gd name="connsiteX0" fmla="*/ 16753 w 403461"/>
                    <a:gd name="connsiteY0" fmla="*/ 0 h 157854"/>
                    <a:gd name="connsiteX1" fmla="*/ 192580 w 403461"/>
                    <a:gd name="connsiteY1" fmla="*/ 23609 h 157854"/>
                    <a:gd name="connsiteX2" fmla="*/ 400053 w 403461"/>
                    <a:gd name="connsiteY2" fmla="*/ 146536 h 157854"/>
                    <a:gd name="connsiteX3" fmla="*/ 197646 w 403461"/>
                    <a:gd name="connsiteY3" fmla="*/ 93362 h 157854"/>
                    <a:gd name="connsiteX4" fmla="*/ 0 w 403461"/>
                    <a:gd name="connsiteY4" fmla="*/ 85411 h 157854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6708"/>
                    <a:gd name="connsiteY0" fmla="*/ 0 h 157795"/>
                    <a:gd name="connsiteX1" fmla="*/ 175827 w 386708"/>
                    <a:gd name="connsiteY1" fmla="*/ 23609 h 157795"/>
                    <a:gd name="connsiteX2" fmla="*/ 383300 w 386708"/>
                    <a:gd name="connsiteY2" fmla="*/ 146536 h 157795"/>
                    <a:gd name="connsiteX3" fmla="*/ 180893 w 386708"/>
                    <a:gd name="connsiteY3" fmla="*/ 93362 h 157795"/>
                    <a:gd name="connsiteX4" fmla="*/ 1890 w 386708"/>
                    <a:gd name="connsiteY4" fmla="*/ 66948 h 157795"/>
                    <a:gd name="connsiteX0" fmla="*/ 0 w 389769"/>
                    <a:gd name="connsiteY0" fmla="*/ 0 h 159419"/>
                    <a:gd name="connsiteX1" fmla="*/ 175827 w 389769"/>
                    <a:gd name="connsiteY1" fmla="*/ 23609 h 159419"/>
                    <a:gd name="connsiteX2" fmla="*/ 386642 w 389769"/>
                    <a:gd name="connsiteY2" fmla="*/ 148311 h 159419"/>
                    <a:gd name="connsiteX3" fmla="*/ 180893 w 389769"/>
                    <a:gd name="connsiteY3" fmla="*/ 93362 h 159419"/>
                    <a:gd name="connsiteX4" fmla="*/ 1890 w 389769"/>
                    <a:gd name="connsiteY4" fmla="*/ 66948 h 159419"/>
                    <a:gd name="connsiteX0" fmla="*/ 0 w 389795"/>
                    <a:gd name="connsiteY0" fmla="*/ 0 h 159419"/>
                    <a:gd name="connsiteX1" fmla="*/ 175827 w 389795"/>
                    <a:gd name="connsiteY1" fmla="*/ 23609 h 159419"/>
                    <a:gd name="connsiteX2" fmla="*/ 386642 w 389795"/>
                    <a:gd name="connsiteY2" fmla="*/ 148311 h 159419"/>
                    <a:gd name="connsiteX3" fmla="*/ 180893 w 389795"/>
                    <a:gd name="connsiteY3" fmla="*/ 93362 h 159419"/>
                    <a:gd name="connsiteX4" fmla="*/ 1890 w 389795"/>
                    <a:gd name="connsiteY4" fmla="*/ 66948 h 159419"/>
                    <a:gd name="connsiteX0" fmla="*/ 0 w 389887"/>
                    <a:gd name="connsiteY0" fmla="*/ 0 h 159419"/>
                    <a:gd name="connsiteX1" fmla="*/ 181382 w 389887"/>
                    <a:gd name="connsiteY1" fmla="*/ 18849 h 159419"/>
                    <a:gd name="connsiteX2" fmla="*/ 386642 w 389887"/>
                    <a:gd name="connsiteY2" fmla="*/ 148311 h 159419"/>
                    <a:gd name="connsiteX3" fmla="*/ 180893 w 389887"/>
                    <a:gd name="connsiteY3" fmla="*/ 93362 h 159419"/>
                    <a:gd name="connsiteX4" fmla="*/ 1890 w 389887"/>
                    <a:gd name="connsiteY4" fmla="*/ 66948 h 1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9887" h="159419">
                      <a:moveTo>
                        <a:pt x="0" y="0"/>
                      </a:moveTo>
                      <a:cubicBezTo>
                        <a:pt x="62836" y="584"/>
                        <a:pt x="115283" y="-968"/>
                        <a:pt x="181382" y="18849"/>
                      </a:cubicBezTo>
                      <a:cubicBezTo>
                        <a:pt x="247481" y="38666"/>
                        <a:pt x="415217" y="100763"/>
                        <a:pt x="386642" y="148311"/>
                      </a:cubicBezTo>
                      <a:cubicBezTo>
                        <a:pt x="355686" y="188715"/>
                        <a:pt x="245018" y="106922"/>
                        <a:pt x="180893" y="93362"/>
                      </a:cubicBezTo>
                      <a:cubicBezTo>
                        <a:pt x="116768" y="79802"/>
                        <a:pt x="41330" y="65753"/>
                        <a:pt x="1890" y="6694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4" name="円/楕円 32"/>
                <p:cNvSpPr/>
                <p:nvPr/>
              </p:nvSpPr>
              <p:spPr>
                <a:xfrm rot="15300000" flipH="1">
                  <a:off x="1170818" y="5624078"/>
                  <a:ext cx="650933" cy="422899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6108" h="155258">
                      <a:moveTo>
                        <a:pt x="0" y="8997"/>
                      </a:moveTo>
                      <a:cubicBezTo>
                        <a:pt x="43656" y="-1984"/>
                        <a:pt x="118669" y="-3970"/>
                        <a:pt x="202409" y="8996"/>
                      </a:cubicBezTo>
                      <a:cubicBezTo>
                        <a:pt x="286149" y="21962"/>
                        <a:pt x="431009" y="96392"/>
                        <a:pt x="402434" y="143940"/>
                      </a:cubicBezTo>
                      <a:cubicBezTo>
                        <a:pt x="371478" y="184344"/>
                        <a:pt x="287737" y="104656"/>
                        <a:pt x="200027" y="90766"/>
                      </a:cubicBezTo>
                      <a:cubicBezTo>
                        <a:pt x="112317" y="76876"/>
                        <a:pt x="41672" y="87049"/>
                        <a:pt x="2381" y="82815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5" name="円/楕円 32"/>
                <p:cNvSpPr/>
                <p:nvPr/>
              </p:nvSpPr>
              <p:spPr>
                <a:xfrm rot="3530001">
                  <a:off x="1365887" y="5244651"/>
                  <a:ext cx="685542" cy="435880"/>
                </a:xfrm>
                <a:custGeom>
                  <a:avLst/>
                  <a:gdLst>
                    <a:gd name="connsiteX0" fmla="*/ 0 w 481013"/>
                    <a:gd name="connsiteY0" fmla="*/ 51601 h 103201"/>
                    <a:gd name="connsiteX1" fmla="*/ 240507 w 481013"/>
                    <a:gd name="connsiteY1" fmla="*/ 0 h 103201"/>
                    <a:gd name="connsiteX2" fmla="*/ 481014 w 481013"/>
                    <a:gd name="connsiteY2" fmla="*/ 51601 h 103201"/>
                    <a:gd name="connsiteX3" fmla="*/ 240507 w 481013"/>
                    <a:gd name="connsiteY3" fmla="*/ 103202 h 103201"/>
                    <a:gd name="connsiteX4" fmla="*/ 0 w 481013"/>
                    <a:gd name="connsiteY4" fmla="*/ 51601 h 103201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81014"/>
                    <a:gd name="connsiteY0" fmla="*/ 51601 h 103202"/>
                    <a:gd name="connsiteX1" fmla="*/ 240507 w 481014"/>
                    <a:gd name="connsiteY1" fmla="*/ 0 h 103202"/>
                    <a:gd name="connsiteX2" fmla="*/ 481014 w 481014"/>
                    <a:gd name="connsiteY2" fmla="*/ 51601 h 103202"/>
                    <a:gd name="connsiteX3" fmla="*/ 240507 w 481014"/>
                    <a:gd name="connsiteY3" fmla="*/ 103202 h 103202"/>
                    <a:gd name="connsiteX4" fmla="*/ 0 w 481014"/>
                    <a:gd name="connsiteY4" fmla="*/ 51601 h 103202"/>
                    <a:gd name="connsiteX0" fmla="*/ 0 w 476251"/>
                    <a:gd name="connsiteY0" fmla="*/ 51601 h 134109"/>
                    <a:gd name="connsiteX1" fmla="*/ 240507 w 476251"/>
                    <a:gd name="connsiteY1" fmla="*/ 0 h 134109"/>
                    <a:gd name="connsiteX2" fmla="*/ 476251 w 476251"/>
                    <a:gd name="connsiteY2" fmla="*/ 125419 h 134109"/>
                    <a:gd name="connsiteX3" fmla="*/ 240507 w 476251"/>
                    <a:gd name="connsiteY3" fmla="*/ 103202 h 134109"/>
                    <a:gd name="connsiteX4" fmla="*/ 0 w 476251"/>
                    <a:gd name="connsiteY4" fmla="*/ 51601 h 134109"/>
                    <a:gd name="connsiteX0" fmla="*/ 0 w 480198"/>
                    <a:gd name="connsiteY0" fmla="*/ 51601 h 134109"/>
                    <a:gd name="connsiteX1" fmla="*/ 240507 w 480198"/>
                    <a:gd name="connsiteY1" fmla="*/ 0 h 134109"/>
                    <a:gd name="connsiteX2" fmla="*/ 476251 w 480198"/>
                    <a:gd name="connsiteY2" fmla="*/ 125419 h 134109"/>
                    <a:gd name="connsiteX3" fmla="*/ 240507 w 480198"/>
                    <a:gd name="connsiteY3" fmla="*/ 103202 h 134109"/>
                    <a:gd name="connsiteX4" fmla="*/ 0 w 480198"/>
                    <a:gd name="connsiteY4" fmla="*/ 51601 h 134109"/>
                    <a:gd name="connsiteX0" fmla="*/ 0 w 480198"/>
                    <a:gd name="connsiteY0" fmla="*/ 51601 h 138999"/>
                    <a:gd name="connsiteX1" fmla="*/ 240507 w 480198"/>
                    <a:gd name="connsiteY1" fmla="*/ 0 h 138999"/>
                    <a:gd name="connsiteX2" fmla="*/ 476251 w 480198"/>
                    <a:gd name="connsiteY2" fmla="*/ 125419 h 138999"/>
                    <a:gd name="connsiteX3" fmla="*/ 240507 w 480198"/>
                    <a:gd name="connsiteY3" fmla="*/ 103202 h 138999"/>
                    <a:gd name="connsiteX4" fmla="*/ 0 w 480198"/>
                    <a:gd name="connsiteY4" fmla="*/ 51601 h 138999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0 w 480198"/>
                    <a:gd name="connsiteY0" fmla="*/ 51601 h 137710"/>
                    <a:gd name="connsiteX1" fmla="*/ 240507 w 480198"/>
                    <a:gd name="connsiteY1" fmla="*/ 0 h 137710"/>
                    <a:gd name="connsiteX2" fmla="*/ 476251 w 480198"/>
                    <a:gd name="connsiteY2" fmla="*/ 125419 h 137710"/>
                    <a:gd name="connsiteX3" fmla="*/ 240507 w 480198"/>
                    <a:gd name="connsiteY3" fmla="*/ 93677 h 137710"/>
                    <a:gd name="connsiteX4" fmla="*/ 0 w 480198"/>
                    <a:gd name="connsiteY4" fmla="*/ 51601 h 137710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235"/>
                    <a:gd name="connsiteY0" fmla="*/ 51612 h 137721"/>
                    <a:gd name="connsiteX1" fmla="*/ 240544 w 480235"/>
                    <a:gd name="connsiteY1" fmla="*/ 11 h 137721"/>
                    <a:gd name="connsiteX2" fmla="*/ 476288 w 480235"/>
                    <a:gd name="connsiteY2" fmla="*/ 125430 h 137721"/>
                    <a:gd name="connsiteX3" fmla="*/ 240544 w 480235"/>
                    <a:gd name="connsiteY3" fmla="*/ 93688 h 137721"/>
                    <a:gd name="connsiteX4" fmla="*/ 37 w 480235"/>
                    <a:gd name="connsiteY4" fmla="*/ 51612 h 137721"/>
                    <a:gd name="connsiteX0" fmla="*/ 37 w 480355"/>
                    <a:gd name="connsiteY0" fmla="*/ 65888 h 151997"/>
                    <a:gd name="connsiteX1" fmla="*/ 245306 w 480355"/>
                    <a:gd name="connsiteY1" fmla="*/ 0 h 151997"/>
                    <a:gd name="connsiteX2" fmla="*/ 476288 w 480355"/>
                    <a:gd name="connsiteY2" fmla="*/ 139706 h 151997"/>
                    <a:gd name="connsiteX3" fmla="*/ 240544 w 480355"/>
                    <a:gd name="connsiteY3" fmla="*/ 107964 h 151997"/>
                    <a:gd name="connsiteX4" fmla="*/ 37 w 480355"/>
                    <a:gd name="connsiteY4" fmla="*/ 65888 h 151997"/>
                    <a:gd name="connsiteX0" fmla="*/ 37 w 480609"/>
                    <a:gd name="connsiteY0" fmla="*/ 65888 h 151997"/>
                    <a:gd name="connsiteX1" fmla="*/ 245306 w 480609"/>
                    <a:gd name="connsiteY1" fmla="*/ 0 h 151997"/>
                    <a:gd name="connsiteX2" fmla="*/ 476288 w 480609"/>
                    <a:gd name="connsiteY2" fmla="*/ 139706 h 151997"/>
                    <a:gd name="connsiteX3" fmla="*/ 240544 w 480609"/>
                    <a:gd name="connsiteY3" fmla="*/ 107964 h 151997"/>
                    <a:gd name="connsiteX4" fmla="*/ 37 w 480609"/>
                    <a:gd name="connsiteY4" fmla="*/ 65888 h 151997"/>
                    <a:gd name="connsiteX0" fmla="*/ 49 w 481313"/>
                    <a:gd name="connsiteY0" fmla="*/ 68871 h 154980"/>
                    <a:gd name="connsiteX1" fmla="*/ 245318 w 481313"/>
                    <a:gd name="connsiteY1" fmla="*/ 2983 h 154980"/>
                    <a:gd name="connsiteX2" fmla="*/ 476300 w 481313"/>
                    <a:gd name="connsiteY2" fmla="*/ 142689 h 154980"/>
                    <a:gd name="connsiteX3" fmla="*/ 240556 w 481313"/>
                    <a:gd name="connsiteY3" fmla="*/ 110947 h 154980"/>
                    <a:gd name="connsiteX4" fmla="*/ 49 w 481313"/>
                    <a:gd name="connsiteY4" fmla="*/ 68871 h 154980"/>
                    <a:gd name="connsiteX0" fmla="*/ 49 w 481313"/>
                    <a:gd name="connsiteY0" fmla="*/ 68871 h 153226"/>
                    <a:gd name="connsiteX1" fmla="*/ 245318 w 481313"/>
                    <a:gd name="connsiteY1" fmla="*/ 2983 h 153226"/>
                    <a:gd name="connsiteX2" fmla="*/ 476300 w 481313"/>
                    <a:gd name="connsiteY2" fmla="*/ 142689 h 153226"/>
                    <a:gd name="connsiteX3" fmla="*/ 235793 w 481313"/>
                    <a:gd name="connsiteY3" fmla="*/ 94278 h 153226"/>
                    <a:gd name="connsiteX4" fmla="*/ 49 w 481313"/>
                    <a:gd name="connsiteY4" fmla="*/ 68871 h 153226"/>
                    <a:gd name="connsiteX0" fmla="*/ 49 w 481313"/>
                    <a:gd name="connsiteY0" fmla="*/ 68871 h 154812"/>
                    <a:gd name="connsiteX1" fmla="*/ 245318 w 481313"/>
                    <a:gd name="connsiteY1" fmla="*/ 2983 h 154812"/>
                    <a:gd name="connsiteX2" fmla="*/ 476300 w 481313"/>
                    <a:gd name="connsiteY2" fmla="*/ 142689 h 154812"/>
                    <a:gd name="connsiteX3" fmla="*/ 235793 w 481313"/>
                    <a:gd name="connsiteY3" fmla="*/ 94278 h 154812"/>
                    <a:gd name="connsiteX4" fmla="*/ 49 w 481313"/>
                    <a:gd name="connsiteY4" fmla="*/ 68871 h 154812"/>
                    <a:gd name="connsiteX0" fmla="*/ 26 w 486375"/>
                    <a:gd name="connsiteY0" fmla="*/ 69576 h 163767"/>
                    <a:gd name="connsiteX1" fmla="*/ 245295 w 486375"/>
                    <a:gd name="connsiteY1" fmla="*/ 3688 h 163767"/>
                    <a:gd name="connsiteX2" fmla="*/ 483421 w 486375"/>
                    <a:gd name="connsiteY2" fmla="*/ 152919 h 163767"/>
                    <a:gd name="connsiteX3" fmla="*/ 235770 w 486375"/>
                    <a:gd name="connsiteY3" fmla="*/ 94983 h 163767"/>
                    <a:gd name="connsiteX4" fmla="*/ 26 w 486375"/>
                    <a:gd name="connsiteY4" fmla="*/ 69576 h 163767"/>
                    <a:gd name="connsiteX0" fmla="*/ 23 w 486627"/>
                    <a:gd name="connsiteY0" fmla="*/ 69576 h 163767"/>
                    <a:gd name="connsiteX1" fmla="*/ 261961 w 486627"/>
                    <a:gd name="connsiteY1" fmla="*/ 3688 h 163767"/>
                    <a:gd name="connsiteX2" fmla="*/ 483418 w 486627"/>
                    <a:gd name="connsiteY2" fmla="*/ 152919 h 163767"/>
                    <a:gd name="connsiteX3" fmla="*/ 235767 w 486627"/>
                    <a:gd name="connsiteY3" fmla="*/ 94983 h 163767"/>
                    <a:gd name="connsiteX4" fmla="*/ 23 w 486627"/>
                    <a:gd name="connsiteY4" fmla="*/ 69576 h 163767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5999 w 492398"/>
                    <a:gd name="connsiteY5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5999 w 492398"/>
                    <a:gd name="connsiteY6" fmla="*/ 7481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6" fmla="*/ 97439 w 492398"/>
                    <a:gd name="connsiteY6" fmla="*/ 166252 h 169003"/>
                    <a:gd name="connsiteX0" fmla="*/ 5999 w 492398"/>
                    <a:gd name="connsiteY0" fmla="*/ 74812 h 169003"/>
                    <a:gd name="connsiteX1" fmla="*/ 86960 w 492398"/>
                    <a:gd name="connsiteY1" fmla="*/ 23212 h 169003"/>
                    <a:gd name="connsiteX2" fmla="*/ 267937 w 492398"/>
                    <a:gd name="connsiteY2" fmla="*/ 8924 h 169003"/>
                    <a:gd name="connsiteX3" fmla="*/ 489394 w 492398"/>
                    <a:gd name="connsiteY3" fmla="*/ 158155 h 169003"/>
                    <a:gd name="connsiteX4" fmla="*/ 241743 w 492398"/>
                    <a:gd name="connsiteY4" fmla="*/ 100219 h 169003"/>
                    <a:gd name="connsiteX5" fmla="*/ 89341 w 492398"/>
                    <a:gd name="connsiteY5" fmla="*/ 97030 h 169003"/>
                    <a:gd name="connsiteX0" fmla="*/ 0 w 405438"/>
                    <a:gd name="connsiteY0" fmla="*/ 23212 h 169003"/>
                    <a:gd name="connsiteX1" fmla="*/ 180977 w 405438"/>
                    <a:gd name="connsiteY1" fmla="*/ 8924 h 169003"/>
                    <a:gd name="connsiteX2" fmla="*/ 402434 w 405438"/>
                    <a:gd name="connsiteY2" fmla="*/ 158155 h 169003"/>
                    <a:gd name="connsiteX3" fmla="*/ 154783 w 405438"/>
                    <a:gd name="connsiteY3" fmla="*/ 100219 h 169003"/>
                    <a:gd name="connsiteX4" fmla="*/ 2381 w 405438"/>
                    <a:gd name="connsiteY4" fmla="*/ 97030 h 169003"/>
                    <a:gd name="connsiteX0" fmla="*/ 0 w 405695"/>
                    <a:gd name="connsiteY0" fmla="*/ 19080 h 164871"/>
                    <a:gd name="connsiteX1" fmla="*/ 180977 w 405695"/>
                    <a:gd name="connsiteY1" fmla="*/ 4792 h 164871"/>
                    <a:gd name="connsiteX2" fmla="*/ 402434 w 405695"/>
                    <a:gd name="connsiteY2" fmla="*/ 154023 h 164871"/>
                    <a:gd name="connsiteX3" fmla="*/ 154783 w 405695"/>
                    <a:gd name="connsiteY3" fmla="*/ 96087 h 164871"/>
                    <a:gd name="connsiteX4" fmla="*/ 2381 w 405695"/>
                    <a:gd name="connsiteY4" fmla="*/ 92898 h 16487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5695"/>
                    <a:gd name="connsiteY0" fmla="*/ 19080 h 165341"/>
                    <a:gd name="connsiteX1" fmla="*/ 180977 w 405695"/>
                    <a:gd name="connsiteY1" fmla="*/ 4792 h 165341"/>
                    <a:gd name="connsiteX2" fmla="*/ 402434 w 405695"/>
                    <a:gd name="connsiteY2" fmla="*/ 154023 h 165341"/>
                    <a:gd name="connsiteX3" fmla="*/ 200027 w 405695"/>
                    <a:gd name="connsiteY3" fmla="*/ 100849 h 165341"/>
                    <a:gd name="connsiteX4" fmla="*/ 2381 w 405695"/>
                    <a:gd name="connsiteY4" fmla="*/ 92898 h 165341"/>
                    <a:gd name="connsiteX0" fmla="*/ 0 w 406108"/>
                    <a:gd name="connsiteY0" fmla="*/ 8997 h 155258"/>
                    <a:gd name="connsiteX1" fmla="*/ 202409 w 406108"/>
                    <a:gd name="connsiteY1" fmla="*/ 8996 h 155258"/>
                    <a:gd name="connsiteX2" fmla="*/ 402434 w 406108"/>
                    <a:gd name="connsiteY2" fmla="*/ 143940 h 155258"/>
                    <a:gd name="connsiteX3" fmla="*/ 200027 w 406108"/>
                    <a:gd name="connsiteY3" fmla="*/ 90766 h 155258"/>
                    <a:gd name="connsiteX4" fmla="*/ 2381 w 406108"/>
                    <a:gd name="connsiteY4" fmla="*/ 82815 h 155258"/>
                    <a:gd name="connsiteX0" fmla="*/ 0 w 406108"/>
                    <a:gd name="connsiteY0" fmla="*/ 8997 h 158840"/>
                    <a:gd name="connsiteX1" fmla="*/ 202409 w 406108"/>
                    <a:gd name="connsiteY1" fmla="*/ 8996 h 158840"/>
                    <a:gd name="connsiteX2" fmla="*/ 402434 w 406108"/>
                    <a:gd name="connsiteY2" fmla="*/ 143940 h 158840"/>
                    <a:gd name="connsiteX3" fmla="*/ 200027 w 406108"/>
                    <a:gd name="connsiteY3" fmla="*/ 90766 h 158840"/>
                    <a:gd name="connsiteX4" fmla="*/ 2381 w 406108"/>
                    <a:gd name="connsiteY4" fmla="*/ 82815 h 158840"/>
                    <a:gd name="connsiteX0" fmla="*/ 0 w 406108"/>
                    <a:gd name="connsiteY0" fmla="*/ 8997 h 160577"/>
                    <a:gd name="connsiteX1" fmla="*/ 202409 w 406108"/>
                    <a:gd name="connsiteY1" fmla="*/ 8996 h 160577"/>
                    <a:gd name="connsiteX2" fmla="*/ 402434 w 406108"/>
                    <a:gd name="connsiteY2" fmla="*/ 143940 h 160577"/>
                    <a:gd name="connsiteX3" fmla="*/ 161848 w 406108"/>
                    <a:gd name="connsiteY3" fmla="*/ 103947 h 160577"/>
                    <a:gd name="connsiteX4" fmla="*/ 2381 w 406108"/>
                    <a:gd name="connsiteY4" fmla="*/ 82815 h 160577"/>
                    <a:gd name="connsiteX0" fmla="*/ 0 w 406108"/>
                    <a:gd name="connsiteY0" fmla="*/ 8997 h 161929"/>
                    <a:gd name="connsiteX1" fmla="*/ 202409 w 406108"/>
                    <a:gd name="connsiteY1" fmla="*/ 8996 h 161929"/>
                    <a:gd name="connsiteX2" fmla="*/ 402434 w 406108"/>
                    <a:gd name="connsiteY2" fmla="*/ 143940 h 161929"/>
                    <a:gd name="connsiteX3" fmla="*/ 161848 w 406108"/>
                    <a:gd name="connsiteY3" fmla="*/ 103947 h 161929"/>
                    <a:gd name="connsiteX4" fmla="*/ 2381 w 406108"/>
                    <a:gd name="connsiteY4" fmla="*/ 82815 h 161929"/>
                    <a:gd name="connsiteX0" fmla="*/ 0 w 385008"/>
                    <a:gd name="connsiteY0" fmla="*/ 11715 h 148152"/>
                    <a:gd name="connsiteX1" fmla="*/ 202409 w 385008"/>
                    <a:gd name="connsiteY1" fmla="*/ 11714 h 148152"/>
                    <a:gd name="connsiteX2" fmla="*/ 381300 w 385008"/>
                    <a:gd name="connsiteY2" fmla="*/ 129709 h 148152"/>
                    <a:gd name="connsiteX3" fmla="*/ 161848 w 385008"/>
                    <a:gd name="connsiteY3" fmla="*/ 106665 h 148152"/>
                    <a:gd name="connsiteX4" fmla="*/ 2381 w 385008"/>
                    <a:gd name="connsiteY4" fmla="*/ 85533 h 148152"/>
                    <a:gd name="connsiteX0" fmla="*/ 0 w 381716"/>
                    <a:gd name="connsiteY0" fmla="*/ 11715 h 148152"/>
                    <a:gd name="connsiteX1" fmla="*/ 202409 w 381716"/>
                    <a:gd name="connsiteY1" fmla="*/ 11714 h 148152"/>
                    <a:gd name="connsiteX2" fmla="*/ 381300 w 381716"/>
                    <a:gd name="connsiteY2" fmla="*/ 129709 h 148152"/>
                    <a:gd name="connsiteX3" fmla="*/ 161848 w 381716"/>
                    <a:gd name="connsiteY3" fmla="*/ 106665 h 148152"/>
                    <a:gd name="connsiteX4" fmla="*/ 2381 w 381716"/>
                    <a:gd name="connsiteY4" fmla="*/ 85533 h 148152"/>
                    <a:gd name="connsiteX0" fmla="*/ 0 w 381716"/>
                    <a:gd name="connsiteY0" fmla="*/ 11715 h 150518"/>
                    <a:gd name="connsiteX1" fmla="*/ 202409 w 381716"/>
                    <a:gd name="connsiteY1" fmla="*/ 11714 h 150518"/>
                    <a:gd name="connsiteX2" fmla="*/ 381300 w 381716"/>
                    <a:gd name="connsiteY2" fmla="*/ 129709 h 150518"/>
                    <a:gd name="connsiteX3" fmla="*/ 161848 w 381716"/>
                    <a:gd name="connsiteY3" fmla="*/ 106665 h 150518"/>
                    <a:gd name="connsiteX4" fmla="*/ 2381 w 381716"/>
                    <a:gd name="connsiteY4" fmla="*/ 85533 h 150518"/>
                    <a:gd name="connsiteX0" fmla="*/ 0 w 381716"/>
                    <a:gd name="connsiteY0" fmla="*/ 11715 h 151686"/>
                    <a:gd name="connsiteX1" fmla="*/ 202409 w 381716"/>
                    <a:gd name="connsiteY1" fmla="*/ 11714 h 151686"/>
                    <a:gd name="connsiteX2" fmla="*/ 381300 w 381716"/>
                    <a:gd name="connsiteY2" fmla="*/ 129709 h 151686"/>
                    <a:gd name="connsiteX3" fmla="*/ 185342 w 381716"/>
                    <a:gd name="connsiteY3" fmla="*/ 112597 h 151686"/>
                    <a:gd name="connsiteX4" fmla="*/ 2381 w 381716"/>
                    <a:gd name="connsiteY4" fmla="*/ 85533 h 151686"/>
                    <a:gd name="connsiteX0" fmla="*/ 945 w 379333"/>
                    <a:gd name="connsiteY0" fmla="*/ 2766 h 181383"/>
                    <a:gd name="connsiteX1" fmla="*/ 200028 w 379333"/>
                    <a:gd name="connsiteY1" fmla="*/ 41411 h 181383"/>
                    <a:gd name="connsiteX2" fmla="*/ 378919 w 379333"/>
                    <a:gd name="connsiteY2" fmla="*/ 159406 h 181383"/>
                    <a:gd name="connsiteX3" fmla="*/ 182961 w 379333"/>
                    <a:gd name="connsiteY3" fmla="*/ 142294 h 181383"/>
                    <a:gd name="connsiteX4" fmla="*/ 0 w 379333"/>
                    <a:gd name="connsiteY4" fmla="*/ 115230 h 181383"/>
                    <a:gd name="connsiteX0" fmla="*/ 945 w 379333"/>
                    <a:gd name="connsiteY0" fmla="*/ 0 h 178617"/>
                    <a:gd name="connsiteX1" fmla="*/ 200028 w 379333"/>
                    <a:gd name="connsiteY1" fmla="*/ 38645 h 178617"/>
                    <a:gd name="connsiteX2" fmla="*/ 378919 w 379333"/>
                    <a:gd name="connsiteY2" fmla="*/ 156640 h 178617"/>
                    <a:gd name="connsiteX3" fmla="*/ 182961 w 379333"/>
                    <a:gd name="connsiteY3" fmla="*/ 139528 h 178617"/>
                    <a:gd name="connsiteX4" fmla="*/ 0 w 379333"/>
                    <a:gd name="connsiteY4" fmla="*/ 112464 h 178617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378388"/>
                    <a:gd name="connsiteY0" fmla="*/ 0 h 177669"/>
                    <a:gd name="connsiteX1" fmla="*/ 199083 w 378388"/>
                    <a:gd name="connsiteY1" fmla="*/ 38645 h 177669"/>
                    <a:gd name="connsiteX2" fmla="*/ 377974 w 378388"/>
                    <a:gd name="connsiteY2" fmla="*/ 156640 h 177669"/>
                    <a:gd name="connsiteX3" fmla="*/ 182016 w 378388"/>
                    <a:gd name="connsiteY3" fmla="*/ 139528 h 177669"/>
                    <a:gd name="connsiteX4" fmla="*/ 67408 w 378388"/>
                    <a:gd name="connsiteY4" fmla="*/ 144765 h 177669"/>
                    <a:gd name="connsiteX0" fmla="*/ 0 w 412987"/>
                    <a:gd name="connsiteY0" fmla="*/ 0 h 167622"/>
                    <a:gd name="connsiteX1" fmla="*/ 199083 w 412987"/>
                    <a:gd name="connsiteY1" fmla="*/ 38645 h 167622"/>
                    <a:gd name="connsiteX2" fmla="*/ 412648 w 412987"/>
                    <a:gd name="connsiteY2" fmla="*/ 144368 h 167622"/>
                    <a:gd name="connsiteX3" fmla="*/ 182016 w 412987"/>
                    <a:gd name="connsiteY3" fmla="*/ 139528 h 167622"/>
                    <a:gd name="connsiteX4" fmla="*/ 67408 w 412987"/>
                    <a:gd name="connsiteY4" fmla="*/ 144765 h 167622"/>
                    <a:gd name="connsiteX0" fmla="*/ 0 w 413008"/>
                    <a:gd name="connsiteY0" fmla="*/ 0 h 167622"/>
                    <a:gd name="connsiteX1" fmla="*/ 208349 w 413008"/>
                    <a:gd name="connsiteY1" fmla="*/ 22355 h 167622"/>
                    <a:gd name="connsiteX2" fmla="*/ 412648 w 413008"/>
                    <a:gd name="connsiteY2" fmla="*/ 144368 h 167622"/>
                    <a:gd name="connsiteX3" fmla="*/ 182016 w 413008"/>
                    <a:gd name="connsiteY3" fmla="*/ 139528 h 167622"/>
                    <a:gd name="connsiteX4" fmla="*/ 67408 w 413008"/>
                    <a:gd name="connsiteY4" fmla="*/ 144765 h 167622"/>
                    <a:gd name="connsiteX0" fmla="*/ 0 w 444654"/>
                    <a:gd name="connsiteY0" fmla="*/ 0 h 197855"/>
                    <a:gd name="connsiteX1" fmla="*/ 239982 w 444654"/>
                    <a:gd name="connsiteY1" fmla="*/ 52588 h 197855"/>
                    <a:gd name="connsiteX2" fmla="*/ 444281 w 444654"/>
                    <a:gd name="connsiteY2" fmla="*/ 174601 h 197855"/>
                    <a:gd name="connsiteX3" fmla="*/ 213649 w 444654"/>
                    <a:gd name="connsiteY3" fmla="*/ 169761 h 197855"/>
                    <a:gd name="connsiteX4" fmla="*/ 99041 w 444654"/>
                    <a:gd name="connsiteY4" fmla="*/ 174998 h 197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4654" h="197855">
                      <a:moveTo>
                        <a:pt x="0" y="0"/>
                      </a:moveTo>
                      <a:cubicBezTo>
                        <a:pt x="48805" y="11223"/>
                        <a:pt x="165935" y="23488"/>
                        <a:pt x="239982" y="52588"/>
                      </a:cubicBezTo>
                      <a:cubicBezTo>
                        <a:pt x="314029" y="81688"/>
                        <a:pt x="452781" y="108049"/>
                        <a:pt x="444281" y="174601"/>
                      </a:cubicBezTo>
                      <a:cubicBezTo>
                        <a:pt x="433675" y="229641"/>
                        <a:pt x="271189" y="169695"/>
                        <a:pt x="213649" y="169761"/>
                      </a:cubicBezTo>
                      <a:cubicBezTo>
                        <a:pt x="156109" y="169827"/>
                        <a:pt x="149728" y="160476"/>
                        <a:pt x="99041" y="174998"/>
                      </a:cubicBezTo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5" name="グループ化 1024"/>
              <p:cNvGrpSpPr/>
              <p:nvPr/>
            </p:nvGrpSpPr>
            <p:grpSpPr>
              <a:xfrm>
                <a:off x="22449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47" name="円/楕円 194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9" name="フリーフォーム 104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6" name="グループ化 1025"/>
              <p:cNvGrpSpPr/>
              <p:nvPr/>
            </p:nvGrpSpPr>
            <p:grpSpPr>
              <a:xfrm flipH="1">
                <a:off x="26051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44" name="円/楕円 197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5" name="角丸四角形 104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6" name="フリーフォーム 104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7" name="グループ化 1026"/>
              <p:cNvGrpSpPr/>
              <p:nvPr/>
            </p:nvGrpSpPr>
            <p:grpSpPr>
              <a:xfrm>
                <a:off x="19712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40" name="台形 1039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1" name="台形 1040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台形 1041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台形 1042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28" name="片側の 2 つの角を丸めた四角形 1027"/>
              <p:cNvSpPr/>
              <p:nvPr/>
            </p:nvSpPr>
            <p:spPr>
              <a:xfrm>
                <a:off x="21215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9" name="直角三角形 152"/>
              <p:cNvSpPr/>
              <p:nvPr/>
            </p:nvSpPr>
            <p:spPr>
              <a:xfrm>
                <a:off x="3104307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0" name="直角三角形 152"/>
              <p:cNvSpPr/>
              <p:nvPr/>
            </p:nvSpPr>
            <p:spPr>
              <a:xfrm flipH="1">
                <a:off x="1565142" y="3210141"/>
                <a:ext cx="487668" cy="130111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7668" h="1348740">
                    <a:moveTo>
                      <a:pt x="0" y="1348740"/>
                    </a:moveTo>
                    <a:lnTo>
                      <a:pt x="0" y="0"/>
                    </a:lnTo>
                    <a:lnTo>
                      <a:pt x="487668" y="1148715"/>
                    </a:lnTo>
                    <a:lnTo>
                      <a:pt x="0" y="134874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1" name="二等辺三角形 1030"/>
              <p:cNvSpPr/>
              <p:nvPr/>
            </p:nvSpPr>
            <p:spPr>
              <a:xfrm rot="10800000">
                <a:off x="24444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2" name="フリーフォーム 1031"/>
              <p:cNvSpPr/>
              <p:nvPr/>
            </p:nvSpPr>
            <p:spPr>
              <a:xfrm flipH="1">
                <a:off x="23630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3" name="平行四辺形 1032"/>
              <p:cNvSpPr/>
              <p:nvPr/>
            </p:nvSpPr>
            <p:spPr>
              <a:xfrm>
                <a:off x="23817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4" name="正方形/長方形 1033"/>
              <p:cNvSpPr/>
              <p:nvPr/>
            </p:nvSpPr>
            <p:spPr>
              <a:xfrm>
                <a:off x="23104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アーチ 1034"/>
              <p:cNvSpPr/>
              <p:nvPr/>
            </p:nvSpPr>
            <p:spPr>
              <a:xfrm>
                <a:off x="22549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星 24 1035"/>
              <p:cNvSpPr/>
              <p:nvPr/>
            </p:nvSpPr>
            <p:spPr>
              <a:xfrm>
                <a:off x="24417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7" name="フリーフォーム 1036"/>
              <p:cNvSpPr/>
              <p:nvPr/>
            </p:nvSpPr>
            <p:spPr>
              <a:xfrm>
                <a:off x="20528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8" name="正方形/長方形 1037"/>
              <p:cNvSpPr/>
              <p:nvPr/>
            </p:nvSpPr>
            <p:spPr>
              <a:xfrm>
                <a:off x="2753328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9" name="正方形/長方形 1038"/>
              <p:cNvSpPr/>
              <p:nvPr/>
            </p:nvSpPr>
            <p:spPr>
              <a:xfrm>
                <a:off x="2259302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02" name="グループ化 1301"/>
            <p:cNvGrpSpPr/>
            <p:nvPr/>
          </p:nvGrpSpPr>
          <p:grpSpPr>
            <a:xfrm>
              <a:off x="11179361" y="4982894"/>
              <a:ext cx="869067" cy="890267"/>
              <a:chOff x="6623933" y="492150"/>
              <a:chExt cx="1099308" cy="1126124"/>
            </a:xfrm>
          </p:grpSpPr>
          <p:sp>
            <p:nvSpPr>
              <p:cNvPr id="1303" name="正方形/長方形 45"/>
              <p:cNvSpPr/>
              <p:nvPr/>
            </p:nvSpPr>
            <p:spPr>
              <a:xfrm>
                <a:off x="6675206" y="492150"/>
                <a:ext cx="996762" cy="957466"/>
              </a:xfrm>
              <a:custGeom>
                <a:avLst/>
                <a:gdLst/>
                <a:ahLst/>
                <a:cxnLst/>
                <a:rect l="l" t="t" r="r" b="b"/>
                <a:pathLst>
                  <a:path w="808540" h="776664">
                    <a:moveTo>
                      <a:pt x="404270" y="0"/>
                    </a:moveTo>
                    <a:cubicBezTo>
                      <a:pt x="507799" y="0"/>
                      <a:pt x="611329" y="47350"/>
                      <a:pt x="690319" y="142051"/>
                    </a:cubicBezTo>
                    <a:cubicBezTo>
                      <a:pt x="834991" y="315495"/>
                      <a:pt x="847179" y="587626"/>
                      <a:pt x="725250" y="776664"/>
                    </a:cubicBezTo>
                    <a:cubicBezTo>
                      <a:pt x="715817" y="758144"/>
                      <a:pt x="703629" y="741353"/>
                      <a:pt x="690319" y="725397"/>
                    </a:cubicBezTo>
                    <a:lnTo>
                      <a:pt x="404270" y="382456"/>
                    </a:lnTo>
                    <a:lnTo>
                      <a:pt x="118221" y="725397"/>
                    </a:lnTo>
                    <a:lnTo>
                      <a:pt x="83290" y="776664"/>
                    </a:lnTo>
                    <a:cubicBezTo>
                      <a:pt x="-38639" y="587626"/>
                      <a:pt x="-26451" y="315495"/>
                      <a:pt x="118221" y="142051"/>
                    </a:cubicBezTo>
                    <a:cubicBezTo>
                      <a:pt x="197212" y="47350"/>
                      <a:pt x="300741" y="0"/>
                      <a:pt x="4042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4" name="グループ化 1303"/>
              <p:cNvGrpSpPr/>
              <p:nvPr/>
            </p:nvGrpSpPr>
            <p:grpSpPr>
              <a:xfrm>
                <a:off x="6623933" y="552834"/>
                <a:ext cx="1099308" cy="1065440"/>
                <a:chOff x="5147465" y="559765"/>
                <a:chExt cx="891722" cy="864249"/>
              </a:xfrm>
            </p:grpSpPr>
            <p:grpSp>
              <p:nvGrpSpPr>
                <p:cNvPr id="1305" name="グループ化 1304"/>
                <p:cNvGrpSpPr/>
                <p:nvPr/>
              </p:nvGrpSpPr>
              <p:grpSpPr>
                <a:xfrm>
                  <a:off x="5147465" y="559765"/>
                  <a:ext cx="891722" cy="864249"/>
                  <a:chOff x="2921454" y="1855165"/>
                  <a:chExt cx="891722" cy="864249"/>
                </a:xfrm>
                <a:solidFill>
                  <a:srgbClr val="FFCC99"/>
                </a:solidFill>
              </p:grpSpPr>
              <p:grpSp>
                <p:nvGrpSpPr>
                  <p:cNvPr id="1313" name="グループ化 1312"/>
                  <p:cNvGrpSpPr/>
                  <p:nvPr/>
                </p:nvGrpSpPr>
                <p:grpSpPr>
                  <a:xfrm>
                    <a:off x="2921454" y="1855165"/>
                    <a:ext cx="891722" cy="864249"/>
                    <a:chOff x="2791855" y="1947053"/>
                    <a:chExt cx="1150919" cy="1115461"/>
                  </a:xfrm>
                  <a:grpFill/>
                </p:grpSpPr>
                <p:grpSp>
                  <p:nvGrpSpPr>
                    <p:cNvPr id="1318" name="グループ化 1317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23" name="円/楕円 24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4" name="円/楕円 24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9" name="グループ化 1318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21" name="円/楕円 231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322" name="円/楕円 245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0" name="円/楕円 230"/>
                    <p:cNvSpPr/>
                    <p:nvPr/>
                  </p:nvSpPr>
                  <p:spPr>
                    <a:xfrm>
                      <a:off x="2902857" y="1947053"/>
                      <a:ext cx="928913" cy="111546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14" name="円/楕円 218"/>
                  <p:cNvSpPr/>
                  <p:nvPr/>
                </p:nvSpPr>
                <p:spPr>
                  <a:xfrm>
                    <a:off x="3125619" y="22407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5" name="円/楕円 219"/>
                  <p:cNvSpPr/>
                  <p:nvPr/>
                </p:nvSpPr>
                <p:spPr>
                  <a:xfrm>
                    <a:off x="3535963" y="2240731"/>
                    <a:ext cx="80251" cy="13047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6" name="円/楕円 220"/>
                  <p:cNvSpPr/>
                  <p:nvPr/>
                </p:nvSpPr>
                <p:spPr>
                  <a:xfrm>
                    <a:off x="3306491" y="2448183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7" name="フリーフォーム 1316"/>
                  <p:cNvSpPr/>
                  <p:nvPr/>
                </p:nvSpPr>
                <p:spPr>
                  <a:xfrm>
                    <a:off x="3336606" y="2388395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06" name="円/楕円 27"/>
                <p:cNvSpPr/>
                <p:nvPr/>
              </p:nvSpPr>
              <p:spPr>
                <a:xfrm>
                  <a:off x="5503464" y="12972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7" name="月 1306"/>
                <p:cNvSpPr/>
                <p:nvPr/>
              </p:nvSpPr>
              <p:spPr>
                <a:xfrm>
                  <a:off x="5348951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8" name="月 1307"/>
                <p:cNvSpPr/>
                <p:nvPr/>
              </p:nvSpPr>
              <p:spPr>
                <a:xfrm>
                  <a:off x="5430475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9" name="月 1308"/>
                <p:cNvSpPr/>
                <p:nvPr/>
              </p:nvSpPr>
              <p:spPr>
                <a:xfrm flipH="1">
                  <a:off x="5631518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0" name="月 1309"/>
                <p:cNvSpPr/>
                <p:nvPr/>
              </p:nvSpPr>
              <p:spPr>
                <a:xfrm flipH="1">
                  <a:off x="5713042" y="562596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1" name="月 1310"/>
                <p:cNvSpPr/>
                <p:nvPr/>
              </p:nvSpPr>
              <p:spPr>
                <a:xfrm rot="5400000">
                  <a:off x="5338528" y="716977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2" name="月 1311"/>
                <p:cNvSpPr/>
                <p:nvPr/>
              </p:nvSpPr>
              <p:spPr>
                <a:xfrm rot="5400000">
                  <a:off x="5728245" y="716978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947555" y="2723525"/>
            <a:ext cx="645594" cy="1650580"/>
            <a:chOff x="-1576216" y="5089988"/>
            <a:chExt cx="1113931" cy="2847969"/>
          </a:xfrm>
        </p:grpSpPr>
        <p:grpSp>
          <p:nvGrpSpPr>
            <p:cNvPr id="790" name="グループ化 789"/>
            <p:cNvGrpSpPr/>
            <p:nvPr/>
          </p:nvGrpSpPr>
          <p:grpSpPr>
            <a:xfrm>
              <a:off x="-1576216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15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6" name="角丸四角形 81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7" name="フリーフォーム 81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2" name="グループ化 791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12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3" name="角丸四角形 81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3" name="グループ化 792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08" name="台形 807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台形 808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台形 809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1" name="台形 810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94" name="片側の 2 つの角を丸めた四角形 793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5" name="二等辺三角形 794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6" name="フリーフォーム 795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7" name="平行四辺形 796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8" name="正方形/長方形 797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9" name="アーチ 798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0" name="星 24 799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1" name="フリーフォーム 800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2" name="正方形/長方形 801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3" name="正方形/長方形 802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4" name="フリーフォーム 803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5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6" name="フリーフォーム 805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7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25" name="グループ化 1324"/>
            <p:cNvGrpSpPr/>
            <p:nvPr/>
          </p:nvGrpSpPr>
          <p:grpSpPr>
            <a:xfrm>
              <a:off x="-1469714" y="5089988"/>
              <a:ext cx="912425" cy="929724"/>
              <a:chOff x="187394" y="1921139"/>
              <a:chExt cx="1154153" cy="1176035"/>
            </a:xfrm>
          </p:grpSpPr>
          <p:sp>
            <p:nvSpPr>
              <p:cNvPr id="1326" name="フリーフォーム 1325"/>
              <p:cNvSpPr/>
              <p:nvPr/>
            </p:nvSpPr>
            <p:spPr>
              <a:xfrm rot="1800000" flipH="1">
                <a:off x="284607" y="1921139"/>
                <a:ext cx="991362" cy="834461"/>
              </a:xfrm>
              <a:custGeom>
                <a:avLst/>
                <a:gdLst>
                  <a:gd name="connsiteX0" fmla="*/ 754184 w 991362"/>
                  <a:gd name="connsiteY0" fmla="*/ 107393 h 834461"/>
                  <a:gd name="connsiteX1" fmla="*/ 625867 w 991362"/>
                  <a:gd name="connsiteY1" fmla="*/ 49782 h 834461"/>
                  <a:gd name="connsiteX2" fmla="*/ 592324 w 991362"/>
                  <a:gd name="connsiteY2" fmla="*/ 45698 h 834461"/>
                  <a:gd name="connsiteX3" fmla="*/ 531022 w 991362"/>
                  <a:gd name="connsiteY3" fmla="*/ 21681 h 834461"/>
                  <a:gd name="connsiteX4" fmla="*/ 382238 w 991362"/>
                  <a:gd name="connsiteY4" fmla="*/ 0 h 834461"/>
                  <a:gd name="connsiteX5" fmla="*/ 0 w 991362"/>
                  <a:gd name="connsiteY5" fmla="*/ 275895 h 834461"/>
                  <a:gd name="connsiteX6" fmla="*/ 305204 w 991362"/>
                  <a:gd name="connsiteY6" fmla="*/ 546185 h 834461"/>
                  <a:gd name="connsiteX7" fmla="*/ 370211 w 991362"/>
                  <a:gd name="connsiteY7" fmla="*/ 550915 h 834461"/>
                  <a:gd name="connsiteX8" fmla="*/ 389423 w 991362"/>
                  <a:gd name="connsiteY8" fmla="*/ 590589 h 834461"/>
                  <a:gd name="connsiteX9" fmla="*/ 864483 w 991362"/>
                  <a:gd name="connsiteY9" fmla="*/ 803877 h 834461"/>
                  <a:gd name="connsiteX10" fmla="*/ 917300 w 991362"/>
                  <a:gd name="connsiteY10" fmla="*/ 285819 h 834461"/>
                  <a:gd name="connsiteX11" fmla="*/ 754184 w 991362"/>
                  <a:gd name="connsiteY11" fmla="*/ 107393 h 834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1362" h="834461">
                    <a:moveTo>
                      <a:pt x="754184" y="107393"/>
                    </a:moveTo>
                    <a:cubicBezTo>
                      <a:pt x="712748" y="79439"/>
                      <a:pt x="669127" y="59854"/>
                      <a:pt x="625867" y="49782"/>
                    </a:cubicBezTo>
                    <a:lnTo>
                      <a:pt x="592324" y="45698"/>
                    </a:lnTo>
                    <a:lnTo>
                      <a:pt x="531022" y="21681"/>
                    </a:lnTo>
                    <a:cubicBezTo>
                      <a:pt x="485292" y="7720"/>
                      <a:pt x="435014" y="0"/>
                      <a:pt x="382238" y="0"/>
                    </a:cubicBezTo>
                    <a:cubicBezTo>
                      <a:pt x="171134" y="0"/>
                      <a:pt x="0" y="123522"/>
                      <a:pt x="0" y="275895"/>
                    </a:cubicBezTo>
                    <a:cubicBezTo>
                      <a:pt x="0" y="409221"/>
                      <a:pt x="131025" y="520459"/>
                      <a:pt x="305204" y="546185"/>
                    </a:cubicBezTo>
                    <a:lnTo>
                      <a:pt x="370211" y="550915"/>
                    </a:lnTo>
                    <a:lnTo>
                      <a:pt x="389423" y="590589"/>
                    </a:lnTo>
                    <a:cubicBezTo>
                      <a:pt x="506022" y="792545"/>
                      <a:pt x="718714" y="888037"/>
                      <a:pt x="864483" y="803877"/>
                    </a:cubicBezTo>
                    <a:cubicBezTo>
                      <a:pt x="1010253" y="719717"/>
                      <a:pt x="1033899" y="487775"/>
                      <a:pt x="917300" y="285819"/>
                    </a:cubicBezTo>
                    <a:cubicBezTo>
                      <a:pt x="873576" y="210086"/>
                      <a:pt x="816338" y="149324"/>
                      <a:pt x="754184" y="10739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27" name="グループ化 1326"/>
              <p:cNvGrpSpPr/>
              <p:nvPr/>
            </p:nvGrpSpPr>
            <p:grpSpPr>
              <a:xfrm>
                <a:off x="187394" y="2043206"/>
                <a:ext cx="1154153" cy="1053968"/>
                <a:chOff x="187394" y="2043206"/>
                <a:chExt cx="1154153" cy="1053968"/>
              </a:xfrm>
            </p:grpSpPr>
            <p:sp>
              <p:nvSpPr>
                <p:cNvPr id="1328" name="円/楕円 38"/>
                <p:cNvSpPr/>
                <p:nvPr/>
              </p:nvSpPr>
              <p:spPr>
                <a:xfrm rot="20700000">
                  <a:off x="203782" y="2470260"/>
                  <a:ext cx="241300" cy="34290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9" name="円/楕円 39"/>
                <p:cNvSpPr/>
                <p:nvPr/>
              </p:nvSpPr>
              <p:spPr>
                <a:xfrm rot="20700000">
                  <a:off x="245450" y="2529475"/>
                  <a:ext cx="157960" cy="22447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30" name="グループ化 1329"/>
                <p:cNvGrpSpPr/>
                <p:nvPr/>
              </p:nvGrpSpPr>
              <p:grpSpPr>
                <a:xfrm flipH="1">
                  <a:off x="1088283" y="2470259"/>
                  <a:ext cx="241300" cy="342900"/>
                  <a:chOff x="2204430" y="2082800"/>
                  <a:chExt cx="241300" cy="342900"/>
                </a:xfrm>
                <a:solidFill>
                  <a:srgbClr val="FFCC99"/>
                </a:solidFill>
              </p:grpSpPr>
              <p:sp>
                <p:nvSpPr>
                  <p:cNvPr id="1343" name="円/楕円 53"/>
                  <p:cNvSpPr/>
                  <p:nvPr/>
                </p:nvSpPr>
                <p:spPr>
                  <a:xfrm rot="20700000">
                    <a:off x="2204430" y="2082800"/>
                    <a:ext cx="241300" cy="342900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44" name="円/楕円 54"/>
                  <p:cNvSpPr/>
                  <p:nvPr/>
                </p:nvSpPr>
                <p:spPr>
                  <a:xfrm rot="20700000">
                    <a:off x="2246098" y="2142015"/>
                    <a:ext cx="157960" cy="22447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31" name="円/楕円 8"/>
                <p:cNvSpPr/>
                <p:nvPr/>
              </p:nvSpPr>
              <p:spPr>
                <a:xfrm>
                  <a:off x="305845" y="2043206"/>
                  <a:ext cx="920964" cy="1053968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2" name="円/楕円 8"/>
                <p:cNvSpPr/>
                <p:nvPr/>
              </p:nvSpPr>
              <p:spPr>
                <a:xfrm rot="10800000">
                  <a:off x="659682" y="2716324"/>
                  <a:ext cx="214004" cy="153179"/>
                </a:xfrm>
                <a:custGeom>
                  <a:avLst/>
                  <a:gdLst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09518"/>
                    <a:gd name="connsiteX1" fmla="*/ 460482 w 920964"/>
                    <a:gd name="connsiteY1" fmla="*/ 0 h 1009518"/>
                    <a:gd name="connsiteX2" fmla="*/ 920964 w 920964"/>
                    <a:gd name="connsiteY2" fmla="*/ 504759 h 1009518"/>
                    <a:gd name="connsiteX3" fmla="*/ 460482 w 920964"/>
                    <a:gd name="connsiteY3" fmla="*/ 1009518 h 1009518"/>
                    <a:gd name="connsiteX4" fmla="*/ 0 w 920964"/>
                    <a:gd name="connsiteY4" fmla="*/ 504759 h 100951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  <a:gd name="connsiteX0" fmla="*/ 0 w 920964"/>
                    <a:gd name="connsiteY0" fmla="*/ 504759 h 1053968"/>
                    <a:gd name="connsiteX1" fmla="*/ 460482 w 920964"/>
                    <a:gd name="connsiteY1" fmla="*/ 0 h 1053968"/>
                    <a:gd name="connsiteX2" fmla="*/ 920964 w 920964"/>
                    <a:gd name="connsiteY2" fmla="*/ 504759 h 1053968"/>
                    <a:gd name="connsiteX3" fmla="*/ 460482 w 920964"/>
                    <a:gd name="connsiteY3" fmla="*/ 1053968 h 1053968"/>
                    <a:gd name="connsiteX4" fmla="*/ 0 w 920964"/>
                    <a:gd name="connsiteY4" fmla="*/ 504759 h 105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964" h="1053968">
                      <a:moveTo>
                        <a:pt x="0" y="504759"/>
                      </a:moveTo>
                      <a:cubicBezTo>
                        <a:pt x="0" y="225988"/>
                        <a:pt x="206165" y="0"/>
                        <a:pt x="460482" y="0"/>
                      </a:cubicBezTo>
                      <a:cubicBezTo>
                        <a:pt x="714799" y="0"/>
                        <a:pt x="920964" y="225988"/>
                        <a:pt x="920964" y="504759"/>
                      </a:cubicBezTo>
                      <a:cubicBezTo>
                        <a:pt x="920964" y="783530"/>
                        <a:pt x="660824" y="1053968"/>
                        <a:pt x="460482" y="1053968"/>
                      </a:cubicBezTo>
                      <a:cubicBezTo>
                        <a:pt x="260140" y="1053968"/>
                        <a:pt x="0" y="783530"/>
                        <a:pt x="0" y="504759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3" name="フリーフォーム 1332"/>
                <p:cNvSpPr/>
                <p:nvPr/>
              </p:nvSpPr>
              <p:spPr>
                <a:xfrm>
                  <a:off x="706358" y="2643174"/>
                  <a:ext cx="120650" cy="242999"/>
                </a:xfrm>
                <a:custGeom>
                  <a:avLst/>
                  <a:gdLst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  <a:gd name="connsiteX7" fmla="*/ 57659 w 120650"/>
                    <a:gd name="connsiteY7" fmla="*/ 69710 h 242999"/>
                    <a:gd name="connsiteX0" fmla="*/ 57659 w 149099"/>
                    <a:gd name="connsiteY0" fmla="*/ 69710 h 242999"/>
                    <a:gd name="connsiteX1" fmla="*/ 98291 w 149099"/>
                    <a:gd name="connsiteY1" fmla="*/ 0 h 242999"/>
                    <a:gd name="connsiteX2" fmla="*/ 102981 w 149099"/>
                    <a:gd name="connsiteY2" fmla="*/ 7239 h 242999"/>
                    <a:gd name="connsiteX3" fmla="*/ 120650 w 149099"/>
                    <a:gd name="connsiteY3" fmla="*/ 104894 h 242999"/>
                    <a:gd name="connsiteX4" fmla="*/ 60325 w 149099"/>
                    <a:gd name="connsiteY4" fmla="*/ 242999 h 242999"/>
                    <a:gd name="connsiteX5" fmla="*/ 0 w 149099"/>
                    <a:gd name="connsiteY5" fmla="*/ 104894 h 242999"/>
                    <a:gd name="connsiteX6" fmla="*/ 17669 w 149099"/>
                    <a:gd name="connsiteY6" fmla="*/ 7239 h 242999"/>
                    <a:gd name="connsiteX7" fmla="*/ 19552 w 149099"/>
                    <a:gd name="connsiteY7" fmla="*/ 4332 h 242999"/>
                    <a:gd name="connsiteX8" fmla="*/ 149099 w 149099"/>
                    <a:gd name="connsiteY8" fmla="*/ 161150 h 242999"/>
                    <a:gd name="connsiteX0" fmla="*/ 57659 w 120650"/>
                    <a:gd name="connsiteY0" fmla="*/ 69710 h 242999"/>
                    <a:gd name="connsiteX1" fmla="*/ 98291 w 120650"/>
                    <a:gd name="connsiteY1" fmla="*/ 0 h 242999"/>
                    <a:gd name="connsiteX2" fmla="*/ 102981 w 120650"/>
                    <a:gd name="connsiteY2" fmla="*/ 7239 h 242999"/>
                    <a:gd name="connsiteX3" fmla="*/ 120650 w 120650"/>
                    <a:gd name="connsiteY3" fmla="*/ 104894 h 242999"/>
                    <a:gd name="connsiteX4" fmla="*/ 60325 w 120650"/>
                    <a:gd name="connsiteY4" fmla="*/ 242999 h 242999"/>
                    <a:gd name="connsiteX5" fmla="*/ 0 w 120650"/>
                    <a:gd name="connsiteY5" fmla="*/ 104894 h 242999"/>
                    <a:gd name="connsiteX6" fmla="*/ 17669 w 120650"/>
                    <a:gd name="connsiteY6" fmla="*/ 7239 h 242999"/>
                    <a:gd name="connsiteX7" fmla="*/ 19552 w 120650"/>
                    <a:gd name="connsiteY7" fmla="*/ 4332 h 242999"/>
                    <a:gd name="connsiteX0" fmla="*/ 98291 w 120650"/>
                    <a:gd name="connsiteY0" fmla="*/ 0 h 242999"/>
                    <a:gd name="connsiteX1" fmla="*/ 102981 w 120650"/>
                    <a:gd name="connsiteY1" fmla="*/ 7239 h 242999"/>
                    <a:gd name="connsiteX2" fmla="*/ 120650 w 120650"/>
                    <a:gd name="connsiteY2" fmla="*/ 104894 h 242999"/>
                    <a:gd name="connsiteX3" fmla="*/ 60325 w 120650"/>
                    <a:gd name="connsiteY3" fmla="*/ 242999 h 242999"/>
                    <a:gd name="connsiteX4" fmla="*/ 0 w 120650"/>
                    <a:gd name="connsiteY4" fmla="*/ 104894 h 242999"/>
                    <a:gd name="connsiteX5" fmla="*/ 17669 w 120650"/>
                    <a:gd name="connsiteY5" fmla="*/ 7239 h 242999"/>
                    <a:gd name="connsiteX6" fmla="*/ 19552 w 120650"/>
                    <a:gd name="connsiteY6" fmla="*/ 4332 h 242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650" h="242999">
                      <a:moveTo>
                        <a:pt x="98291" y="0"/>
                      </a:moveTo>
                      <a:lnTo>
                        <a:pt x="102981" y="7239"/>
                      </a:lnTo>
                      <a:cubicBezTo>
                        <a:pt x="113898" y="32231"/>
                        <a:pt x="120650" y="66758"/>
                        <a:pt x="120650" y="104894"/>
                      </a:cubicBezTo>
                      <a:cubicBezTo>
                        <a:pt x="120650" y="181167"/>
                        <a:pt x="93642" y="242999"/>
                        <a:pt x="60325" y="242999"/>
                      </a:cubicBezTo>
                      <a:cubicBezTo>
                        <a:pt x="27008" y="242999"/>
                        <a:pt x="0" y="181167"/>
                        <a:pt x="0" y="104894"/>
                      </a:cubicBezTo>
                      <a:cubicBezTo>
                        <a:pt x="0" y="66758"/>
                        <a:pt x="6752" y="32231"/>
                        <a:pt x="17669" y="7239"/>
                      </a:cubicBezTo>
                      <a:lnTo>
                        <a:pt x="19552" y="4332"/>
                      </a:ln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4" name="フリーフォーム 1333"/>
                <p:cNvSpPr/>
                <p:nvPr/>
              </p:nvSpPr>
              <p:spPr>
                <a:xfrm rot="19800000">
                  <a:off x="187394" y="2096320"/>
                  <a:ext cx="788364" cy="27614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5" name="フリーフォーム 1334"/>
                <p:cNvSpPr/>
                <p:nvPr/>
              </p:nvSpPr>
              <p:spPr>
                <a:xfrm rot="19800000">
                  <a:off x="279421" y="2173541"/>
                  <a:ext cx="632862" cy="187343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6" name="フリーフォーム 1335"/>
                <p:cNvSpPr/>
                <p:nvPr/>
              </p:nvSpPr>
              <p:spPr>
                <a:xfrm rot="19800000">
                  <a:off x="356064" y="2208928"/>
                  <a:ext cx="537731" cy="159182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7" name="フリーフォーム 1336"/>
                <p:cNvSpPr/>
                <p:nvPr/>
              </p:nvSpPr>
              <p:spPr>
                <a:xfrm rot="1800000" flipH="1">
                  <a:off x="632189" y="2106144"/>
                  <a:ext cx="709358" cy="272679"/>
                </a:xfrm>
                <a:custGeom>
                  <a:avLst/>
                  <a:gdLst>
                    <a:gd name="connsiteX0" fmla="*/ 677756 w 788364"/>
                    <a:gd name="connsiteY0" fmla="*/ 80381 h 276149"/>
                    <a:gd name="connsiteX1" fmla="*/ 785974 w 788364"/>
                    <a:gd name="connsiteY1" fmla="*/ 219129 h 276149"/>
                    <a:gd name="connsiteX2" fmla="*/ 788364 w 788364"/>
                    <a:gd name="connsiteY2" fmla="*/ 235517 h 276149"/>
                    <a:gd name="connsiteX3" fmla="*/ 715494 w 788364"/>
                    <a:gd name="connsiteY3" fmla="*/ 203598 h 276149"/>
                    <a:gd name="connsiteX4" fmla="*/ 426462 w 788364"/>
                    <a:gd name="connsiteY4" fmla="*/ 156729 h 276149"/>
                    <a:gd name="connsiteX5" fmla="*/ 60923 w 788364"/>
                    <a:gd name="connsiteY5" fmla="*/ 237110 h 276149"/>
                    <a:gd name="connsiteX6" fmla="*/ 249 w 788364"/>
                    <a:gd name="connsiteY6" fmla="*/ 276149 h 276149"/>
                    <a:gd name="connsiteX7" fmla="*/ 0 w 788364"/>
                    <a:gd name="connsiteY7" fmla="*/ 274438 h 276149"/>
                    <a:gd name="connsiteX8" fmla="*/ 397020 w 788364"/>
                    <a:gd name="connsiteY8" fmla="*/ 0 h 276149"/>
                    <a:gd name="connsiteX9" fmla="*/ 677756 w 788364"/>
                    <a:gd name="connsiteY9" fmla="*/ 80381 h 276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364" h="276149">
                      <a:moveTo>
                        <a:pt x="677756" y="80381"/>
                      </a:moveTo>
                      <a:cubicBezTo>
                        <a:pt x="731641" y="117629"/>
                        <a:pt x="770108" y="165533"/>
                        <a:pt x="785974" y="219129"/>
                      </a:cubicBezTo>
                      <a:lnTo>
                        <a:pt x="788364" y="235517"/>
                      </a:lnTo>
                      <a:lnTo>
                        <a:pt x="715494" y="203598"/>
                      </a:lnTo>
                      <a:cubicBezTo>
                        <a:pt x="632988" y="174007"/>
                        <a:pt x="533526" y="156729"/>
                        <a:pt x="426462" y="156729"/>
                      </a:cubicBezTo>
                      <a:cubicBezTo>
                        <a:pt x="283710" y="156729"/>
                        <a:pt x="154473" y="187446"/>
                        <a:pt x="60923" y="237110"/>
                      </a:cubicBezTo>
                      <a:lnTo>
                        <a:pt x="249" y="276149"/>
                      </a:lnTo>
                      <a:lnTo>
                        <a:pt x="0" y="274438"/>
                      </a:lnTo>
                      <a:cubicBezTo>
                        <a:pt x="0" y="122870"/>
                        <a:pt x="177752" y="0"/>
                        <a:pt x="397020" y="0"/>
                      </a:cubicBezTo>
                      <a:cubicBezTo>
                        <a:pt x="506654" y="0"/>
                        <a:pt x="605909" y="30718"/>
                        <a:pt x="677756" y="8038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8" name="フリーフォーム 1337"/>
                <p:cNvSpPr/>
                <p:nvPr/>
              </p:nvSpPr>
              <p:spPr>
                <a:xfrm>
                  <a:off x="359568" y="2447418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>
                <a:xfrm>
                  <a:off x="831055" y="2447418"/>
                  <a:ext cx="346789" cy="96626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0" name="円/楕円 34"/>
                <p:cNvSpPr/>
                <p:nvPr/>
              </p:nvSpPr>
              <p:spPr>
                <a:xfrm>
                  <a:off x="606787" y="2947723"/>
                  <a:ext cx="328277" cy="57318"/>
                </a:xfrm>
                <a:custGeom>
                  <a:avLst/>
                  <a:gdLst>
                    <a:gd name="connsiteX0" fmla="*/ 0 w 727115"/>
                    <a:gd name="connsiteY0" fmla="*/ 238125 h 476250"/>
                    <a:gd name="connsiteX1" fmla="*/ 363558 w 727115"/>
                    <a:gd name="connsiteY1" fmla="*/ 0 h 476250"/>
                    <a:gd name="connsiteX2" fmla="*/ 727116 w 727115"/>
                    <a:gd name="connsiteY2" fmla="*/ 238125 h 476250"/>
                    <a:gd name="connsiteX3" fmla="*/ 363558 w 727115"/>
                    <a:gd name="connsiteY3" fmla="*/ 476250 h 476250"/>
                    <a:gd name="connsiteX4" fmla="*/ 0 w 727115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238125 h 476250"/>
                    <a:gd name="connsiteX1" fmla="*/ 363558 w 727116"/>
                    <a:gd name="connsiteY1" fmla="*/ 0 h 476250"/>
                    <a:gd name="connsiteX2" fmla="*/ 727116 w 727116"/>
                    <a:gd name="connsiteY2" fmla="*/ 238125 h 476250"/>
                    <a:gd name="connsiteX3" fmla="*/ 363558 w 727116"/>
                    <a:gd name="connsiteY3" fmla="*/ 476250 h 476250"/>
                    <a:gd name="connsiteX4" fmla="*/ 0 w 727116"/>
                    <a:gd name="connsiteY4" fmla="*/ 238125 h 476250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82658 h 320783"/>
                    <a:gd name="connsiteX1" fmla="*/ 358796 w 727116"/>
                    <a:gd name="connsiteY1" fmla="*/ 15983 h 320783"/>
                    <a:gd name="connsiteX2" fmla="*/ 727116 w 727116"/>
                    <a:gd name="connsiteY2" fmla="*/ 82658 h 320783"/>
                    <a:gd name="connsiteX3" fmla="*/ 363558 w 727116"/>
                    <a:gd name="connsiteY3" fmla="*/ 320783 h 320783"/>
                    <a:gd name="connsiteX4" fmla="*/ 0 w 727116"/>
                    <a:gd name="connsiteY4" fmla="*/ 82658 h 320783"/>
                    <a:gd name="connsiteX0" fmla="*/ 0 w 727116"/>
                    <a:gd name="connsiteY0" fmla="*/ 66901 h 305026"/>
                    <a:gd name="connsiteX1" fmla="*/ 358796 w 727116"/>
                    <a:gd name="connsiteY1" fmla="*/ 226 h 305026"/>
                    <a:gd name="connsiteX2" fmla="*/ 727116 w 727116"/>
                    <a:gd name="connsiteY2" fmla="*/ 66901 h 305026"/>
                    <a:gd name="connsiteX3" fmla="*/ 363558 w 727116"/>
                    <a:gd name="connsiteY3" fmla="*/ 305026 h 305026"/>
                    <a:gd name="connsiteX4" fmla="*/ 0 w 727116"/>
                    <a:gd name="connsiteY4" fmla="*/ 66901 h 305026"/>
                    <a:gd name="connsiteX0" fmla="*/ 0 w 727116"/>
                    <a:gd name="connsiteY0" fmla="*/ 38622 h 276747"/>
                    <a:gd name="connsiteX1" fmla="*/ 361177 w 727116"/>
                    <a:gd name="connsiteY1" fmla="*/ 522 h 276747"/>
                    <a:gd name="connsiteX2" fmla="*/ 727116 w 727116"/>
                    <a:gd name="connsiteY2" fmla="*/ 38622 h 276747"/>
                    <a:gd name="connsiteX3" fmla="*/ 363558 w 727116"/>
                    <a:gd name="connsiteY3" fmla="*/ 276747 h 276747"/>
                    <a:gd name="connsiteX4" fmla="*/ 0 w 727116"/>
                    <a:gd name="connsiteY4" fmla="*/ 38622 h 276747"/>
                    <a:gd name="connsiteX0" fmla="*/ 0 w 727116"/>
                    <a:gd name="connsiteY0" fmla="*/ 38622 h 276768"/>
                    <a:gd name="connsiteX1" fmla="*/ 361177 w 727116"/>
                    <a:gd name="connsiteY1" fmla="*/ 522 h 276768"/>
                    <a:gd name="connsiteX2" fmla="*/ 727116 w 727116"/>
                    <a:gd name="connsiteY2" fmla="*/ 38622 h 276768"/>
                    <a:gd name="connsiteX3" fmla="*/ 363558 w 727116"/>
                    <a:gd name="connsiteY3" fmla="*/ 276747 h 276768"/>
                    <a:gd name="connsiteX4" fmla="*/ 0 w 727116"/>
                    <a:gd name="connsiteY4" fmla="*/ 38622 h 276768"/>
                    <a:gd name="connsiteX0" fmla="*/ 22 w 727151"/>
                    <a:gd name="connsiteY0" fmla="*/ 3378 h 241524"/>
                    <a:gd name="connsiteX1" fmla="*/ 350651 w 727151"/>
                    <a:gd name="connsiteY1" fmla="*/ 95010 h 241524"/>
                    <a:gd name="connsiteX2" fmla="*/ 727138 w 727151"/>
                    <a:gd name="connsiteY2" fmla="*/ 3378 h 241524"/>
                    <a:gd name="connsiteX3" fmla="*/ 363580 w 727151"/>
                    <a:gd name="connsiteY3" fmla="*/ 241503 h 241524"/>
                    <a:gd name="connsiteX4" fmla="*/ 22 w 727151"/>
                    <a:gd name="connsiteY4" fmla="*/ 3378 h 241524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  <a:gd name="connsiteX0" fmla="*/ 2 w 727118"/>
                    <a:gd name="connsiteY0" fmla="*/ 7936 h 346977"/>
                    <a:gd name="connsiteX1" fmla="*/ 350631 w 727118"/>
                    <a:gd name="connsiteY1" fmla="*/ 99568 h 346977"/>
                    <a:gd name="connsiteX2" fmla="*/ 727118 w 727118"/>
                    <a:gd name="connsiteY2" fmla="*/ 7936 h 346977"/>
                    <a:gd name="connsiteX3" fmla="*/ 353010 w 727118"/>
                    <a:gd name="connsiteY3" fmla="*/ 346964 h 346977"/>
                    <a:gd name="connsiteX4" fmla="*/ 2 w 727118"/>
                    <a:gd name="connsiteY4" fmla="*/ 7936 h 346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7118" h="346977">
                      <a:moveTo>
                        <a:pt x="2" y="7936"/>
                      </a:moveTo>
                      <a:cubicBezTo>
                        <a:pt x="-394" y="-33297"/>
                        <a:pt x="149843" y="99568"/>
                        <a:pt x="350631" y="99568"/>
                      </a:cubicBezTo>
                      <a:cubicBezTo>
                        <a:pt x="551419" y="99568"/>
                        <a:pt x="726722" y="-33297"/>
                        <a:pt x="727118" y="7936"/>
                      </a:cubicBezTo>
                      <a:cubicBezTo>
                        <a:pt x="727514" y="49169"/>
                        <a:pt x="529497" y="349342"/>
                        <a:pt x="353010" y="346964"/>
                      </a:cubicBezTo>
                      <a:cubicBezTo>
                        <a:pt x="176523" y="344586"/>
                        <a:pt x="398" y="49169"/>
                        <a:pt x="2" y="793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1" name="フリーフォーム 1340"/>
                <p:cNvSpPr/>
                <p:nvPr/>
              </p:nvSpPr>
              <p:spPr>
                <a:xfrm flipV="1">
                  <a:off x="410287" y="2606505"/>
                  <a:ext cx="245352" cy="73194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2" name="フリーフォーム 1341"/>
                <p:cNvSpPr/>
                <p:nvPr/>
              </p:nvSpPr>
              <p:spPr>
                <a:xfrm flipV="1">
                  <a:off x="881774" y="2606505"/>
                  <a:ext cx="245352" cy="73194"/>
                </a:xfrm>
                <a:custGeom>
                  <a:avLst/>
                  <a:gdLst>
                    <a:gd name="connsiteX0" fmla="*/ 312895 w 625790"/>
                    <a:gd name="connsiteY0" fmla="*/ 0 h 129463"/>
                    <a:gd name="connsiteX1" fmla="*/ 625790 w 625790"/>
                    <a:gd name="connsiteY1" fmla="*/ 127077 h 129463"/>
                    <a:gd name="connsiteX2" fmla="*/ 624604 w 625790"/>
                    <a:gd name="connsiteY2" fmla="*/ 129463 h 129463"/>
                    <a:gd name="connsiteX3" fmla="*/ 583315 w 625790"/>
                    <a:gd name="connsiteY3" fmla="*/ 110155 h 129463"/>
                    <a:gd name="connsiteX4" fmla="*/ 312895 w 625790"/>
                    <a:gd name="connsiteY4" fmla="*/ 74840 h 129463"/>
                    <a:gd name="connsiteX5" fmla="*/ 42475 w 625790"/>
                    <a:gd name="connsiteY5" fmla="*/ 110155 h 129463"/>
                    <a:gd name="connsiteX6" fmla="*/ 1186 w 625790"/>
                    <a:gd name="connsiteY6" fmla="*/ 129463 h 129463"/>
                    <a:gd name="connsiteX7" fmla="*/ 0 w 625790"/>
                    <a:gd name="connsiteY7" fmla="*/ 127077 h 129463"/>
                    <a:gd name="connsiteX8" fmla="*/ 312895 w 625790"/>
                    <a:gd name="connsiteY8" fmla="*/ 0 h 129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5790" h="129463">
                      <a:moveTo>
                        <a:pt x="312895" y="0"/>
                      </a:moveTo>
                      <a:cubicBezTo>
                        <a:pt x="485702" y="0"/>
                        <a:pt x="625790" y="56894"/>
                        <a:pt x="625790" y="127077"/>
                      </a:cubicBezTo>
                      <a:lnTo>
                        <a:pt x="624604" y="129463"/>
                      </a:lnTo>
                      <a:lnTo>
                        <a:pt x="583315" y="110155"/>
                      </a:lnTo>
                      <a:cubicBezTo>
                        <a:pt x="514108" y="88336"/>
                        <a:pt x="418501" y="74840"/>
                        <a:pt x="312895" y="74840"/>
                      </a:cubicBezTo>
                      <a:cubicBezTo>
                        <a:pt x="207290" y="74840"/>
                        <a:pt x="111682" y="88336"/>
                        <a:pt x="42475" y="110155"/>
                      </a:cubicBezTo>
                      <a:lnTo>
                        <a:pt x="1186" y="129463"/>
                      </a:lnTo>
                      <a:lnTo>
                        <a:pt x="0" y="127077"/>
                      </a:lnTo>
                      <a:cubicBezTo>
                        <a:pt x="0" y="56894"/>
                        <a:pt x="140088" y="0"/>
                        <a:pt x="31289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2802478" y="2719857"/>
            <a:ext cx="645594" cy="1654248"/>
            <a:chOff x="1893486" y="5083659"/>
            <a:chExt cx="1113931" cy="2854298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1893486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859" name="グループ化 858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83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4" name="角丸四角形 88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5" name="フリーフォーム 88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0" name="グループ化 859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880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1" name="角丸四角形 88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 88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61" name="グループ化 860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876" name="台形 875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7" name="台形 876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8" name="台形 877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9" name="台形 878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62" name="片側の 2 つの角を丸めた四角形 861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3" name="二等辺三角形 862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4" name="フリーフォーム 863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5" name="平行四辺形 864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6" name="正方形/長方形 865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7" name="アーチ 866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8" name="星 24 867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9" name="フリーフォーム 868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0" name="正方形/長方形 869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1" name="正方形/長方形 870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2" name="フリーフォーム 871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3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4" name="フリーフォーム 873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5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45" name="グループ化 1344"/>
            <p:cNvGrpSpPr/>
            <p:nvPr/>
          </p:nvGrpSpPr>
          <p:grpSpPr>
            <a:xfrm>
              <a:off x="2000539" y="5083659"/>
              <a:ext cx="890011" cy="933220"/>
              <a:chOff x="1499182" y="1894502"/>
              <a:chExt cx="1125801" cy="1180457"/>
            </a:xfrm>
          </p:grpSpPr>
          <p:sp>
            <p:nvSpPr>
              <p:cNvPr id="1346" name="円/楕円 332"/>
              <p:cNvSpPr/>
              <p:nvPr/>
            </p:nvSpPr>
            <p:spPr>
              <a:xfrm rot="20700000">
                <a:off x="1499182" y="2448045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7" name="円/楕円 333"/>
              <p:cNvSpPr/>
              <p:nvPr/>
            </p:nvSpPr>
            <p:spPr>
              <a:xfrm rot="20700000">
                <a:off x="1540850" y="2507260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8" name="円/楕円 335"/>
              <p:cNvSpPr/>
              <p:nvPr/>
            </p:nvSpPr>
            <p:spPr>
              <a:xfrm rot="900000" flipH="1">
                <a:off x="2383683" y="2448044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9" name="円/楕円 336"/>
              <p:cNvSpPr/>
              <p:nvPr/>
            </p:nvSpPr>
            <p:spPr>
              <a:xfrm rot="900000" flipH="1">
                <a:off x="2425355" y="2507259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0" name="円/楕円 337"/>
              <p:cNvSpPr/>
              <p:nvPr/>
            </p:nvSpPr>
            <p:spPr>
              <a:xfrm>
                <a:off x="1550669" y="1894502"/>
                <a:ext cx="1011556" cy="1030826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1" name="円/楕円 8"/>
              <p:cNvSpPr/>
              <p:nvPr/>
            </p:nvSpPr>
            <p:spPr>
              <a:xfrm rot="10800000">
                <a:off x="1601245" y="2020991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2" name="円/楕円 34"/>
              <p:cNvSpPr/>
              <p:nvPr/>
            </p:nvSpPr>
            <p:spPr>
              <a:xfrm>
                <a:off x="1910153" y="2946400"/>
                <a:ext cx="312348" cy="65992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6 w 727129"/>
                  <a:gd name="connsiteY0" fmla="*/ 37204 h 376248"/>
                  <a:gd name="connsiteX1" fmla="*/ 360840 w 727129"/>
                  <a:gd name="connsiteY1" fmla="*/ 8784 h 376248"/>
                  <a:gd name="connsiteX2" fmla="*/ 727122 w 727129"/>
                  <a:gd name="connsiteY2" fmla="*/ 37204 h 376248"/>
                  <a:gd name="connsiteX3" fmla="*/ 353014 w 727129"/>
                  <a:gd name="connsiteY3" fmla="*/ 376232 h 376248"/>
                  <a:gd name="connsiteX4" fmla="*/ 6 w 727129"/>
                  <a:gd name="connsiteY4" fmla="*/ 37204 h 376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29" h="376248">
                    <a:moveTo>
                      <a:pt x="6" y="37204"/>
                    </a:moveTo>
                    <a:cubicBezTo>
                      <a:pt x="1310" y="-24037"/>
                      <a:pt x="160052" y="8784"/>
                      <a:pt x="360840" y="8784"/>
                    </a:cubicBezTo>
                    <a:cubicBezTo>
                      <a:pt x="561628" y="8784"/>
                      <a:pt x="728426" y="-24037"/>
                      <a:pt x="727122" y="37204"/>
                    </a:cubicBezTo>
                    <a:cubicBezTo>
                      <a:pt x="725818" y="98445"/>
                      <a:pt x="529501" y="378610"/>
                      <a:pt x="353014" y="376232"/>
                    </a:cubicBezTo>
                    <a:cubicBezTo>
                      <a:pt x="176527" y="373854"/>
                      <a:pt x="-1298" y="98445"/>
                      <a:pt x="6" y="3720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3" name="フリーフォーム 1352"/>
              <p:cNvSpPr/>
              <p:nvPr/>
            </p:nvSpPr>
            <p:spPr>
              <a:xfrm rot="994748">
                <a:off x="1626924" y="214088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4" name="フリーフォーム 1353"/>
              <p:cNvSpPr/>
              <p:nvPr/>
            </p:nvSpPr>
            <p:spPr>
              <a:xfrm rot="994748">
                <a:off x="1699576" y="206676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5" name="フリーフォーム 1354"/>
              <p:cNvSpPr/>
              <p:nvPr/>
            </p:nvSpPr>
            <p:spPr>
              <a:xfrm rot="994748">
                <a:off x="1775341" y="200983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6" name="フリーフォーム 1355"/>
              <p:cNvSpPr/>
              <p:nvPr/>
            </p:nvSpPr>
            <p:spPr>
              <a:xfrm rot="20605252" flipH="1">
                <a:off x="2331716" y="214088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7" name="フリーフォーム 1356"/>
              <p:cNvSpPr/>
              <p:nvPr/>
            </p:nvSpPr>
            <p:spPr>
              <a:xfrm rot="20605252" flipH="1">
                <a:off x="2259064" y="2066763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8" name="フリーフォーム 1357"/>
              <p:cNvSpPr/>
              <p:nvPr/>
            </p:nvSpPr>
            <p:spPr>
              <a:xfrm rot="20605252" flipH="1">
                <a:off x="2183299" y="200983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59" name="円/楕円 348"/>
              <p:cNvSpPr/>
              <p:nvPr/>
            </p:nvSpPr>
            <p:spPr>
              <a:xfrm>
                <a:off x="1993997" y="2761260"/>
                <a:ext cx="152304" cy="12562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0" name="フリーフォーム 1359"/>
              <p:cNvSpPr/>
              <p:nvPr/>
            </p:nvSpPr>
            <p:spPr>
              <a:xfrm flipV="1">
                <a:off x="1702300" y="2630011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1" name="フリーフォーム 1360"/>
              <p:cNvSpPr/>
              <p:nvPr/>
            </p:nvSpPr>
            <p:spPr>
              <a:xfrm>
                <a:off x="1628776" y="245386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2" name="フリーフォーム 1361"/>
              <p:cNvSpPr/>
              <p:nvPr/>
            </p:nvSpPr>
            <p:spPr>
              <a:xfrm flipV="1">
                <a:off x="2210300" y="2630011"/>
                <a:ext cx="199740" cy="83740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3" name="フリーフォーム 1362"/>
              <p:cNvSpPr/>
              <p:nvPr/>
            </p:nvSpPr>
            <p:spPr>
              <a:xfrm>
                <a:off x="2136776" y="2453864"/>
                <a:ext cx="346789" cy="9662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638904" y="2722208"/>
            <a:ext cx="645594" cy="1651897"/>
            <a:chOff x="5363188" y="5087715"/>
            <a:chExt cx="1113931" cy="2850242"/>
          </a:xfrm>
        </p:grpSpPr>
        <p:grpSp>
          <p:nvGrpSpPr>
            <p:cNvPr id="926" name="グループ化 925"/>
            <p:cNvGrpSpPr/>
            <p:nvPr/>
          </p:nvGrpSpPr>
          <p:grpSpPr>
            <a:xfrm>
              <a:off x="5363188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51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2" name="角丸四角形 95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フリーフォーム 95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948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9" name="角丸四角形 94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0" name="フリーフォーム 94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9" name="グループ化 928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944" name="台形 943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5" name="台形 944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6" name="台形 945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7" name="台形 946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30" name="片側の 2 つの角を丸めた四角形 929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1" name="二等辺三角形 930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2" name="フリーフォーム 931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3" name="平行四辺形 932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4" name="正方形/長方形 933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5" name="アーチ 934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6" name="星 24 935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7" name="フリーフォーム 936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8" name="正方形/長方形 937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9" name="正方形/長方形 938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0" name="フリーフォーム 939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1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2" name="フリーフォーム 941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3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64" name="グループ化 1363"/>
            <p:cNvGrpSpPr/>
            <p:nvPr/>
          </p:nvGrpSpPr>
          <p:grpSpPr>
            <a:xfrm>
              <a:off x="5363304" y="5087715"/>
              <a:ext cx="1019530" cy="879702"/>
              <a:chOff x="3216069" y="1972369"/>
              <a:chExt cx="1289633" cy="1112760"/>
            </a:xfrm>
          </p:grpSpPr>
          <p:sp>
            <p:nvSpPr>
              <p:cNvPr id="1365" name="円/楕円 432"/>
              <p:cNvSpPr/>
              <p:nvPr/>
            </p:nvSpPr>
            <p:spPr>
              <a:xfrm rot="20700000">
                <a:off x="3330782" y="250457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6" name="円/楕円 433"/>
              <p:cNvSpPr/>
              <p:nvPr/>
            </p:nvSpPr>
            <p:spPr>
              <a:xfrm rot="20700000">
                <a:off x="3368370" y="254590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7" name="円/楕円 435"/>
              <p:cNvSpPr/>
              <p:nvPr/>
            </p:nvSpPr>
            <p:spPr>
              <a:xfrm rot="900000" flipH="1">
                <a:off x="4255146" y="2504571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8" name="円/楕円 436"/>
              <p:cNvSpPr/>
              <p:nvPr/>
            </p:nvSpPr>
            <p:spPr>
              <a:xfrm rot="900000" flipH="1">
                <a:off x="4292732" y="2545906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69" name="フリーフォーム 1368"/>
              <p:cNvSpPr/>
              <p:nvPr/>
            </p:nvSpPr>
            <p:spPr>
              <a:xfrm>
                <a:off x="3216069" y="1972369"/>
                <a:ext cx="1228931" cy="1054222"/>
              </a:xfrm>
              <a:custGeom>
                <a:avLst/>
                <a:gdLst>
                  <a:gd name="connsiteX0" fmla="*/ 701820 w 1228931"/>
                  <a:gd name="connsiteY0" fmla="*/ 0 h 1054222"/>
                  <a:gd name="connsiteX1" fmla="*/ 1228931 w 1228931"/>
                  <a:gd name="connsiteY1" fmla="*/ 527111 h 1054222"/>
                  <a:gd name="connsiteX2" fmla="*/ 701820 w 1228931"/>
                  <a:gd name="connsiteY2" fmla="*/ 1054222 h 1054222"/>
                  <a:gd name="connsiteX3" fmla="*/ 174709 w 1228931"/>
                  <a:gd name="connsiteY3" fmla="*/ 527111 h 1054222"/>
                  <a:gd name="connsiteX4" fmla="*/ 198407 w 1228931"/>
                  <a:gd name="connsiteY4" fmla="*/ 370365 h 1054222"/>
                  <a:gd name="connsiteX5" fmla="*/ 219781 w 1228931"/>
                  <a:gd name="connsiteY5" fmla="*/ 316118 h 1054222"/>
                  <a:gd name="connsiteX6" fmla="*/ 184286 w 1228931"/>
                  <a:gd name="connsiteY6" fmla="*/ 346490 h 1054222"/>
                  <a:gd name="connsiteX7" fmla="*/ 91861 w 1228931"/>
                  <a:gd name="connsiteY7" fmla="*/ 521191 h 1054222"/>
                  <a:gd name="connsiteX8" fmla="*/ 149301 w 1228931"/>
                  <a:gd name="connsiteY8" fmla="*/ 185182 h 1054222"/>
                  <a:gd name="connsiteX9" fmla="*/ 174838 w 1228931"/>
                  <a:gd name="connsiteY9" fmla="*/ 170709 h 1054222"/>
                  <a:gd name="connsiteX10" fmla="*/ 144603 w 1228931"/>
                  <a:gd name="connsiteY10" fmla="*/ 175611 h 1054222"/>
                  <a:gd name="connsiteX11" fmla="*/ 0 w 1228931"/>
                  <a:gd name="connsiteY11" fmla="*/ 257355 h 1054222"/>
                  <a:gd name="connsiteX12" fmla="*/ 241042 w 1228931"/>
                  <a:gd name="connsiteY12" fmla="*/ 16314 h 1054222"/>
                  <a:gd name="connsiteX13" fmla="*/ 411483 w 1228931"/>
                  <a:gd name="connsiteY13" fmla="*/ 86913 h 1054222"/>
                  <a:gd name="connsiteX14" fmla="*/ 411846 w 1228931"/>
                  <a:gd name="connsiteY14" fmla="*/ 87451 h 1054222"/>
                  <a:gd name="connsiteX15" fmla="*/ 496645 w 1228931"/>
                  <a:gd name="connsiteY15" fmla="*/ 41423 h 1054222"/>
                  <a:gd name="connsiteX16" fmla="*/ 701820 w 1228931"/>
                  <a:gd name="connsiteY16" fmla="*/ 0 h 105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28931" h="1054222">
                    <a:moveTo>
                      <a:pt x="701820" y="0"/>
                    </a:moveTo>
                    <a:cubicBezTo>
                      <a:pt x="992935" y="0"/>
                      <a:pt x="1228931" y="235996"/>
                      <a:pt x="1228931" y="527111"/>
                    </a:cubicBezTo>
                    <a:cubicBezTo>
                      <a:pt x="1228931" y="818226"/>
                      <a:pt x="992935" y="1054222"/>
                      <a:pt x="701820" y="1054222"/>
                    </a:cubicBezTo>
                    <a:cubicBezTo>
                      <a:pt x="410705" y="1054222"/>
                      <a:pt x="174709" y="818226"/>
                      <a:pt x="174709" y="527111"/>
                    </a:cubicBezTo>
                    <a:cubicBezTo>
                      <a:pt x="174709" y="472527"/>
                      <a:pt x="183006" y="419881"/>
                      <a:pt x="198407" y="370365"/>
                    </a:cubicBezTo>
                    <a:lnTo>
                      <a:pt x="219781" y="316118"/>
                    </a:lnTo>
                    <a:lnTo>
                      <a:pt x="184286" y="346490"/>
                    </a:lnTo>
                    <a:cubicBezTo>
                      <a:pt x="138863" y="393218"/>
                      <a:pt x="105901" y="452976"/>
                      <a:pt x="91861" y="521191"/>
                    </a:cubicBezTo>
                    <a:cubicBezTo>
                      <a:pt x="14936" y="412543"/>
                      <a:pt x="40653" y="262106"/>
                      <a:pt x="149301" y="185182"/>
                    </a:cubicBezTo>
                    <a:lnTo>
                      <a:pt x="174838" y="170709"/>
                    </a:lnTo>
                    <a:lnTo>
                      <a:pt x="144603" y="175611"/>
                    </a:lnTo>
                    <a:cubicBezTo>
                      <a:pt x="92125" y="190474"/>
                      <a:pt x="42397" y="217721"/>
                      <a:pt x="0" y="257355"/>
                    </a:cubicBezTo>
                    <a:cubicBezTo>
                      <a:pt x="0" y="124232"/>
                      <a:pt x="107918" y="16314"/>
                      <a:pt x="241042" y="16314"/>
                    </a:cubicBezTo>
                    <a:cubicBezTo>
                      <a:pt x="307603" y="16314"/>
                      <a:pt x="367863" y="43293"/>
                      <a:pt x="411483" y="86913"/>
                    </a:cubicBezTo>
                    <a:lnTo>
                      <a:pt x="411846" y="87451"/>
                    </a:lnTo>
                    <a:lnTo>
                      <a:pt x="496645" y="41423"/>
                    </a:lnTo>
                    <a:cubicBezTo>
                      <a:pt x="559708" y="14750"/>
                      <a:pt x="629041" y="0"/>
                      <a:pt x="7018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0" name="円/楕円 383"/>
              <p:cNvSpPr/>
              <p:nvPr/>
            </p:nvSpPr>
            <p:spPr>
              <a:xfrm>
                <a:off x="3438525" y="2126401"/>
                <a:ext cx="958728" cy="9587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1" name="月 1370"/>
              <p:cNvSpPr/>
              <p:nvPr/>
            </p:nvSpPr>
            <p:spPr>
              <a:xfrm rot="5400000">
                <a:off x="3611084" y="2425943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2" name="月 1371"/>
              <p:cNvSpPr/>
              <p:nvPr/>
            </p:nvSpPr>
            <p:spPr>
              <a:xfrm rot="5400000">
                <a:off x="4131784" y="2425943"/>
                <a:ext cx="63198" cy="328284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3" name="月 1372"/>
              <p:cNvSpPr/>
              <p:nvPr/>
            </p:nvSpPr>
            <p:spPr>
              <a:xfrm rot="16200000" flipV="1">
                <a:off x="3595209" y="2571993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4" name="月 1373"/>
              <p:cNvSpPr/>
              <p:nvPr/>
            </p:nvSpPr>
            <p:spPr>
              <a:xfrm rot="16200000" flipV="1">
                <a:off x="4123846" y="2571993"/>
                <a:ext cx="94948" cy="283834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5" name="月 1374"/>
              <p:cNvSpPr/>
              <p:nvPr/>
            </p:nvSpPr>
            <p:spPr>
              <a:xfrm rot="16200000">
                <a:off x="3894777" y="2874919"/>
                <a:ext cx="46226" cy="22872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6530777" y="2746050"/>
            <a:ext cx="645594" cy="1628055"/>
            <a:chOff x="8832890" y="5128853"/>
            <a:chExt cx="1113931" cy="2809104"/>
          </a:xfrm>
        </p:grpSpPr>
        <p:grpSp>
          <p:nvGrpSpPr>
            <p:cNvPr id="994" name="グループ化 993"/>
            <p:cNvGrpSpPr/>
            <p:nvPr/>
          </p:nvGrpSpPr>
          <p:grpSpPr>
            <a:xfrm>
              <a:off x="8832890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995" name="グループ化 994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19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0" name="角丸四角形 101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6" name="グループ化 995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16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7" name="角丸四角形 101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7" name="グループ化 996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12" name="台形 1011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3" name="台形 1012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4" name="台形 1013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5" name="台形 1014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98" name="片側の 2 つの角を丸めた四角形 997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9" name="二等辺三角形 998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平行四辺形 1000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正方形/長方形 1001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3" name="アーチ 1002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星 24 1003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5" name="フリーフォーム 1004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6" name="正方形/長方形 1005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7" name="正方形/長方形 1006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8" name="フリーフォーム 1007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9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1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76" name="グループ化 1375"/>
            <p:cNvGrpSpPr/>
            <p:nvPr/>
          </p:nvGrpSpPr>
          <p:grpSpPr>
            <a:xfrm>
              <a:off x="8922902" y="5128853"/>
              <a:ext cx="928843" cy="842617"/>
              <a:chOff x="5043745" y="1922861"/>
              <a:chExt cx="1174920" cy="1065850"/>
            </a:xfrm>
          </p:grpSpPr>
          <p:sp>
            <p:nvSpPr>
              <p:cNvPr id="1377" name="フリーフォーム 1376"/>
              <p:cNvSpPr/>
              <p:nvPr/>
            </p:nvSpPr>
            <p:spPr>
              <a:xfrm>
                <a:off x="5100865" y="1922861"/>
                <a:ext cx="1057048" cy="582641"/>
              </a:xfrm>
              <a:custGeom>
                <a:avLst/>
                <a:gdLst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288427 w 1057048"/>
                  <a:gd name="connsiteY6" fmla="*/ 433387 h 582641"/>
                  <a:gd name="connsiteX7" fmla="*/ 37332 w 1057048"/>
                  <a:gd name="connsiteY7" fmla="*/ 537394 h 582641"/>
                  <a:gd name="connsiteX8" fmla="*/ 0 w 1057048"/>
                  <a:gd name="connsiteY8" fmla="*/ 582641 h 582641"/>
                  <a:gd name="connsiteX9" fmla="*/ 0 w 1057048"/>
                  <a:gd name="connsiteY9" fmla="*/ 355102 h 582641"/>
                  <a:gd name="connsiteX10" fmla="*/ 355102 w 1057048"/>
                  <a:gd name="connsiteY10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37332 w 1057048"/>
                  <a:gd name="connsiteY6" fmla="*/ 537394 h 582641"/>
                  <a:gd name="connsiteX7" fmla="*/ 0 w 1057048"/>
                  <a:gd name="connsiteY7" fmla="*/ 582641 h 582641"/>
                  <a:gd name="connsiteX8" fmla="*/ 0 w 1057048"/>
                  <a:gd name="connsiteY8" fmla="*/ 355102 h 582641"/>
                  <a:gd name="connsiteX9" fmla="*/ 355102 w 1057048"/>
                  <a:gd name="connsiteY9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0 w 1057048"/>
                  <a:gd name="connsiteY6" fmla="*/ 582641 h 582641"/>
                  <a:gd name="connsiteX7" fmla="*/ 0 w 1057048"/>
                  <a:gd name="connsiteY7" fmla="*/ 355102 h 582641"/>
                  <a:gd name="connsiteX8" fmla="*/ 355102 w 1057048"/>
                  <a:gd name="connsiteY8" fmla="*/ 0 h 582641"/>
                  <a:gd name="connsiteX0" fmla="*/ 355102 w 1057048"/>
                  <a:gd name="connsiteY0" fmla="*/ 0 h 589838"/>
                  <a:gd name="connsiteX1" fmla="*/ 701946 w 1057048"/>
                  <a:gd name="connsiteY1" fmla="*/ 0 h 589838"/>
                  <a:gd name="connsiteX2" fmla="*/ 1057048 w 1057048"/>
                  <a:gd name="connsiteY2" fmla="*/ 355102 h 589838"/>
                  <a:gd name="connsiteX3" fmla="*/ 1057048 w 1057048"/>
                  <a:gd name="connsiteY3" fmla="*/ 582641 h 589838"/>
                  <a:gd name="connsiteX4" fmla="*/ 1019716 w 1057048"/>
                  <a:gd name="connsiteY4" fmla="*/ 537394 h 589838"/>
                  <a:gd name="connsiteX5" fmla="*/ 0 w 1057048"/>
                  <a:gd name="connsiteY5" fmla="*/ 582641 h 589838"/>
                  <a:gd name="connsiteX6" fmla="*/ 0 w 1057048"/>
                  <a:gd name="connsiteY6" fmla="*/ 355102 h 589838"/>
                  <a:gd name="connsiteX7" fmla="*/ 355102 w 1057048"/>
                  <a:gd name="connsiteY7" fmla="*/ 0 h 589838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0 w 1057048"/>
                  <a:gd name="connsiteY4" fmla="*/ 582641 h 582641"/>
                  <a:gd name="connsiteX5" fmla="*/ 0 w 1057048"/>
                  <a:gd name="connsiteY5" fmla="*/ 355102 h 582641"/>
                  <a:gd name="connsiteX6" fmla="*/ 355102 w 1057048"/>
                  <a:gd name="connsiteY6" fmla="*/ 0 h 5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48" h="582641">
                    <a:moveTo>
                      <a:pt x="355102" y="0"/>
                    </a:moveTo>
                    <a:lnTo>
                      <a:pt x="701946" y="0"/>
                    </a:lnTo>
                    <a:cubicBezTo>
                      <a:pt x="898063" y="0"/>
                      <a:pt x="1057048" y="158985"/>
                      <a:pt x="1057048" y="355102"/>
                    </a:cubicBezTo>
                    <a:lnTo>
                      <a:pt x="1057048" y="582641"/>
                    </a:lnTo>
                    <a:lnTo>
                      <a:pt x="0" y="582641"/>
                    </a:lnTo>
                    <a:lnTo>
                      <a:pt x="0" y="355102"/>
                    </a:lnTo>
                    <a:cubicBezTo>
                      <a:pt x="0" y="158985"/>
                      <a:pt x="158985" y="0"/>
                      <a:pt x="355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8" name="円/楕円 432"/>
              <p:cNvSpPr/>
              <p:nvPr/>
            </p:nvSpPr>
            <p:spPr>
              <a:xfrm rot="20700000">
                <a:off x="5043745" y="2390776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9" name="円/楕円 433"/>
              <p:cNvSpPr/>
              <p:nvPr/>
            </p:nvSpPr>
            <p:spPr>
              <a:xfrm rot="20700000">
                <a:off x="5081333" y="2432111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0" name="円/楕円 435"/>
              <p:cNvSpPr/>
              <p:nvPr/>
            </p:nvSpPr>
            <p:spPr>
              <a:xfrm rot="900000" flipH="1">
                <a:off x="5968109" y="2390776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1" name="円/楕円 436"/>
              <p:cNvSpPr/>
              <p:nvPr/>
            </p:nvSpPr>
            <p:spPr>
              <a:xfrm rot="900000" flipH="1">
                <a:off x="6005695" y="2432111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2" name="角丸四角形 1381"/>
              <p:cNvSpPr/>
              <p:nvPr/>
            </p:nvSpPr>
            <p:spPr>
              <a:xfrm>
                <a:off x="5162778" y="2033518"/>
                <a:ext cx="933222" cy="955193"/>
              </a:xfrm>
              <a:prstGeom prst="roundRect">
                <a:avLst>
                  <a:gd name="adj" fmla="val 3735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3" name="角丸四角形 1382"/>
              <p:cNvSpPr/>
              <p:nvPr/>
            </p:nvSpPr>
            <p:spPr>
              <a:xfrm>
                <a:off x="5239009" y="2382600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4" name="角丸四角形 1383"/>
              <p:cNvSpPr/>
              <p:nvPr/>
            </p:nvSpPr>
            <p:spPr>
              <a:xfrm>
                <a:off x="5696209" y="2382600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5" name="円/楕円 444"/>
              <p:cNvSpPr/>
              <p:nvPr/>
            </p:nvSpPr>
            <p:spPr>
              <a:xfrm>
                <a:off x="5534595" y="2548162"/>
                <a:ext cx="193444" cy="261937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6" name="円/楕円 445"/>
              <p:cNvSpPr/>
              <p:nvPr/>
            </p:nvSpPr>
            <p:spPr>
              <a:xfrm>
                <a:off x="5452384" y="2875050"/>
                <a:ext cx="357866" cy="54290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7" name="フリーフォーム 1386"/>
              <p:cNvSpPr/>
              <p:nvPr/>
            </p:nvSpPr>
            <p:spPr>
              <a:xfrm rot="994748">
                <a:off x="5549205" y="2015969"/>
                <a:ext cx="83940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8" name="フリーフォーム 1387"/>
              <p:cNvSpPr/>
              <p:nvPr/>
            </p:nvSpPr>
            <p:spPr>
              <a:xfrm rot="20605252" flipH="1">
                <a:off x="5641640" y="2012997"/>
                <a:ext cx="104774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9" name="月 1388"/>
              <p:cNvSpPr/>
              <p:nvPr/>
            </p:nvSpPr>
            <p:spPr>
              <a:xfrm rot="16200000">
                <a:off x="5369607" y="2481073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0" name="月 1389"/>
              <p:cNvSpPr/>
              <p:nvPr/>
            </p:nvSpPr>
            <p:spPr>
              <a:xfrm rot="16200000">
                <a:off x="5820458" y="2481073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8424240" y="2724475"/>
            <a:ext cx="645594" cy="1649630"/>
            <a:chOff x="12302592" y="5091627"/>
            <a:chExt cx="1113931" cy="2846330"/>
          </a:xfrm>
        </p:grpSpPr>
        <p:grpSp>
          <p:nvGrpSpPr>
            <p:cNvPr id="1062" name="グループ化 1061"/>
            <p:cNvGrpSpPr/>
            <p:nvPr/>
          </p:nvGrpSpPr>
          <p:grpSpPr>
            <a:xfrm>
              <a:off x="12302592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063" name="グループ化 1062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87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8" name="角丸四角形 108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4" name="グループ化 1063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084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角丸四角形 108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6" name="フリーフォーム 108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5" name="グループ化 1064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080" name="台形 1079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台形 1080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台形 1081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3" name="台形 1082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66" name="片側の 2 つの角を丸めた四角形 1065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7" name="二等辺三角形 1066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8" name="フリーフォーム 1067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平行四辺形 1068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0" name="正方形/長方形 1069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1" name="アーチ 1070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2" name="星 24 1071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3" name="フリーフォーム 1072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4" name="正方形/長方形 1073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5" name="正方形/長方形 1074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6" name="フリーフォーム 1075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7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9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391" name="グループ化 1390"/>
            <p:cNvGrpSpPr/>
            <p:nvPr/>
          </p:nvGrpSpPr>
          <p:grpSpPr>
            <a:xfrm>
              <a:off x="12404297" y="5091627"/>
              <a:ext cx="869067" cy="890267"/>
              <a:chOff x="6623933" y="1916832"/>
              <a:chExt cx="1099308" cy="1126124"/>
            </a:xfrm>
          </p:grpSpPr>
          <p:sp>
            <p:nvSpPr>
              <p:cNvPr id="1392" name="正方形/長方形 45"/>
              <p:cNvSpPr/>
              <p:nvPr/>
            </p:nvSpPr>
            <p:spPr>
              <a:xfrm>
                <a:off x="6675206" y="1916832"/>
                <a:ext cx="996762" cy="957466"/>
              </a:xfrm>
              <a:custGeom>
                <a:avLst/>
                <a:gdLst/>
                <a:ahLst/>
                <a:cxnLst/>
                <a:rect l="l" t="t" r="r" b="b"/>
                <a:pathLst>
                  <a:path w="808540" h="776664">
                    <a:moveTo>
                      <a:pt x="404270" y="0"/>
                    </a:moveTo>
                    <a:cubicBezTo>
                      <a:pt x="507799" y="0"/>
                      <a:pt x="611329" y="47350"/>
                      <a:pt x="690319" y="142051"/>
                    </a:cubicBezTo>
                    <a:cubicBezTo>
                      <a:pt x="834991" y="315495"/>
                      <a:pt x="847179" y="587626"/>
                      <a:pt x="725250" y="776664"/>
                    </a:cubicBezTo>
                    <a:cubicBezTo>
                      <a:pt x="715817" y="758144"/>
                      <a:pt x="703629" y="741353"/>
                      <a:pt x="690319" y="725397"/>
                    </a:cubicBezTo>
                    <a:lnTo>
                      <a:pt x="404270" y="382456"/>
                    </a:lnTo>
                    <a:lnTo>
                      <a:pt x="118221" y="725397"/>
                    </a:lnTo>
                    <a:lnTo>
                      <a:pt x="83290" y="776664"/>
                    </a:lnTo>
                    <a:cubicBezTo>
                      <a:pt x="-38639" y="587626"/>
                      <a:pt x="-26451" y="315495"/>
                      <a:pt x="118221" y="142051"/>
                    </a:cubicBezTo>
                    <a:cubicBezTo>
                      <a:pt x="197212" y="47350"/>
                      <a:pt x="300741" y="0"/>
                      <a:pt x="4042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93" name="グループ化 1392"/>
              <p:cNvGrpSpPr/>
              <p:nvPr/>
            </p:nvGrpSpPr>
            <p:grpSpPr>
              <a:xfrm>
                <a:off x="6623933" y="2042648"/>
                <a:ext cx="1099308" cy="1000308"/>
                <a:chOff x="5147465" y="612598"/>
                <a:chExt cx="891722" cy="811416"/>
              </a:xfrm>
            </p:grpSpPr>
            <p:grpSp>
              <p:nvGrpSpPr>
                <p:cNvPr id="1394" name="グループ化 1393"/>
                <p:cNvGrpSpPr/>
                <p:nvPr/>
              </p:nvGrpSpPr>
              <p:grpSpPr>
                <a:xfrm>
                  <a:off x="5147465" y="624666"/>
                  <a:ext cx="891722" cy="799348"/>
                  <a:chOff x="2921454" y="1920066"/>
                  <a:chExt cx="891722" cy="799348"/>
                </a:xfrm>
                <a:solidFill>
                  <a:srgbClr val="FFCC99"/>
                </a:solidFill>
              </p:grpSpPr>
              <p:grpSp>
                <p:nvGrpSpPr>
                  <p:cNvPr id="1404" name="グループ化 1403"/>
                  <p:cNvGrpSpPr/>
                  <p:nvPr/>
                </p:nvGrpSpPr>
                <p:grpSpPr>
                  <a:xfrm>
                    <a:off x="2921454" y="1920066"/>
                    <a:ext cx="891722" cy="799348"/>
                    <a:chOff x="2791855" y="2030819"/>
                    <a:chExt cx="1150919" cy="1031695"/>
                  </a:xfrm>
                  <a:grpFill/>
                </p:grpSpPr>
                <p:grpSp>
                  <p:nvGrpSpPr>
                    <p:cNvPr id="1407" name="グループ化 1406"/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12" name="円/楕円 288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13" name="円/楕円 289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08" name="グループ化 1407"/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410" name="円/楕円 286"/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11" name="円/楕円 287"/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09" name="円/楕円 285"/>
                    <p:cNvSpPr/>
                    <p:nvPr/>
                  </p:nvSpPr>
                  <p:spPr>
                    <a:xfrm>
                      <a:off x="2902858" y="2030819"/>
                      <a:ext cx="928914" cy="1031695"/>
                    </a:xfrm>
                    <a:custGeom>
                      <a:avLst/>
                      <a:gdLst>
                        <a:gd name="connsiteX0" fmla="*/ 0 w 887257"/>
                        <a:gd name="connsiteY0" fmla="*/ 532720 h 1065440"/>
                        <a:gd name="connsiteX1" fmla="*/ 443629 w 887257"/>
                        <a:gd name="connsiteY1" fmla="*/ 0 h 1065440"/>
                        <a:gd name="connsiteX2" fmla="*/ 887258 w 887257"/>
                        <a:gd name="connsiteY2" fmla="*/ 532720 h 1065440"/>
                        <a:gd name="connsiteX3" fmla="*/ 443629 w 887257"/>
                        <a:gd name="connsiteY3" fmla="*/ 1065440 h 1065440"/>
                        <a:gd name="connsiteX4" fmla="*/ 0 w 887257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452710 h 985430"/>
                        <a:gd name="connsiteX1" fmla="*/ 447439 w 887258"/>
                        <a:gd name="connsiteY1" fmla="*/ 0 h 985430"/>
                        <a:gd name="connsiteX2" fmla="*/ 887258 w 887258"/>
                        <a:gd name="connsiteY2" fmla="*/ 452710 h 985430"/>
                        <a:gd name="connsiteX3" fmla="*/ 443629 w 887258"/>
                        <a:gd name="connsiteY3" fmla="*/ 985430 h 985430"/>
                        <a:gd name="connsiteX4" fmla="*/ 0 w 887258"/>
                        <a:gd name="connsiteY4" fmla="*/ 452710 h 985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7258" h="985430">
                          <a:moveTo>
                            <a:pt x="0" y="452710"/>
                          </a:moveTo>
                          <a:cubicBezTo>
                            <a:pt x="0" y="158497"/>
                            <a:pt x="202429" y="0"/>
                            <a:pt x="447439" y="0"/>
                          </a:cubicBezTo>
                          <a:cubicBezTo>
                            <a:pt x="692449" y="0"/>
                            <a:pt x="887258" y="158497"/>
                            <a:pt x="887258" y="452710"/>
                          </a:cubicBezTo>
                          <a:cubicBezTo>
                            <a:pt x="887258" y="746923"/>
                            <a:pt x="688639" y="985430"/>
                            <a:pt x="443629" y="985430"/>
                          </a:cubicBezTo>
                          <a:cubicBezTo>
                            <a:pt x="198619" y="985430"/>
                            <a:pt x="0" y="746923"/>
                            <a:pt x="0" y="452710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05" name="円/楕円 281"/>
                  <p:cNvSpPr/>
                  <p:nvPr/>
                </p:nvSpPr>
                <p:spPr>
                  <a:xfrm>
                    <a:off x="3306491" y="2467498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06" name="フリーフォーム 1405"/>
                  <p:cNvSpPr/>
                  <p:nvPr/>
                </p:nvSpPr>
                <p:spPr>
                  <a:xfrm>
                    <a:off x="3336606" y="2407710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95" name="円/楕円 27"/>
                <p:cNvSpPr/>
                <p:nvPr/>
              </p:nvSpPr>
              <p:spPr>
                <a:xfrm>
                  <a:off x="5503464" y="131658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6" name="月 1395"/>
                <p:cNvSpPr/>
                <p:nvPr/>
              </p:nvSpPr>
              <p:spPr>
                <a:xfrm>
                  <a:off x="5348951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7" name="月 1396"/>
                <p:cNvSpPr/>
                <p:nvPr/>
              </p:nvSpPr>
              <p:spPr>
                <a:xfrm>
                  <a:off x="5430475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8" name="月 1397"/>
                <p:cNvSpPr/>
                <p:nvPr/>
              </p:nvSpPr>
              <p:spPr>
                <a:xfrm flipH="1">
                  <a:off x="5631518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9" name="月 1398"/>
                <p:cNvSpPr/>
                <p:nvPr/>
              </p:nvSpPr>
              <p:spPr>
                <a:xfrm flipH="1">
                  <a:off x="5713042" y="612598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0" name="月 1399"/>
                <p:cNvSpPr/>
                <p:nvPr/>
              </p:nvSpPr>
              <p:spPr>
                <a:xfrm rot="5400000">
                  <a:off x="5338528" y="853425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1" name="月 1400"/>
                <p:cNvSpPr/>
                <p:nvPr/>
              </p:nvSpPr>
              <p:spPr>
                <a:xfrm rot="5400000">
                  <a:off x="5728245" y="853425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2" name="月 1401"/>
                <p:cNvSpPr/>
                <p:nvPr/>
              </p:nvSpPr>
              <p:spPr>
                <a:xfrm rot="5400000" flipH="1">
                  <a:off x="5372388" y="972595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3" name="月 1402"/>
                <p:cNvSpPr/>
                <p:nvPr/>
              </p:nvSpPr>
              <p:spPr>
                <a:xfrm rot="5400000" flipH="1">
                  <a:off x="5762105" y="972595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984709" y="4802150"/>
            <a:ext cx="645594" cy="1477333"/>
            <a:chOff x="-623344" y="5388914"/>
            <a:chExt cx="1113931" cy="2549043"/>
          </a:xfrm>
        </p:grpSpPr>
        <p:grpSp>
          <p:nvGrpSpPr>
            <p:cNvPr id="1090" name="グループ化 1089"/>
            <p:cNvGrpSpPr/>
            <p:nvPr/>
          </p:nvGrpSpPr>
          <p:grpSpPr>
            <a:xfrm>
              <a:off x="-623344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091" name="グループ化 1090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15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6" name="角丸四角形 1115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7" name="フリーフォーム 1116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2" name="グループ化 1091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12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3" name="角丸四角形 1112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4" name="フリーフォーム 1113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3" name="グループ化 1092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08" name="台形 1107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9" name="台形 1108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0" name="台形 1109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1" name="台形 1110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94" name="片側の 2 つの角を丸めた四角形 1093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5" name="二等辺三角形 1094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平行四辺形 1096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正方形/長方形 1097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アーチ 1098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星 24 1099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フリーフォーム 1100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2" name="正方形/長方形 1101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3" name="正方形/長方形 1102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4" name="フリーフォーム 1103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5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6" name="フリーフォーム 1105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7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14" name="グループ化 1413"/>
            <p:cNvGrpSpPr/>
            <p:nvPr/>
          </p:nvGrpSpPr>
          <p:grpSpPr>
            <a:xfrm>
              <a:off x="-498808" y="5388914"/>
              <a:ext cx="846629" cy="853248"/>
              <a:chOff x="236990" y="3418051"/>
              <a:chExt cx="1070925" cy="1079298"/>
            </a:xfrm>
          </p:grpSpPr>
          <p:sp>
            <p:nvSpPr>
              <p:cNvPr id="1415" name="円/楕円 62"/>
              <p:cNvSpPr/>
              <p:nvPr/>
            </p:nvSpPr>
            <p:spPr>
              <a:xfrm rot="20700000">
                <a:off x="248715" y="3975100"/>
                <a:ext cx="202332" cy="287524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6" name="円/楕円 63"/>
              <p:cNvSpPr/>
              <p:nvPr/>
            </p:nvSpPr>
            <p:spPr>
              <a:xfrm rot="20700000">
                <a:off x="283654" y="4024752"/>
                <a:ext cx="132450" cy="18822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17" name="グループ化 1416"/>
              <p:cNvGrpSpPr/>
              <p:nvPr/>
            </p:nvGrpSpPr>
            <p:grpSpPr>
              <a:xfrm flipH="1">
                <a:off x="1085432" y="3975100"/>
                <a:ext cx="202332" cy="287524"/>
                <a:chOff x="2204430" y="2082800"/>
                <a:chExt cx="241300" cy="342900"/>
              </a:xfrm>
              <a:solidFill>
                <a:srgbClr val="FFCC99"/>
              </a:solidFill>
            </p:grpSpPr>
            <p:sp>
              <p:nvSpPr>
                <p:cNvPr id="1427" name="円/楕円 77"/>
                <p:cNvSpPr/>
                <p:nvPr/>
              </p:nvSpPr>
              <p:spPr>
                <a:xfrm rot="20700000">
                  <a:off x="2204430" y="2082800"/>
                  <a:ext cx="241300" cy="342900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8" name="円/楕円 78"/>
                <p:cNvSpPr/>
                <p:nvPr/>
              </p:nvSpPr>
              <p:spPr>
                <a:xfrm rot="20700000">
                  <a:off x="2246098" y="2142015"/>
                  <a:ext cx="157960" cy="22447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18" name="円/楕円 8"/>
              <p:cNvSpPr/>
              <p:nvPr/>
            </p:nvSpPr>
            <p:spPr>
              <a:xfrm>
                <a:off x="305845" y="3443381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9" name="フリーフォーム 1418"/>
              <p:cNvSpPr/>
              <p:nvPr/>
            </p:nvSpPr>
            <p:spPr>
              <a:xfrm>
                <a:off x="429767" y="4132173"/>
                <a:ext cx="257621" cy="78905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0" name="フリーフォーム 1419"/>
              <p:cNvSpPr/>
              <p:nvPr/>
            </p:nvSpPr>
            <p:spPr>
              <a:xfrm>
                <a:off x="850024" y="4156075"/>
                <a:ext cx="254876" cy="55004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1" name="円/楕円 34"/>
              <p:cNvSpPr/>
              <p:nvPr/>
            </p:nvSpPr>
            <p:spPr>
              <a:xfrm>
                <a:off x="606787" y="4392644"/>
                <a:ext cx="328277" cy="57318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18" h="346977">
                    <a:moveTo>
                      <a:pt x="2" y="7936"/>
                    </a:moveTo>
                    <a:cubicBezTo>
                      <a:pt x="-394" y="-33297"/>
                      <a:pt x="149843" y="99568"/>
                      <a:pt x="350631" y="99568"/>
                    </a:cubicBezTo>
                    <a:cubicBezTo>
                      <a:pt x="551419" y="99568"/>
                      <a:pt x="726722" y="-33297"/>
                      <a:pt x="727118" y="7936"/>
                    </a:cubicBezTo>
                    <a:cubicBezTo>
                      <a:pt x="727514" y="49169"/>
                      <a:pt x="529497" y="349342"/>
                      <a:pt x="353010" y="346964"/>
                    </a:cubicBezTo>
                    <a:cubicBezTo>
                      <a:pt x="176523" y="344586"/>
                      <a:pt x="398" y="49169"/>
                      <a:pt x="2" y="793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フリーフォーム 1421"/>
              <p:cNvSpPr/>
              <p:nvPr/>
            </p:nvSpPr>
            <p:spPr>
              <a:xfrm flipV="1">
                <a:off x="440511" y="4235210"/>
                <a:ext cx="245352" cy="73194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3" name="フリーフォーム 1422"/>
              <p:cNvSpPr/>
              <p:nvPr/>
            </p:nvSpPr>
            <p:spPr>
              <a:xfrm flipV="1">
                <a:off x="852523" y="4235210"/>
                <a:ext cx="245352" cy="73194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4" name="円/楕円 8"/>
              <p:cNvSpPr/>
              <p:nvPr/>
            </p:nvSpPr>
            <p:spPr>
              <a:xfrm rot="10800000">
                <a:off x="659682" y="4266419"/>
                <a:ext cx="214004" cy="153179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5" name="フリーフォーム 1424"/>
              <p:cNvSpPr/>
              <p:nvPr/>
            </p:nvSpPr>
            <p:spPr>
              <a:xfrm>
                <a:off x="706358" y="4235210"/>
                <a:ext cx="120650" cy="201058"/>
              </a:xfrm>
              <a:custGeom>
                <a:avLst/>
                <a:gdLst>
                  <a:gd name="connsiteX0" fmla="*/ 98291 w 120650"/>
                  <a:gd name="connsiteY0" fmla="*/ 0 h 242999"/>
                  <a:gd name="connsiteX1" fmla="*/ 102981 w 120650"/>
                  <a:gd name="connsiteY1" fmla="*/ 7239 h 242999"/>
                  <a:gd name="connsiteX2" fmla="*/ 120650 w 120650"/>
                  <a:gd name="connsiteY2" fmla="*/ 104894 h 242999"/>
                  <a:gd name="connsiteX3" fmla="*/ 60325 w 120650"/>
                  <a:gd name="connsiteY3" fmla="*/ 242999 h 242999"/>
                  <a:gd name="connsiteX4" fmla="*/ 0 w 120650"/>
                  <a:gd name="connsiteY4" fmla="*/ 104894 h 242999"/>
                  <a:gd name="connsiteX5" fmla="*/ 17669 w 120650"/>
                  <a:gd name="connsiteY5" fmla="*/ 7239 h 242999"/>
                  <a:gd name="connsiteX6" fmla="*/ 19552 w 120650"/>
                  <a:gd name="connsiteY6" fmla="*/ 4332 h 242999"/>
                  <a:gd name="connsiteX7" fmla="*/ 57659 w 120650"/>
                  <a:gd name="connsiteY7" fmla="*/ 69710 h 242999"/>
                  <a:gd name="connsiteX0" fmla="*/ 57659 w 149099"/>
                  <a:gd name="connsiteY0" fmla="*/ 69710 h 242999"/>
                  <a:gd name="connsiteX1" fmla="*/ 98291 w 149099"/>
                  <a:gd name="connsiteY1" fmla="*/ 0 h 242999"/>
                  <a:gd name="connsiteX2" fmla="*/ 102981 w 149099"/>
                  <a:gd name="connsiteY2" fmla="*/ 7239 h 242999"/>
                  <a:gd name="connsiteX3" fmla="*/ 120650 w 149099"/>
                  <a:gd name="connsiteY3" fmla="*/ 104894 h 242999"/>
                  <a:gd name="connsiteX4" fmla="*/ 60325 w 149099"/>
                  <a:gd name="connsiteY4" fmla="*/ 242999 h 242999"/>
                  <a:gd name="connsiteX5" fmla="*/ 0 w 149099"/>
                  <a:gd name="connsiteY5" fmla="*/ 104894 h 242999"/>
                  <a:gd name="connsiteX6" fmla="*/ 17669 w 149099"/>
                  <a:gd name="connsiteY6" fmla="*/ 7239 h 242999"/>
                  <a:gd name="connsiteX7" fmla="*/ 19552 w 149099"/>
                  <a:gd name="connsiteY7" fmla="*/ 4332 h 242999"/>
                  <a:gd name="connsiteX8" fmla="*/ 149099 w 149099"/>
                  <a:gd name="connsiteY8" fmla="*/ 161150 h 242999"/>
                  <a:gd name="connsiteX0" fmla="*/ 57659 w 120650"/>
                  <a:gd name="connsiteY0" fmla="*/ 69710 h 242999"/>
                  <a:gd name="connsiteX1" fmla="*/ 98291 w 120650"/>
                  <a:gd name="connsiteY1" fmla="*/ 0 h 242999"/>
                  <a:gd name="connsiteX2" fmla="*/ 102981 w 120650"/>
                  <a:gd name="connsiteY2" fmla="*/ 7239 h 242999"/>
                  <a:gd name="connsiteX3" fmla="*/ 120650 w 120650"/>
                  <a:gd name="connsiteY3" fmla="*/ 104894 h 242999"/>
                  <a:gd name="connsiteX4" fmla="*/ 60325 w 120650"/>
                  <a:gd name="connsiteY4" fmla="*/ 242999 h 242999"/>
                  <a:gd name="connsiteX5" fmla="*/ 0 w 120650"/>
                  <a:gd name="connsiteY5" fmla="*/ 104894 h 242999"/>
                  <a:gd name="connsiteX6" fmla="*/ 17669 w 120650"/>
                  <a:gd name="connsiteY6" fmla="*/ 7239 h 242999"/>
                  <a:gd name="connsiteX7" fmla="*/ 19552 w 120650"/>
                  <a:gd name="connsiteY7" fmla="*/ 4332 h 242999"/>
                  <a:gd name="connsiteX0" fmla="*/ 98291 w 120650"/>
                  <a:gd name="connsiteY0" fmla="*/ 0 h 242999"/>
                  <a:gd name="connsiteX1" fmla="*/ 102981 w 120650"/>
                  <a:gd name="connsiteY1" fmla="*/ 7239 h 242999"/>
                  <a:gd name="connsiteX2" fmla="*/ 120650 w 120650"/>
                  <a:gd name="connsiteY2" fmla="*/ 104894 h 242999"/>
                  <a:gd name="connsiteX3" fmla="*/ 60325 w 120650"/>
                  <a:gd name="connsiteY3" fmla="*/ 242999 h 242999"/>
                  <a:gd name="connsiteX4" fmla="*/ 0 w 120650"/>
                  <a:gd name="connsiteY4" fmla="*/ 104894 h 242999"/>
                  <a:gd name="connsiteX5" fmla="*/ 17669 w 120650"/>
                  <a:gd name="connsiteY5" fmla="*/ 7239 h 242999"/>
                  <a:gd name="connsiteX6" fmla="*/ 19552 w 120650"/>
                  <a:gd name="connsiteY6" fmla="*/ 4332 h 242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650" h="242999">
                    <a:moveTo>
                      <a:pt x="98291" y="0"/>
                    </a:moveTo>
                    <a:lnTo>
                      <a:pt x="102981" y="7239"/>
                    </a:lnTo>
                    <a:cubicBezTo>
                      <a:pt x="113898" y="32231"/>
                      <a:pt x="120650" y="66758"/>
                      <a:pt x="120650" y="104894"/>
                    </a:cubicBezTo>
                    <a:cubicBezTo>
                      <a:pt x="120650" y="181167"/>
                      <a:pt x="93642" y="242999"/>
                      <a:pt x="60325" y="242999"/>
                    </a:cubicBezTo>
                    <a:cubicBezTo>
                      <a:pt x="27008" y="242999"/>
                      <a:pt x="0" y="181167"/>
                      <a:pt x="0" y="104894"/>
                    </a:cubicBezTo>
                    <a:cubicBezTo>
                      <a:pt x="0" y="66758"/>
                      <a:pt x="6752" y="32231"/>
                      <a:pt x="17669" y="7239"/>
                    </a:cubicBezTo>
                    <a:lnTo>
                      <a:pt x="19552" y="4332"/>
                    </a:lnTo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6" name="フリーフォーム 1425"/>
              <p:cNvSpPr/>
              <p:nvPr/>
            </p:nvSpPr>
            <p:spPr>
              <a:xfrm>
                <a:off x="236990" y="3418051"/>
                <a:ext cx="1070925" cy="800489"/>
              </a:xfrm>
              <a:custGeom>
                <a:avLst/>
                <a:gdLst>
                  <a:gd name="connsiteX0" fmla="*/ 474347 w 1070925"/>
                  <a:gd name="connsiteY0" fmla="*/ 1098 h 772325"/>
                  <a:gd name="connsiteX1" fmla="*/ 614278 w 1070925"/>
                  <a:gd name="connsiteY1" fmla="*/ 15363 h 772325"/>
                  <a:gd name="connsiteX2" fmla="*/ 645369 w 1070925"/>
                  <a:gd name="connsiteY2" fmla="*/ 28599 h 772325"/>
                  <a:gd name="connsiteX3" fmla="*/ 710467 w 1070925"/>
                  <a:gd name="connsiteY3" fmla="*/ 38450 h 772325"/>
                  <a:gd name="connsiteX4" fmla="*/ 850159 w 1070925"/>
                  <a:gd name="connsiteY4" fmla="*/ 94067 h 772325"/>
                  <a:gd name="connsiteX5" fmla="*/ 1043239 w 1070925"/>
                  <a:gd name="connsiteY5" fmla="*/ 524117 h 772325"/>
                  <a:gd name="connsiteX6" fmla="*/ 930717 w 1070925"/>
                  <a:gd name="connsiteY6" fmla="*/ 617726 h 772325"/>
                  <a:gd name="connsiteX7" fmla="*/ 886555 w 1070925"/>
                  <a:gd name="connsiteY7" fmla="*/ 630528 h 772325"/>
                  <a:gd name="connsiteX8" fmla="*/ 898679 w 1070925"/>
                  <a:gd name="connsiteY8" fmla="*/ 654054 h 772325"/>
                  <a:gd name="connsiteX9" fmla="*/ 893769 w 1070925"/>
                  <a:gd name="connsiteY9" fmla="*/ 771419 h 772325"/>
                  <a:gd name="connsiteX10" fmla="*/ 893015 w 1070925"/>
                  <a:gd name="connsiteY10" fmla="*/ 772325 h 772325"/>
                  <a:gd name="connsiteX11" fmla="*/ 864076 w 1070925"/>
                  <a:gd name="connsiteY11" fmla="*/ 725035 h 772325"/>
                  <a:gd name="connsiteX12" fmla="*/ 823957 w 1070925"/>
                  <a:gd name="connsiteY12" fmla="*/ 676688 h 772325"/>
                  <a:gd name="connsiteX13" fmla="*/ 820999 w 1070925"/>
                  <a:gd name="connsiteY13" fmla="*/ 705721 h 772325"/>
                  <a:gd name="connsiteX14" fmla="*/ 800330 w 1070925"/>
                  <a:gd name="connsiteY14" fmla="*/ 757653 h 772325"/>
                  <a:gd name="connsiteX15" fmla="*/ 799259 w 1070925"/>
                  <a:gd name="connsiteY15" fmla="*/ 759011 h 772325"/>
                  <a:gd name="connsiteX16" fmla="*/ 766233 w 1070925"/>
                  <a:gd name="connsiteY16" fmla="*/ 694865 h 772325"/>
                  <a:gd name="connsiteX17" fmla="*/ 716732 w 1070925"/>
                  <a:gd name="connsiteY17" fmla="*/ 627589 h 772325"/>
                  <a:gd name="connsiteX18" fmla="*/ 716656 w 1070925"/>
                  <a:gd name="connsiteY18" fmla="*/ 627512 h 772325"/>
                  <a:gd name="connsiteX19" fmla="*/ 705211 w 1070925"/>
                  <a:gd name="connsiteY19" fmla="*/ 625435 h 772325"/>
                  <a:gd name="connsiteX20" fmla="*/ 643779 w 1070925"/>
                  <a:gd name="connsiteY20" fmla="*/ 605593 h 772325"/>
                  <a:gd name="connsiteX21" fmla="*/ 585116 w 1070925"/>
                  <a:gd name="connsiteY21" fmla="*/ 577186 h 772325"/>
                  <a:gd name="connsiteX22" fmla="*/ 548642 w 1070925"/>
                  <a:gd name="connsiteY22" fmla="*/ 601939 h 772325"/>
                  <a:gd name="connsiteX23" fmla="*/ 471850 w 1070925"/>
                  <a:gd name="connsiteY23" fmla="*/ 639125 h 772325"/>
                  <a:gd name="connsiteX24" fmla="*/ 413066 w 1070925"/>
                  <a:gd name="connsiteY24" fmla="*/ 657515 h 772325"/>
                  <a:gd name="connsiteX25" fmla="*/ 347745 w 1070925"/>
                  <a:gd name="connsiteY25" fmla="*/ 727147 h 772325"/>
                  <a:gd name="connsiteX26" fmla="*/ 323156 w 1070925"/>
                  <a:gd name="connsiteY26" fmla="*/ 767329 h 772325"/>
                  <a:gd name="connsiteX27" fmla="*/ 322516 w 1070925"/>
                  <a:gd name="connsiteY27" fmla="*/ 766559 h 772325"/>
                  <a:gd name="connsiteX28" fmla="*/ 310157 w 1070925"/>
                  <a:gd name="connsiteY28" fmla="*/ 702591 h 772325"/>
                  <a:gd name="connsiteX29" fmla="*/ 319829 w 1070925"/>
                  <a:gd name="connsiteY29" fmla="*/ 674651 h 772325"/>
                  <a:gd name="connsiteX30" fmla="*/ 318173 w 1070925"/>
                  <a:gd name="connsiteY30" fmla="*/ 674901 h 772325"/>
                  <a:gd name="connsiteX31" fmla="*/ 269163 w 1070925"/>
                  <a:gd name="connsiteY31" fmla="*/ 727147 h 772325"/>
                  <a:gd name="connsiteX32" fmla="*/ 244574 w 1070925"/>
                  <a:gd name="connsiteY32" fmla="*/ 767329 h 772325"/>
                  <a:gd name="connsiteX33" fmla="*/ 243934 w 1070925"/>
                  <a:gd name="connsiteY33" fmla="*/ 766559 h 772325"/>
                  <a:gd name="connsiteX34" fmla="*/ 231575 w 1070925"/>
                  <a:gd name="connsiteY34" fmla="*/ 702591 h 772325"/>
                  <a:gd name="connsiteX35" fmla="*/ 241752 w 1070925"/>
                  <a:gd name="connsiteY35" fmla="*/ 673190 h 772325"/>
                  <a:gd name="connsiteX36" fmla="*/ 235258 w 1070925"/>
                  <a:gd name="connsiteY36" fmla="*/ 671906 h 772325"/>
                  <a:gd name="connsiteX37" fmla="*/ 183438 w 1070925"/>
                  <a:gd name="connsiteY37" fmla="*/ 727147 h 772325"/>
                  <a:gd name="connsiteX38" fmla="*/ 158849 w 1070925"/>
                  <a:gd name="connsiteY38" fmla="*/ 767328 h 772325"/>
                  <a:gd name="connsiteX39" fmla="*/ 158209 w 1070925"/>
                  <a:gd name="connsiteY39" fmla="*/ 766559 h 772325"/>
                  <a:gd name="connsiteX40" fmla="*/ 145850 w 1070925"/>
                  <a:gd name="connsiteY40" fmla="*/ 702591 h 772325"/>
                  <a:gd name="connsiteX41" fmla="*/ 162667 w 1070925"/>
                  <a:gd name="connsiteY41" fmla="*/ 654009 h 772325"/>
                  <a:gd name="connsiteX42" fmla="*/ 118634 w 1070925"/>
                  <a:gd name="connsiteY42" fmla="*/ 635268 h 772325"/>
                  <a:gd name="connsiteX43" fmla="*/ 30584 w 1070925"/>
                  <a:gd name="connsiteY43" fmla="*/ 549122 h 772325"/>
                  <a:gd name="connsiteX44" fmla="*/ 243872 w 1070925"/>
                  <a:gd name="connsiteY44" fmla="*/ 74061 h 772325"/>
                  <a:gd name="connsiteX45" fmla="*/ 474347 w 1070925"/>
                  <a:gd name="connsiteY45" fmla="*/ 1098 h 772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70925" h="772325">
                    <a:moveTo>
                      <a:pt x="474347" y="1098"/>
                    </a:moveTo>
                    <a:cubicBezTo>
                      <a:pt x="524209" y="-2393"/>
                      <a:pt x="571778" y="2456"/>
                      <a:pt x="614278" y="15363"/>
                    </a:cubicBezTo>
                    <a:lnTo>
                      <a:pt x="645369" y="28599"/>
                    </a:lnTo>
                    <a:lnTo>
                      <a:pt x="710467" y="38450"/>
                    </a:lnTo>
                    <a:cubicBezTo>
                      <a:pt x="757051" y="49224"/>
                      <a:pt x="804453" y="67677"/>
                      <a:pt x="850159" y="94067"/>
                    </a:cubicBezTo>
                    <a:cubicBezTo>
                      <a:pt x="1032980" y="199618"/>
                      <a:pt x="1119425" y="392158"/>
                      <a:pt x="1043239" y="524117"/>
                    </a:cubicBezTo>
                    <a:cubicBezTo>
                      <a:pt x="1018240" y="567416"/>
                      <a:pt x="978838" y="598813"/>
                      <a:pt x="930717" y="617726"/>
                    </a:cubicBezTo>
                    <a:lnTo>
                      <a:pt x="886555" y="630528"/>
                    </a:lnTo>
                    <a:lnTo>
                      <a:pt x="898679" y="654054"/>
                    </a:lnTo>
                    <a:cubicBezTo>
                      <a:pt x="913582" y="696970"/>
                      <a:pt x="913049" y="738025"/>
                      <a:pt x="893769" y="771419"/>
                    </a:cubicBezTo>
                    <a:lnTo>
                      <a:pt x="893015" y="772325"/>
                    </a:lnTo>
                    <a:lnTo>
                      <a:pt x="864076" y="725035"/>
                    </a:lnTo>
                    <a:lnTo>
                      <a:pt x="823957" y="676688"/>
                    </a:lnTo>
                    <a:lnTo>
                      <a:pt x="820999" y="705721"/>
                    </a:lnTo>
                    <a:cubicBezTo>
                      <a:pt x="816647" y="723837"/>
                      <a:pt x="809803" y="741246"/>
                      <a:pt x="800330" y="757653"/>
                    </a:cubicBezTo>
                    <a:lnTo>
                      <a:pt x="799259" y="759011"/>
                    </a:lnTo>
                    <a:lnTo>
                      <a:pt x="766233" y="694865"/>
                    </a:lnTo>
                    <a:cubicBezTo>
                      <a:pt x="752186" y="672418"/>
                      <a:pt x="735617" y="649883"/>
                      <a:pt x="716732" y="627589"/>
                    </a:cubicBezTo>
                    <a:lnTo>
                      <a:pt x="716656" y="627512"/>
                    </a:lnTo>
                    <a:lnTo>
                      <a:pt x="705211" y="625435"/>
                    </a:lnTo>
                    <a:cubicBezTo>
                      <a:pt x="684790" y="620300"/>
                      <a:pt x="664242" y="613694"/>
                      <a:pt x="643779" y="605593"/>
                    </a:cubicBezTo>
                    <a:lnTo>
                      <a:pt x="585116" y="577186"/>
                    </a:lnTo>
                    <a:lnTo>
                      <a:pt x="548642" y="601939"/>
                    </a:lnTo>
                    <a:cubicBezTo>
                      <a:pt x="523397" y="616514"/>
                      <a:pt x="497684" y="628897"/>
                      <a:pt x="471850" y="639125"/>
                    </a:cubicBezTo>
                    <a:lnTo>
                      <a:pt x="413066" y="657515"/>
                    </a:lnTo>
                    <a:lnTo>
                      <a:pt x="347745" y="727147"/>
                    </a:lnTo>
                    <a:lnTo>
                      <a:pt x="323156" y="767329"/>
                    </a:lnTo>
                    <a:lnTo>
                      <a:pt x="322516" y="766559"/>
                    </a:lnTo>
                    <a:cubicBezTo>
                      <a:pt x="311595" y="747643"/>
                      <a:pt x="307753" y="725833"/>
                      <a:pt x="310157" y="702591"/>
                    </a:cubicBezTo>
                    <a:lnTo>
                      <a:pt x="319829" y="674651"/>
                    </a:lnTo>
                    <a:lnTo>
                      <a:pt x="318173" y="674901"/>
                    </a:lnTo>
                    <a:lnTo>
                      <a:pt x="269163" y="727147"/>
                    </a:lnTo>
                    <a:lnTo>
                      <a:pt x="244574" y="767329"/>
                    </a:lnTo>
                    <a:lnTo>
                      <a:pt x="243934" y="766559"/>
                    </a:lnTo>
                    <a:cubicBezTo>
                      <a:pt x="233013" y="747643"/>
                      <a:pt x="229171" y="725834"/>
                      <a:pt x="231575" y="702591"/>
                    </a:cubicBezTo>
                    <a:lnTo>
                      <a:pt x="241752" y="673190"/>
                    </a:lnTo>
                    <a:lnTo>
                      <a:pt x="235258" y="671906"/>
                    </a:lnTo>
                    <a:lnTo>
                      <a:pt x="183438" y="727147"/>
                    </a:lnTo>
                    <a:lnTo>
                      <a:pt x="158849" y="767328"/>
                    </a:lnTo>
                    <a:lnTo>
                      <a:pt x="158209" y="766559"/>
                    </a:lnTo>
                    <a:cubicBezTo>
                      <a:pt x="147288" y="747642"/>
                      <a:pt x="143446" y="725833"/>
                      <a:pt x="145850" y="702591"/>
                    </a:cubicBezTo>
                    <a:lnTo>
                      <a:pt x="162667" y="654009"/>
                    </a:lnTo>
                    <a:lnTo>
                      <a:pt x="118634" y="635268"/>
                    </a:lnTo>
                    <a:cubicBezTo>
                      <a:pt x="81900" y="614374"/>
                      <a:pt x="51623" y="585565"/>
                      <a:pt x="30584" y="549122"/>
                    </a:cubicBezTo>
                    <a:cubicBezTo>
                      <a:pt x="-53577" y="403351"/>
                      <a:pt x="41916" y="190661"/>
                      <a:pt x="243872" y="74061"/>
                    </a:cubicBezTo>
                    <a:cubicBezTo>
                      <a:pt x="319604" y="30336"/>
                      <a:pt x="399554" y="6334"/>
                      <a:pt x="474347" y="109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789821" y="4799235"/>
            <a:ext cx="645594" cy="1480248"/>
            <a:chOff x="2846358" y="5383884"/>
            <a:chExt cx="1113931" cy="2554073"/>
          </a:xfrm>
        </p:grpSpPr>
        <p:grpSp>
          <p:nvGrpSpPr>
            <p:cNvPr id="1118" name="グループ化 1117"/>
            <p:cNvGrpSpPr/>
            <p:nvPr/>
          </p:nvGrpSpPr>
          <p:grpSpPr>
            <a:xfrm>
              <a:off x="2846358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119" name="グループ化 1118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43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角丸四角形 1143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フリーフォーム 1144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40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1" name="角丸四角形 1140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1" name="グループ化 1120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36" name="台形 1135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7" name="台形 1136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8" name="台形 1137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9" name="台形 1138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22" name="片側の 2 つの角を丸めた四角形 1121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3" name="二等辺三角形 1122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4" name="フリーフォーム 1123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5" name="平行四辺形 1124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6" name="正方形/長方形 1125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アーチ 1126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星 24 1127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フリーフォーム 1128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0" name="正方形/長方形 1129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1" name="正方形/長方形 1130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2" name="フリーフォーム 1131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3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4" name="フリーフォーム 1133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5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29" name="グループ化 1428"/>
            <p:cNvGrpSpPr/>
            <p:nvPr/>
          </p:nvGrpSpPr>
          <p:grpSpPr>
            <a:xfrm>
              <a:off x="2978590" y="5383884"/>
              <a:ext cx="890011" cy="911682"/>
              <a:chOff x="1499182" y="3334592"/>
              <a:chExt cx="1125801" cy="1153213"/>
            </a:xfrm>
          </p:grpSpPr>
          <p:sp>
            <p:nvSpPr>
              <p:cNvPr id="1430" name="円/楕円 240"/>
              <p:cNvSpPr/>
              <p:nvPr/>
            </p:nvSpPr>
            <p:spPr>
              <a:xfrm rot="20700000">
                <a:off x="1499182" y="3860891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1" name="円/楕円 241"/>
              <p:cNvSpPr/>
              <p:nvPr/>
            </p:nvSpPr>
            <p:spPr>
              <a:xfrm rot="20700000">
                <a:off x="1540850" y="3920106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2" name="円/楕円 243"/>
              <p:cNvSpPr/>
              <p:nvPr/>
            </p:nvSpPr>
            <p:spPr>
              <a:xfrm rot="900000" flipH="1">
                <a:off x="2383683" y="3860890"/>
                <a:ext cx="241300" cy="342900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3" name="円/楕円 244"/>
              <p:cNvSpPr/>
              <p:nvPr/>
            </p:nvSpPr>
            <p:spPr>
              <a:xfrm rot="900000" flipH="1">
                <a:off x="2425355" y="3920105"/>
                <a:ext cx="157960" cy="22447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4" name="円/楕円 8"/>
              <p:cNvSpPr/>
              <p:nvPr/>
            </p:nvSpPr>
            <p:spPr>
              <a:xfrm rot="10800000">
                <a:off x="1601245" y="3433837"/>
                <a:ext cx="920964" cy="1053968"/>
              </a:xfrm>
              <a:custGeom>
                <a:avLst/>
                <a:gdLst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09518"/>
                  <a:gd name="connsiteX1" fmla="*/ 460482 w 920964"/>
                  <a:gd name="connsiteY1" fmla="*/ 0 h 1009518"/>
                  <a:gd name="connsiteX2" fmla="*/ 920964 w 920964"/>
                  <a:gd name="connsiteY2" fmla="*/ 504759 h 1009518"/>
                  <a:gd name="connsiteX3" fmla="*/ 460482 w 920964"/>
                  <a:gd name="connsiteY3" fmla="*/ 1009518 h 1009518"/>
                  <a:gd name="connsiteX4" fmla="*/ 0 w 920964"/>
                  <a:gd name="connsiteY4" fmla="*/ 504759 h 100951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  <a:gd name="connsiteX0" fmla="*/ 0 w 920964"/>
                  <a:gd name="connsiteY0" fmla="*/ 504759 h 1053968"/>
                  <a:gd name="connsiteX1" fmla="*/ 460482 w 920964"/>
                  <a:gd name="connsiteY1" fmla="*/ 0 h 1053968"/>
                  <a:gd name="connsiteX2" fmla="*/ 920964 w 920964"/>
                  <a:gd name="connsiteY2" fmla="*/ 504759 h 1053968"/>
                  <a:gd name="connsiteX3" fmla="*/ 460482 w 920964"/>
                  <a:gd name="connsiteY3" fmla="*/ 1053968 h 1053968"/>
                  <a:gd name="connsiteX4" fmla="*/ 0 w 920964"/>
                  <a:gd name="connsiteY4" fmla="*/ 504759 h 105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964" h="1053968">
                    <a:moveTo>
                      <a:pt x="0" y="504759"/>
                    </a:moveTo>
                    <a:cubicBezTo>
                      <a:pt x="0" y="225988"/>
                      <a:pt x="206165" y="0"/>
                      <a:pt x="460482" y="0"/>
                    </a:cubicBezTo>
                    <a:cubicBezTo>
                      <a:pt x="714799" y="0"/>
                      <a:pt x="920964" y="225988"/>
                      <a:pt x="920964" y="504759"/>
                    </a:cubicBezTo>
                    <a:cubicBezTo>
                      <a:pt x="920964" y="783530"/>
                      <a:pt x="660824" y="1053968"/>
                      <a:pt x="460482" y="1053968"/>
                    </a:cubicBezTo>
                    <a:cubicBezTo>
                      <a:pt x="260140" y="1053968"/>
                      <a:pt x="0" y="783530"/>
                      <a:pt x="0" y="504759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5" name="円/楕円 34"/>
              <p:cNvSpPr/>
              <p:nvPr/>
            </p:nvSpPr>
            <p:spPr>
              <a:xfrm>
                <a:off x="1903802" y="4392394"/>
                <a:ext cx="325048" cy="45720"/>
              </a:xfrm>
              <a:custGeom>
                <a:avLst/>
                <a:gdLst>
                  <a:gd name="connsiteX0" fmla="*/ 0 w 727115"/>
                  <a:gd name="connsiteY0" fmla="*/ 238125 h 476250"/>
                  <a:gd name="connsiteX1" fmla="*/ 363558 w 727115"/>
                  <a:gd name="connsiteY1" fmla="*/ 0 h 476250"/>
                  <a:gd name="connsiteX2" fmla="*/ 727116 w 727115"/>
                  <a:gd name="connsiteY2" fmla="*/ 238125 h 476250"/>
                  <a:gd name="connsiteX3" fmla="*/ 363558 w 727115"/>
                  <a:gd name="connsiteY3" fmla="*/ 476250 h 476250"/>
                  <a:gd name="connsiteX4" fmla="*/ 0 w 727115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238125 h 476250"/>
                  <a:gd name="connsiteX1" fmla="*/ 363558 w 727116"/>
                  <a:gd name="connsiteY1" fmla="*/ 0 h 476250"/>
                  <a:gd name="connsiteX2" fmla="*/ 727116 w 727116"/>
                  <a:gd name="connsiteY2" fmla="*/ 238125 h 476250"/>
                  <a:gd name="connsiteX3" fmla="*/ 363558 w 727116"/>
                  <a:gd name="connsiteY3" fmla="*/ 476250 h 476250"/>
                  <a:gd name="connsiteX4" fmla="*/ 0 w 727116"/>
                  <a:gd name="connsiteY4" fmla="*/ 238125 h 476250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82658 h 320783"/>
                  <a:gd name="connsiteX1" fmla="*/ 358796 w 727116"/>
                  <a:gd name="connsiteY1" fmla="*/ 15983 h 320783"/>
                  <a:gd name="connsiteX2" fmla="*/ 727116 w 727116"/>
                  <a:gd name="connsiteY2" fmla="*/ 82658 h 320783"/>
                  <a:gd name="connsiteX3" fmla="*/ 363558 w 727116"/>
                  <a:gd name="connsiteY3" fmla="*/ 320783 h 320783"/>
                  <a:gd name="connsiteX4" fmla="*/ 0 w 727116"/>
                  <a:gd name="connsiteY4" fmla="*/ 82658 h 320783"/>
                  <a:gd name="connsiteX0" fmla="*/ 0 w 727116"/>
                  <a:gd name="connsiteY0" fmla="*/ 66901 h 305026"/>
                  <a:gd name="connsiteX1" fmla="*/ 358796 w 727116"/>
                  <a:gd name="connsiteY1" fmla="*/ 226 h 305026"/>
                  <a:gd name="connsiteX2" fmla="*/ 727116 w 727116"/>
                  <a:gd name="connsiteY2" fmla="*/ 66901 h 305026"/>
                  <a:gd name="connsiteX3" fmla="*/ 363558 w 727116"/>
                  <a:gd name="connsiteY3" fmla="*/ 305026 h 305026"/>
                  <a:gd name="connsiteX4" fmla="*/ 0 w 727116"/>
                  <a:gd name="connsiteY4" fmla="*/ 66901 h 305026"/>
                  <a:gd name="connsiteX0" fmla="*/ 0 w 727116"/>
                  <a:gd name="connsiteY0" fmla="*/ 38622 h 276747"/>
                  <a:gd name="connsiteX1" fmla="*/ 361177 w 727116"/>
                  <a:gd name="connsiteY1" fmla="*/ 522 h 276747"/>
                  <a:gd name="connsiteX2" fmla="*/ 727116 w 727116"/>
                  <a:gd name="connsiteY2" fmla="*/ 38622 h 276747"/>
                  <a:gd name="connsiteX3" fmla="*/ 363558 w 727116"/>
                  <a:gd name="connsiteY3" fmla="*/ 276747 h 276747"/>
                  <a:gd name="connsiteX4" fmla="*/ 0 w 727116"/>
                  <a:gd name="connsiteY4" fmla="*/ 38622 h 276747"/>
                  <a:gd name="connsiteX0" fmla="*/ 0 w 727116"/>
                  <a:gd name="connsiteY0" fmla="*/ 38622 h 276768"/>
                  <a:gd name="connsiteX1" fmla="*/ 361177 w 727116"/>
                  <a:gd name="connsiteY1" fmla="*/ 522 h 276768"/>
                  <a:gd name="connsiteX2" fmla="*/ 727116 w 727116"/>
                  <a:gd name="connsiteY2" fmla="*/ 38622 h 276768"/>
                  <a:gd name="connsiteX3" fmla="*/ 363558 w 727116"/>
                  <a:gd name="connsiteY3" fmla="*/ 276747 h 276768"/>
                  <a:gd name="connsiteX4" fmla="*/ 0 w 727116"/>
                  <a:gd name="connsiteY4" fmla="*/ 38622 h 276768"/>
                  <a:gd name="connsiteX0" fmla="*/ 22 w 727151"/>
                  <a:gd name="connsiteY0" fmla="*/ 3378 h 241524"/>
                  <a:gd name="connsiteX1" fmla="*/ 350651 w 727151"/>
                  <a:gd name="connsiteY1" fmla="*/ 95010 h 241524"/>
                  <a:gd name="connsiteX2" fmla="*/ 727138 w 727151"/>
                  <a:gd name="connsiteY2" fmla="*/ 3378 h 241524"/>
                  <a:gd name="connsiteX3" fmla="*/ 363580 w 727151"/>
                  <a:gd name="connsiteY3" fmla="*/ 241503 h 241524"/>
                  <a:gd name="connsiteX4" fmla="*/ 22 w 727151"/>
                  <a:gd name="connsiteY4" fmla="*/ 3378 h 241524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  <a:gd name="connsiteX0" fmla="*/ 2 w 727118"/>
                  <a:gd name="connsiteY0" fmla="*/ 7936 h 346977"/>
                  <a:gd name="connsiteX1" fmla="*/ 350631 w 727118"/>
                  <a:gd name="connsiteY1" fmla="*/ 99568 h 346977"/>
                  <a:gd name="connsiteX2" fmla="*/ 727118 w 727118"/>
                  <a:gd name="connsiteY2" fmla="*/ 7936 h 346977"/>
                  <a:gd name="connsiteX3" fmla="*/ 353010 w 727118"/>
                  <a:gd name="connsiteY3" fmla="*/ 346964 h 346977"/>
                  <a:gd name="connsiteX4" fmla="*/ 2 w 727118"/>
                  <a:gd name="connsiteY4" fmla="*/ 7936 h 34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7118" h="346977">
                    <a:moveTo>
                      <a:pt x="2" y="7936"/>
                    </a:moveTo>
                    <a:cubicBezTo>
                      <a:pt x="-394" y="-33297"/>
                      <a:pt x="149843" y="99568"/>
                      <a:pt x="350631" y="99568"/>
                    </a:cubicBezTo>
                    <a:cubicBezTo>
                      <a:pt x="551419" y="99568"/>
                      <a:pt x="726722" y="-33297"/>
                      <a:pt x="727118" y="7936"/>
                    </a:cubicBezTo>
                    <a:cubicBezTo>
                      <a:pt x="727514" y="49169"/>
                      <a:pt x="529497" y="349342"/>
                      <a:pt x="353010" y="346964"/>
                    </a:cubicBezTo>
                    <a:cubicBezTo>
                      <a:pt x="176523" y="344586"/>
                      <a:pt x="398" y="49169"/>
                      <a:pt x="2" y="7936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6" name="フリーフォーム 1435"/>
              <p:cNvSpPr/>
              <p:nvPr/>
            </p:nvSpPr>
            <p:spPr>
              <a:xfrm>
                <a:off x="1550669" y="3334592"/>
                <a:ext cx="1011556" cy="729726"/>
              </a:xfrm>
              <a:custGeom>
                <a:avLst/>
                <a:gdLst>
                  <a:gd name="connsiteX0" fmla="*/ 505778 w 1011556"/>
                  <a:gd name="connsiteY0" fmla="*/ 0 h 729726"/>
                  <a:gd name="connsiteX1" fmla="*/ 1011556 w 1011556"/>
                  <a:gd name="connsiteY1" fmla="*/ 515413 h 729726"/>
                  <a:gd name="connsiteX2" fmla="*/ 971810 w 1011556"/>
                  <a:gd name="connsiteY2" fmla="*/ 716035 h 729726"/>
                  <a:gd name="connsiteX3" fmla="*/ 964518 w 1011556"/>
                  <a:gd name="connsiteY3" fmla="*/ 729726 h 729726"/>
                  <a:gd name="connsiteX4" fmla="*/ 925177 w 1011556"/>
                  <a:gd name="connsiteY4" fmla="*/ 655866 h 729726"/>
                  <a:gd name="connsiteX5" fmla="*/ 505778 w 1011556"/>
                  <a:gd name="connsiteY5" fmla="*/ 428625 h 729726"/>
                  <a:gd name="connsiteX6" fmla="*/ 86379 w 1011556"/>
                  <a:gd name="connsiteY6" fmla="*/ 655866 h 729726"/>
                  <a:gd name="connsiteX7" fmla="*/ 47039 w 1011556"/>
                  <a:gd name="connsiteY7" fmla="*/ 729726 h 729726"/>
                  <a:gd name="connsiteX8" fmla="*/ 39747 w 1011556"/>
                  <a:gd name="connsiteY8" fmla="*/ 716035 h 729726"/>
                  <a:gd name="connsiteX9" fmla="*/ 0 w 1011556"/>
                  <a:gd name="connsiteY9" fmla="*/ 515413 h 729726"/>
                  <a:gd name="connsiteX10" fmla="*/ 505778 w 1011556"/>
                  <a:gd name="connsiteY10" fmla="*/ 0 h 72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11556" h="729726">
                    <a:moveTo>
                      <a:pt x="505778" y="0"/>
                    </a:moveTo>
                    <a:cubicBezTo>
                      <a:pt x="785111" y="0"/>
                      <a:pt x="1011556" y="230758"/>
                      <a:pt x="1011556" y="515413"/>
                    </a:cubicBezTo>
                    <a:cubicBezTo>
                      <a:pt x="1011556" y="586577"/>
                      <a:pt x="997403" y="654372"/>
                      <a:pt x="971810" y="716035"/>
                    </a:cubicBezTo>
                    <a:lnTo>
                      <a:pt x="964518" y="729726"/>
                    </a:lnTo>
                    <a:lnTo>
                      <a:pt x="925177" y="655866"/>
                    </a:lnTo>
                    <a:cubicBezTo>
                      <a:pt x="834285" y="518765"/>
                      <a:pt x="680361" y="428625"/>
                      <a:pt x="505778" y="428625"/>
                    </a:cubicBezTo>
                    <a:cubicBezTo>
                      <a:pt x="331195" y="428625"/>
                      <a:pt x="177271" y="518765"/>
                      <a:pt x="86379" y="655866"/>
                    </a:cubicBezTo>
                    <a:lnTo>
                      <a:pt x="47039" y="729726"/>
                    </a:lnTo>
                    <a:lnTo>
                      <a:pt x="39747" y="716035"/>
                    </a:lnTo>
                    <a:cubicBezTo>
                      <a:pt x="14153" y="654372"/>
                      <a:pt x="0" y="586577"/>
                      <a:pt x="0" y="515413"/>
                    </a:cubicBezTo>
                    <a:cubicBezTo>
                      <a:pt x="0" y="230758"/>
                      <a:pt x="226445" y="0"/>
                      <a:pt x="50577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7" name="フリーフォーム 1436"/>
              <p:cNvSpPr/>
              <p:nvPr/>
            </p:nvSpPr>
            <p:spPr>
              <a:xfrm rot="994748">
                <a:off x="1592917" y="3861757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8" name="フリーフォーム 1437"/>
              <p:cNvSpPr/>
              <p:nvPr/>
            </p:nvSpPr>
            <p:spPr>
              <a:xfrm rot="994748">
                <a:off x="1665569" y="3787640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9" name="フリーフォーム 1438"/>
              <p:cNvSpPr/>
              <p:nvPr/>
            </p:nvSpPr>
            <p:spPr>
              <a:xfrm rot="994748">
                <a:off x="1741334" y="3730708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0" name="フリーフォーム 1439"/>
              <p:cNvSpPr/>
              <p:nvPr/>
            </p:nvSpPr>
            <p:spPr>
              <a:xfrm rot="20605252" flipH="1">
                <a:off x="2370315" y="3881381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1" name="フリーフォーム 1440"/>
              <p:cNvSpPr/>
              <p:nvPr/>
            </p:nvSpPr>
            <p:spPr>
              <a:xfrm rot="20605252" flipH="1">
                <a:off x="2297663" y="3807264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2" name="フリーフォーム 1441"/>
              <p:cNvSpPr/>
              <p:nvPr/>
            </p:nvSpPr>
            <p:spPr>
              <a:xfrm rot="20605252" flipH="1">
                <a:off x="2221898" y="3750332"/>
                <a:ext cx="162340" cy="317178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3" name="円/楕円 357"/>
              <p:cNvSpPr/>
              <p:nvPr/>
            </p:nvSpPr>
            <p:spPr>
              <a:xfrm>
                <a:off x="1993997" y="4304310"/>
                <a:ext cx="152304" cy="10975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4" name="フリーフォーム 1443"/>
              <p:cNvSpPr/>
              <p:nvPr/>
            </p:nvSpPr>
            <p:spPr>
              <a:xfrm flipV="1">
                <a:off x="1740916" y="4243684"/>
                <a:ext cx="172515" cy="45719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5" name="フリーフォーム 1444"/>
              <p:cNvSpPr/>
              <p:nvPr/>
            </p:nvSpPr>
            <p:spPr>
              <a:xfrm>
                <a:off x="1667392" y="4131671"/>
                <a:ext cx="299521" cy="8345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6" name="フリーフォーム 1445"/>
              <p:cNvSpPr/>
              <p:nvPr/>
            </p:nvSpPr>
            <p:spPr>
              <a:xfrm flipV="1">
                <a:off x="2224309" y="4243684"/>
                <a:ext cx="172515" cy="45719"/>
              </a:xfrm>
              <a:custGeom>
                <a:avLst/>
                <a:gdLst>
                  <a:gd name="connsiteX0" fmla="*/ 99870 w 199740"/>
                  <a:gd name="connsiteY0" fmla="*/ 0 h 85462"/>
                  <a:gd name="connsiteX1" fmla="*/ 199740 w 199740"/>
                  <a:gd name="connsiteY1" fmla="*/ 65221 h 85462"/>
                  <a:gd name="connsiteX2" fmla="*/ 193483 w 199740"/>
                  <a:gd name="connsiteY2" fmla="*/ 85462 h 85462"/>
                  <a:gd name="connsiteX3" fmla="*/ 191892 w 199740"/>
                  <a:gd name="connsiteY3" fmla="*/ 80315 h 85462"/>
                  <a:gd name="connsiteX4" fmla="*/ 99870 w 199740"/>
                  <a:gd name="connsiteY4" fmla="*/ 40481 h 85462"/>
                  <a:gd name="connsiteX5" fmla="*/ 7848 w 199740"/>
                  <a:gd name="connsiteY5" fmla="*/ 80315 h 85462"/>
                  <a:gd name="connsiteX6" fmla="*/ 6257 w 199740"/>
                  <a:gd name="connsiteY6" fmla="*/ 85462 h 85462"/>
                  <a:gd name="connsiteX7" fmla="*/ 0 w 199740"/>
                  <a:gd name="connsiteY7" fmla="*/ 65221 h 85462"/>
                  <a:gd name="connsiteX8" fmla="*/ 99870 w 199740"/>
                  <a:gd name="connsiteY8" fmla="*/ 0 h 8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740" h="85462">
                    <a:moveTo>
                      <a:pt x="99870" y="0"/>
                    </a:moveTo>
                    <a:cubicBezTo>
                      <a:pt x="155027" y="0"/>
                      <a:pt x="199740" y="29200"/>
                      <a:pt x="199740" y="65221"/>
                    </a:cubicBezTo>
                    <a:lnTo>
                      <a:pt x="193483" y="85462"/>
                    </a:lnTo>
                    <a:lnTo>
                      <a:pt x="191892" y="80315"/>
                    </a:lnTo>
                    <a:cubicBezTo>
                      <a:pt x="176731" y="56906"/>
                      <a:pt x="141238" y="40481"/>
                      <a:pt x="99870" y="40481"/>
                    </a:cubicBezTo>
                    <a:cubicBezTo>
                      <a:pt x="58502" y="40481"/>
                      <a:pt x="23009" y="56906"/>
                      <a:pt x="7848" y="80315"/>
                    </a:cubicBezTo>
                    <a:lnTo>
                      <a:pt x="6257" y="85462"/>
                    </a:lnTo>
                    <a:lnTo>
                      <a:pt x="0" y="65221"/>
                    </a:lnTo>
                    <a:cubicBezTo>
                      <a:pt x="0" y="29200"/>
                      <a:pt x="44713" y="0"/>
                      <a:pt x="998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7" name="フリーフォーム 1446"/>
              <p:cNvSpPr/>
              <p:nvPr/>
            </p:nvSpPr>
            <p:spPr>
              <a:xfrm>
                <a:off x="2150785" y="4131671"/>
                <a:ext cx="299521" cy="83456"/>
              </a:xfrm>
              <a:custGeom>
                <a:avLst/>
                <a:gdLst>
                  <a:gd name="connsiteX0" fmla="*/ 312895 w 625790"/>
                  <a:gd name="connsiteY0" fmla="*/ 0 h 129463"/>
                  <a:gd name="connsiteX1" fmla="*/ 625790 w 625790"/>
                  <a:gd name="connsiteY1" fmla="*/ 127077 h 129463"/>
                  <a:gd name="connsiteX2" fmla="*/ 624604 w 625790"/>
                  <a:gd name="connsiteY2" fmla="*/ 129463 h 129463"/>
                  <a:gd name="connsiteX3" fmla="*/ 583315 w 625790"/>
                  <a:gd name="connsiteY3" fmla="*/ 110155 h 129463"/>
                  <a:gd name="connsiteX4" fmla="*/ 312895 w 625790"/>
                  <a:gd name="connsiteY4" fmla="*/ 74840 h 129463"/>
                  <a:gd name="connsiteX5" fmla="*/ 42475 w 625790"/>
                  <a:gd name="connsiteY5" fmla="*/ 110155 h 129463"/>
                  <a:gd name="connsiteX6" fmla="*/ 1186 w 625790"/>
                  <a:gd name="connsiteY6" fmla="*/ 129463 h 129463"/>
                  <a:gd name="connsiteX7" fmla="*/ 0 w 625790"/>
                  <a:gd name="connsiteY7" fmla="*/ 127077 h 129463"/>
                  <a:gd name="connsiteX8" fmla="*/ 312895 w 625790"/>
                  <a:gd name="connsiteY8" fmla="*/ 0 h 12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790" h="129463">
                    <a:moveTo>
                      <a:pt x="312895" y="0"/>
                    </a:moveTo>
                    <a:cubicBezTo>
                      <a:pt x="485702" y="0"/>
                      <a:pt x="625790" y="56894"/>
                      <a:pt x="625790" y="127077"/>
                    </a:cubicBezTo>
                    <a:lnTo>
                      <a:pt x="624604" y="129463"/>
                    </a:lnTo>
                    <a:lnTo>
                      <a:pt x="583315" y="110155"/>
                    </a:lnTo>
                    <a:cubicBezTo>
                      <a:pt x="514108" y="88336"/>
                      <a:pt x="418501" y="74840"/>
                      <a:pt x="312895" y="74840"/>
                    </a:cubicBezTo>
                    <a:cubicBezTo>
                      <a:pt x="207290" y="74840"/>
                      <a:pt x="111682" y="88336"/>
                      <a:pt x="42475" y="110155"/>
                    </a:cubicBezTo>
                    <a:lnTo>
                      <a:pt x="1186" y="129463"/>
                    </a:lnTo>
                    <a:lnTo>
                      <a:pt x="0" y="127077"/>
                    </a:lnTo>
                    <a:cubicBezTo>
                      <a:pt x="0" y="56894"/>
                      <a:pt x="140088" y="0"/>
                      <a:pt x="312895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626247" y="4843187"/>
            <a:ext cx="645594" cy="1436296"/>
            <a:chOff x="6316060" y="5459720"/>
            <a:chExt cx="1113931" cy="2478237"/>
          </a:xfrm>
        </p:grpSpPr>
        <p:grpSp>
          <p:nvGrpSpPr>
            <p:cNvPr id="1146" name="グループ化 1145"/>
            <p:cNvGrpSpPr/>
            <p:nvPr/>
          </p:nvGrpSpPr>
          <p:grpSpPr>
            <a:xfrm>
              <a:off x="6316060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147" name="グループ化 1146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71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2" name="角丸四角形 1171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3" name="フリーフォーム 1172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68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9" name="角丸四角形 1168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0" name="フリーフォーム 1169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64" name="台形 1163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5" name="台形 1164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6" name="台形 1165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7" name="台形 1166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50" name="片側の 2 つの角を丸めた四角形 1149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1" name="二等辺三角形 1150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2" name="フリーフォーム 1151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3" name="平行四辺形 1152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4" name="正方形/長方形 1153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5" name="アーチ 1154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6" name="星 24 1155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7" name="フリーフォーム 1156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8" name="正方形/長方形 1157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9" name="正方形/長方形 1158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0" name="フリーフォーム 1159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1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2" name="フリーフォーム 1161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48" name="グループ化 1447"/>
            <p:cNvGrpSpPr/>
            <p:nvPr/>
          </p:nvGrpSpPr>
          <p:grpSpPr>
            <a:xfrm>
              <a:off x="6379260" y="5459720"/>
              <a:ext cx="928843" cy="851418"/>
              <a:chOff x="3330782" y="3398796"/>
              <a:chExt cx="1174920" cy="1076983"/>
            </a:xfrm>
          </p:grpSpPr>
          <p:sp>
            <p:nvSpPr>
              <p:cNvPr id="1449" name="円/楕円 432"/>
              <p:cNvSpPr/>
              <p:nvPr/>
            </p:nvSpPr>
            <p:spPr>
              <a:xfrm rot="20700000">
                <a:off x="3330782" y="3921378"/>
                <a:ext cx="250556" cy="305528"/>
              </a:xfrm>
              <a:prstGeom prst="ellipse">
                <a:avLst/>
              </a:prstGeom>
              <a:solidFill>
                <a:srgbClr val="5B9BD5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0" name="円/楕円 433"/>
              <p:cNvSpPr/>
              <p:nvPr/>
            </p:nvSpPr>
            <p:spPr>
              <a:xfrm rot="20700000">
                <a:off x="3368370" y="396271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1" name="円/楕円 435"/>
              <p:cNvSpPr/>
              <p:nvPr/>
            </p:nvSpPr>
            <p:spPr>
              <a:xfrm rot="900000" flipH="1">
                <a:off x="4255146" y="3921378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2" name="円/楕円 436"/>
              <p:cNvSpPr/>
              <p:nvPr/>
            </p:nvSpPr>
            <p:spPr>
              <a:xfrm rot="900000" flipH="1">
                <a:off x="4292732" y="3962713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3" name="円/楕円 391"/>
              <p:cNvSpPr/>
              <p:nvPr/>
            </p:nvSpPr>
            <p:spPr>
              <a:xfrm>
                <a:off x="3438525" y="3517051"/>
                <a:ext cx="958728" cy="95872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4" name="月 1453"/>
              <p:cNvSpPr/>
              <p:nvPr/>
            </p:nvSpPr>
            <p:spPr>
              <a:xfrm rot="5400000">
                <a:off x="3658704" y="4013215"/>
                <a:ext cx="56858" cy="287890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5" name="月 1454"/>
              <p:cNvSpPr/>
              <p:nvPr/>
            </p:nvSpPr>
            <p:spPr>
              <a:xfrm rot="5400000">
                <a:off x="4096854" y="4013215"/>
                <a:ext cx="56858" cy="287890"/>
              </a:xfrm>
              <a:prstGeom prst="moon">
                <a:avLst>
                  <a:gd name="adj" fmla="val 74243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6" name="月 1455"/>
              <p:cNvSpPr/>
              <p:nvPr/>
            </p:nvSpPr>
            <p:spPr>
              <a:xfrm rot="16200000" flipV="1">
                <a:off x="3644421" y="4156530"/>
                <a:ext cx="85424" cy="248910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7" name="月 1456"/>
              <p:cNvSpPr/>
              <p:nvPr/>
            </p:nvSpPr>
            <p:spPr>
              <a:xfrm rot="16200000" flipV="1">
                <a:off x="4090508" y="4156530"/>
                <a:ext cx="85424" cy="248910"/>
              </a:xfrm>
              <a:prstGeom prst="moon">
                <a:avLst>
                  <a:gd name="adj" fmla="val 4414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8" name="月 1457"/>
              <p:cNvSpPr/>
              <p:nvPr/>
            </p:nvSpPr>
            <p:spPr>
              <a:xfrm rot="16200000">
                <a:off x="3894777" y="4290304"/>
                <a:ext cx="46226" cy="228720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9" name="フリーフォーム 1458"/>
              <p:cNvSpPr/>
              <p:nvPr/>
            </p:nvSpPr>
            <p:spPr>
              <a:xfrm>
                <a:off x="3333955" y="3398796"/>
                <a:ext cx="1120888" cy="896977"/>
              </a:xfrm>
              <a:custGeom>
                <a:avLst/>
                <a:gdLst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108136 w 1120888"/>
                  <a:gd name="connsiteY3" fmla="*/ 652344 h 896977"/>
                  <a:gd name="connsiteX4" fmla="*/ 1088525 w 1120888"/>
                  <a:gd name="connsiteY4" fmla="*/ 589166 h 896977"/>
                  <a:gd name="connsiteX5" fmla="*/ 1082299 w 1120888"/>
                  <a:gd name="connsiteY5" fmla="*/ 650925 h 896977"/>
                  <a:gd name="connsiteX6" fmla="*/ 1076519 w 1120888"/>
                  <a:gd name="connsiteY6" fmla="*/ 669544 h 896977"/>
                  <a:gd name="connsiteX7" fmla="*/ 1058975 w 1120888"/>
                  <a:gd name="connsiteY7" fmla="*/ 640783 h 896977"/>
                  <a:gd name="connsiteX8" fmla="*/ 584527 w 1120888"/>
                  <a:gd name="connsiteY8" fmla="*/ 416314 h 896977"/>
                  <a:gd name="connsiteX9" fmla="*/ 311800 w 1120888"/>
                  <a:gd name="connsiteY9" fmla="*/ 477763 h 896977"/>
                  <a:gd name="connsiteX10" fmla="*/ 294430 w 1120888"/>
                  <a:gd name="connsiteY10" fmla="*/ 488748 h 896977"/>
                  <a:gd name="connsiteX11" fmla="*/ 292951 w 1120888"/>
                  <a:gd name="connsiteY11" fmla="*/ 490818 h 896977"/>
                  <a:gd name="connsiteX12" fmla="*/ 262759 w 1120888"/>
                  <a:gd name="connsiteY12" fmla="*/ 564641 h 896977"/>
                  <a:gd name="connsiteX13" fmla="*/ 321245 w 1120888"/>
                  <a:gd name="connsiteY13" fmla="*/ 865426 h 896977"/>
                  <a:gd name="connsiteX14" fmla="*/ 134730 w 1120888"/>
                  <a:gd name="connsiteY14" fmla="*/ 688053 h 896977"/>
                  <a:gd name="connsiteX15" fmla="*/ 127404 w 1120888"/>
                  <a:gd name="connsiteY15" fmla="*/ 656148 h 896977"/>
                  <a:gd name="connsiteX16" fmla="*/ 123869 w 1120888"/>
                  <a:gd name="connsiteY16" fmla="*/ 664352 h 896977"/>
                  <a:gd name="connsiteX17" fmla="*/ 137080 w 1120888"/>
                  <a:gd name="connsiteY17" fmla="*/ 896977 h 896977"/>
                  <a:gd name="connsiteX18" fmla="*/ 36764 w 1120888"/>
                  <a:gd name="connsiteY18" fmla="*/ 522591 h 896977"/>
                  <a:gd name="connsiteX19" fmla="*/ 47920 w 1120888"/>
                  <a:gd name="connsiteY19" fmla="*/ 507098 h 896977"/>
                  <a:gd name="connsiteX20" fmla="*/ 55731 w 1120888"/>
                  <a:gd name="connsiteY20" fmla="*/ 429610 h 896977"/>
                  <a:gd name="connsiteX21" fmla="*/ 582844 w 1120888"/>
                  <a:gd name="connsiteY21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108136 w 1120888"/>
                  <a:gd name="connsiteY3" fmla="*/ 652344 h 896977"/>
                  <a:gd name="connsiteX4" fmla="*/ 1082299 w 1120888"/>
                  <a:gd name="connsiteY4" fmla="*/ 650925 h 896977"/>
                  <a:gd name="connsiteX5" fmla="*/ 1076519 w 1120888"/>
                  <a:gd name="connsiteY5" fmla="*/ 669544 h 896977"/>
                  <a:gd name="connsiteX6" fmla="*/ 1058975 w 1120888"/>
                  <a:gd name="connsiteY6" fmla="*/ 640783 h 896977"/>
                  <a:gd name="connsiteX7" fmla="*/ 584527 w 1120888"/>
                  <a:gd name="connsiteY7" fmla="*/ 416314 h 896977"/>
                  <a:gd name="connsiteX8" fmla="*/ 311800 w 1120888"/>
                  <a:gd name="connsiteY8" fmla="*/ 477763 h 896977"/>
                  <a:gd name="connsiteX9" fmla="*/ 294430 w 1120888"/>
                  <a:gd name="connsiteY9" fmla="*/ 488748 h 896977"/>
                  <a:gd name="connsiteX10" fmla="*/ 292951 w 1120888"/>
                  <a:gd name="connsiteY10" fmla="*/ 490818 h 896977"/>
                  <a:gd name="connsiteX11" fmla="*/ 262759 w 1120888"/>
                  <a:gd name="connsiteY11" fmla="*/ 564641 h 896977"/>
                  <a:gd name="connsiteX12" fmla="*/ 321245 w 1120888"/>
                  <a:gd name="connsiteY12" fmla="*/ 865426 h 896977"/>
                  <a:gd name="connsiteX13" fmla="*/ 134730 w 1120888"/>
                  <a:gd name="connsiteY13" fmla="*/ 688053 h 896977"/>
                  <a:gd name="connsiteX14" fmla="*/ 127404 w 1120888"/>
                  <a:gd name="connsiteY14" fmla="*/ 656148 h 896977"/>
                  <a:gd name="connsiteX15" fmla="*/ 123869 w 1120888"/>
                  <a:gd name="connsiteY15" fmla="*/ 664352 h 896977"/>
                  <a:gd name="connsiteX16" fmla="*/ 137080 w 1120888"/>
                  <a:gd name="connsiteY16" fmla="*/ 896977 h 896977"/>
                  <a:gd name="connsiteX17" fmla="*/ 36764 w 1120888"/>
                  <a:gd name="connsiteY17" fmla="*/ 522591 h 896977"/>
                  <a:gd name="connsiteX18" fmla="*/ 47920 w 1120888"/>
                  <a:gd name="connsiteY18" fmla="*/ 507098 h 896977"/>
                  <a:gd name="connsiteX19" fmla="*/ 55731 w 1120888"/>
                  <a:gd name="connsiteY19" fmla="*/ 429610 h 896977"/>
                  <a:gd name="connsiteX20" fmla="*/ 582844 w 1120888"/>
                  <a:gd name="connsiteY20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82299 w 1120888"/>
                  <a:gd name="connsiteY3" fmla="*/ 650925 h 896977"/>
                  <a:gd name="connsiteX4" fmla="*/ 1076519 w 1120888"/>
                  <a:gd name="connsiteY4" fmla="*/ 669544 h 896977"/>
                  <a:gd name="connsiteX5" fmla="*/ 1058975 w 1120888"/>
                  <a:gd name="connsiteY5" fmla="*/ 640783 h 896977"/>
                  <a:gd name="connsiteX6" fmla="*/ 584527 w 1120888"/>
                  <a:gd name="connsiteY6" fmla="*/ 416314 h 896977"/>
                  <a:gd name="connsiteX7" fmla="*/ 311800 w 1120888"/>
                  <a:gd name="connsiteY7" fmla="*/ 477763 h 896977"/>
                  <a:gd name="connsiteX8" fmla="*/ 294430 w 1120888"/>
                  <a:gd name="connsiteY8" fmla="*/ 488748 h 896977"/>
                  <a:gd name="connsiteX9" fmla="*/ 292951 w 1120888"/>
                  <a:gd name="connsiteY9" fmla="*/ 490818 h 896977"/>
                  <a:gd name="connsiteX10" fmla="*/ 262759 w 1120888"/>
                  <a:gd name="connsiteY10" fmla="*/ 564641 h 896977"/>
                  <a:gd name="connsiteX11" fmla="*/ 321245 w 1120888"/>
                  <a:gd name="connsiteY11" fmla="*/ 865426 h 896977"/>
                  <a:gd name="connsiteX12" fmla="*/ 134730 w 1120888"/>
                  <a:gd name="connsiteY12" fmla="*/ 688053 h 896977"/>
                  <a:gd name="connsiteX13" fmla="*/ 127404 w 1120888"/>
                  <a:gd name="connsiteY13" fmla="*/ 656148 h 896977"/>
                  <a:gd name="connsiteX14" fmla="*/ 123869 w 1120888"/>
                  <a:gd name="connsiteY14" fmla="*/ 664352 h 896977"/>
                  <a:gd name="connsiteX15" fmla="*/ 137080 w 1120888"/>
                  <a:gd name="connsiteY15" fmla="*/ 896977 h 896977"/>
                  <a:gd name="connsiteX16" fmla="*/ 36764 w 1120888"/>
                  <a:gd name="connsiteY16" fmla="*/ 522591 h 896977"/>
                  <a:gd name="connsiteX17" fmla="*/ 47920 w 1120888"/>
                  <a:gd name="connsiteY17" fmla="*/ 507098 h 896977"/>
                  <a:gd name="connsiteX18" fmla="*/ 55731 w 1120888"/>
                  <a:gd name="connsiteY18" fmla="*/ 429610 h 896977"/>
                  <a:gd name="connsiteX19" fmla="*/ 582844 w 1120888"/>
                  <a:gd name="connsiteY19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82299 w 1120888"/>
                  <a:gd name="connsiteY3" fmla="*/ 650925 h 896977"/>
                  <a:gd name="connsiteX4" fmla="*/ 1059851 w 1120888"/>
                  <a:gd name="connsiteY4" fmla="*/ 693357 h 896977"/>
                  <a:gd name="connsiteX5" fmla="*/ 1058975 w 1120888"/>
                  <a:gd name="connsiteY5" fmla="*/ 640783 h 896977"/>
                  <a:gd name="connsiteX6" fmla="*/ 584527 w 1120888"/>
                  <a:gd name="connsiteY6" fmla="*/ 416314 h 896977"/>
                  <a:gd name="connsiteX7" fmla="*/ 311800 w 1120888"/>
                  <a:gd name="connsiteY7" fmla="*/ 477763 h 896977"/>
                  <a:gd name="connsiteX8" fmla="*/ 294430 w 1120888"/>
                  <a:gd name="connsiteY8" fmla="*/ 488748 h 896977"/>
                  <a:gd name="connsiteX9" fmla="*/ 292951 w 1120888"/>
                  <a:gd name="connsiteY9" fmla="*/ 490818 h 896977"/>
                  <a:gd name="connsiteX10" fmla="*/ 262759 w 1120888"/>
                  <a:gd name="connsiteY10" fmla="*/ 564641 h 896977"/>
                  <a:gd name="connsiteX11" fmla="*/ 321245 w 1120888"/>
                  <a:gd name="connsiteY11" fmla="*/ 865426 h 896977"/>
                  <a:gd name="connsiteX12" fmla="*/ 134730 w 1120888"/>
                  <a:gd name="connsiteY12" fmla="*/ 688053 h 896977"/>
                  <a:gd name="connsiteX13" fmla="*/ 127404 w 1120888"/>
                  <a:gd name="connsiteY13" fmla="*/ 656148 h 896977"/>
                  <a:gd name="connsiteX14" fmla="*/ 123869 w 1120888"/>
                  <a:gd name="connsiteY14" fmla="*/ 664352 h 896977"/>
                  <a:gd name="connsiteX15" fmla="*/ 137080 w 1120888"/>
                  <a:gd name="connsiteY15" fmla="*/ 896977 h 896977"/>
                  <a:gd name="connsiteX16" fmla="*/ 36764 w 1120888"/>
                  <a:gd name="connsiteY16" fmla="*/ 522591 h 896977"/>
                  <a:gd name="connsiteX17" fmla="*/ 47920 w 1120888"/>
                  <a:gd name="connsiteY17" fmla="*/ 507098 h 896977"/>
                  <a:gd name="connsiteX18" fmla="*/ 55731 w 1120888"/>
                  <a:gd name="connsiteY18" fmla="*/ 429610 h 896977"/>
                  <a:gd name="connsiteX19" fmla="*/ 582844 w 1120888"/>
                  <a:gd name="connsiteY19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59851 w 1120888"/>
                  <a:gd name="connsiteY3" fmla="*/ 693357 h 896977"/>
                  <a:gd name="connsiteX4" fmla="*/ 1058975 w 1120888"/>
                  <a:gd name="connsiteY4" fmla="*/ 640783 h 896977"/>
                  <a:gd name="connsiteX5" fmla="*/ 584527 w 1120888"/>
                  <a:gd name="connsiteY5" fmla="*/ 416314 h 896977"/>
                  <a:gd name="connsiteX6" fmla="*/ 311800 w 1120888"/>
                  <a:gd name="connsiteY6" fmla="*/ 477763 h 896977"/>
                  <a:gd name="connsiteX7" fmla="*/ 294430 w 1120888"/>
                  <a:gd name="connsiteY7" fmla="*/ 488748 h 896977"/>
                  <a:gd name="connsiteX8" fmla="*/ 292951 w 1120888"/>
                  <a:gd name="connsiteY8" fmla="*/ 490818 h 896977"/>
                  <a:gd name="connsiteX9" fmla="*/ 262759 w 1120888"/>
                  <a:gd name="connsiteY9" fmla="*/ 564641 h 896977"/>
                  <a:gd name="connsiteX10" fmla="*/ 321245 w 1120888"/>
                  <a:gd name="connsiteY10" fmla="*/ 865426 h 896977"/>
                  <a:gd name="connsiteX11" fmla="*/ 134730 w 1120888"/>
                  <a:gd name="connsiteY11" fmla="*/ 688053 h 896977"/>
                  <a:gd name="connsiteX12" fmla="*/ 127404 w 1120888"/>
                  <a:gd name="connsiteY12" fmla="*/ 656148 h 896977"/>
                  <a:gd name="connsiteX13" fmla="*/ 123869 w 1120888"/>
                  <a:gd name="connsiteY13" fmla="*/ 664352 h 896977"/>
                  <a:gd name="connsiteX14" fmla="*/ 137080 w 1120888"/>
                  <a:gd name="connsiteY14" fmla="*/ 896977 h 896977"/>
                  <a:gd name="connsiteX15" fmla="*/ 36764 w 1120888"/>
                  <a:gd name="connsiteY15" fmla="*/ 522591 h 896977"/>
                  <a:gd name="connsiteX16" fmla="*/ 47920 w 1120888"/>
                  <a:gd name="connsiteY16" fmla="*/ 507098 h 896977"/>
                  <a:gd name="connsiteX17" fmla="*/ 55731 w 1120888"/>
                  <a:gd name="connsiteY17" fmla="*/ 429610 h 896977"/>
                  <a:gd name="connsiteX18" fmla="*/ 582844 w 1120888"/>
                  <a:gd name="connsiteY18" fmla="*/ 0 h 896977"/>
                  <a:gd name="connsiteX0" fmla="*/ 582844 w 1120888"/>
                  <a:gd name="connsiteY0" fmla="*/ 0 h 896977"/>
                  <a:gd name="connsiteX1" fmla="*/ 1120888 w 1120888"/>
                  <a:gd name="connsiteY1" fmla="*/ 538044 h 896977"/>
                  <a:gd name="connsiteX2" fmla="*/ 1109957 w 1120888"/>
                  <a:gd name="connsiteY2" fmla="*/ 646479 h 896977"/>
                  <a:gd name="connsiteX3" fmla="*/ 1052708 w 1120888"/>
                  <a:gd name="connsiteY3" fmla="*/ 724313 h 896977"/>
                  <a:gd name="connsiteX4" fmla="*/ 1058975 w 1120888"/>
                  <a:gd name="connsiteY4" fmla="*/ 640783 h 896977"/>
                  <a:gd name="connsiteX5" fmla="*/ 584527 w 1120888"/>
                  <a:gd name="connsiteY5" fmla="*/ 416314 h 896977"/>
                  <a:gd name="connsiteX6" fmla="*/ 311800 w 1120888"/>
                  <a:gd name="connsiteY6" fmla="*/ 477763 h 896977"/>
                  <a:gd name="connsiteX7" fmla="*/ 294430 w 1120888"/>
                  <a:gd name="connsiteY7" fmla="*/ 488748 h 896977"/>
                  <a:gd name="connsiteX8" fmla="*/ 292951 w 1120888"/>
                  <a:gd name="connsiteY8" fmla="*/ 490818 h 896977"/>
                  <a:gd name="connsiteX9" fmla="*/ 262759 w 1120888"/>
                  <a:gd name="connsiteY9" fmla="*/ 564641 h 896977"/>
                  <a:gd name="connsiteX10" fmla="*/ 321245 w 1120888"/>
                  <a:gd name="connsiteY10" fmla="*/ 865426 h 896977"/>
                  <a:gd name="connsiteX11" fmla="*/ 134730 w 1120888"/>
                  <a:gd name="connsiteY11" fmla="*/ 688053 h 896977"/>
                  <a:gd name="connsiteX12" fmla="*/ 127404 w 1120888"/>
                  <a:gd name="connsiteY12" fmla="*/ 656148 h 896977"/>
                  <a:gd name="connsiteX13" fmla="*/ 123869 w 1120888"/>
                  <a:gd name="connsiteY13" fmla="*/ 664352 h 896977"/>
                  <a:gd name="connsiteX14" fmla="*/ 137080 w 1120888"/>
                  <a:gd name="connsiteY14" fmla="*/ 896977 h 896977"/>
                  <a:gd name="connsiteX15" fmla="*/ 36764 w 1120888"/>
                  <a:gd name="connsiteY15" fmla="*/ 522591 h 896977"/>
                  <a:gd name="connsiteX16" fmla="*/ 47920 w 1120888"/>
                  <a:gd name="connsiteY16" fmla="*/ 507098 h 896977"/>
                  <a:gd name="connsiteX17" fmla="*/ 55731 w 1120888"/>
                  <a:gd name="connsiteY17" fmla="*/ 429610 h 896977"/>
                  <a:gd name="connsiteX18" fmla="*/ 582844 w 1120888"/>
                  <a:gd name="connsiteY18" fmla="*/ 0 h 896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20888" h="896977">
                    <a:moveTo>
                      <a:pt x="582844" y="0"/>
                    </a:moveTo>
                    <a:cubicBezTo>
                      <a:pt x="879997" y="0"/>
                      <a:pt x="1120888" y="240891"/>
                      <a:pt x="1120888" y="538044"/>
                    </a:cubicBezTo>
                    <a:cubicBezTo>
                      <a:pt x="1120888" y="575188"/>
                      <a:pt x="1117124" y="611453"/>
                      <a:pt x="1109957" y="646479"/>
                    </a:cubicBezTo>
                    <a:lnTo>
                      <a:pt x="1052708" y="724313"/>
                    </a:lnTo>
                    <a:lnTo>
                      <a:pt x="1058975" y="640783"/>
                    </a:lnTo>
                    <a:cubicBezTo>
                      <a:pt x="956153" y="505355"/>
                      <a:pt x="782026" y="416315"/>
                      <a:pt x="584527" y="416314"/>
                    </a:cubicBezTo>
                    <a:cubicBezTo>
                      <a:pt x="485778" y="416315"/>
                      <a:pt x="392873" y="438575"/>
                      <a:pt x="311800" y="477763"/>
                    </a:cubicBezTo>
                    <a:lnTo>
                      <a:pt x="294430" y="488748"/>
                    </a:lnTo>
                    <a:lnTo>
                      <a:pt x="292951" y="490818"/>
                    </a:lnTo>
                    <a:cubicBezTo>
                      <a:pt x="280175" y="513932"/>
                      <a:pt x="269991" y="538671"/>
                      <a:pt x="262759" y="564641"/>
                    </a:cubicBezTo>
                    <a:cubicBezTo>
                      <a:pt x="233831" y="668519"/>
                      <a:pt x="255500" y="779956"/>
                      <a:pt x="321245" y="865426"/>
                    </a:cubicBezTo>
                    <a:cubicBezTo>
                      <a:pt x="230111" y="840047"/>
                      <a:pt x="162619" y="771497"/>
                      <a:pt x="134730" y="688053"/>
                    </a:cubicBezTo>
                    <a:lnTo>
                      <a:pt x="127404" y="656148"/>
                    </a:lnTo>
                    <a:lnTo>
                      <a:pt x="123869" y="664352"/>
                    </a:lnTo>
                    <a:cubicBezTo>
                      <a:pt x="101195" y="740268"/>
                      <a:pt x="105312" y="822604"/>
                      <a:pt x="137080" y="896977"/>
                    </a:cubicBezTo>
                    <a:cubicBezTo>
                      <a:pt x="5995" y="821295"/>
                      <a:pt x="-38918" y="653676"/>
                      <a:pt x="36764" y="522591"/>
                    </a:cubicBezTo>
                    <a:lnTo>
                      <a:pt x="47920" y="507098"/>
                    </a:lnTo>
                    <a:lnTo>
                      <a:pt x="55731" y="429610"/>
                    </a:lnTo>
                    <a:cubicBezTo>
                      <a:pt x="105902" y="184432"/>
                      <a:pt x="322835" y="0"/>
                      <a:pt x="5828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518120" y="4801817"/>
            <a:ext cx="645594" cy="1477666"/>
            <a:chOff x="9785762" y="5388339"/>
            <a:chExt cx="1113931" cy="2549618"/>
          </a:xfrm>
        </p:grpSpPr>
        <p:grpSp>
          <p:nvGrpSpPr>
            <p:cNvPr id="1174" name="グループ化 1173"/>
            <p:cNvGrpSpPr/>
            <p:nvPr/>
          </p:nvGrpSpPr>
          <p:grpSpPr>
            <a:xfrm>
              <a:off x="9785762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175" name="グループ化 1174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99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6" name="グループ化 1175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196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8" name="フリーフォーム 1197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77" name="グループ化 1176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192" name="台形 1191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3" name="台形 1192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4" name="台形 1193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5" name="台形 1194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78" name="片側の 2 つの角を丸めた四角形 1177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9" name="二等辺三角形 1178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0" name="フリーフォーム 1179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1" name="平行四辺形 1180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2" name="正方形/長方形 1181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アーチ 1182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星 24 1183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フリーフォーム 1184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正方形/長方形 1185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7" name="正方形/長方形 1186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フリーフォーム 1187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フリーフォーム 1189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rgbClr val="44546A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60" name="グループ化 1459"/>
            <p:cNvGrpSpPr/>
            <p:nvPr/>
          </p:nvGrpSpPr>
          <p:grpSpPr>
            <a:xfrm>
              <a:off x="9872288" y="5388339"/>
              <a:ext cx="928843" cy="842617"/>
              <a:chOff x="5043745" y="3427811"/>
              <a:chExt cx="1174920" cy="1065850"/>
            </a:xfrm>
          </p:grpSpPr>
          <p:sp>
            <p:nvSpPr>
              <p:cNvPr id="1461" name="フリーフォーム 1460"/>
              <p:cNvSpPr/>
              <p:nvPr/>
            </p:nvSpPr>
            <p:spPr>
              <a:xfrm>
                <a:off x="5100865" y="3427811"/>
                <a:ext cx="1057048" cy="753612"/>
              </a:xfrm>
              <a:custGeom>
                <a:avLst/>
                <a:gdLst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288427 w 1057048"/>
                  <a:gd name="connsiteY6" fmla="*/ 433387 h 582641"/>
                  <a:gd name="connsiteX7" fmla="*/ 37332 w 1057048"/>
                  <a:gd name="connsiteY7" fmla="*/ 537394 h 582641"/>
                  <a:gd name="connsiteX8" fmla="*/ 0 w 1057048"/>
                  <a:gd name="connsiteY8" fmla="*/ 582641 h 582641"/>
                  <a:gd name="connsiteX9" fmla="*/ 0 w 1057048"/>
                  <a:gd name="connsiteY9" fmla="*/ 355102 h 582641"/>
                  <a:gd name="connsiteX10" fmla="*/ 355102 w 1057048"/>
                  <a:gd name="connsiteY10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37332 w 1057048"/>
                  <a:gd name="connsiteY6" fmla="*/ 537394 h 582641"/>
                  <a:gd name="connsiteX7" fmla="*/ 0 w 1057048"/>
                  <a:gd name="connsiteY7" fmla="*/ 582641 h 582641"/>
                  <a:gd name="connsiteX8" fmla="*/ 0 w 1057048"/>
                  <a:gd name="connsiteY8" fmla="*/ 355102 h 582641"/>
                  <a:gd name="connsiteX9" fmla="*/ 355102 w 1057048"/>
                  <a:gd name="connsiteY9" fmla="*/ 0 h 582641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1019716 w 1057048"/>
                  <a:gd name="connsiteY4" fmla="*/ 537394 h 582641"/>
                  <a:gd name="connsiteX5" fmla="*/ 768621 w 1057048"/>
                  <a:gd name="connsiteY5" fmla="*/ 433387 h 582641"/>
                  <a:gd name="connsiteX6" fmla="*/ 0 w 1057048"/>
                  <a:gd name="connsiteY6" fmla="*/ 582641 h 582641"/>
                  <a:gd name="connsiteX7" fmla="*/ 0 w 1057048"/>
                  <a:gd name="connsiteY7" fmla="*/ 355102 h 582641"/>
                  <a:gd name="connsiteX8" fmla="*/ 355102 w 1057048"/>
                  <a:gd name="connsiteY8" fmla="*/ 0 h 582641"/>
                  <a:gd name="connsiteX0" fmla="*/ 355102 w 1057048"/>
                  <a:gd name="connsiteY0" fmla="*/ 0 h 589838"/>
                  <a:gd name="connsiteX1" fmla="*/ 701946 w 1057048"/>
                  <a:gd name="connsiteY1" fmla="*/ 0 h 589838"/>
                  <a:gd name="connsiteX2" fmla="*/ 1057048 w 1057048"/>
                  <a:gd name="connsiteY2" fmla="*/ 355102 h 589838"/>
                  <a:gd name="connsiteX3" fmla="*/ 1057048 w 1057048"/>
                  <a:gd name="connsiteY3" fmla="*/ 582641 h 589838"/>
                  <a:gd name="connsiteX4" fmla="*/ 1019716 w 1057048"/>
                  <a:gd name="connsiteY4" fmla="*/ 537394 h 589838"/>
                  <a:gd name="connsiteX5" fmla="*/ 0 w 1057048"/>
                  <a:gd name="connsiteY5" fmla="*/ 582641 h 589838"/>
                  <a:gd name="connsiteX6" fmla="*/ 0 w 1057048"/>
                  <a:gd name="connsiteY6" fmla="*/ 355102 h 589838"/>
                  <a:gd name="connsiteX7" fmla="*/ 355102 w 1057048"/>
                  <a:gd name="connsiteY7" fmla="*/ 0 h 589838"/>
                  <a:gd name="connsiteX0" fmla="*/ 355102 w 1057048"/>
                  <a:gd name="connsiteY0" fmla="*/ 0 h 582641"/>
                  <a:gd name="connsiteX1" fmla="*/ 701946 w 1057048"/>
                  <a:gd name="connsiteY1" fmla="*/ 0 h 582641"/>
                  <a:gd name="connsiteX2" fmla="*/ 1057048 w 1057048"/>
                  <a:gd name="connsiteY2" fmla="*/ 355102 h 582641"/>
                  <a:gd name="connsiteX3" fmla="*/ 1057048 w 1057048"/>
                  <a:gd name="connsiteY3" fmla="*/ 582641 h 582641"/>
                  <a:gd name="connsiteX4" fmla="*/ 0 w 1057048"/>
                  <a:gd name="connsiteY4" fmla="*/ 582641 h 582641"/>
                  <a:gd name="connsiteX5" fmla="*/ 0 w 1057048"/>
                  <a:gd name="connsiteY5" fmla="*/ 355102 h 582641"/>
                  <a:gd name="connsiteX6" fmla="*/ 355102 w 1057048"/>
                  <a:gd name="connsiteY6" fmla="*/ 0 h 58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048" h="582641">
                    <a:moveTo>
                      <a:pt x="355102" y="0"/>
                    </a:moveTo>
                    <a:lnTo>
                      <a:pt x="701946" y="0"/>
                    </a:lnTo>
                    <a:cubicBezTo>
                      <a:pt x="898063" y="0"/>
                      <a:pt x="1057048" y="158985"/>
                      <a:pt x="1057048" y="355102"/>
                    </a:cubicBezTo>
                    <a:lnTo>
                      <a:pt x="1057048" y="582641"/>
                    </a:lnTo>
                    <a:lnTo>
                      <a:pt x="0" y="582641"/>
                    </a:lnTo>
                    <a:lnTo>
                      <a:pt x="0" y="355102"/>
                    </a:lnTo>
                    <a:cubicBezTo>
                      <a:pt x="0" y="158985"/>
                      <a:pt x="158985" y="0"/>
                      <a:pt x="35510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2" name="円/楕円 452"/>
              <p:cNvSpPr/>
              <p:nvPr/>
            </p:nvSpPr>
            <p:spPr>
              <a:xfrm rot="20700000">
                <a:off x="5043745" y="3968622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3" name="円/楕円 453"/>
              <p:cNvSpPr/>
              <p:nvPr/>
            </p:nvSpPr>
            <p:spPr>
              <a:xfrm rot="20700000">
                <a:off x="5081333" y="4009957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4" name="円/楕円 455"/>
              <p:cNvSpPr/>
              <p:nvPr/>
            </p:nvSpPr>
            <p:spPr>
              <a:xfrm rot="900000" flipH="1">
                <a:off x="5968109" y="3968622"/>
                <a:ext cx="250556" cy="305528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5" name="円/楕円 456"/>
              <p:cNvSpPr/>
              <p:nvPr/>
            </p:nvSpPr>
            <p:spPr>
              <a:xfrm rot="900000" flipH="1">
                <a:off x="6005695" y="4009957"/>
                <a:ext cx="175383" cy="21386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6" name="角丸四角形 1465"/>
              <p:cNvSpPr/>
              <p:nvPr/>
            </p:nvSpPr>
            <p:spPr>
              <a:xfrm>
                <a:off x="5162778" y="3763731"/>
                <a:ext cx="933222" cy="729930"/>
              </a:xfrm>
              <a:prstGeom prst="roundRect">
                <a:avLst>
                  <a:gd name="adj" fmla="val 3735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7" name="角丸四角形 1466"/>
              <p:cNvSpPr/>
              <p:nvPr/>
            </p:nvSpPr>
            <p:spPr>
              <a:xfrm>
                <a:off x="5239009" y="4005539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8" name="角丸四角形 1467"/>
              <p:cNvSpPr/>
              <p:nvPr/>
            </p:nvSpPr>
            <p:spPr>
              <a:xfrm>
                <a:off x="5696209" y="4005539"/>
                <a:ext cx="318830" cy="95082"/>
              </a:xfrm>
              <a:prstGeom prst="roundRect">
                <a:avLst>
                  <a:gd name="adj" fmla="val 3735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9" name="円/楕円 461"/>
              <p:cNvSpPr/>
              <p:nvPr/>
            </p:nvSpPr>
            <p:spPr>
              <a:xfrm>
                <a:off x="5452384" y="4429968"/>
                <a:ext cx="357866" cy="45719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0" name="フリーフォーム 1469"/>
              <p:cNvSpPr/>
              <p:nvPr/>
            </p:nvSpPr>
            <p:spPr>
              <a:xfrm rot="994748">
                <a:off x="5549206" y="3744826"/>
                <a:ext cx="83940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 rot="20605252" flipH="1">
                <a:off x="5641641" y="3741854"/>
                <a:ext cx="104774" cy="164001"/>
              </a:xfrm>
              <a:custGeom>
                <a:avLst/>
                <a:gdLst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  <a:gd name="connsiteX7" fmla="*/ 58543 w 210305"/>
                  <a:gd name="connsiteY7" fmla="*/ 6806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8" fmla="*/ 149983 w 210305"/>
                  <a:gd name="connsiteY8" fmla="*/ 159501 h 482373"/>
                  <a:gd name="connsiteX0" fmla="*/ 58543 w 210305"/>
                  <a:gd name="connsiteY0" fmla="*/ 68061 h 482373"/>
                  <a:gd name="connsiteX1" fmla="*/ 129431 w 210305"/>
                  <a:gd name="connsiteY1" fmla="*/ 0 h 482373"/>
                  <a:gd name="connsiteX2" fmla="*/ 112274 w 210305"/>
                  <a:gd name="connsiteY2" fmla="*/ 71550 h 482373"/>
                  <a:gd name="connsiteX3" fmla="*/ 105153 w 210305"/>
                  <a:gd name="connsiteY3" fmla="*/ 163668 h 482373"/>
                  <a:gd name="connsiteX4" fmla="*/ 210305 w 210305"/>
                  <a:gd name="connsiteY4" fmla="*/ 482373 h 482373"/>
                  <a:gd name="connsiteX5" fmla="*/ 0 w 210305"/>
                  <a:gd name="connsiteY5" fmla="*/ 163668 h 482373"/>
                  <a:gd name="connsiteX6" fmla="*/ 4273 w 210305"/>
                  <a:gd name="connsiteY6" fmla="*/ 99438 h 482373"/>
                  <a:gd name="connsiteX7" fmla="*/ 13165 w 210305"/>
                  <a:gd name="connsiteY7" fmla="*/ 56029 h 482373"/>
                  <a:gd name="connsiteX0" fmla="*/ 129431 w 210305"/>
                  <a:gd name="connsiteY0" fmla="*/ 0 h 482373"/>
                  <a:gd name="connsiteX1" fmla="*/ 112274 w 210305"/>
                  <a:gd name="connsiteY1" fmla="*/ 71550 h 482373"/>
                  <a:gd name="connsiteX2" fmla="*/ 105153 w 210305"/>
                  <a:gd name="connsiteY2" fmla="*/ 163668 h 482373"/>
                  <a:gd name="connsiteX3" fmla="*/ 210305 w 210305"/>
                  <a:gd name="connsiteY3" fmla="*/ 482373 h 482373"/>
                  <a:gd name="connsiteX4" fmla="*/ 0 w 210305"/>
                  <a:gd name="connsiteY4" fmla="*/ 163668 h 482373"/>
                  <a:gd name="connsiteX5" fmla="*/ 4273 w 210305"/>
                  <a:gd name="connsiteY5" fmla="*/ 99438 h 482373"/>
                  <a:gd name="connsiteX6" fmla="*/ 13165 w 210305"/>
                  <a:gd name="connsiteY6" fmla="*/ 56029 h 48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0305" h="482373">
                    <a:moveTo>
                      <a:pt x="129431" y="0"/>
                    </a:moveTo>
                    <a:lnTo>
                      <a:pt x="112274" y="71550"/>
                    </a:lnTo>
                    <a:cubicBezTo>
                      <a:pt x="107588" y="101428"/>
                      <a:pt x="105153" y="132320"/>
                      <a:pt x="105153" y="163668"/>
                    </a:cubicBezTo>
                    <a:cubicBezTo>
                      <a:pt x="105153" y="289061"/>
                      <a:pt x="144110" y="407137"/>
                      <a:pt x="210305" y="482373"/>
                    </a:cubicBezTo>
                    <a:cubicBezTo>
                      <a:pt x="94157" y="482373"/>
                      <a:pt x="0" y="339684"/>
                      <a:pt x="0" y="163668"/>
                    </a:cubicBezTo>
                    <a:cubicBezTo>
                      <a:pt x="0" y="141666"/>
                      <a:pt x="1471" y="120185"/>
                      <a:pt x="4273" y="99438"/>
                    </a:cubicBezTo>
                    <a:lnTo>
                      <a:pt x="13165" y="56029"/>
                    </a:lnTo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2" name="月 1471"/>
              <p:cNvSpPr/>
              <p:nvPr/>
            </p:nvSpPr>
            <p:spPr>
              <a:xfrm rot="16200000">
                <a:off x="5369607" y="4104012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3" name="月 1472"/>
              <p:cNvSpPr/>
              <p:nvPr/>
            </p:nvSpPr>
            <p:spPr>
              <a:xfrm rot="16200000">
                <a:off x="5820458" y="4104012"/>
                <a:ext cx="63199" cy="218022"/>
              </a:xfrm>
              <a:prstGeom prst="moon">
                <a:avLst>
                  <a:gd name="adj" fmla="val 7450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4" name="円/楕円 466"/>
              <p:cNvSpPr/>
              <p:nvPr/>
            </p:nvSpPr>
            <p:spPr>
              <a:xfrm>
                <a:off x="5534595" y="4191771"/>
                <a:ext cx="193444" cy="249678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8411583" y="4779150"/>
            <a:ext cx="645594" cy="1500333"/>
            <a:chOff x="13255464" y="5349229"/>
            <a:chExt cx="1113931" cy="2588728"/>
          </a:xfrm>
        </p:grpSpPr>
        <p:grpSp>
          <p:nvGrpSpPr>
            <p:cNvPr id="1202" name="グループ化 1201"/>
            <p:cNvGrpSpPr/>
            <p:nvPr/>
          </p:nvGrpSpPr>
          <p:grpSpPr>
            <a:xfrm>
              <a:off x="13255464" y="5848166"/>
              <a:ext cx="1113931" cy="2089791"/>
              <a:chOff x="4124457" y="3081797"/>
              <a:chExt cx="1308829" cy="2455430"/>
            </a:xfrm>
          </p:grpSpPr>
          <p:grpSp>
            <p:nvGrpSpPr>
              <p:cNvPr id="1203" name="グループ化 1202"/>
              <p:cNvGrpSpPr/>
              <p:nvPr/>
            </p:nvGrpSpPr>
            <p:grpSpPr>
              <a:xfrm>
                <a:off x="444208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227" name="円/楕円 385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8" name="角丸四角形 1227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9" name="フリーフォーム 1228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4" name="グループ化 1203"/>
              <p:cNvGrpSpPr/>
              <p:nvPr/>
            </p:nvGrpSpPr>
            <p:grpSpPr>
              <a:xfrm flipH="1">
                <a:off x="4802263" y="5345455"/>
                <a:ext cx="297091" cy="191772"/>
                <a:chOff x="4732801" y="3869060"/>
                <a:chExt cx="885824" cy="883915"/>
              </a:xfrm>
            </p:grpSpPr>
            <p:sp>
              <p:nvSpPr>
                <p:cNvPr id="1224" name="円/楕円 389"/>
                <p:cNvSpPr/>
                <p:nvPr/>
              </p:nvSpPr>
              <p:spPr>
                <a:xfrm>
                  <a:off x="4732801" y="4010456"/>
                  <a:ext cx="885824" cy="742519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5" name="角丸四角形 1224"/>
                <p:cNvSpPr/>
                <p:nvPr/>
              </p:nvSpPr>
              <p:spPr>
                <a:xfrm>
                  <a:off x="4772025" y="3869060"/>
                  <a:ext cx="788193" cy="745384"/>
                </a:xfrm>
                <a:prstGeom prst="roundRect">
                  <a:avLst>
                    <a:gd name="adj" fmla="val 47073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6" name="フリーフォーム 1225"/>
                <p:cNvSpPr/>
                <p:nvPr/>
              </p:nvSpPr>
              <p:spPr>
                <a:xfrm>
                  <a:off x="4732801" y="4163065"/>
                  <a:ext cx="867900" cy="506566"/>
                </a:xfrm>
                <a:custGeom>
                  <a:avLst/>
                  <a:gdLst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49669 w 1003631"/>
                    <a:gd name="connsiteY10" fmla="*/ 535726 h 585788"/>
                    <a:gd name="connsiteX11" fmla="*/ 634059 w 1003631"/>
                    <a:gd name="connsiteY11" fmla="*/ 568701 h 585788"/>
                    <a:gd name="connsiteX12" fmla="*/ 586913 w 1003631"/>
                    <a:gd name="connsiteY12" fmla="*/ 585788 h 585788"/>
                    <a:gd name="connsiteX13" fmla="*/ 539766 w 1003631"/>
                    <a:gd name="connsiteY13" fmla="*/ 568701 h 585788"/>
                    <a:gd name="connsiteX14" fmla="*/ 528399 w 1003631"/>
                    <a:gd name="connsiteY14" fmla="*/ 544688 h 585788"/>
                    <a:gd name="connsiteX15" fmla="*/ 526540 w 1003631"/>
                    <a:gd name="connsiteY15" fmla="*/ 544825 h 585788"/>
                    <a:gd name="connsiteX16" fmla="*/ 525560 w 1003631"/>
                    <a:gd name="connsiteY16" fmla="*/ 538690 h 585788"/>
                    <a:gd name="connsiteX17" fmla="*/ 520238 w 1003631"/>
                    <a:gd name="connsiteY17" fmla="*/ 527447 h 585788"/>
                    <a:gd name="connsiteX18" fmla="*/ 522874 w 1003631"/>
                    <a:gd name="connsiteY18" fmla="*/ 521878 h 585788"/>
                    <a:gd name="connsiteX19" fmla="*/ 514365 w 1003631"/>
                    <a:gd name="connsiteY19" fmla="*/ 468607 h 585788"/>
                    <a:gd name="connsiteX20" fmla="*/ 156351 w 1003631"/>
                    <a:gd name="connsiteY20" fmla="*/ 133080 h 585788"/>
                    <a:gd name="connsiteX21" fmla="*/ 81276 w 1003631"/>
                    <a:gd name="connsiteY21" fmla="*/ 126945 h 585788"/>
                    <a:gd name="connsiteX22" fmla="*/ 72000 w 1003631"/>
                    <a:gd name="connsiteY22" fmla="*/ 128588 h 585788"/>
                    <a:gd name="connsiteX23" fmla="*/ 0 w 1003631"/>
                    <a:gd name="connsiteY23" fmla="*/ 65424 h 585788"/>
                    <a:gd name="connsiteX24" fmla="*/ 43974 w 1003631"/>
                    <a:gd name="connsiteY24" fmla="*/ 7224 h 585788"/>
                    <a:gd name="connsiteX25" fmla="*/ 66796 w 1003631"/>
                    <a:gd name="connsiteY25" fmla="*/ 3182 h 585788"/>
                    <a:gd name="connsiteX26" fmla="*/ 66783 w 1003631"/>
                    <a:gd name="connsiteY26" fmla="*/ 2328 h 585788"/>
                    <a:gd name="connsiteX27" fmla="*/ 70627 w 1003631"/>
                    <a:gd name="connsiteY27" fmla="*/ 2503 h 585788"/>
                    <a:gd name="connsiteX28" fmla="*/ 72000 w 1003631"/>
                    <a:gd name="connsiteY28" fmla="*/ 2260 h 585788"/>
                    <a:gd name="connsiteX29" fmla="*/ 74322 w 1003631"/>
                    <a:gd name="connsiteY29" fmla="*/ 2671 h 585788"/>
                    <a:gd name="connsiteX30" fmla="*/ 137255 w 1003631"/>
                    <a:gd name="connsiteY30" fmla="*/ 5537 h 585788"/>
                    <a:gd name="connsiteX31" fmla="*/ 535850 w 1003631"/>
                    <a:gd name="connsiteY31" fmla="*/ 232094 h 585788"/>
                    <a:gd name="connsiteX32" fmla="*/ 578369 w 1003631"/>
                    <a:gd name="connsiteY32" fmla="*/ 301133 h 585788"/>
                    <a:gd name="connsiteX33" fmla="*/ 581114 w 1003631"/>
                    <a:gd name="connsiteY33" fmla="*/ 292587 h 585788"/>
                    <a:gd name="connsiteX34" fmla="*/ 885331 w 1003631"/>
                    <a:gd name="connsiteY34" fmla="*/ 6200 h 585788"/>
                    <a:gd name="connsiteX35" fmla="*/ 914360 w 1003631"/>
                    <a:gd name="connsiteY35" fmla="*/ 4236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22874 w 1003631"/>
                    <a:gd name="connsiteY17" fmla="*/ 521878 h 585788"/>
                    <a:gd name="connsiteX18" fmla="*/ 514365 w 1003631"/>
                    <a:gd name="connsiteY18" fmla="*/ 468607 h 585788"/>
                    <a:gd name="connsiteX19" fmla="*/ 156351 w 1003631"/>
                    <a:gd name="connsiteY19" fmla="*/ 133080 h 585788"/>
                    <a:gd name="connsiteX20" fmla="*/ 81276 w 1003631"/>
                    <a:gd name="connsiteY20" fmla="*/ 126945 h 585788"/>
                    <a:gd name="connsiteX21" fmla="*/ 72000 w 1003631"/>
                    <a:gd name="connsiteY21" fmla="*/ 128588 h 585788"/>
                    <a:gd name="connsiteX22" fmla="*/ 0 w 1003631"/>
                    <a:gd name="connsiteY22" fmla="*/ 65424 h 585788"/>
                    <a:gd name="connsiteX23" fmla="*/ 43974 w 1003631"/>
                    <a:gd name="connsiteY23" fmla="*/ 7224 h 585788"/>
                    <a:gd name="connsiteX24" fmla="*/ 66796 w 1003631"/>
                    <a:gd name="connsiteY24" fmla="*/ 3182 h 585788"/>
                    <a:gd name="connsiteX25" fmla="*/ 66783 w 1003631"/>
                    <a:gd name="connsiteY25" fmla="*/ 2328 h 585788"/>
                    <a:gd name="connsiteX26" fmla="*/ 70627 w 1003631"/>
                    <a:gd name="connsiteY26" fmla="*/ 2503 h 585788"/>
                    <a:gd name="connsiteX27" fmla="*/ 72000 w 1003631"/>
                    <a:gd name="connsiteY27" fmla="*/ 2260 h 585788"/>
                    <a:gd name="connsiteX28" fmla="*/ 74322 w 1003631"/>
                    <a:gd name="connsiteY28" fmla="*/ 2671 h 585788"/>
                    <a:gd name="connsiteX29" fmla="*/ 137255 w 1003631"/>
                    <a:gd name="connsiteY29" fmla="*/ 5537 h 585788"/>
                    <a:gd name="connsiteX30" fmla="*/ 535850 w 1003631"/>
                    <a:gd name="connsiteY30" fmla="*/ 232094 h 585788"/>
                    <a:gd name="connsiteX31" fmla="*/ 578369 w 1003631"/>
                    <a:gd name="connsiteY31" fmla="*/ 301133 h 585788"/>
                    <a:gd name="connsiteX32" fmla="*/ 581114 w 1003631"/>
                    <a:gd name="connsiteY32" fmla="*/ 292587 h 585788"/>
                    <a:gd name="connsiteX33" fmla="*/ 885331 w 1003631"/>
                    <a:gd name="connsiteY33" fmla="*/ 6200 h 585788"/>
                    <a:gd name="connsiteX34" fmla="*/ 914360 w 1003631"/>
                    <a:gd name="connsiteY34" fmla="*/ 4236 h 585788"/>
                    <a:gd name="connsiteX35" fmla="*/ 936956 w 1003631"/>
                    <a:gd name="connsiteY3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49804 w 1003631"/>
                    <a:gd name="connsiteY9" fmla="*/ 535716 h 585788"/>
                    <a:gd name="connsiteX10" fmla="*/ 634059 w 1003631"/>
                    <a:gd name="connsiteY10" fmla="*/ 568701 h 585788"/>
                    <a:gd name="connsiteX11" fmla="*/ 586913 w 1003631"/>
                    <a:gd name="connsiteY11" fmla="*/ 585788 h 585788"/>
                    <a:gd name="connsiteX12" fmla="*/ 539766 w 1003631"/>
                    <a:gd name="connsiteY12" fmla="*/ 568701 h 585788"/>
                    <a:gd name="connsiteX13" fmla="*/ 528399 w 1003631"/>
                    <a:gd name="connsiteY13" fmla="*/ 544688 h 585788"/>
                    <a:gd name="connsiteX14" fmla="*/ 526540 w 1003631"/>
                    <a:gd name="connsiteY14" fmla="*/ 544825 h 585788"/>
                    <a:gd name="connsiteX15" fmla="*/ 525560 w 1003631"/>
                    <a:gd name="connsiteY15" fmla="*/ 538690 h 585788"/>
                    <a:gd name="connsiteX16" fmla="*/ 520238 w 1003631"/>
                    <a:gd name="connsiteY16" fmla="*/ 527447 h 585788"/>
                    <a:gd name="connsiteX17" fmla="*/ 514365 w 1003631"/>
                    <a:gd name="connsiteY17" fmla="*/ 468607 h 585788"/>
                    <a:gd name="connsiteX18" fmla="*/ 156351 w 1003631"/>
                    <a:gd name="connsiteY18" fmla="*/ 133080 h 585788"/>
                    <a:gd name="connsiteX19" fmla="*/ 81276 w 1003631"/>
                    <a:gd name="connsiteY19" fmla="*/ 126945 h 585788"/>
                    <a:gd name="connsiteX20" fmla="*/ 72000 w 1003631"/>
                    <a:gd name="connsiteY20" fmla="*/ 128588 h 585788"/>
                    <a:gd name="connsiteX21" fmla="*/ 0 w 1003631"/>
                    <a:gd name="connsiteY21" fmla="*/ 65424 h 585788"/>
                    <a:gd name="connsiteX22" fmla="*/ 43974 w 1003631"/>
                    <a:gd name="connsiteY22" fmla="*/ 7224 h 585788"/>
                    <a:gd name="connsiteX23" fmla="*/ 66796 w 1003631"/>
                    <a:gd name="connsiteY23" fmla="*/ 3182 h 585788"/>
                    <a:gd name="connsiteX24" fmla="*/ 66783 w 1003631"/>
                    <a:gd name="connsiteY24" fmla="*/ 2328 h 585788"/>
                    <a:gd name="connsiteX25" fmla="*/ 70627 w 1003631"/>
                    <a:gd name="connsiteY25" fmla="*/ 2503 h 585788"/>
                    <a:gd name="connsiteX26" fmla="*/ 72000 w 1003631"/>
                    <a:gd name="connsiteY26" fmla="*/ 2260 h 585788"/>
                    <a:gd name="connsiteX27" fmla="*/ 74322 w 1003631"/>
                    <a:gd name="connsiteY27" fmla="*/ 2671 h 585788"/>
                    <a:gd name="connsiteX28" fmla="*/ 137255 w 1003631"/>
                    <a:gd name="connsiteY28" fmla="*/ 5537 h 585788"/>
                    <a:gd name="connsiteX29" fmla="*/ 535850 w 1003631"/>
                    <a:gd name="connsiteY29" fmla="*/ 232094 h 585788"/>
                    <a:gd name="connsiteX30" fmla="*/ 578369 w 1003631"/>
                    <a:gd name="connsiteY30" fmla="*/ 301133 h 585788"/>
                    <a:gd name="connsiteX31" fmla="*/ 581114 w 1003631"/>
                    <a:gd name="connsiteY31" fmla="*/ 292587 h 585788"/>
                    <a:gd name="connsiteX32" fmla="*/ 885331 w 1003631"/>
                    <a:gd name="connsiteY32" fmla="*/ 6200 h 585788"/>
                    <a:gd name="connsiteX33" fmla="*/ 914360 w 1003631"/>
                    <a:gd name="connsiteY33" fmla="*/ 4236 h 585788"/>
                    <a:gd name="connsiteX34" fmla="*/ 936956 w 1003631"/>
                    <a:gd name="connsiteY3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49769 w 1003631"/>
                    <a:gd name="connsiteY8" fmla="*/ 535514 h 585788"/>
                    <a:gd name="connsiteX9" fmla="*/ 634059 w 1003631"/>
                    <a:gd name="connsiteY9" fmla="*/ 568701 h 585788"/>
                    <a:gd name="connsiteX10" fmla="*/ 586913 w 1003631"/>
                    <a:gd name="connsiteY10" fmla="*/ 585788 h 585788"/>
                    <a:gd name="connsiteX11" fmla="*/ 539766 w 1003631"/>
                    <a:gd name="connsiteY11" fmla="*/ 568701 h 585788"/>
                    <a:gd name="connsiteX12" fmla="*/ 528399 w 1003631"/>
                    <a:gd name="connsiteY12" fmla="*/ 544688 h 585788"/>
                    <a:gd name="connsiteX13" fmla="*/ 526540 w 1003631"/>
                    <a:gd name="connsiteY13" fmla="*/ 544825 h 585788"/>
                    <a:gd name="connsiteX14" fmla="*/ 525560 w 1003631"/>
                    <a:gd name="connsiteY14" fmla="*/ 538690 h 585788"/>
                    <a:gd name="connsiteX15" fmla="*/ 520238 w 1003631"/>
                    <a:gd name="connsiteY15" fmla="*/ 527447 h 585788"/>
                    <a:gd name="connsiteX16" fmla="*/ 514365 w 1003631"/>
                    <a:gd name="connsiteY16" fmla="*/ 468607 h 585788"/>
                    <a:gd name="connsiteX17" fmla="*/ 156351 w 1003631"/>
                    <a:gd name="connsiteY17" fmla="*/ 133080 h 585788"/>
                    <a:gd name="connsiteX18" fmla="*/ 81276 w 1003631"/>
                    <a:gd name="connsiteY18" fmla="*/ 126945 h 585788"/>
                    <a:gd name="connsiteX19" fmla="*/ 72000 w 1003631"/>
                    <a:gd name="connsiteY19" fmla="*/ 128588 h 585788"/>
                    <a:gd name="connsiteX20" fmla="*/ 0 w 1003631"/>
                    <a:gd name="connsiteY20" fmla="*/ 65424 h 585788"/>
                    <a:gd name="connsiteX21" fmla="*/ 43974 w 1003631"/>
                    <a:gd name="connsiteY21" fmla="*/ 7224 h 585788"/>
                    <a:gd name="connsiteX22" fmla="*/ 66796 w 1003631"/>
                    <a:gd name="connsiteY22" fmla="*/ 3182 h 585788"/>
                    <a:gd name="connsiteX23" fmla="*/ 66783 w 1003631"/>
                    <a:gd name="connsiteY23" fmla="*/ 2328 h 585788"/>
                    <a:gd name="connsiteX24" fmla="*/ 70627 w 1003631"/>
                    <a:gd name="connsiteY24" fmla="*/ 2503 h 585788"/>
                    <a:gd name="connsiteX25" fmla="*/ 72000 w 1003631"/>
                    <a:gd name="connsiteY25" fmla="*/ 2260 h 585788"/>
                    <a:gd name="connsiteX26" fmla="*/ 74322 w 1003631"/>
                    <a:gd name="connsiteY26" fmla="*/ 2671 h 585788"/>
                    <a:gd name="connsiteX27" fmla="*/ 137255 w 1003631"/>
                    <a:gd name="connsiteY27" fmla="*/ 5537 h 585788"/>
                    <a:gd name="connsiteX28" fmla="*/ 535850 w 1003631"/>
                    <a:gd name="connsiteY28" fmla="*/ 232094 h 585788"/>
                    <a:gd name="connsiteX29" fmla="*/ 578369 w 1003631"/>
                    <a:gd name="connsiteY29" fmla="*/ 301133 h 585788"/>
                    <a:gd name="connsiteX30" fmla="*/ 581114 w 1003631"/>
                    <a:gd name="connsiteY30" fmla="*/ 292587 h 585788"/>
                    <a:gd name="connsiteX31" fmla="*/ 885331 w 1003631"/>
                    <a:gd name="connsiteY31" fmla="*/ 6200 h 585788"/>
                    <a:gd name="connsiteX32" fmla="*/ 914360 w 1003631"/>
                    <a:gd name="connsiteY32" fmla="*/ 4236 h 585788"/>
                    <a:gd name="connsiteX33" fmla="*/ 936956 w 1003631"/>
                    <a:gd name="connsiteY33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5560 w 1003631"/>
                    <a:gd name="connsiteY13" fmla="*/ 538690 h 585788"/>
                    <a:gd name="connsiteX14" fmla="*/ 520238 w 1003631"/>
                    <a:gd name="connsiteY14" fmla="*/ 527447 h 585788"/>
                    <a:gd name="connsiteX15" fmla="*/ 514365 w 1003631"/>
                    <a:gd name="connsiteY15" fmla="*/ 468607 h 585788"/>
                    <a:gd name="connsiteX16" fmla="*/ 156351 w 1003631"/>
                    <a:gd name="connsiteY16" fmla="*/ 133080 h 585788"/>
                    <a:gd name="connsiteX17" fmla="*/ 81276 w 1003631"/>
                    <a:gd name="connsiteY17" fmla="*/ 126945 h 585788"/>
                    <a:gd name="connsiteX18" fmla="*/ 72000 w 1003631"/>
                    <a:gd name="connsiteY18" fmla="*/ 128588 h 585788"/>
                    <a:gd name="connsiteX19" fmla="*/ 0 w 1003631"/>
                    <a:gd name="connsiteY19" fmla="*/ 65424 h 585788"/>
                    <a:gd name="connsiteX20" fmla="*/ 43974 w 1003631"/>
                    <a:gd name="connsiteY20" fmla="*/ 7224 h 585788"/>
                    <a:gd name="connsiteX21" fmla="*/ 66796 w 1003631"/>
                    <a:gd name="connsiteY21" fmla="*/ 3182 h 585788"/>
                    <a:gd name="connsiteX22" fmla="*/ 66783 w 1003631"/>
                    <a:gd name="connsiteY22" fmla="*/ 2328 h 585788"/>
                    <a:gd name="connsiteX23" fmla="*/ 70627 w 1003631"/>
                    <a:gd name="connsiteY23" fmla="*/ 2503 h 585788"/>
                    <a:gd name="connsiteX24" fmla="*/ 72000 w 1003631"/>
                    <a:gd name="connsiteY24" fmla="*/ 2260 h 585788"/>
                    <a:gd name="connsiteX25" fmla="*/ 74322 w 1003631"/>
                    <a:gd name="connsiteY25" fmla="*/ 2671 h 585788"/>
                    <a:gd name="connsiteX26" fmla="*/ 137255 w 1003631"/>
                    <a:gd name="connsiteY26" fmla="*/ 5537 h 585788"/>
                    <a:gd name="connsiteX27" fmla="*/ 535850 w 1003631"/>
                    <a:gd name="connsiteY27" fmla="*/ 232094 h 585788"/>
                    <a:gd name="connsiteX28" fmla="*/ 578369 w 1003631"/>
                    <a:gd name="connsiteY28" fmla="*/ 301133 h 585788"/>
                    <a:gd name="connsiteX29" fmla="*/ 581114 w 1003631"/>
                    <a:gd name="connsiteY29" fmla="*/ 292587 h 585788"/>
                    <a:gd name="connsiteX30" fmla="*/ 885331 w 1003631"/>
                    <a:gd name="connsiteY30" fmla="*/ 6200 h 585788"/>
                    <a:gd name="connsiteX31" fmla="*/ 914360 w 1003631"/>
                    <a:gd name="connsiteY31" fmla="*/ 4236 h 585788"/>
                    <a:gd name="connsiteX32" fmla="*/ 936956 w 1003631"/>
                    <a:gd name="connsiteY32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74322 w 1003631"/>
                    <a:gd name="connsiteY24" fmla="*/ 2671 h 585788"/>
                    <a:gd name="connsiteX25" fmla="*/ 137255 w 1003631"/>
                    <a:gd name="connsiteY25" fmla="*/ 5537 h 585788"/>
                    <a:gd name="connsiteX26" fmla="*/ 535850 w 1003631"/>
                    <a:gd name="connsiteY26" fmla="*/ 232094 h 585788"/>
                    <a:gd name="connsiteX27" fmla="*/ 578369 w 1003631"/>
                    <a:gd name="connsiteY27" fmla="*/ 301133 h 585788"/>
                    <a:gd name="connsiteX28" fmla="*/ 581114 w 1003631"/>
                    <a:gd name="connsiteY28" fmla="*/ 292587 h 585788"/>
                    <a:gd name="connsiteX29" fmla="*/ 885331 w 1003631"/>
                    <a:gd name="connsiteY29" fmla="*/ 6200 h 585788"/>
                    <a:gd name="connsiteX30" fmla="*/ 914360 w 1003631"/>
                    <a:gd name="connsiteY30" fmla="*/ 4236 h 585788"/>
                    <a:gd name="connsiteX31" fmla="*/ 936956 w 1003631"/>
                    <a:gd name="connsiteY31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72000 w 1003631"/>
                    <a:gd name="connsiteY23" fmla="*/ 2260 h 585788"/>
                    <a:gd name="connsiteX24" fmla="*/ 137255 w 1003631"/>
                    <a:gd name="connsiteY24" fmla="*/ 5537 h 585788"/>
                    <a:gd name="connsiteX25" fmla="*/ 535850 w 1003631"/>
                    <a:gd name="connsiteY25" fmla="*/ 232094 h 585788"/>
                    <a:gd name="connsiteX26" fmla="*/ 578369 w 1003631"/>
                    <a:gd name="connsiteY26" fmla="*/ 301133 h 585788"/>
                    <a:gd name="connsiteX27" fmla="*/ 581114 w 1003631"/>
                    <a:gd name="connsiteY27" fmla="*/ 292587 h 585788"/>
                    <a:gd name="connsiteX28" fmla="*/ 885331 w 1003631"/>
                    <a:gd name="connsiteY28" fmla="*/ 6200 h 585788"/>
                    <a:gd name="connsiteX29" fmla="*/ 914360 w 1003631"/>
                    <a:gd name="connsiteY29" fmla="*/ 4236 h 585788"/>
                    <a:gd name="connsiteX30" fmla="*/ 936956 w 1003631"/>
                    <a:gd name="connsiteY30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70627 w 1003631"/>
                    <a:gd name="connsiteY22" fmla="*/ 2503 h 585788"/>
                    <a:gd name="connsiteX23" fmla="*/ 137255 w 1003631"/>
                    <a:gd name="connsiteY23" fmla="*/ 5537 h 585788"/>
                    <a:gd name="connsiteX24" fmla="*/ 535850 w 1003631"/>
                    <a:gd name="connsiteY24" fmla="*/ 232094 h 585788"/>
                    <a:gd name="connsiteX25" fmla="*/ 578369 w 1003631"/>
                    <a:gd name="connsiteY25" fmla="*/ 301133 h 585788"/>
                    <a:gd name="connsiteX26" fmla="*/ 581114 w 1003631"/>
                    <a:gd name="connsiteY26" fmla="*/ 292587 h 585788"/>
                    <a:gd name="connsiteX27" fmla="*/ 885331 w 1003631"/>
                    <a:gd name="connsiteY27" fmla="*/ 6200 h 585788"/>
                    <a:gd name="connsiteX28" fmla="*/ 914360 w 1003631"/>
                    <a:gd name="connsiteY28" fmla="*/ 4236 h 585788"/>
                    <a:gd name="connsiteX29" fmla="*/ 936956 w 1003631"/>
                    <a:gd name="connsiteY29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14360 w 1003631"/>
                    <a:gd name="connsiteY27" fmla="*/ 4236 h 585788"/>
                    <a:gd name="connsiteX28" fmla="*/ 936956 w 1003631"/>
                    <a:gd name="connsiteY28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930398 w 1003631"/>
                    <a:gd name="connsiteY3" fmla="*/ 122597 h 585788"/>
                    <a:gd name="connsiteX4" fmla="*/ 886404 w 1003631"/>
                    <a:gd name="connsiteY4" fmla="*/ 127452 h 585788"/>
                    <a:gd name="connsiteX5" fmla="*/ 649725 w 1003631"/>
                    <a:gd name="connsiteY5" fmla="*/ 515798 h 585788"/>
                    <a:gd name="connsiteX6" fmla="*/ 647881 w 1003631"/>
                    <a:gd name="connsiteY6" fmla="*/ 515392 h 585788"/>
                    <a:gd name="connsiteX7" fmla="*/ 653588 w 1003631"/>
                    <a:gd name="connsiteY7" fmla="*/ 527447 h 585788"/>
                    <a:gd name="connsiteX8" fmla="*/ 634059 w 1003631"/>
                    <a:gd name="connsiteY8" fmla="*/ 568701 h 585788"/>
                    <a:gd name="connsiteX9" fmla="*/ 586913 w 1003631"/>
                    <a:gd name="connsiteY9" fmla="*/ 585788 h 585788"/>
                    <a:gd name="connsiteX10" fmla="*/ 539766 w 1003631"/>
                    <a:gd name="connsiteY10" fmla="*/ 568701 h 585788"/>
                    <a:gd name="connsiteX11" fmla="*/ 528399 w 1003631"/>
                    <a:gd name="connsiteY11" fmla="*/ 544688 h 585788"/>
                    <a:gd name="connsiteX12" fmla="*/ 526540 w 1003631"/>
                    <a:gd name="connsiteY12" fmla="*/ 544825 h 585788"/>
                    <a:gd name="connsiteX13" fmla="*/ 520238 w 1003631"/>
                    <a:gd name="connsiteY13" fmla="*/ 527447 h 585788"/>
                    <a:gd name="connsiteX14" fmla="*/ 514365 w 1003631"/>
                    <a:gd name="connsiteY14" fmla="*/ 468607 h 585788"/>
                    <a:gd name="connsiteX15" fmla="*/ 156351 w 1003631"/>
                    <a:gd name="connsiteY15" fmla="*/ 133080 h 585788"/>
                    <a:gd name="connsiteX16" fmla="*/ 81276 w 1003631"/>
                    <a:gd name="connsiteY16" fmla="*/ 126945 h 585788"/>
                    <a:gd name="connsiteX17" fmla="*/ 72000 w 1003631"/>
                    <a:gd name="connsiteY17" fmla="*/ 128588 h 585788"/>
                    <a:gd name="connsiteX18" fmla="*/ 0 w 1003631"/>
                    <a:gd name="connsiteY18" fmla="*/ 65424 h 585788"/>
                    <a:gd name="connsiteX19" fmla="*/ 43974 w 1003631"/>
                    <a:gd name="connsiteY19" fmla="*/ 7224 h 585788"/>
                    <a:gd name="connsiteX20" fmla="*/ 66796 w 1003631"/>
                    <a:gd name="connsiteY20" fmla="*/ 3182 h 585788"/>
                    <a:gd name="connsiteX21" fmla="*/ 66783 w 1003631"/>
                    <a:gd name="connsiteY21" fmla="*/ 2328 h 585788"/>
                    <a:gd name="connsiteX22" fmla="*/ 137255 w 1003631"/>
                    <a:gd name="connsiteY22" fmla="*/ 5537 h 585788"/>
                    <a:gd name="connsiteX23" fmla="*/ 535850 w 1003631"/>
                    <a:gd name="connsiteY23" fmla="*/ 232094 h 585788"/>
                    <a:gd name="connsiteX24" fmla="*/ 578369 w 1003631"/>
                    <a:gd name="connsiteY24" fmla="*/ 301133 h 585788"/>
                    <a:gd name="connsiteX25" fmla="*/ 581114 w 1003631"/>
                    <a:gd name="connsiteY25" fmla="*/ 292587 h 585788"/>
                    <a:gd name="connsiteX26" fmla="*/ 885331 w 1003631"/>
                    <a:gd name="connsiteY26" fmla="*/ 6200 h 585788"/>
                    <a:gd name="connsiteX27" fmla="*/ 936956 w 1003631"/>
                    <a:gd name="connsiteY27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53588 w 1003631"/>
                    <a:gd name="connsiteY6" fmla="*/ 527447 h 585788"/>
                    <a:gd name="connsiteX7" fmla="*/ 634059 w 1003631"/>
                    <a:gd name="connsiteY7" fmla="*/ 568701 h 585788"/>
                    <a:gd name="connsiteX8" fmla="*/ 586913 w 1003631"/>
                    <a:gd name="connsiteY8" fmla="*/ 585788 h 585788"/>
                    <a:gd name="connsiteX9" fmla="*/ 539766 w 1003631"/>
                    <a:gd name="connsiteY9" fmla="*/ 568701 h 585788"/>
                    <a:gd name="connsiteX10" fmla="*/ 528399 w 1003631"/>
                    <a:gd name="connsiteY10" fmla="*/ 544688 h 585788"/>
                    <a:gd name="connsiteX11" fmla="*/ 526540 w 1003631"/>
                    <a:gd name="connsiteY11" fmla="*/ 544825 h 585788"/>
                    <a:gd name="connsiteX12" fmla="*/ 520238 w 1003631"/>
                    <a:gd name="connsiteY12" fmla="*/ 527447 h 585788"/>
                    <a:gd name="connsiteX13" fmla="*/ 514365 w 1003631"/>
                    <a:gd name="connsiteY13" fmla="*/ 468607 h 585788"/>
                    <a:gd name="connsiteX14" fmla="*/ 156351 w 1003631"/>
                    <a:gd name="connsiteY14" fmla="*/ 133080 h 585788"/>
                    <a:gd name="connsiteX15" fmla="*/ 81276 w 1003631"/>
                    <a:gd name="connsiteY15" fmla="*/ 126945 h 585788"/>
                    <a:gd name="connsiteX16" fmla="*/ 72000 w 1003631"/>
                    <a:gd name="connsiteY16" fmla="*/ 128588 h 585788"/>
                    <a:gd name="connsiteX17" fmla="*/ 0 w 1003631"/>
                    <a:gd name="connsiteY17" fmla="*/ 65424 h 585788"/>
                    <a:gd name="connsiteX18" fmla="*/ 43974 w 1003631"/>
                    <a:gd name="connsiteY18" fmla="*/ 7224 h 585788"/>
                    <a:gd name="connsiteX19" fmla="*/ 66796 w 1003631"/>
                    <a:gd name="connsiteY19" fmla="*/ 3182 h 585788"/>
                    <a:gd name="connsiteX20" fmla="*/ 66783 w 1003631"/>
                    <a:gd name="connsiteY20" fmla="*/ 2328 h 585788"/>
                    <a:gd name="connsiteX21" fmla="*/ 137255 w 1003631"/>
                    <a:gd name="connsiteY21" fmla="*/ 5537 h 585788"/>
                    <a:gd name="connsiteX22" fmla="*/ 535850 w 1003631"/>
                    <a:gd name="connsiteY22" fmla="*/ 232094 h 585788"/>
                    <a:gd name="connsiteX23" fmla="*/ 578369 w 1003631"/>
                    <a:gd name="connsiteY23" fmla="*/ 301133 h 585788"/>
                    <a:gd name="connsiteX24" fmla="*/ 581114 w 1003631"/>
                    <a:gd name="connsiteY24" fmla="*/ 292587 h 585788"/>
                    <a:gd name="connsiteX25" fmla="*/ 885331 w 1003631"/>
                    <a:gd name="connsiteY25" fmla="*/ 6200 h 585788"/>
                    <a:gd name="connsiteX26" fmla="*/ 936956 w 1003631"/>
                    <a:gd name="connsiteY26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47881 w 1003631"/>
                    <a:gd name="connsiteY5" fmla="*/ 515392 h 585788"/>
                    <a:gd name="connsiteX6" fmla="*/ 634059 w 1003631"/>
                    <a:gd name="connsiteY6" fmla="*/ 568701 h 585788"/>
                    <a:gd name="connsiteX7" fmla="*/ 586913 w 1003631"/>
                    <a:gd name="connsiteY7" fmla="*/ 585788 h 585788"/>
                    <a:gd name="connsiteX8" fmla="*/ 539766 w 1003631"/>
                    <a:gd name="connsiteY8" fmla="*/ 568701 h 585788"/>
                    <a:gd name="connsiteX9" fmla="*/ 528399 w 1003631"/>
                    <a:gd name="connsiteY9" fmla="*/ 544688 h 585788"/>
                    <a:gd name="connsiteX10" fmla="*/ 526540 w 1003631"/>
                    <a:gd name="connsiteY10" fmla="*/ 544825 h 585788"/>
                    <a:gd name="connsiteX11" fmla="*/ 520238 w 1003631"/>
                    <a:gd name="connsiteY11" fmla="*/ 527447 h 585788"/>
                    <a:gd name="connsiteX12" fmla="*/ 514365 w 1003631"/>
                    <a:gd name="connsiteY12" fmla="*/ 468607 h 585788"/>
                    <a:gd name="connsiteX13" fmla="*/ 156351 w 1003631"/>
                    <a:gd name="connsiteY13" fmla="*/ 133080 h 585788"/>
                    <a:gd name="connsiteX14" fmla="*/ 81276 w 1003631"/>
                    <a:gd name="connsiteY14" fmla="*/ 126945 h 585788"/>
                    <a:gd name="connsiteX15" fmla="*/ 72000 w 1003631"/>
                    <a:gd name="connsiteY15" fmla="*/ 128588 h 585788"/>
                    <a:gd name="connsiteX16" fmla="*/ 0 w 1003631"/>
                    <a:gd name="connsiteY16" fmla="*/ 65424 h 585788"/>
                    <a:gd name="connsiteX17" fmla="*/ 43974 w 1003631"/>
                    <a:gd name="connsiteY17" fmla="*/ 7224 h 585788"/>
                    <a:gd name="connsiteX18" fmla="*/ 66796 w 1003631"/>
                    <a:gd name="connsiteY18" fmla="*/ 3182 h 585788"/>
                    <a:gd name="connsiteX19" fmla="*/ 66783 w 1003631"/>
                    <a:gd name="connsiteY19" fmla="*/ 2328 h 585788"/>
                    <a:gd name="connsiteX20" fmla="*/ 137255 w 1003631"/>
                    <a:gd name="connsiteY20" fmla="*/ 5537 h 585788"/>
                    <a:gd name="connsiteX21" fmla="*/ 535850 w 1003631"/>
                    <a:gd name="connsiteY21" fmla="*/ 232094 h 585788"/>
                    <a:gd name="connsiteX22" fmla="*/ 578369 w 1003631"/>
                    <a:gd name="connsiteY22" fmla="*/ 301133 h 585788"/>
                    <a:gd name="connsiteX23" fmla="*/ 581114 w 1003631"/>
                    <a:gd name="connsiteY23" fmla="*/ 292587 h 585788"/>
                    <a:gd name="connsiteX24" fmla="*/ 885331 w 1003631"/>
                    <a:gd name="connsiteY24" fmla="*/ 6200 h 585788"/>
                    <a:gd name="connsiteX25" fmla="*/ 936956 w 1003631"/>
                    <a:gd name="connsiteY25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  <a:gd name="connsiteX0" fmla="*/ 936956 w 1003631"/>
                    <a:gd name="connsiteY0" fmla="*/ 0 h 585788"/>
                    <a:gd name="connsiteX1" fmla="*/ 1003631 w 1003631"/>
                    <a:gd name="connsiteY1" fmla="*/ 61913 h 585788"/>
                    <a:gd name="connsiteX2" fmla="*/ 936956 w 1003631"/>
                    <a:gd name="connsiteY2" fmla="*/ 123826 h 585788"/>
                    <a:gd name="connsiteX3" fmla="*/ 886404 w 1003631"/>
                    <a:gd name="connsiteY3" fmla="*/ 127452 h 585788"/>
                    <a:gd name="connsiteX4" fmla="*/ 649725 w 1003631"/>
                    <a:gd name="connsiteY4" fmla="*/ 515798 h 585788"/>
                    <a:gd name="connsiteX5" fmla="*/ 634059 w 1003631"/>
                    <a:gd name="connsiteY5" fmla="*/ 568701 h 585788"/>
                    <a:gd name="connsiteX6" fmla="*/ 586913 w 1003631"/>
                    <a:gd name="connsiteY6" fmla="*/ 585788 h 585788"/>
                    <a:gd name="connsiteX7" fmla="*/ 539766 w 1003631"/>
                    <a:gd name="connsiteY7" fmla="*/ 568701 h 585788"/>
                    <a:gd name="connsiteX8" fmla="*/ 528399 w 1003631"/>
                    <a:gd name="connsiteY8" fmla="*/ 544688 h 585788"/>
                    <a:gd name="connsiteX9" fmla="*/ 526540 w 1003631"/>
                    <a:gd name="connsiteY9" fmla="*/ 544825 h 585788"/>
                    <a:gd name="connsiteX10" fmla="*/ 520238 w 1003631"/>
                    <a:gd name="connsiteY10" fmla="*/ 527447 h 585788"/>
                    <a:gd name="connsiteX11" fmla="*/ 514365 w 1003631"/>
                    <a:gd name="connsiteY11" fmla="*/ 468607 h 585788"/>
                    <a:gd name="connsiteX12" fmla="*/ 156351 w 1003631"/>
                    <a:gd name="connsiteY12" fmla="*/ 133080 h 585788"/>
                    <a:gd name="connsiteX13" fmla="*/ 81276 w 1003631"/>
                    <a:gd name="connsiteY13" fmla="*/ 126945 h 585788"/>
                    <a:gd name="connsiteX14" fmla="*/ 72000 w 1003631"/>
                    <a:gd name="connsiteY14" fmla="*/ 128588 h 585788"/>
                    <a:gd name="connsiteX15" fmla="*/ 0 w 1003631"/>
                    <a:gd name="connsiteY15" fmla="*/ 65424 h 585788"/>
                    <a:gd name="connsiteX16" fmla="*/ 43974 w 1003631"/>
                    <a:gd name="connsiteY16" fmla="*/ 7224 h 585788"/>
                    <a:gd name="connsiteX17" fmla="*/ 66796 w 1003631"/>
                    <a:gd name="connsiteY17" fmla="*/ 3182 h 585788"/>
                    <a:gd name="connsiteX18" fmla="*/ 66783 w 1003631"/>
                    <a:gd name="connsiteY18" fmla="*/ 2328 h 585788"/>
                    <a:gd name="connsiteX19" fmla="*/ 137255 w 1003631"/>
                    <a:gd name="connsiteY19" fmla="*/ 5537 h 585788"/>
                    <a:gd name="connsiteX20" fmla="*/ 535850 w 1003631"/>
                    <a:gd name="connsiteY20" fmla="*/ 232094 h 585788"/>
                    <a:gd name="connsiteX21" fmla="*/ 578369 w 1003631"/>
                    <a:gd name="connsiteY21" fmla="*/ 301133 h 585788"/>
                    <a:gd name="connsiteX22" fmla="*/ 581114 w 1003631"/>
                    <a:gd name="connsiteY22" fmla="*/ 292587 h 585788"/>
                    <a:gd name="connsiteX23" fmla="*/ 885331 w 1003631"/>
                    <a:gd name="connsiteY23" fmla="*/ 6200 h 585788"/>
                    <a:gd name="connsiteX24" fmla="*/ 936956 w 1003631"/>
                    <a:gd name="connsiteY24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03631" h="585788">
                      <a:moveTo>
                        <a:pt x="936956" y="0"/>
                      </a:moveTo>
                      <a:cubicBezTo>
                        <a:pt x="973780" y="0"/>
                        <a:pt x="1003631" y="27719"/>
                        <a:pt x="1003631" y="61913"/>
                      </a:cubicBezTo>
                      <a:cubicBezTo>
                        <a:pt x="1003631" y="96107"/>
                        <a:pt x="973780" y="123826"/>
                        <a:pt x="936956" y="123826"/>
                      </a:cubicBezTo>
                      <a:lnTo>
                        <a:pt x="886404" y="127452"/>
                      </a:lnTo>
                      <a:cubicBezTo>
                        <a:pt x="764849" y="159324"/>
                        <a:pt x="667099" y="314403"/>
                        <a:pt x="649725" y="515798"/>
                      </a:cubicBezTo>
                      <a:cubicBezTo>
                        <a:pt x="644503" y="533432"/>
                        <a:pt x="646425" y="551067"/>
                        <a:pt x="634059" y="568701"/>
                      </a:cubicBezTo>
                      <a:cubicBezTo>
                        <a:pt x="623583" y="577080"/>
                        <a:pt x="605325" y="585788"/>
                        <a:pt x="586913" y="585788"/>
                      </a:cubicBezTo>
                      <a:cubicBezTo>
                        <a:pt x="568501" y="585788"/>
                        <a:pt x="551832" y="579258"/>
                        <a:pt x="539766" y="568701"/>
                      </a:cubicBezTo>
                      <a:lnTo>
                        <a:pt x="528399" y="544688"/>
                      </a:lnTo>
                      <a:lnTo>
                        <a:pt x="526540" y="544825"/>
                      </a:lnTo>
                      <a:lnTo>
                        <a:pt x="520238" y="527447"/>
                      </a:lnTo>
                      <a:lnTo>
                        <a:pt x="514365" y="468607"/>
                      </a:lnTo>
                      <a:cubicBezTo>
                        <a:pt x="471503" y="296192"/>
                        <a:pt x="330559" y="164583"/>
                        <a:pt x="156351" y="133080"/>
                      </a:cubicBezTo>
                      <a:lnTo>
                        <a:pt x="81276" y="126945"/>
                      </a:lnTo>
                      <a:lnTo>
                        <a:pt x="72000" y="128588"/>
                      </a:lnTo>
                      <a:cubicBezTo>
                        <a:pt x="32235" y="128588"/>
                        <a:pt x="0" y="100309"/>
                        <a:pt x="0" y="65424"/>
                      </a:cubicBezTo>
                      <a:cubicBezTo>
                        <a:pt x="0" y="39260"/>
                        <a:pt x="18132" y="16813"/>
                        <a:pt x="43974" y="7224"/>
                      </a:cubicBezTo>
                      <a:lnTo>
                        <a:pt x="66796" y="3182"/>
                      </a:lnTo>
                      <a:cubicBezTo>
                        <a:pt x="66792" y="2897"/>
                        <a:pt x="66787" y="2613"/>
                        <a:pt x="66783" y="2328"/>
                      </a:cubicBezTo>
                      <a:lnTo>
                        <a:pt x="137255" y="5537"/>
                      </a:lnTo>
                      <a:cubicBezTo>
                        <a:pt x="299177" y="22838"/>
                        <a:pt x="442067" y="107529"/>
                        <a:pt x="535850" y="232094"/>
                      </a:cubicBezTo>
                      <a:lnTo>
                        <a:pt x="578369" y="301133"/>
                      </a:lnTo>
                      <a:lnTo>
                        <a:pt x="581114" y="292587"/>
                      </a:lnTo>
                      <a:cubicBezTo>
                        <a:pt x="643943" y="136210"/>
                        <a:pt x="756241" y="27759"/>
                        <a:pt x="885331" y="6200"/>
                      </a:cubicBezTo>
                      <a:lnTo>
                        <a:pt x="936956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5" name="グループ化 1204"/>
              <p:cNvGrpSpPr/>
              <p:nvPr/>
            </p:nvGrpSpPr>
            <p:grpSpPr>
              <a:xfrm>
                <a:off x="4168386" y="4042150"/>
                <a:ext cx="1209660" cy="1338022"/>
                <a:chOff x="2493357" y="4803932"/>
                <a:chExt cx="1209660" cy="1712119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220" name="台形 1219"/>
                <p:cNvSpPr/>
                <p:nvPr/>
              </p:nvSpPr>
              <p:spPr>
                <a:xfrm>
                  <a:off x="2493357" y="4803932"/>
                  <a:ext cx="1209660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1" name="台形 1220"/>
                <p:cNvSpPr/>
                <p:nvPr/>
              </p:nvSpPr>
              <p:spPr>
                <a:xfrm>
                  <a:off x="2634646" y="4803932"/>
                  <a:ext cx="927082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2" name="台形 1221"/>
                <p:cNvSpPr/>
                <p:nvPr/>
              </p:nvSpPr>
              <p:spPr>
                <a:xfrm>
                  <a:off x="2791171" y="4803932"/>
                  <a:ext cx="614033" cy="1712119"/>
                </a:xfrm>
                <a:prstGeom prst="trapezoid">
                  <a:avLst>
                    <a:gd name="adj" fmla="val 19389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3" name="台形 1222"/>
                <p:cNvSpPr/>
                <p:nvPr/>
              </p:nvSpPr>
              <p:spPr>
                <a:xfrm>
                  <a:off x="2968095" y="4803932"/>
                  <a:ext cx="260184" cy="1712119"/>
                </a:xfrm>
                <a:prstGeom prst="trapezoid">
                  <a:avLst>
                    <a:gd name="adj" fmla="val 1938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06" name="片側の 2 つの角を丸めた四角形 1205"/>
              <p:cNvSpPr/>
              <p:nvPr/>
            </p:nvSpPr>
            <p:spPr>
              <a:xfrm>
                <a:off x="4318698" y="3081797"/>
                <a:ext cx="913920" cy="971308"/>
              </a:xfrm>
              <a:prstGeom prst="round2SameRect">
                <a:avLst>
                  <a:gd name="adj1" fmla="val 1561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二等辺三角形 1206"/>
              <p:cNvSpPr/>
              <p:nvPr/>
            </p:nvSpPr>
            <p:spPr>
              <a:xfrm rot="10800000">
                <a:off x="4641543" y="3081797"/>
                <a:ext cx="253035" cy="386143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フリーフォーム 1207"/>
              <p:cNvSpPr/>
              <p:nvPr/>
            </p:nvSpPr>
            <p:spPr>
              <a:xfrm flipH="1">
                <a:off x="4560122" y="3081797"/>
                <a:ext cx="234830" cy="595362"/>
              </a:xfrm>
              <a:custGeom>
                <a:avLst/>
                <a:gdLst>
                  <a:gd name="connsiteX0" fmla="*/ 234830 w 234830"/>
                  <a:gd name="connsiteY0" fmla="*/ 0 h 595362"/>
                  <a:gd name="connsiteX1" fmla="*/ 90547 w 234830"/>
                  <a:gd name="connsiteY1" fmla="*/ 0 h 595362"/>
                  <a:gd name="connsiteX2" fmla="*/ 0 w 234830"/>
                  <a:gd name="connsiteY2" fmla="*/ 336171 h 595362"/>
                  <a:gd name="connsiteX3" fmla="*/ 74470 w 234830"/>
                  <a:gd name="connsiteY3" fmla="*/ 595362 h 59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830" h="595362">
                    <a:moveTo>
                      <a:pt x="234830" y="0"/>
                    </a:moveTo>
                    <a:lnTo>
                      <a:pt x="90547" y="0"/>
                    </a:lnTo>
                    <a:lnTo>
                      <a:pt x="0" y="336171"/>
                    </a:lnTo>
                    <a:lnTo>
                      <a:pt x="74470" y="595362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9" name="平行四辺形 1208"/>
              <p:cNvSpPr/>
              <p:nvPr/>
            </p:nvSpPr>
            <p:spPr>
              <a:xfrm>
                <a:off x="4578882" y="3081797"/>
                <a:ext cx="389227" cy="909395"/>
              </a:xfrm>
              <a:prstGeom prst="parallelogram">
                <a:avLst>
                  <a:gd name="adj" fmla="val 6293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0" name="正方形/長方形 1209"/>
              <p:cNvSpPr/>
              <p:nvPr/>
            </p:nvSpPr>
            <p:spPr>
              <a:xfrm>
                <a:off x="4507551" y="3950712"/>
                <a:ext cx="531986" cy="133350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1" name="アーチ 1210"/>
              <p:cNvSpPr/>
              <p:nvPr/>
            </p:nvSpPr>
            <p:spPr>
              <a:xfrm>
                <a:off x="4452037" y="3379478"/>
                <a:ext cx="642357" cy="642357"/>
              </a:xfrm>
              <a:prstGeom prst="blockArc">
                <a:avLst>
                  <a:gd name="adj1" fmla="val 1432082"/>
                  <a:gd name="adj2" fmla="val 9196069"/>
                  <a:gd name="adj3" fmla="val 6047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2" name="星 24 1211"/>
              <p:cNvSpPr/>
              <p:nvPr/>
            </p:nvSpPr>
            <p:spPr>
              <a:xfrm>
                <a:off x="4638845" y="3888015"/>
                <a:ext cx="270984" cy="270984"/>
              </a:xfrm>
              <a:prstGeom prst="star24">
                <a:avLst>
                  <a:gd name="adj" fmla="val 45771"/>
                </a:avLst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3" name="フリーフォーム 1212"/>
              <p:cNvSpPr/>
              <p:nvPr/>
            </p:nvSpPr>
            <p:spPr>
              <a:xfrm>
                <a:off x="4249910" y="3081797"/>
                <a:ext cx="1051497" cy="1776169"/>
              </a:xfrm>
              <a:custGeom>
                <a:avLst/>
                <a:gdLst>
                  <a:gd name="connsiteX0" fmla="*/ 711244 w 1051497"/>
                  <a:gd name="connsiteY0" fmla="*/ 0 h 1776169"/>
                  <a:gd name="connsiteX1" fmla="*/ 887358 w 1051497"/>
                  <a:gd name="connsiteY1" fmla="*/ 0 h 1776169"/>
                  <a:gd name="connsiteX2" fmla="*/ 1051497 w 1051497"/>
                  <a:gd name="connsiteY2" fmla="*/ 164139 h 1776169"/>
                  <a:gd name="connsiteX3" fmla="*/ 1051497 w 1051497"/>
                  <a:gd name="connsiteY3" fmla="*/ 1776169 h 1776169"/>
                  <a:gd name="connsiteX4" fmla="*/ 711244 w 1051497"/>
                  <a:gd name="connsiteY4" fmla="*/ 1776169 h 1776169"/>
                  <a:gd name="connsiteX5" fmla="*/ 164139 w 1051497"/>
                  <a:gd name="connsiteY5" fmla="*/ 0 h 1776169"/>
                  <a:gd name="connsiteX6" fmla="*/ 314852 w 1051497"/>
                  <a:gd name="connsiteY6" fmla="*/ 0 h 1776169"/>
                  <a:gd name="connsiteX7" fmla="*/ 314852 w 1051497"/>
                  <a:gd name="connsiteY7" fmla="*/ 1776169 h 1776169"/>
                  <a:gd name="connsiteX8" fmla="*/ 0 w 1051497"/>
                  <a:gd name="connsiteY8" fmla="*/ 1776169 h 1776169"/>
                  <a:gd name="connsiteX9" fmla="*/ 0 w 1051497"/>
                  <a:gd name="connsiteY9" fmla="*/ 164139 h 1776169"/>
                  <a:gd name="connsiteX10" fmla="*/ 164139 w 1051497"/>
                  <a:gd name="connsiteY10" fmla="*/ 0 h 1776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51497" h="1776169">
                    <a:moveTo>
                      <a:pt x="711244" y="0"/>
                    </a:moveTo>
                    <a:lnTo>
                      <a:pt x="887358" y="0"/>
                    </a:lnTo>
                    <a:cubicBezTo>
                      <a:pt x="978009" y="0"/>
                      <a:pt x="1051497" y="73488"/>
                      <a:pt x="1051497" y="164139"/>
                    </a:cubicBezTo>
                    <a:lnTo>
                      <a:pt x="1051497" y="1776169"/>
                    </a:lnTo>
                    <a:lnTo>
                      <a:pt x="711244" y="1776169"/>
                    </a:lnTo>
                    <a:close/>
                    <a:moveTo>
                      <a:pt x="164139" y="0"/>
                    </a:moveTo>
                    <a:lnTo>
                      <a:pt x="314852" y="0"/>
                    </a:lnTo>
                    <a:lnTo>
                      <a:pt x="314852" y="1776169"/>
                    </a:lnTo>
                    <a:lnTo>
                      <a:pt x="0" y="1776169"/>
                    </a:lnTo>
                    <a:lnTo>
                      <a:pt x="0" y="164139"/>
                    </a:lnTo>
                    <a:cubicBezTo>
                      <a:pt x="0" y="73488"/>
                      <a:pt x="73488" y="0"/>
                      <a:pt x="164139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4" name="正方形/長方形 1213"/>
              <p:cNvSpPr/>
              <p:nvPr/>
            </p:nvSpPr>
            <p:spPr>
              <a:xfrm>
                <a:off x="4950428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5" name="正方形/長方形 1214"/>
              <p:cNvSpPr/>
              <p:nvPr/>
            </p:nvSpPr>
            <p:spPr>
              <a:xfrm>
                <a:off x="4456402" y="3081797"/>
                <a:ext cx="120007" cy="1776169"/>
              </a:xfrm>
              <a:prstGeom prst="rect">
                <a:avLst/>
              </a:pr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6" name="フリーフォーム 1215"/>
              <p:cNvSpPr/>
              <p:nvPr/>
            </p:nvSpPr>
            <p:spPr>
              <a:xfrm rot="625206" flipH="1">
                <a:off x="4423020" y="4074354"/>
                <a:ext cx="461842" cy="502189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7" name="直角三角形 152"/>
              <p:cNvSpPr/>
              <p:nvPr/>
            </p:nvSpPr>
            <p:spPr>
              <a:xfrm>
                <a:off x="4124457" y="3248446"/>
                <a:ext cx="611773" cy="1358930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8" name="フリーフォーム 1217"/>
              <p:cNvSpPr/>
              <p:nvPr/>
            </p:nvSpPr>
            <p:spPr>
              <a:xfrm rot="20974794">
                <a:off x="4597447" y="4171044"/>
                <a:ext cx="512157" cy="556900"/>
              </a:xfrm>
              <a:custGeom>
                <a:avLst/>
                <a:gdLst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001813 w 1438139"/>
                  <a:gd name="connsiteY38" fmla="*/ 372544 h 1344810"/>
                  <a:gd name="connsiteX39" fmla="*/ 1345071 w 1438139"/>
                  <a:gd name="connsiteY39" fmla="*/ 186 h 1344810"/>
                  <a:gd name="connsiteX0" fmla="*/ 1345071 w 1438139"/>
                  <a:gd name="connsiteY0" fmla="*/ 186 h 1344810"/>
                  <a:gd name="connsiteX1" fmla="*/ 1387092 w 1438139"/>
                  <a:gd name="connsiteY1" fmla="*/ 9664 h 1344810"/>
                  <a:gd name="connsiteX2" fmla="*/ 1311146 w 1438139"/>
                  <a:gd name="connsiteY2" fmla="*/ 546911 h 1344810"/>
                  <a:gd name="connsiteX3" fmla="*/ 1128069 w 1438139"/>
                  <a:gd name="connsiteY3" fmla="*/ 749997 h 1344810"/>
                  <a:gd name="connsiteX4" fmla="*/ 1090532 w 1438139"/>
                  <a:gd name="connsiteY4" fmla="*/ 773200 h 1344810"/>
                  <a:gd name="connsiteX5" fmla="*/ 1082596 w 1438139"/>
                  <a:gd name="connsiteY5" fmla="*/ 797354 h 1344810"/>
                  <a:gd name="connsiteX6" fmla="*/ 895684 w 1438139"/>
                  <a:gd name="connsiteY6" fmla="*/ 1007438 h 1344810"/>
                  <a:gd name="connsiteX7" fmla="*/ 828019 w 1438139"/>
                  <a:gd name="connsiteY7" fmla="*/ 1045095 h 1344810"/>
                  <a:gd name="connsiteX8" fmla="*/ 690619 w 1438139"/>
                  <a:gd name="connsiteY8" fmla="*/ 1169683 h 1344810"/>
                  <a:gd name="connsiteX9" fmla="*/ 358737 w 1438139"/>
                  <a:gd name="connsiteY9" fmla="*/ 1330172 h 1344810"/>
                  <a:gd name="connsiteX10" fmla="*/ 592510 w 1438139"/>
                  <a:gd name="connsiteY10" fmla="*/ 1092165 h 1344810"/>
                  <a:gd name="connsiteX11" fmla="*/ 595288 w 1438139"/>
                  <a:gd name="connsiteY11" fmla="*/ 1088763 h 1344810"/>
                  <a:gd name="connsiteX12" fmla="*/ 586464 w 1438139"/>
                  <a:gd name="connsiteY12" fmla="*/ 1087845 h 1344810"/>
                  <a:gd name="connsiteX13" fmla="*/ 553914 w 1438139"/>
                  <a:gd name="connsiteY13" fmla="*/ 1118620 h 1344810"/>
                  <a:gd name="connsiteX14" fmla="*/ 183287 w 1438139"/>
                  <a:gd name="connsiteY14" fmla="*/ 1272812 h 1344810"/>
                  <a:gd name="connsiteX15" fmla="*/ 404019 w 1438139"/>
                  <a:gd name="connsiteY15" fmla="*/ 1076757 h 1344810"/>
                  <a:gd name="connsiteX16" fmla="*/ 460951 w 1438139"/>
                  <a:gd name="connsiteY16" fmla="*/ 1030808 h 1344810"/>
                  <a:gd name="connsiteX17" fmla="*/ 455169 w 1438139"/>
                  <a:gd name="connsiteY17" fmla="*/ 1024283 h 1344810"/>
                  <a:gd name="connsiteX18" fmla="*/ 447614 w 1438139"/>
                  <a:gd name="connsiteY18" fmla="*/ 1029891 h 1344810"/>
                  <a:gd name="connsiteX19" fmla="*/ 2525 w 1438139"/>
                  <a:gd name="connsiteY19" fmla="*/ 1182665 h 1344810"/>
                  <a:gd name="connsiteX20" fmla="*/ 289814 w 1438139"/>
                  <a:gd name="connsiteY20" fmla="*/ 980839 h 1344810"/>
                  <a:gd name="connsiteX21" fmla="*/ 335427 w 1438139"/>
                  <a:gd name="connsiteY21" fmla="*/ 951430 h 1344810"/>
                  <a:gd name="connsiteX22" fmla="*/ 277856 w 1438139"/>
                  <a:gd name="connsiteY22" fmla="*/ 974826 h 1344810"/>
                  <a:gd name="connsiteX23" fmla="*/ 1774 w 1438139"/>
                  <a:gd name="connsiteY23" fmla="*/ 979257 h 1344810"/>
                  <a:gd name="connsiteX24" fmla="*/ 349706 w 1438139"/>
                  <a:gd name="connsiteY24" fmla="*/ 786670 h 1344810"/>
                  <a:gd name="connsiteX25" fmla="*/ 475196 w 1438139"/>
                  <a:gd name="connsiteY25" fmla="*/ 712640 h 1344810"/>
                  <a:gd name="connsiteX26" fmla="*/ 478961 w 1438139"/>
                  <a:gd name="connsiteY26" fmla="*/ 710224 h 1344810"/>
                  <a:gd name="connsiteX27" fmla="*/ 486847 w 1438139"/>
                  <a:gd name="connsiteY27" fmla="*/ 699838 h 1344810"/>
                  <a:gd name="connsiteX28" fmla="*/ 406321 w 1438139"/>
                  <a:gd name="connsiteY28" fmla="*/ 706268 h 1344810"/>
                  <a:gd name="connsiteX29" fmla="*/ 109469 w 1438139"/>
                  <a:gd name="connsiteY29" fmla="*/ 597868 h 1344810"/>
                  <a:gd name="connsiteX30" fmla="*/ 196429 w 1438139"/>
                  <a:gd name="connsiteY30" fmla="*/ 541338 h 1344810"/>
                  <a:gd name="connsiteX31" fmla="*/ 399376 w 1438139"/>
                  <a:gd name="connsiteY31" fmla="*/ 557041 h 1344810"/>
                  <a:gd name="connsiteX32" fmla="*/ 642038 w 1438139"/>
                  <a:gd name="connsiteY32" fmla="*/ 559385 h 1344810"/>
                  <a:gd name="connsiteX33" fmla="*/ 650912 w 1438139"/>
                  <a:gd name="connsiteY33" fmla="*/ 561175 h 1344810"/>
                  <a:gd name="connsiteX34" fmla="*/ 686014 w 1438139"/>
                  <a:gd name="connsiteY34" fmla="*/ 541641 h 1344810"/>
                  <a:gd name="connsiteX35" fmla="*/ 788461 w 1438139"/>
                  <a:gd name="connsiteY35" fmla="*/ 505783 h 1344810"/>
                  <a:gd name="connsiteX36" fmla="*/ 858750 w 1438139"/>
                  <a:gd name="connsiteY36" fmla="*/ 497774 h 1344810"/>
                  <a:gd name="connsiteX37" fmla="*/ 900752 w 1438139"/>
                  <a:gd name="connsiteY37" fmla="*/ 455423 h 1344810"/>
                  <a:gd name="connsiteX38" fmla="*/ 1345071 w 1438139"/>
                  <a:gd name="connsiteY38" fmla="*/ 186 h 134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38139" h="1344810">
                    <a:moveTo>
                      <a:pt x="1345071" y="186"/>
                    </a:moveTo>
                    <a:cubicBezTo>
                      <a:pt x="1359959" y="-806"/>
                      <a:pt x="1374050" y="2133"/>
                      <a:pt x="1387092" y="9664"/>
                    </a:cubicBezTo>
                    <a:cubicBezTo>
                      <a:pt x="1491427" y="69901"/>
                      <a:pt x="1420598" y="357336"/>
                      <a:pt x="1311146" y="546911"/>
                    </a:cubicBezTo>
                    <a:cubicBezTo>
                      <a:pt x="1257590" y="634786"/>
                      <a:pt x="1194053" y="700825"/>
                      <a:pt x="1128069" y="749997"/>
                    </a:cubicBezTo>
                    <a:lnTo>
                      <a:pt x="1090532" y="773200"/>
                    </a:lnTo>
                    <a:lnTo>
                      <a:pt x="1082596" y="797354"/>
                    </a:lnTo>
                    <a:cubicBezTo>
                      <a:pt x="1049461" y="873812"/>
                      <a:pt x="984539" y="949880"/>
                      <a:pt x="895684" y="1007438"/>
                    </a:cubicBezTo>
                    <a:cubicBezTo>
                      <a:pt x="873471" y="1021827"/>
                      <a:pt x="850813" y="1034378"/>
                      <a:pt x="828019" y="1045095"/>
                    </a:cubicBezTo>
                    <a:lnTo>
                      <a:pt x="690619" y="1169683"/>
                    </a:lnTo>
                    <a:cubicBezTo>
                      <a:pt x="573719" y="1301115"/>
                      <a:pt x="397073" y="1378883"/>
                      <a:pt x="358737" y="1330172"/>
                    </a:cubicBezTo>
                    <a:cubicBezTo>
                      <a:pt x="320402" y="1281460"/>
                      <a:pt x="475611" y="1223597"/>
                      <a:pt x="592510" y="1092165"/>
                    </a:cubicBezTo>
                    <a:lnTo>
                      <a:pt x="595288" y="1088763"/>
                    </a:lnTo>
                    <a:lnTo>
                      <a:pt x="586464" y="1087845"/>
                    </a:lnTo>
                    <a:lnTo>
                      <a:pt x="553914" y="1118620"/>
                    </a:lnTo>
                    <a:cubicBezTo>
                      <a:pt x="390507" y="1259291"/>
                      <a:pt x="213666" y="1328619"/>
                      <a:pt x="183287" y="1272812"/>
                    </a:cubicBezTo>
                    <a:cubicBezTo>
                      <a:pt x="156706" y="1223982"/>
                      <a:pt x="266648" y="1180982"/>
                      <a:pt x="404019" y="1076757"/>
                    </a:cubicBezTo>
                    <a:lnTo>
                      <a:pt x="460951" y="1030808"/>
                    </a:lnTo>
                    <a:lnTo>
                      <a:pt x="455169" y="1024283"/>
                    </a:lnTo>
                    <a:lnTo>
                      <a:pt x="447614" y="1029891"/>
                    </a:lnTo>
                    <a:cubicBezTo>
                      <a:pt x="235887" y="1174550"/>
                      <a:pt x="24420" y="1242931"/>
                      <a:pt x="2525" y="1182665"/>
                    </a:cubicBezTo>
                    <a:cubicBezTo>
                      <a:pt x="-16634" y="1129931"/>
                      <a:pt x="114812" y="1087525"/>
                      <a:pt x="289814" y="980839"/>
                    </a:cubicBezTo>
                    <a:lnTo>
                      <a:pt x="335427" y="951430"/>
                    </a:lnTo>
                    <a:lnTo>
                      <a:pt x="277856" y="974826"/>
                    </a:lnTo>
                    <a:cubicBezTo>
                      <a:pt x="134891" y="1026478"/>
                      <a:pt x="17460" y="1030371"/>
                      <a:pt x="1774" y="979257"/>
                    </a:cubicBezTo>
                    <a:cubicBezTo>
                      <a:pt x="-19141" y="911105"/>
                      <a:pt x="147682" y="896918"/>
                      <a:pt x="349706" y="786670"/>
                    </a:cubicBezTo>
                    <a:cubicBezTo>
                      <a:pt x="393898" y="762553"/>
                      <a:pt x="436060" y="737165"/>
                      <a:pt x="475196" y="712640"/>
                    </a:cubicBezTo>
                    <a:lnTo>
                      <a:pt x="478961" y="710224"/>
                    </a:lnTo>
                    <a:lnTo>
                      <a:pt x="486847" y="699838"/>
                    </a:lnTo>
                    <a:lnTo>
                      <a:pt x="406321" y="706268"/>
                    </a:lnTo>
                    <a:cubicBezTo>
                      <a:pt x="238539" y="706268"/>
                      <a:pt x="96340" y="694176"/>
                      <a:pt x="109469" y="597868"/>
                    </a:cubicBezTo>
                    <a:cubicBezTo>
                      <a:pt x="116034" y="549713"/>
                      <a:pt x="146566" y="539506"/>
                      <a:pt x="196429" y="541338"/>
                    </a:cubicBezTo>
                    <a:cubicBezTo>
                      <a:pt x="246291" y="543170"/>
                      <a:pt x="315486" y="557041"/>
                      <a:pt x="399376" y="557041"/>
                    </a:cubicBezTo>
                    <a:cubicBezTo>
                      <a:pt x="493753" y="557041"/>
                      <a:pt x="582472" y="553291"/>
                      <a:pt x="642038" y="559385"/>
                    </a:cubicBezTo>
                    <a:lnTo>
                      <a:pt x="650912" y="561175"/>
                    </a:lnTo>
                    <a:lnTo>
                      <a:pt x="686014" y="541641"/>
                    </a:lnTo>
                    <a:cubicBezTo>
                      <a:pt x="720205" y="525565"/>
                      <a:pt x="754701" y="513616"/>
                      <a:pt x="788461" y="505783"/>
                    </a:cubicBezTo>
                    <a:lnTo>
                      <a:pt x="858750" y="497774"/>
                    </a:lnTo>
                    <a:lnTo>
                      <a:pt x="900752" y="455423"/>
                    </a:lnTo>
                    <a:cubicBezTo>
                      <a:pt x="981806" y="372492"/>
                      <a:pt x="1264014" y="74479"/>
                      <a:pt x="1345071" y="18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9" name="直角三角形 152"/>
              <p:cNvSpPr/>
              <p:nvPr/>
            </p:nvSpPr>
            <p:spPr>
              <a:xfrm flipH="1">
                <a:off x="4798349" y="3255156"/>
                <a:ext cx="634937" cy="1410385"/>
              </a:xfrm>
              <a:custGeom>
                <a:avLst/>
                <a:gdLst>
                  <a:gd name="connsiteX0" fmla="*/ 0 w 573393"/>
                  <a:gd name="connsiteY0" fmla="*/ 1348740 h 1348740"/>
                  <a:gd name="connsiteX1" fmla="*/ 0 w 573393"/>
                  <a:gd name="connsiteY1" fmla="*/ 0 h 1348740"/>
                  <a:gd name="connsiteX2" fmla="*/ 573393 w 573393"/>
                  <a:gd name="connsiteY2" fmla="*/ 1348740 h 1348740"/>
                  <a:gd name="connsiteX3" fmla="*/ 0 w 573393"/>
                  <a:gd name="connsiteY3" fmla="*/ 1348740 h 1348740"/>
                  <a:gd name="connsiteX0" fmla="*/ 0 w 487668"/>
                  <a:gd name="connsiteY0" fmla="*/ 1348740 h 1348740"/>
                  <a:gd name="connsiteX1" fmla="*/ 0 w 487668"/>
                  <a:gd name="connsiteY1" fmla="*/ 0 h 1348740"/>
                  <a:gd name="connsiteX2" fmla="*/ 487668 w 487668"/>
                  <a:gd name="connsiteY2" fmla="*/ 1148715 h 1348740"/>
                  <a:gd name="connsiteX3" fmla="*/ 0 w 487668"/>
                  <a:gd name="connsiteY3" fmla="*/ 1348740 h 1348740"/>
                  <a:gd name="connsiteX0" fmla="*/ 0 w 617117"/>
                  <a:gd name="connsiteY0" fmla="*/ 1404032 h 1404032"/>
                  <a:gd name="connsiteX1" fmla="*/ 129449 w 617117"/>
                  <a:gd name="connsiteY1" fmla="*/ 0 h 1404032"/>
                  <a:gd name="connsiteX2" fmla="*/ 617117 w 617117"/>
                  <a:gd name="connsiteY2" fmla="*/ 1148715 h 1404032"/>
                  <a:gd name="connsiteX3" fmla="*/ 0 w 617117"/>
                  <a:gd name="connsiteY3" fmla="*/ 1404032 h 140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7117" h="1404032">
                    <a:moveTo>
                      <a:pt x="0" y="1404032"/>
                    </a:moveTo>
                    <a:lnTo>
                      <a:pt x="129449" y="0"/>
                    </a:lnTo>
                    <a:lnTo>
                      <a:pt x="617117" y="1148715"/>
                    </a:lnTo>
                    <a:lnTo>
                      <a:pt x="0" y="14040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75" name="グループ化 1474"/>
            <p:cNvGrpSpPr/>
            <p:nvPr/>
          </p:nvGrpSpPr>
          <p:grpSpPr>
            <a:xfrm>
              <a:off x="13375161" y="5349229"/>
              <a:ext cx="869067" cy="890267"/>
              <a:chOff x="6623933" y="3356992"/>
              <a:chExt cx="1099308" cy="1126124"/>
            </a:xfrm>
          </p:grpSpPr>
          <p:sp>
            <p:nvSpPr>
              <p:cNvPr id="1476" name="正方形/長方形 45"/>
              <p:cNvSpPr/>
              <p:nvPr/>
            </p:nvSpPr>
            <p:spPr>
              <a:xfrm>
                <a:off x="6675206" y="3356992"/>
                <a:ext cx="996762" cy="957466"/>
              </a:xfrm>
              <a:custGeom>
                <a:avLst/>
                <a:gdLst/>
                <a:ahLst/>
                <a:cxnLst/>
                <a:rect l="l" t="t" r="r" b="b"/>
                <a:pathLst>
                  <a:path w="808540" h="776664">
                    <a:moveTo>
                      <a:pt x="404270" y="0"/>
                    </a:moveTo>
                    <a:cubicBezTo>
                      <a:pt x="507799" y="0"/>
                      <a:pt x="611329" y="47350"/>
                      <a:pt x="690319" y="142051"/>
                    </a:cubicBezTo>
                    <a:cubicBezTo>
                      <a:pt x="834991" y="315495"/>
                      <a:pt x="847179" y="587626"/>
                      <a:pt x="725250" y="776664"/>
                    </a:cubicBezTo>
                    <a:cubicBezTo>
                      <a:pt x="715817" y="758144"/>
                      <a:pt x="703629" y="741353"/>
                      <a:pt x="690319" y="725397"/>
                    </a:cubicBezTo>
                    <a:lnTo>
                      <a:pt x="404270" y="382456"/>
                    </a:lnTo>
                    <a:lnTo>
                      <a:pt x="118221" y="725397"/>
                    </a:lnTo>
                    <a:lnTo>
                      <a:pt x="83290" y="776664"/>
                    </a:lnTo>
                    <a:cubicBezTo>
                      <a:pt x="-38639" y="587626"/>
                      <a:pt x="-26451" y="315495"/>
                      <a:pt x="118221" y="142051"/>
                    </a:cubicBezTo>
                    <a:cubicBezTo>
                      <a:pt x="197212" y="47350"/>
                      <a:pt x="300741" y="0"/>
                      <a:pt x="40427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77" name="グループ化 1476"/>
              <p:cNvGrpSpPr/>
              <p:nvPr/>
            </p:nvGrpSpPr>
            <p:grpSpPr>
              <a:xfrm>
                <a:off x="6623933" y="3614906"/>
                <a:ext cx="1099308" cy="868210"/>
                <a:chOff x="5147465" y="719751"/>
                <a:chExt cx="891722" cy="704263"/>
              </a:xfrm>
            </p:grpSpPr>
            <p:grpSp>
              <p:nvGrpSpPr>
                <p:cNvPr id="1478" name="グループ化 1477"/>
                <p:cNvGrpSpPr/>
                <p:nvPr/>
              </p:nvGrpSpPr>
              <p:grpSpPr>
                <a:xfrm>
                  <a:off x="5147465" y="760624"/>
                  <a:ext cx="891722" cy="663390"/>
                  <a:chOff x="2921454" y="2056024"/>
                  <a:chExt cx="891722" cy="663390"/>
                </a:xfrm>
                <a:solidFill>
                  <a:srgbClr val="FFCC99"/>
                </a:solidFill>
              </p:grpSpPr>
              <p:grpSp>
                <p:nvGrpSpPr>
                  <p:cNvPr id="1488" name="グループ化 1487"/>
                  <p:cNvGrpSpPr/>
                  <p:nvPr/>
                </p:nvGrpSpPr>
                <p:grpSpPr>
                  <a:xfrm>
                    <a:off x="2921454" y="2056024"/>
                    <a:ext cx="891722" cy="663390"/>
                    <a:chOff x="2791855" y="2206296"/>
                    <a:chExt cx="1150919" cy="856218"/>
                  </a:xfrm>
                  <a:grpFill/>
                </p:grpSpPr>
                <p:grpSp>
                  <p:nvGrpSpPr>
                    <p:cNvPr id="1491" name="グループ化 1490"/>
                    <p:cNvGrpSpPr/>
                    <p:nvPr/>
                  </p:nvGrpSpPr>
                  <p:grpSpPr>
                    <a:xfrm rot="20700000">
                      <a:off x="2791855" y="2413725"/>
                      <a:ext cx="222006" cy="333008"/>
                      <a:chOff x="2688994" y="2794450"/>
                      <a:chExt cx="157843" cy="236764"/>
                    </a:xfrm>
                    <a:grpFill/>
                  </p:grpSpPr>
                  <p:sp>
                    <p:nvSpPr>
                      <p:cNvPr id="1496" name="円/楕円 318"/>
                      <p:cNvSpPr/>
                      <p:nvPr/>
                    </p:nvSpPr>
                    <p:spPr>
                      <a:xfrm>
                        <a:off x="2688994" y="27944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97" name="円/楕円 319"/>
                      <p:cNvSpPr/>
                      <p:nvPr/>
                    </p:nvSpPr>
                    <p:spPr>
                      <a:xfrm>
                        <a:off x="2717568" y="28357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92" name="グループ化 1491"/>
                    <p:cNvGrpSpPr/>
                    <p:nvPr/>
                  </p:nvGrpSpPr>
                  <p:grpSpPr>
                    <a:xfrm rot="900000" flipH="1">
                      <a:off x="3720768" y="2413725"/>
                      <a:ext cx="222006" cy="333008"/>
                      <a:chOff x="2688994" y="2794450"/>
                      <a:chExt cx="157843" cy="236764"/>
                    </a:xfrm>
                    <a:grpFill/>
                  </p:grpSpPr>
                  <p:sp>
                    <p:nvSpPr>
                      <p:cNvPr id="1494" name="円/楕円 316"/>
                      <p:cNvSpPr/>
                      <p:nvPr/>
                    </p:nvSpPr>
                    <p:spPr>
                      <a:xfrm>
                        <a:off x="2688994" y="27944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495" name="円/楕円 317"/>
                      <p:cNvSpPr/>
                      <p:nvPr/>
                    </p:nvSpPr>
                    <p:spPr>
                      <a:xfrm>
                        <a:off x="2717569" y="28357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493" name="円/楕円 285"/>
                    <p:cNvSpPr/>
                    <p:nvPr/>
                  </p:nvSpPr>
                  <p:spPr>
                    <a:xfrm>
                      <a:off x="2902858" y="2206296"/>
                      <a:ext cx="928914" cy="856218"/>
                    </a:xfrm>
                    <a:custGeom>
                      <a:avLst/>
                      <a:gdLst>
                        <a:gd name="connsiteX0" fmla="*/ 0 w 887257"/>
                        <a:gd name="connsiteY0" fmla="*/ 532720 h 1065440"/>
                        <a:gd name="connsiteX1" fmla="*/ 443629 w 887257"/>
                        <a:gd name="connsiteY1" fmla="*/ 0 h 1065440"/>
                        <a:gd name="connsiteX2" fmla="*/ 887258 w 887257"/>
                        <a:gd name="connsiteY2" fmla="*/ 532720 h 1065440"/>
                        <a:gd name="connsiteX3" fmla="*/ 443629 w 887257"/>
                        <a:gd name="connsiteY3" fmla="*/ 1065440 h 1065440"/>
                        <a:gd name="connsiteX4" fmla="*/ 0 w 887257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532720 h 1065440"/>
                        <a:gd name="connsiteX1" fmla="*/ 443629 w 887258"/>
                        <a:gd name="connsiteY1" fmla="*/ 0 h 1065440"/>
                        <a:gd name="connsiteX2" fmla="*/ 887258 w 887258"/>
                        <a:gd name="connsiteY2" fmla="*/ 532720 h 1065440"/>
                        <a:gd name="connsiteX3" fmla="*/ 443629 w 887258"/>
                        <a:gd name="connsiteY3" fmla="*/ 1065440 h 1065440"/>
                        <a:gd name="connsiteX4" fmla="*/ 0 w 887258"/>
                        <a:gd name="connsiteY4" fmla="*/ 532720 h 1065440"/>
                        <a:gd name="connsiteX0" fmla="*/ 0 w 887258"/>
                        <a:gd name="connsiteY0" fmla="*/ 452710 h 985430"/>
                        <a:gd name="connsiteX1" fmla="*/ 447439 w 887258"/>
                        <a:gd name="connsiteY1" fmla="*/ 0 h 985430"/>
                        <a:gd name="connsiteX2" fmla="*/ 887258 w 887258"/>
                        <a:gd name="connsiteY2" fmla="*/ 452710 h 985430"/>
                        <a:gd name="connsiteX3" fmla="*/ 443629 w 887258"/>
                        <a:gd name="connsiteY3" fmla="*/ 985430 h 985430"/>
                        <a:gd name="connsiteX4" fmla="*/ 0 w 887258"/>
                        <a:gd name="connsiteY4" fmla="*/ 452710 h 985430"/>
                        <a:gd name="connsiteX0" fmla="*/ 0 w 887258"/>
                        <a:gd name="connsiteY0" fmla="*/ 285102 h 817822"/>
                        <a:gd name="connsiteX1" fmla="*/ 436009 w 887258"/>
                        <a:gd name="connsiteY1" fmla="*/ 32 h 817822"/>
                        <a:gd name="connsiteX2" fmla="*/ 887258 w 887258"/>
                        <a:gd name="connsiteY2" fmla="*/ 285102 h 817822"/>
                        <a:gd name="connsiteX3" fmla="*/ 443629 w 887258"/>
                        <a:gd name="connsiteY3" fmla="*/ 817822 h 817822"/>
                        <a:gd name="connsiteX4" fmla="*/ 0 w 887258"/>
                        <a:gd name="connsiteY4" fmla="*/ 285102 h 817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7258" h="817822">
                          <a:moveTo>
                            <a:pt x="0" y="285102"/>
                          </a:moveTo>
                          <a:cubicBezTo>
                            <a:pt x="0" y="-9111"/>
                            <a:pt x="190999" y="32"/>
                            <a:pt x="436009" y="32"/>
                          </a:cubicBezTo>
                          <a:cubicBezTo>
                            <a:pt x="681019" y="32"/>
                            <a:pt x="887258" y="-9111"/>
                            <a:pt x="887258" y="285102"/>
                          </a:cubicBezTo>
                          <a:cubicBezTo>
                            <a:pt x="887258" y="579315"/>
                            <a:pt x="688639" y="817822"/>
                            <a:pt x="443629" y="817822"/>
                          </a:cubicBezTo>
                          <a:cubicBezTo>
                            <a:pt x="198619" y="817822"/>
                            <a:pt x="0" y="579315"/>
                            <a:pt x="0" y="285102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89" name="円/楕円 311"/>
                  <p:cNvSpPr/>
                  <p:nvPr/>
                </p:nvSpPr>
                <p:spPr>
                  <a:xfrm>
                    <a:off x="3306491" y="2525957"/>
                    <a:ext cx="118869" cy="69275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0" name="フリーフォーム 1489"/>
                  <p:cNvSpPr/>
                  <p:nvPr/>
                </p:nvSpPr>
                <p:spPr>
                  <a:xfrm>
                    <a:off x="3336606" y="2466167"/>
                    <a:ext cx="59058" cy="139533"/>
                  </a:xfrm>
                  <a:custGeom>
                    <a:avLst/>
                    <a:gdLst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103313"/>
                      <a:gd name="connsiteY0" fmla="*/ 0 h 139533"/>
                      <a:gd name="connsiteX1" fmla="*/ 47185 w 103313"/>
                      <a:gd name="connsiteY1" fmla="*/ 0 h 139533"/>
                      <a:gd name="connsiteX2" fmla="*/ 50409 w 103313"/>
                      <a:gd name="connsiteY2" fmla="*/ 5768 h 139533"/>
                      <a:gd name="connsiteX3" fmla="*/ 59058 w 103313"/>
                      <a:gd name="connsiteY3" fmla="*/ 61175 h 139533"/>
                      <a:gd name="connsiteX4" fmla="*/ 29529 w 103313"/>
                      <a:gd name="connsiteY4" fmla="*/ 139533 h 139533"/>
                      <a:gd name="connsiteX5" fmla="*/ 0 w 103313"/>
                      <a:gd name="connsiteY5" fmla="*/ 61175 h 139533"/>
                      <a:gd name="connsiteX6" fmla="*/ 8649 w 103313"/>
                      <a:gd name="connsiteY6" fmla="*/ 5768 h 139533"/>
                      <a:gd name="connsiteX7" fmla="*/ 103313 w 103313"/>
                      <a:gd name="connsiteY7" fmla="*/ 91440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0409 w 59058"/>
                      <a:gd name="connsiteY2" fmla="*/ 5768 h 139533"/>
                      <a:gd name="connsiteX3" fmla="*/ 59058 w 59058"/>
                      <a:gd name="connsiteY3" fmla="*/ 61175 h 139533"/>
                      <a:gd name="connsiteX4" fmla="*/ 29529 w 59058"/>
                      <a:gd name="connsiteY4" fmla="*/ 139533 h 139533"/>
                      <a:gd name="connsiteX5" fmla="*/ 0 w 59058"/>
                      <a:gd name="connsiteY5" fmla="*/ 61175 h 139533"/>
                      <a:gd name="connsiteX6" fmla="*/ 8649 w 59058"/>
                      <a:gd name="connsiteY6" fmla="*/ 5768 h 139533"/>
                      <a:gd name="connsiteX0" fmla="*/ 11873 w 59058"/>
                      <a:gd name="connsiteY0" fmla="*/ 0 h 139533"/>
                      <a:gd name="connsiteX1" fmla="*/ 47185 w 59058"/>
                      <a:gd name="connsiteY1" fmla="*/ 0 h 139533"/>
                      <a:gd name="connsiteX2" fmla="*/ 59058 w 59058"/>
                      <a:gd name="connsiteY2" fmla="*/ 61175 h 139533"/>
                      <a:gd name="connsiteX3" fmla="*/ 29529 w 59058"/>
                      <a:gd name="connsiteY3" fmla="*/ 139533 h 139533"/>
                      <a:gd name="connsiteX4" fmla="*/ 0 w 59058"/>
                      <a:gd name="connsiteY4" fmla="*/ 61175 h 139533"/>
                      <a:gd name="connsiteX5" fmla="*/ 8649 w 59058"/>
                      <a:gd name="connsiteY5" fmla="*/ 5768 h 139533"/>
                      <a:gd name="connsiteX0" fmla="*/ 102360 w 102360"/>
                      <a:gd name="connsiteY0" fmla="*/ 0 h 251452"/>
                      <a:gd name="connsiteX1" fmla="*/ 47185 w 102360"/>
                      <a:gd name="connsiteY1" fmla="*/ 111919 h 251452"/>
                      <a:gd name="connsiteX2" fmla="*/ 59058 w 102360"/>
                      <a:gd name="connsiteY2" fmla="*/ 173094 h 251452"/>
                      <a:gd name="connsiteX3" fmla="*/ 29529 w 102360"/>
                      <a:gd name="connsiteY3" fmla="*/ 251452 h 251452"/>
                      <a:gd name="connsiteX4" fmla="*/ 0 w 102360"/>
                      <a:gd name="connsiteY4" fmla="*/ 173094 h 251452"/>
                      <a:gd name="connsiteX5" fmla="*/ 8649 w 102360"/>
                      <a:gd name="connsiteY5" fmla="*/ 117687 h 251452"/>
                      <a:gd name="connsiteX0" fmla="*/ 47185 w 59058"/>
                      <a:gd name="connsiteY0" fmla="*/ 0 h 139533"/>
                      <a:gd name="connsiteX1" fmla="*/ 59058 w 59058"/>
                      <a:gd name="connsiteY1" fmla="*/ 61175 h 139533"/>
                      <a:gd name="connsiteX2" fmla="*/ 29529 w 59058"/>
                      <a:gd name="connsiteY2" fmla="*/ 139533 h 139533"/>
                      <a:gd name="connsiteX3" fmla="*/ 0 w 59058"/>
                      <a:gd name="connsiteY3" fmla="*/ 61175 h 139533"/>
                      <a:gd name="connsiteX4" fmla="*/ 8649 w 59058"/>
                      <a:gd name="connsiteY4" fmla="*/ 5768 h 139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058" h="139533">
                        <a:moveTo>
                          <a:pt x="47185" y="0"/>
                        </a:moveTo>
                        <a:lnTo>
                          <a:pt x="59058" y="61175"/>
                        </a:lnTo>
                        <a:cubicBezTo>
                          <a:pt x="59058" y="104451"/>
                          <a:pt x="45837" y="139533"/>
                          <a:pt x="29529" y="139533"/>
                        </a:cubicBezTo>
                        <a:cubicBezTo>
                          <a:pt x="13221" y="139533"/>
                          <a:pt x="0" y="104451"/>
                          <a:pt x="0" y="61175"/>
                        </a:cubicBezTo>
                        <a:cubicBezTo>
                          <a:pt x="0" y="39537"/>
                          <a:pt x="3305" y="19948"/>
                          <a:pt x="8649" y="5768"/>
                        </a:cubicBez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79" name="円/楕円 27"/>
                <p:cNvSpPr/>
                <p:nvPr/>
              </p:nvSpPr>
              <p:spPr>
                <a:xfrm>
                  <a:off x="5503464" y="134134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0" name="月 1479"/>
                <p:cNvSpPr/>
                <p:nvPr/>
              </p:nvSpPr>
              <p:spPr>
                <a:xfrm>
                  <a:off x="5348951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1" name="月 1480"/>
                <p:cNvSpPr/>
                <p:nvPr/>
              </p:nvSpPr>
              <p:spPr>
                <a:xfrm>
                  <a:off x="5430475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2" name="月 1481"/>
                <p:cNvSpPr/>
                <p:nvPr/>
              </p:nvSpPr>
              <p:spPr>
                <a:xfrm flipH="1">
                  <a:off x="5631518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3" name="月 1482"/>
                <p:cNvSpPr/>
                <p:nvPr/>
              </p:nvSpPr>
              <p:spPr>
                <a:xfrm flipH="1">
                  <a:off x="5713042" y="719751"/>
                  <a:ext cx="83961" cy="24144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4" name="月 1483"/>
                <p:cNvSpPr/>
                <p:nvPr/>
              </p:nvSpPr>
              <p:spPr>
                <a:xfrm rot="5400000">
                  <a:off x="5338528" y="946043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5" name="月 1484"/>
                <p:cNvSpPr/>
                <p:nvPr/>
              </p:nvSpPr>
              <p:spPr>
                <a:xfrm rot="5400000">
                  <a:off x="5728245" y="946043"/>
                  <a:ext cx="104805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6" name="月 1485"/>
                <p:cNvSpPr/>
                <p:nvPr/>
              </p:nvSpPr>
              <p:spPr>
                <a:xfrm rot="5400000" flipH="1">
                  <a:off x="5372388" y="1065213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7" name="月 1486"/>
                <p:cNvSpPr/>
                <p:nvPr/>
              </p:nvSpPr>
              <p:spPr>
                <a:xfrm rot="5400000" flipH="1">
                  <a:off x="5762105" y="1065213"/>
                  <a:ext cx="37086" cy="215136"/>
                </a:xfrm>
                <a:prstGeom prst="moon">
                  <a:avLst>
                    <a:gd name="adj" fmla="val 6454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86560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pptx379_袴姿の男性のイラスト2</dc:title>
  <dc:subject>pptx379_袴姿の男性のイラスト2</dc:subject>
  <dc:creator>http://www.digipot.net</dc:creator>
  <cp:lastModifiedBy/>
  <cp:revision>1</cp:revision>
  <dcterms:created xsi:type="dcterms:W3CDTF">2014-01-30T05:12:09Z</dcterms:created>
  <dcterms:modified xsi:type="dcterms:W3CDTF">2015-12-28T03:06:25Z</dcterms:modified>
  <cp:category/>
  <cp:version>1</cp:version>
</cp:coreProperties>
</file>