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2280" y="5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3" name="グループ化 762"/>
          <p:cNvGrpSpPr/>
          <p:nvPr/>
        </p:nvGrpSpPr>
        <p:grpSpPr>
          <a:xfrm>
            <a:off x="2744473" y="4665187"/>
            <a:ext cx="709395" cy="1712168"/>
            <a:chOff x="2546562" y="5482600"/>
            <a:chExt cx="1211510" cy="2924056"/>
          </a:xfrm>
        </p:grpSpPr>
        <p:grpSp>
          <p:nvGrpSpPr>
            <p:cNvPr id="764" name="グループ化 763"/>
            <p:cNvGrpSpPr/>
            <p:nvPr/>
          </p:nvGrpSpPr>
          <p:grpSpPr>
            <a:xfrm>
              <a:off x="2546562" y="5852224"/>
              <a:ext cx="1211510" cy="2554432"/>
              <a:chOff x="2546562" y="5852224"/>
              <a:chExt cx="1211510" cy="2554432"/>
            </a:xfrm>
          </p:grpSpPr>
          <p:sp>
            <p:nvSpPr>
              <p:cNvPr id="783" name="台形 782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4" name="フリーフォーム 783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角丸四角形 8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 8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6" name="グループ化 785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角丸四角形 8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フリーフォーム 8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800" name="台形 7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台形 8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2" name="台形 8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3" name="台形 8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8" name="フリーフォーム 787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9" name="フリーフォーム 788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0" name="フリーフォーム 789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1" name="フリーフォーム 790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2" name="フリーフォーム 791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3" name="平行四辺形 792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4" name="正方形/長方形 793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5" name="台形 794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6" name="台形 795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7" name="角丸四角形 796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8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9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65" name="グループ化 764"/>
            <p:cNvGrpSpPr/>
            <p:nvPr/>
          </p:nvGrpSpPr>
          <p:grpSpPr>
            <a:xfrm>
              <a:off x="2745015" y="5482600"/>
              <a:ext cx="880285" cy="744672"/>
              <a:chOff x="2015550" y="3969153"/>
              <a:chExt cx="1271688" cy="1075777"/>
            </a:xfrm>
          </p:grpSpPr>
          <p:sp>
            <p:nvSpPr>
              <p:cNvPr id="766" name="片側の 2 つの角を丸めた四角形 765"/>
              <p:cNvSpPr/>
              <p:nvPr/>
            </p:nvSpPr>
            <p:spPr>
              <a:xfrm>
                <a:off x="2135563" y="3969153"/>
                <a:ext cx="965508" cy="1000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7" name="円/楕円 204"/>
              <p:cNvSpPr/>
              <p:nvPr/>
            </p:nvSpPr>
            <p:spPr>
              <a:xfrm rot="20700000">
                <a:off x="2062331" y="4476413"/>
                <a:ext cx="214135" cy="3337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8" name="円/楕円 205"/>
              <p:cNvSpPr/>
              <p:nvPr/>
            </p:nvSpPr>
            <p:spPr>
              <a:xfrm rot="20700000">
                <a:off x="2101096" y="4534595"/>
                <a:ext cx="136605" cy="217389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円/楕円 206"/>
              <p:cNvSpPr/>
              <p:nvPr/>
            </p:nvSpPr>
            <p:spPr>
              <a:xfrm rot="900000" flipH="1">
                <a:off x="2958981" y="4476401"/>
                <a:ext cx="214135" cy="333755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0" name="円/楕円 207"/>
              <p:cNvSpPr/>
              <p:nvPr/>
            </p:nvSpPr>
            <p:spPr>
              <a:xfrm rot="900000" flipH="1">
                <a:off x="2997745" y="4534584"/>
                <a:ext cx="136605" cy="217388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円/楕円 200"/>
              <p:cNvSpPr/>
              <p:nvPr/>
            </p:nvSpPr>
            <p:spPr>
              <a:xfrm>
                <a:off x="2180487" y="4221089"/>
                <a:ext cx="874471" cy="823841"/>
              </a:xfrm>
              <a:custGeom>
                <a:avLst/>
                <a:gdLst/>
                <a:ahLst/>
                <a:cxnLst/>
                <a:rect l="l" t="t" r="r" b="b"/>
                <a:pathLst>
                  <a:path w="874471" h="823841">
                    <a:moveTo>
                      <a:pt x="437235" y="0"/>
                    </a:moveTo>
                    <a:cubicBezTo>
                      <a:pt x="651811" y="0"/>
                      <a:pt x="831151" y="176348"/>
                      <a:pt x="874471" y="411921"/>
                    </a:cubicBezTo>
                    <a:cubicBezTo>
                      <a:pt x="831151" y="647493"/>
                      <a:pt x="651811" y="823841"/>
                      <a:pt x="437235" y="823841"/>
                    </a:cubicBezTo>
                    <a:cubicBezTo>
                      <a:pt x="222660" y="823841"/>
                      <a:pt x="43319" y="647493"/>
                      <a:pt x="0" y="411921"/>
                    </a:cubicBezTo>
                    <a:cubicBezTo>
                      <a:pt x="43319" y="176348"/>
                      <a:pt x="222660" y="0"/>
                      <a:pt x="43723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2" name="グループ化 771"/>
              <p:cNvGrpSpPr/>
              <p:nvPr/>
            </p:nvGrpSpPr>
            <p:grpSpPr>
              <a:xfrm>
                <a:off x="2015550" y="4163530"/>
                <a:ext cx="1271688" cy="876380"/>
                <a:chOff x="2980251" y="4068038"/>
                <a:chExt cx="956038" cy="658850"/>
              </a:xfrm>
            </p:grpSpPr>
            <p:sp>
              <p:nvSpPr>
                <p:cNvPr id="773" name="円/楕円 27"/>
                <p:cNvSpPr/>
                <p:nvPr/>
              </p:nvSpPr>
              <p:spPr>
                <a:xfrm>
                  <a:off x="3343097" y="46705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4" name="月 773"/>
                <p:cNvSpPr/>
                <p:nvPr/>
              </p:nvSpPr>
              <p:spPr>
                <a:xfrm>
                  <a:off x="3095051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5" name="月 774"/>
                <p:cNvSpPr/>
                <p:nvPr/>
              </p:nvSpPr>
              <p:spPr>
                <a:xfrm flipH="1">
                  <a:off x="3690617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6" name="月 775"/>
                <p:cNvSpPr/>
                <p:nvPr/>
              </p:nvSpPr>
              <p:spPr>
                <a:xfrm rot="3600000">
                  <a:off x="3173326" y="3874963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7" name="月 776"/>
                <p:cNvSpPr/>
                <p:nvPr/>
              </p:nvSpPr>
              <p:spPr>
                <a:xfrm rot="18000000" flipH="1">
                  <a:off x="3467035" y="3874964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8" name="月 777"/>
                <p:cNvSpPr/>
                <p:nvPr/>
              </p:nvSpPr>
              <p:spPr>
                <a:xfrm rot="5400000">
                  <a:off x="3249892" y="43798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月 778"/>
                <p:cNvSpPr/>
                <p:nvPr/>
              </p:nvSpPr>
              <p:spPr>
                <a:xfrm rot="5400000">
                  <a:off x="3574488" y="4379856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正方形/長方形 67"/>
                <p:cNvSpPr/>
                <p:nvPr/>
              </p:nvSpPr>
              <p:spPr>
                <a:xfrm>
                  <a:off x="3408338" y="461056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月 780"/>
                <p:cNvSpPr/>
                <p:nvPr/>
              </p:nvSpPr>
              <p:spPr>
                <a:xfrm rot="16200000" flipV="1">
                  <a:off x="3249892" y="4488789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月 781"/>
                <p:cNvSpPr/>
                <p:nvPr/>
              </p:nvSpPr>
              <p:spPr>
                <a:xfrm rot="16200000" flipV="1">
                  <a:off x="3574488" y="4488792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10" name="グループ化 809"/>
          <p:cNvGrpSpPr/>
          <p:nvPr/>
        </p:nvGrpSpPr>
        <p:grpSpPr>
          <a:xfrm>
            <a:off x="857617" y="4612441"/>
            <a:ext cx="709393" cy="1749084"/>
            <a:chOff x="659705" y="5419553"/>
            <a:chExt cx="1211510" cy="2987103"/>
          </a:xfrm>
        </p:grpSpPr>
        <p:grpSp>
          <p:nvGrpSpPr>
            <p:cNvPr id="811" name="グループ化 810"/>
            <p:cNvGrpSpPr/>
            <p:nvPr/>
          </p:nvGrpSpPr>
          <p:grpSpPr>
            <a:xfrm>
              <a:off x="659705" y="5852224"/>
              <a:ext cx="1211510" cy="2554432"/>
              <a:chOff x="659705" y="5852224"/>
              <a:chExt cx="1211510" cy="2554432"/>
            </a:xfrm>
          </p:grpSpPr>
          <p:sp>
            <p:nvSpPr>
              <p:cNvPr id="841" name="台形 840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2" name="フリーフォーム 841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6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6" name="角丸四角形 86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7" name="フリーフォーム 86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4" name="グループ化 843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6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3" name="角丸四角形 86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4" name="フリーフォーム 86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5" name="グループ化 844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858" name="台形 85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9" name="台形 85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0" name="台形 85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1" name="台形 86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46" name="フリーフォーム 845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7" name="フリーフォーム 846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8" name="フリーフォーム 847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9" name="フリーフォーム 848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0" name="フリーフォーム 849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1" name="平行四辺形 850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2" name="正方形/長方形 851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3" name="台形 852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4" name="台形 853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角丸四角形 854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12" name="グループ化 811"/>
            <p:cNvGrpSpPr/>
            <p:nvPr/>
          </p:nvGrpSpPr>
          <p:grpSpPr>
            <a:xfrm>
              <a:off x="810449" y="5419553"/>
              <a:ext cx="913132" cy="801099"/>
              <a:chOff x="255754" y="3969153"/>
              <a:chExt cx="1319141" cy="1157294"/>
            </a:xfrm>
          </p:grpSpPr>
          <p:sp>
            <p:nvSpPr>
              <p:cNvPr id="813" name="フリーフォーム 812"/>
              <p:cNvSpPr/>
              <p:nvPr/>
            </p:nvSpPr>
            <p:spPr>
              <a:xfrm>
                <a:off x="255754" y="3969153"/>
                <a:ext cx="1319141" cy="964789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14" name="グループ化 813"/>
              <p:cNvGrpSpPr/>
              <p:nvPr/>
            </p:nvGrpSpPr>
            <p:grpSpPr>
              <a:xfrm>
                <a:off x="377548" y="4616139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835" name="グループ化 83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839" name="円/楕円 125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円/楕円 12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6" name="グループ化 83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837" name="円/楕円 123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円/楕円 124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15" name="フリーフォーム 814"/>
              <p:cNvSpPr/>
              <p:nvPr/>
            </p:nvSpPr>
            <p:spPr>
              <a:xfrm>
                <a:off x="416415" y="4568903"/>
                <a:ext cx="997820" cy="40354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0" fmla="*/ 1055010 w 1055010"/>
                  <a:gd name="connsiteY0" fmla="*/ 0 h 423639"/>
                  <a:gd name="connsiteX1" fmla="*/ 773577 w 1055010"/>
                  <a:gd name="connsiteY1" fmla="*/ 417625 h 423639"/>
                  <a:gd name="connsiteX2" fmla="*/ 767895 w 1055010"/>
                  <a:gd name="connsiteY2" fmla="*/ 416775 h 423639"/>
                  <a:gd name="connsiteX3" fmla="*/ 761246 w 1055010"/>
                  <a:gd name="connsiteY3" fmla="*/ 422877 h 423639"/>
                  <a:gd name="connsiteX4" fmla="*/ 293765 w 1055010"/>
                  <a:gd name="connsiteY4" fmla="*/ 422877 h 423639"/>
                  <a:gd name="connsiteX5" fmla="*/ 287116 w 1055010"/>
                  <a:gd name="connsiteY5" fmla="*/ 416775 h 423639"/>
                  <a:gd name="connsiteX6" fmla="*/ 281433 w 1055010"/>
                  <a:gd name="connsiteY6" fmla="*/ 417625 h 423639"/>
                  <a:gd name="connsiteX7" fmla="*/ 0 w 1055010"/>
                  <a:gd name="connsiteY7" fmla="*/ 0 h 42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5010" h="423639">
                    <a:moveTo>
                      <a:pt x="1055010" y="0"/>
                    </a:moveTo>
                    <a:cubicBezTo>
                      <a:pt x="1055010" y="230648"/>
                      <a:pt x="929008" y="417625"/>
                      <a:pt x="773577" y="417625"/>
                    </a:cubicBezTo>
                    <a:lnTo>
                      <a:pt x="767895" y="416775"/>
                    </a:lnTo>
                    <a:lnTo>
                      <a:pt x="761246" y="422877"/>
                    </a:lnTo>
                    <a:cubicBezTo>
                      <a:pt x="682224" y="423894"/>
                      <a:pt x="372787" y="423894"/>
                      <a:pt x="293765" y="422877"/>
                    </a:cubicBezTo>
                    <a:lnTo>
                      <a:pt x="287116" y="416775"/>
                    </a:lnTo>
                    <a:lnTo>
                      <a:pt x="281433" y="417625"/>
                    </a:lnTo>
                    <a:cubicBezTo>
                      <a:pt x="126002" y="417625"/>
                      <a:pt x="0" y="230648"/>
                      <a:pt x="0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円/楕円 8"/>
              <p:cNvSpPr/>
              <p:nvPr/>
            </p:nvSpPr>
            <p:spPr>
              <a:xfrm>
                <a:off x="454843" y="4457701"/>
                <a:ext cx="920964" cy="66874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252613 h 801822"/>
                  <a:gd name="connsiteX1" fmla="*/ 446194 w 920964"/>
                  <a:gd name="connsiteY1" fmla="*/ 702 h 801822"/>
                  <a:gd name="connsiteX2" fmla="*/ 920964 w 920964"/>
                  <a:gd name="connsiteY2" fmla="*/ 252613 h 801822"/>
                  <a:gd name="connsiteX3" fmla="*/ 460482 w 920964"/>
                  <a:gd name="connsiteY3" fmla="*/ 801822 h 801822"/>
                  <a:gd name="connsiteX4" fmla="*/ 0 w 920964"/>
                  <a:gd name="connsiteY4" fmla="*/ 252613 h 801822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60886 h 710095"/>
                  <a:gd name="connsiteX1" fmla="*/ 446194 w 920964"/>
                  <a:gd name="connsiteY1" fmla="*/ 0 h 710095"/>
                  <a:gd name="connsiteX2" fmla="*/ 920964 w 920964"/>
                  <a:gd name="connsiteY2" fmla="*/ 160886 h 710095"/>
                  <a:gd name="connsiteX3" fmla="*/ 460482 w 920964"/>
                  <a:gd name="connsiteY3" fmla="*/ 710095 h 710095"/>
                  <a:gd name="connsiteX4" fmla="*/ 0 w 920964"/>
                  <a:gd name="connsiteY4" fmla="*/ 160886 h 71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710095">
                    <a:moveTo>
                      <a:pt x="0" y="160886"/>
                    </a:moveTo>
                    <a:cubicBezTo>
                      <a:pt x="0" y="13596"/>
                      <a:pt x="191877" y="0"/>
                      <a:pt x="446194" y="0"/>
                    </a:cubicBezTo>
                    <a:cubicBezTo>
                      <a:pt x="700511" y="0"/>
                      <a:pt x="920964" y="13596"/>
                      <a:pt x="920964" y="160886"/>
                    </a:cubicBezTo>
                    <a:cubicBezTo>
                      <a:pt x="920964" y="439657"/>
                      <a:pt x="660824" y="710095"/>
                      <a:pt x="460482" y="710095"/>
                    </a:cubicBezTo>
                    <a:cubicBezTo>
                      <a:pt x="260140" y="710095"/>
                      <a:pt x="0" y="439657"/>
                      <a:pt x="0" y="1608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7" name="月 816"/>
              <p:cNvSpPr/>
              <p:nvPr/>
            </p:nvSpPr>
            <p:spPr>
              <a:xfrm rot="5400000">
                <a:off x="638039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8" name="月 817"/>
              <p:cNvSpPr/>
              <p:nvPr/>
            </p:nvSpPr>
            <p:spPr>
              <a:xfrm rot="5400000">
                <a:off x="1142864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19" name="グループ化 818"/>
              <p:cNvGrpSpPr/>
              <p:nvPr/>
            </p:nvGrpSpPr>
            <p:grpSpPr>
              <a:xfrm>
                <a:off x="769632" y="4997804"/>
                <a:ext cx="291384" cy="98115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833" name="フリーフォーム 83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0" name="月 819"/>
              <p:cNvSpPr/>
              <p:nvPr/>
            </p:nvSpPr>
            <p:spPr>
              <a:xfrm rot="16200000" flipV="1">
                <a:off x="662679" y="4742983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1" name="月 820"/>
              <p:cNvSpPr/>
              <p:nvPr/>
            </p:nvSpPr>
            <p:spPr>
              <a:xfrm rot="16200000" flipV="1">
                <a:off x="1119051" y="4742984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2" name="円/楕円 155"/>
              <p:cNvSpPr/>
              <p:nvPr/>
            </p:nvSpPr>
            <p:spPr>
              <a:xfrm>
                <a:off x="850596" y="4929644"/>
                <a:ext cx="129458" cy="32097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23" name="グループ化 822"/>
              <p:cNvGrpSpPr/>
              <p:nvPr/>
            </p:nvGrpSpPr>
            <p:grpSpPr>
              <a:xfrm rot="1800000">
                <a:off x="993536" y="4037780"/>
                <a:ext cx="544343" cy="443609"/>
                <a:chOff x="4315728" y="3209029"/>
                <a:chExt cx="803969" cy="449132"/>
              </a:xfrm>
            </p:grpSpPr>
            <p:sp>
              <p:nvSpPr>
                <p:cNvPr id="824" name="円/楕円 33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円/楕円 34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円/楕円 34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7" name="円/楕円 34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8" name="円/楕円 34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9" name="円/楕円 34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0" name="円/楕円 34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1" name="円/楕円 34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2" name="円/楕円 34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68" name="グループ化 867"/>
          <p:cNvGrpSpPr/>
          <p:nvPr/>
        </p:nvGrpSpPr>
        <p:grpSpPr>
          <a:xfrm>
            <a:off x="8430944" y="4621966"/>
            <a:ext cx="709395" cy="1742418"/>
            <a:chOff x="8728364" y="5430940"/>
            <a:chExt cx="1211510" cy="2975716"/>
          </a:xfrm>
        </p:grpSpPr>
        <p:sp>
          <p:nvSpPr>
            <p:cNvPr id="869" name="フリーフォーム 868"/>
            <p:cNvSpPr/>
            <p:nvPr/>
          </p:nvSpPr>
          <p:spPr>
            <a:xfrm>
              <a:off x="8938192" y="5430940"/>
              <a:ext cx="743099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70" name="グループ化 869"/>
            <p:cNvGrpSpPr/>
            <p:nvPr/>
          </p:nvGrpSpPr>
          <p:grpSpPr>
            <a:xfrm>
              <a:off x="9140867" y="8166914"/>
              <a:ext cx="222088" cy="231927"/>
              <a:chOff x="4732801" y="3869060"/>
              <a:chExt cx="885824" cy="88391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910" name="円/楕円 240"/>
              <p:cNvSpPr/>
              <p:nvPr/>
            </p:nvSpPr>
            <p:spPr>
              <a:xfrm>
                <a:off x="4732801" y="4010456"/>
                <a:ext cx="885824" cy="742519"/>
              </a:xfrm>
              <a:prstGeom prst="ellipse">
                <a:avLst/>
              </a:pr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角丸四角形 910"/>
              <p:cNvSpPr/>
              <p:nvPr/>
            </p:nvSpPr>
            <p:spPr>
              <a:xfrm>
                <a:off x="4772025" y="3869060"/>
                <a:ext cx="788193" cy="745384"/>
              </a:xfrm>
              <a:prstGeom prst="roundRect">
                <a:avLst>
                  <a:gd name="adj" fmla="val 4707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2" name="フリーフォーム 911"/>
              <p:cNvSpPr/>
              <p:nvPr/>
            </p:nvSpPr>
            <p:spPr>
              <a:xfrm>
                <a:off x="4732801" y="4163065"/>
                <a:ext cx="867900" cy="506566"/>
              </a:xfrm>
              <a:custGeom>
                <a:avLst/>
                <a:gdLst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49669 w 1003631"/>
                  <a:gd name="connsiteY10" fmla="*/ 535726 h 585788"/>
                  <a:gd name="connsiteX11" fmla="*/ 634059 w 1003631"/>
                  <a:gd name="connsiteY11" fmla="*/ 568701 h 585788"/>
                  <a:gd name="connsiteX12" fmla="*/ 586913 w 1003631"/>
                  <a:gd name="connsiteY12" fmla="*/ 585788 h 585788"/>
                  <a:gd name="connsiteX13" fmla="*/ 539766 w 1003631"/>
                  <a:gd name="connsiteY13" fmla="*/ 568701 h 585788"/>
                  <a:gd name="connsiteX14" fmla="*/ 528399 w 1003631"/>
                  <a:gd name="connsiteY14" fmla="*/ 544688 h 585788"/>
                  <a:gd name="connsiteX15" fmla="*/ 526540 w 1003631"/>
                  <a:gd name="connsiteY15" fmla="*/ 544825 h 585788"/>
                  <a:gd name="connsiteX16" fmla="*/ 525560 w 1003631"/>
                  <a:gd name="connsiteY16" fmla="*/ 538690 h 585788"/>
                  <a:gd name="connsiteX17" fmla="*/ 520238 w 1003631"/>
                  <a:gd name="connsiteY17" fmla="*/ 527447 h 585788"/>
                  <a:gd name="connsiteX18" fmla="*/ 522874 w 1003631"/>
                  <a:gd name="connsiteY18" fmla="*/ 521878 h 585788"/>
                  <a:gd name="connsiteX19" fmla="*/ 514365 w 1003631"/>
                  <a:gd name="connsiteY19" fmla="*/ 468607 h 585788"/>
                  <a:gd name="connsiteX20" fmla="*/ 156351 w 1003631"/>
                  <a:gd name="connsiteY20" fmla="*/ 133080 h 585788"/>
                  <a:gd name="connsiteX21" fmla="*/ 81276 w 1003631"/>
                  <a:gd name="connsiteY21" fmla="*/ 126945 h 585788"/>
                  <a:gd name="connsiteX22" fmla="*/ 72000 w 1003631"/>
                  <a:gd name="connsiteY22" fmla="*/ 128588 h 585788"/>
                  <a:gd name="connsiteX23" fmla="*/ 0 w 1003631"/>
                  <a:gd name="connsiteY23" fmla="*/ 65424 h 585788"/>
                  <a:gd name="connsiteX24" fmla="*/ 43974 w 1003631"/>
                  <a:gd name="connsiteY24" fmla="*/ 7224 h 585788"/>
                  <a:gd name="connsiteX25" fmla="*/ 66796 w 1003631"/>
                  <a:gd name="connsiteY25" fmla="*/ 3182 h 585788"/>
                  <a:gd name="connsiteX26" fmla="*/ 66783 w 1003631"/>
                  <a:gd name="connsiteY26" fmla="*/ 2328 h 585788"/>
                  <a:gd name="connsiteX27" fmla="*/ 70627 w 1003631"/>
                  <a:gd name="connsiteY27" fmla="*/ 2503 h 585788"/>
                  <a:gd name="connsiteX28" fmla="*/ 72000 w 1003631"/>
                  <a:gd name="connsiteY28" fmla="*/ 2260 h 585788"/>
                  <a:gd name="connsiteX29" fmla="*/ 74322 w 1003631"/>
                  <a:gd name="connsiteY29" fmla="*/ 2671 h 585788"/>
                  <a:gd name="connsiteX30" fmla="*/ 137255 w 1003631"/>
                  <a:gd name="connsiteY30" fmla="*/ 5537 h 585788"/>
                  <a:gd name="connsiteX31" fmla="*/ 535850 w 1003631"/>
                  <a:gd name="connsiteY31" fmla="*/ 232094 h 585788"/>
                  <a:gd name="connsiteX32" fmla="*/ 578369 w 1003631"/>
                  <a:gd name="connsiteY32" fmla="*/ 301133 h 585788"/>
                  <a:gd name="connsiteX33" fmla="*/ 581114 w 1003631"/>
                  <a:gd name="connsiteY33" fmla="*/ 292587 h 585788"/>
                  <a:gd name="connsiteX34" fmla="*/ 885331 w 1003631"/>
                  <a:gd name="connsiteY34" fmla="*/ 6200 h 585788"/>
                  <a:gd name="connsiteX35" fmla="*/ 914360 w 1003631"/>
                  <a:gd name="connsiteY35" fmla="*/ 4236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22874 w 1003631"/>
                  <a:gd name="connsiteY17" fmla="*/ 521878 h 585788"/>
                  <a:gd name="connsiteX18" fmla="*/ 514365 w 1003631"/>
                  <a:gd name="connsiteY18" fmla="*/ 468607 h 585788"/>
                  <a:gd name="connsiteX19" fmla="*/ 156351 w 1003631"/>
                  <a:gd name="connsiteY19" fmla="*/ 133080 h 585788"/>
                  <a:gd name="connsiteX20" fmla="*/ 81276 w 1003631"/>
                  <a:gd name="connsiteY20" fmla="*/ 126945 h 585788"/>
                  <a:gd name="connsiteX21" fmla="*/ 72000 w 1003631"/>
                  <a:gd name="connsiteY21" fmla="*/ 128588 h 585788"/>
                  <a:gd name="connsiteX22" fmla="*/ 0 w 1003631"/>
                  <a:gd name="connsiteY22" fmla="*/ 65424 h 585788"/>
                  <a:gd name="connsiteX23" fmla="*/ 43974 w 1003631"/>
                  <a:gd name="connsiteY23" fmla="*/ 7224 h 585788"/>
                  <a:gd name="connsiteX24" fmla="*/ 66796 w 1003631"/>
                  <a:gd name="connsiteY24" fmla="*/ 3182 h 585788"/>
                  <a:gd name="connsiteX25" fmla="*/ 66783 w 1003631"/>
                  <a:gd name="connsiteY25" fmla="*/ 2328 h 585788"/>
                  <a:gd name="connsiteX26" fmla="*/ 70627 w 1003631"/>
                  <a:gd name="connsiteY26" fmla="*/ 2503 h 585788"/>
                  <a:gd name="connsiteX27" fmla="*/ 72000 w 1003631"/>
                  <a:gd name="connsiteY27" fmla="*/ 2260 h 585788"/>
                  <a:gd name="connsiteX28" fmla="*/ 74322 w 1003631"/>
                  <a:gd name="connsiteY28" fmla="*/ 2671 h 585788"/>
                  <a:gd name="connsiteX29" fmla="*/ 137255 w 1003631"/>
                  <a:gd name="connsiteY29" fmla="*/ 5537 h 585788"/>
                  <a:gd name="connsiteX30" fmla="*/ 535850 w 1003631"/>
                  <a:gd name="connsiteY30" fmla="*/ 232094 h 585788"/>
                  <a:gd name="connsiteX31" fmla="*/ 578369 w 1003631"/>
                  <a:gd name="connsiteY31" fmla="*/ 301133 h 585788"/>
                  <a:gd name="connsiteX32" fmla="*/ 581114 w 1003631"/>
                  <a:gd name="connsiteY32" fmla="*/ 292587 h 585788"/>
                  <a:gd name="connsiteX33" fmla="*/ 885331 w 1003631"/>
                  <a:gd name="connsiteY33" fmla="*/ 6200 h 585788"/>
                  <a:gd name="connsiteX34" fmla="*/ 914360 w 1003631"/>
                  <a:gd name="connsiteY34" fmla="*/ 4236 h 585788"/>
                  <a:gd name="connsiteX35" fmla="*/ 936956 w 1003631"/>
                  <a:gd name="connsiteY3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14365 w 1003631"/>
                  <a:gd name="connsiteY17" fmla="*/ 468607 h 585788"/>
                  <a:gd name="connsiteX18" fmla="*/ 156351 w 1003631"/>
                  <a:gd name="connsiteY18" fmla="*/ 133080 h 585788"/>
                  <a:gd name="connsiteX19" fmla="*/ 81276 w 1003631"/>
                  <a:gd name="connsiteY19" fmla="*/ 126945 h 585788"/>
                  <a:gd name="connsiteX20" fmla="*/ 72000 w 1003631"/>
                  <a:gd name="connsiteY20" fmla="*/ 128588 h 585788"/>
                  <a:gd name="connsiteX21" fmla="*/ 0 w 1003631"/>
                  <a:gd name="connsiteY21" fmla="*/ 65424 h 585788"/>
                  <a:gd name="connsiteX22" fmla="*/ 43974 w 1003631"/>
                  <a:gd name="connsiteY22" fmla="*/ 7224 h 585788"/>
                  <a:gd name="connsiteX23" fmla="*/ 66796 w 1003631"/>
                  <a:gd name="connsiteY23" fmla="*/ 3182 h 585788"/>
                  <a:gd name="connsiteX24" fmla="*/ 66783 w 1003631"/>
                  <a:gd name="connsiteY24" fmla="*/ 2328 h 585788"/>
                  <a:gd name="connsiteX25" fmla="*/ 70627 w 1003631"/>
                  <a:gd name="connsiteY25" fmla="*/ 2503 h 585788"/>
                  <a:gd name="connsiteX26" fmla="*/ 72000 w 1003631"/>
                  <a:gd name="connsiteY26" fmla="*/ 2260 h 585788"/>
                  <a:gd name="connsiteX27" fmla="*/ 74322 w 1003631"/>
                  <a:gd name="connsiteY27" fmla="*/ 2671 h 585788"/>
                  <a:gd name="connsiteX28" fmla="*/ 137255 w 1003631"/>
                  <a:gd name="connsiteY28" fmla="*/ 5537 h 585788"/>
                  <a:gd name="connsiteX29" fmla="*/ 535850 w 1003631"/>
                  <a:gd name="connsiteY29" fmla="*/ 232094 h 585788"/>
                  <a:gd name="connsiteX30" fmla="*/ 578369 w 1003631"/>
                  <a:gd name="connsiteY30" fmla="*/ 301133 h 585788"/>
                  <a:gd name="connsiteX31" fmla="*/ 581114 w 1003631"/>
                  <a:gd name="connsiteY31" fmla="*/ 292587 h 585788"/>
                  <a:gd name="connsiteX32" fmla="*/ 885331 w 1003631"/>
                  <a:gd name="connsiteY32" fmla="*/ 6200 h 585788"/>
                  <a:gd name="connsiteX33" fmla="*/ 914360 w 1003631"/>
                  <a:gd name="connsiteY33" fmla="*/ 4236 h 585788"/>
                  <a:gd name="connsiteX34" fmla="*/ 936956 w 1003631"/>
                  <a:gd name="connsiteY3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34059 w 1003631"/>
                  <a:gd name="connsiteY9" fmla="*/ 568701 h 585788"/>
                  <a:gd name="connsiteX10" fmla="*/ 586913 w 1003631"/>
                  <a:gd name="connsiteY10" fmla="*/ 585788 h 585788"/>
                  <a:gd name="connsiteX11" fmla="*/ 539766 w 1003631"/>
                  <a:gd name="connsiteY11" fmla="*/ 568701 h 585788"/>
                  <a:gd name="connsiteX12" fmla="*/ 528399 w 1003631"/>
                  <a:gd name="connsiteY12" fmla="*/ 544688 h 585788"/>
                  <a:gd name="connsiteX13" fmla="*/ 526540 w 1003631"/>
                  <a:gd name="connsiteY13" fmla="*/ 544825 h 585788"/>
                  <a:gd name="connsiteX14" fmla="*/ 525560 w 1003631"/>
                  <a:gd name="connsiteY14" fmla="*/ 538690 h 585788"/>
                  <a:gd name="connsiteX15" fmla="*/ 520238 w 1003631"/>
                  <a:gd name="connsiteY15" fmla="*/ 527447 h 585788"/>
                  <a:gd name="connsiteX16" fmla="*/ 514365 w 1003631"/>
                  <a:gd name="connsiteY16" fmla="*/ 468607 h 585788"/>
                  <a:gd name="connsiteX17" fmla="*/ 156351 w 1003631"/>
                  <a:gd name="connsiteY17" fmla="*/ 133080 h 585788"/>
                  <a:gd name="connsiteX18" fmla="*/ 81276 w 1003631"/>
                  <a:gd name="connsiteY18" fmla="*/ 126945 h 585788"/>
                  <a:gd name="connsiteX19" fmla="*/ 72000 w 1003631"/>
                  <a:gd name="connsiteY19" fmla="*/ 128588 h 585788"/>
                  <a:gd name="connsiteX20" fmla="*/ 0 w 1003631"/>
                  <a:gd name="connsiteY20" fmla="*/ 65424 h 585788"/>
                  <a:gd name="connsiteX21" fmla="*/ 43974 w 1003631"/>
                  <a:gd name="connsiteY21" fmla="*/ 7224 h 585788"/>
                  <a:gd name="connsiteX22" fmla="*/ 66796 w 1003631"/>
                  <a:gd name="connsiteY22" fmla="*/ 3182 h 585788"/>
                  <a:gd name="connsiteX23" fmla="*/ 66783 w 1003631"/>
                  <a:gd name="connsiteY23" fmla="*/ 2328 h 585788"/>
                  <a:gd name="connsiteX24" fmla="*/ 70627 w 1003631"/>
                  <a:gd name="connsiteY24" fmla="*/ 2503 h 585788"/>
                  <a:gd name="connsiteX25" fmla="*/ 72000 w 1003631"/>
                  <a:gd name="connsiteY25" fmla="*/ 2260 h 585788"/>
                  <a:gd name="connsiteX26" fmla="*/ 74322 w 1003631"/>
                  <a:gd name="connsiteY26" fmla="*/ 2671 h 585788"/>
                  <a:gd name="connsiteX27" fmla="*/ 137255 w 1003631"/>
                  <a:gd name="connsiteY27" fmla="*/ 5537 h 585788"/>
                  <a:gd name="connsiteX28" fmla="*/ 535850 w 1003631"/>
                  <a:gd name="connsiteY28" fmla="*/ 232094 h 585788"/>
                  <a:gd name="connsiteX29" fmla="*/ 578369 w 1003631"/>
                  <a:gd name="connsiteY29" fmla="*/ 301133 h 585788"/>
                  <a:gd name="connsiteX30" fmla="*/ 581114 w 1003631"/>
                  <a:gd name="connsiteY30" fmla="*/ 292587 h 585788"/>
                  <a:gd name="connsiteX31" fmla="*/ 885331 w 1003631"/>
                  <a:gd name="connsiteY31" fmla="*/ 6200 h 585788"/>
                  <a:gd name="connsiteX32" fmla="*/ 914360 w 1003631"/>
                  <a:gd name="connsiteY32" fmla="*/ 4236 h 585788"/>
                  <a:gd name="connsiteX33" fmla="*/ 936956 w 1003631"/>
                  <a:gd name="connsiteY33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5560 w 1003631"/>
                  <a:gd name="connsiteY13" fmla="*/ 538690 h 585788"/>
                  <a:gd name="connsiteX14" fmla="*/ 520238 w 1003631"/>
                  <a:gd name="connsiteY14" fmla="*/ 527447 h 585788"/>
                  <a:gd name="connsiteX15" fmla="*/ 514365 w 1003631"/>
                  <a:gd name="connsiteY15" fmla="*/ 468607 h 585788"/>
                  <a:gd name="connsiteX16" fmla="*/ 156351 w 1003631"/>
                  <a:gd name="connsiteY16" fmla="*/ 133080 h 585788"/>
                  <a:gd name="connsiteX17" fmla="*/ 81276 w 1003631"/>
                  <a:gd name="connsiteY17" fmla="*/ 126945 h 585788"/>
                  <a:gd name="connsiteX18" fmla="*/ 72000 w 1003631"/>
                  <a:gd name="connsiteY18" fmla="*/ 128588 h 585788"/>
                  <a:gd name="connsiteX19" fmla="*/ 0 w 1003631"/>
                  <a:gd name="connsiteY19" fmla="*/ 65424 h 585788"/>
                  <a:gd name="connsiteX20" fmla="*/ 43974 w 1003631"/>
                  <a:gd name="connsiteY20" fmla="*/ 7224 h 585788"/>
                  <a:gd name="connsiteX21" fmla="*/ 66796 w 1003631"/>
                  <a:gd name="connsiteY21" fmla="*/ 3182 h 585788"/>
                  <a:gd name="connsiteX22" fmla="*/ 66783 w 1003631"/>
                  <a:gd name="connsiteY22" fmla="*/ 2328 h 585788"/>
                  <a:gd name="connsiteX23" fmla="*/ 70627 w 1003631"/>
                  <a:gd name="connsiteY23" fmla="*/ 2503 h 585788"/>
                  <a:gd name="connsiteX24" fmla="*/ 72000 w 1003631"/>
                  <a:gd name="connsiteY24" fmla="*/ 2260 h 585788"/>
                  <a:gd name="connsiteX25" fmla="*/ 74322 w 1003631"/>
                  <a:gd name="connsiteY25" fmla="*/ 2671 h 585788"/>
                  <a:gd name="connsiteX26" fmla="*/ 137255 w 1003631"/>
                  <a:gd name="connsiteY26" fmla="*/ 5537 h 585788"/>
                  <a:gd name="connsiteX27" fmla="*/ 535850 w 1003631"/>
                  <a:gd name="connsiteY27" fmla="*/ 232094 h 585788"/>
                  <a:gd name="connsiteX28" fmla="*/ 578369 w 1003631"/>
                  <a:gd name="connsiteY28" fmla="*/ 301133 h 585788"/>
                  <a:gd name="connsiteX29" fmla="*/ 581114 w 1003631"/>
                  <a:gd name="connsiteY29" fmla="*/ 292587 h 585788"/>
                  <a:gd name="connsiteX30" fmla="*/ 885331 w 1003631"/>
                  <a:gd name="connsiteY30" fmla="*/ 6200 h 585788"/>
                  <a:gd name="connsiteX31" fmla="*/ 914360 w 1003631"/>
                  <a:gd name="connsiteY31" fmla="*/ 4236 h 585788"/>
                  <a:gd name="connsiteX32" fmla="*/ 936956 w 1003631"/>
                  <a:gd name="connsiteY32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74322 w 1003631"/>
                  <a:gd name="connsiteY24" fmla="*/ 2671 h 585788"/>
                  <a:gd name="connsiteX25" fmla="*/ 137255 w 1003631"/>
                  <a:gd name="connsiteY25" fmla="*/ 5537 h 585788"/>
                  <a:gd name="connsiteX26" fmla="*/ 535850 w 1003631"/>
                  <a:gd name="connsiteY26" fmla="*/ 232094 h 585788"/>
                  <a:gd name="connsiteX27" fmla="*/ 578369 w 1003631"/>
                  <a:gd name="connsiteY27" fmla="*/ 301133 h 585788"/>
                  <a:gd name="connsiteX28" fmla="*/ 581114 w 1003631"/>
                  <a:gd name="connsiteY28" fmla="*/ 292587 h 585788"/>
                  <a:gd name="connsiteX29" fmla="*/ 885331 w 1003631"/>
                  <a:gd name="connsiteY29" fmla="*/ 6200 h 585788"/>
                  <a:gd name="connsiteX30" fmla="*/ 914360 w 1003631"/>
                  <a:gd name="connsiteY30" fmla="*/ 4236 h 585788"/>
                  <a:gd name="connsiteX31" fmla="*/ 936956 w 1003631"/>
                  <a:gd name="connsiteY31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137255 w 1003631"/>
                  <a:gd name="connsiteY24" fmla="*/ 5537 h 585788"/>
                  <a:gd name="connsiteX25" fmla="*/ 535850 w 1003631"/>
                  <a:gd name="connsiteY25" fmla="*/ 232094 h 585788"/>
                  <a:gd name="connsiteX26" fmla="*/ 578369 w 1003631"/>
                  <a:gd name="connsiteY26" fmla="*/ 301133 h 585788"/>
                  <a:gd name="connsiteX27" fmla="*/ 581114 w 1003631"/>
                  <a:gd name="connsiteY27" fmla="*/ 292587 h 585788"/>
                  <a:gd name="connsiteX28" fmla="*/ 885331 w 1003631"/>
                  <a:gd name="connsiteY28" fmla="*/ 6200 h 585788"/>
                  <a:gd name="connsiteX29" fmla="*/ 914360 w 1003631"/>
                  <a:gd name="connsiteY29" fmla="*/ 4236 h 585788"/>
                  <a:gd name="connsiteX30" fmla="*/ 936956 w 1003631"/>
                  <a:gd name="connsiteY30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137255 w 1003631"/>
                  <a:gd name="connsiteY23" fmla="*/ 5537 h 585788"/>
                  <a:gd name="connsiteX24" fmla="*/ 535850 w 1003631"/>
                  <a:gd name="connsiteY24" fmla="*/ 232094 h 585788"/>
                  <a:gd name="connsiteX25" fmla="*/ 578369 w 1003631"/>
                  <a:gd name="connsiteY25" fmla="*/ 301133 h 585788"/>
                  <a:gd name="connsiteX26" fmla="*/ 581114 w 1003631"/>
                  <a:gd name="connsiteY26" fmla="*/ 292587 h 585788"/>
                  <a:gd name="connsiteX27" fmla="*/ 885331 w 1003631"/>
                  <a:gd name="connsiteY27" fmla="*/ 6200 h 585788"/>
                  <a:gd name="connsiteX28" fmla="*/ 914360 w 1003631"/>
                  <a:gd name="connsiteY28" fmla="*/ 4236 h 585788"/>
                  <a:gd name="connsiteX29" fmla="*/ 936956 w 1003631"/>
                  <a:gd name="connsiteY29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14360 w 1003631"/>
                  <a:gd name="connsiteY27" fmla="*/ 4236 h 585788"/>
                  <a:gd name="connsiteX28" fmla="*/ 936956 w 1003631"/>
                  <a:gd name="connsiteY28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36956 w 1003631"/>
                  <a:gd name="connsiteY27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53588 w 1003631"/>
                  <a:gd name="connsiteY6" fmla="*/ 527447 h 585788"/>
                  <a:gd name="connsiteX7" fmla="*/ 634059 w 1003631"/>
                  <a:gd name="connsiteY7" fmla="*/ 568701 h 585788"/>
                  <a:gd name="connsiteX8" fmla="*/ 586913 w 1003631"/>
                  <a:gd name="connsiteY8" fmla="*/ 585788 h 585788"/>
                  <a:gd name="connsiteX9" fmla="*/ 539766 w 1003631"/>
                  <a:gd name="connsiteY9" fmla="*/ 568701 h 585788"/>
                  <a:gd name="connsiteX10" fmla="*/ 528399 w 1003631"/>
                  <a:gd name="connsiteY10" fmla="*/ 544688 h 585788"/>
                  <a:gd name="connsiteX11" fmla="*/ 526540 w 1003631"/>
                  <a:gd name="connsiteY11" fmla="*/ 544825 h 585788"/>
                  <a:gd name="connsiteX12" fmla="*/ 520238 w 1003631"/>
                  <a:gd name="connsiteY12" fmla="*/ 527447 h 585788"/>
                  <a:gd name="connsiteX13" fmla="*/ 514365 w 1003631"/>
                  <a:gd name="connsiteY13" fmla="*/ 468607 h 585788"/>
                  <a:gd name="connsiteX14" fmla="*/ 156351 w 1003631"/>
                  <a:gd name="connsiteY14" fmla="*/ 133080 h 585788"/>
                  <a:gd name="connsiteX15" fmla="*/ 81276 w 1003631"/>
                  <a:gd name="connsiteY15" fmla="*/ 126945 h 585788"/>
                  <a:gd name="connsiteX16" fmla="*/ 72000 w 1003631"/>
                  <a:gd name="connsiteY16" fmla="*/ 128588 h 585788"/>
                  <a:gd name="connsiteX17" fmla="*/ 0 w 1003631"/>
                  <a:gd name="connsiteY17" fmla="*/ 65424 h 585788"/>
                  <a:gd name="connsiteX18" fmla="*/ 43974 w 1003631"/>
                  <a:gd name="connsiteY18" fmla="*/ 7224 h 585788"/>
                  <a:gd name="connsiteX19" fmla="*/ 66796 w 1003631"/>
                  <a:gd name="connsiteY19" fmla="*/ 3182 h 585788"/>
                  <a:gd name="connsiteX20" fmla="*/ 66783 w 1003631"/>
                  <a:gd name="connsiteY20" fmla="*/ 2328 h 585788"/>
                  <a:gd name="connsiteX21" fmla="*/ 137255 w 1003631"/>
                  <a:gd name="connsiteY21" fmla="*/ 5537 h 585788"/>
                  <a:gd name="connsiteX22" fmla="*/ 535850 w 1003631"/>
                  <a:gd name="connsiteY22" fmla="*/ 232094 h 585788"/>
                  <a:gd name="connsiteX23" fmla="*/ 578369 w 1003631"/>
                  <a:gd name="connsiteY23" fmla="*/ 301133 h 585788"/>
                  <a:gd name="connsiteX24" fmla="*/ 581114 w 1003631"/>
                  <a:gd name="connsiteY24" fmla="*/ 292587 h 585788"/>
                  <a:gd name="connsiteX25" fmla="*/ 885331 w 1003631"/>
                  <a:gd name="connsiteY25" fmla="*/ 6200 h 585788"/>
                  <a:gd name="connsiteX26" fmla="*/ 936956 w 1003631"/>
                  <a:gd name="connsiteY26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34059 w 1003631"/>
                  <a:gd name="connsiteY6" fmla="*/ 568701 h 585788"/>
                  <a:gd name="connsiteX7" fmla="*/ 586913 w 1003631"/>
                  <a:gd name="connsiteY7" fmla="*/ 585788 h 585788"/>
                  <a:gd name="connsiteX8" fmla="*/ 539766 w 1003631"/>
                  <a:gd name="connsiteY8" fmla="*/ 568701 h 585788"/>
                  <a:gd name="connsiteX9" fmla="*/ 528399 w 1003631"/>
                  <a:gd name="connsiteY9" fmla="*/ 544688 h 585788"/>
                  <a:gd name="connsiteX10" fmla="*/ 526540 w 1003631"/>
                  <a:gd name="connsiteY10" fmla="*/ 544825 h 585788"/>
                  <a:gd name="connsiteX11" fmla="*/ 520238 w 1003631"/>
                  <a:gd name="connsiteY11" fmla="*/ 527447 h 585788"/>
                  <a:gd name="connsiteX12" fmla="*/ 514365 w 1003631"/>
                  <a:gd name="connsiteY12" fmla="*/ 468607 h 585788"/>
                  <a:gd name="connsiteX13" fmla="*/ 156351 w 1003631"/>
                  <a:gd name="connsiteY13" fmla="*/ 133080 h 585788"/>
                  <a:gd name="connsiteX14" fmla="*/ 81276 w 1003631"/>
                  <a:gd name="connsiteY14" fmla="*/ 126945 h 585788"/>
                  <a:gd name="connsiteX15" fmla="*/ 72000 w 1003631"/>
                  <a:gd name="connsiteY15" fmla="*/ 128588 h 585788"/>
                  <a:gd name="connsiteX16" fmla="*/ 0 w 1003631"/>
                  <a:gd name="connsiteY16" fmla="*/ 65424 h 585788"/>
                  <a:gd name="connsiteX17" fmla="*/ 43974 w 1003631"/>
                  <a:gd name="connsiteY17" fmla="*/ 7224 h 585788"/>
                  <a:gd name="connsiteX18" fmla="*/ 66796 w 1003631"/>
                  <a:gd name="connsiteY18" fmla="*/ 3182 h 585788"/>
                  <a:gd name="connsiteX19" fmla="*/ 66783 w 1003631"/>
                  <a:gd name="connsiteY19" fmla="*/ 2328 h 585788"/>
                  <a:gd name="connsiteX20" fmla="*/ 137255 w 1003631"/>
                  <a:gd name="connsiteY20" fmla="*/ 5537 h 585788"/>
                  <a:gd name="connsiteX21" fmla="*/ 535850 w 1003631"/>
                  <a:gd name="connsiteY21" fmla="*/ 232094 h 585788"/>
                  <a:gd name="connsiteX22" fmla="*/ 578369 w 1003631"/>
                  <a:gd name="connsiteY22" fmla="*/ 301133 h 585788"/>
                  <a:gd name="connsiteX23" fmla="*/ 581114 w 1003631"/>
                  <a:gd name="connsiteY23" fmla="*/ 292587 h 585788"/>
                  <a:gd name="connsiteX24" fmla="*/ 885331 w 1003631"/>
                  <a:gd name="connsiteY24" fmla="*/ 6200 h 585788"/>
                  <a:gd name="connsiteX25" fmla="*/ 936956 w 1003631"/>
                  <a:gd name="connsiteY2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03631" h="585788">
                    <a:moveTo>
                      <a:pt x="936956" y="0"/>
                    </a:moveTo>
                    <a:cubicBezTo>
                      <a:pt x="973780" y="0"/>
                      <a:pt x="1003631" y="27719"/>
                      <a:pt x="1003631" y="61913"/>
                    </a:cubicBezTo>
                    <a:cubicBezTo>
                      <a:pt x="1003631" y="96107"/>
                      <a:pt x="973780" y="123826"/>
                      <a:pt x="936956" y="123826"/>
                    </a:cubicBezTo>
                    <a:lnTo>
                      <a:pt x="886404" y="127452"/>
                    </a:lnTo>
                    <a:cubicBezTo>
                      <a:pt x="764849" y="159324"/>
                      <a:pt x="667099" y="314403"/>
                      <a:pt x="649725" y="515798"/>
                    </a:cubicBezTo>
                    <a:cubicBezTo>
                      <a:pt x="644503" y="533432"/>
                      <a:pt x="646425" y="551067"/>
                      <a:pt x="634059" y="568701"/>
                    </a:cubicBezTo>
                    <a:cubicBezTo>
                      <a:pt x="623583" y="577080"/>
                      <a:pt x="605325" y="585788"/>
                      <a:pt x="586913" y="585788"/>
                    </a:cubicBezTo>
                    <a:cubicBezTo>
                      <a:pt x="568501" y="585788"/>
                      <a:pt x="551832" y="579258"/>
                      <a:pt x="539766" y="568701"/>
                    </a:cubicBezTo>
                    <a:lnTo>
                      <a:pt x="528399" y="544688"/>
                    </a:lnTo>
                    <a:lnTo>
                      <a:pt x="526540" y="544825"/>
                    </a:lnTo>
                    <a:lnTo>
                      <a:pt x="520238" y="527447"/>
                    </a:lnTo>
                    <a:lnTo>
                      <a:pt x="514365" y="468607"/>
                    </a:lnTo>
                    <a:cubicBezTo>
                      <a:pt x="471503" y="296192"/>
                      <a:pt x="330559" y="164583"/>
                      <a:pt x="156351" y="133080"/>
                    </a:cubicBezTo>
                    <a:lnTo>
                      <a:pt x="81276" y="126945"/>
                    </a:lnTo>
                    <a:lnTo>
                      <a:pt x="72000" y="128588"/>
                    </a:lnTo>
                    <a:cubicBezTo>
                      <a:pt x="32235" y="128588"/>
                      <a:pt x="0" y="100309"/>
                      <a:pt x="0" y="65424"/>
                    </a:cubicBezTo>
                    <a:cubicBezTo>
                      <a:pt x="0" y="39260"/>
                      <a:pt x="18132" y="16813"/>
                      <a:pt x="43974" y="7224"/>
                    </a:cubicBezTo>
                    <a:lnTo>
                      <a:pt x="66796" y="3182"/>
                    </a:lnTo>
                    <a:cubicBezTo>
                      <a:pt x="66792" y="2897"/>
                      <a:pt x="66787" y="2613"/>
                      <a:pt x="66783" y="2328"/>
                    </a:cubicBezTo>
                    <a:lnTo>
                      <a:pt x="137255" y="5537"/>
                    </a:lnTo>
                    <a:cubicBezTo>
                      <a:pt x="299177" y="22838"/>
                      <a:pt x="442067" y="107529"/>
                      <a:pt x="535850" y="232094"/>
                    </a:cubicBezTo>
                    <a:lnTo>
                      <a:pt x="578369" y="301133"/>
                    </a:lnTo>
                    <a:lnTo>
                      <a:pt x="581114" y="292587"/>
                    </a:lnTo>
                    <a:cubicBezTo>
                      <a:pt x="643943" y="136210"/>
                      <a:pt x="756241" y="27759"/>
                      <a:pt x="885331" y="6200"/>
                    </a:cubicBezTo>
                    <a:lnTo>
                      <a:pt x="936956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1" name="グループ化 870"/>
            <p:cNvGrpSpPr/>
            <p:nvPr/>
          </p:nvGrpSpPr>
          <p:grpSpPr>
            <a:xfrm flipH="1">
              <a:off x="9379711" y="8174729"/>
              <a:ext cx="222086" cy="231927"/>
              <a:chOff x="4732801" y="3869060"/>
              <a:chExt cx="885824" cy="88391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907" name="円/楕円 244"/>
              <p:cNvSpPr/>
              <p:nvPr/>
            </p:nvSpPr>
            <p:spPr>
              <a:xfrm>
                <a:off x="4732801" y="4010456"/>
                <a:ext cx="885824" cy="742519"/>
              </a:xfrm>
              <a:prstGeom prst="ellipse">
                <a:avLst/>
              </a:pr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8" name="角丸四角形 907"/>
              <p:cNvSpPr/>
              <p:nvPr/>
            </p:nvSpPr>
            <p:spPr>
              <a:xfrm>
                <a:off x="4772025" y="3869060"/>
                <a:ext cx="788193" cy="745384"/>
              </a:xfrm>
              <a:prstGeom prst="roundRect">
                <a:avLst>
                  <a:gd name="adj" fmla="val 47073"/>
                </a:avLst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9" name="フリーフォーム 908"/>
              <p:cNvSpPr/>
              <p:nvPr/>
            </p:nvSpPr>
            <p:spPr>
              <a:xfrm>
                <a:off x="4732801" y="4163065"/>
                <a:ext cx="867900" cy="506566"/>
              </a:xfrm>
              <a:custGeom>
                <a:avLst/>
                <a:gdLst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49669 w 1003631"/>
                  <a:gd name="connsiteY10" fmla="*/ 535726 h 585788"/>
                  <a:gd name="connsiteX11" fmla="*/ 634059 w 1003631"/>
                  <a:gd name="connsiteY11" fmla="*/ 568701 h 585788"/>
                  <a:gd name="connsiteX12" fmla="*/ 586913 w 1003631"/>
                  <a:gd name="connsiteY12" fmla="*/ 585788 h 585788"/>
                  <a:gd name="connsiteX13" fmla="*/ 539766 w 1003631"/>
                  <a:gd name="connsiteY13" fmla="*/ 568701 h 585788"/>
                  <a:gd name="connsiteX14" fmla="*/ 528399 w 1003631"/>
                  <a:gd name="connsiteY14" fmla="*/ 544688 h 585788"/>
                  <a:gd name="connsiteX15" fmla="*/ 526540 w 1003631"/>
                  <a:gd name="connsiteY15" fmla="*/ 544825 h 585788"/>
                  <a:gd name="connsiteX16" fmla="*/ 525560 w 1003631"/>
                  <a:gd name="connsiteY16" fmla="*/ 538690 h 585788"/>
                  <a:gd name="connsiteX17" fmla="*/ 520238 w 1003631"/>
                  <a:gd name="connsiteY17" fmla="*/ 527447 h 585788"/>
                  <a:gd name="connsiteX18" fmla="*/ 522874 w 1003631"/>
                  <a:gd name="connsiteY18" fmla="*/ 521878 h 585788"/>
                  <a:gd name="connsiteX19" fmla="*/ 514365 w 1003631"/>
                  <a:gd name="connsiteY19" fmla="*/ 468607 h 585788"/>
                  <a:gd name="connsiteX20" fmla="*/ 156351 w 1003631"/>
                  <a:gd name="connsiteY20" fmla="*/ 133080 h 585788"/>
                  <a:gd name="connsiteX21" fmla="*/ 81276 w 1003631"/>
                  <a:gd name="connsiteY21" fmla="*/ 126945 h 585788"/>
                  <a:gd name="connsiteX22" fmla="*/ 72000 w 1003631"/>
                  <a:gd name="connsiteY22" fmla="*/ 128588 h 585788"/>
                  <a:gd name="connsiteX23" fmla="*/ 0 w 1003631"/>
                  <a:gd name="connsiteY23" fmla="*/ 65424 h 585788"/>
                  <a:gd name="connsiteX24" fmla="*/ 43974 w 1003631"/>
                  <a:gd name="connsiteY24" fmla="*/ 7224 h 585788"/>
                  <a:gd name="connsiteX25" fmla="*/ 66796 w 1003631"/>
                  <a:gd name="connsiteY25" fmla="*/ 3182 h 585788"/>
                  <a:gd name="connsiteX26" fmla="*/ 66783 w 1003631"/>
                  <a:gd name="connsiteY26" fmla="*/ 2328 h 585788"/>
                  <a:gd name="connsiteX27" fmla="*/ 70627 w 1003631"/>
                  <a:gd name="connsiteY27" fmla="*/ 2503 h 585788"/>
                  <a:gd name="connsiteX28" fmla="*/ 72000 w 1003631"/>
                  <a:gd name="connsiteY28" fmla="*/ 2260 h 585788"/>
                  <a:gd name="connsiteX29" fmla="*/ 74322 w 1003631"/>
                  <a:gd name="connsiteY29" fmla="*/ 2671 h 585788"/>
                  <a:gd name="connsiteX30" fmla="*/ 137255 w 1003631"/>
                  <a:gd name="connsiteY30" fmla="*/ 5537 h 585788"/>
                  <a:gd name="connsiteX31" fmla="*/ 535850 w 1003631"/>
                  <a:gd name="connsiteY31" fmla="*/ 232094 h 585788"/>
                  <a:gd name="connsiteX32" fmla="*/ 578369 w 1003631"/>
                  <a:gd name="connsiteY32" fmla="*/ 301133 h 585788"/>
                  <a:gd name="connsiteX33" fmla="*/ 581114 w 1003631"/>
                  <a:gd name="connsiteY33" fmla="*/ 292587 h 585788"/>
                  <a:gd name="connsiteX34" fmla="*/ 885331 w 1003631"/>
                  <a:gd name="connsiteY34" fmla="*/ 6200 h 585788"/>
                  <a:gd name="connsiteX35" fmla="*/ 914360 w 1003631"/>
                  <a:gd name="connsiteY35" fmla="*/ 4236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22874 w 1003631"/>
                  <a:gd name="connsiteY17" fmla="*/ 521878 h 585788"/>
                  <a:gd name="connsiteX18" fmla="*/ 514365 w 1003631"/>
                  <a:gd name="connsiteY18" fmla="*/ 468607 h 585788"/>
                  <a:gd name="connsiteX19" fmla="*/ 156351 w 1003631"/>
                  <a:gd name="connsiteY19" fmla="*/ 133080 h 585788"/>
                  <a:gd name="connsiteX20" fmla="*/ 81276 w 1003631"/>
                  <a:gd name="connsiteY20" fmla="*/ 126945 h 585788"/>
                  <a:gd name="connsiteX21" fmla="*/ 72000 w 1003631"/>
                  <a:gd name="connsiteY21" fmla="*/ 128588 h 585788"/>
                  <a:gd name="connsiteX22" fmla="*/ 0 w 1003631"/>
                  <a:gd name="connsiteY22" fmla="*/ 65424 h 585788"/>
                  <a:gd name="connsiteX23" fmla="*/ 43974 w 1003631"/>
                  <a:gd name="connsiteY23" fmla="*/ 7224 h 585788"/>
                  <a:gd name="connsiteX24" fmla="*/ 66796 w 1003631"/>
                  <a:gd name="connsiteY24" fmla="*/ 3182 h 585788"/>
                  <a:gd name="connsiteX25" fmla="*/ 66783 w 1003631"/>
                  <a:gd name="connsiteY25" fmla="*/ 2328 h 585788"/>
                  <a:gd name="connsiteX26" fmla="*/ 70627 w 1003631"/>
                  <a:gd name="connsiteY26" fmla="*/ 2503 h 585788"/>
                  <a:gd name="connsiteX27" fmla="*/ 72000 w 1003631"/>
                  <a:gd name="connsiteY27" fmla="*/ 2260 h 585788"/>
                  <a:gd name="connsiteX28" fmla="*/ 74322 w 1003631"/>
                  <a:gd name="connsiteY28" fmla="*/ 2671 h 585788"/>
                  <a:gd name="connsiteX29" fmla="*/ 137255 w 1003631"/>
                  <a:gd name="connsiteY29" fmla="*/ 5537 h 585788"/>
                  <a:gd name="connsiteX30" fmla="*/ 535850 w 1003631"/>
                  <a:gd name="connsiteY30" fmla="*/ 232094 h 585788"/>
                  <a:gd name="connsiteX31" fmla="*/ 578369 w 1003631"/>
                  <a:gd name="connsiteY31" fmla="*/ 301133 h 585788"/>
                  <a:gd name="connsiteX32" fmla="*/ 581114 w 1003631"/>
                  <a:gd name="connsiteY32" fmla="*/ 292587 h 585788"/>
                  <a:gd name="connsiteX33" fmla="*/ 885331 w 1003631"/>
                  <a:gd name="connsiteY33" fmla="*/ 6200 h 585788"/>
                  <a:gd name="connsiteX34" fmla="*/ 914360 w 1003631"/>
                  <a:gd name="connsiteY34" fmla="*/ 4236 h 585788"/>
                  <a:gd name="connsiteX35" fmla="*/ 936956 w 1003631"/>
                  <a:gd name="connsiteY3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14365 w 1003631"/>
                  <a:gd name="connsiteY17" fmla="*/ 468607 h 585788"/>
                  <a:gd name="connsiteX18" fmla="*/ 156351 w 1003631"/>
                  <a:gd name="connsiteY18" fmla="*/ 133080 h 585788"/>
                  <a:gd name="connsiteX19" fmla="*/ 81276 w 1003631"/>
                  <a:gd name="connsiteY19" fmla="*/ 126945 h 585788"/>
                  <a:gd name="connsiteX20" fmla="*/ 72000 w 1003631"/>
                  <a:gd name="connsiteY20" fmla="*/ 128588 h 585788"/>
                  <a:gd name="connsiteX21" fmla="*/ 0 w 1003631"/>
                  <a:gd name="connsiteY21" fmla="*/ 65424 h 585788"/>
                  <a:gd name="connsiteX22" fmla="*/ 43974 w 1003631"/>
                  <a:gd name="connsiteY22" fmla="*/ 7224 h 585788"/>
                  <a:gd name="connsiteX23" fmla="*/ 66796 w 1003631"/>
                  <a:gd name="connsiteY23" fmla="*/ 3182 h 585788"/>
                  <a:gd name="connsiteX24" fmla="*/ 66783 w 1003631"/>
                  <a:gd name="connsiteY24" fmla="*/ 2328 h 585788"/>
                  <a:gd name="connsiteX25" fmla="*/ 70627 w 1003631"/>
                  <a:gd name="connsiteY25" fmla="*/ 2503 h 585788"/>
                  <a:gd name="connsiteX26" fmla="*/ 72000 w 1003631"/>
                  <a:gd name="connsiteY26" fmla="*/ 2260 h 585788"/>
                  <a:gd name="connsiteX27" fmla="*/ 74322 w 1003631"/>
                  <a:gd name="connsiteY27" fmla="*/ 2671 h 585788"/>
                  <a:gd name="connsiteX28" fmla="*/ 137255 w 1003631"/>
                  <a:gd name="connsiteY28" fmla="*/ 5537 h 585788"/>
                  <a:gd name="connsiteX29" fmla="*/ 535850 w 1003631"/>
                  <a:gd name="connsiteY29" fmla="*/ 232094 h 585788"/>
                  <a:gd name="connsiteX30" fmla="*/ 578369 w 1003631"/>
                  <a:gd name="connsiteY30" fmla="*/ 301133 h 585788"/>
                  <a:gd name="connsiteX31" fmla="*/ 581114 w 1003631"/>
                  <a:gd name="connsiteY31" fmla="*/ 292587 h 585788"/>
                  <a:gd name="connsiteX32" fmla="*/ 885331 w 1003631"/>
                  <a:gd name="connsiteY32" fmla="*/ 6200 h 585788"/>
                  <a:gd name="connsiteX33" fmla="*/ 914360 w 1003631"/>
                  <a:gd name="connsiteY33" fmla="*/ 4236 h 585788"/>
                  <a:gd name="connsiteX34" fmla="*/ 936956 w 1003631"/>
                  <a:gd name="connsiteY3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34059 w 1003631"/>
                  <a:gd name="connsiteY9" fmla="*/ 568701 h 585788"/>
                  <a:gd name="connsiteX10" fmla="*/ 586913 w 1003631"/>
                  <a:gd name="connsiteY10" fmla="*/ 585788 h 585788"/>
                  <a:gd name="connsiteX11" fmla="*/ 539766 w 1003631"/>
                  <a:gd name="connsiteY11" fmla="*/ 568701 h 585788"/>
                  <a:gd name="connsiteX12" fmla="*/ 528399 w 1003631"/>
                  <a:gd name="connsiteY12" fmla="*/ 544688 h 585788"/>
                  <a:gd name="connsiteX13" fmla="*/ 526540 w 1003631"/>
                  <a:gd name="connsiteY13" fmla="*/ 544825 h 585788"/>
                  <a:gd name="connsiteX14" fmla="*/ 525560 w 1003631"/>
                  <a:gd name="connsiteY14" fmla="*/ 538690 h 585788"/>
                  <a:gd name="connsiteX15" fmla="*/ 520238 w 1003631"/>
                  <a:gd name="connsiteY15" fmla="*/ 527447 h 585788"/>
                  <a:gd name="connsiteX16" fmla="*/ 514365 w 1003631"/>
                  <a:gd name="connsiteY16" fmla="*/ 468607 h 585788"/>
                  <a:gd name="connsiteX17" fmla="*/ 156351 w 1003631"/>
                  <a:gd name="connsiteY17" fmla="*/ 133080 h 585788"/>
                  <a:gd name="connsiteX18" fmla="*/ 81276 w 1003631"/>
                  <a:gd name="connsiteY18" fmla="*/ 126945 h 585788"/>
                  <a:gd name="connsiteX19" fmla="*/ 72000 w 1003631"/>
                  <a:gd name="connsiteY19" fmla="*/ 128588 h 585788"/>
                  <a:gd name="connsiteX20" fmla="*/ 0 w 1003631"/>
                  <a:gd name="connsiteY20" fmla="*/ 65424 h 585788"/>
                  <a:gd name="connsiteX21" fmla="*/ 43974 w 1003631"/>
                  <a:gd name="connsiteY21" fmla="*/ 7224 h 585788"/>
                  <a:gd name="connsiteX22" fmla="*/ 66796 w 1003631"/>
                  <a:gd name="connsiteY22" fmla="*/ 3182 h 585788"/>
                  <a:gd name="connsiteX23" fmla="*/ 66783 w 1003631"/>
                  <a:gd name="connsiteY23" fmla="*/ 2328 h 585788"/>
                  <a:gd name="connsiteX24" fmla="*/ 70627 w 1003631"/>
                  <a:gd name="connsiteY24" fmla="*/ 2503 h 585788"/>
                  <a:gd name="connsiteX25" fmla="*/ 72000 w 1003631"/>
                  <a:gd name="connsiteY25" fmla="*/ 2260 h 585788"/>
                  <a:gd name="connsiteX26" fmla="*/ 74322 w 1003631"/>
                  <a:gd name="connsiteY26" fmla="*/ 2671 h 585788"/>
                  <a:gd name="connsiteX27" fmla="*/ 137255 w 1003631"/>
                  <a:gd name="connsiteY27" fmla="*/ 5537 h 585788"/>
                  <a:gd name="connsiteX28" fmla="*/ 535850 w 1003631"/>
                  <a:gd name="connsiteY28" fmla="*/ 232094 h 585788"/>
                  <a:gd name="connsiteX29" fmla="*/ 578369 w 1003631"/>
                  <a:gd name="connsiteY29" fmla="*/ 301133 h 585788"/>
                  <a:gd name="connsiteX30" fmla="*/ 581114 w 1003631"/>
                  <a:gd name="connsiteY30" fmla="*/ 292587 h 585788"/>
                  <a:gd name="connsiteX31" fmla="*/ 885331 w 1003631"/>
                  <a:gd name="connsiteY31" fmla="*/ 6200 h 585788"/>
                  <a:gd name="connsiteX32" fmla="*/ 914360 w 1003631"/>
                  <a:gd name="connsiteY32" fmla="*/ 4236 h 585788"/>
                  <a:gd name="connsiteX33" fmla="*/ 936956 w 1003631"/>
                  <a:gd name="connsiteY33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5560 w 1003631"/>
                  <a:gd name="connsiteY13" fmla="*/ 538690 h 585788"/>
                  <a:gd name="connsiteX14" fmla="*/ 520238 w 1003631"/>
                  <a:gd name="connsiteY14" fmla="*/ 527447 h 585788"/>
                  <a:gd name="connsiteX15" fmla="*/ 514365 w 1003631"/>
                  <a:gd name="connsiteY15" fmla="*/ 468607 h 585788"/>
                  <a:gd name="connsiteX16" fmla="*/ 156351 w 1003631"/>
                  <a:gd name="connsiteY16" fmla="*/ 133080 h 585788"/>
                  <a:gd name="connsiteX17" fmla="*/ 81276 w 1003631"/>
                  <a:gd name="connsiteY17" fmla="*/ 126945 h 585788"/>
                  <a:gd name="connsiteX18" fmla="*/ 72000 w 1003631"/>
                  <a:gd name="connsiteY18" fmla="*/ 128588 h 585788"/>
                  <a:gd name="connsiteX19" fmla="*/ 0 w 1003631"/>
                  <a:gd name="connsiteY19" fmla="*/ 65424 h 585788"/>
                  <a:gd name="connsiteX20" fmla="*/ 43974 w 1003631"/>
                  <a:gd name="connsiteY20" fmla="*/ 7224 h 585788"/>
                  <a:gd name="connsiteX21" fmla="*/ 66796 w 1003631"/>
                  <a:gd name="connsiteY21" fmla="*/ 3182 h 585788"/>
                  <a:gd name="connsiteX22" fmla="*/ 66783 w 1003631"/>
                  <a:gd name="connsiteY22" fmla="*/ 2328 h 585788"/>
                  <a:gd name="connsiteX23" fmla="*/ 70627 w 1003631"/>
                  <a:gd name="connsiteY23" fmla="*/ 2503 h 585788"/>
                  <a:gd name="connsiteX24" fmla="*/ 72000 w 1003631"/>
                  <a:gd name="connsiteY24" fmla="*/ 2260 h 585788"/>
                  <a:gd name="connsiteX25" fmla="*/ 74322 w 1003631"/>
                  <a:gd name="connsiteY25" fmla="*/ 2671 h 585788"/>
                  <a:gd name="connsiteX26" fmla="*/ 137255 w 1003631"/>
                  <a:gd name="connsiteY26" fmla="*/ 5537 h 585788"/>
                  <a:gd name="connsiteX27" fmla="*/ 535850 w 1003631"/>
                  <a:gd name="connsiteY27" fmla="*/ 232094 h 585788"/>
                  <a:gd name="connsiteX28" fmla="*/ 578369 w 1003631"/>
                  <a:gd name="connsiteY28" fmla="*/ 301133 h 585788"/>
                  <a:gd name="connsiteX29" fmla="*/ 581114 w 1003631"/>
                  <a:gd name="connsiteY29" fmla="*/ 292587 h 585788"/>
                  <a:gd name="connsiteX30" fmla="*/ 885331 w 1003631"/>
                  <a:gd name="connsiteY30" fmla="*/ 6200 h 585788"/>
                  <a:gd name="connsiteX31" fmla="*/ 914360 w 1003631"/>
                  <a:gd name="connsiteY31" fmla="*/ 4236 h 585788"/>
                  <a:gd name="connsiteX32" fmla="*/ 936956 w 1003631"/>
                  <a:gd name="connsiteY32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74322 w 1003631"/>
                  <a:gd name="connsiteY24" fmla="*/ 2671 h 585788"/>
                  <a:gd name="connsiteX25" fmla="*/ 137255 w 1003631"/>
                  <a:gd name="connsiteY25" fmla="*/ 5537 h 585788"/>
                  <a:gd name="connsiteX26" fmla="*/ 535850 w 1003631"/>
                  <a:gd name="connsiteY26" fmla="*/ 232094 h 585788"/>
                  <a:gd name="connsiteX27" fmla="*/ 578369 w 1003631"/>
                  <a:gd name="connsiteY27" fmla="*/ 301133 h 585788"/>
                  <a:gd name="connsiteX28" fmla="*/ 581114 w 1003631"/>
                  <a:gd name="connsiteY28" fmla="*/ 292587 h 585788"/>
                  <a:gd name="connsiteX29" fmla="*/ 885331 w 1003631"/>
                  <a:gd name="connsiteY29" fmla="*/ 6200 h 585788"/>
                  <a:gd name="connsiteX30" fmla="*/ 914360 w 1003631"/>
                  <a:gd name="connsiteY30" fmla="*/ 4236 h 585788"/>
                  <a:gd name="connsiteX31" fmla="*/ 936956 w 1003631"/>
                  <a:gd name="connsiteY31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137255 w 1003631"/>
                  <a:gd name="connsiteY24" fmla="*/ 5537 h 585788"/>
                  <a:gd name="connsiteX25" fmla="*/ 535850 w 1003631"/>
                  <a:gd name="connsiteY25" fmla="*/ 232094 h 585788"/>
                  <a:gd name="connsiteX26" fmla="*/ 578369 w 1003631"/>
                  <a:gd name="connsiteY26" fmla="*/ 301133 h 585788"/>
                  <a:gd name="connsiteX27" fmla="*/ 581114 w 1003631"/>
                  <a:gd name="connsiteY27" fmla="*/ 292587 h 585788"/>
                  <a:gd name="connsiteX28" fmla="*/ 885331 w 1003631"/>
                  <a:gd name="connsiteY28" fmla="*/ 6200 h 585788"/>
                  <a:gd name="connsiteX29" fmla="*/ 914360 w 1003631"/>
                  <a:gd name="connsiteY29" fmla="*/ 4236 h 585788"/>
                  <a:gd name="connsiteX30" fmla="*/ 936956 w 1003631"/>
                  <a:gd name="connsiteY30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137255 w 1003631"/>
                  <a:gd name="connsiteY23" fmla="*/ 5537 h 585788"/>
                  <a:gd name="connsiteX24" fmla="*/ 535850 w 1003631"/>
                  <a:gd name="connsiteY24" fmla="*/ 232094 h 585788"/>
                  <a:gd name="connsiteX25" fmla="*/ 578369 w 1003631"/>
                  <a:gd name="connsiteY25" fmla="*/ 301133 h 585788"/>
                  <a:gd name="connsiteX26" fmla="*/ 581114 w 1003631"/>
                  <a:gd name="connsiteY26" fmla="*/ 292587 h 585788"/>
                  <a:gd name="connsiteX27" fmla="*/ 885331 w 1003631"/>
                  <a:gd name="connsiteY27" fmla="*/ 6200 h 585788"/>
                  <a:gd name="connsiteX28" fmla="*/ 914360 w 1003631"/>
                  <a:gd name="connsiteY28" fmla="*/ 4236 h 585788"/>
                  <a:gd name="connsiteX29" fmla="*/ 936956 w 1003631"/>
                  <a:gd name="connsiteY29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14360 w 1003631"/>
                  <a:gd name="connsiteY27" fmla="*/ 4236 h 585788"/>
                  <a:gd name="connsiteX28" fmla="*/ 936956 w 1003631"/>
                  <a:gd name="connsiteY28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36956 w 1003631"/>
                  <a:gd name="connsiteY27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53588 w 1003631"/>
                  <a:gd name="connsiteY6" fmla="*/ 527447 h 585788"/>
                  <a:gd name="connsiteX7" fmla="*/ 634059 w 1003631"/>
                  <a:gd name="connsiteY7" fmla="*/ 568701 h 585788"/>
                  <a:gd name="connsiteX8" fmla="*/ 586913 w 1003631"/>
                  <a:gd name="connsiteY8" fmla="*/ 585788 h 585788"/>
                  <a:gd name="connsiteX9" fmla="*/ 539766 w 1003631"/>
                  <a:gd name="connsiteY9" fmla="*/ 568701 h 585788"/>
                  <a:gd name="connsiteX10" fmla="*/ 528399 w 1003631"/>
                  <a:gd name="connsiteY10" fmla="*/ 544688 h 585788"/>
                  <a:gd name="connsiteX11" fmla="*/ 526540 w 1003631"/>
                  <a:gd name="connsiteY11" fmla="*/ 544825 h 585788"/>
                  <a:gd name="connsiteX12" fmla="*/ 520238 w 1003631"/>
                  <a:gd name="connsiteY12" fmla="*/ 527447 h 585788"/>
                  <a:gd name="connsiteX13" fmla="*/ 514365 w 1003631"/>
                  <a:gd name="connsiteY13" fmla="*/ 468607 h 585788"/>
                  <a:gd name="connsiteX14" fmla="*/ 156351 w 1003631"/>
                  <a:gd name="connsiteY14" fmla="*/ 133080 h 585788"/>
                  <a:gd name="connsiteX15" fmla="*/ 81276 w 1003631"/>
                  <a:gd name="connsiteY15" fmla="*/ 126945 h 585788"/>
                  <a:gd name="connsiteX16" fmla="*/ 72000 w 1003631"/>
                  <a:gd name="connsiteY16" fmla="*/ 128588 h 585788"/>
                  <a:gd name="connsiteX17" fmla="*/ 0 w 1003631"/>
                  <a:gd name="connsiteY17" fmla="*/ 65424 h 585788"/>
                  <a:gd name="connsiteX18" fmla="*/ 43974 w 1003631"/>
                  <a:gd name="connsiteY18" fmla="*/ 7224 h 585788"/>
                  <a:gd name="connsiteX19" fmla="*/ 66796 w 1003631"/>
                  <a:gd name="connsiteY19" fmla="*/ 3182 h 585788"/>
                  <a:gd name="connsiteX20" fmla="*/ 66783 w 1003631"/>
                  <a:gd name="connsiteY20" fmla="*/ 2328 h 585788"/>
                  <a:gd name="connsiteX21" fmla="*/ 137255 w 1003631"/>
                  <a:gd name="connsiteY21" fmla="*/ 5537 h 585788"/>
                  <a:gd name="connsiteX22" fmla="*/ 535850 w 1003631"/>
                  <a:gd name="connsiteY22" fmla="*/ 232094 h 585788"/>
                  <a:gd name="connsiteX23" fmla="*/ 578369 w 1003631"/>
                  <a:gd name="connsiteY23" fmla="*/ 301133 h 585788"/>
                  <a:gd name="connsiteX24" fmla="*/ 581114 w 1003631"/>
                  <a:gd name="connsiteY24" fmla="*/ 292587 h 585788"/>
                  <a:gd name="connsiteX25" fmla="*/ 885331 w 1003631"/>
                  <a:gd name="connsiteY25" fmla="*/ 6200 h 585788"/>
                  <a:gd name="connsiteX26" fmla="*/ 936956 w 1003631"/>
                  <a:gd name="connsiteY26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34059 w 1003631"/>
                  <a:gd name="connsiteY6" fmla="*/ 568701 h 585788"/>
                  <a:gd name="connsiteX7" fmla="*/ 586913 w 1003631"/>
                  <a:gd name="connsiteY7" fmla="*/ 585788 h 585788"/>
                  <a:gd name="connsiteX8" fmla="*/ 539766 w 1003631"/>
                  <a:gd name="connsiteY8" fmla="*/ 568701 h 585788"/>
                  <a:gd name="connsiteX9" fmla="*/ 528399 w 1003631"/>
                  <a:gd name="connsiteY9" fmla="*/ 544688 h 585788"/>
                  <a:gd name="connsiteX10" fmla="*/ 526540 w 1003631"/>
                  <a:gd name="connsiteY10" fmla="*/ 544825 h 585788"/>
                  <a:gd name="connsiteX11" fmla="*/ 520238 w 1003631"/>
                  <a:gd name="connsiteY11" fmla="*/ 527447 h 585788"/>
                  <a:gd name="connsiteX12" fmla="*/ 514365 w 1003631"/>
                  <a:gd name="connsiteY12" fmla="*/ 468607 h 585788"/>
                  <a:gd name="connsiteX13" fmla="*/ 156351 w 1003631"/>
                  <a:gd name="connsiteY13" fmla="*/ 133080 h 585788"/>
                  <a:gd name="connsiteX14" fmla="*/ 81276 w 1003631"/>
                  <a:gd name="connsiteY14" fmla="*/ 126945 h 585788"/>
                  <a:gd name="connsiteX15" fmla="*/ 72000 w 1003631"/>
                  <a:gd name="connsiteY15" fmla="*/ 128588 h 585788"/>
                  <a:gd name="connsiteX16" fmla="*/ 0 w 1003631"/>
                  <a:gd name="connsiteY16" fmla="*/ 65424 h 585788"/>
                  <a:gd name="connsiteX17" fmla="*/ 43974 w 1003631"/>
                  <a:gd name="connsiteY17" fmla="*/ 7224 h 585788"/>
                  <a:gd name="connsiteX18" fmla="*/ 66796 w 1003631"/>
                  <a:gd name="connsiteY18" fmla="*/ 3182 h 585788"/>
                  <a:gd name="connsiteX19" fmla="*/ 66783 w 1003631"/>
                  <a:gd name="connsiteY19" fmla="*/ 2328 h 585788"/>
                  <a:gd name="connsiteX20" fmla="*/ 137255 w 1003631"/>
                  <a:gd name="connsiteY20" fmla="*/ 5537 h 585788"/>
                  <a:gd name="connsiteX21" fmla="*/ 535850 w 1003631"/>
                  <a:gd name="connsiteY21" fmla="*/ 232094 h 585788"/>
                  <a:gd name="connsiteX22" fmla="*/ 578369 w 1003631"/>
                  <a:gd name="connsiteY22" fmla="*/ 301133 h 585788"/>
                  <a:gd name="connsiteX23" fmla="*/ 581114 w 1003631"/>
                  <a:gd name="connsiteY23" fmla="*/ 292587 h 585788"/>
                  <a:gd name="connsiteX24" fmla="*/ 885331 w 1003631"/>
                  <a:gd name="connsiteY24" fmla="*/ 6200 h 585788"/>
                  <a:gd name="connsiteX25" fmla="*/ 936956 w 1003631"/>
                  <a:gd name="connsiteY2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03631" h="585788">
                    <a:moveTo>
                      <a:pt x="936956" y="0"/>
                    </a:moveTo>
                    <a:cubicBezTo>
                      <a:pt x="973780" y="0"/>
                      <a:pt x="1003631" y="27719"/>
                      <a:pt x="1003631" y="61913"/>
                    </a:cubicBezTo>
                    <a:cubicBezTo>
                      <a:pt x="1003631" y="96107"/>
                      <a:pt x="973780" y="123826"/>
                      <a:pt x="936956" y="123826"/>
                    </a:cubicBezTo>
                    <a:lnTo>
                      <a:pt x="886404" y="127452"/>
                    </a:lnTo>
                    <a:cubicBezTo>
                      <a:pt x="764849" y="159324"/>
                      <a:pt x="667099" y="314403"/>
                      <a:pt x="649725" y="515798"/>
                    </a:cubicBezTo>
                    <a:cubicBezTo>
                      <a:pt x="644503" y="533432"/>
                      <a:pt x="646425" y="551067"/>
                      <a:pt x="634059" y="568701"/>
                    </a:cubicBezTo>
                    <a:cubicBezTo>
                      <a:pt x="623583" y="577080"/>
                      <a:pt x="605325" y="585788"/>
                      <a:pt x="586913" y="585788"/>
                    </a:cubicBezTo>
                    <a:cubicBezTo>
                      <a:pt x="568501" y="585788"/>
                      <a:pt x="551832" y="579258"/>
                      <a:pt x="539766" y="568701"/>
                    </a:cubicBezTo>
                    <a:lnTo>
                      <a:pt x="528399" y="544688"/>
                    </a:lnTo>
                    <a:lnTo>
                      <a:pt x="526540" y="544825"/>
                    </a:lnTo>
                    <a:lnTo>
                      <a:pt x="520238" y="527447"/>
                    </a:lnTo>
                    <a:lnTo>
                      <a:pt x="514365" y="468607"/>
                    </a:lnTo>
                    <a:cubicBezTo>
                      <a:pt x="471503" y="296192"/>
                      <a:pt x="330559" y="164583"/>
                      <a:pt x="156351" y="133080"/>
                    </a:cubicBezTo>
                    <a:lnTo>
                      <a:pt x="81276" y="126945"/>
                    </a:lnTo>
                    <a:lnTo>
                      <a:pt x="72000" y="128588"/>
                    </a:lnTo>
                    <a:cubicBezTo>
                      <a:pt x="32235" y="128588"/>
                      <a:pt x="0" y="100309"/>
                      <a:pt x="0" y="65424"/>
                    </a:cubicBezTo>
                    <a:cubicBezTo>
                      <a:pt x="0" y="39260"/>
                      <a:pt x="18132" y="16813"/>
                      <a:pt x="43974" y="7224"/>
                    </a:cubicBezTo>
                    <a:lnTo>
                      <a:pt x="66796" y="3182"/>
                    </a:lnTo>
                    <a:cubicBezTo>
                      <a:pt x="66792" y="2897"/>
                      <a:pt x="66787" y="2613"/>
                      <a:pt x="66783" y="2328"/>
                    </a:cubicBezTo>
                    <a:lnTo>
                      <a:pt x="137255" y="5537"/>
                    </a:lnTo>
                    <a:cubicBezTo>
                      <a:pt x="299177" y="22838"/>
                      <a:pt x="442067" y="107529"/>
                      <a:pt x="535850" y="232094"/>
                    </a:cubicBezTo>
                    <a:lnTo>
                      <a:pt x="578369" y="301133"/>
                    </a:lnTo>
                    <a:lnTo>
                      <a:pt x="581114" y="292587"/>
                    </a:lnTo>
                    <a:cubicBezTo>
                      <a:pt x="643943" y="136210"/>
                      <a:pt x="756241" y="27759"/>
                      <a:pt x="885331" y="6200"/>
                    </a:cubicBezTo>
                    <a:lnTo>
                      <a:pt x="936956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2" name="グループ化 871"/>
            <p:cNvGrpSpPr/>
            <p:nvPr/>
          </p:nvGrpSpPr>
          <p:grpSpPr>
            <a:xfrm>
              <a:off x="8728364" y="5852224"/>
              <a:ext cx="1211510" cy="2400550"/>
              <a:chOff x="8728364" y="5852224"/>
              <a:chExt cx="1211510" cy="2400550"/>
            </a:xfrm>
          </p:grpSpPr>
          <p:sp>
            <p:nvSpPr>
              <p:cNvPr id="888" name="台形 887"/>
              <p:cNvSpPr/>
              <p:nvPr/>
            </p:nvSpPr>
            <p:spPr>
              <a:xfrm>
                <a:off x="9258909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9" name="フリーフォーム 888"/>
              <p:cNvSpPr/>
              <p:nvPr/>
            </p:nvSpPr>
            <p:spPr>
              <a:xfrm>
                <a:off x="8943818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90" name="グループ化 889"/>
              <p:cNvGrpSpPr/>
              <p:nvPr/>
            </p:nvGrpSpPr>
            <p:grpSpPr>
              <a:xfrm>
                <a:off x="8825217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903" name="台形 902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5" name="台形 904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1" name="フリーフォーム 890"/>
              <p:cNvSpPr/>
              <p:nvPr/>
            </p:nvSpPr>
            <p:spPr>
              <a:xfrm rot="682219" flipH="1">
                <a:off x="9008392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2" name="フリーフォーム 891"/>
              <p:cNvSpPr/>
              <p:nvPr/>
            </p:nvSpPr>
            <p:spPr>
              <a:xfrm rot="20917781">
                <a:off x="9230365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3" name="フリーフォーム 892"/>
              <p:cNvSpPr/>
              <p:nvPr/>
            </p:nvSpPr>
            <p:spPr>
              <a:xfrm flipH="1">
                <a:off x="913399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4" name="フリーフォーム 893"/>
              <p:cNvSpPr/>
              <p:nvPr/>
            </p:nvSpPr>
            <p:spPr>
              <a:xfrm>
                <a:off x="9308272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5" name="フリーフォーム 894"/>
              <p:cNvSpPr/>
              <p:nvPr/>
            </p:nvSpPr>
            <p:spPr>
              <a:xfrm flipH="1">
                <a:off x="9107038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平行四辺形 895"/>
              <p:cNvSpPr/>
              <p:nvPr/>
            </p:nvSpPr>
            <p:spPr>
              <a:xfrm>
                <a:off x="9167169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7" name="正方形/長方形 896"/>
              <p:cNvSpPr/>
              <p:nvPr/>
            </p:nvSpPr>
            <p:spPr>
              <a:xfrm>
                <a:off x="8943819" y="6536840"/>
                <a:ext cx="778218" cy="928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 rot="21074697">
                <a:off x="9103317" y="6629480"/>
                <a:ext cx="134862" cy="37462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台形 898"/>
              <p:cNvSpPr/>
              <p:nvPr/>
            </p:nvSpPr>
            <p:spPr>
              <a:xfrm rot="18900000">
                <a:off x="9219633" y="6546619"/>
                <a:ext cx="134862" cy="37462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角丸四角形 899"/>
              <p:cNvSpPr/>
              <p:nvPr/>
            </p:nvSpPr>
            <p:spPr>
              <a:xfrm>
                <a:off x="9062349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台形 277"/>
              <p:cNvSpPr/>
              <p:nvPr/>
            </p:nvSpPr>
            <p:spPr>
              <a:xfrm rot="20739510" flipH="1">
                <a:off x="9427489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台形 277"/>
              <p:cNvSpPr/>
              <p:nvPr/>
            </p:nvSpPr>
            <p:spPr>
              <a:xfrm rot="860490">
                <a:off x="8728364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3" name="グループ化 872"/>
            <p:cNvGrpSpPr/>
            <p:nvPr/>
          </p:nvGrpSpPr>
          <p:grpSpPr>
            <a:xfrm>
              <a:off x="8981243" y="5648047"/>
              <a:ext cx="709432" cy="510764"/>
              <a:chOff x="4049295" y="4129510"/>
              <a:chExt cx="834984" cy="601156"/>
            </a:xfrm>
          </p:grpSpPr>
          <p:grpSp>
            <p:nvGrpSpPr>
              <p:cNvPr id="874" name="グループ化 873"/>
              <p:cNvGrpSpPr/>
              <p:nvPr/>
            </p:nvGrpSpPr>
            <p:grpSpPr>
              <a:xfrm>
                <a:off x="4049295" y="4129510"/>
                <a:ext cx="834984" cy="601156"/>
                <a:chOff x="2791570" y="2264669"/>
                <a:chExt cx="1151489" cy="797847"/>
              </a:xfrm>
              <a:solidFill>
                <a:srgbClr val="FFCC99"/>
              </a:solidFill>
            </p:grpSpPr>
            <p:grpSp>
              <p:nvGrpSpPr>
                <p:cNvPr id="881" name="グループ化 880"/>
                <p:cNvGrpSpPr/>
                <p:nvPr/>
              </p:nvGrpSpPr>
              <p:grpSpPr>
                <a:xfrm rot="20700000">
                  <a:off x="2791570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886" name="円/楕円 224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円/楕円 225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/>
                <p:cNvGrpSpPr/>
                <p:nvPr/>
              </p:nvGrpSpPr>
              <p:grpSpPr>
                <a:xfrm rot="900000" flipH="1">
                  <a:off x="3721053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884" name="円/楕円 222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円/楕円 223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3" name="円/楕円 221"/>
                <p:cNvSpPr/>
                <p:nvPr/>
              </p:nvSpPr>
              <p:spPr>
                <a:xfrm>
                  <a:off x="2902858" y="2264669"/>
                  <a:ext cx="928914" cy="797847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633 h 737866"/>
                    <a:gd name="connsiteX1" fmla="*/ 421323 w 826770"/>
                    <a:gd name="connsiteY1" fmla="*/ 0 h 737866"/>
                    <a:gd name="connsiteX2" fmla="*/ 826770 w 826770"/>
                    <a:gd name="connsiteY2" fmla="*/ 254633 h 737866"/>
                    <a:gd name="connsiteX3" fmla="*/ 413385 w 826770"/>
                    <a:gd name="connsiteY3" fmla="*/ 737866 h 737866"/>
                    <a:gd name="connsiteX4" fmla="*/ 0 w 826770"/>
                    <a:gd name="connsiteY4" fmla="*/ 254633 h 73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37866">
                      <a:moveTo>
                        <a:pt x="0" y="254633"/>
                      </a:moveTo>
                      <a:cubicBezTo>
                        <a:pt x="2381" y="54426"/>
                        <a:pt x="193017" y="0"/>
                        <a:pt x="421323" y="0"/>
                      </a:cubicBezTo>
                      <a:cubicBezTo>
                        <a:pt x="649629" y="0"/>
                        <a:pt x="826770" y="71095"/>
                        <a:pt x="826770" y="254633"/>
                      </a:cubicBezTo>
                      <a:cubicBezTo>
                        <a:pt x="826770" y="521515"/>
                        <a:pt x="641691" y="737866"/>
                        <a:pt x="413385" y="737866"/>
                      </a:cubicBezTo>
                      <a:cubicBezTo>
                        <a:pt x="185079" y="737866"/>
                        <a:pt x="0" y="521515"/>
                        <a:pt x="0" y="2546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5" name="円/楕円 27"/>
              <p:cNvSpPr/>
              <p:nvPr/>
            </p:nvSpPr>
            <p:spPr>
              <a:xfrm>
                <a:off x="4376923" y="465625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6" name="円/楕円 27"/>
              <p:cNvSpPr/>
              <p:nvPr/>
            </p:nvSpPr>
            <p:spPr>
              <a:xfrm rot="10800000">
                <a:off x="4207261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円/楕円 27"/>
              <p:cNvSpPr/>
              <p:nvPr/>
            </p:nvSpPr>
            <p:spPr>
              <a:xfrm rot="10800000">
                <a:off x="4564222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8" name="正方形/長方形 67"/>
              <p:cNvSpPr/>
              <p:nvPr/>
            </p:nvSpPr>
            <p:spPr>
              <a:xfrm>
                <a:off x="4437514" y="4577199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9" name="円/楕円 27"/>
              <p:cNvSpPr/>
              <p:nvPr/>
            </p:nvSpPr>
            <p:spPr>
              <a:xfrm>
                <a:off x="4207261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0" name="円/楕円 27"/>
              <p:cNvSpPr/>
              <p:nvPr/>
            </p:nvSpPr>
            <p:spPr>
              <a:xfrm>
                <a:off x="4564222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13" name="グループ化 912"/>
          <p:cNvGrpSpPr/>
          <p:nvPr/>
        </p:nvGrpSpPr>
        <p:grpSpPr>
          <a:xfrm>
            <a:off x="4665561" y="4616709"/>
            <a:ext cx="709395" cy="1746096"/>
            <a:chOff x="4868848" y="5424655"/>
            <a:chExt cx="1211510" cy="2982001"/>
          </a:xfrm>
        </p:grpSpPr>
        <p:grpSp>
          <p:nvGrpSpPr>
            <p:cNvPr id="914" name="グループ化 913"/>
            <p:cNvGrpSpPr/>
            <p:nvPr/>
          </p:nvGrpSpPr>
          <p:grpSpPr>
            <a:xfrm>
              <a:off x="4868848" y="5852224"/>
              <a:ext cx="1211510" cy="2554432"/>
              <a:chOff x="4868848" y="5852224"/>
              <a:chExt cx="1211510" cy="2554432"/>
            </a:xfrm>
          </p:grpSpPr>
          <p:sp>
            <p:nvSpPr>
              <p:cNvPr id="935" name="台形 934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6" name="フリーフォーム 935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37" name="グループ化 936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59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0" name="角丸四角形 95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1" name="フリーフォーム 96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56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角丸四角形 95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フリーフォーム 95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9" name="グループ化 938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952" name="台形 951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台形 952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台形 953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台形 954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40" name="フリーフォーム 939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フリーフォーム 942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フリーフォーム 943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5" name="平行四辺形 944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台形 946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台形 947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角丸四角形 948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1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5" name="グループ化 914"/>
            <p:cNvGrpSpPr/>
            <p:nvPr/>
          </p:nvGrpSpPr>
          <p:grpSpPr>
            <a:xfrm>
              <a:off x="5139107" y="5424655"/>
              <a:ext cx="708676" cy="735109"/>
              <a:chOff x="903677" y="5311672"/>
              <a:chExt cx="834094" cy="865204"/>
            </a:xfrm>
          </p:grpSpPr>
          <p:sp>
            <p:nvSpPr>
              <p:cNvPr id="916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17" name="グループ化 916"/>
              <p:cNvGrpSpPr/>
              <p:nvPr/>
            </p:nvGrpSpPr>
            <p:grpSpPr>
              <a:xfrm>
                <a:off x="903677" y="5593181"/>
                <a:ext cx="834094" cy="583695"/>
                <a:chOff x="2792183" y="2298226"/>
                <a:chExt cx="1150263" cy="774672"/>
              </a:xfrm>
              <a:solidFill>
                <a:srgbClr val="FFCC99"/>
              </a:solidFill>
            </p:grpSpPr>
            <p:grpSp>
              <p:nvGrpSpPr>
                <p:cNvPr id="928" name="グループ化 927"/>
                <p:cNvGrpSpPr/>
                <p:nvPr/>
              </p:nvGrpSpPr>
              <p:grpSpPr>
                <a:xfrm rot="20700000">
                  <a:off x="2792183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933" name="円/楕円 307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円/楕円 308"/>
                  <p:cNvSpPr/>
                  <p:nvPr/>
                </p:nvSpPr>
                <p:spPr>
                  <a:xfrm>
                    <a:off x="2715605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9" name="グループ化 928"/>
                <p:cNvGrpSpPr/>
                <p:nvPr/>
              </p:nvGrpSpPr>
              <p:grpSpPr>
                <a:xfrm rot="900000" flipH="1">
                  <a:off x="3720440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931" name="円/楕円 305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円/楕円 306"/>
                  <p:cNvSpPr/>
                  <p:nvPr/>
                </p:nvSpPr>
                <p:spPr>
                  <a:xfrm>
                    <a:off x="2715604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30" name="円/楕円 304"/>
                <p:cNvSpPr/>
                <p:nvPr/>
              </p:nvSpPr>
              <p:spPr>
                <a:xfrm>
                  <a:off x="2890809" y="2298226"/>
                  <a:ext cx="928915" cy="774672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3202 h 716435"/>
                    <a:gd name="connsiteX1" fmla="*/ 400685 w 826770"/>
                    <a:gd name="connsiteY1" fmla="*/ 0 h 716435"/>
                    <a:gd name="connsiteX2" fmla="*/ 826770 w 826770"/>
                    <a:gd name="connsiteY2" fmla="*/ 233202 h 716435"/>
                    <a:gd name="connsiteX3" fmla="*/ 413385 w 826770"/>
                    <a:gd name="connsiteY3" fmla="*/ 716435 h 716435"/>
                    <a:gd name="connsiteX4" fmla="*/ 0 w 826770"/>
                    <a:gd name="connsiteY4" fmla="*/ 233202 h 71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16435">
                      <a:moveTo>
                        <a:pt x="0" y="233202"/>
                      </a:moveTo>
                      <a:cubicBezTo>
                        <a:pt x="2382" y="90145"/>
                        <a:pt x="172379" y="0"/>
                        <a:pt x="400685" y="0"/>
                      </a:cubicBezTo>
                      <a:cubicBezTo>
                        <a:pt x="628991" y="0"/>
                        <a:pt x="826770" y="56808"/>
                        <a:pt x="826770" y="233202"/>
                      </a:cubicBezTo>
                      <a:cubicBezTo>
                        <a:pt x="826770" y="500084"/>
                        <a:pt x="641691" y="716435"/>
                        <a:pt x="413385" y="716435"/>
                      </a:cubicBezTo>
                      <a:cubicBezTo>
                        <a:pt x="185079" y="716435"/>
                        <a:pt x="0" y="500084"/>
                        <a:pt x="0" y="23320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8" name="円/楕円 27"/>
              <p:cNvSpPr/>
              <p:nvPr/>
            </p:nvSpPr>
            <p:spPr>
              <a:xfrm>
                <a:off x="1240606" y="6090829"/>
                <a:ext cx="164248" cy="372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円/楕円 27"/>
              <p:cNvSpPr/>
              <p:nvPr/>
            </p:nvSpPr>
            <p:spPr>
              <a:xfrm rot="10800000">
                <a:off x="1048450" y="5812410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円/楕円 27"/>
              <p:cNvSpPr/>
              <p:nvPr/>
            </p:nvSpPr>
            <p:spPr>
              <a:xfrm rot="10800000">
                <a:off x="1405318" y="5812411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1" name="正方形/長方形 67"/>
              <p:cNvSpPr/>
              <p:nvPr/>
            </p:nvSpPr>
            <p:spPr>
              <a:xfrm>
                <a:off x="1303452" y="600538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月 921"/>
              <p:cNvSpPr/>
              <p:nvPr/>
            </p:nvSpPr>
            <p:spPr>
              <a:xfrm>
                <a:off x="944851" y="5460908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月 922"/>
              <p:cNvSpPr/>
              <p:nvPr/>
            </p:nvSpPr>
            <p:spPr>
              <a:xfrm>
                <a:off x="1079189" y="550346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4" name="月 923"/>
              <p:cNvSpPr/>
              <p:nvPr/>
            </p:nvSpPr>
            <p:spPr>
              <a:xfrm>
                <a:off x="1014428" y="5530748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5" name="月 924"/>
              <p:cNvSpPr/>
              <p:nvPr/>
            </p:nvSpPr>
            <p:spPr>
              <a:xfrm>
                <a:off x="1145144" y="547233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円/楕円 27"/>
              <p:cNvSpPr/>
              <p:nvPr/>
            </p:nvSpPr>
            <p:spPr>
              <a:xfrm rot="10800000" flipV="1">
                <a:off x="1081248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7" name="円/楕円 27"/>
              <p:cNvSpPr/>
              <p:nvPr/>
            </p:nvSpPr>
            <p:spPr>
              <a:xfrm rot="10800000" flipV="1">
                <a:off x="1438116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62" name="グループ化 961"/>
          <p:cNvGrpSpPr/>
          <p:nvPr/>
        </p:nvGrpSpPr>
        <p:grpSpPr>
          <a:xfrm>
            <a:off x="6448851" y="4657407"/>
            <a:ext cx="709393" cy="1717613"/>
            <a:chOff x="6755705" y="5473299"/>
            <a:chExt cx="1211510" cy="2933357"/>
          </a:xfrm>
        </p:grpSpPr>
        <p:grpSp>
          <p:nvGrpSpPr>
            <p:cNvPr id="963" name="グループ化 962"/>
            <p:cNvGrpSpPr/>
            <p:nvPr/>
          </p:nvGrpSpPr>
          <p:grpSpPr>
            <a:xfrm>
              <a:off x="6755705" y="5852224"/>
              <a:ext cx="1211510" cy="2554432"/>
              <a:chOff x="6755705" y="5852224"/>
              <a:chExt cx="1211510" cy="2554432"/>
            </a:xfrm>
          </p:grpSpPr>
          <p:sp>
            <p:nvSpPr>
              <p:cNvPr id="983" name="台形 982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4" name="フリーフォーム 983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85" name="グループ化 984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角丸四角形 10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6" name="グループ化 985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5" name="角丸四角形 10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フリーフォーム 10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7" name="グループ化 986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000" name="台形 9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1" name="台形 10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2" name="台形 10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3" name="台形 10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88" name="フリーフォーム 987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フリーフォーム 989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フリーフォーム 990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3" name="平行四辺形 992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台形 994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6" name="台形 995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7" name="角丸四角形 996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9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7016794" y="5473299"/>
              <a:ext cx="709081" cy="750771"/>
              <a:chOff x="4869758" y="4184318"/>
              <a:chExt cx="1024362" cy="1084589"/>
            </a:xfrm>
          </p:grpSpPr>
          <p:sp>
            <p:nvSpPr>
              <p:cNvPr id="965" name="円/楕円 708"/>
              <p:cNvSpPr/>
              <p:nvPr/>
            </p:nvSpPr>
            <p:spPr>
              <a:xfrm>
                <a:off x="4893797" y="4184318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66" name="グループ化 965"/>
              <p:cNvGrpSpPr/>
              <p:nvPr/>
            </p:nvGrpSpPr>
            <p:grpSpPr>
              <a:xfrm>
                <a:off x="4869758" y="4480593"/>
                <a:ext cx="1024362" cy="704528"/>
                <a:chOff x="2791855" y="2300718"/>
                <a:chExt cx="1150919" cy="761799"/>
              </a:xfrm>
              <a:solidFill>
                <a:srgbClr val="FFCC99"/>
              </a:solidFill>
            </p:grpSpPr>
            <p:grpSp>
              <p:nvGrpSpPr>
                <p:cNvPr id="976" name="グループ化 97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81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2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77" name="グループ化 97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79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0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78" name="円/楕円 267"/>
                <p:cNvSpPr/>
                <p:nvPr/>
              </p:nvSpPr>
              <p:spPr>
                <a:xfrm>
                  <a:off x="2902858" y="2300718"/>
                  <a:ext cx="928958" cy="76179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808"/>
                    <a:gd name="connsiteY0" fmla="*/ 221295 h 704528"/>
                    <a:gd name="connsiteX1" fmla="*/ 405448 w 826808"/>
                    <a:gd name="connsiteY1" fmla="*/ 0 h 704528"/>
                    <a:gd name="connsiteX2" fmla="*/ 826770 w 826808"/>
                    <a:gd name="connsiteY2" fmla="*/ 221295 h 704528"/>
                    <a:gd name="connsiteX3" fmla="*/ 413385 w 826808"/>
                    <a:gd name="connsiteY3" fmla="*/ 704528 h 704528"/>
                    <a:gd name="connsiteX4" fmla="*/ 0 w 826808"/>
                    <a:gd name="connsiteY4" fmla="*/ 221295 h 70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808" h="704528">
                      <a:moveTo>
                        <a:pt x="0" y="221295"/>
                      </a:moveTo>
                      <a:cubicBezTo>
                        <a:pt x="0" y="75063"/>
                        <a:pt x="177142" y="0"/>
                        <a:pt x="405448" y="0"/>
                      </a:cubicBezTo>
                      <a:cubicBezTo>
                        <a:pt x="633754" y="0"/>
                        <a:pt x="829945" y="78238"/>
                        <a:pt x="826770" y="221295"/>
                      </a:cubicBezTo>
                      <a:cubicBezTo>
                        <a:pt x="826770" y="488177"/>
                        <a:pt x="641691" y="704528"/>
                        <a:pt x="413385" y="704528"/>
                      </a:cubicBezTo>
                      <a:cubicBezTo>
                        <a:pt x="185079" y="704528"/>
                        <a:pt x="0" y="488177"/>
                        <a:pt x="0" y="221295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7" name="円/楕円 27"/>
              <p:cNvSpPr/>
              <p:nvPr/>
            </p:nvSpPr>
            <p:spPr>
              <a:xfrm>
                <a:off x="5283604" y="5106996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8" name="円/楕円 27"/>
              <p:cNvSpPr/>
              <p:nvPr/>
            </p:nvSpPr>
            <p:spPr>
              <a:xfrm rot="10800000">
                <a:off x="5081735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9" name="円/楕円 27"/>
              <p:cNvSpPr/>
              <p:nvPr/>
            </p:nvSpPr>
            <p:spPr>
              <a:xfrm rot="10800000">
                <a:off x="5466891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0" name="正方形/長方形 67"/>
              <p:cNvSpPr/>
              <p:nvPr/>
            </p:nvSpPr>
            <p:spPr>
              <a:xfrm>
                <a:off x="5353635" y="4983400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1" name="月 970"/>
              <p:cNvSpPr/>
              <p:nvPr/>
            </p:nvSpPr>
            <p:spPr>
              <a:xfrm>
                <a:off x="4942358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2" name="月 971"/>
              <p:cNvSpPr/>
              <p:nvPr/>
            </p:nvSpPr>
            <p:spPr>
              <a:xfrm flipH="1">
                <a:off x="5667153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3" name="フリーフォーム 972"/>
              <p:cNvSpPr/>
              <p:nvPr/>
            </p:nvSpPr>
            <p:spPr>
              <a:xfrm flipH="1">
                <a:off x="5067001" y="4415130"/>
                <a:ext cx="630870" cy="433243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4" name="円/楕円 27"/>
              <p:cNvSpPr/>
              <p:nvPr/>
            </p:nvSpPr>
            <p:spPr>
              <a:xfrm>
                <a:off x="5081735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5" name="円/楕円 27"/>
              <p:cNvSpPr/>
              <p:nvPr/>
            </p:nvSpPr>
            <p:spPr>
              <a:xfrm>
                <a:off x="5466891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10" name="グループ化 1009"/>
          <p:cNvGrpSpPr/>
          <p:nvPr/>
        </p:nvGrpSpPr>
        <p:grpSpPr>
          <a:xfrm>
            <a:off x="857616" y="2454500"/>
            <a:ext cx="709395" cy="1895648"/>
            <a:chOff x="659705" y="2730850"/>
            <a:chExt cx="1211510" cy="3237406"/>
          </a:xfrm>
        </p:grpSpPr>
        <p:grpSp>
          <p:nvGrpSpPr>
            <p:cNvPr id="1011" name="グループ化 1010"/>
            <p:cNvGrpSpPr/>
            <p:nvPr/>
          </p:nvGrpSpPr>
          <p:grpSpPr>
            <a:xfrm>
              <a:off x="659705" y="3413824"/>
              <a:ext cx="1211510" cy="2554432"/>
              <a:chOff x="659705" y="5852224"/>
              <a:chExt cx="1211510" cy="2554432"/>
            </a:xfrm>
          </p:grpSpPr>
          <p:sp>
            <p:nvSpPr>
              <p:cNvPr id="1041" name="台形 1040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2" name="フリーフォーム 1041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3" name="グループ化 1042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6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6" name="角丸四角形 106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6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3" name="角丸四角形 106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058" name="台形 105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台形 105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台形 105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台形 106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6" name="フリーフォーム 1045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7" name="フリーフォーム 1046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フリーフォーム 1047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9" name="フリーフォーム 1048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0" name="フリーフォーム 1049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1" name="平行四辺形 1050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2" name="正方形/長方形 1051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3" name="台形 1052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4" name="台形 1053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5" name="角丸四角形 1054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6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7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12" name="グループ化 1011"/>
            <p:cNvGrpSpPr/>
            <p:nvPr/>
          </p:nvGrpSpPr>
          <p:grpSpPr>
            <a:xfrm>
              <a:off x="825259" y="2730850"/>
              <a:ext cx="913133" cy="805553"/>
              <a:chOff x="255754" y="2610168"/>
              <a:chExt cx="1319141" cy="1163728"/>
            </a:xfrm>
          </p:grpSpPr>
          <p:sp>
            <p:nvSpPr>
              <p:cNvPr id="1013" name="フリーフォーム 1012"/>
              <p:cNvSpPr/>
              <p:nvPr/>
            </p:nvSpPr>
            <p:spPr>
              <a:xfrm>
                <a:off x="255754" y="26285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4" name="グループ化 1013"/>
              <p:cNvGrpSpPr/>
              <p:nvPr/>
            </p:nvGrpSpPr>
            <p:grpSpPr>
              <a:xfrm>
                <a:off x="377548" y="32204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35" name="グループ化 103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9" name="円/楕円 96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円/楕円 97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7" name="円/楕円 92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8" name="円/楕円 95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15" name="フリーフォーム 1014"/>
              <p:cNvSpPr/>
              <p:nvPr/>
            </p:nvSpPr>
            <p:spPr>
              <a:xfrm>
                <a:off x="416415" y="27771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6" name="円/楕円 8"/>
              <p:cNvSpPr/>
              <p:nvPr/>
            </p:nvSpPr>
            <p:spPr>
              <a:xfrm>
                <a:off x="454843" y="2814644"/>
                <a:ext cx="920964" cy="959252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7" name="月 1016"/>
              <p:cNvSpPr/>
              <p:nvPr/>
            </p:nvSpPr>
            <p:spPr>
              <a:xfrm rot="5400000">
                <a:off x="632323" y="3011131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8" name="月 1017"/>
              <p:cNvSpPr/>
              <p:nvPr/>
            </p:nvSpPr>
            <p:spPr>
              <a:xfrm rot="5400000">
                <a:off x="1137148" y="3011132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9" name="円/楕円 155"/>
              <p:cNvSpPr/>
              <p:nvPr/>
            </p:nvSpPr>
            <p:spPr>
              <a:xfrm>
                <a:off x="850596" y="3507160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0" name="グループ化 1019"/>
              <p:cNvGrpSpPr/>
              <p:nvPr/>
            </p:nvGrpSpPr>
            <p:grpSpPr>
              <a:xfrm>
                <a:off x="769632" y="3598123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33" name="フリーフォーム 103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21" name="月 1020"/>
              <p:cNvSpPr/>
              <p:nvPr/>
            </p:nvSpPr>
            <p:spPr>
              <a:xfrm rot="16200000" flipV="1">
                <a:off x="619576" y="3191551"/>
                <a:ext cx="82646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2" name="月 1021"/>
              <p:cNvSpPr/>
              <p:nvPr/>
            </p:nvSpPr>
            <p:spPr>
              <a:xfrm rot="16200000" flipV="1">
                <a:off x="1124400" y="3191552"/>
                <a:ext cx="82648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3" name="グループ化 1022"/>
              <p:cNvGrpSpPr/>
              <p:nvPr/>
            </p:nvGrpSpPr>
            <p:grpSpPr>
              <a:xfrm rot="1800000">
                <a:off x="1013803" y="2610168"/>
                <a:ext cx="544343" cy="280855"/>
                <a:chOff x="4315728" y="3209029"/>
                <a:chExt cx="803969" cy="449132"/>
              </a:xfrm>
            </p:grpSpPr>
            <p:sp>
              <p:nvSpPr>
                <p:cNvPr id="1024" name="円/楕円 32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円/楕円 33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円/楕円 33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33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円/楕円 33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33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0" name="円/楕円 33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円/楕円 33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2" name="円/楕円 33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68" name="グループ化 1067"/>
          <p:cNvGrpSpPr/>
          <p:nvPr/>
        </p:nvGrpSpPr>
        <p:grpSpPr>
          <a:xfrm>
            <a:off x="2744473" y="2457144"/>
            <a:ext cx="709395" cy="1893798"/>
            <a:chOff x="2546562" y="2734009"/>
            <a:chExt cx="1211510" cy="3234247"/>
          </a:xfrm>
        </p:grpSpPr>
        <p:grpSp>
          <p:nvGrpSpPr>
            <p:cNvPr id="1069" name="グループ化 1068"/>
            <p:cNvGrpSpPr/>
            <p:nvPr/>
          </p:nvGrpSpPr>
          <p:grpSpPr>
            <a:xfrm>
              <a:off x="2546562" y="3413824"/>
              <a:ext cx="1211510" cy="2554432"/>
              <a:chOff x="2546562" y="5852224"/>
              <a:chExt cx="1211510" cy="2554432"/>
            </a:xfrm>
          </p:grpSpPr>
          <p:sp>
            <p:nvSpPr>
              <p:cNvPr id="1090" name="台形 1089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フリーフォーム 1090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92" name="グループ化 1091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14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5" name="角丸四角形 111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 111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11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2" name="角丸四角形 111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フリーフォーム 111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4" name="グループ化 1093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107" name="台形 1106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8" name="台形 1107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台形 1108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台形 1109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5" name="フリーフォーム 1094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フリーフォーム 1096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フリーフォーム 1097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フリーフォーム 1098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平行四辺形 1099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正方形/長方形 1100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台形 1101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台形 1102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角丸四角形 1103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5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6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70" name="グループ化 1069"/>
            <p:cNvGrpSpPr/>
            <p:nvPr/>
          </p:nvGrpSpPr>
          <p:grpSpPr>
            <a:xfrm>
              <a:off x="2749029" y="2734009"/>
              <a:ext cx="880284" cy="769657"/>
              <a:chOff x="2980251" y="3894773"/>
              <a:chExt cx="956038" cy="835890"/>
            </a:xfrm>
          </p:grpSpPr>
          <p:sp>
            <p:nvSpPr>
              <p:cNvPr id="1071" name="片側の 2 つの角を丸めた四角形 1070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2" name="グループ化 1071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083" name="グループ化 1082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088" name="円/楕円 1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円/楕円 1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4" name="グループ化 108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86" name="円/楕円 1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円/楕円 1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85" name="円/楕円 16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3" name="円/楕円 27"/>
              <p:cNvSpPr/>
              <p:nvPr/>
            </p:nvSpPr>
            <p:spPr>
              <a:xfrm>
                <a:off x="3343097" y="4637314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4" name="月 1073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月 1074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6" name="月 1075"/>
              <p:cNvSpPr/>
              <p:nvPr/>
            </p:nvSpPr>
            <p:spPr>
              <a:xfrm rot="3600000">
                <a:off x="3173326" y="3785276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7" name="月 1076"/>
              <p:cNvSpPr/>
              <p:nvPr/>
            </p:nvSpPr>
            <p:spPr>
              <a:xfrm rot="18000000" flipH="1">
                <a:off x="3467035" y="3785277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8" name="月 1077"/>
              <p:cNvSpPr/>
              <p:nvPr/>
            </p:nvSpPr>
            <p:spPr>
              <a:xfrm rot="5400000">
                <a:off x="3227136" y="427316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9" name="月 1078"/>
              <p:cNvSpPr/>
              <p:nvPr/>
            </p:nvSpPr>
            <p:spPr>
              <a:xfrm rot="5400000">
                <a:off x="3598023" y="4273168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0" name="正方形/長方形 67"/>
              <p:cNvSpPr/>
              <p:nvPr/>
            </p:nvSpPr>
            <p:spPr>
              <a:xfrm>
                <a:off x="3408338" y="4577313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1" name="月 1080"/>
              <p:cNvSpPr/>
              <p:nvPr/>
            </p:nvSpPr>
            <p:spPr>
              <a:xfrm rot="16200000" flipV="1">
                <a:off x="3227136" y="4390574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2" name="月 1081"/>
              <p:cNvSpPr/>
              <p:nvPr/>
            </p:nvSpPr>
            <p:spPr>
              <a:xfrm rot="16200000" flipV="1">
                <a:off x="3598023" y="439057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54" name="グループ化 1153"/>
          <p:cNvGrpSpPr/>
          <p:nvPr/>
        </p:nvGrpSpPr>
        <p:grpSpPr>
          <a:xfrm>
            <a:off x="4665562" y="2509004"/>
            <a:ext cx="709393" cy="1857503"/>
            <a:chOff x="4868848" y="2795995"/>
            <a:chExt cx="1211510" cy="3172261"/>
          </a:xfrm>
        </p:grpSpPr>
        <p:sp>
          <p:nvSpPr>
            <p:cNvPr id="1155" name="月 823"/>
            <p:cNvSpPr/>
            <p:nvPr/>
          </p:nvSpPr>
          <p:spPr>
            <a:xfrm flipH="1">
              <a:off x="5101535" y="3122427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6" name="月 823"/>
            <p:cNvSpPr/>
            <p:nvPr/>
          </p:nvSpPr>
          <p:spPr>
            <a:xfrm>
              <a:off x="5476507" y="3122427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7" name="グループ化 1156"/>
            <p:cNvGrpSpPr/>
            <p:nvPr/>
          </p:nvGrpSpPr>
          <p:grpSpPr>
            <a:xfrm>
              <a:off x="4868848" y="3413824"/>
              <a:ext cx="1211510" cy="2554432"/>
              <a:chOff x="4868848" y="5852224"/>
              <a:chExt cx="1211510" cy="2554432"/>
            </a:xfrm>
          </p:grpSpPr>
          <p:sp>
            <p:nvSpPr>
              <p:cNvPr id="1178" name="台形 1177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9" name="フリーフォーム 1178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80" name="グループ化 1179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02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99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2" name="グループ化 1181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195" name="台形 1194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6" name="台形 1195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7" name="台形 1196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8" name="台形 1197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83" name="フリーフォーム 1182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フリーフォーム 1183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 1184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フリーフォーム 1185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7" name="フリーフォーム 1186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平行四辺形 1187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正方形/長方形 1188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台形 1189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台形 1190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2" name="角丸四角形 1191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8" name="グループ化 1157"/>
            <p:cNvGrpSpPr/>
            <p:nvPr/>
          </p:nvGrpSpPr>
          <p:grpSpPr>
            <a:xfrm>
              <a:off x="5136210" y="2795995"/>
              <a:ext cx="709080" cy="728460"/>
              <a:chOff x="903440" y="5311672"/>
              <a:chExt cx="834570" cy="857378"/>
            </a:xfrm>
          </p:grpSpPr>
          <p:sp>
            <p:nvSpPr>
              <p:cNvPr id="1159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0" name="グループ化 1159"/>
              <p:cNvGrpSpPr/>
              <p:nvPr/>
            </p:nvGrpSpPr>
            <p:grpSpPr>
              <a:xfrm>
                <a:off x="903440" y="5467012"/>
                <a:ext cx="834570" cy="702038"/>
                <a:chOff x="2791855" y="2130778"/>
                <a:chExt cx="1150919" cy="931736"/>
              </a:xfrm>
              <a:solidFill>
                <a:srgbClr val="FFCC99"/>
              </a:solidFill>
            </p:grpSpPr>
            <p:grpSp>
              <p:nvGrpSpPr>
                <p:cNvPr id="1171" name="グループ化 117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76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2" name="グループ化 117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74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3" name="円/楕円 304"/>
                <p:cNvSpPr/>
                <p:nvPr/>
              </p:nvSpPr>
              <p:spPr>
                <a:xfrm>
                  <a:off x="2902858" y="2130778"/>
                  <a:ext cx="928915" cy="931736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61691">
                      <a:moveTo>
                        <a:pt x="0" y="378458"/>
                      </a:moveTo>
                      <a:cubicBezTo>
                        <a:pt x="0" y="111576"/>
                        <a:pt x="172379" y="0"/>
                        <a:pt x="400685" y="0"/>
                      </a:cubicBezTo>
                      <a:cubicBezTo>
                        <a:pt x="628991" y="0"/>
                        <a:pt x="826770" y="111576"/>
                        <a:pt x="826770" y="378458"/>
                      </a:cubicBezTo>
                      <a:cubicBezTo>
                        <a:pt x="826770" y="645340"/>
                        <a:pt x="641691" y="861691"/>
                        <a:pt x="413385" y="861691"/>
                      </a:cubicBezTo>
                      <a:cubicBezTo>
                        <a:pt x="185079" y="861691"/>
                        <a:pt x="0" y="645340"/>
                        <a:pt x="0" y="37845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61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円/楕円 27"/>
              <p:cNvSpPr/>
              <p:nvPr/>
            </p:nvSpPr>
            <p:spPr>
              <a:xfrm rot="10800000">
                <a:off x="10274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円/楕円 27"/>
              <p:cNvSpPr/>
              <p:nvPr/>
            </p:nvSpPr>
            <p:spPr>
              <a:xfrm rot="10800000">
                <a:off x="14338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4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月 1164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6" name="月 1165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7" name="月 1166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8" name="月 1167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27"/>
              <p:cNvSpPr/>
              <p:nvPr/>
            </p:nvSpPr>
            <p:spPr>
              <a:xfrm rot="10800000" flipV="1">
                <a:off x="10602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円/楕円 27"/>
              <p:cNvSpPr/>
              <p:nvPr/>
            </p:nvSpPr>
            <p:spPr>
              <a:xfrm rot="10800000" flipV="1">
                <a:off x="14666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05" name="グループ化 1204"/>
          <p:cNvGrpSpPr/>
          <p:nvPr/>
        </p:nvGrpSpPr>
        <p:grpSpPr>
          <a:xfrm>
            <a:off x="6448850" y="2534322"/>
            <a:ext cx="709395" cy="1839783"/>
            <a:chOff x="6755705" y="2826257"/>
            <a:chExt cx="1211510" cy="3141999"/>
          </a:xfrm>
        </p:grpSpPr>
        <p:grpSp>
          <p:nvGrpSpPr>
            <p:cNvPr id="1206" name="グループ化 1205"/>
            <p:cNvGrpSpPr/>
            <p:nvPr/>
          </p:nvGrpSpPr>
          <p:grpSpPr>
            <a:xfrm>
              <a:off x="6755705" y="3413824"/>
              <a:ext cx="1211510" cy="2554432"/>
              <a:chOff x="6755705" y="5852224"/>
              <a:chExt cx="1211510" cy="2554432"/>
            </a:xfrm>
          </p:grpSpPr>
          <p:sp>
            <p:nvSpPr>
              <p:cNvPr id="1226" name="台形 1225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7" name="フリーフォーム 1226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8" name="グループ化 1227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50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1" name="角丸四角形 125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9" name="グループ化 1228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47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8" name="角丸四角形 124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30" name="グループ化 1229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243" name="台形 1242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台形 1243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台形 1244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台形 1245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31" name="フリーフォーム 1230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2" name="フリーフォーム 1231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3" name="フリーフォーム 1232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4" name="フリーフォーム 1233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5" name="フリーフォーム 1234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6" name="平行四辺形 1235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8" name="台形 1237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9" name="台形 1238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0" name="角丸四角形 1239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1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2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07" name="グループ化 1206"/>
            <p:cNvGrpSpPr/>
            <p:nvPr/>
          </p:nvGrpSpPr>
          <p:grpSpPr>
            <a:xfrm>
              <a:off x="7015034" y="2826257"/>
              <a:ext cx="709081" cy="775576"/>
              <a:chOff x="4869758" y="2548284"/>
              <a:chExt cx="1024362" cy="1120423"/>
            </a:xfrm>
          </p:grpSpPr>
          <p:sp>
            <p:nvSpPr>
              <p:cNvPr id="1208" name="円/楕円 708"/>
              <p:cNvSpPr/>
              <p:nvPr/>
            </p:nvSpPr>
            <p:spPr>
              <a:xfrm>
                <a:off x="4893797" y="2548284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09" name="グループ化 1208"/>
              <p:cNvGrpSpPr/>
              <p:nvPr/>
            </p:nvGrpSpPr>
            <p:grpSpPr>
              <a:xfrm>
                <a:off x="4869758" y="2756569"/>
                <a:ext cx="1024362" cy="828353"/>
                <a:chOff x="2791855" y="2166827"/>
                <a:chExt cx="1150919" cy="895689"/>
              </a:xfrm>
              <a:solidFill>
                <a:srgbClr val="FFCC99"/>
              </a:solidFill>
            </p:grpSpPr>
            <p:grpSp>
              <p:nvGrpSpPr>
                <p:cNvPr id="1219" name="グループ化 121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4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5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0" name="グループ化 121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2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3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1" name="円/楕円 267"/>
                <p:cNvSpPr/>
                <p:nvPr/>
              </p:nvSpPr>
              <p:spPr>
                <a:xfrm>
                  <a:off x="2902858" y="2166827"/>
                  <a:ext cx="928915" cy="89568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28353">
                      <a:moveTo>
                        <a:pt x="0" y="345120"/>
                      </a:moveTo>
                      <a:cubicBezTo>
                        <a:pt x="0" y="78238"/>
                        <a:pt x="180317" y="0"/>
                        <a:pt x="408623" y="0"/>
                      </a:cubicBezTo>
                      <a:cubicBezTo>
                        <a:pt x="636929" y="0"/>
                        <a:pt x="826770" y="78238"/>
                        <a:pt x="826770" y="345120"/>
                      </a:cubicBezTo>
                      <a:cubicBezTo>
                        <a:pt x="826770" y="612002"/>
                        <a:pt x="641691" y="828353"/>
                        <a:pt x="413385" y="828353"/>
                      </a:cubicBezTo>
                      <a:cubicBezTo>
                        <a:pt x="185079" y="828353"/>
                        <a:pt x="0" y="612002"/>
                        <a:pt x="0" y="34512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10" name="円/楕円 27"/>
              <p:cNvSpPr/>
              <p:nvPr/>
            </p:nvSpPr>
            <p:spPr>
              <a:xfrm>
                <a:off x="5283604" y="3447644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円/楕円 27"/>
              <p:cNvSpPr/>
              <p:nvPr/>
            </p:nvSpPr>
            <p:spPr>
              <a:xfrm rot="10800000">
                <a:off x="5045687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円/楕円 27"/>
              <p:cNvSpPr/>
              <p:nvPr/>
            </p:nvSpPr>
            <p:spPr>
              <a:xfrm rot="10800000">
                <a:off x="5503034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正方形/長方形 67"/>
              <p:cNvSpPr/>
              <p:nvPr/>
            </p:nvSpPr>
            <p:spPr>
              <a:xfrm>
                <a:off x="5353635" y="3324048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月 1213"/>
              <p:cNvSpPr/>
              <p:nvPr/>
            </p:nvSpPr>
            <p:spPr>
              <a:xfrm>
                <a:off x="4942358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月 1214"/>
              <p:cNvSpPr/>
              <p:nvPr/>
            </p:nvSpPr>
            <p:spPr>
              <a:xfrm flipH="1">
                <a:off x="5667153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フリーフォーム 1215"/>
              <p:cNvSpPr/>
              <p:nvPr/>
            </p:nvSpPr>
            <p:spPr>
              <a:xfrm flipH="1">
                <a:off x="5067001" y="2684541"/>
                <a:ext cx="630870" cy="367794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円/楕円 27"/>
              <p:cNvSpPr/>
              <p:nvPr/>
            </p:nvSpPr>
            <p:spPr>
              <a:xfrm>
                <a:off x="5045687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円/楕円 27"/>
              <p:cNvSpPr/>
              <p:nvPr/>
            </p:nvSpPr>
            <p:spPr>
              <a:xfrm>
                <a:off x="5503034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53" name="グループ化 1252"/>
          <p:cNvGrpSpPr/>
          <p:nvPr/>
        </p:nvGrpSpPr>
        <p:grpSpPr>
          <a:xfrm>
            <a:off x="2744474" y="493110"/>
            <a:ext cx="709393" cy="1930053"/>
            <a:chOff x="2546562" y="-45351"/>
            <a:chExt cx="1211510" cy="3296164"/>
          </a:xfrm>
        </p:grpSpPr>
        <p:grpSp>
          <p:nvGrpSpPr>
            <p:cNvPr id="1254" name="グループ化 1253"/>
            <p:cNvGrpSpPr/>
            <p:nvPr/>
          </p:nvGrpSpPr>
          <p:grpSpPr>
            <a:xfrm>
              <a:off x="2546562" y="696381"/>
              <a:ext cx="1211510" cy="2554432"/>
              <a:chOff x="2546562" y="5852224"/>
              <a:chExt cx="1211510" cy="2554432"/>
            </a:xfrm>
          </p:grpSpPr>
          <p:sp>
            <p:nvSpPr>
              <p:cNvPr id="1283" name="台形 1282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4" name="フリーフォーム 1283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85" name="グループ化 1284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8" name="角丸四角形 13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9" name="フリーフォーム 13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6" name="グループ化 1285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5" name="角丸四角形 13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6" name="フリーフォーム 13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7" name="グループ化 1286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300" name="台形 12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1" name="台形 13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2" name="台形 13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3" name="台形 13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88" name="フリーフォーム 1287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9" name="フリーフォーム 1288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0" name="フリーフォーム 1289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1" name="フリーフォーム 1290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2" name="フリーフォーム 1291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3" name="平行四辺形 1292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5" name="台形 1294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台形 1295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角丸四角形 1296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8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5" name="グループ化 1254"/>
            <p:cNvGrpSpPr/>
            <p:nvPr/>
          </p:nvGrpSpPr>
          <p:grpSpPr>
            <a:xfrm>
              <a:off x="2735996" y="-45351"/>
              <a:ext cx="880284" cy="769657"/>
              <a:chOff x="2980251" y="3894773"/>
              <a:chExt cx="956038" cy="835890"/>
            </a:xfrm>
          </p:grpSpPr>
          <p:sp>
            <p:nvSpPr>
              <p:cNvPr id="1256" name="片側の 2 つの角を丸めた四角形 1255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57" name="グループ化 1256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76" name="グループ化 1275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81" name="円/楕円 1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2" name="円/楕円 1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77" name="グループ化 127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9" name="円/楕円 1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0" name="円/楕円 1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78" name="円/楕円 1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58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月 1258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月 1259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月 1260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月 1261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63" name="グループ化 1262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72" name="円/楕円 13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3" name="円/楕円 13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4" name="円/楕円 13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5" name="円/楕円 13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4" name="グループ化 1263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68" name="円/楕円 12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9" name="円/楕円 12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0" name="円/楕円 13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1" name="円/楕円 13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65" name="月 1264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6" name="月 1265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7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47" name="グループ化 1346"/>
          <p:cNvGrpSpPr/>
          <p:nvPr/>
        </p:nvGrpSpPr>
        <p:grpSpPr>
          <a:xfrm>
            <a:off x="4665562" y="549272"/>
            <a:ext cx="709393" cy="1890747"/>
            <a:chOff x="4868848" y="21777"/>
            <a:chExt cx="1211510" cy="3229036"/>
          </a:xfrm>
        </p:grpSpPr>
        <p:grpSp>
          <p:nvGrpSpPr>
            <p:cNvPr id="1348" name="グループ化 1347"/>
            <p:cNvGrpSpPr/>
            <p:nvPr/>
          </p:nvGrpSpPr>
          <p:grpSpPr>
            <a:xfrm>
              <a:off x="4868848" y="696381"/>
              <a:ext cx="1211510" cy="2554432"/>
              <a:chOff x="4868848" y="5852224"/>
              <a:chExt cx="1211510" cy="2554432"/>
            </a:xfrm>
          </p:grpSpPr>
          <p:sp>
            <p:nvSpPr>
              <p:cNvPr id="1371" name="台形 1370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フリーフォーム 1371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73" name="グループ化 1372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9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角丸四角形 139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フリーフォーム 139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4" name="グループ化 1373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9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4" name="フリーフォーム 139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5" name="グループ化 1374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388" name="台形 138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9" name="台形 138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0" name="台形 138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1" name="台形 139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76" name="フリーフォーム 1375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7" name="フリーフォーム 1376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フリーフォーム 1377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フリーフォーム 1378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平行四辺形 1380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正方形/長方形 1381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台形 1382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台形 1383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角丸四角形 1384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49" name="月 823"/>
            <p:cNvSpPr/>
            <p:nvPr/>
          </p:nvSpPr>
          <p:spPr>
            <a:xfrm flipH="1">
              <a:off x="5103174" y="25558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0" name="月 823"/>
            <p:cNvSpPr/>
            <p:nvPr/>
          </p:nvSpPr>
          <p:spPr>
            <a:xfrm>
              <a:off x="5478146" y="25558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51" name="グループ化 1350"/>
            <p:cNvGrpSpPr/>
            <p:nvPr/>
          </p:nvGrpSpPr>
          <p:grpSpPr>
            <a:xfrm>
              <a:off x="5120507" y="21777"/>
              <a:ext cx="709081" cy="728459"/>
              <a:chOff x="903440" y="5311672"/>
              <a:chExt cx="834570" cy="857377"/>
            </a:xfrm>
          </p:grpSpPr>
          <p:sp>
            <p:nvSpPr>
              <p:cNvPr id="1352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53" name="グループ化 1352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64" name="グループ化 136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9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0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65" name="グループ化 136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7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8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66" name="円/楕円 30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54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5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6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7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8" name="月 1357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9" name="円/楕円 28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0" name="円/楕円 28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1" name="月 1360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月 1361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月 1362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98" name="グループ化 1397"/>
          <p:cNvGrpSpPr/>
          <p:nvPr/>
        </p:nvGrpSpPr>
        <p:grpSpPr>
          <a:xfrm>
            <a:off x="6448850" y="535182"/>
            <a:ext cx="709395" cy="1900609"/>
            <a:chOff x="6755705" y="4934"/>
            <a:chExt cx="1211510" cy="3245879"/>
          </a:xfrm>
        </p:grpSpPr>
        <p:grpSp>
          <p:nvGrpSpPr>
            <p:cNvPr id="1399" name="グループ化 1398"/>
            <p:cNvGrpSpPr/>
            <p:nvPr/>
          </p:nvGrpSpPr>
          <p:grpSpPr>
            <a:xfrm>
              <a:off x="6755705" y="696381"/>
              <a:ext cx="1211510" cy="2554432"/>
              <a:chOff x="6755705" y="5852224"/>
              <a:chExt cx="1211510" cy="2554432"/>
            </a:xfrm>
          </p:grpSpPr>
          <p:sp>
            <p:nvSpPr>
              <p:cNvPr id="1439" name="台形 1438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41" name="グループ化 1440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63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4" name="角丸四角形 146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5" name="フリーフォーム 146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2" name="グループ化 1441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60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1" name="角丸四角形 146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2" name="フリーフォーム 146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3" name="グループ化 1442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456" name="台形 1455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7" name="台形 1456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8" name="台形 1457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9" name="台形 1458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44" name="フリーフォーム 1443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6" name="フリーフォーム 1445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7" name="フリーフォーム 1446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8" name="フリーフォーム 1447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9" name="平行四辺形 1448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1" name="台形 1450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台形 1451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角丸四角形 1452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00" name="グループ化 1399"/>
            <p:cNvGrpSpPr/>
            <p:nvPr/>
          </p:nvGrpSpPr>
          <p:grpSpPr>
            <a:xfrm>
              <a:off x="7018959" y="4934"/>
              <a:ext cx="709082" cy="775576"/>
              <a:chOff x="4602126" y="1237645"/>
              <a:chExt cx="834570" cy="912832"/>
            </a:xfrm>
          </p:grpSpPr>
          <p:grpSp>
            <p:nvGrpSpPr>
              <p:cNvPr id="1401" name="グループ化 1400"/>
              <p:cNvGrpSpPr/>
              <p:nvPr/>
            </p:nvGrpSpPr>
            <p:grpSpPr>
              <a:xfrm>
                <a:off x="4602126" y="1237645"/>
                <a:ext cx="834570" cy="912832"/>
                <a:chOff x="3063680" y="5324480"/>
                <a:chExt cx="834570" cy="912832"/>
              </a:xfrm>
            </p:grpSpPr>
            <p:sp>
              <p:nvSpPr>
                <p:cNvPr id="1408" name="円/楕円 708"/>
                <p:cNvSpPr/>
                <p:nvPr/>
              </p:nvSpPr>
              <p:spPr>
                <a:xfrm>
                  <a:off x="3083265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09" name="グループ化 1408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32" name="グループ化 143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7" name="円/楕円 27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8" name="円/楕円 27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33" name="グループ化 143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5" name="円/楕円 2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6" name="円/楕円 2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34" name="円/楕円 26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10" name="円/楕円 27"/>
                <p:cNvSpPr/>
                <p:nvPr/>
              </p:nvSpPr>
              <p:spPr>
                <a:xfrm>
                  <a:off x="3400849" y="6057207"/>
                  <a:ext cx="164245" cy="316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1 w 3210417"/>
                    <a:gd name="connsiteY0" fmla="*/ 52804 h 399089"/>
                    <a:gd name="connsiteX1" fmla="*/ 1605199 w 3210417"/>
                    <a:gd name="connsiteY1" fmla="*/ 16269 h 399089"/>
                    <a:gd name="connsiteX2" fmla="*/ 3210417 w 3210417"/>
                    <a:gd name="connsiteY2" fmla="*/ 52804 h 399089"/>
                    <a:gd name="connsiteX3" fmla="*/ 1605208 w 3210417"/>
                    <a:gd name="connsiteY3" fmla="*/ 399089 h 399089"/>
                    <a:gd name="connsiteX4" fmla="*/ -1 w 3210417"/>
                    <a:gd name="connsiteY4" fmla="*/ 52804 h 39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7" h="399089">
                      <a:moveTo>
                        <a:pt x="-1" y="52804"/>
                      </a:moveTo>
                      <a:cubicBezTo>
                        <a:pt x="-2" y="-10999"/>
                        <a:pt x="718667" y="16269"/>
                        <a:pt x="1605199" y="16269"/>
                      </a:cubicBezTo>
                      <a:cubicBezTo>
                        <a:pt x="2491731" y="16269"/>
                        <a:pt x="3210417" y="-38438"/>
                        <a:pt x="3210417" y="52804"/>
                      </a:cubicBezTo>
                      <a:cubicBezTo>
                        <a:pt x="3210417" y="144046"/>
                        <a:pt x="2491740" y="399089"/>
                        <a:pt x="1605208" y="399089"/>
                      </a:cubicBezTo>
                      <a:cubicBezTo>
                        <a:pt x="718676" y="399089"/>
                        <a:pt x="1" y="116607"/>
                        <a:pt x="-1" y="528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1" name="円/楕円 27"/>
                <p:cNvSpPr/>
                <p:nvPr/>
              </p:nvSpPr>
              <p:spPr>
                <a:xfrm rot="10800000">
                  <a:off x="3207013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2" name="円/楕円 27"/>
                <p:cNvSpPr/>
                <p:nvPr/>
              </p:nvSpPr>
              <p:spPr>
                <a:xfrm rot="10800000">
                  <a:off x="3579624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3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4" name="月 1413"/>
                <p:cNvSpPr/>
                <p:nvPr/>
              </p:nvSpPr>
              <p:spPr>
                <a:xfrm>
                  <a:off x="3122829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5" name="月 1414"/>
                <p:cNvSpPr/>
                <p:nvPr/>
              </p:nvSpPr>
              <p:spPr>
                <a:xfrm flipH="1">
                  <a:off x="3713335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16" name="グループ化 1415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1429" name="月 142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0" name="月 142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1" name="月 143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7" name="グループ化 1416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1426" name="月 142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7" name="月 142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8" name="月 142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8" name="グループ化 1417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1423" name="月 1422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月 1423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5" name="月 1424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9" name="グループ化 1418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1420" name="月 1419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1" name="月 1420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2" name="月 1421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02" name="円/楕円 314"/>
              <p:cNvSpPr/>
              <p:nvPr/>
            </p:nvSpPr>
            <p:spPr>
              <a:xfrm>
                <a:off x="47505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3" name="円/楕円 315"/>
              <p:cNvSpPr/>
              <p:nvPr/>
            </p:nvSpPr>
            <p:spPr>
              <a:xfrm>
                <a:off x="51066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4" name="円/楕円 316"/>
              <p:cNvSpPr/>
              <p:nvPr/>
            </p:nvSpPr>
            <p:spPr>
              <a:xfrm>
                <a:off x="4790298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5" name="円/楕円 317"/>
              <p:cNvSpPr/>
              <p:nvPr/>
            </p:nvSpPr>
            <p:spPr>
              <a:xfrm>
                <a:off x="4811346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6" name="円/楕円 318"/>
              <p:cNvSpPr/>
              <p:nvPr/>
            </p:nvSpPr>
            <p:spPr>
              <a:xfrm>
                <a:off x="5146546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7" name="円/楕円 319"/>
              <p:cNvSpPr/>
              <p:nvPr/>
            </p:nvSpPr>
            <p:spPr>
              <a:xfrm>
                <a:off x="5167594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66" name="グループ化 1465"/>
          <p:cNvGrpSpPr/>
          <p:nvPr/>
        </p:nvGrpSpPr>
        <p:grpSpPr>
          <a:xfrm>
            <a:off x="857616" y="481060"/>
            <a:ext cx="709395" cy="1938488"/>
            <a:chOff x="659705" y="-59756"/>
            <a:chExt cx="1211510" cy="3310569"/>
          </a:xfrm>
        </p:grpSpPr>
        <p:grpSp>
          <p:nvGrpSpPr>
            <p:cNvPr id="1467" name="グループ化 1466"/>
            <p:cNvGrpSpPr/>
            <p:nvPr/>
          </p:nvGrpSpPr>
          <p:grpSpPr>
            <a:xfrm>
              <a:off x="659705" y="696381"/>
              <a:ext cx="1211510" cy="2554432"/>
              <a:chOff x="659705" y="5852224"/>
              <a:chExt cx="1211510" cy="2554432"/>
            </a:xfrm>
          </p:grpSpPr>
          <p:sp>
            <p:nvSpPr>
              <p:cNvPr id="1497" name="台形 1496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99" name="グループ化 1498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21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フリーフォーム 152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0" name="グループ化 1499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18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9" name="角丸四角形 151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1" name="グループ化 1500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514" name="台形 1513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5" name="台形 1514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6" name="台形 1515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7" name="台形 1516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02" name="フリーフォーム 1501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3" name="フリーフォーム 1502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4" name="フリーフォーム 1503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5" name="フリーフォーム 1504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6" name="フリーフォーム 1505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7" name="平行四辺形 1506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8" name="正方形/長方形 1507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9" name="台形 1508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0" name="台形 1509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1" name="角丸四角形 1510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2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3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68" name="グループ化 1467"/>
            <p:cNvGrpSpPr/>
            <p:nvPr/>
          </p:nvGrpSpPr>
          <p:grpSpPr>
            <a:xfrm>
              <a:off x="815101" y="-59756"/>
              <a:ext cx="913132" cy="792820"/>
              <a:chOff x="255754" y="1180762"/>
              <a:chExt cx="1319141" cy="1145334"/>
            </a:xfrm>
          </p:grpSpPr>
          <p:sp>
            <p:nvSpPr>
              <p:cNvPr id="1469" name="フリーフォーム 1468"/>
              <p:cNvSpPr/>
              <p:nvPr/>
            </p:nvSpPr>
            <p:spPr>
              <a:xfrm>
                <a:off x="255754" y="11807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0" name="グループ化 1469"/>
              <p:cNvGrpSpPr/>
              <p:nvPr/>
            </p:nvGrpSpPr>
            <p:grpSpPr>
              <a:xfrm>
                <a:off x="377548" y="17726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491" name="グループ化 1490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495" name="円/楕円 67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6" name="円/楕円 68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92" name="グループ化 1491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493" name="円/楕円 61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4" name="円/楕円 6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71" name="フリーフォーム 1470"/>
              <p:cNvSpPr/>
              <p:nvPr/>
            </p:nvSpPr>
            <p:spPr>
              <a:xfrm>
                <a:off x="416415" y="13293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円/楕円 8"/>
              <p:cNvSpPr/>
              <p:nvPr/>
            </p:nvSpPr>
            <p:spPr>
              <a:xfrm>
                <a:off x="454843" y="1333500"/>
                <a:ext cx="920964" cy="99259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月 1472"/>
              <p:cNvSpPr/>
              <p:nvPr/>
            </p:nvSpPr>
            <p:spPr>
              <a:xfrm rot="5400000">
                <a:off x="632323" y="1485043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月 1473"/>
              <p:cNvSpPr/>
              <p:nvPr/>
            </p:nvSpPr>
            <p:spPr>
              <a:xfrm rot="5400000">
                <a:off x="1137148" y="1485044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5" name="円/楕円 82"/>
              <p:cNvSpPr/>
              <p:nvPr/>
            </p:nvSpPr>
            <p:spPr>
              <a:xfrm>
                <a:off x="619901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6" name="円/楕円 83"/>
              <p:cNvSpPr/>
              <p:nvPr/>
            </p:nvSpPr>
            <p:spPr>
              <a:xfrm>
                <a:off x="1125655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円/楕円 155"/>
              <p:cNvSpPr/>
              <p:nvPr/>
            </p:nvSpPr>
            <p:spPr>
              <a:xfrm>
                <a:off x="850596" y="2041844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8" name="グループ化 1477"/>
              <p:cNvGrpSpPr/>
              <p:nvPr/>
            </p:nvGrpSpPr>
            <p:grpSpPr>
              <a:xfrm>
                <a:off x="769632" y="2132807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489" name="フリーフォーム 1488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0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9" name="グループ化 1478"/>
              <p:cNvGrpSpPr/>
              <p:nvPr/>
            </p:nvGrpSpPr>
            <p:grpSpPr>
              <a:xfrm rot="1800000">
                <a:off x="1013802" y="1194327"/>
                <a:ext cx="544343" cy="280855"/>
                <a:chOff x="4315728" y="3209029"/>
                <a:chExt cx="803969" cy="449132"/>
              </a:xfrm>
            </p:grpSpPr>
            <p:sp>
              <p:nvSpPr>
                <p:cNvPr id="1480" name="円/楕円 327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1" name="円/楕円 326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2" name="円/楕円 325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3" name="円/楕円 324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4" name="円/楕円 2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5" name="円/楕円 320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6" name="円/楕円 322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7" name="円/楕円 323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8" name="円/楕円 3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8430945" y="514351"/>
            <a:ext cx="709393" cy="1905679"/>
            <a:chOff x="8728364" y="-17312"/>
            <a:chExt cx="1211510" cy="3254539"/>
          </a:xfrm>
        </p:grpSpPr>
        <p:grpSp>
          <p:nvGrpSpPr>
            <p:cNvPr id="1569" name="グループ化 1568"/>
            <p:cNvGrpSpPr/>
            <p:nvPr/>
          </p:nvGrpSpPr>
          <p:grpSpPr>
            <a:xfrm>
              <a:off x="9140867" y="2997485"/>
              <a:ext cx="460930" cy="239742"/>
              <a:chOff x="9140867" y="11323068"/>
              <a:chExt cx="460930" cy="239742"/>
            </a:xfrm>
          </p:grpSpPr>
          <p:grpSp>
            <p:nvGrpSpPr>
              <p:cNvPr id="1570" name="グループ化 1569"/>
              <p:cNvGrpSpPr/>
              <p:nvPr/>
            </p:nvGrpSpPr>
            <p:grpSpPr>
              <a:xfrm>
                <a:off x="9140867" y="11323068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6" name="角丸四角形 157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7" name="フリーフォーム 157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71" name="グループ化 1570"/>
              <p:cNvGrpSpPr/>
              <p:nvPr/>
            </p:nvGrpSpPr>
            <p:grpSpPr>
              <a:xfrm flipH="1">
                <a:off x="9379711" y="11330883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3" name="角丸四角形 157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78" name="グループ化 1577"/>
            <p:cNvGrpSpPr/>
            <p:nvPr/>
          </p:nvGrpSpPr>
          <p:grpSpPr>
            <a:xfrm>
              <a:off x="8728364" y="-17312"/>
              <a:ext cx="1211510" cy="3114243"/>
              <a:chOff x="8728364" y="-17312"/>
              <a:chExt cx="1211510" cy="3114243"/>
            </a:xfrm>
          </p:grpSpPr>
          <p:sp>
            <p:nvSpPr>
              <p:cNvPr id="1579" name="フリーフォーム 1578"/>
              <p:cNvSpPr/>
              <p:nvPr/>
            </p:nvSpPr>
            <p:spPr>
              <a:xfrm>
                <a:off x="8939978" y="-17312"/>
                <a:ext cx="743100" cy="946831"/>
              </a:xfrm>
              <a:custGeom>
                <a:avLst/>
                <a:gdLst>
                  <a:gd name="connsiteX0" fmla="*/ 113666 w 874609"/>
                  <a:gd name="connsiteY0" fmla="*/ 0 h 1114395"/>
                  <a:gd name="connsiteX1" fmla="*/ 171289 w 874609"/>
                  <a:gd name="connsiteY1" fmla="*/ 157199 h 1114395"/>
                  <a:gd name="connsiteX2" fmla="*/ 177769 w 874609"/>
                  <a:gd name="connsiteY2" fmla="*/ 161080 h 1114395"/>
                  <a:gd name="connsiteX3" fmla="*/ 184150 w 874609"/>
                  <a:gd name="connsiteY3" fmla="*/ 152968 h 1114395"/>
                  <a:gd name="connsiteX4" fmla="*/ 470147 w 874609"/>
                  <a:gd name="connsiteY4" fmla="*/ 28703 h 1114395"/>
                  <a:gd name="connsiteX5" fmla="*/ 874609 w 874609"/>
                  <a:gd name="connsiteY5" fmla="*/ 452969 h 1114395"/>
                  <a:gd name="connsiteX6" fmla="*/ 842824 w 874609"/>
                  <a:gd name="connsiteY6" fmla="*/ 618112 h 1114395"/>
                  <a:gd name="connsiteX7" fmla="*/ 827524 w 874609"/>
                  <a:gd name="connsiteY7" fmla="*/ 647680 h 1114395"/>
                  <a:gd name="connsiteX8" fmla="*/ 833471 w 874609"/>
                  <a:gd name="connsiteY8" fmla="*/ 712868 h 1114395"/>
                  <a:gd name="connsiteX9" fmla="*/ 470147 w 874609"/>
                  <a:gd name="connsiteY9" fmla="*/ 1114395 h 1114395"/>
                  <a:gd name="connsiteX10" fmla="*/ 106824 w 874609"/>
                  <a:gd name="connsiteY10" fmla="*/ 712868 h 1114395"/>
                  <a:gd name="connsiteX11" fmla="*/ 112771 w 874609"/>
                  <a:gd name="connsiteY11" fmla="*/ 647680 h 1114395"/>
                  <a:gd name="connsiteX12" fmla="*/ 97470 w 874609"/>
                  <a:gd name="connsiteY12" fmla="*/ 618112 h 1114395"/>
                  <a:gd name="connsiteX13" fmla="*/ 65686 w 874609"/>
                  <a:gd name="connsiteY13" fmla="*/ 452969 h 1114395"/>
                  <a:gd name="connsiteX14" fmla="*/ 97470 w 874609"/>
                  <a:gd name="connsiteY14" fmla="*/ 287826 h 1114395"/>
                  <a:gd name="connsiteX15" fmla="*/ 118253 w 874609"/>
                  <a:gd name="connsiteY15" fmla="*/ 247661 h 1114395"/>
                  <a:gd name="connsiteX16" fmla="*/ 115898 w 874609"/>
                  <a:gd name="connsiteY16" fmla="*/ 248179 h 1114395"/>
                  <a:gd name="connsiteX17" fmla="*/ 83442 w 874609"/>
                  <a:gd name="connsiteY17" fmla="*/ 245525 h 1114395"/>
                  <a:gd name="connsiteX18" fmla="*/ 2916 w 874609"/>
                  <a:gd name="connsiteY18" fmla="*/ 115281 h 1114395"/>
                  <a:gd name="connsiteX19" fmla="*/ 99516 w 874609"/>
                  <a:gd name="connsiteY19" fmla="*/ 177381 h 1114395"/>
                  <a:gd name="connsiteX20" fmla="*/ 100061 w 874609"/>
                  <a:gd name="connsiteY20" fmla="*/ 177416 h 1114395"/>
                  <a:gd name="connsiteX21" fmla="*/ 74034 w 874609"/>
                  <a:gd name="connsiteY21" fmla="*/ 147909 h 1114395"/>
                  <a:gd name="connsiteX22" fmla="*/ 113666 w 874609"/>
                  <a:gd name="connsiteY22" fmla="*/ 0 h 11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74609" h="1114395">
                    <a:moveTo>
                      <a:pt x="113666" y="0"/>
                    </a:moveTo>
                    <a:cubicBezTo>
                      <a:pt x="104219" y="60162"/>
                      <a:pt x="127229" y="119148"/>
                      <a:pt x="171289" y="157199"/>
                    </a:cubicBezTo>
                    <a:lnTo>
                      <a:pt x="177769" y="161080"/>
                    </a:lnTo>
                    <a:lnTo>
                      <a:pt x="184150" y="152968"/>
                    </a:lnTo>
                    <a:cubicBezTo>
                      <a:pt x="257343" y="76191"/>
                      <a:pt x="358458" y="28704"/>
                      <a:pt x="470147" y="28703"/>
                    </a:cubicBezTo>
                    <a:cubicBezTo>
                      <a:pt x="693526" y="28704"/>
                      <a:pt x="874608" y="218653"/>
                      <a:pt x="874609" y="452969"/>
                    </a:cubicBezTo>
                    <a:cubicBezTo>
                      <a:pt x="874609" y="511547"/>
                      <a:pt x="863290" y="567353"/>
                      <a:pt x="842824" y="618112"/>
                    </a:cubicBezTo>
                    <a:lnTo>
                      <a:pt x="827524" y="647680"/>
                    </a:lnTo>
                    <a:lnTo>
                      <a:pt x="833471" y="712868"/>
                    </a:lnTo>
                    <a:cubicBezTo>
                      <a:pt x="833471" y="934625"/>
                      <a:pt x="670805" y="1114395"/>
                      <a:pt x="470147" y="1114395"/>
                    </a:cubicBezTo>
                    <a:cubicBezTo>
                      <a:pt x="269489" y="1114395"/>
                      <a:pt x="106824" y="934625"/>
                      <a:pt x="106824" y="712868"/>
                    </a:cubicBezTo>
                    <a:lnTo>
                      <a:pt x="112771" y="647680"/>
                    </a:lnTo>
                    <a:lnTo>
                      <a:pt x="97470" y="618112"/>
                    </a:lnTo>
                    <a:cubicBezTo>
                      <a:pt x="77004" y="567354"/>
                      <a:pt x="65686" y="511547"/>
                      <a:pt x="65686" y="452969"/>
                    </a:cubicBezTo>
                    <a:cubicBezTo>
                      <a:pt x="65685" y="394390"/>
                      <a:pt x="77004" y="338584"/>
                      <a:pt x="97470" y="287826"/>
                    </a:cubicBezTo>
                    <a:lnTo>
                      <a:pt x="118253" y="247661"/>
                    </a:lnTo>
                    <a:lnTo>
                      <a:pt x="115898" y="248179"/>
                    </a:lnTo>
                    <a:cubicBezTo>
                      <a:pt x="105272" y="248924"/>
                      <a:pt x="94355" y="248099"/>
                      <a:pt x="83442" y="245525"/>
                    </a:cubicBezTo>
                    <a:cubicBezTo>
                      <a:pt x="25239" y="231796"/>
                      <a:pt x="-10813" y="173484"/>
                      <a:pt x="2916" y="115281"/>
                    </a:cubicBezTo>
                    <a:cubicBezTo>
                      <a:pt x="27801" y="147361"/>
                      <a:pt x="62194" y="168578"/>
                      <a:pt x="99516" y="177381"/>
                    </a:cubicBezTo>
                    <a:lnTo>
                      <a:pt x="100061" y="177416"/>
                    </a:lnTo>
                    <a:lnTo>
                      <a:pt x="74034" y="147909"/>
                    </a:lnTo>
                    <a:cubicBezTo>
                      <a:pt x="44134" y="96121"/>
                      <a:pt x="61877" y="29899"/>
                      <a:pt x="11366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80" name="グループ化 1579"/>
              <p:cNvGrpSpPr/>
              <p:nvPr/>
            </p:nvGrpSpPr>
            <p:grpSpPr>
              <a:xfrm>
                <a:off x="8728364" y="696381"/>
                <a:ext cx="1211510" cy="2400550"/>
                <a:chOff x="8728364" y="5852224"/>
                <a:chExt cx="1211510" cy="2400550"/>
              </a:xfrm>
            </p:grpSpPr>
            <p:sp>
              <p:nvSpPr>
                <p:cNvPr id="1596" name="台形 1595"/>
                <p:cNvSpPr/>
                <p:nvPr/>
              </p:nvSpPr>
              <p:spPr>
                <a:xfrm>
                  <a:off x="9258909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>
                <a:xfrm>
                  <a:off x="8943818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98" name="グループ化 1597"/>
                <p:cNvGrpSpPr/>
                <p:nvPr/>
              </p:nvGrpSpPr>
              <p:grpSpPr>
                <a:xfrm>
                  <a:off x="8825217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1611" name="台形 1610"/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2" name="台形 1611"/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3" name="台形 1612"/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4" name="台形 1613"/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99" name="フリーフォーム 1598"/>
                <p:cNvSpPr/>
                <p:nvPr/>
              </p:nvSpPr>
              <p:spPr>
                <a:xfrm rot="682219" flipH="1">
                  <a:off x="9008392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>
                <a:xfrm rot="20917781">
                  <a:off x="9230365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 flipH="1">
                  <a:off x="9133996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2" name="フリーフォーム 1601"/>
                <p:cNvSpPr/>
                <p:nvPr/>
              </p:nvSpPr>
              <p:spPr>
                <a:xfrm>
                  <a:off x="9308272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3" name="フリーフォーム 1602"/>
                <p:cNvSpPr/>
                <p:nvPr/>
              </p:nvSpPr>
              <p:spPr>
                <a:xfrm flipH="1">
                  <a:off x="9107038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4" name="平行四辺形 1603"/>
                <p:cNvSpPr/>
                <p:nvPr/>
              </p:nvSpPr>
              <p:spPr>
                <a:xfrm>
                  <a:off x="9167169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5" name="正方形/長方形 1604"/>
                <p:cNvSpPr/>
                <p:nvPr/>
              </p:nvSpPr>
              <p:spPr>
                <a:xfrm>
                  <a:off x="8943819" y="6536840"/>
                  <a:ext cx="778218" cy="92869"/>
                </a:xfrm>
                <a:prstGeom prst="rect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6" name="台形 1605"/>
                <p:cNvSpPr/>
                <p:nvPr/>
              </p:nvSpPr>
              <p:spPr>
                <a:xfrm rot="21074697">
                  <a:off x="9103317" y="6629480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7" name="台形 1606"/>
                <p:cNvSpPr/>
                <p:nvPr/>
              </p:nvSpPr>
              <p:spPr>
                <a:xfrm rot="18900000">
                  <a:off x="9219633" y="6546619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8" name="角丸四角形 1607"/>
                <p:cNvSpPr/>
                <p:nvPr/>
              </p:nvSpPr>
              <p:spPr>
                <a:xfrm>
                  <a:off x="9062349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9" name="台形 277"/>
                <p:cNvSpPr/>
                <p:nvPr/>
              </p:nvSpPr>
              <p:spPr>
                <a:xfrm rot="20739510" flipH="1">
                  <a:off x="9427489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0" name="台形 277"/>
                <p:cNvSpPr/>
                <p:nvPr/>
              </p:nvSpPr>
              <p:spPr>
                <a:xfrm rot="860490">
                  <a:off x="8728364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1" name="グループ化 1580"/>
              <p:cNvGrpSpPr/>
              <p:nvPr/>
            </p:nvGrpSpPr>
            <p:grpSpPr>
              <a:xfrm>
                <a:off x="8983205" y="56068"/>
                <a:ext cx="709081" cy="669004"/>
                <a:chOff x="4049500" y="3943264"/>
                <a:chExt cx="834570" cy="787400"/>
              </a:xfrm>
            </p:grpSpPr>
            <p:grpSp>
              <p:nvGrpSpPr>
                <p:cNvPr id="1582" name="グループ化 1581"/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589" name="グループ化 158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4" name="円/楕円 22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95" name="円/楕円 22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0" name="グループ化 158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2" name="円/楕円 2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93" name="円/楕円 2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91" name="円/楕円 22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83" name="円/楕円 127"/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4" name="円/楕円 27"/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5" name="円/楕円 27"/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6" name="円/楕円 27"/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7" name="円/楕円 127"/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8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8430944" y="2475036"/>
            <a:ext cx="709395" cy="1896219"/>
            <a:chOff x="8728364" y="2751226"/>
            <a:chExt cx="1211510" cy="3238381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9140867" y="5749865"/>
              <a:ext cx="460930" cy="239742"/>
              <a:chOff x="9140867" y="11323068"/>
              <a:chExt cx="460930" cy="239742"/>
            </a:xfrm>
          </p:grpSpPr>
          <p:grpSp>
            <p:nvGrpSpPr>
              <p:cNvPr id="1526" name="グループ化 1525"/>
              <p:cNvGrpSpPr/>
              <p:nvPr/>
            </p:nvGrpSpPr>
            <p:grpSpPr>
              <a:xfrm>
                <a:off x="9140867" y="11323068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6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27" name="グループ化 1526"/>
              <p:cNvGrpSpPr/>
              <p:nvPr/>
            </p:nvGrpSpPr>
            <p:grpSpPr>
              <a:xfrm flipH="1">
                <a:off x="9379711" y="11330883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3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4" name="角丸四角形 156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5" name="フリーフォーム 156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7" name="グループ化 1116"/>
            <p:cNvGrpSpPr/>
            <p:nvPr/>
          </p:nvGrpSpPr>
          <p:grpSpPr>
            <a:xfrm>
              <a:off x="8728364" y="2751226"/>
              <a:ext cx="1211510" cy="3063148"/>
              <a:chOff x="8728364" y="2751226"/>
              <a:chExt cx="1211510" cy="3063148"/>
            </a:xfrm>
          </p:grpSpPr>
          <p:sp>
            <p:nvSpPr>
              <p:cNvPr id="1118" name="フリーフォーム 1117"/>
              <p:cNvSpPr/>
              <p:nvPr/>
            </p:nvSpPr>
            <p:spPr>
              <a:xfrm>
                <a:off x="8941739" y="2751226"/>
                <a:ext cx="743100" cy="946831"/>
              </a:xfrm>
              <a:custGeom>
                <a:avLst/>
                <a:gdLst>
                  <a:gd name="connsiteX0" fmla="*/ 113666 w 874609"/>
                  <a:gd name="connsiteY0" fmla="*/ 0 h 1114395"/>
                  <a:gd name="connsiteX1" fmla="*/ 171289 w 874609"/>
                  <a:gd name="connsiteY1" fmla="*/ 157199 h 1114395"/>
                  <a:gd name="connsiteX2" fmla="*/ 177769 w 874609"/>
                  <a:gd name="connsiteY2" fmla="*/ 161080 h 1114395"/>
                  <a:gd name="connsiteX3" fmla="*/ 184150 w 874609"/>
                  <a:gd name="connsiteY3" fmla="*/ 152968 h 1114395"/>
                  <a:gd name="connsiteX4" fmla="*/ 470147 w 874609"/>
                  <a:gd name="connsiteY4" fmla="*/ 28703 h 1114395"/>
                  <a:gd name="connsiteX5" fmla="*/ 874609 w 874609"/>
                  <a:gd name="connsiteY5" fmla="*/ 452969 h 1114395"/>
                  <a:gd name="connsiteX6" fmla="*/ 842824 w 874609"/>
                  <a:gd name="connsiteY6" fmla="*/ 618112 h 1114395"/>
                  <a:gd name="connsiteX7" fmla="*/ 827524 w 874609"/>
                  <a:gd name="connsiteY7" fmla="*/ 647680 h 1114395"/>
                  <a:gd name="connsiteX8" fmla="*/ 833471 w 874609"/>
                  <a:gd name="connsiteY8" fmla="*/ 712868 h 1114395"/>
                  <a:gd name="connsiteX9" fmla="*/ 470147 w 874609"/>
                  <a:gd name="connsiteY9" fmla="*/ 1114395 h 1114395"/>
                  <a:gd name="connsiteX10" fmla="*/ 106824 w 874609"/>
                  <a:gd name="connsiteY10" fmla="*/ 712868 h 1114395"/>
                  <a:gd name="connsiteX11" fmla="*/ 112771 w 874609"/>
                  <a:gd name="connsiteY11" fmla="*/ 647680 h 1114395"/>
                  <a:gd name="connsiteX12" fmla="*/ 97470 w 874609"/>
                  <a:gd name="connsiteY12" fmla="*/ 618112 h 1114395"/>
                  <a:gd name="connsiteX13" fmla="*/ 65686 w 874609"/>
                  <a:gd name="connsiteY13" fmla="*/ 452969 h 1114395"/>
                  <a:gd name="connsiteX14" fmla="*/ 97470 w 874609"/>
                  <a:gd name="connsiteY14" fmla="*/ 287826 h 1114395"/>
                  <a:gd name="connsiteX15" fmla="*/ 118253 w 874609"/>
                  <a:gd name="connsiteY15" fmla="*/ 247661 h 1114395"/>
                  <a:gd name="connsiteX16" fmla="*/ 115898 w 874609"/>
                  <a:gd name="connsiteY16" fmla="*/ 248179 h 1114395"/>
                  <a:gd name="connsiteX17" fmla="*/ 83442 w 874609"/>
                  <a:gd name="connsiteY17" fmla="*/ 245525 h 1114395"/>
                  <a:gd name="connsiteX18" fmla="*/ 2916 w 874609"/>
                  <a:gd name="connsiteY18" fmla="*/ 115281 h 1114395"/>
                  <a:gd name="connsiteX19" fmla="*/ 99516 w 874609"/>
                  <a:gd name="connsiteY19" fmla="*/ 177381 h 1114395"/>
                  <a:gd name="connsiteX20" fmla="*/ 100061 w 874609"/>
                  <a:gd name="connsiteY20" fmla="*/ 177416 h 1114395"/>
                  <a:gd name="connsiteX21" fmla="*/ 74034 w 874609"/>
                  <a:gd name="connsiteY21" fmla="*/ 147909 h 1114395"/>
                  <a:gd name="connsiteX22" fmla="*/ 113666 w 874609"/>
                  <a:gd name="connsiteY22" fmla="*/ 0 h 11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74609" h="1114395">
                    <a:moveTo>
                      <a:pt x="113666" y="0"/>
                    </a:moveTo>
                    <a:cubicBezTo>
                      <a:pt x="104219" y="60162"/>
                      <a:pt x="127229" y="119148"/>
                      <a:pt x="171289" y="157199"/>
                    </a:cubicBezTo>
                    <a:lnTo>
                      <a:pt x="177769" y="161080"/>
                    </a:lnTo>
                    <a:lnTo>
                      <a:pt x="184150" y="152968"/>
                    </a:lnTo>
                    <a:cubicBezTo>
                      <a:pt x="257343" y="76191"/>
                      <a:pt x="358458" y="28704"/>
                      <a:pt x="470147" y="28703"/>
                    </a:cubicBezTo>
                    <a:cubicBezTo>
                      <a:pt x="693526" y="28704"/>
                      <a:pt x="874608" y="218653"/>
                      <a:pt x="874609" y="452969"/>
                    </a:cubicBezTo>
                    <a:cubicBezTo>
                      <a:pt x="874609" y="511547"/>
                      <a:pt x="863290" y="567353"/>
                      <a:pt x="842824" y="618112"/>
                    </a:cubicBezTo>
                    <a:lnTo>
                      <a:pt x="827524" y="647680"/>
                    </a:lnTo>
                    <a:lnTo>
                      <a:pt x="833471" y="712868"/>
                    </a:lnTo>
                    <a:cubicBezTo>
                      <a:pt x="833471" y="934625"/>
                      <a:pt x="670805" y="1114395"/>
                      <a:pt x="470147" y="1114395"/>
                    </a:cubicBezTo>
                    <a:cubicBezTo>
                      <a:pt x="269489" y="1114395"/>
                      <a:pt x="106824" y="934625"/>
                      <a:pt x="106824" y="712868"/>
                    </a:cubicBezTo>
                    <a:lnTo>
                      <a:pt x="112771" y="647680"/>
                    </a:lnTo>
                    <a:lnTo>
                      <a:pt x="97470" y="618112"/>
                    </a:lnTo>
                    <a:cubicBezTo>
                      <a:pt x="77004" y="567354"/>
                      <a:pt x="65686" y="511547"/>
                      <a:pt x="65686" y="452969"/>
                    </a:cubicBezTo>
                    <a:cubicBezTo>
                      <a:pt x="65685" y="394390"/>
                      <a:pt x="77004" y="338584"/>
                      <a:pt x="97470" y="287826"/>
                    </a:cubicBezTo>
                    <a:lnTo>
                      <a:pt x="118253" y="247661"/>
                    </a:lnTo>
                    <a:lnTo>
                      <a:pt x="115898" y="248179"/>
                    </a:lnTo>
                    <a:cubicBezTo>
                      <a:pt x="105272" y="248924"/>
                      <a:pt x="94355" y="248099"/>
                      <a:pt x="83442" y="245525"/>
                    </a:cubicBezTo>
                    <a:cubicBezTo>
                      <a:pt x="25239" y="231796"/>
                      <a:pt x="-10813" y="173484"/>
                      <a:pt x="2916" y="115281"/>
                    </a:cubicBezTo>
                    <a:cubicBezTo>
                      <a:pt x="27801" y="147361"/>
                      <a:pt x="62194" y="168578"/>
                      <a:pt x="99516" y="177381"/>
                    </a:cubicBezTo>
                    <a:lnTo>
                      <a:pt x="100061" y="177416"/>
                    </a:lnTo>
                    <a:lnTo>
                      <a:pt x="74034" y="147909"/>
                    </a:lnTo>
                    <a:cubicBezTo>
                      <a:pt x="44134" y="96121"/>
                      <a:pt x="61877" y="29899"/>
                      <a:pt x="11366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19" name="グループ化 1118"/>
              <p:cNvGrpSpPr/>
              <p:nvPr/>
            </p:nvGrpSpPr>
            <p:grpSpPr>
              <a:xfrm>
                <a:off x="8728364" y="3413824"/>
                <a:ext cx="1211510" cy="2400550"/>
                <a:chOff x="8728364" y="5852224"/>
                <a:chExt cx="1211510" cy="2400550"/>
              </a:xfrm>
            </p:grpSpPr>
            <p:sp>
              <p:nvSpPr>
                <p:cNvPr id="1135" name="台形 1134"/>
                <p:cNvSpPr/>
                <p:nvPr/>
              </p:nvSpPr>
              <p:spPr>
                <a:xfrm>
                  <a:off x="9258909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>
                  <a:off x="8943818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37" name="グループ化 1136"/>
                <p:cNvGrpSpPr/>
                <p:nvPr/>
              </p:nvGrpSpPr>
              <p:grpSpPr>
                <a:xfrm>
                  <a:off x="8825217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1150" name="台形 1149"/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台形 1150"/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2" name="台形 1151"/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台形 1152"/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8" name="フリーフォーム 1137"/>
                <p:cNvSpPr/>
                <p:nvPr/>
              </p:nvSpPr>
              <p:spPr>
                <a:xfrm rot="682219" flipH="1">
                  <a:off x="9008392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 rot="20917781">
                  <a:off x="9230365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 flipH="1">
                  <a:off x="9133996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>
                <a:xfrm>
                  <a:off x="9308272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 flipH="1">
                  <a:off x="9107038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3" name="平行四辺形 1142"/>
                <p:cNvSpPr/>
                <p:nvPr/>
              </p:nvSpPr>
              <p:spPr>
                <a:xfrm>
                  <a:off x="9167169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正方形/長方形 1143"/>
                <p:cNvSpPr/>
                <p:nvPr/>
              </p:nvSpPr>
              <p:spPr>
                <a:xfrm>
                  <a:off x="8943819" y="6536840"/>
                  <a:ext cx="778218" cy="92869"/>
                </a:xfrm>
                <a:prstGeom prst="rect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台形 1144"/>
                <p:cNvSpPr/>
                <p:nvPr/>
              </p:nvSpPr>
              <p:spPr>
                <a:xfrm rot="21074697">
                  <a:off x="9103317" y="6629480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6" name="台形 1145"/>
                <p:cNvSpPr/>
                <p:nvPr/>
              </p:nvSpPr>
              <p:spPr>
                <a:xfrm rot="18900000">
                  <a:off x="9219633" y="6546619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角丸四角形 1146"/>
                <p:cNvSpPr/>
                <p:nvPr/>
              </p:nvSpPr>
              <p:spPr>
                <a:xfrm>
                  <a:off x="9062349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8" name="台形 277"/>
                <p:cNvSpPr/>
                <p:nvPr/>
              </p:nvSpPr>
              <p:spPr>
                <a:xfrm rot="20739510" flipH="1">
                  <a:off x="9427489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9" name="台形 277"/>
                <p:cNvSpPr/>
                <p:nvPr/>
              </p:nvSpPr>
              <p:spPr>
                <a:xfrm rot="860490">
                  <a:off x="8728364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/>
              <p:cNvGrpSpPr/>
              <p:nvPr/>
            </p:nvGrpSpPr>
            <p:grpSpPr>
              <a:xfrm>
                <a:off x="8984966" y="2877353"/>
                <a:ext cx="709081" cy="616258"/>
                <a:chOff x="4049500" y="4005346"/>
                <a:chExt cx="834570" cy="725319"/>
              </a:xfrm>
            </p:grpSpPr>
            <p:grpSp>
              <p:nvGrpSpPr>
                <p:cNvPr id="1121" name="グループ化 1120"/>
                <p:cNvGrpSpPr/>
                <p:nvPr/>
              </p:nvGrpSpPr>
              <p:grpSpPr>
                <a:xfrm>
                  <a:off x="4049500" y="4005346"/>
                  <a:ext cx="834570" cy="725319"/>
                  <a:chOff x="2791855" y="2099881"/>
                  <a:chExt cx="1150919" cy="962635"/>
                </a:xfrm>
                <a:solidFill>
                  <a:srgbClr val="FFCC99"/>
                </a:solidFill>
              </p:grpSpPr>
              <p:grpSp>
                <p:nvGrpSpPr>
                  <p:cNvPr id="1128" name="グループ化 112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3" name="円/楕円 22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4" name="円/楕円 22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29" name="グループ化 112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1" name="円/楕円 2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2" name="円/楕円 2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0" name="円/楕円 221"/>
                  <p:cNvSpPr/>
                  <p:nvPr/>
                </p:nvSpPr>
                <p:spPr>
                  <a:xfrm>
                    <a:off x="2902858" y="2099881"/>
                    <a:ext cx="928915" cy="962635"/>
                  </a:xfrm>
                  <a:custGeom>
                    <a:avLst/>
                    <a:gdLst>
                      <a:gd name="connsiteX0" fmla="*/ 0 w 826769"/>
                      <a:gd name="connsiteY0" fmla="*/ 483233 h 966465"/>
                      <a:gd name="connsiteX1" fmla="*/ 413385 w 826769"/>
                      <a:gd name="connsiteY1" fmla="*/ 0 h 966465"/>
                      <a:gd name="connsiteX2" fmla="*/ 826770 w 826769"/>
                      <a:gd name="connsiteY2" fmla="*/ 483233 h 966465"/>
                      <a:gd name="connsiteX3" fmla="*/ 413385 w 826769"/>
                      <a:gd name="connsiteY3" fmla="*/ 966466 h 966465"/>
                      <a:gd name="connsiteX4" fmla="*/ 0 w 826769"/>
                      <a:gd name="connsiteY4" fmla="*/ 483233 h 966465"/>
                      <a:gd name="connsiteX0" fmla="*/ 0 w 826770"/>
                      <a:gd name="connsiteY0" fmla="*/ 483233 h 966466"/>
                      <a:gd name="connsiteX1" fmla="*/ 413385 w 826770"/>
                      <a:gd name="connsiteY1" fmla="*/ 0 h 966466"/>
                      <a:gd name="connsiteX2" fmla="*/ 826770 w 826770"/>
                      <a:gd name="connsiteY2" fmla="*/ 483233 h 966466"/>
                      <a:gd name="connsiteX3" fmla="*/ 413385 w 826770"/>
                      <a:gd name="connsiteY3" fmla="*/ 966466 h 966466"/>
                      <a:gd name="connsiteX4" fmla="*/ 0 w 826770"/>
                      <a:gd name="connsiteY4" fmla="*/ 483233 h 966466"/>
                      <a:gd name="connsiteX0" fmla="*/ 0 w 826770"/>
                      <a:gd name="connsiteY0" fmla="*/ 483233 h 966466"/>
                      <a:gd name="connsiteX1" fmla="*/ 413385 w 826770"/>
                      <a:gd name="connsiteY1" fmla="*/ 0 h 966466"/>
                      <a:gd name="connsiteX2" fmla="*/ 826770 w 826770"/>
                      <a:gd name="connsiteY2" fmla="*/ 483233 h 966466"/>
                      <a:gd name="connsiteX3" fmla="*/ 413385 w 826770"/>
                      <a:gd name="connsiteY3" fmla="*/ 966466 h 966466"/>
                      <a:gd name="connsiteX4" fmla="*/ 0 w 826770"/>
                      <a:gd name="connsiteY4" fmla="*/ 483233 h 966466"/>
                      <a:gd name="connsiteX0" fmla="*/ 0 w 826770"/>
                      <a:gd name="connsiteY0" fmla="*/ 407033 h 890266"/>
                      <a:gd name="connsiteX1" fmla="*/ 416560 w 826770"/>
                      <a:gd name="connsiteY1" fmla="*/ 0 h 890266"/>
                      <a:gd name="connsiteX2" fmla="*/ 826770 w 826770"/>
                      <a:gd name="connsiteY2" fmla="*/ 407033 h 890266"/>
                      <a:gd name="connsiteX3" fmla="*/ 413385 w 826770"/>
                      <a:gd name="connsiteY3" fmla="*/ 890266 h 890266"/>
                      <a:gd name="connsiteX4" fmla="*/ 0 w 826770"/>
                      <a:gd name="connsiteY4" fmla="*/ 407033 h 890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6770" h="890266">
                        <a:moveTo>
                          <a:pt x="0" y="407033"/>
                        </a:moveTo>
                        <a:cubicBezTo>
                          <a:pt x="0" y="140151"/>
                          <a:pt x="188254" y="0"/>
                          <a:pt x="416560" y="0"/>
                        </a:cubicBezTo>
                        <a:cubicBezTo>
                          <a:pt x="644866" y="0"/>
                          <a:pt x="826770" y="140151"/>
                          <a:pt x="826770" y="407033"/>
                        </a:cubicBezTo>
                        <a:cubicBezTo>
                          <a:pt x="826770" y="673915"/>
                          <a:pt x="641691" y="890266"/>
                          <a:pt x="413385" y="890266"/>
                        </a:cubicBezTo>
                        <a:cubicBezTo>
                          <a:pt x="185079" y="890266"/>
                          <a:pt x="0" y="673915"/>
                          <a:pt x="0" y="407033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2" name="円/楕円 27"/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3" name="円/楕円 27"/>
                <p:cNvSpPr/>
                <p:nvPr/>
              </p:nvSpPr>
              <p:spPr>
                <a:xfrm rot="10800000">
                  <a:off x="4183090" y="420771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4" name="円/楕円 27"/>
                <p:cNvSpPr/>
                <p:nvPr/>
              </p:nvSpPr>
              <p:spPr>
                <a:xfrm rot="10800000">
                  <a:off x="4589490" y="420771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5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円/楕円 27"/>
                <p:cNvSpPr/>
                <p:nvPr/>
              </p:nvSpPr>
              <p:spPr>
                <a:xfrm>
                  <a:off x="4183090" y="434779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7" name="円/楕円 27"/>
                <p:cNvSpPr/>
                <p:nvPr/>
              </p:nvSpPr>
              <p:spPr>
                <a:xfrm>
                  <a:off x="4589490" y="434779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3" name="グループ化 762"/>
          <p:cNvGrpSpPr/>
          <p:nvPr/>
        </p:nvGrpSpPr>
        <p:grpSpPr>
          <a:xfrm>
            <a:off x="2744473" y="4665187"/>
            <a:ext cx="709395" cy="1712168"/>
            <a:chOff x="2546562" y="5482600"/>
            <a:chExt cx="1211510" cy="2924056"/>
          </a:xfrm>
        </p:grpSpPr>
        <p:grpSp>
          <p:nvGrpSpPr>
            <p:cNvPr id="764" name="グループ化 763"/>
            <p:cNvGrpSpPr/>
            <p:nvPr/>
          </p:nvGrpSpPr>
          <p:grpSpPr>
            <a:xfrm>
              <a:off x="2546562" y="5852224"/>
              <a:ext cx="1211510" cy="2554432"/>
              <a:chOff x="2546562" y="5852224"/>
              <a:chExt cx="1211510" cy="2554432"/>
            </a:xfrm>
          </p:grpSpPr>
          <p:sp>
            <p:nvSpPr>
              <p:cNvPr id="783" name="台形 782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4" name="フリーフォーム 783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角丸四角形 8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 8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6" name="グループ化 785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角丸四角形 8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フリーフォーム 8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800" name="台形 7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台形 8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2" name="台形 8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3" name="台形 8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8" name="フリーフォーム 787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9" name="フリーフォーム 788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0" name="フリーフォーム 789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1" name="フリーフォーム 790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2" name="フリーフォーム 791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3" name="平行四辺形 792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4" name="正方形/長方形 793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5" name="台形 794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6" name="台形 795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7" name="角丸四角形 796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8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9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65" name="グループ化 764"/>
            <p:cNvGrpSpPr/>
            <p:nvPr/>
          </p:nvGrpSpPr>
          <p:grpSpPr>
            <a:xfrm>
              <a:off x="2745015" y="5482600"/>
              <a:ext cx="880285" cy="744672"/>
              <a:chOff x="2015550" y="3969153"/>
              <a:chExt cx="1271688" cy="1075777"/>
            </a:xfrm>
          </p:grpSpPr>
          <p:sp>
            <p:nvSpPr>
              <p:cNvPr id="766" name="片側の 2 つの角を丸めた四角形 765"/>
              <p:cNvSpPr/>
              <p:nvPr/>
            </p:nvSpPr>
            <p:spPr>
              <a:xfrm>
                <a:off x="2135563" y="3969153"/>
                <a:ext cx="965508" cy="10009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7" name="円/楕円 204"/>
              <p:cNvSpPr/>
              <p:nvPr/>
            </p:nvSpPr>
            <p:spPr>
              <a:xfrm rot="20700000">
                <a:off x="2062331" y="4476413"/>
                <a:ext cx="214135" cy="33375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8" name="円/楕円 205"/>
              <p:cNvSpPr/>
              <p:nvPr/>
            </p:nvSpPr>
            <p:spPr>
              <a:xfrm rot="20700000">
                <a:off x="2101096" y="4534595"/>
                <a:ext cx="136605" cy="217389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円/楕円 206"/>
              <p:cNvSpPr/>
              <p:nvPr/>
            </p:nvSpPr>
            <p:spPr>
              <a:xfrm rot="900000" flipH="1">
                <a:off x="2958981" y="4476401"/>
                <a:ext cx="214135" cy="333755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0" name="円/楕円 207"/>
              <p:cNvSpPr/>
              <p:nvPr/>
            </p:nvSpPr>
            <p:spPr>
              <a:xfrm rot="900000" flipH="1">
                <a:off x="2997745" y="4534584"/>
                <a:ext cx="136605" cy="217388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円/楕円 200"/>
              <p:cNvSpPr/>
              <p:nvPr/>
            </p:nvSpPr>
            <p:spPr>
              <a:xfrm>
                <a:off x="2180487" y="4221089"/>
                <a:ext cx="874471" cy="823841"/>
              </a:xfrm>
              <a:custGeom>
                <a:avLst/>
                <a:gdLst/>
                <a:ahLst/>
                <a:cxnLst/>
                <a:rect l="l" t="t" r="r" b="b"/>
                <a:pathLst>
                  <a:path w="874471" h="823841">
                    <a:moveTo>
                      <a:pt x="437235" y="0"/>
                    </a:moveTo>
                    <a:cubicBezTo>
                      <a:pt x="651811" y="0"/>
                      <a:pt x="831151" y="176348"/>
                      <a:pt x="874471" y="411921"/>
                    </a:cubicBezTo>
                    <a:cubicBezTo>
                      <a:pt x="831151" y="647493"/>
                      <a:pt x="651811" y="823841"/>
                      <a:pt x="437235" y="823841"/>
                    </a:cubicBezTo>
                    <a:cubicBezTo>
                      <a:pt x="222660" y="823841"/>
                      <a:pt x="43319" y="647493"/>
                      <a:pt x="0" y="411921"/>
                    </a:cubicBezTo>
                    <a:cubicBezTo>
                      <a:pt x="43319" y="176348"/>
                      <a:pt x="222660" y="0"/>
                      <a:pt x="437235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72" name="グループ化 771"/>
              <p:cNvGrpSpPr/>
              <p:nvPr/>
            </p:nvGrpSpPr>
            <p:grpSpPr>
              <a:xfrm>
                <a:off x="2015550" y="4163530"/>
                <a:ext cx="1271688" cy="876380"/>
                <a:chOff x="2980251" y="4068038"/>
                <a:chExt cx="956038" cy="658850"/>
              </a:xfrm>
            </p:grpSpPr>
            <p:sp>
              <p:nvSpPr>
                <p:cNvPr id="773" name="円/楕円 27"/>
                <p:cNvSpPr/>
                <p:nvPr/>
              </p:nvSpPr>
              <p:spPr>
                <a:xfrm>
                  <a:off x="3343097" y="46705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4" name="月 773"/>
                <p:cNvSpPr/>
                <p:nvPr/>
              </p:nvSpPr>
              <p:spPr>
                <a:xfrm>
                  <a:off x="3095051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5" name="月 774"/>
                <p:cNvSpPr/>
                <p:nvPr/>
              </p:nvSpPr>
              <p:spPr>
                <a:xfrm flipH="1">
                  <a:off x="3690617" y="4206128"/>
                  <a:ext cx="80252" cy="520760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6" name="月 775"/>
                <p:cNvSpPr/>
                <p:nvPr/>
              </p:nvSpPr>
              <p:spPr>
                <a:xfrm rot="3600000">
                  <a:off x="3173326" y="3874963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7" name="月 776"/>
                <p:cNvSpPr/>
                <p:nvPr/>
              </p:nvSpPr>
              <p:spPr>
                <a:xfrm rot="18000000" flipH="1">
                  <a:off x="3467035" y="3874964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8" name="月 777"/>
                <p:cNvSpPr/>
                <p:nvPr/>
              </p:nvSpPr>
              <p:spPr>
                <a:xfrm rot="5400000">
                  <a:off x="3249892" y="43798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月 778"/>
                <p:cNvSpPr/>
                <p:nvPr/>
              </p:nvSpPr>
              <p:spPr>
                <a:xfrm rot="5400000">
                  <a:off x="3574488" y="4379856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正方形/長方形 67"/>
                <p:cNvSpPr/>
                <p:nvPr/>
              </p:nvSpPr>
              <p:spPr>
                <a:xfrm>
                  <a:off x="3408338" y="4610567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月 780"/>
                <p:cNvSpPr/>
                <p:nvPr/>
              </p:nvSpPr>
              <p:spPr>
                <a:xfrm rot="16200000" flipV="1">
                  <a:off x="3249892" y="4488789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月 781"/>
                <p:cNvSpPr/>
                <p:nvPr/>
              </p:nvSpPr>
              <p:spPr>
                <a:xfrm rot="16200000" flipV="1">
                  <a:off x="3574488" y="4488792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10" name="グループ化 809"/>
          <p:cNvGrpSpPr/>
          <p:nvPr/>
        </p:nvGrpSpPr>
        <p:grpSpPr>
          <a:xfrm>
            <a:off x="857617" y="4612441"/>
            <a:ext cx="709393" cy="1749084"/>
            <a:chOff x="659705" y="5419553"/>
            <a:chExt cx="1211510" cy="2987103"/>
          </a:xfrm>
        </p:grpSpPr>
        <p:grpSp>
          <p:nvGrpSpPr>
            <p:cNvPr id="811" name="グループ化 810"/>
            <p:cNvGrpSpPr/>
            <p:nvPr/>
          </p:nvGrpSpPr>
          <p:grpSpPr>
            <a:xfrm>
              <a:off x="659705" y="5852224"/>
              <a:ext cx="1211510" cy="2554432"/>
              <a:chOff x="659705" y="5852224"/>
              <a:chExt cx="1211510" cy="2554432"/>
            </a:xfrm>
          </p:grpSpPr>
          <p:sp>
            <p:nvSpPr>
              <p:cNvPr id="841" name="台形 840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2" name="フリーフォーム 841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43" name="グループ化 842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6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6" name="角丸四角形 86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7" name="フリーフォーム 86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4" name="グループ化 843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6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3" name="角丸四角形 86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4" name="フリーフォーム 86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5" name="グループ化 844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858" name="台形 85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9" name="台形 85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0" name="台形 85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1" name="台形 86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46" name="フリーフォーム 845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7" name="フリーフォーム 846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8" name="フリーフォーム 847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9" name="フリーフォーム 848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0" name="フリーフォーム 849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1" name="平行四辺形 850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2" name="正方形/長方形 851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3" name="台形 852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4" name="台形 853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角丸四角形 854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12" name="グループ化 811"/>
            <p:cNvGrpSpPr/>
            <p:nvPr/>
          </p:nvGrpSpPr>
          <p:grpSpPr>
            <a:xfrm>
              <a:off x="810449" y="5419553"/>
              <a:ext cx="913132" cy="801099"/>
              <a:chOff x="255754" y="3969153"/>
              <a:chExt cx="1319141" cy="1157294"/>
            </a:xfrm>
          </p:grpSpPr>
          <p:sp>
            <p:nvSpPr>
              <p:cNvPr id="813" name="フリーフォーム 812"/>
              <p:cNvSpPr/>
              <p:nvPr/>
            </p:nvSpPr>
            <p:spPr>
              <a:xfrm>
                <a:off x="255754" y="3969153"/>
                <a:ext cx="1319141" cy="964789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14" name="グループ化 813"/>
              <p:cNvGrpSpPr/>
              <p:nvPr/>
            </p:nvGrpSpPr>
            <p:grpSpPr>
              <a:xfrm>
                <a:off x="377548" y="4616139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835" name="グループ化 83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839" name="円/楕円 125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0" name="円/楕円 12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36" name="グループ化 83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837" name="円/楕円 123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8" name="円/楕円 124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15" name="フリーフォーム 814"/>
              <p:cNvSpPr/>
              <p:nvPr/>
            </p:nvSpPr>
            <p:spPr>
              <a:xfrm>
                <a:off x="416415" y="4568903"/>
                <a:ext cx="997820" cy="40354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0" fmla="*/ 1055010 w 1055010"/>
                  <a:gd name="connsiteY0" fmla="*/ 0 h 423639"/>
                  <a:gd name="connsiteX1" fmla="*/ 773577 w 1055010"/>
                  <a:gd name="connsiteY1" fmla="*/ 417625 h 423639"/>
                  <a:gd name="connsiteX2" fmla="*/ 767895 w 1055010"/>
                  <a:gd name="connsiteY2" fmla="*/ 416775 h 423639"/>
                  <a:gd name="connsiteX3" fmla="*/ 761246 w 1055010"/>
                  <a:gd name="connsiteY3" fmla="*/ 422877 h 423639"/>
                  <a:gd name="connsiteX4" fmla="*/ 293765 w 1055010"/>
                  <a:gd name="connsiteY4" fmla="*/ 422877 h 423639"/>
                  <a:gd name="connsiteX5" fmla="*/ 287116 w 1055010"/>
                  <a:gd name="connsiteY5" fmla="*/ 416775 h 423639"/>
                  <a:gd name="connsiteX6" fmla="*/ 281433 w 1055010"/>
                  <a:gd name="connsiteY6" fmla="*/ 417625 h 423639"/>
                  <a:gd name="connsiteX7" fmla="*/ 0 w 1055010"/>
                  <a:gd name="connsiteY7" fmla="*/ 0 h 42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5010" h="423639">
                    <a:moveTo>
                      <a:pt x="1055010" y="0"/>
                    </a:moveTo>
                    <a:cubicBezTo>
                      <a:pt x="1055010" y="230648"/>
                      <a:pt x="929008" y="417625"/>
                      <a:pt x="773577" y="417625"/>
                    </a:cubicBezTo>
                    <a:lnTo>
                      <a:pt x="767895" y="416775"/>
                    </a:lnTo>
                    <a:lnTo>
                      <a:pt x="761246" y="422877"/>
                    </a:lnTo>
                    <a:cubicBezTo>
                      <a:pt x="682224" y="423894"/>
                      <a:pt x="372787" y="423894"/>
                      <a:pt x="293765" y="422877"/>
                    </a:cubicBezTo>
                    <a:lnTo>
                      <a:pt x="287116" y="416775"/>
                    </a:lnTo>
                    <a:lnTo>
                      <a:pt x="281433" y="417625"/>
                    </a:lnTo>
                    <a:cubicBezTo>
                      <a:pt x="126002" y="417625"/>
                      <a:pt x="0" y="230648"/>
                      <a:pt x="0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円/楕円 8"/>
              <p:cNvSpPr/>
              <p:nvPr/>
            </p:nvSpPr>
            <p:spPr>
              <a:xfrm>
                <a:off x="454843" y="4457701"/>
                <a:ext cx="920964" cy="66874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252613 h 801822"/>
                  <a:gd name="connsiteX1" fmla="*/ 446194 w 920964"/>
                  <a:gd name="connsiteY1" fmla="*/ 702 h 801822"/>
                  <a:gd name="connsiteX2" fmla="*/ 920964 w 920964"/>
                  <a:gd name="connsiteY2" fmla="*/ 252613 h 801822"/>
                  <a:gd name="connsiteX3" fmla="*/ 460482 w 920964"/>
                  <a:gd name="connsiteY3" fmla="*/ 801822 h 801822"/>
                  <a:gd name="connsiteX4" fmla="*/ 0 w 920964"/>
                  <a:gd name="connsiteY4" fmla="*/ 252613 h 801822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85638 h 734847"/>
                  <a:gd name="connsiteX1" fmla="*/ 446194 w 920964"/>
                  <a:gd name="connsiteY1" fmla="*/ 24752 h 734847"/>
                  <a:gd name="connsiteX2" fmla="*/ 920964 w 920964"/>
                  <a:gd name="connsiteY2" fmla="*/ 185638 h 734847"/>
                  <a:gd name="connsiteX3" fmla="*/ 460482 w 920964"/>
                  <a:gd name="connsiteY3" fmla="*/ 734847 h 734847"/>
                  <a:gd name="connsiteX4" fmla="*/ 0 w 920964"/>
                  <a:gd name="connsiteY4" fmla="*/ 185638 h 734847"/>
                  <a:gd name="connsiteX0" fmla="*/ 0 w 920964"/>
                  <a:gd name="connsiteY0" fmla="*/ 160886 h 710095"/>
                  <a:gd name="connsiteX1" fmla="*/ 446194 w 920964"/>
                  <a:gd name="connsiteY1" fmla="*/ 0 h 710095"/>
                  <a:gd name="connsiteX2" fmla="*/ 920964 w 920964"/>
                  <a:gd name="connsiteY2" fmla="*/ 160886 h 710095"/>
                  <a:gd name="connsiteX3" fmla="*/ 460482 w 920964"/>
                  <a:gd name="connsiteY3" fmla="*/ 710095 h 710095"/>
                  <a:gd name="connsiteX4" fmla="*/ 0 w 920964"/>
                  <a:gd name="connsiteY4" fmla="*/ 160886 h 71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710095">
                    <a:moveTo>
                      <a:pt x="0" y="160886"/>
                    </a:moveTo>
                    <a:cubicBezTo>
                      <a:pt x="0" y="13596"/>
                      <a:pt x="191877" y="0"/>
                      <a:pt x="446194" y="0"/>
                    </a:cubicBezTo>
                    <a:cubicBezTo>
                      <a:pt x="700511" y="0"/>
                      <a:pt x="920964" y="13596"/>
                      <a:pt x="920964" y="160886"/>
                    </a:cubicBezTo>
                    <a:cubicBezTo>
                      <a:pt x="920964" y="439657"/>
                      <a:pt x="660824" y="710095"/>
                      <a:pt x="460482" y="710095"/>
                    </a:cubicBezTo>
                    <a:cubicBezTo>
                      <a:pt x="260140" y="710095"/>
                      <a:pt x="0" y="439657"/>
                      <a:pt x="0" y="1608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7" name="月 816"/>
              <p:cNvSpPr/>
              <p:nvPr/>
            </p:nvSpPr>
            <p:spPr>
              <a:xfrm rot="5400000">
                <a:off x="638039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8" name="月 817"/>
              <p:cNvSpPr/>
              <p:nvPr/>
            </p:nvSpPr>
            <p:spPr>
              <a:xfrm rot="5400000">
                <a:off x="1142864" y="4613498"/>
                <a:ext cx="45720" cy="278954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19" name="グループ化 818"/>
              <p:cNvGrpSpPr/>
              <p:nvPr/>
            </p:nvGrpSpPr>
            <p:grpSpPr>
              <a:xfrm>
                <a:off x="769632" y="4997804"/>
                <a:ext cx="291384" cy="98115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833" name="フリーフォーム 83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0" name="月 819"/>
              <p:cNvSpPr/>
              <p:nvPr/>
            </p:nvSpPr>
            <p:spPr>
              <a:xfrm rot="16200000" flipV="1">
                <a:off x="662679" y="4742983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1" name="月 820"/>
              <p:cNvSpPr/>
              <p:nvPr/>
            </p:nvSpPr>
            <p:spPr>
              <a:xfrm rot="16200000" flipV="1">
                <a:off x="1119051" y="4742984"/>
                <a:ext cx="45720" cy="2239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2" name="円/楕円 155"/>
              <p:cNvSpPr/>
              <p:nvPr/>
            </p:nvSpPr>
            <p:spPr>
              <a:xfrm>
                <a:off x="850596" y="4929644"/>
                <a:ext cx="129458" cy="32097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23" name="グループ化 822"/>
              <p:cNvGrpSpPr/>
              <p:nvPr/>
            </p:nvGrpSpPr>
            <p:grpSpPr>
              <a:xfrm rot="1800000">
                <a:off x="993536" y="4037780"/>
                <a:ext cx="544343" cy="443609"/>
                <a:chOff x="4315728" y="3209029"/>
                <a:chExt cx="803969" cy="449132"/>
              </a:xfrm>
            </p:grpSpPr>
            <p:sp>
              <p:nvSpPr>
                <p:cNvPr id="824" name="円/楕円 33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円/楕円 34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円/楕円 34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7" name="円/楕円 34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8" name="円/楕円 34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9" name="円/楕円 34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0" name="円/楕円 34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1" name="円/楕円 34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2" name="円/楕円 34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68" name="グループ化 867"/>
          <p:cNvGrpSpPr/>
          <p:nvPr/>
        </p:nvGrpSpPr>
        <p:grpSpPr>
          <a:xfrm>
            <a:off x="8430944" y="4621966"/>
            <a:ext cx="709395" cy="1742418"/>
            <a:chOff x="8728364" y="5430940"/>
            <a:chExt cx="1211510" cy="2975716"/>
          </a:xfrm>
        </p:grpSpPr>
        <p:sp>
          <p:nvSpPr>
            <p:cNvPr id="869" name="フリーフォーム 868"/>
            <p:cNvSpPr/>
            <p:nvPr/>
          </p:nvSpPr>
          <p:spPr>
            <a:xfrm>
              <a:off x="8938192" y="5430940"/>
              <a:ext cx="743099" cy="946831"/>
            </a:xfrm>
            <a:custGeom>
              <a:avLst/>
              <a:gdLst>
                <a:gd name="connsiteX0" fmla="*/ 113666 w 874609"/>
                <a:gd name="connsiteY0" fmla="*/ 0 h 1114395"/>
                <a:gd name="connsiteX1" fmla="*/ 171289 w 874609"/>
                <a:gd name="connsiteY1" fmla="*/ 157199 h 1114395"/>
                <a:gd name="connsiteX2" fmla="*/ 177769 w 874609"/>
                <a:gd name="connsiteY2" fmla="*/ 161080 h 1114395"/>
                <a:gd name="connsiteX3" fmla="*/ 184150 w 874609"/>
                <a:gd name="connsiteY3" fmla="*/ 152968 h 1114395"/>
                <a:gd name="connsiteX4" fmla="*/ 470147 w 874609"/>
                <a:gd name="connsiteY4" fmla="*/ 28703 h 1114395"/>
                <a:gd name="connsiteX5" fmla="*/ 874609 w 874609"/>
                <a:gd name="connsiteY5" fmla="*/ 452969 h 1114395"/>
                <a:gd name="connsiteX6" fmla="*/ 842824 w 874609"/>
                <a:gd name="connsiteY6" fmla="*/ 618112 h 1114395"/>
                <a:gd name="connsiteX7" fmla="*/ 827524 w 874609"/>
                <a:gd name="connsiteY7" fmla="*/ 647680 h 1114395"/>
                <a:gd name="connsiteX8" fmla="*/ 833471 w 874609"/>
                <a:gd name="connsiteY8" fmla="*/ 712868 h 1114395"/>
                <a:gd name="connsiteX9" fmla="*/ 470147 w 874609"/>
                <a:gd name="connsiteY9" fmla="*/ 1114395 h 1114395"/>
                <a:gd name="connsiteX10" fmla="*/ 106824 w 874609"/>
                <a:gd name="connsiteY10" fmla="*/ 712868 h 1114395"/>
                <a:gd name="connsiteX11" fmla="*/ 112771 w 874609"/>
                <a:gd name="connsiteY11" fmla="*/ 647680 h 1114395"/>
                <a:gd name="connsiteX12" fmla="*/ 97470 w 874609"/>
                <a:gd name="connsiteY12" fmla="*/ 618112 h 1114395"/>
                <a:gd name="connsiteX13" fmla="*/ 65686 w 874609"/>
                <a:gd name="connsiteY13" fmla="*/ 452969 h 1114395"/>
                <a:gd name="connsiteX14" fmla="*/ 97470 w 874609"/>
                <a:gd name="connsiteY14" fmla="*/ 287826 h 1114395"/>
                <a:gd name="connsiteX15" fmla="*/ 118253 w 874609"/>
                <a:gd name="connsiteY15" fmla="*/ 247661 h 1114395"/>
                <a:gd name="connsiteX16" fmla="*/ 115898 w 874609"/>
                <a:gd name="connsiteY16" fmla="*/ 248179 h 1114395"/>
                <a:gd name="connsiteX17" fmla="*/ 83442 w 874609"/>
                <a:gd name="connsiteY17" fmla="*/ 245525 h 1114395"/>
                <a:gd name="connsiteX18" fmla="*/ 2916 w 874609"/>
                <a:gd name="connsiteY18" fmla="*/ 115281 h 1114395"/>
                <a:gd name="connsiteX19" fmla="*/ 99516 w 874609"/>
                <a:gd name="connsiteY19" fmla="*/ 177381 h 1114395"/>
                <a:gd name="connsiteX20" fmla="*/ 100061 w 874609"/>
                <a:gd name="connsiteY20" fmla="*/ 177416 h 1114395"/>
                <a:gd name="connsiteX21" fmla="*/ 74034 w 874609"/>
                <a:gd name="connsiteY21" fmla="*/ 147909 h 1114395"/>
                <a:gd name="connsiteX22" fmla="*/ 113666 w 874609"/>
                <a:gd name="connsiteY22" fmla="*/ 0 h 111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74609" h="1114395">
                  <a:moveTo>
                    <a:pt x="113666" y="0"/>
                  </a:moveTo>
                  <a:cubicBezTo>
                    <a:pt x="104219" y="60162"/>
                    <a:pt x="127229" y="119148"/>
                    <a:pt x="171289" y="157199"/>
                  </a:cubicBezTo>
                  <a:lnTo>
                    <a:pt x="177769" y="161080"/>
                  </a:lnTo>
                  <a:lnTo>
                    <a:pt x="184150" y="152968"/>
                  </a:lnTo>
                  <a:cubicBezTo>
                    <a:pt x="257343" y="76191"/>
                    <a:pt x="358458" y="28704"/>
                    <a:pt x="470147" y="28703"/>
                  </a:cubicBezTo>
                  <a:cubicBezTo>
                    <a:pt x="693526" y="28704"/>
                    <a:pt x="874608" y="218653"/>
                    <a:pt x="874609" y="452969"/>
                  </a:cubicBezTo>
                  <a:cubicBezTo>
                    <a:pt x="874609" y="511547"/>
                    <a:pt x="863290" y="567353"/>
                    <a:pt x="842824" y="618112"/>
                  </a:cubicBezTo>
                  <a:lnTo>
                    <a:pt x="827524" y="647680"/>
                  </a:lnTo>
                  <a:lnTo>
                    <a:pt x="833471" y="712868"/>
                  </a:lnTo>
                  <a:cubicBezTo>
                    <a:pt x="833471" y="934625"/>
                    <a:pt x="670805" y="1114395"/>
                    <a:pt x="470147" y="1114395"/>
                  </a:cubicBezTo>
                  <a:cubicBezTo>
                    <a:pt x="269489" y="1114395"/>
                    <a:pt x="106824" y="934625"/>
                    <a:pt x="106824" y="712868"/>
                  </a:cubicBezTo>
                  <a:lnTo>
                    <a:pt x="112771" y="647680"/>
                  </a:lnTo>
                  <a:lnTo>
                    <a:pt x="97470" y="618112"/>
                  </a:lnTo>
                  <a:cubicBezTo>
                    <a:pt x="77004" y="567354"/>
                    <a:pt x="65686" y="511547"/>
                    <a:pt x="65686" y="452969"/>
                  </a:cubicBezTo>
                  <a:cubicBezTo>
                    <a:pt x="65685" y="394390"/>
                    <a:pt x="77004" y="338584"/>
                    <a:pt x="97470" y="287826"/>
                  </a:cubicBezTo>
                  <a:lnTo>
                    <a:pt x="118253" y="247661"/>
                  </a:lnTo>
                  <a:lnTo>
                    <a:pt x="115898" y="248179"/>
                  </a:lnTo>
                  <a:cubicBezTo>
                    <a:pt x="105272" y="248924"/>
                    <a:pt x="94355" y="248099"/>
                    <a:pt x="83442" y="245525"/>
                  </a:cubicBezTo>
                  <a:cubicBezTo>
                    <a:pt x="25239" y="231796"/>
                    <a:pt x="-10813" y="173484"/>
                    <a:pt x="2916" y="115281"/>
                  </a:cubicBezTo>
                  <a:cubicBezTo>
                    <a:pt x="27801" y="147361"/>
                    <a:pt x="62194" y="168578"/>
                    <a:pt x="99516" y="177381"/>
                  </a:cubicBezTo>
                  <a:lnTo>
                    <a:pt x="100061" y="177416"/>
                  </a:lnTo>
                  <a:lnTo>
                    <a:pt x="74034" y="147909"/>
                  </a:lnTo>
                  <a:cubicBezTo>
                    <a:pt x="44134" y="96121"/>
                    <a:pt x="61877" y="29899"/>
                    <a:pt x="113666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70" name="グループ化 869"/>
            <p:cNvGrpSpPr/>
            <p:nvPr/>
          </p:nvGrpSpPr>
          <p:grpSpPr>
            <a:xfrm>
              <a:off x="9140867" y="8166914"/>
              <a:ext cx="222088" cy="231927"/>
              <a:chOff x="4732801" y="3869060"/>
              <a:chExt cx="885824" cy="88391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910" name="円/楕円 240"/>
              <p:cNvSpPr/>
              <p:nvPr/>
            </p:nvSpPr>
            <p:spPr>
              <a:xfrm>
                <a:off x="4732801" y="4010456"/>
                <a:ext cx="885824" cy="742519"/>
              </a:xfrm>
              <a:prstGeom prst="ellipse">
                <a:avLst/>
              </a:prstGeom>
              <a:solidFill>
                <a:srgbClr val="CC99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角丸四角形 910"/>
              <p:cNvSpPr/>
              <p:nvPr/>
            </p:nvSpPr>
            <p:spPr>
              <a:xfrm>
                <a:off x="4772025" y="3869060"/>
                <a:ext cx="788193" cy="745384"/>
              </a:xfrm>
              <a:prstGeom prst="roundRect">
                <a:avLst>
                  <a:gd name="adj" fmla="val 4707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2" name="フリーフォーム 911"/>
              <p:cNvSpPr/>
              <p:nvPr/>
            </p:nvSpPr>
            <p:spPr>
              <a:xfrm>
                <a:off x="4732801" y="4163065"/>
                <a:ext cx="867900" cy="506566"/>
              </a:xfrm>
              <a:custGeom>
                <a:avLst/>
                <a:gdLst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49669 w 1003631"/>
                  <a:gd name="connsiteY10" fmla="*/ 535726 h 585788"/>
                  <a:gd name="connsiteX11" fmla="*/ 634059 w 1003631"/>
                  <a:gd name="connsiteY11" fmla="*/ 568701 h 585788"/>
                  <a:gd name="connsiteX12" fmla="*/ 586913 w 1003631"/>
                  <a:gd name="connsiteY12" fmla="*/ 585788 h 585788"/>
                  <a:gd name="connsiteX13" fmla="*/ 539766 w 1003631"/>
                  <a:gd name="connsiteY13" fmla="*/ 568701 h 585788"/>
                  <a:gd name="connsiteX14" fmla="*/ 528399 w 1003631"/>
                  <a:gd name="connsiteY14" fmla="*/ 544688 h 585788"/>
                  <a:gd name="connsiteX15" fmla="*/ 526540 w 1003631"/>
                  <a:gd name="connsiteY15" fmla="*/ 544825 h 585788"/>
                  <a:gd name="connsiteX16" fmla="*/ 525560 w 1003631"/>
                  <a:gd name="connsiteY16" fmla="*/ 538690 h 585788"/>
                  <a:gd name="connsiteX17" fmla="*/ 520238 w 1003631"/>
                  <a:gd name="connsiteY17" fmla="*/ 527447 h 585788"/>
                  <a:gd name="connsiteX18" fmla="*/ 522874 w 1003631"/>
                  <a:gd name="connsiteY18" fmla="*/ 521878 h 585788"/>
                  <a:gd name="connsiteX19" fmla="*/ 514365 w 1003631"/>
                  <a:gd name="connsiteY19" fmla="*/ 468607 h 585788"/>
                  <a:gd name="connsiteX20" fmla="*/ 156351 w 1003631"/>
                  <a:gd name="connsiteY20" fmla="*/ 133080 h 585788"/>
                  <a:gd name="connsiteX21" fmla="*/ 81276 w 1003631"/>
                  <a:gd name="connsiteY21" fmla="*/ 126945 h 585788"/>
                  <a:gd name="connsiteX22" fmla="*/ 72000 w 1003631"/>
                  <a:gd name="connsiteY22" fmla="*/ 128588 h 585788"/>
                  <a:gd name="connsiteX23" fmla="*/ 0 w 1003631"/>
                  <a:gd name="connsiteY23" fmla="*/ 65424 h 585788"/>
                  <a:gd name="connsiteX24" fmla="*/ 43974 w 1003631"/>
                  <a:gd name="connsiteY24" fmla="*/ 7224 h 585788"/>
                  <a:gd name="connsiteX25" fmla="*/ 66796 w 1003631"/>
                  <a:gd name="connsiteY25" fmla="*/ 3182 h 585788"/>
                  <a:gd name="connsiteX26" fmla="*/ 66783 w 1003631"/>
                  <a:gd name="connsiteY26" fmla="*/ 2328 h 585788"/>
                  <a:gd name="connsiteX27" fmla="*/ 70627 w 1003631"/>
                  <a:gd name="connsiteY27" fmla="*/ 2503 h 585788"/>
                  <a:gd name="connsiteX28" fmla="*/ 72000 w 1003631"/>
                  <a:gd name="connsiteY28" fmla="*/ 2260 h 585788"/>
                  <a:gd name="connsiteX29" fmla="*/ 74322 w 1003631"/>
                  <a:gd name="connsiteY29" fmla="*/ 2671 h 585788"/>
                  <a:gd name="connsiteX30" fmla="*/ 137255 w 1003631"/>
                  <a:gd name="connsiteY30" fmla="*/ 5537 h 585788"/>
                  <a:gd name="connsiteX31" fmla="*/ 535850 w 1003631"/>
                  <a:gd name="connsiteY31" fmla="*/ 232094 h 585788"/>
                  <a:gd name="connsiteX32" fmla="*/ 578369 w 1003631"/>
                  <a:gd name="connsiteY32" fmla="*/ 301133 h 585788"/>
                  <a:gd name="connsiteX33" fmla="*/ 581114 w 1003631"/>
                  <a:gd name="connsiteY33" fmla="*/ 292587 h 585788"/>
                  <a:gd name="connsiteX34" fmla="*/ 885331 w 1003631"/>
                  <a:gd name="connsiteY34" fmla="*/ 6200 h 585788"/>
                  <a:gd name="connsiteX35" fmla="*/ 914360 w 1003631"/>
                  <a:gd name="connsiteY35" fmla="*/ 4236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22874 w 1003631"/>
                  <a:gd name="connsiteY17" fmla="*/ 521878 h 585788"/>
                  <a:gd name="connsiteX18" fmla="*/ 514365 w 1003631"/>
                  <a:gd name="connsiteY18" fmla="*/ 468607 h 585788"/>
                  <a:gd name="connsiteX19" fmla="*/ 156351 w 1003631"/>
                  <a:gd name="connsiteY19" fmla="*/ 133080 h 585788"/>
                  <a:gd name="connsiteX20" fmla="*/ 81276 w 1003631"/>
                  <a:gd name="connsiteY20" fmla="*/ 126945 h 585788"/>
                  <a:gd name="connsiteX21" fmla="*/ 72000 w 1003631"/>
                  <a:gd name="connsiteY21" fmla="*/ 128588 h 585788"/>
                  <a:gd name="connsiteX22" fmla="*/ 0 w 1003631"/>
                  <a:gd name="connsiteY22" fmla="*/ 65424 h 585788"/>
                  <a:gd name="connsiteX23" fmla="*/ 43974 w 1003631"/>
                  <a:gd name="connsiteY23" fmla="*/ 7224 h 585788"/>
                  <a:gd name="connsiteX24" fmla="*/ 66796 w 1003631"/>
                  <a:gd name="connsiteY24" fmla="*/ 3182 h 585788"/>
                  <a:gd name="connsiteX25" fmla="*/ 66783 w 1003631"/>
                  <a:gd name="connsiteY25" fmla="*/ 2328 h 585788"/>
                  <a:gd name="connsiteX26" fmla="*/ 70627 w 1003631"/>
                  <a:gd name="connsiteY26" fmla="*/ 2503 h 585788"/>
                  <a:gd name="connsiteX27" fmla="*/ 72000 w 1003631"/>
                  <a:gd name="connsiteY27" fmla="*/ 2260 h 585788"/>
                  <a:gd name="connsiteX28" fmla="*/ 74322 w 1003631"/>
                  <a:gd name="connsiteY28" fmla="*/ 2671 h 585788"/>
                  <a:gd name="connsiteX29" fmla="*/ 137255 w 1003631"/>
                  <a:gd name="connsiteY29" fmla="*/ 5537 h 585788"/>
                  <a:gd name="connsiteX30" fmla="*/ 535850 w 1003631"/>
                  <a:gd name="connsiteY30" fmla="*/ 232094 h 585788"/>
                  <a:gd name="connsiteX31" fmla="*/ 578369 w 1003631"/>
                  <a:gd name="connsiteY31" fmla="*/ 301133 h 585788"/>
                  <a:gd name="connsiteX32" fmla="*/ 581114 w 1003631"/>
                  <a:gd name="connsiteY32" fmla="*/ 292587 h 585788"/>
                  <a:gd name="connsiteX33" fmla="*/ 885331 w 1003631"/>
                  <a:gd name="connsiteY33" fmla="*/ 6200 h 585788"/>
                  <a:gd name="connsiteX34" fmla="*/ 914360 w 1003631"/>
                  <a:gd name="connsiteY34" fmla="*/ 4236 h 585788"/>
                  <a:gd name="connsiteX35" fmla="*/ 936956 w 1003631"/>
                  <a:gd name="connsiteY3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14365 w 1003631"/>
                  <a:gd name="connsiteY17" fmla="*/ 468607 h 585788"/>
                  <a:gd name="connsiteX18" fmla="*/ 156351 w 1003631"/>
                  <a:gd name="connsiteY18" fmla="*/ 133080 h 585788"/>
                  <a:gd name="connsiteX19" fmla="*/ 81276 w 1003631"/>
                  <a:gd name="connsiteY19" fmla="*/ 126945 h 585788"/>
                  <a:gd name="connsiteX20" fmla="*/ 72000 w 1003631"/>
                  <a:gd name="connsiteY20" fmla="*/ 128588 h 585788"/>
                  <a:gd name="connsiteX21" fmla="*/ 0 w 1003631"/>
                  <a:gd name="connsiteY21" fmla="*/ 65424 h 585788"/>
                  <a:gd name="connsiteX22" fmla="*/ 43974 w 1003631"/>
                  <a:gd name="connsiteY22" fmla="*/ 7224 h 585788"/>
                  <a:gd name="connsiteX23" fmla="*/ 66796 w 1003631"/>
                  <a:gd name="connsiteY23" fmla="*/ 3182 h 585788"/>
                  <a:gd name="connsiteX24" fmla="*/ 66783 w 1003631"/>
                  <a:gd name="connsiteY24" fmla="*/ 2328 h 585788"/>
                  <a:gd name="connsiteX25" fmla="*/ 70627 w 1003631"/>
                  <a:gd name="connsiteY25" fmla="*/ 2503 h 585788"/>
                  <a:gd name="connsiteX26" fmla="*/ 72000 w 1003631"/>
                  <a:gd name="connsiteY26" fmla="*/ 2260 h 585788"/>
                  <a:gd name="connsiteX27" fmla="*/ 74322 w 1003631"/>
                  <a:gd name="connsiteY27" fmla="*/ 2671 h 585788"/>
                  <a:gd name="connsiteX28" fmla="*/ 137255 w 1003631"/>
                  <a:gd name="connsiteY28" fmla="*/ 5537 h 585788"/>
                  <a:gd name="connsiteX29" fmla="*/ 535850 w 1003631"/>
                  <a:gd name="connsiteY29" fmla="*/ 232094 h 585788"/>
                  <a:gd name="connsiteX30" fmla="*/ 578369 w 1003631"/>
                  <a:gd name="connsiteY30" fmla="*/ 301133 h 585788"/>
                  <a:gd name="connsiteX31" fmla="*/ 581114 w 1003631"/>
                  <a:gd name="connsiteY31" fmla="*/ 292587 h 585788"/>
                  <a:gd name="connsiteX32" fmla="*/ 885331 w 1003631"/>
                  <a:gd name="connsiteY32" fmla="*/ 6200 h 585788"/>
                  <a:gd name="connsiteX33" fmla="*/ 914360 w 1003631"/>
                  <a:gd name="connsiteY33" fmla="*/ 4236 h 585788"/>
                  <a:gd name="connsiteX34" fmla="*/ 936956 w 1003631"/>
                  <a:gd name="connsiteY3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34059 w 1003631"/>
                  <a:gd name="connsiteY9" fmla="*/ 568701 h 585788"/>
                  <a:gd name="connsiteX10" fmla="*/ 586913 w 1003631"/>
                  <a:gd name="connsiteY10" fmla="*/ 585788 h 585788"/>
                  <a:gd name="connsiteX11" fmla="*/ 539766 w 1003631"/>
                  <a:gd name="connsiteY11" fmla="*/ 568701 h 585788"/>
                  <a:gd name="connsiteX12" fmla="*/ 528399 w 1003631"/>
                  <a:gd name="connsiteY12" fmla="*/ 544688 h 585788"/>
                  <a:gd name="connsiteX13" fmla="*/ 526540 w 1003631"/>
                  <a:gd name="connsiteY13" fmla="*/ 544825 h 585788"/>
                  <a:gd name="connsiteX14" fmla="*/ 525560 w 1003631"/>
                  <a:gd name="connsiteY14" fmla="*/ 538690 h 585788"/>
                  <a:gd name="connsiteX15" fmla="*/ 520238 w 1003631"/>
                  <a:gd name="connsiteY15" fmla="*/ 527447 h 585788"/>
                  <a:gd name="connsiteX16" fmla="*/ 514365 w 1003631"/>
                  <a:gd name="connsiteY16" fmla="*/ 468607 h 585788"/>
                  <a:gd name="connsiteX17" fmla="*/ 156351 w 1003631"/>
                  <a:gd name="connsiteY17" fmla="*/ 133080 h 585788"/>
                  <a:gd name="connsiteX18" fmla="*/ 81276 w 1003631"/>
                  <a:gd name="connsiteY18" fmla="*/ 126945 h 585788"/>
                  <a:gd name="connsiteX19" fmla="*/ 72000 w 1003631"/>
                  <a:gd name="connsiteY19" fmla="*/ 128588 h 585788"/>
                  <a:gd name="connsiteX20" fmla="*/ 0 w 1003631"/>
                  <a:gd name="connsiteY20" fmla="*/ 65424 h 585788"/>
                  <a:gd name="connsiteX21" fmla="*/ 43974 w 1003631"/>
                  <a:gd name="connsiteY21" fmla="*/ 7224 h 585788"/>
                  <a:gd name="connsiteX22" fmla="*/ 66796 w 1003631"/>
                  <a:gd name="connsiteY22" fmla="*/ 3182 h 585788"/>
                  <a:gd name="connsiteX23" fmla="*/ 66783 w 1003631"/>
                  <a:gd name="connsiteY23" fmla="*/ 2328 h 585788"/>
                  <a:gd name="connsiteX24" fmla="*/ 70627 w 1003631"/>
                  <a:gd name="connsiteY24" fmla="*/ 2503 h 585788"/>
                  <a:gd name="connsiteX25" fmla="*/ 72000 w 1003631"/>
                  <a:gd name="connsiteY25" fmla="*/ 2260 h 585788"/>
                  <a:gd name="connsiteX26" fmla="*/ 74322 w 1003631"/>
                  <a:gd name="connsiteY26" fmla="*/ 2671 h 585788"/>
                  <a:gd name="connsiteX27" fmla="*/ 137255 w 1003631"/>
                  <a:gd name="connsiteY27" fmla="*/ 5537 h 585788"/>
                  <a:gd name="connsiteX28" fmla="*/ 535850 w 1003631"/>
                  <a:gd name="connsiteY28" fmla="*/ 232094 h 585788"/>
                  <a:gd name="connsiteX29" fmla="*/ 578369 w 1003631"/>
                  <a:gd name="connsiteY29" fmla="*/ 301133 h 585788"/>
                  <a:gd name="connsiteX30" fmla="*/ 581114 w 1003631"/>
                  <a:gd name="connsiteY30" fmla="*/ 292587 h 585788"/>
                  <a:gd name="connsiteX31" fmla="*/ 885331 w 1003631"/>
                  <a:gd name="connsiteY31" fmla="*/ 6200 h 585788"/>
                  <a:gd name="connsiteX32" fmla="*/ 914360 w 1003631"/>
                  <a:gd name="connsiteY32" fmla="*/ 4236 h 585788"/>
                  <a:gd name="connsiteX33" fmla="*/ 936956 w 1003631"/>
                  <a:gd name="connsiteY33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5560 w 1003631"/>
                  <a:gd name="connsiteY13" fmla="*/ 538690 h 585788"/>
                  <a:gd name="connsiteX14" fmla="*/ 520238 w 1003631"/>
                  <a:gd name="connsiteY14" fmla="*/ 527447 h 585788"/>
                  <a:gd name="connsiteX15" fmla="*/ 514365 w 1003631"/>
                  <a:gd name="connsiteY15" fmla="*/ 468607 h 585788"/>
                  <a:gd name="connsiteX16" fmla="*/ 156351 w 1003631"/>
                  <a:gd name="connsiteY16" fmla="*/ 133080 h 585788"/>
                  <a:gd name="connsiteX17" fmla="*/ 81276 w 1003631"/>
                  <a:gd name="connsiteY17" fmla="*/ 126945 h 585788"/>
                  <a:gd name="connsiteX18" fmla="*/ 72000 w 1003631"/>
                  <a:gd name="connsiteY18" fmla="*/ 128588 h 585788"/>
                  <a:gd name="connsiteX19" fmla="*/ 0 w 1003631"/>
                  <a:gd name="connsiteY19" fmla="*/ 65424 h 585788"/>
                  <a:gd name="connsiteX20" fmla="*/ 43974 w 1003631"/>
                  <a:gd name="connsiteY20" fmla="*/ 7224 h 585788"/>
                  <a:gd name="connsiteX21" fmla="*/ 66796 w 1003631"/>
                  <a:gd name="connsiteY21" fmla="*/ 3182 h 585788"/>
                  <a:gd name="connsiteX22" fmla="*/ 66783 w 1003631"/>
                  <a:gd name="connsiteY22" fmla="*/ 2328 h 585788"/>
                  <a:gd name="connsiteX23" fmla="*/ 70627 w 1003631"/>
                  <a:gd name="connsiteY23" fmla="*/ 2503 h 585788"/>
                  <a:gd name="connsiteX24" fmla="*/ 72000 w 1003631"/>
                  <a:gd name="connsiteY24" fmla="*/ 2260 h 585788"/>
                  <a:gd name="connsiteX25" fmla="*/ 74322 w 1003631"/>
                  <a:gd name="connsiteY25" fmla="*/ 2671 h 585788"/>
                  <a:gd name="connsiteX26" fmla="*/ 137255 w 1003631"/>
                  <a:gd name="connsiteY26" fmla="*/ 5537 h 585788"/>
                  <a:gd name="connsiteX27" fmla="*/ 535850 w 1003631"/>
                  <a:gd name="connsiteY27" fmla="*/ 232094 h 585788"/>
                  <a:gd name="connsiteX28" fmla="*/ 578369 w 1003631"/>
                  <a:gd name="connsiteY28" fmla="*/ 301133 h 585788"/>
                  <a:gd name="connsiteX29" fmla="*/ 581114 w 1003631"/>
                  <a:gd name="connsiteY29" fmla="*/ 292587 h 585788"/>
                  <a:gd name="connsiteX30" fmla="*/ 885331 w 1003631"/>
                  <a:gd name="connsiteY30" fmla="*/ 6200 h 585788"/>
                  <a:gd name="connsiteX31" fmla="*/ 914360 w 1003631"/>
                  <a:gd name="connsiteY31" fmla="*/ 4236 h 585788"/>
                  <a:gd name="connsiteX32" fmla="*/ 936956 w 1003631"/>
                  <a:gd name="connsiteY32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74322 w 1003631"/>
                  <a:gd name="connsiteY24" fmla="*/ 2671 h 585788"/>
                  <a:gd name="connsiteX25" fmla="*/ 137255 w 1003631"/>
                  <a:gd name="connsiteY25" fmla="*/ 5537 h 585788"/>
                  <a:gd name="connsiteX26" fmla="*/ 535850 w 1003631"/>
                  <a:gd name="connsiteY26" fmla="*/ 232094 h 585788"/>
                  <a:gd name="connsiteX27" fmla="*/ 578369 w 1003631"/>
                  <a:gd name="connsiteY27" fmla="*/ 301133 h 585788"/>
                  <a:gd name="connsiteX28" fmla="*/ 581114 w 1003631"/>
                  <a:gd name="connsiteY28" fmla="*/ 292587 h 585788"/>
                  <a:gd name="connsiteX29" fmla="*/ 885331 w 1003631"/>
                  <a:gd name="connsiteY29" fmla="*/ 6200 h 585788"/>
                  <a:gd name="connsiteX30" fmla="*/ 914360 w 1003631"/>
                  <a:gd name="connsiteY30" fmla="*/ 4236 h 585788"/>
                  <a:gd name="connsiteX31" fmla="*/ 936956 w 1003631"/>
                  <a:gd name="connsiteY31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137255 w 1003631"/>
                  <a:gd name="connsiteY24" fmla="*/ 5537 h 585788"/>
                  <a:gd name="connsiteX25" fmla="*/ 535850 w 1003631"/>
                  <a:gd name="connsiteY25" fmla="*/ 232094 h 585788"/>
                  <a:gd name="connsiteX26" fmla="*/ 578369 w 1003631"/>
                  <a:gd name="connsiteY26" fmla="*/ 301133 h 585788"/>
                  <a:gd name="connsiteX27" fmla="*/ 581114 w 1003631"/>
                  <a:gd name="connsiteY27" fmla="*/ 292587 h 585788"/>
                  <a:gd name="connsiteX28" fmla="*/ 885331 w 1003631"/>
                  <a:gd name="connsiteY28" fmla="*/ 6200 h 585788"/>
                  <a:gd name="connsiteX29" fmla="*/ 914360 w 1003631"/>
                  <a:gd name="connsiteY29" fmla="*/ 4236 h 585788"/>
                  <a:gd name="connsiteX30" fmla="*/ 936956 w 1003631"/>
                  <a:gd name="connsiteY30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137255 w 1003631"/>
                  <a:gd name="connsiteY23" fmla="*/ 5537 h 585788"/>
                  <a:gd name="connsiteX24" fmla="*/ 535850 w 1003631"/>
                  <a:gd name="connsiteY24" fmla="*/ 232094 h 585788"/>
                  <a:gd name="connsiteX25" fmla="*/ 578369 w 1003631"/>
                  <a:gd name="connsiteY25" fmla="*/ 301133 h 585788"/>
                  <a:gd name="connsiteX26" fmla="*/ 581114 w 1003631"/>
                  <a:gd name="connsiteY26" fmla="*/ 292587 h 585788"/>
                  <a:gd name="connsiteX27" fmla="*/ 885331 w 1003631"/>
                  <a:gd name="connsiteY27" fmla="*/ 6200 h 585788"/>
                  <a:gd name="connsiteX28" fmla="*/ 914360 w 1003631"/>
                  <a:gd name="connsiteY28" fmla="*/ 4236 h 585788"/>
                  <a:gd name="connsiteX29" fmla="*/ 936956 w 1003631"/>
                  <a:gd name="connsiteY29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14360 w 1003631"/>
                  <a:gd name="connsiteY27" fmla="*/ 4236 h 585788"/>
                  <a:gd name="connsiteX28" fmla="*/ 936956 w 1003631"/>
                  <a:gd name="connsiteY28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36956 w 1003631"/>
                  <a:gd name="connsiteY27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53588 w 1003631"/>
                  <a:gd name="connsiteY6" fmla="*/ 527447 h 585788"/>
                  <a:gd name="connsiteX7" fmla="*/ 634059 w 1003631"/>
                  <a:gd name="connsiteY7" fmla="*/ 568701 h 585788"/>
                  <a:gd name="connsiteX8" fmla="*/ 586913 w 1003631"/>
                  <a:gd name="connsiteY8" fmla="*/ 585788 h 585788"/>
                  <a:gd name="connsiteX9" fmla="*/ 539766 w 1003631"/>
                  <a:gd name="connsiteY9" fmla="*/ 568701 h 585788"/>
                  <a:gd name="connsiteX10" fmla="*/ 528399 w 1003631"/>
                  <a:gd name="connsiteY10" fmla="*/ 544688 h 585788"/>
                  <a:gd name="connsiteX11" fmla="*/ 526540 w 1003631"/>
                  <a:gd name="connsiteY11" fmla="*/ 544825 h 585788"/>
                  <a:gd name="connsiteX12" fmla="*/ 520238 w 1003631"/>
                  <a:gd name="connsiteY12" fmla="*/ 527447 h 585788"/>
                  <a:gd name="connsiteX13" fmla="*/ 514365 w 1003631"/>
                  <a:gd name="connsiteY13" fmla="*/ 468607 h 585788"/>
                  <a:gd name="connsiteX14" fmla="*/ 156351 w 1003631"/>
                  <a:gd name="connsiteY14" fmla="*/ 133080 h 585788"/>
                  <a:gd name="connsiteX15" fmla="*/ 81276 w 1003631"/>
                  <a:gd name="connsiteY15" fmla="*/ 126945 h 585788"/>
                  <a:gd name="connsiteX16" fmla="*/ 72000 w 1003631"/>
                  <a:gd name="connsiteY16" fmla="*/ 128588 h 585788"/>
                  <a:gd name="connsiteX17" fmla="*/ 0 w 1003631"/>
                  <a:gd name="connsiteY17" fmla="*/ 65424 h 585788"/>
                  <a:gd name="connsiteX18" fmla="*/ 43974 w 1003631"/>
                  <a:gd name="connsiteY18" fmla="*/ 7224 h 585788"/>
                  <a:gd name="connsiteX19" fmla="*/ 66796 w 1003631"/>
                  <a:gd name="connsiteY19" fmla="*/ 3182 h 585788"/>
                  <a:gd name="connsiteX20" fmla="*/ 66783 w 1003631"/>
                  <a:gd name="connsiteY20" fmla="*/ 2328 h 585788"/>
                  <a:gd name="connsiteX21" fmla="*/ 137255 w 1003631"/>
                  <a:gd name="connsiteY21" fmla="*/ 5537 h 585788"/>
                  <a:gd name="connsiteX22" fmla="*/ 535850 w 1003631"/>
                  <a:gd name="connsiteY22" fmla="*/ 232094 h 585788"/>
                  <a:gd name="connsiteX23" fmla="*/ 578369 w 1003631"/>
                  <a:gd name="connsiteY23" fmla="*/ 301133 h 585788"/>
                  <a:gd name="connsiteX24" fmla="*/ 581114 w 1003631"/>
                  <a:gd name="connsiteY24" fmla="*/ 292587 h 585788"/>
                  <a:gd name="connsiteX25" fmla="*/ 885331 w 1003631"/>
                  <a:gd name="connsiteY25" fmla="*/ 6200 h 585788"/>
                  <a:gd name="connsiteX26" fmla="*/ 936956 w 1003631"/>
                  <a:gd name="connsiteY26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34059 w 1003631"/>
                  <a:gd name="connsiteY6" fmla="*/ 568701 h 585788"/>
                  <a:gd name="connsiteX7" fmla="*/ 586913 w 1003631"/>
                  <a:gd name="connsiteY7" fmla="*/ 585788 h 585788"/>
                  <a:gd name="connsiteX8" fmla="*/ 539766 w 1003631"/>
                  <a:gd name="connsiteY8" fmla="*/ 568701 h 585788"/>
                  <a:gd name="connsiteX9" fmla="*/ 528399 w 1003631"/>
                  <a:gd name="connsiteY9" fmla="*/ 544688 h 585788"/>
                  <a:gd name="connsiteX10" fmla="*/ 526540 w 1003631"/>
                  <a:gd name="connsiteY10" fmla="*/ 544825 h 585788"/>
                  <a:gd name="connsiteX11" fmla="*/ 520238 w 1003631"/>
                  <a:gd name="connsiteY11" fmla="*/ 527447 h 585788"/>
                  <a:gd name="connsiteX12" fmla="*/ 514365 w 1003631"/>
                  <a:gd name="connsiteY12" fmla="*/ 468607 h 585788"/>
                  <a:gd name="connsiteX13" fmla="*/ 156351 w 1003631"/>
                  <a:gd name="connsiteY13" fmla="*/ 133080 h 585788"/>
                  <a:gd name="connsiteX14" fmla="*/ 81276 w 1003631"/>
                  <a:gd name="connsiteY14" fmla="*/ 126945 h 585788"/>
                  <a:gd name="connsiteX15" fmla="*/ 72000 w 1003631"/>
                  <a:gd name="connsiteY15" fmla="*/ 128588 h 585788"/>
                  <a:gd name="connsiteX16" fmla="*/ 0 w 1003631"/>
                  <a:gd name="connsiteY16" fmla="*/ 65424 h 585788"/>
                  <a:gd name="connsiteX17" fmla="*/ 43974 w 1003631"/>
                  <a:gd name="connsiteY17" fmla="*/ 7224 h 585788"/>
                  <a:gd name="connsiteX18" fmla="*/ 66796 w 1003631"/>
                  <a:gd name="connsiteY18" fmla="*/ 3182 h 585788"/>
                  <a:gd name="connsiteX19" fmla="*/ 66783 w 1003631"/>
                  <a:gd name="connsiteY19" fmla="*/ 2328 h 585788"/>
                  <a:gd name="connsiteX20" fmla="*/ 137255 w 1003631"/>
                  <a:gd name="connsiteY20" fmla="*/ 5537 h 585788"/>
                  <a:gd name="connsiteX21" fmla="*/ 535850 w 1003631"/>
                  <a:gd name="connsiteY21" fmla="*/ 232094 h 585788"/>
                  <a:gd name="connsiteX22" fmla="*/ 578369 w 1003631"/>
                  <a:gd name="connsiteY22" fmla="*/ 301133 h 585788"/>
                  <a:gd name="connsiteX23" fmla="*/ 581114 w 1003631"/>
                  <a:gd name="connsiteY23" fmla="*/ 292587 h 585788"/>
                  <a:gd name="connsiteX24" fmla="*/ 885331 w 1003631"/>
                  <a:gd name="connsiteY24" fmla="*/ 6200 h 585788"/>
                  <a:gd name="connsiteX25" fmla="*/ 936956 w 1003631"/>
                  <a:gd name="connsiteY2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03631" h="585788">
                    <a:moveTo>
                      <a:pt x="936956" y="0"/>
                    </a:moveTo>
                    <a:cubicBezTo>
                      <a:pt x="973780" y="0"/>
                      <a:pt x="1003631" y="27719"/>
                      <a:pt x="1003631" y="61913"/>
                    </a:cubicBezTo>
                    <a:cubicBezTo>
                      <a:pt x="1003631" y="96107"/>
                      <a:pt x="973780" y="123826"/>
                      <a:pt x="936956" y="123826"/>
                    </a:cubicBezTo>
                    <a:lnTo>
                      <a:pt x="886404" y="127452"/>
                    </a:lnTo>
                    <a:cubicBezTo>
                      <a:pt x="764849" y="159324"/>
                      <a:pt x="667099" y="314403"/>
                      <a:pt x="649725" y="515798"/>
                    </a:cubicBezTo>
                    <a:cubicBezTo>
                      <a:pt x="644503" y="533432"/>
                      <a:pt x="646425" y="551067"/>
                      <a:pt x="634059" y="568701"/>
                    </a:cubicBezTo>
                    <a:cubicBezTo>
                      <a:pt x="623583" y="577080"/>
                      <a:pt x="605325" y="585788"/>
                      <a:pt x="586913" y="585788"/>
                    </a:cubicBezTo>
                    <a:cubicBezTo>
                      <a:pt x="568501" y="585788"/>
                      <a:pt x="551832" y="579258"/>
                      <a:pt x="539766" y="568701"/>
                    </a:cubicBezTo>
                    <a:lnTo>
                      <a:pt x="528399" y="544688"/>
                    </a:lnTo>
                    <a:lnTo>
                      <a:pt x="526540" y="544825"/>
                    </a:lnTo>
                    <a:lnTo>
                      <a:pt x="520238" y="527447"/>
                    </a:lnTo>
                    <a:lnTo>
                      <a:pt x="514365" y="468607"/>
                    </a:lnTo>
                    <a:cubicBezTo>
                      <a:pt x="471503" y="296192"/>
                      <a:pt x="330559" y="164583"/>
                      <a:pt x="156351" y="133080"/>
                    </a:cubicBezTo>
                    <a:lnTo>
                      <a:pt x="81276" y="126945"/>
                    </a:lnTo>
                    <a:lnTo>
                      <a:pt x="72000" y="128588"/>
                    </a:lnTo>
                    <a:cubicBezTo>
                      <a:pt x="32235" y="128588"/>
                      <a:pt x="0" y="100309"/>
                      <a:pt x="0" y="65424"/>
                    </a:cubicBezTo>
                    <a:cubicBezTo>
                      <a:pt x="0" y="39260"/>
                      <a:pt x="18132" y="16813"/>
                      <a:pt x="43974" y="7224"/>
                    </a:cubicBezTo>
                    <a:lnTo>
                      <a:pt x="66796" y="3182"/>
                    </a:lnTo>
                    <a:cubicBezTo>
                      <a:pt x="66792" y="2897"/>
                      <a:pt x="66787" y="2613"/>
                      <a:pt x="66783" y="2328"/>
                    </a:cubicBezTo>
                    <a:lnTo>
                      <a:pt x="137255" y="5537"/>
                    </a:lnTo>
                    <a:cubicBezTo>
                      <a:pt x="299177" y="22838"/>
                      <a:pt x="442067" y="107529"/>
                      <a:pt x="535850" y="232094"/>
                    </a:cubicBezTo>
                    <a:lnTo>
                      <a:pt x="578369" y="301133"/>
                    </a:lnTo>
                    <a:lnTo>
                      <a:pt x="581114" y="292587"/>
                    </a:lnTo>
                    <a:cubicBezTo>
                      <a:pt x="643943" y="136210"/>
                      <a:pt x="756241" y="27759"/>
                      <a:pt x="885331" y="6200"/>
                    </a:cubicBezTo>
                    <a:lnTo>
                      <a:pt x="936956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1" name="グループ化 870"/>
            <p:cNvGrpSpPr/>
            <p:nvPr/>
          </p:nvGrpSpPr>
          <p:grpSpPr>
            <a:xfrm flipH="1">
              <a:off x="9379711" y="8174729"/>
              <a:ext cx="222086" cy="231927"/>
              <a:chOff x="4732801" y="3869060"/>
              <a:chExt cx="885824" cy="883915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907" name="円/楕円 244"/>
              <p:cNvSpPr/>
              <p:nvPr/>
            </p:nvSpPr>
            <p:spPr>
              <a:xfrm>
                <a:off x="4732801" y="4010456"/>
                <a:ext cx="885824" cy="742519"/>
              </a:xfrm>
              <a:prstGeom prst="ellipse">
                <a:avLst/>
              </a:prstGeom>
              <a:solidFill>
                <a:srgbClr val="CC99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8" name="角丸四角形 907"/>
              <p:cNvSpPr/>
              <p:nvPr/>
            </p:nvSpPr>
            <p:spPr>
              <a:xfrm>
                <a:off x="4772025" y="3869060"/>
                <a:ext cx="788193" cy="745384"/>
              </a:xfrm>
              <a:prstGeom prst="roundRect">
                <a:avLst>
                  <a:gd name="adj" fmla="val 47073"/>
                </a:avLst>
              </a:pr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9" name="フリーフォーム 908"/>
              <p:cNvSpPr/>
              <p:nvPr/>
            </p:nvSpPr>
            <p:spPr>
              <a:xfrm>
                <a:off x="4732801" y="4163065"/>
                <a:ext cx="867900" cy="506566"/>
              </a:xfrm>
              <a:custGeom>
                <a:avLst/>
                <a:gdLst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49669 w 1003631"/>
                  <a:gd name="connsiteY10" fmla="*/ 535726 h 585788"/>
                  <a:gd name="connsiteX11" fmla="*/ 634059 w 1003631"/>
                  <a:gd name="connsiteY11" fmla="*/ 568701 h 585788"/>
                  <a:gd name="connsiteX12" fmla="*/ 586913 w 1003631"/>
                  <a:gd name="connsiteY12" fmla="*/ 585788 h 585788"/>
                  <a:gd name="connsiteX13" fmla="*/ 539766 w 1003631"/>
                  <a:gd name="connsiteY13" fmla="*/ 568701 h 585788"/>
                  <a:gd name="connsiteX14" fmla="*/ 528399 w 1003631"/>
                  <a:gd name="connsiteY14" fmla="*/ 544688 h 585788"/>
                  <a:gd name="connsiteX15" fmla="*/ 526540 w 1003631"/>
                  <a:gd name="connsiteY15" fmla="*/ 544825 h 585788"/>
                  <a:gd name="connsiteX16" fmla="*/ 525560 w 1003631"/>
                  <a:gd name="connsiteY16" fmla="*/ 538690 h 585788"/>
                  <a:gd name="connsiteX17" fmla="*/ 520238 w 1003631"/>
                  <a:gd name="connsiteY17" fmla="*/ 527447 h 585788"/>
                  <a:gd name="connsiteX18" fmla="*/ 522874 w 1003631"/>
                  <a:gd name="connsiteY18" fmla="*/ 521878 h 585788"/>
                  <a:gd name="connsiteX19" fmla="*/ 514365 w 1003631"/>
                  <a:gd name="connsiteY19" fmla="*/ 468607 h 585788"/>
                  <a:gd name="connsiteX20" fmla="*/ 156351 w 1003631"/>
                  <a:gd name="connsiteY20" fmla="*/ 133080 h 585788"/>
                  <a:gd name="connsiteX21" fmla="*/ 81276 w 1003631"/>
                  <a:gd name="connsiteY21" fmla="*/ 126945 h 585788"/>
                  <a:gd name="connsiteX22" fmla="*/ 72000 w 1003631"/>
                  <a:gd name="connsiteY22" fmla="*/ 128588 h 585788"/>
                  <a:gd name="connsiteX23" fmla="*/ 0 w 1003631"/>
                  <a:gd name="connsiteY23" fmla="*/ 65424 h 585788"/>
                  <a:gd name="connsiteX24" fmla="*/ 43974 w 1003631"/>
                  <a:gd name="connsiteY24" fmla="*/ 7224 h 585788"/>
                  <a:gd name="connsiteX25" fmla="*/ 66796 w 1003631"/>
                  <a:gd name="connsiteY25" fmla="*/ 3182 h 585788"/>
                  <a:gd name="connsiteX26" fmla="*/ 66783 w 1003631"/>
                  <a:gd name="connsiteY26" fmla="*/ 2328 h 585788"/>
                  <a:gd name="connsiteX27" fmla="*/ 70627 w 1003631"/>
                  <a:gd name="connsiteY27" fmla="*/ 2503 h 585788"/>
                  <a:gd name="connsiteX28" fmla="*/ 72000 w 1003631"/>
                  <a:gd name="connsiteY28" fmla="*/ 2260 h 585788"/>
                  <a:gd name="connsiteX29" fmla="*/ 74322 w 1003631"/>
                  <a:gd name="connsiteY29" fmla="*/ 2671 h 585788"/>
                  <a:gd name="connsiteX30" fmla="*/ 137255 w 1003631"/>
                  <a:gd name="connsiteY30" fmla="*/ 5537 h 585788"/>
                  <a:gd name="connsiteX31" fmla="*/ 535850 w 1003631"/>
                  <a:gd name="connsiteY31" fmla="*/ 232094 h 585788"/>
                  <a:gd name="connsiteX32" fmla="*/ 578369 w 1003631"/>
                  <a:gd name="connsiteY32" fmla="*/ 301133 h 585788"/>
                  <a:gd name="connsiteX33" fmla="*/ 581114 w 1003631"/>
                  <a:gd name="connsiteY33" fmla="*/ 292587 h 585788"/>
                  <a:gd name="connsiteX34" fmla="*/ 885331 w 1003631"/>
                  <a:gd name="connsiteY34" fmla="*/ 6200 h 585788"/>
                  <a:gd name="connsiteX35" fmla="*/ 914360 w 1003631"/>
                  <a:gd name="connsiteY35" fmla="*/ 4236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22874 w 1003631"/>
                  <a:gd name="connsiteY17" fmla="*/ 521878 h 585788"/>
                  <a:gd name="connsiteX18" fmla="*/ 514365 w 1003631"/>
                  <a:gd name="connsiteY18" fmla="*/ 468607 h 585788"/>
                  <a:gd name="connsiteX19" fmla="*/ 156351 w 1003631"/>
                  <a:gd name="connsiteY19" fmla="*/ 133080 h 585788"/>
                  <a:gd name="connsiteX20" fmla="*/ 81276 w 1003631"/>
                  <a:gd name="connsiteY20" fmla="*/ 126945 h 585788"/>
                  <a:gd name="connsiteX21" fmla="*/ 72000 w 1003631"/>
                  <a:gd name="connsiteY21" fmla="*/ 128588 h 585788"/>
                  <a:gd name="connsiteX22" fmla="*/ 0 w 1003631"/>
                  <a:gd name="connsiteY22" fmla="*/ 65424 h 585788"/>
                  <a:gd name="connsiteX23" fmla="*/ 43974 w 1003631"/>
                  <a:gd name="connsiteY23" fmla="*/ 7224 h 585788"/>
                  <a:gd name="connsiteX24" fmla="*/ 66796 w 1003631"/>
                  <a:gd name="connsiteY24" fmla="*/ 3182 h 585788"/>
                  <a:gd name="connsiteX25" fmla="*/ 66783 w 1003631"/>
                  <a:gd name="connsiteY25" fmla="*/ 2328 h 585788"/>
                  <a:gd name="connsiteX26" fmla="*/ 70627 w 1003631"/>
                  <a:gd name="connsiteY26" fmla="*/ 2503 h 585788"/>
                  <a:gd name="connsiteX27" fmla="*/ 72000 w 1003631"/>
                  <a:gd name="connsiteY27" fmla="*/ 2260 h 585788"/>
                  <a:gd name="connsiteX28" fmla="*/ 74322 w 1003631"/>
                  <a:gd name="connsiteY28" fmla="*/ 2671 h 585788"/>
                  <a:gd name="connsiteX29" fmla="*/ 137255 w 1003631"/>
                  <a:gd name="connsiteY29" fmla="*/ 5537 h 585788"/>
                  <a:gd name="connsiteX30" fmla="*/ 535850 w 1003631"/>
                  <a:gd name="connsiteY30" fmla="*/ 232094 h 585788"/>
                  <a:gd name="connsiteX31" fmla="*/ 578369 w 1003631"/>
                  <a:gd name="connsiteY31" fmla="*/ 301133 h 585788"/>
                  <a:gd name="connsiteX32" fmla="*/ 581114 w 1003631"/>
                  <a:gd name="connsiteY32" fmla="*/ 292587 h 585788"/>
                  <a:gd name="connsiteX33" fmla="*/ 885331 w 1003631"/>
                  <a:gd name="connsiteY33" fmla="*/ 6200 h 585788"/>
                  <a:gd name="connsiteX34" fmla="*/ 914360 w 1003631"/>
                  <a:gd name="connsiteY34" fmla="*/ 4236 h 585788"/>
                  <a:gd name="connsiteX35" fmla="*/ 936956 w 1003631"/>
                  <a:gd name="connsiteY3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49804 w 1003631"/>
                  <a:gd name="connsiteY9" fmla="*/ 535716 h 585788"/>
                  <a:gd name="connsiteX10" fmla="*/ 634059 w 1003631"/>
                  <a:gd name="connsiteY10" fmla="*/ 568701 h 585788"/>
                  <a:gd name="connsiteX11" fmla="*/ 586913 w 1003631"/>
                  <a:gd name="connsiteY11" fmla="*/ 585788 h 585788"/>
                  <a:gd name="connsiteX12" fmla="*/ 539766 w 1003631"/>
                  <a:gd name="connsiteY12" fmla="*/ 568701 h 585788"/>
                  <a:gd name="connsiteX13" fmla="*/ 528399 w 1003631"/>
                  <a:gd name="connsiteY13" fmla="*/ 544688 h 585788"/>
                  <a:gd name="connsiteX14" fmla="*/ 526540 w 1003631"/>
                  <a:gd name="connsiteY14" fmla="*/ 544825 h 585788"/>
                  <a:gd name="connsiteX15" fmla="*/ 525560 w 1003631"/>
                  <a:gd name="connsiteY15" fmla="*/ 538690 h 585788"/>
                  <a:gd name="connsiteX16" fmla="*/ 520238 w 1003631"/>
                  <a:gd name="connsiteY16" fmla="*/ 527447 h 585788"/>
                  <a:gd name="connsiteX17" fmla="*/ 514365 w 1003631"/>
                  <a:gd name="connsiteY17" fmla="*/ 468607 h 585788"/>
                  <a:gd name="connsiteX18" fmla="*/ 156351 w 1003631"/>
                  <a:gd name="connsiteY18" fmla="*/ 133080 h 585788"/>
                  <a:gd name="connsiteX19" fmla="*/ 81276 w 1003631"/>
                  <a:gd name="connsiteY19" fmla="*/ 126945 h 585788"/>
                  <a:gd name="connsiteX20" fmla="*/ 72000 w 1003631"/>
                  <a:gd name="connsiteY20" fmla="*/ 128588 h 585788"/>
                  <a:gd name="connsiteX21" fmla="*/ 0 w 1003631"/>
                  <a:gd name="connsiteY21" fmla="*/ 65424 h 585788"/>
                  <a:gd name="connsiteX22" fmla="*/ 43974 w 1003631"/>
                  <a:gd name="connsiteY22" fmla="*/ 7224 h 585788"/>
                  <a:gd name="connsiteX23" fmla="*/ 66796 w 1003631"/>
                  <a:gd name="connsiteY23" fmla="*/ 3182 h 585788"/>
                  <a:gd name="connsiteX24" fmla="*/ 66783 w 1003631"/>
                  <a:gd name="connsiteY24" fmla="*/ 2328 h 585788"/>
                  <a:gd name="connsiteX25" fmla="*/ 70627 w 1003631"/>
                  <a:gd name="connsiteY25" fmla="*/ 2503 h 585788"/>
                  <a:gd name="connsiteX26" fmla="*/ 72000 w 1003631"/>
                  <a:gd name="connsiteY26" fmla="*/ 2260 h 585788"/>
                  <a:gd name="connsiteX27" fmla="*/ 74322 w 1003631"/>
                  <a:gd name="connsiteY27" fmla="*/ 2671 h 585788"/>
                  <a:gd name="connsiteX28" fmla="*/ 137255 w 1003631"/>
                  <a:gd name="connsiteY28" fmla="*/ 5537 h 585788"/>
                  <a:gd name="connsiteX29" fmla="*/ 535850 w 1003631"/>
                  <a:gd name="connsiteY29" fmla="*/ 232094 h 585788"/>
                  <a:gd name="connsiteX30" fmla="*/ 578369 w 1003631"/>
                  <a:gd name="connsiteY30" fmla="*/ 301133 h 585788"/>
                  <a:gd name="connsiteX31" fmla="*/ 581114 w 1003631"/>
                  <a:gd name="connsiteY31" fmla="*/ 292587 h 585788"/>
                  <a:gd name="connsiteX32" fmla="*/ 885331 w 1003631"/>
                  <a:gd name="connsiteY32" fmla="*/ 6200 h 585788"/>
                  <a:gd name="connsiteX33" fmla="*/ 914360 w 1003631"/>
                  <a:gd name="connsiteY33" fmla="*/ 4236 h 585788"/>
                  <a:gd name="connsiteX34" fmla="*/ 936956 w 1003631"/>
                  <a:gd name="connsiteY3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49769 w 1003631"/>
                  <a:gd name="connsiteY8" fmla="*/ 535514 h 585788"/>
                  <a:gd name="connsiteX9" fmla="*/ 634059 w 1003631"/>
                  <a:gd name="connsiteY9" fmla="*/ 568701 h 585788"/>
                  <a:gd name="connsiteX10" fmla="*/ 586913 w 1003631"/>
                  <a:gd name="connsiteY10" fmla="*/ 585788 h 585788"/>
                  <a:gd name="connsiteX11" fmla="*/ 539766 w 1003631"/>
                  <a:gd name="connsiteY11" fmla="*/ 568701 h 585788"/>
                  <a:gd name="connsiteX12" fmla="*/ 528399 w 1003631"/>
                  <a:gd name="connsiteY12" fmla="*/ 544688 h 585788"/>
                  <a:gd name="connsiteX13" fmla="*/ 526540 w 1003631"/>
                  <a:gd name="connsiteY13" fmla="*/ 544825 h 585788"/>
                  <a:gd name="connsiteX14" fmla="*/ 525560 w 1003631"/>
                  <a:gd name="connsiteY14" fmla="*/ 538690 h 585788"/>
                  <a:gd name="connsiteX15" fmla="*/ 520238 w 1003631"/>
                  <a:gd name="connsiteY15" fmla="*/ 527447 h 585788"/>
                  <a:gd name="connsiteX16" fmla="*/ 514365 w 1003631"/>
                  <a:gd name="connsiteY16" fmla="*/ 468607 h 585788"/>
                  <a:gd name="connsiteX17" fmla="*/ 156351 w 1003631"/>
                  <a:gd name="connsiteY17" fmla="*/ 133080 h 585788"/>
                  <a:gd name="connsiteX18" fmla="*/ 81276 w 1003631"/>
                  <a:gd name="connsiteY18" fmla="*/ 126945 h 585788"/>
                  <a:gd name="connsiteX19" fmla="*/ 72000 w 1003631"/>
                  <a:gd name="connsiteY19" fmla="*/ 128588 h 585788"/>
                  <a:gd name="connsiteX20" fmla="*/ 0 w 1003631"/>
                  <a:gd name="connsiteY20" fmla="*/ 65424 h 585788"/>
                  <a:gd name="connsiteX21" fmla="*/ 43974 w 1003631"/>
                  <a:gd name="connsiteY21" fmla="*/ 7224 h 585788"/>
                  <a:gd name="connsiteX22" fmla="*/ 66796 w 1003631"/>
                  <a:gd name="connsiteY22" fmla="*/ 3182 h 585788"/>
                  <a:gd name="connsiteX23" fmla="*/ 66783 w 1003631"/>
                  <a:gd name="connsiteY23" fmla="*/ 2328 h 585788"/>
                  <a:gd name="connsiteX24" fmla="*/ 70627 w 1003631"/>
                  <a:gd name="connsiteY24" fmla="*/ 2503 h 585788"/>
                  <a:gd name="connsiteX25" fmla="*/ 72000 w 1003631"/>
                  <a:gd name="connsiteY25" fmla="*/ 2260 h 585788"/>
                  <a:gd name="connsiteX26" fmla="*/ 74322 w 1003631"/>
                  <a:gd name="connsiteY26" fmla="*/ 2671 h 585788"/>
                  <a:gd name="connsiteX27" fmla="*/ 137255 w 1003631"/>
                  <a:gd name="connsiteY27" fmla="*/ 5537 h 585788"/>
                  <a:gd name="connsiteX28" fmla="*/ 535850 w 1003631"/>
                  <a:gd name="connsiteY28" fmla="*/ 232094 h 585788"/>
                  <a:gd name="connsiteX29" fmla="*/ 578369 w 1003631"/>
                  <a:gd name="connsiteY29" fmla="*/ 301133 h 585788"/>
                  <a:gd name="connsiteX30" fmla="*/ 581114 w 1003631"/>
                  <a:gd name="connsiteY30" fmla="*/ 292587 h 585788"/>
                  <a:gd name="connsiteX31" fmla="*/ 885331 w 1003631"/>
                  <a:gd name="connsiteY31" fmla="*/ 6200 h 585788"/>
                  <a:gd name="connsiteX32" fmla="*/ 914360 w 1003631"/>
                  <a:gd name="connsiteY32" fmla="*/ 4236 h 585788"/>
                  <a:gd name="connsiteX33" fmla="*/ 936956 w 1003631"/>
                  <a:gd name="connsiteY33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5560 w 1003631"/>
                  <a:gd name="connsiteY13" fmla="*/ 538690 h 585788"/>
                  <a:gd name="connsiteX14" fmla="*/ 520238 w 1003631"/>
                  <a:gd name="connsiteY14" fmla="*/ 527447 h 585788"/>
                  <a:gd name="connsiteX15" fmla="*/ 514365 w 1003631"/>
                  <a:gd name="connsiteY15" fmla="*/ 468607 h 585788"/>
                  <a:gd name="connsiteX16" fmla="*/ 156351 w 1003631"/>
                  <a:gd name="connsiteY16" fmla="*/ 133080 h 585788"/>
                  <a:gd name="connsiteX17" fmla="*/ 81276 w 1003631"/>
                  <a:gd name="connsiteY17" fmla="*/ 126945 h 585788"/>
                  <a:gd name="connsiteX18" fmla="*/ 72000 w 1003631"/>
                  <a:gd name="connsiteY18" fmla="*/ 128588 h 585788"/>
                  <a:gd name="connsiteX19" fmla="*/ 0 w 1003631"/>
                  <a:gd name="connsiteY19" fmla="*/ 65424 h 585788"/>
                  <a:gd name="connsiteX20" fmla="*/ 43974 w 1003631"/>
                  <a:gd name="connsiteY20" fmla="*/ 7224 h 585788"/>
                  <a:gd name="connsiteX21" fmla="*/ 66796 w 1003631"/>
                  <a:gd name="connsiteY21" fmla="*/ 3182 h 585788"/>
                  <a:gd name="connsiteX22" fmla="*/ 66783 w 1003631"/>
                  <a:gd name="connsiteY22" fmla="*/ 2328 h 585788"/>
                  <a:gd name="connsiteX23" fmla="*/ 70627 w 1003631"/>
                  <a:gd name="connsiteY23" fmla="*/ 2503 h 585788"/>
                  <a:gd name="connsiteX24" fmla="*/ 72000 w 1003631"/>
                  <a:gd name="connsiteY24" fmla="*/ 2260 h 585788"/>
                  <a:gd name="connsiteX25" fmla="*/ 74322 w 1003631"/>
                  <a:gd name="connsiteY25" fmla="*/ 2671 h 585788"/>
                  <a:gd name="connsiteX26" fmla="*/ 137255 w 1003631"/>
                  <a:gd name="connsiteY26" fmla="*/ 5537 h 585788"/>
                  <a:gd name="connsiteX27" fmla="*/ 535850 w 1003631"/>
                  <a:gd name="connsiteY27" fmla="*/ 232094 h 585788"/>
                  <a:gd name="connsiteX28" fmla="*/ 578369 w 1003631"/>
                  <a:gd name="connsiteY28" fmla="*/ 301133 h 585788"/>
                  <a:gd name="connsiteX29" fmla="*/ 581114 w 1003631"/>
                  <a:gd name="connsiteY29" fmla="*/ 292587 h 585788"/>
                  <a:gd name="connsiteX30" fmla="*/ 885331 w 1003631"/>
                  <a:gd name="connsiteY30" fmla="*/ 6200 h 585788"/>
                  <a:gd name="connsiteX31" fmla="*/ 914360 w 1003631"/>
                  <a:gd name="connsiteY31" fmla="*/ 4236 h 585788"/>
                  <a:gd name="connsiteX32" fmla="*/ 936956 w 1003631"/>
                  <a:gd name="connsiteY32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74322 w 1003631"/>
                  <a:gd name="connsiteY24" fmla="*/ 2671 h 585788"/>
                  <a:gd name="connsiteX25" fmla="*/ 137255 w 1003631"/>
                  <a:gd name="connsiteY25" fmla="*/ 5537 h 585788"/>
                  <a:gd name="connsiteX26" fmla="*/ 535850 w 1003631"/>
                  <a:gd name="connsiteY26" fmla="*/ 232094 h 585788"/>
                  <a:gd name="connsiteX27" fmla="*/ 578369 w 1003631"/>
                  <a:gd name="connsiteY27" fmla="*/ 301133 h 585788"/>
                  <a:gd name="connsiteX28" fmla="*/ 581114 w 1003631"/>
                  <a:gd name="connsiteY28" fmla="*/ 292587 h 585788"/>
                  <a:gd name="connsiteX29" fmla="*/ 885331 w 1003631"/>
                  <a:gd name="connsiteY29" fmla="*/ 6200 h 585788"/>
                  <a:gd name="connsiteX30" fmla="*/ 914360 w 1003631"/>
                  <a:gd name="connsiteY30" fmla="*/ 4236 h 585788"/>
                  <a:gd name="connsiteX31" fmla="*/ 936956 w 1003631"/>
                  <a:gd name="connsiteY31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72000 w 1003631"/>
                  <a:gd name="connsiteY23" fmla="*/ 2260 h 585788"/>
                  <a:gd name="connsiteX24" fmla="*/ 137255 w 1003631"/>
                  <a:gd name="connsiteY24" fmla="*/ 5537 h 585788"/>
                  <a:gd name="connsiteX25" fmla="*/ 535850 w 1003631"/>
                  <a:gd name="connsiteY25" fmla="*/ 232094 h 585788"/>
                  <a:gd name="connsiteX26" fmla="*/ 578369 w 1003631"/>
                  <a:gd name="connsiteY26" fmla="*/ 301133 h 585788"/>
                  <a:gd name="connsiteX27" fmla="*/ 581114 w 1003631"/>
                  <a:gd name="connsiteY27" fmla="*/ 292587 h 585788"/>
                  <a:gd name="connsiteX28" fmla="*/ 885331 w 1003631"/>
                  <a:gd name="connsiteY28" fmla="*/ 6200 h 585788"/>
                  <a:gd name="connsiteX29" fmla="*/ 914360 w 1003631"/>
                  <a:gd name="connsiteY29" fmla="*/ 4236 h 585788"/>
                  <a:gd name="connsiteX30" fmla="*/ 936956 w 1003631"/>
                  <a:gd name="connsiteY30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70627 w 1003631"/>
                  <a:gd name="connsiteY22" fmla="*/ 2503 h 585788"/>
                  <a:gd name="connsiteX23" fmla="*/ 137255 w 1003631"/>
                  <a:gd name="connsiteY23" fmla="*/ 5537 h 585788"/>
                  <a:gd name="connsiteX24" fmla="*/ 535850 w 1003631"/>
                  <a:gd name="connsiteY24" fmla="*/ 232094 h 585788"/>
                  <a:gd name="connsiteX25" fmla="*/ 578369 w 1003631"/>
                  <a:gd name="connsiteY25" fmla="*/ 301133 h 585788"/>
                  <a:gd name="connsiteX26" fmla="*/ 581114 w 1003631"/>
                  <a:gd name="connsiteY26" fmla="*/ 292587 h 585788"/>
                  <a:gd name="connsiteX27" fmla="*/ 885331 w 1003631"/>
                  <a:gd name="connsiteY27" fmla="*/ 6200 h 585788"/>
                  <a:gd name="connsiteX28" fmla="*/ 914360 w 1003631"/>
                  <a:gd name="connsiteY28" fmla="*/ 4236 h 585788"/>
                  <a:gd name="connsiteX29" fmla="*/ 936956 w 1003631"/>
                  <a:gd name="connsiteY29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14360 w 1003631"/>
                  <a:gd name="connsiteY27" fmla="*/ 4236 h 585788"/>
                  <a:gd name="connsiteX28" fmla="*/ 936956 w 1003631"/>
                  <a:gd name="connsiteY28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930398 w 1003631"/>
                  <a:gd name="connsiteY3" fmla="*/ 122597 h 585788"/>
                  <a:gd name="connsiteX4" fmla="*/ 886404 w 1003631"/>
                  <a:gd name="connsiteY4" fmla="*/ 127452 h 585788"/>
                  <a:gd name="connsiteX5" fmla="*/ 649725 w 1003631"/>
                  <a:gd name="connsiteY5" fmla="*/ 515798 h 585788"/>
                  <a:gd name="connsiteX6" fmla="*/ 647881 w 1003631"/>
                  <a:gd name="connsiteY6" fmla="*/ 515392 h 585788"/>
                  <a:gd name="connsiteX7" fmla="*/ 653588 w 1003631"/>
                  <a:gd name="connsiteY7" fmla="*/ 527447 h 585788"/>
                  <a:gd name="connsiteX8" fmla="*/ 634059 w 1003631"/>
                  <a:gd name="connsiteY8" fmla="*/ 568701 h 585788"/>
                  <a:gd name="connsiteX9" fmla="*/ 586913 w 1003631"/>
                  <a:gd name="connsiteY9" fmla="*/ 585788 h 585788"/>
                  <a:gd name="connsiteX10" fmla="*/ 539766 w 1003631"/>
                  <a:gd name="connsiteY10" fmla="*/ 568701 h 585788"/>
                  <a:gd name="connsiteX11" fmla="*/ 528399 w 1003631"/>
                  <a:gd name="connsiteY11" fmla="*/ 544688 h 585788"/>
                  <a:gd name="connsiteX12" fmla="*/ 526540 w 1003631"/>
                  <a:gd name="connsiteY12" fmla="*/ 544825 h 585788"/>
                  <a:gd name="connsiteX13" fmla="*/ 520238 w 1003631"/>
                  <a:gd name="connsiteY13" fmla="*/ 527447 h 585788"/>
                  <a:gd name="connsiteX14" fmla="*/ 514365 w 1003631"/>
                  <a:gd name="connsiteY14" fmla="*/ 468607 h 585788"/>
                  <a:gd name="connsiteX15" fmla="*/ 156351 w 1003631"/>
                  <a:gd name="connsiteY15" fmla="*/ 133080 h 585788"/>
                  <a:gd name="connsiteX16" fmla="*/ 81276 w 1003631"/>
                  <a:gd name="connsiteY16" fmla="*/ 126945 h 585788"/>
                  <a:gd name="connsiteX17" fmla="*/ 72000 w 1003631"/>
                  <a:gd name="connsiteY17" fmla="*/ 128588 h 585788"/>
                  <a:gd name="connsiteX18" fmla="*/ 0 w 1003631"/>
                  <a:gd name="connsiteY18" fmla="*/ 65424 h 585788"/>
                  <a:gd name="connsiteX19" fmla="*/ 43974 w 1003631"/>
                  <a:gd name="connsiteY19" fmla="*/ 7224 h 585788"/>
                  <a:gd name="connsiteX20" fmla="*/ 66796 w 1003631"/>
                  <a:gd name="connsiteY20" fmla="*/ 3182 h 585788"/>
                  <a:gd name="connsiteX21" fmla="*/ 66783 w 1003631"/>
                  <a:gd name="connsiteY21" fmla="*/ 2328 h 585788"/>
                  <a:gd name="connsiteX22" fmla="*/ 137255 w 1003631"/>
                  <a:gd name="connsiteY22" fmla="*/ 5537 h 585788"/>
                  <a:gd name="connsiteX23" fmla="*/ 535850 w 1003631"/>
                  <a:gd name="connsiteY23" fmla="*/ 232094 h 585788"/>
                  <a:gd name="connsiteX24" fmla="*/ 578369 w 1003631"/>
                  <a:gd name="connsiteY24" fmla="*/ 301133 h 585788"/>
                  <a:gd name="connsiteX25" fmla="*/ 581114 w 1003631"/>
                  <a:gd name="connsiteY25" fmla="*/ 292587 h 585788"/>
                  <a:gd name="connsiteX26" fmla="*/ 885331 w 1003631"/>
                  <a:gd name="connsiteY26" fmla="*/ 6200 h 585788"/>
                  <a:gd name="connsiteX27" fmla="*/ 936956 w 1003631"/>
                  <a:gd name="connsiteY27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53588 w 1003631"/>
                  <a:gd name="connsiteY6" fmla="*/ 527447 h 585788"/>
                  <a:gd name="connsiteX7" fmla="*/ 634059 w 1003631"/>
                  <a:gd name="connsiteY7" fmla="*/ 568701 h 585788"/>
                  <a:gd name="connsiteX8" fmla="*/ 586913 w 1003631"/>
                  <a:gd name="connsiteY8" fmla="*/ 585788 h 585788"/>
                  <a:gd name="connsiteX9" fmla="*/ 539766 w 1003631"/>
                  <a:gd name="connsiteY9" fmla="*/ 568701 h 585788"/>
                  <a:gd name="connsiteX10" fmla="*/ 528399 w 1003631"/>
                  <a:gd name="connsiteY10" fmla="*/ 544688 h 585788"/>
                  <a:gd name="connsiteX11" fmla="*/ 526540 w 1003631"/>
                  <a:gd name="connsiteY11" fmla="*/ 544825 h 585788"/>
                  <a:gd name="connsiteX12" fmla="*/ 520238 w 1003631"/>
                  <a:gd name="connsiteY12" fmla="*/ 527447 h 585788"/>
                  <a:gd name="connsiteX13" fmla="*/ 514365 w 1003631"/>
                  <a:gd name="connsiteY13" fmla="*/ 468607 h 585788"/>
                  <a:gd name="connsiteX14" fmla="*/ 156351 w 1003631"/>
                  <a:gd name="connsiteY14" fmla="*/ 133080 h 585788"/>
                  <a:gd name="connsiteX15" fmla="*/ 81276 w 1003631"/>
                  <a:gd name="connsiteY15" fmla="*/ 126945 h 585788"/>
                  <a:gd name="connsiteX16" fmla="*/ 72000 w 1003631"/>
                  <a:gd name="connsiteY16" fmla="*/ 128588 h 585788"/>
                  <a:gd name="connsiteX17" fmla="*/ 0 w 1003631"/>
                  <a:gd name="connsiteY17" fmla="*/ 65424 h 585788"/>
                  <a:gd name="connsiteX18" fmla="*/ 43974 w 1003631"/>
                  <a:gd name="connsiteY18" fmla="*/ 7224 h 585788"/>
                  <a:gd name="connsiteX19" fmla="*/ 66796 w 1003631"/>
                  <a:gd name="connsiteY19" fmla="*/ 3182 h 585788"/>
                  <a:gd name="connsiteX20" fmla="*/ 66783 w 1003631"/>
                  <a:gd name="connsiteY20" fmla="*/ 2328 h 585788"/>
                  <a:gd name="connsiteX21" fmla="*/ 137255 w 1003631"/>
                  <a:gd name="connsiteY21" fmla="*/ 5537 h 585788"/>
                  <a:gd name="connsiteX22" fmla="*/ 535850 w 1003631"/>
                  <a:gd name="connsiteY22" fmla="*/ 232094 h 585788"/>
                  <a:gd name="connsiteX23" fmla="*/ 578369 w 1003631"/>
                  <a:gd name="connsiteY23" fmla="*/ 301133 h 585788"/>
                  <a:gd name="connsiteX24" fmla="*/ 581114 w 1003631"/>
                  <a:gd name="connsiteY24" fmla="*/ 292587 h 585788"/>
                  <a:gd name="connsiteX25" fmla="*/ 885331 w 1003631"/>
                  <a:gd name="connsiteY25" fmla="*/ 6200 h 585788"/>
                  <a:gd name="connsiteX26" fmla="*/ 936956 w 1003631"/>
                  <a:gd name="connsiteY26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47881 w 1003631"/>
                  <a:gd name="connsiteY5" fmla="*/ 515392 h 585788"/>
                  <a:gd name="connsiteX6" fmla="*/ 634059 w 1003631"/>
                  <a:gd name="connsiteY6" fmla="*/ 568701 h 585788"/>
                  <a:gd name="connsiteX7" fmla="*/ 586913 w 1003631"/>
                  <a:gd name="connsiteY7" fmla="*/ 585788 h 585788"/>
                  <a:gd name="connsiteX8" fmla="*/ 539766 w 1003631"/>
                  <a:gd name="connsiteY8" fmla="*/ 568701 h 585788"/>
                  <a:gd name="connsiteX9" fmla="*/ 528399 w 1003631"/>
                  <a:gd name="connsiteY9" fmla="*/ 544688 h 585788"/>
                  <a:gd name="connsiteX10" fmla="*/ 526540 w 1003631"/>
                  <a:gd name="connsiteY10" fmla="*/ 544825 h 585788"/>
                  <a:gd name="connsiteX11" fmla="*/ 520238 w 1003631"/>
                  <a:gd name="connsiteY11" fmla="*/ 527447 h 585788"/>
                  <a:gd name="connsiteX12" fmla="*/ 514365 w 1003631"/>
                  <a:gd name="connsiteY12" fmla="*/ 468607 h 585788"/>
                  <a:gd name="connsiteX13" fmla="*/ 156351 w 1003631"/>
                  <a:gd name="connsiteY13" fmla="*/ 133080 h 585788"/>
                  <a:gd name="connsiteX14" fmla="*/ 81276 w 1003631"/>
                  <a:gd name="connsiteY14" fmla="*/ 126945 h 585788"/>
                  <a:gd name="connsiteX15" fmla="*/ 72000 w 1003631"/>
                  <a:gd name="connsiteY15" fmla="*/ 128588 h 585788"/>
                  <a:gd name="connsiteX16" fmla="*/ 0 w 1003631"/>
                  <a:gd name="connsiteY16" fmla="*/ 65424 h 585788"/>
                  <a:gd name="connsiteX17" fmla="*/ 43974 w 1003631"/>
                  <a:gd name="connsiteY17" fmla="*/ 7224 h 585788"/>
                  <a:gd name="connsiteX18" fmla="*/ 66796 w 1003631"/>
                  <a:gd name="connsiteY18" fmla="*/ 3182 h 585788"/>
                  <a:gd name="connsiteX19" fmla="*/ 66783 w 1003631"/>
                  <a:gd name="connsiteY19" fmla="*/ 2328 h 585788"/>
                  <a:gd name="connsiteX20" fmla="*/ 137255 w 1003631"/>
                  <a:gd name="connsiteY20" fmla="*/ 5537 h 585788"/>
                  <a:gd name="connsiteX21" fmla="*/ 535850 w 1003631"/>
                  <a:gd name="connsiteY21" fmla="*/ 232094 h 585788"/>
                  <a:gd name="connsiteX22" fmla="*/ 578369 w 1003631"/>
                  <a:gd name="connsiteY22" fmla="*/ 301133 h 585788"/>
                  <a:gd name="connsiteX23" fmla="*/ 581114 w 1003631"/>
                  <a:gd name="connsiteY23" fmla="*/ 292587 h 585788"/>
                  <a:gd name="connsiteX24" fmla="*/ 885331 w 1003631"/>
                  <a:gd name="connsiteY24" fmla="*/ 6200 h 585788"/>
                  <a:gd name="connsiteX25" fmla="*/ 936956 w 1003631"/>
                  <a:gd name="connsiteY25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  <a:gd name="connsiteX0" fmla="*/ 936956 w 1003631"/>
                  <a:gd name="connsiteY0" fmla="*/ 0 h 585788"/>
                  <a:gd name="connsiteX1" fmla="*/ 1003631 w 1003631"/>
                  <a:gd name="connsiteY1" fmla="*/ 61913 h 585788"/>
                  <a:gd name="connsiteX2" fmla="*/ 936956 w 1003631"/>
                  <a:gd name="connsiteY2" fmla="*/ 123826 h 585788"/>
                  <a:gd name="connsiteX3" fmla="*/ 886404 w 1003631"/>
                  <a:gd name="connsiteY3" fmla="*/ 127452 h 585788"/>
                  <a:gd name="connsiteX4" fmla="*/ 649725 w 1003631"/>
                  <a:gd name="connsiteY4" fmla="*/ 515798 h 585788"/>
                  <a:gd name="connsiteX5" fmla="*/ 634059 w 1003631"/>
                  <a:gd name="connsiteY5" fmla="*/ 568701 h 585788"/>
                  <a:gd name="connsiteX6" fmla="*/ 586913 w 1003631"/>
                  <a:gd name="connsiteY6" fmla="*/ 585788 h 585788"/>
                  <a:gd name="connsiteX7" fmla="*/ 539766 w 1003631"/>
                  <a:gd name="connsiteY7" fmla="*/ 568701 h 585788"/>
                  <a:gd name="connsiteX8" fmla="*/ 528399 w 1003631"/>
                  <a:gd name="connsiteY8" fmla="*/ 544688 h 585788"/>
                  <a:gd name="connsiteX9" fmla="*/ 526540 w 1003631"/>
                  <a:gd name="connsiteY9" fmla="*/ 544825 h 585788"/>
                  <a:gd name="connsiteX10" fmla="*/ 520238 w 1003631"/>
                  <a:gd name="connsiteY10" fmla="*/ 527447 h 585788"/>
                  <a:gd name="connsiteX11" fmla="*/ 514365 w 1003631"/>
                  <a:gd name="connsiteY11" fmla="*/ 468607 h 585788"/>
                  <a:gd name="connsiteX12" fmla="*/ 156351 w 1003631"/>
                  <a:gd name="connsiteY12" fmla="*/ 133080 h 585788"/>
                  <a:gd name="connsiteX13" fmla="*/ 81276 w 1003631"/>
                  <a:gd name="connsiteY13" fmla="*/ 126945 h 585788"/>
                  <a:gd name="connsiteX14" fmla="*/ 72000 w 1003631"/>
                  <a:gd name="connsiteY14" fmla="*/ 128588 h 585788"/>
                  <a:gd name="connsiteX15" fmla="*/ 0 w 1003631"/>
                  <a:gd name="connsiteY15" fmla="*/ 65424 h 585788"/>
                  <a:gd name="connsiteX16" fmla="*/ 43974 w 1003631"/>
                  <a:gd name="connsiteY16" fmla="*/ 7224 h 585788"/>
                  <a:gd name="connsiteX17" fmla="*/ 66796 w 1003631"/>
                  <a:gd name="connsiteY17" fmla="*/ 3182 h 585788"/>
                  <a:gd name="connsiteX18" fmla="*/ 66783 w 1003631"/>
                  <a:gd name="connsiteY18" fmla="*/ 2328 h 585788"/>
                  <a:gd name="connsiteX19" fmla="*/ 137255 w 1003631"/>
                  <a:gd name="connsiteY19" fmla="*/ 5537 h 585788"/>
                  <a:gd name="connsiteX20" fmla="*/ 535850 w 1003631"/>
                  <a:gd name="connsiteY20" fmla="*/ 232094 h 585788"/>
                  <a:gd name="connsiteX21" fmla="*/ 578369 w 1003631"/>
                  <a:gd name="connsiteY21" fmla="*/ 301133 h 585788"/>
                  <a:gd name="connsiteX22" fmla="*/ 581114 w 1003631"/>
                  <a:gd name="connsiteY22" fmla="*/ 292587 h 585788"/>
                  <a:gd name="connsiteX23" fmla="*/ 885331 w 1003631"/>
                  <a:gd name="connsiteY23" fmla="*/ 6200 h 585788"/>
                  <a:gd name="connsiteX24" fmla="*/ 936956 w 1003631"/>
                  <a:gd name="connsiteY24" fmla="*/ 0 h 58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03631" h="585788">
                    <a:moveTo>
                      <a:pt x="936956" y="0"/>
                    </a:moveTo>
                    <a:cubicBezTo>
                      <a:pt x="973780" y="0"/>
                      <a:pt x="1003631" y="27719"/>
                      <a:pt x="1003631" y="61913"/>
                    </a:cubicBezTo>
                    <a:cubicBezTo>
                      <a:pt x="1003631" y="96107"/>
                      <a:pt x="973780" y="123826"/>
                      <a:pt x="936956" y="123826"/>
                    </a:cubicBezTo>
                    <a:lnTo>
                      <a:pt x="886404" y="127452"/>
                    </a:lnTo>
                    <a:cubicBezTo>
                      <a:pt x="764849" y="159324"/>
                      <a:pt x="667099" y="314403"/>
                      <a:pt x="649725" y="515798"/>
                    </a:cubicBezTo>
                    <a:cubicBezTo>
                      <a:pt x="644503" y="533432"/>
                      <a:pt x="646425" y="551067"/>
                      <a:pt x="634059" y="568701"/>
                    </a:cubicBezTo>
                    <a:cubicBezTo>
                      <a:pt x="623583" y="577080"/>
                      <a:pt x="605325" y="585788"/>
                      <a:pt x="586913" y="585788"/>
                    </a:cubicBezTo>
                    <a:cubicBezTo>
                      <a:pt x="568501" y="585788"/>
                      <a:pt x="551832" y="579258"/>
                      <a:pt x="539766" y="568701"/>
                    </a:cubicBezTo>
                    <a:lnTo>
                      <a:pt x="528399" y="544688"/>
                    </a:lnTo>
                    <a:lnTo>
                      <a:pt x="526540" y="544825"/>
                    </a:lnTo>
                    <a:lnTo>
                      <a:pt x="520238" y="527447"/>
                    </a:lnTo>
                    <a:lnTo>
                      <a:pt x="514365" y="468607"/>
                    </a:lnTo>
                    <a:cubicBezTo>
                      <a:pt x="471503" y="296192"/>
                      <a:pt x="330559" y="164583"/>
                      <a:pt x="156351" y="133080"/>
                    </a:cubicBezTo>
                    <a:lnTo>
                      <a:pt x="81276" y="126945"/>
                    </a:lnTo>
                    <a:lnTo>
                      <a:pt x="72000" y="128588"/>
                    </a:lnTo>
                    <a:cubicBezTo>
                      <a:pt x="32235" y="128588"/>
                      <a:pt x="0" y="100309"/>
                      <a:pt x="0" y="65424"/>
                    </a:cubicBezTo>
                    <a:cubicBezTo>
                      <a:pt x="0" y="39260"/>
                      <a:pt x="18132" y="16813"/>
                      <a:pt x="43974" y="7224"/>
                    </a:cubicBezTo>
                    <a:lnTo>
                      <a:pt x="66796" y="3182"/>
                    </a:lnTo>
                    <a:cubicBezTo>
                      <a:pt x="66792" y="2897"/>
                      <a:pt x="66787" y="2613"/>
                      <a:pt x="66783" y="2328"/>
                    </a:cubicBezTo>
                    <a:lnTo>
                      <a:pt x="137255" y="5537"/>
                    </a:lnTo>
                    <a:cubicBezTo>
                      <a:pt x="299177" y="22838"/>
                      <a:pt x="442067" y="107529"/>
                      <a:pt x="535850" y="232094"/>
                    </a:cubicBezTo>
                    <a:lnTo>
                      <a:pt x="578369" y="301133"/>
                    </a:lnTo>
                    <a:lnTo>
                      <a:pt x="581114" y="292587"/>
                    </a:lnTo>
                    <a:cubicBezTo>
                      <a:pt x="643943" y="136210"/>
                      <a:pt x="756241" y="27759"/>
                      <a:pt x="885331" y="6200"/>
                    </a:cubicBezTo>
                    <a:lnTo>
                      <a:pt x="936956" y="0"/>
                    </a:ln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2" name="グループ化 871"/>
            <p:cNvGrpSpPr/>
            <p:nvPr/>
          </p:nvGrpSpPr>
          <p:grpSpPr>
            <a:xfrm>
              <a:off x="8728364" y="5852224"/>
              <a:ext cx="1211510" cy="2400550"/>
              <a:chOff x="8728364" y="5852224"/>
              <a:chExt cx="1211510" cy="2400550"/>
            </a:xfrm>
          </p:grpSpPr>
          <p:sp>
            <p:nvSpPr>
              <p:cNvPr id="888" name="台形 887"/>
              <p:cNvSpPr/>
              <p:nvPr/>
            </p:nvSpPr>
            <p:spPr>
              <a:xfrm>
                <a:off x="9258909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9" name="フリーフォーム 888"/>
              <p:cNvSpPr/>
              <p:nvPr/>
            </p:nvSpPr>
            <p:spPr>
              <a:xfrm>
                <a:off x="8943818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90" name="グループ化 889"/>
              <p:cNvGrpSpPr/>
              <p:nvPr/>
            </p:nvGrpSpPr>
            <p:grpSpPr>
              <a:xfrm>
                <a:off x="8825217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903" name="台形 902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5" name="台形 904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0070C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1" name="フリーフォーム 890"/>
              <p:cNvSpPr/>
              <p:nvPr/>
            </p:nvSpPr>
            <p:spPr>
              <a:xfrm rot="682219" flipH="1">
                <a:off x="9008392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2" name="フリーフォーム 891"/>
              <p:cNvSpPr/>
              <p:nvPr/>
            </p:nvSpPr>
            <p:spPr>
              <a:xfrm rot="20917781">
                <a:off x="9230365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3" name="フリーフォーム 892"/>
              <p:cNvSpPr/>
              <p:nvPr/>
            </p:nvSpPr>
            <p:spPr>
              <a:xfrm flipH="1">
                <a:off x="913399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4" name="フリーフォーム 893"/>
              <p:cNvSpPr/>
              <p:nvPr/>
            </p:nvSpPr>
            <p:spPr>
              <a:xfrm>
                <a:off x="9308272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5" name="フリーフォーム 894"/>
              <p:cNvSpPr/>
              <p:nvPr/>
            </p:nvSpPr>
            <p:spPr>
              <a:xfrm flipH="1">
                <a:off x="9107038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平行四辺形 895"/>
              <p:cNvSpPr/>
              <p:nvPr/>
            </p:nvSpPr>
            <p:spPr>
              <a:xfrm>
                <a:off x="9167169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7" name="正方形/長方形 896"/>
              <p:cNvSpPr/>
              <p:nvPr/>
            </p:nvSpPr>
            <p:spPr>
              <a:xfrm>
                <a:off x="8943819" y="6536840"/>
                <a:ext cx="778218" cy="928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 rot="21074697">
                <a:off x="9103317" y="6629480"/>
                <a:ext cx="134862" cy="37462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台形 898"/>
              <p:cNvSpPr/>
              <p:nvPr/>
            </p:nvSpPr>
            <p:spPr>
              <a:xfrm rot="18900000">
                <a:off x="9219633" y="6546619"/>
                <a:ext cx="134862" cy="37462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角丸四角形 899"/>
              <p:cNvSpPr/>
              <p:nvPr/>
            </p:nvSpPr>
            <p:spPr>
              <a:xfrm>
                <a:off x="9062349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台形 277"/>
              <p:cNvSpPr/>
              <p:nvPr/>
            </p:nvSpPr>
            <p:spPr>
              <a:xfrm rot="20739510" flipH="1">
                <a:off x="9427489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台形 277"/>
              <p:cNvSpPr/>
              <p:nvPr/>
            </p:nvSpPr>
            <p:spPr>
              <a:xfrm rot="860490">
                <a:off x="8728364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plaid">
                <a:fgClr>
                  <a:srgbClr val="00B0F0"/>
                </a:fgClr>
                <a:bgClr>
                  <a:srgbClr val="0070C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3" name="グループ化 872"/>
            <p:cNvGrpSpPr/>
            <p:nvPr/>
          </p:nvGrpSpPr>
          <p:grpSpPr>
            <a:xfrm>
              <a:off x="8981243" y="5648047"/>
              <a:ext cx="709432" cy="510764"/>
              <a:chOff x="4049295" y="4129510"/>
              <a:chExt cx="834984" cy="601156"/>
            </a:xfrm>
          </p:grpSpPr>
          <p:grpSp>
            <p:nvGrpSpPr>
              <p:cNvPr id="874" name="グループ化 873"/>
              <p:cNvGrpSpPr/>
              <p:nvPr/>
            </p:nvGrpSpPr>
            <p:grpSpPr>
              <a:xfrm>
                <a:off x="4049295" y="4129510"/>
                <a:ext cx="834984" cy="601156"/>
                <a:chOff x="2791570" y="2264669"/>
                <a:chExt cx="1151489" cy="797847"/>
              </a:xfrm>
              <a:solidFill>
                <a:srgbClr val="FFCC99"/>
              </a:solidFill>
            </p:grpSpPr>
            <p:grpSp>
              <p:nvGrpSpPr>
                <p:cNvPr id="881" name="グループ化 880"/>
                <p:cNvGrpSpPr/>
                <p:nvPr/>
              </p:nvGrpSpPr>
              <p:grpSpPr>
                <a:xfrm rot="20700000">
                  <a:off x="2791570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886" name="円/楕円 224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円/楕円 225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2" name="グループ化 881"/>
                <p:cNvGrpSpPr/>
                <p:nvPr/>
              </p:nvGrpSpPr>
              <p:grpSpPr>
                <a:xfrm rot="900000" flipH="1">
                  <a:off x="3721053" y="2488565"/>
                  <a:ext cx="222006" cy="333008"/>
                  <a:chOff x="2675026" y="2845795"/>
                  <a:chExt cx="157843" cy="236764"/>
                </a:xfrm>
                <a:grpFill/>
              </p:grpSpPr>
              <p:sp>
                <p:nvSpPr>
                  <p:cNvPr id="884" name="円/楕円 222"/>
                  <p:cNvSpPr/>
                  <p:nvPr/>
                </p:nvSpPr>
                <p:spPr>
                  <a:xfrm>
                    <a:off x="2675026" y="2845795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円/楕円 223"/>
                  <p:cNvSpPr/>
                  <p:nvPr/>
                </p:nvSpPr>
                <p:spPr>
                  <a:xfrm>
                    <a:off x="2703601" y="2887070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83" name="円/楕円 221"/>
                <p:cNvSpPr/>
                <p:nvPr/>
              </p:nvSpPr>
              <p:spPr>
                <a:xfrm>
                  <a:off x="2902858" y="2264669"/>
                  <a:ext cx="928914" cy="797847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07033 h 890266"/>
                    <a:gd name="connsiteX1" fmla="*/ 416560 w 826770"/>
                    <a:gd name="connsiteY1" fmla="*/ 0 h 890266"/>
                    <a:gd name="connsiteX2" fmla="*/ 826770 w 826770"/>
                    <a:gd name="connsiteY2" fmla="*/ 407033 h 890266"/>
                    <a:gd name="connsiteX3" fmla="*/ 413385 w 826770"/>
                    <a:gd name="connsiteY3" fmla="*/ 890266 h 890266"/>
                    <a:gd name="connsiteX4" fmla="*/ 0 w 826770"/>
                    <a:gd name="connsiteY4" fmla="*/ 407033 h 890266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720 h 737953"/>
                    <a:gd name="connsiteX1" fmla="*/ 421323 w 826770"/>
                    <a:gd name="connsiteY1" fmla="*/ 87 h 737953"/>
                    <a:gd name="connsiteX2" fmla="*/ 826770 w 826770"/>
                    <a:gd name="connsiteY2" fmla="*/ 254720 h 737953"/>
                    <a:gd name="connsiteX3" fmla="*/ 413385 w 826770"/>
                    <a:gd name="connsiteY3" fmla="*/ 737953 h 737953"/>
                    <a:gd name="connsiteX4" fmla="*/ 0 w 826770"/>
                    <a:gd name="connsiteY4" fmla="*/ 254720 h 737953"/>
                    <a:gd name="connsiteX0" fmla="*/ 0 w 826770"/>
                    <a:gd name="connsiteY0" fmla="*/ 254633 h 737866"/>
                    <a:gd name="connsiteX1" fmla="*/ 421323 w 826770"/>
                    <a:gd name="connsiteY1" fmla="*/ 0 h 737866"/>
                    <a:gd name="connsiteX2" fmla="*/ 826770 w 826770"/>
                    <a:gd name="connsiteY2" fmla="*/ 254633 h 737866"/>
                    <a:gd name="connsiteX3" fmla="*/ 413385 w 826770"/>
                    <a:gd name="connsiteY3" fmla="*/ 737866 h 737866"/>
                    <a:gd name="connsiteX4" fmla="*/ 0 w 826770"/>
                    <a:gd name="connsiteY4" fmla="*/ 254633 h 737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37866">
                      <a:moveTo>
                        <a:pt x="0" y="254633"/>
                      </a:moveTo>
                      <a:cubicBezTo>
                        <a:pt x="2381" y="54426"/>
                        <a:pt x="193017" y="0"/>
                        <a:pt x="421323" y="0"/>
                      </a:cubicBezTo>
                      <a:cubicBezTo>
                        <a:pt x="649629" y="0"/>
                        <a:pt x="826770" y="71095"/>
                        <a:pt x="826770" y="254633"/>
                      </a:cubicBezTo>
                      <a:cubicBezTo>
                        <a:pt x="826770" y="521515"/>
                        <a:pt x="641691" y="737866"/>
                        <a:pt x="413385" y="737866"/>
                      </a:cubicBezTo>
                      <a:cubicBezTo>
                        <a:pt x="185079" y="737866"/>
                        <a:pt x="0" y="521515"/>
                        <a:pt x="0" y="254633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5" name="円/楕円 27"/>
              <p:cNvSpPr/>
              <p:nvPr/>
            </p:nvSpPr>
            <p:spPr>
              <a:xfrm>
                <a:off x="4376923" y="465625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6" name="円/楕円 27"/>
              <p:cNvSpPr/>
              <p:nvPr/>
            </p:nvSpPr>
            <p:spPr>
              <a:xfrm rot="10800000">
                <a:off x="4207261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円/楕円 27"/>
              <p:cNvSpPr/>
              <p:nvPr/>
            </p:nvSpPr>
            <p:spPr>
              <a:xfrm rot="10800000">
                <a:off x="4564222" y="435192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8" name="正方形/長方形 67"/>
              <p:cNvSpPr/>
              <p:nvPr/>
            </p:nvSpPr>
            <p:spPr>
              <a:xfrm>
                <a:off x="4437514" y="4577199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9" name="円/楕円 27"/>
              <p:cNvSpPr/>
              <p:nvPr/>
            </p:nvSpPr>
            <p:spPr>
              <a:xfrm>
                <a:off x="4207261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0" name="円/楕円 27"/>
              <p:cNvSpPr/>
              <p:nvPr/>
            </p:nvSpPr>
            <p:spPr>
              <a:xfrm>
                <a:off x="4564222" y="4492000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13" name="グループ化 912"/>
          <p:cNvGrpSpPr/>
          <p:nvPr/>
        </p:nvGrpSpPr>
        <p:grpSpPr>
          <a:xfrm>
            <a:off x="4665561" y="4616709"/>
            <a:ext cx="709395" cy="1746096"/>
            <a:chOff x="4868848" y="5424655"/>
            <a:chExt cx="1211510" cy="2982001"/>
          </a:xfrm>
        </p:grpSpPr>
        <p:grpSp>
          <p:nvGrpSpPr>
            <p:cNvPr id="914" name="グループ化 913"/>
            <p:cNvGrpSpPr/>
            <p:nvPr/>
          </p:nvGrpSpPr>
          <p:grpSpPr>
            <a:xfrm>
              <a:off x="4868848" y="5852224"/>
              <a:ext cx="1211510" cy="2554432"/>
              <a:chOff x="4868848" y="5852224"/>
              <a:chExt cx="1211510" cy="2554432"/>
            </a:xfrm>
          </p:grpSpPr>
          <p:sp>
            <p:nvSpPr>
              <p:cNvPr id="935" name="台形 934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6" name="フリーフォーム 935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37" name="グループ化 936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59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0" name="角丸四角形 95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1" name="フリーフォーム 96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56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角丸四角形 95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フリーフォーム 95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9" name="グループ化 938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952" name="台形 951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台形 952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台形 953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台形 954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40" name="フリーフォーム 939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フリーフォーム 942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フリーフォーム 943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5" name="平行四辺形 944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正方形/長方形 945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台形 946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台形 947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角丸四角形 948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1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5" name="グループ化 914"/>
            <p:cNvGrpSpPr/>
            <p:nvPr/>
          </p:nvGrpSpPr>
          <p:grpSpPr>
            <a:xfrm>
              <a:off x="5139107" y="5424655"/>
              <a:ext cx="708676" cy="735109"/>
              <a:chOff x="903677" y="5311672"/>
              <a:chExt cx="834094" cy="865204"/>
            </a:xfrm>
          </p:grpSpPr>
          <p:sp>
            <p:nvSpPr>
              <p:cNvPr id="916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17" name="グループ化 916"/>
              <p:cNvGrpSpPr/>
              <p:nvPr/>
            </p:nvGrpSpPr>
            <p:grpSpPr>
              <a:xfrm>
                <a:off x="903677" y="5593181"/>
                <a:ext cx="834094" cy="583695"/>
                <a:chOff x="2792183" y="2298226"/>
                <a:chExt cx="1150263" cy="774672"/>
              </a:xfrm>
              <a:solidFill>
                <a:srgbClr val="FFCC99"/>
              </a:solidFill>
            </p:grpSpPr>
            <p:grpSp>
              <p:nvGrpSpPr>
                <p:cNvPr id="928" name="グループ化 927"/>
                <p:cNvGrpSpPr/>
                <p:nvPr/>
              </p:nvGrpSpPr>
              <p:grpSpPr>
                <a:xfrm rot="20700000">
                  <a:off x="2792183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933" name="円/楕円 307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円/楕円 308"/>
                  <p:cNvSpPr/>
                  <p:nvPr/>
                </p:nvSpPr>
                <p:spPr>
                  <a:xfrm>
                    <a:off x="2715605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29" name="グループ化 928"/>
                <p:cNvGrpSpPr/>
                <p:nvPr/>
              </p:nvGrpSpPr>
              <p:grpSpPr>
                <a:xfrm rot="900000" flipH="1">
                  <a:off x="3720440" y="2425625"/>
                  <a:ext cx="222006" cy="333008"/>
                  <a:chOff x="2687029" y="2802683"/>
                  <a:chExt cx="157843" cy="236764"/>
                </a:xfrm>
                <a:grpFill/>
              </p:grpSpPr>
              <p:sp>
                <p:nvSpPr>
                  <p:cNvPr id="931" name="円/楕円 305"/>
                  <p:cNvSpPr/>
                  <p:nvPr/>
                </p:nvSpPr>
                <p:spPr>
                  <a:xfrm>
                    <a:off x="2687029" y="2802683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円/楕円 306"/>
                  <p:cNvSpPr/>
                  <p:nvPr/>
                </p:nvSpPr>
                <p:spPr>
                  <a:xfrm>
                    <a:off x="2715604" y="2843958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30" name="円/楕円 304"/>
                <p:cNvSpPr/>
                <p:nvPr/>
              </p:nvSpPr>
              <p:spPr>
                <a:xfrm>
                  <a:off x="2890809" y="2298226"/>
                  <a:ext cx="928915" cy="774672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4570 h 717803"/>
                    <a:gd name="connsiteX1" fmla="*/ 400685 w 826770"/>
                    <a:gd name="connsiteY1" fmla="*/ 1368 h 717803"/>
                    <a:gd name="connsiteX2" fmla="*/ 826770 w 826770"/>
                    <a:gd name="connsiteY2" fmla="*/ 234570 h 717803"/>
                    <a:gd name="connsiteX3" fmla="*/ 413385 w 826770"/>
                    <a:gd name="connsiteY3" fmla="*/ 717803 h 717803"/>
                    <a:gd name="connsiteX4" fmla="*/ 0 w 826770"/>
                    <a:gd name="connsiteY4" fmla="*/ 234570 h 717803"/>
                    <a:gd name="connsiteX0" fmla="*/ 0 w 826770"/>
                    <a:gd name="connsiteY0" fmla="*/ 233202 h 716435"/>
                    <a:gd name="connsiteX1" fmla="*/ 400685 w 826770"/>
                    <a:gd name="connsiteY1" fmla="*/ 0 h 716435"/>
                    <a:gd name="connsiteX2" fmla="*/ 826770 w 826770"/>
                    <a:gd name="connsiteY2" fmla="*/ 233202 h 716435"/>
                    <a:gd name="connsiteX3" fmla="*/ 413385 w 826770"/>
                    <a:gd name="connsiteY3" fmla="*/ 716435 h 716435"/>
                    <a:gd name="connsiteX4" fmla="*/ 0 w 826770"/>
                    <a:gd name="connsiteY4" fmla="*/ 233202 h 716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716435">
                      <a:moveTo>
                        <a:pt x="0" y="233202"/>
                      </a:moveTo>
                      <a:cubicBezTo>
                        <a:pt x="2382" y="90145"/>
                        <a:pt x="172379" y="0"/>
                        <a:pt x="400685" y="0"/>
                      </a:cubicBezTo>
                      <a:cubicBezTo>
                        <a:pt x="628991" y="0"/>
                        <a:pt x="826770" y="56808"/>
                        <a:pt x="826770" y="233202"/>
                      </a:cubicBezTo>
                      <a:cubicBezTo>
                        <a:pt x="826770" y="500084"/>
                        <a:pt x="641691" y="716435"/>
                        <a:pt x="413385" y="716435"/>
                      </a:cubicBezTo>
                      <a:cubicBezTo>
                        <a:pt x="185079" y="716435"/>
                        <a:pt x="0" y="500084"/>
                        <a:pt x="0" y="233202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8" name="円/楕円 27"/>
              <p:cNvSpPr/>
              <p:nvPr/>
            </p:nvSpPr>
            <p:spPr>
              <a:xfrm>
                <a:off x="1240606" y="6090829"/>
                <a:ext cx="164248" cy="372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円/楕円 27"/>
              <p:cNvSpPr/>
              <p:nvPr/>
            </p:nvSpPr>
            <p:spPr>
              <a:xfrm rot="10800000">
                <a:off x="1048450" y="5812410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円/楕円 27"/>
              <p:cNvSpPr/>
              <p:nvPr/>
            </p:nvSpPr>
            <p:spPr>
              <a:xfrm rot="10800000">
                <a:off x="1405318" y="5812411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1" name="正方形/長方形 67"/>
              <p:cNvSpPr/>
              <p:nvPr/>
            </p:nvSpPr>
            <p:spPr>
              <a:xfrm>
                <a:off x="1303452" y="6005388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月 921"/>
              <p:cNvSpPr/>
              <p:nvPr/>
            </p:nvSpPr>
            <p:spPr>
              <a:xfrm>
                <a:off x="944851" y="5460908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月 922"/>
              <p:cNvSpPr/>
              <p:nvPr/>
            </p:nvSpPr>
            <p:spPr>
              <a:xfrm>
                <a:off x="1079189" y="550346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4" name="月 923"/>
              <p:cNvSpPr/>
              <p:nvPr/>
            </p:nvSpPr>
            <p:spPr>
              <a:xfrm>
                <a:off x="1014428" y="5530748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5" name="月 924"/>
              <p:cNvSpPr/>
              <p:nvPr/>
            </p:nvSpPr>
            <p:spPr>
              <a:xfrm>
                <a:off x="1145144" y="5472330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円/楕円 27"/>
              <p:cNvSpPr/>
              <p:nvPr/>
            </p:nvSpPr>
            <p:spPr>
              <a:xfrm rot="10800000" flipV="1">
                <a:off x="1081248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7" name="円/楕円 27"/>
              <p:cNvSpPr/>
              <p:nvPr/>
            </p:nvSpPr>
            <p:spPr>
              <a:xfrm rot="10800000" flipV="1">
                <a:off x="1438116" y="5927706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62" name="グループ化 961"/>
          <p:cNvGrpSpPr/>
          <p:nvPr/>
        </p:nvGrpSpPr>
        <p:grpSpPr>
          <a:xfrm>
            <a:off x="6448851" y="4657407"/>
            <a:ext cx="709393" cy="1717613"/>
            <a:chOff x="6755705" y="5473299"/>
            <a:chExt cx="1211510" cy="2933357"/>
          </a:xfrm>
        </p:grpSpPr>
        <p:grpSp>
          <p:nvGrpSpPr>
            <p:cNvPr id="963" name="グループ化 962"/>
            <p:cNvGrpSpPr/>
            <p:nvPr/>
          </p:nvGrpSpPr>
          <p:grpSpPr>
            <a:xfrm>
              <a:off x="6755705" y="5852224"/>
              <a:ext cx="1211510" cy="2554432"/>
              <a:chOff x="6755705" y="5852224"/>
              <a:chExt cx="1211510" cy="2554432"/>
            </a:xfrm>
          </p:grpSpPr>
          <p:sp>
            <p:nvSpPr>
              <p:cNvPr id="983" name="台形 982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4" name="フリーフォーム 983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85" name="グループ化 984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角丸四角形 10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6" name="グループ化 985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5" name="角丸四角形 10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フリーフォーム 10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7" name="グループ化 986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000" name="台形 9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1" name="台形 10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2" name="台形 10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3" name="台形 10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88" name="フリーフォーム 987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フリーフォーム 989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フリーフォーム 990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フリーフォーム 991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3" name="平行四辺形 992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台形 994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6" name="台形 995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7" name="角丸四角形 996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9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64" name="グループ化 963"/>
            <p:cNvGrpSpPr/>
            <p:nvPr/>
          </p:nvGrpSpPr>
          <p:grpSpPr>
            <a:xfrm>
              <a:off x="7016794" y="5473299"/>
              <a:ext cx="709081" cy="750771"/>
              <a:chOff x="4869758" y="4184318"/>
              <a:chExt cx="1024362" cy="1084589"/>
            </a:xfrm>
          </p:grpSpPr>
          <p:sp>
            <p:nvSpPr>
              <p:cNvPr id="965" name="円/楕円 708"/>
              <p:cNvSpPr/>
              <p:nvPr/>
            </p:nvSpPr>
            <p:spPr>
              <a:xfrm>
                <a:off x="4893797" y="4184318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66" name="グループ化 965"/>
              <p:cNvGrpSpPr/>
              <p:nvPr/>
            </p:nvGrpSpPr>
            <p:grpSpPr>
              <a:xfrm>
                <a:off x="4869758" y="4480593"/>
                <a:ext cx="1024362" cy="704528"/>
                <a:chOff x="2791855" y="2300718"/>
                <a:chExt cx="1150919" cy="761799"/>
              </a:xfrm>
              <a:solidFill>
                <a:srgbClr val="FFCC99"/>
              </a:solidFill>
            </p:grpSpPr>
            <p:grpSp>
              <p:nvGrpSpPr>
                <p:cNvPr id="976" name="グループ化 975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81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2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77" name="グループ化 97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79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0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78" name="円/楕円 267"/>
                <p:cNvSpPr/>
                <p:nvPr/>
              </p:nvSpPr>
              <p:spPr>
                <a:xfrm>
                  <a:off x="2902858" y="2300718"/>
                  <a:ext cx="928958" cy="76179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770"/>
                    <a:gd name="connsiteY0" fmla="*/ 224251 h 707484"/>
                    <a:gd name="connsiteX1" fmla="*/ 405448 w 826770"/>
                    <a:gd name="connsiteY1" fmla="*/ 2956 h 707484"/>
                    <a:gd name="connsiteX2" fmla="*/ 826770 w 826770"/>
                    <a:gd name="connsiteY2" fmla="*/ 224251 h 707484"/>
                    <a:gd name="connsiteX3" fmla="*/ 413385 w 826770"/>
                    <a:gd name="connsiteY3" fmla="*/ 707484 h 707484"/>
                    <a:gd name="connsiteX4" fmla="*/ 0 w 826770"/>
                    <a:gd name="connsiteY4" fmla="*/ 224251 h 707484"/>
                    <a:gd name="connsiteX0" fmla="*/ 0 w 826808"/>
                    <a:gd name="connsiteY0" fmla="*/ 221295 h 704528"/>
                    <a:gd name="connsiteX1" fmla="*/ 405448 w 826808"/>
                    <a:gd name="connsiteY1" fmla="*/ 0 h 704528"/>
                    <a:gd name="connsiteX2" fmla="*/ 826770 w 826808"/>
                    <a:gd name="connsiteY2" fmla="*/ 221295 h 704528"/>
                    <a:gd name="connsiteX3" fmla="*/ 413385 w 826808"/>
                    <a:gd name="connsiteY3" fmla="*/ 704528 h 704528"/>
                    <a:gd name="connsiteX4" fmla="*/ 0 w 826808"/>
                    <a:gd name="connsiteY4" fmla="*/ 221295 h 70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808" h="704528">
                      <a:moveTo>
                        <a:pt x="0" y="221295"/>
                      </a:moveTo>
                      <a:cubicBezTo>
                        <a:pt x="0" y="75063"/>
                        <a:pt x="177142" y="0"/>
                        <a:pt x="405448" y="0"/>
                      </a:cubicBezTo>
                      <a:cubicBezTo>
                        <a:pt x="633754" y="0"/>
                        <a:pt x="829945" y="78238"/>
                        <a:pt x="826770" y="221295"/>
                      </a:cubicBezTo>
                      <a:cubicBezTo>
                        <a:pt x="826770" y="488177"/>
                        <a:pt x="641691" y="704528"/>
                        <a:pt x="413385" y="704528"/>
                      </a:cubicBezTo>
                      <a:cubicBezTo>
                        <a:pt x="185079" y="704528"/>
                        <a:pt x="0" y="488177"/>
                        <a:pt x="0" y="221295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7" name="円/楕円 27"/>
              <p:cNvSpPr/>
              <p:nvPr/>
            </p:nvSpPr>
            <p:spPr>
              <a:xfrm>
                <a:off x="5283604" y="5106996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8" name="円/楕円 27"/>
              <p:cNvSpPr/>
              <p:nvPr/>
            </p:nvSpPr>
            <p:spPr>
              <a:xfrm rot="10800000">
                <a:off x="5081735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9" name="円/楕円 27"/>
              <p:cNvSpPr/>
              <p:nvPr/>
            </p:nvSpPr>
            <p:spPr>
              <a:xfrm rot="10800000">
                <a:off x="5466891" y="4792058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0" name="正方形/長方形 67"/>
              <p:cNvSpPr/>
              <p:nvPr/>
            </p:nvSpPr>
            <p:spPr>
              <a:xfrm>
                <a:off x="5353635" y="4983400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1" name="月 970"/>
              <p:cNvSpPr/>
              <p:nvPr/>
            </p:nvSpPr>
            <p:spPr>
              <a:xfrm>
                <a:off x="4942358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2" name="月 971"/>
              <p:cNvSpPr/>
              <p:nvPr/>
            </p:nvSpPr>
            <p:spPr>
              <a:xfrm flipH="1">
                <a:off x="5667153" y="43168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3" name="フリーフォーム 972"/>
              <p:cNvSpPr/>
              <p:nvPr/>
            </p:nvSpPr>
            <p:spPr>
              <a:xfrm flipH="1">
                <a:off x="5067001" y="4415130"/>
                <a:ext cx="630870" cy="433243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4" name="円/楕円 27"/>
              <p:cNvSpPr/>
              <p:nvPr/>
            </p:nvSpPr>
            <p:spPr>
              <a:xfrm>
                <a:off x="5081735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5" name="円/楕円 27"/>
              <p:cNvSpPr/>
              <p:nvPr/>
            </p:nvSpPr>
            <p:spPr>
              <a:xfrm>
                <a:off x="5466891" y="4917113"/>
                <a:ext cx="201600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10" name="グループ化 1009"/>
          <p:cNvGrpSpPr/>
          <p:nvPr/>
        </p:nvGrpSpPr>
        <p:grpSpPr>
          <a:xfrm>
            <a:off x="857616" y="2454500"/>
            <a:ext cx="709395" cy="1895648"/>
            <a:chOff x="659705" y="2730850"/>
            <a:chExt cx="1211510" cy="3237406"/>
          </a:xfrm>
        </p:grpSpPr>
        <p:grpSp>
          <p:nvGrpSpPr>
            <p:cNvPr id="1011" name="グループ化 1010"/>
            <p:cNvGrpSpPr/>
            <p:nvPr/>
          </p:nvGrpSpPr>
          <p:grpSpPr>
            <a:xfrm>
              <a:off x="659705" y="3413824"/>
              <a:ext cx="1211510" cy="2554432"/>
              <a:chOff x="659705" y="5852224"/>
              <a:chExt cx="1211510" cy="2554432"/>
            </a:xfrm>
          </p:grpSpPr>
          <p:sp>
            <p:nvSpPr>
              <p:cNvPr id="1041" name="台形 1040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2" name="フリーフォーム 1041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3" name="グループ化 1042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6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6" name="角丸四角形 106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06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3" name="角丸四角形 106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5" name="グループ化 1044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058" name="台形 105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台形 105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台形 105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台形 106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46" name="フリーフォーム 1045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7" name="フリーフォーム 1046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フリーフォーム 1047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9" name="フリーフォーム 1048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0" name="フリーフォーム 1049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1" name="平行四辺形 1050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2" name="正方形/長方形 1051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3" name="台形 1052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4" name="台形 1053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5" name="角丸四角形 1054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6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7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12" name="グループ化 1011"/>
            <p:cNvGrpSpPr/>
            <p:nvPr/>
          </p:nvGrpSpPr>
          <p:grpSpPr>
            <a:xfrm>
              <a:off x="825259" y="2730850"/>
              <a:ext cx="913133" cy="805553"/>
              <a:chOff x="255754" y="2610168"/>
              <a:chExt cx="1319141" cy="1163728"/>
            </a:xfrm>
          </p:grpSpPr>
          <p:sp>
            <p:nvSpPr>
              <p:cNvPr id="1013" name="フリーフォーム 1012"/>
              <p:cNvSpPr/>
              <p:nvPr/>
            </p:nvSpPr>
            <p:spPr>
              <a:xfrm>
                <a:off x="255754" y="26285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14" name="グループ化 1013"/>
              <p:cNvGrpSpPr/>
              <p:nvPr/>
            </p:nvGrpSpPr>
            <p:grpSpPr>
              <a:xfrm>
                <a:off x="377548" y="32204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035" name="グループ化 1034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9" name="円/楕円 96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円/楕円 97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36" name="グループ化 1035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037" name="円/楕円 92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8" name="円/楕円 95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15" name="フリーフォーム 1014"/>
              <p:cNvSpPr/>
              <p:nvPr/>
            </p:nvSpPr>
            <p:spPr>
              <a:xfrm>
                <a:off x="416415" y="27771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6" name="円/楕円 8"/>
              <p:cNvSpPr/>
              <p:nvPr/>
            </p:nvSpPr>
            <p:spPr>
              <a:xfrm>
                <a:off x="454843" y="2814644"/>
                <a:ext cx="920964" cy="959252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7" name="月 1016"/>
              <p:cNvSpPr/>
              <p:nvPr/>
            </p:nvSpPr>
            <p:spPr>
              <a:xfrm rot="5400000">
                <a:off x="632323" y="3011131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8" name="月 1017"/>
              <p:cNvSpPr/>
              <p:nvPr/>
            </p:nvSpPr>
            <p:spPr>
              <a:xfrm rot="5400000">
                <a:off x="1137148" y="3011132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9" name="円/楕円 155"/>
              <p:cNvSpPr/>
              <p:nvPr/>
            </p:nvSpPr>
            <p:spPr>
              <a:xfrm>
                <a:off x="850596" y="3507160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0" name="グループ化 1019"/>
              <p:cNvGrpSpPr/>
              <p:nvPr/>
            </p:nvGrpSpPr>
            <p:grpSpPr>
              <a:xfrm>
                <a:off x="769632" y="3598123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033" name="フリーフォーム 1032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4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21" name="月 1020"/>
              <p:cNvSpPr/>
              <p:nvPr/>
            </p:nvSpPr>
            <p:spPr>
              <a:xfrm rot="16200000" flipV="1">
                <a:off x="619576" y="3191551"/>
                <a:ext cx="82646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2" name="月 1021"/>
              <p:cNvSpPr/>
              <p:nvPr/>
            </p:nvSpPr>
            <p:spPr>
              <a:xfrm rot="16200000" flipV="1">
                <a:off x="1124400" y="3191552"/>
                <a:ext cx="82648" cy="271598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23" name="グループ化 1022"/>
              <p:cNvGrpSpPr/>
              <p:nvPr/>
            </p:nvGrpSpPr>
            <p:grpSpPr>
              <a:xfrm rot="1800000">
                <a:off x="1013803" y="2610168"/>
                <a:ext cx="544343" cy="280855"/>
                <a:chOff x="4315728" y="3209029"/>
                <a:chExt cx="803969" cy="449132"/>
              </a:xfrm>
            </p:grpSpPr>
            <p:sp>
              <p:nvSpPr>
                <p:cNvPr id="1024" name="円/楕円 329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円/楕円 330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円/楕円 331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円/楕円 332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円/楕円 333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334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0" name="円/楕円 335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円/楕円 336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2" name="円/楕円 337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68" name="グループ化 1067"/>
          <p:cNvGrpSpPr/>
          <p:nvPr/>
        </p:nvGrpSpPr>
        <p:grpSpPr>
          <a:xfrm>
            <a:off x="2744473" y="2457144"/>
            <a:ext cx="709395" cy="1893798"/>
            <a:chOff x="2546562" y="2734009"/>
            <a:chExt cx="1211510" cy="3234247"/>
          </a:xfrm>
        </p:grpSpPr>
        <p:grpSp>
          <p:nvGrpSpPr>
            <p:cNvPr id="1069" name="グループ化 1068"/>
            <p:cNvGrpSpPr/>
            <p:nvPr/>
          </p:nvGrpSpPr>
          <p:grpSpPr>
            <a:xfrm>
              <a:off x="2546562" y="3413824"/>
              <a:ext cx="1211510" cy="2554432"/>
              <a:chOff x="2546562" y="5852224"/>
              <a:chExt cx="1211510" cy="2554432"/>
            </a:xfrm>
          </p:grpSpPr>
          <p:sp>
            <p:nvSpPr>
              <p:cNvPr id="1090" name="台形 1089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フリーフォーム 1090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92" name="グループ化 1091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14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5" name="角丸四角形 111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 111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11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2" name="角丸四角形 111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フリーフォーム 111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4" name="グループ化 1093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107" name="台形 1106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8" name="台形 1107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台形 1108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台形 1109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5" name="フリーフォーム 1094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フリーフォーム 1096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フリーフォーム 1097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フリーフォーム 1098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平行四辺形 1099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正方形/長方形 1100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台形 1101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台形 1102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角丸四角形 1103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5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6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70" name="グループ化 1069"/>
            <p:cNvGrpSpPr/>
            <p:nvPr/>
          </p:nvGrpSpPr>
          <p:grpSpPr>
            <a:xfrm>
              <a:off x="2749029" y="2734009"/>
              <a:ext cx="880284" cy="769657"/>
              <a:chOff x="2980251" y="3894773"/>
              <a:chExt cx="956038" cy="835890"/>
            </a:xfrm>
          </p:grpSpPr>
          <p:sp>
            <p:nvSpPr>
              <p:cNvPr id="1071" name="片側の 2 つの角を丸めた四角形 1070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72" name="グループ化 1071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083" name="グループ化 1082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088" name="円/楕円 17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円/楕円 17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4" name="グループ化 1083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86" name="円/楕円 169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円/楕円 170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85" name="円/楕円 168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73" name="円/楕円 27"/>
              <p:cNvSpPr/>
              <p:nvPr/>
            </p:nvSpPr>
            <p:spPr>
              <a:xfrm>
                <a:off x="3343097" y="4637314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4" name="月 1073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月 1074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6" name="月 1075"/>
              <p:cNvSpPr/>
              <p:nvPr/>
            </p:nvSpPr>
            <p:spPr>
              <a:xfrm rot="3600000">
                <a:off x="3173326" y="3785276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7" name="月 1076"/>
              <p:cNvSpPr/>
              <p:nvPr/>
            </p:nvSpPr>
            <p:spPr>
              <a:xfrm rot="18000000" flipH="1">
                <a:off x="3467035" y="3785277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8" name="月 1077"/>
              <p:cNvSpPr/>
              <p:nvPr/>
            </p:nvSpPr>
            <p:spPr>
              <a:xfrm rot="5400000">
                <a:off x="3227136" y="427316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9" name="月 1078"/>
              <p:cNvSpPr/>
              <p:nvPr/>
            </p:nvSpPr>
            <p:spPr>
              <a:xfrm rot="5400000">
                <a:off x="3598023" y="4273168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0" name="正方形/長方形 67"/>
              <p:cNvSpPr/>
              <p:nvPr/>
            </p:nvSpPr>
            <p:spPr>
              <a:xfrm>
                <a:off x="3408338" y="4577313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1" name="月 1080"/>
              <p:cNvSpPr/>
              <p:nvPr/>
            </p:nvSpPr>
            <p:spPr>
              <a:xfrm rot="16200000" flipV="1">
                <a:off x="3227136" y="4390574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2" name="月 1081"/>
              <p:cNvSpPr/>
              <p:nvPr/>
            </p:nvSpPr>
            <p:spPr>
              <a:xfrm rot="16200000" flipV="1">
                <a:off x="3598023" y="4390576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54" name="グループ化 1153"/>
          <p:cNvGrpSpPr/>
          <p:nvPr/>
        </p:nvGrpSpPr>
        <p:grpSpPr>
          <a:xfrm>
            <a:off x="4665562" y="2509004"/>
            <a:ext cx="709393" cy="1857503"/>
            <a:chOff x="4868848" y="2795995"/>
            <a:chExt cx="1211510" cy="3172261"/>
          </a:xfrm>
        </p:grpSpPr>
        <p:sp>
          <p:nvSpPr>
            <p:cNvPr id="1155" name="月 823"/>
            <p:cNvSpPr/>
            <p:nvPr/>
          </p:nvSpPr>
          <p:spPr>
            <a:xfrm flipH="1">
              <a:off x="5101535" y="3122427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6" name="月 823"/>
            <p:cNvSpPr/>
            <p:nvPr/>
          </p:nvSpPr>
          <p:spPr>
            <a:xfrm>
              <a:off x="5476507" y="3122427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57" name="グループ化 1156"/>
            <p:cNvGrpSpPr/>
            <p:nvPr/>
          </p:nvGrpSpPr>
          <p:grpSpPr>
            <a:xfrm>
              <a:off x="4868848" y="3413824"/>
              <a:ext cx="1211510" cy="2554432"/>
              <a:chOff x="4868848" y="5852224"/>
              <a:chExt cx="1211510" cy="2554432"/>
            </a:xfrm>
          </p:grpSpPr>
          <p:sp>
            <p:nvSpPr>
              <p:cNvPr id="1178" name="台形 1177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9" name="フリーフォーム 1178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80" name="グループ化 1179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02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199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82" name="グループ化 1181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195" name="台形 1194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6" name="台形 1195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7" name="台形 1196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8" name="台形 1197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83" name="フリーフォーム 1182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フリーフォーム 1183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 1184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フリーフォーム 1185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7" name="フリーフォーム 1186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平行四辺形 1187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正方形/長方形 1188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台形 1189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台形 1190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2" name="角丸四角形 1191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8" name="グループ化 1157"/>
            <p:cNvGrpSpPr/>
            <p:nvPr/>
          </p:nvGrpSpPr>
          <p:grpSpPr>
            <a:xfrm>
              <a:off x="5136210" y="2795995"/>
              <a:ext cx="709080" cy="728460"/>
              <a:chOff x="903440" y="5311672"/>
              <a:chExt cx="834570" cy="857378"/>
            </a:xfrm>
          </p:grpSpPr>
          <p:sp>
            <p:nvSpPr>
              <p:cNvPr id="1159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0" name="グループ化 1159"/>
              <p:cNvGrpSpPr/>
              <p:nvPr/>
            </p:nvGrpSpPr>
            <p:grpSpPr>
              <a:xfrm>
                <a:off x="903440" y="5467012"/>
                <a:ext cx="834570" cy="702038"/>
                <a:chOff x="2791855" y="2130778"/>
                <a:chExt cx="1150919" cy="931736"/>
              </a:xfrm>
              <a:solidFill>
                <a:srgbClr val="FFCC99"/>
              </a:solidFill>
            </p:grpSpPr>
            <p:grpSp>
              <p:nvGrpSpPr>
                <p:cNvPr id="1171" name="グループ化 1170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76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72" name="グループ化 1171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74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3" name="円/楕円 304"/>
                <p:cNvSpPr/>
                <p:nvPr/>
              </p:nvSpPr>
              <p:spPr>
                <a:xfrm>
                  <a:off x="2902858" y="2130778"/>
                  <a:ext cx="928915" cy="931736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78458 h 861691"/>
                    <a:gd name="connsiteX1" fmla="*/ 400685 w 826770"/>
                    <a:gd name="connsiteY1" fmla="*/ 0 h 861691"/>
                    <a:gd name="connsiteX2" fmla="*/ 826770 w 826770"/>
                    <a:gd name="connsiteY2" fmla="*/ 378458 h 861691"/>
                    <a:gd name="connsiteX3" fmla="*/ 413385 w 826770"/>
                    <a:gd name="connsiteY3" fmla="*/ 861691 h 861691"/>
                    <a:gd name="connsiteX4" fmla="*/ 0 w 826770"/>
                    <a:gd name="connsiteY4" fmla="*/ 378458 h 861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61691">
                      <a:moveTo>
                        <a:pt x="0" y="378458"/>
                      </a:moveTo>
                      <a:cubicBezTo>
                        <a:pt x="0" y="111576"/>
                        <a:pt x="172379" y="0"/>
                        <a:pt x="400685" y="0"/>
                      </a:cubicBezTo>
                      <a:cubicBezTo>
                        <a:pt x="628991" y="0"/>
                        <a:pt x="826770" y="111576"/>
                        <a:pt x="826770" y="378458"/>
                      </a:cubicBezTo>
                      <a:cubicBezTo>
                        <a:pt x="826770" y="645340"/>
                        <a:pt x="641691" y="861691"/>
                        <a:pt x="413385" y="861691"/>
                      </a:cubicBezTo>
                      <a:cubicBezTo>
                        <a:pt x="185079" y="861691"/>
                        <a:pt x="0" y="645340"/>
                        <a:pt x="0" y="37845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61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円/楕円 27"/>
              <p:cNvSpPr/>
              <p:nvPr/>
            </p:nvSpPr>
            <p:spPr>
              <a:xfrm rot="10800000">
                <a:off x="10274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円/楕円 27"/>
              <p:cNvSpPr/>
              <p:nvPr/>
            </p:nvSpPr>
            <p:spPr>
              <a:xfrm rot="10800000">
                <a:off x="1433805" y="5659679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4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月 1164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6" name="月 1165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7" name="月 1166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8" name="月 1167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9" name="円/楕円 27"/>
              <p:cNvSpPr/>
              <p:nvPr/>
            </p:nvSpPr>
            <p:spPr>
              <a:xfrm rot="10800000" flipV="1">
                <a:off x="10602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0" name="円/楕円 27"/>
              <p:cNvSpPr/>
              <p:nvPr/>
            </p:nvSpPr>
            <p:spPr>
              <a:xfrm rot="10800000" flipV="1">
                <a:off x="1466603" y="5774974"/>
                <a:ext cx="121860" cy="473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05" name="グループ化 1204"/>
          <p:cNvGrpSpPr/>
          <p:nvPr/>
        </p:nvGrpSpPr>
        <p:grpSpPr>
          <a:xfrm>
            <a:off x="6448850" y="2534322"/>
            <a:ext cx="709395" cy="1839783"/>
            <a:chOff x="6755705" y="2826257"/>
            <a:chExt cx="1211510" cy="3141999"/>
          </a:xfrm>
        </p:grpSpPr>
        <p:grpSp>
          <p:nvGrpSpPr>
            <p:cNvPr id="1206" name="グループ化 1205"/>
            <p:cNvGrpSpPr/>
            <p:nvPr/>
          </p:nvGrpSpPr>
          <p:grpSpPr>
            <a:xfrm>
              <a:off x="6755705" y="3413824"/>
              <a:ext cx="1211510" cy="2554432"/>
              <a:chOff x="6755705" y="5852224"/>
              <a:chExt cx="1211510" cy="2554432"/>
            </a:xfrm>
          </p:grpSpPr>
          <p:sp>
            <p:nvSpPr>
              <p:cNvPr id="1226" name="台形 1225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7" name="フリーフォーム 1226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8" name="グループ化 1227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50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1" name="角丸四角形 125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9" name="グループ化 1228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47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8" name="角丸四角形 124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30" name="グループ化 1229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243" name="台形 1242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台形 1243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台形 1244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台形 1245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31" name="フリーフォーム 1230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2" name="フリーフォーム 1231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3" name="フリーフォーム 1232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4" name="フリーフォーム 1233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5" name="フリーフォーム 1234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6" name="平行四辺形 1235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7" name="正方形/長方形 1236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8" name="台形 1237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9" name="台形 1238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0" name="角丸四角形 1239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1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2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07" name="グループ化 1206"/>
            <p:cNvGrpSpPr/>
            <p:nvPr/>
          </p:nvGrpSpPr>
          <p:grpSpPr>
            <a:xfrm>
              <a:off x="7015034" y="2826257"/>
              <a:ext cx="709081" cy="775576"/>
              <a:chOff x="4869758" y="2548284"/>
              <a:chExt cx="1024362" cy="1120423"/>
            </a:xfrm>
          </p:grpSpPr>
          <p:sp>
            <p:nvSpPr>
              <p:cNvPr id="1208" name="円/楕円 708"/>
              <p:cNvSpPr/>
              <p:nvPr/>
            </p:nvSpPr>
            <p:spPr>
              <a:xfrm>
                <a:off x="4893797" y="2548284"/>
                <a:ext cx="976281" cy="899359"/>
              </a:xfrm>
              <a:custGeom>
                <a:avLst/>
                <a:gdLst/>
                <a:ahLst/>
                <a:cxnLst/>
                <a:rect l="l" t="t" r="r" b="b"/>
                <a:pathLst>
                  <a:path w="795397" h="634204">
                    <a:moveTo>
                      <a:pt x="317102" y="0"/>
                    </a:moveTo>
                    <a:cubicBezTo>
                      <a:pt x="345067" y="0"/>
                      <a:pt x="372186" y="3620"/>
                      <a:pt x="397699" y="11623"/>
                    </a:cubicBezTo>
                    <a:cubicBezTo>
                      <a:pt x="423212" y="3620"/>
                      <a:pt x="450331" y="0"/>
                      <a:pt x="478295" y="0"/>
                    </a:cubicBezTo>
                    <a:cubicBezTo>
                      <a:pt x="653426" y="0"/>
                      <a:pt x="795397" y="141971"/>
                      <a:pt x="795397" y="317102"/>
                    </a:cubicBezTo>
                    <a:cubicBezTo>
                      <a:pt x="795397" y="492233"/>
                      <a:pt x="653426" y="634204"/>
                      <a:pt x="478295" y="634204"/>
                    </a:cubicBezTo>
                    <a:cubicBezTo>
                      <a:pt x="450331" y="634204"/>
                      <a:pt x="423212" y="630584"/>
                      <a:pt x="397699" y="622581"/>
                    </a:cubicBezTo>
                    <a:cubicBezTo>
                      <a:pt x="372186" y="630584"/>
                      <a:pt x="345067" y="634204"/>
                      <a:pt x="317102" y="634204"/>
                    </a:cubicBezTo>
                    <a:cubicBezTo>
                      <a:pt x="141971" y="634204"/>
                      <a:pt x="0" y="492233"/>
                      <a:pt x="0" y="317102"/>
                    </a:cubicBezTo>
                    <a:cubicBezTo>
                      <a:pt x="0" y="141971"/>
                      <a:pt x="141971" y="0"/>
                      <a:pt x="317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09" name="グループ化 1208"/>
              <p:cNvGrpSpPr/>
              <p:nvPr/>
            </p:nvGrpSpPr>
            <p:grpSpPr>
              <a:xfrm>
                <a:off x="4869758" y="2756569"/>
                <a:ext cx="1024362" cy="828353"/>
                <a:chOff x="2791855" y="2166827"/>
                <a:chExt cx="1150919" cy="895689"/>
              </a:xfrm>
              <a:solidFill>
                <a:srgbClr val="FFCC99"/>
              </a:solidFill>
            </p:grpSpPr>
            <p:grpSp>
              <p:nvGrpSpPr>
                <p:cNvPr id="1219" name="グループ化 1218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4" name="円/楕円 270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5" name="円/楕円 271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20" name="グループ化 1219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22" name="円/楕円 268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3" name="円/楕円 269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1" name="円/楕円 267"/>
                <p:cNvSpPr/>
                <p:nvPr/>
              </p:nvSpPr>
              <p:spPr>
                <a:xfrm>
                  <a:off x="2902858" y="2166827"/>
                  <a:ext cx="928915" cy="895689"/>
                </a:xfrm>
                <a:custGeom>
                  <a:avLst/>
                  <a:gdLst>
                    <a:gd name="connsiteX0" fmla="*/ 0 w 826769"/>
                    <a:gd name="connsiteY0" fmla="*/ 483233 h 966465"/>
                    <a:gd name="connsiteX1" fmla="*/ 413385 w 826769"/>
                    <a:gd name="connsiteY1" fmla="*/ 0 h 966465"/>
                    <a:gd name="connsiteX2" fmla="*/ 826770 w 826769"/>
                    <a:gd name="connsiteY2" fmla="*/ 483233 h 966465"/>
                    <a:gd name="connsiteX3" fmla="*/ 413385 w 826769"/>
                    <a:gd name="connsiteY3" fmla="*/ 966466 h 966465"/>
                    <a:gd name="connsiteX4" fmla="*/ 0 w 826769"/>
                    <a:gd name="connsiteY4" fmla="*/ 483233 h 966465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483233 h 966466"/>
                    <a:gd name="connsiteX1" fmla="*/ 413385 w 826770"/>
                    <a:gd name="connsiteY1" fmla="*/ 0 h 966466"/>
                    <a:gd name="connsiteX2" fmla="*/ 826770 w 826770"/>
                    <a:gd name="connsiteY2" fmla="*/ 483233 h 966466"/>
                    <a:gd name="connsiteX3" fmla="*/ 413385 w 826770"/>
                    <a:gd name="connsiteY3" fmla="*/ 966466 h 966466"/>
                    <a:gd name="connsiteX4" fmla="*/ 0 w 826770"/>
                    <a:gd name="connsiteY4" fmla="*/ 483233 h 966466"/>
                    <a:gd name="connsiteX0" fmla="*/ 0 w 826770"/>
                    <a:gd name="connsiteY0" fmla="*/ 345120 h 828353"/>
                    <a:gd name="connsiteX1" fmla="*/ 408623 w 826770"/>
                    <a:gd name="connsiteY1" fmla="*/ 0 h 828353"/>
                    <a:gd name="connsiteX2" fmla="*/ 826770 w 826770"/>
                    <a:gd name="connsiteY2" fmla="*/ 345120 h 828353"/>
                    <a:gd name="connsiteX3" fmla="*/ 413385 w 826770"/>
                    <a:gd name="connsiteY3" fmla="*/ 828353 h 828353"/>
                    <a:gd name="connsiteX4" fmla="*/ 0 w 826770"/>
                    <a:gd name="connsiteY4" fmla="*/ 345120 h 828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6770" h="828353">
                      <a:moveTo>
                        <a:pt x="0" y="345120"/>
                      </a:moveTo>
                      <a:cubicBezTo>
                        <a:pt x="0" y="78238"/>
                        <a:pt x="180317" y="0"/>
                        <a:pt x="408623" y="0"/>
                      </a:cubicBezTo>
                      <a:cubicBezTo>
                        <a:pt x="636929" y="0"/>
                        <a:pt x="826770" y="78238"/>
                        <a:pt x="826770" y="345120"/>
                      </a:cubicBezTo>
                      <a:cubicBezTo>
                        <a:pt x="826770" y="612002"/>
                        <a:pt x="641691" y="828353"/>
                        <a:pt x="413385" y="828353"/>
                      </a:cubicBezTo>
                      <a:cubicBezTo>
                        <a:pt x="185079" y="828353"/>
                        <a:pt x="0" y="612002"/>
                        <a:pt x="0" y="34512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10" name="円/楕円 27"/>
              <p:cNvSpPr/>
              <p:nvPr/>
            </p:nvSpPr>
            <p:spPr>
              <a:xfrm>
                <a:off x="5283604" y="3447644"/>
                <a:ext cx="201596" cy="3890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-1 w 3210417"/>
                  <a:gd name="connsiteY0" fmla="*/ 52804 h 399089"/>
                  <a:gd name="connsiteX1" fmla="*/ 1605199 w 3210417"/>
                  <a:gd name="connsiteY1" fmla="*/ 16269 h 399089"/>
                  <a:gd name="connsiteX2" fmla="*/ 3210417 w 3210417"/>
                  <a:gd name="connsiteY2" fmla="*/ 52804 h 399089"/>
                  <a:gd name="connsiteX3" fmla="*/ 1605208 w 3210417"/>
                  <a:gd name="connsiteY3" fmla="*/ 399089 h 399089"/>
                  <a:gd name="connsiteX4" fmla="*/ -1 w 3210417"/>
                  <a:gd name="connsiteY4" fmla="*/ 52804 h 39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17" h="399089">
                    <a:moveTo>
                      <a:pt x="-1" y="52804"/>
                    </a:moveTo>
                    <a:cubicBezTo>
                      <a:pt x="-2" y="-10999"/>
                      <a:pt x="718667" y="16269"/>
                      <a:pt x="1605199" y="16269"/>
                    </a:cubicBezTo>
                    <a:cubicBezTo>
                      <a:pt x="2491731" y="16269"/>
                      <a:pt x="3210417" y="-38438"/>
                      <a:pt x="3210417" y="52804"/>
                    </a:cubicBezTo>
                    <a:cubicBezTo>
                      <a:pt x="3210417" y="144046"/>
                      <a:pt x="2491740" y="399089"/>
                      <a:pt x="1605208" y="399089"/>
                    </a:cubicBezTo>
                    <a:cubicBezTo>
                      <a:pt x="718676" y="399089"/>
                      <a:pt x="1" y="116607"/>
                      <a:pt x="-1" y="528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円/楕円 27"/>
              <p:cNvSpPr/>
              <p:nvPr/>
            </p:nvSpPr>
            <p:spPr>
              <a:xfrm rot="10800000">
                <a:off x="5045687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円/楕円 27"/>
              <p:cNvSpPr/>
              <p:nvPr/>
            </p:nvSpPr>
            <p:spPr>
              <a:xfrm rot="10800000">
                <a:off x="5503034" y="3026262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正方形/長方形 67"/>
              <p:cNvSpPr/>
              <p:nvPr/>
            </p:nvSpPr>
            <p:spPr>
              <a:xfrm>
                <a:off x="5353635" y="3324048"/>
                <a:ext cx="61529" cy="31538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月 1213"/>
              <p:cNvSpPr/>
              <p:nvPr/>
            </p:nvSpPr>
            <p:spPr>
              <a:xfrm>
                <a:off x="4942358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月 1214"/>
              <p:cNvSpPr/>
              <p:nvPr/>
            </p:nvSpPr>
            <p:spPr>
              <a:xfrm flipH="1">
                <a:off x="5667153" y="2716677"/>
                <a:ext cx="156085" cy="95203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フリーフォーム 1215"/>
              <p:cNvSpPr/>
              <p:nvPr/>
            </p:nvSpPr>
            <p:spPr>
              <a:xfrm flipH="1">
                <a:off x="5067001" y="2684541"/>
                <a:ext cx="630870" cy="367794"/>
              </a:xfrm>
              <a:custGeom>
                <a:avLst/>
                <a:gdLst>
                  <a:gd name="connsiteX0" fmla="*/ 109350 w 630870"/>
                  <a:gd name="connsiteY0" fmla="*/ 59118 h 367794"/>
                  <a:gd name="connsiteX1" fmla="*/ 47970 w 630870"/>
                  <a:gd name="connsiteY1" fmla="*/ 197828 h 367794"/>
                  <a:gd name="connsiteX2" fmla="*/ 109350 w 630870"/>
                  <a:gd name="connsiteY2" fmla="*/ 336538 h 367794"/>
                  <a:gd name="connsiteX3" fmla="*/ 78660 w 630870"/>
                  <a:gd name="connsiteY3" fmla="*/ 197828 h 367794"/>
                  <a:gd name="connsiteX4" fmla="*/ 109350 w 630870"/>
                  <a:gd name="connsiteY4" fmla="*/ 59118 h 367794"/>
                  <a:gd name="connsiteX5" fmla="*/ 437082 w 630870"/>
                  <a:gd name="connsiteY5" fmla="*/ 44698 h 367794"/>
                  <a:gd name="connsiteX6" fmla="*/ 467772 w 630870"/>
                  <a:gd name="connsiteY6" fmla="*/ 183408 h 367794"/>
                  <a:gd name="connsiteX7" fmla="*/ 437082 w 630870"/>
                  <a:gd name="connsiteY7" fmla="*/ 322118 h 367794"/>
                  <a:gd name="connsiteX8" fmla="*/ 498462 w 630870"/>
                  <a:gd name="connsiteY8" fmla="*/ 183408 h 367794"/>
                  <a:gd name="connsiteX9" fmla="*/ 437082 w 630870"/>
                  <a:gd name="connsiteY9" fmla="*/ 44698 h 367794"/>
                  <a:gd name="connsiteX10" fmla="*/ 72299 w 630870"/>
                  <a:gd name="connsiteY10" fmla="*/ 31256 h 367794"/>
                  <a:gd name="connsiteX11" fmla="*/ 0 w 630870"/>
                  <a:gd name="connsiteY11" fmla="*/ 199525 h 367794"/>
                  <a:gd name="connsiteX12" fmla="*/ 72299 w 630870"/>
                  <a:gd name="connsiteY12" fmla="*/ 367794 h 367794"/>
                  <a:gd name="connsiteX13" fmla="*/ 36149 w 630870"/>
                  <a:gd name="connsiteY13" fmla="*/ 199525 h 367794"/>
                  <a:gd name="connsiteX14" fmla="*/ 72299 w 630870"/>
                  <a:gd name="connsiteY14" fmla="*/ 31256 h 367794"/>
                  <a:gd name="connsiteX15" fmla="*/ 558571 w 630870"/>
                  <a:gd name="connsiteY15" fmla="*/ 31256 h 367794"/>
                  <a:gd name="connsiteX16" fmla="*/ 594721 w 630870"/>
                  <a:gd name="connsiteY16" fmla="*/ 199525 h 367794"/>
                  <a:gd name="connsiteX17" fmla="*/ 558571 w 630870"/>
                  <a:gd name="connsiteY17" fmla="*/ 367794 h 367794"/>
                  <a:gd name="connsiteX18" fmla="*/ 630870 w 630870"/>
                  <a:gd name="connsiteY18" fmla="*/ 199525 h 367794"/>
                  <a:gd name="connsiteX19" fmla="*/ 558571 w 630870"/>
                  <a:gd name="connsiteY19" fmla="*/ 31256 h 367794"/>
                  <a:gd name="connsiteX20" fmla="*/ 161211 w 630870"/>
                  <a:gd name="connsiteY20" fmla="*/ 13764 h 367794"/>
                  <a:gd name="connsiteX21" fmla="*/ 88912 w 630870"/>
                  <a:gd name="connsiteY21" fmla="*/ 182033 h 367794"/>
                  <a:gd name="connsiteX22" fmla="*/ 161211 w 630870"/>
                  <a:gd name="connsiteY22" fmla="*/ 350302 h 367794"/>
                  <a:gd name="connsiteX23" fmla="*/ 134602 w 630870"/>
                  <a:gd name="connsiteY23" fmla="*/ 276098 h 367794"/>
                  <a:gd name="connsiteX24" fmla="*/ 131913 w 630870"/>
                  <a:gd name="connsiteY24" fmla="*/ 249585 h 367794"/>
                  <a:gd name="connsiteX25" fmla="*/ 141432 w 630870"/>
                  <a:gd name="connsiteY25" fmla="*/ 281491 h 367794"/>
                  <a:gd name="connsiteX26" fmla="*/ 184834 w 630870"/>
                  <a:gd name="connsiteY26" fmla="*/ 322118 h 367794"/>
                  <a:gd name="connsiteX27" fmla="*/ 154144 w 630870"/>
                  <a:gd name="connsiteY27" fmla="*/ 183408 h 367794"/>
                  <a:gd name="connsiteX28" fmla="*/ 184834 w 630870"/>
                  <a:gd name="connsiteY28" fmla="*/ 44698 h 367794"/>
                  <a:gd name="connsiteX29" fmla="*/ 141432 w 630870"/>
                  <a:gd name="connsiteY29" fmla="*/ 85326 h 367794"/>
                  <a:gd name="connsiteX30" fmla="*/ 131490 w 630870"/>
                  <a:gd name="connsiteY30" fmla="*/ 118648 h 367794"/>
                  <a:gd name="connsiteX31" fmla="*/ 134602 w 630870"/>
                  <a:gd name="connsiteY31" fmla="*/ 87968 h 367794"/>
                  <a:gd name="connsiteX32" fmla="*/ 161211 w 630870"/>
                  <a:gd name="connsiteY32" fmla="*/ 13764 h 367794"/>
                  <a:gd name="connsiteX33" fmla="*/ 469660 w 630870"/>
                  <a:gd name="connsiteY33" fmla="*/ 13764 h 367794"/>
                  <a:gd name="connsiteX34" fmla="*/ 505810 w 630870"/>
                  <a:gd name="connsiteY34" fmla="*/ 182033 h 367794"/>
                  <a:gd name="connsiteX35" fmla="*/ 469660 w 630870"/>
                  <a:gd name="connsiteY35" fmla="*/ 350302 h 367794"/>
                  <a:gd name="connsiteX36" fmla="*/ 536278 w 630870"/>
                  <a:gd name="connsiteY36" fmla="*/ 247531 h 367794"/>
                  <a:gd name="connsiteX37" fmla="*/ 541799 w 630870"/>
                  <a:gd name="connsiteY37" fmla="*/ 183884 h 367794"/>
                  <a:gd name="connsiteX38" fmla="*/ 543255 w 630870"/>
                  <a:gd name="connsiteY38" fmla="*/ 197828 h 367794"/>
                  <a:gd name="connsiteX39" fmla="*/ 512565 w 630870"/>
                  <a:gd name="connsiteY39" fmla="*/ 336538 h 367794"/>
                  <a:gd name="connsiteX40" fmla="*/ 573945 w 630870"/>
                  <a:gd name="connsiteY40" fmla="*/ 197828 h 367794"/>
                  <a:gd name="connsiteX41" fmla="*/ 536457 w 630870"/>
                  <a:gd name="connsiteY41" fmla="*/ 70019 h 367794"/>
                  <a:gd name="connsiteX42" fmla="*/ 520620 w 630870"/>
                  <a:gd name="connsiteY42" fmla="*/ 62793 h 367794"/>
                  <a:gd name="connsiteX43" fmla="*/ 497802 w 630870"/>
                  <a:gd name="connsiteY43" fmla="*/ 26987 h 367794"/>
                  <a:gd name="connsiteX44" fmla="*/ 469660 w 630870"/>
                  <a:gd name="connsiteY44" fmla="*/ 13764 h 367794"/>
                  <a:gd name="connsiteX45" fmla="*/ 249594 w 630870"/>
                  <a:gd name="connsiteY45" fmla="*/ 0 h 367794"/>
                  <a:gd name="connsiteX46" fmla="*/ 177295 w 630870"/>
                  <a:gd name="connsiteY46" fmla="*/ 168269 h 367794"/>
                  <a:gd name="connsiteX47" fmla="*/ 249594 w 630870"/>
                  <a:gd name="connsiteY47" fmla="*/ 336538 h 367794"/>
                  <a:gd name="connsiteX48" fmla="*/ 234345 w 630870"/>
                  <a:gd name="connsiteY48" fmla="*/ 302798 h 367794"/>
                  <a:gd name="connsiteX49" fmla="*/ 231689 w 630870"/>
                  <a:gd name="connsiteY49" fmla="*/ 293338 h 367794"/>
                  <a:gd name="connsiteX50" fmla="*/ 235977 w 630870"/>
                  <a:gd name="connsiteY50" fmla="*/ 299872 h 367794"/>
                  <a:gd name="connsiteX51" fmla="*/ 259869 w 630870"/>
                  <a:gd name="connsiteY51" fmla="*/ 310772 h 367794"/>
                  <a:gd name="connsiteX52" fmla="*/ 229179 w 630870"/>
                  <a:gd name="connsiteY52" fmla="*/ 172062 h 367794"/>
                  <a:gd name="connsiteX53" fmla="*/ 259869 w 630870"/>
                  <a:gd name="connsiteY53" fmla="*/ 33352 h 367794"/>
                  <a:gd name="connsiteX54" fmla="*/ 235977 w 630870"/>
                  <a:gd name="connsiteY54" fmla="*/ 44253 h 367794"/>
                  <a:gd name="connsiteX55" fmla="*/ 227968 w 630870"/>
                  <a:gd name="connsiteY55" fmla="*/ 56457 h 367794"/>
                  <a:gd name="connsiteX56" fmla="*/ 234345 w 630870"/>
                  <a:gd name="connsiteY56" fmla="*/ 33740 h 367794"/>
                  <a:gd name="connsiteX57" fmla="*/ 249594 w 630870"/>
                  <a:gd name="connsiteY57" fmla="*/ 0 h 367794"/>
                  <a:gd name="connsiteX58" fmla="*/ 381276 w 630870"/>
                  <a:gd name="connsiteY58" fmla="*/ 0 h 367794"/>
                  <a:gd name="connsiteX59" fmla="*/ 407885 w 630870"/>
                  <a:gd name="connsiteY59" fmla="*/ 74204 h 367794"/>
                  <a:gd name="connsiteX60" fmla="*/ 409106 w 630870"/>
                  <a:gd name="connsiteY60" fmla="*/ 86239 h 367794"/>
                  <a:gd name="connsiteX61" fmla="*/ 405448 w 630870"/>
                  <a:gd name="connsiteY61" fmla="*/ 73980 h 367794"/>
                  <a:gd name="connsiteX62" fmla="*/ 362046 w 630870"/>
                  <a:gd name="connsiteY62" fmla="*/ 33352 h 367794"/>
                  <a:gd name="connsiteX63" fmla="*/ 392736 w 630870"/>
                  <a:gd name="connsiteY63" fmla="*/ 172062 h 367794"/>
                  <a:gd name="connsiteX64" fmla="*/ 362046 w 630870"/>
                  <a:gd name="connsiteY64" fmla="*/ 310772 h 367794"/>
                  <a:gd name="connsiteX65" fmla="*/ 405448 w 630870"/>
                  <a:gd name="connsiteY65" fmla="*/ 270145 h 367794"/>
                  <a:gd name="connsiteX66" fmla="*/ 407940 w 630870"/>
                  <a:gd name="connsiteY66" fmla="*/ 261793 h 367794"/>
                  <a:gd name="connsiteX67" fmla="*/ 407885 w 630870"/>
                  <a:gd name="connsiteY67" fmla="*/ 262334 h 367794"/>
                  <a:gd name="connsiteX68" fmla="*/ 381276 w 630870"/>
                  <a:gd name="connsiteY68" fmla="*/ 336538 h 367794"/>
                  <a:gd name="connsiteX69" fmla="*/ 453575 w 630870"/>
                  <a:gd name="connsiteY69" fmla="*/ 168269 h 367794"/>
                  <a:gd name="connsiteX70" fmla="*/ 381276 w 630870"/>
                  <a:gd name="connsiteY70" fmla="*/ 0 h 36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30870" h="367794">
                    <a:moveTo>
                      <a:pt x="109350" y="59118"/>
                    </a:moveTo>
                    <a:cubicBezTo>
                      <a:pt x="75451" y="59118"/>
                      <a:pt x="47970" y="121221"/>
                      <a:pt x="47970" y="197828"/>
                    </a:cubicBezTo>
                    <a:cubicBezTo>
                      <a:pt x="47970" y="274435"/>
                      <a:pt x="75451" y="336538"/>
                      <a:pt x="109350" y="336538"/>
                    </a:cubicBezTo>
                    <a:cubicBezTo>
                      <a:pt x="90030" y="303793"/>
                      <a:pt x="78660" y="252403"/>
                      <a:pt x="78660" y="197828"/>
                    </a:cubicBezTo>
                    <a:cubicBezTo>
                      <a:pt x="78660" y="143253"/>
                      <a:pt x="90030" y="91863"/>
                      <a:pt x="109350" y="59118"/>
                    </a:cubicBezTo>
                    <a:close/>
                    <a:moveTo>
                      <a:pt x="437082" y="44698"/>
                    </a:moveTo>
                    <a:cubicBezTo>
                      <a:pt x="456402" y="77443"/>
                      <a:pt x="467772" y="128833"/>
                      <a:pt x="467772" y="183408"/>
                    </a:cubicBezTo>
                    <a:cubicBezTo>
                      <a:pt x="467772" y="237983"/>
                      <a:pt x="456402" y="289373"/>
                      <a:pt x="437082" y="322118"/>
                    </a:cubicBezTo>
                    <a:cubicBezTo>
                      <a:pt x="470981" y="322118"/>
                      <a:pt x="498462" y="260015"/>
                      <a:pt x="498462" y="183408"/>
                    </a:cubicBezTo>
                    <a:cubicBezTo>
                      <a:pt x="498462" y="106801"/>
                      <a:pt x="470981" y="44698"/>
                      <a:pt x="437082" y="44698"/>
                    </a:cubicBezTo>
                    <a:close/>
                    <a:moveTo>
                      <a:pt x="72299" y="31256"/>
                    </a:moveTo>
                    <a:cubicBezTo>
                      <a:pt x="32369" y="31256"/>
                      <a:pt x="0" y="106593"/>
                      <a:pt x="0" y="199525"/>
                    </a:cubicBezTo>
                    <a:cubicBezTo>
                      <a:pt x="0" y="292457"/>
                      <a:pt x="32369" y="367794"/>
                      <a:pt x="72299" y="367794"/>
                    </a:cubicBezTo>
                    <a:cubicBezTo>
                      <a:pt x="49542" y="328071"/>
                      <a:pt x="36149" y="265730"/>
                      <a:pt x="36149" y="199525"/>
                    </a:cubicBezTo>
                    <a:cubicBezTo>
                      <a:pt x="36149" y="133320"/>
                      <a:pt x="49542" y="70979"/>
                      <a:pt x="72299" y="31256"/>
                    </a:cubicBezTo>
                    <a:close/>
                    <a:moveTo>
                      <a:pt x="558571" y="31256"/>
                    </a:moveTo>
                    <a:cubicBezTo>
                      <a:pt x="581328" y="70979"/>
                      <a:pt x="594721" y="133320"/>
                      <a:pt x="594721" y="199525"/>
                    </a:cubicBezTo>
                    <a:cubicBezTo>
                      <a:pt x="594721" y="265730"/>
                      <a:pt x="581328" y="328071"/>
                      <a:pt x="558571" y="367794"/>
                    </a:cubicBezTo>
                    <a:cubicBezTo>
                      <a:pt x="598501" y="367794"/>
                      <a:pt x="630870" y="292457"/>
                      <a:pt x="630870" y="199525"/>
                    </a:cubicBezTo>
                    <a:cubicBezTo>
                      <a:pt x="630870" y="106593"/>
                      <a:pt x="598501" y="31256"/>
                      <a:pt x="558571" y="31256"/>
                    </a:cubicBezTo>
                    <a:close/>
                    <a:moveTo>
                      <a:pt x="161211" y="13764"/>
                    </a:moveTo>
                    <a:cubicBezTo>
                      <a:pt x="121281" y="13764"/>
                      <a:pt x="88912" y="89101"/>
                      <a:pt x="88912" y="182033"/>
                    </a:cubicBezTo>
                    <a:cubicBezTo>
                      <a:pt x="88912" y="274965"/>
                      <a:pt x="121281" y="350302"/>
                      <a:pt x="161211" y="350302"/>
                    </a:cubicBezTo>
                    <a:cubicBezTo>
                      <a:pt x="149832" y="330441"/>
                      <a:pt x="140795" y="304925"/>
                      <a:pt x="134602" y="276098"/>
                    </a:cubicBezTo>
                    <a:lnTo>
                      <a:pt x="131913" y="249585"/>
                    </a:lnTo>
                    <a:lnTo>
                      <a:pt x="141432" y="281491"/>
                    </a:lnTo>
                    <a:cubicBezTo>
                      <a:pt x="152539" y="306592"/>
                      <a:pt x="167884" y="322118"/>
                      <a:pt x="184834" y="322118"/>
                    </a:cubicBezTo>
                    <a:cubicBezTo>
                      <a:pt x="165514" y="289373"/>
                      <a:pt x="154144" y="237983"/>
                      <a:pt x="154144" y="183408"/>
                    </a:cubicBezTo>
                    <a:cubicBezTo>
                      <a:pt x="154144" y="128833"/>
                      <a:pt x="165514" y="77443"/>
                      <a:pt x="184834" y="44698"/>
                    </a:cubicBezTo>
                    <a:cubicBezTo>
                      <a:pt x="167884" y="44698"/>
                      <a:pt x="152539" y="60224"/>
                      <a:pt x="141432" y="85326"/>
                    </a:cubicBezTo>
                    <a:lnTo>
                      <a:pt x="131490" y="118648"/>
                    </a:lnTo>
                    <a:lnTo>
                      <a:pt x="134602" y="87968"/>
                    </a:lnTo>
                    <a:cubicBezTo>
                      <a:pt x="140795" y="59142"/>
                      <a:pt x="149832" y="33626"/>
                      <a:pt x="161211" y="13764"/>
                    </a:cubicBezTo>
                    <a:close/>
                    <a:moveTo>
                      <a:pt x="469660" y="13764"/>
                    </a:moveTo>
                    <a:cubicBezTo>
                      <a:pt x="492417" y="53487"/>
                      <a:pt x="505810" y="115828"/>
                      <a:pt x="505810" y="182033"/>
                    </a:cubicBezTo>
                    <a:cubicBezTo>
                      <a:pt x="505810" y="248238"/>
                      <a:pt x="492417" y="310579"/>
                      <a:pt x="469660" y="350302"/>
                    </a:cubicBezTo>
                    <a:cubicBezTo>
                      <a:pt x="499608" y="350302"/>
                      <a:pt x="525302" y="307925"/>
                      <a:pt x="536278" y="247531"/>
                    </a:cubicBezTo>
                    <a:lnTo>
                      <a:pt x="541799" y="183884"/>
                    </a:lnTo>
                    <a:lnTo>
                      <a:pt x="543255" y="197828"/>
                    </a:lnTo>
                    <a:cubicBezTo>
                      <a:pt x="543255" y="252403"/>
                      <a:pt x="531885" y="303793"/>
                      <a:pt x="512565" y="336538"/>
                    </a:cubicBezTo>
                    <a:cubicBezTo>
                      <a:pt x="546464" y="336538"/>
                      <a:pt x="573945" y="274435"/>
                      <a:pt x="573945" y="197828"/>
                    </a:cubicBezTo>
                    <a:cubicBezTo>
                      <a:pt x="573945" y="140373"/>
                      <a:pt x="558487" y="91076"/>
                      <a:pt x="536457" y="70019"/>
                    </a:cubicBezTo>
                    <a:lnTo>
                      <a:pt x="520620" y="62793"/>
                    </a:lnTo>
                    <a:lnTo>
                      <a:pt x="497802" y="26987"/>
                    </a:lnTo>
                    <a:cubicBezTo>
                      <a:pt x="489153" y="18472"/>
                      <a:pt x="479643" y="13764"/>
                      <a:pt x="469660" y="13764"/>
                    </a:cubicBezTo>
                    <a:close/>
                    <a:moveTo>
                      <a:pt x="249594" y="0"/>
                    </a:moveTo>
                    <a:cubicBezTo>
                      <a:pt x="209664" y="0"/>
                      <a:pt x="177295" y="75337"/>
                      <a:pt x="177295" y="168269"/>
                    </a:cubicBezTo>
                    <a:cubicBezTo>
                      <a:pt x="177295" y="261201"/>
                      <a:pt x="209664" y="336538"/>
                      <a:pt x="249594" y="336538"/>
                    </a:cubicBezTo>
                    <a:cubicBezTo>
                      <a:pt x="243905" y="326607"/>
                      <a:pt x="238801" y="315263"/>
                      <a:pt x="234345" y="302798"/>
                    </a:cubicBezTo>
                    <a:lnTo>
                      <a:pt x="231689" y="293338"/>
                    </a:lnTo>
                    <a:lnTo>
                      <a:pt x="235977" y="299872"/>
                    </a:lnTo>
                    <a:cubicBezTo>
                      <a:pt x="243321" y="306891"/>
                      <a:pt x="251394" y="310772"/>
                      <a:pt x="259869" y="310772"/>
                    </a:cubicBezTo>
                    <a:cubicBezTo>
                      <a:pt x="240549" y="278027"/>
                      <a:pt x="229179" y="226637"/>
                      <a:pt x="229179" y="172062"/>
                    </a:cubicBezTo>
                    <a:cubicBezTo>
                      <a:pt x="229179" y="117487"/>
                      <a:pt x="240549" y="66097"/>
                      <a:pt x="259869" y="33352"/>
                    </a:cubicBezTo>
                    <a:cubicBezTo>
                      <a:pt x="251394" y="33352"/>
                      <a:pt x="243321" y="37234"/>
                      <a:pt x="235977" y="44253"/>
                    </a:cubicBezTo>
                    <a:lnTo>
                      <a:pt x="227968" y="56457"/>
                    </a:lnTo>
                    <a:lnTo>
                      <a:pt x="234345" y="33740"/>
                    </a:lnTo>
                    <a:cubicBezTo>
                      <a:pt x="238801" y="21275"/>
                      <a:pt x="243905" y="9931"/>
                      <a:pt x="249594" y="0"/>
                    </a:cubicBezTo>
                    <a:close/>
                    <a:moveTo>
                      <a:pt x="381276" y="0"/>
                    </a:moveTo>
                    <a:cubicBezTo>
                      <a:pt x="392655" y="19861"/>
                      <a:pt x="401692" y="45378"/>
                      <a:pt x="407885" y="74204"/>
                    </a:cubicBezTo>
                    <a:lnTo>
                      <a:pt x="409106" y="86239"/>
                    </a:lnTo>
                    <a:lnTo>
                      <a:pt x="405448" y="73980"/>
                    </a:lnTo>
                    <a:cubicBezTo>
                      <a:pt x="394341" y="48878"/>
                      <a:pt x="378996" y="33352"/>
                      <a:pt x="362046" y="33352"/>
                    </a:cubicBezTo>
                    <a:cubicBezTo>
                      <a:pt x="381366" y="66097"/>
                      <a:pt x="392736" y="117487"/>
                      <a:pt x="392736" y="172062"/>
                    </a:cubicBezTo>
                    <a:cubicBezTo>
                      <a:pt x="392736" y="226637"/>
                      <a:pt x="381366" y="278027"/>
                      <a:pt x="362046" y="310772"/>
                    </a:cubicBezTo>
                    <a:cubicBezTo>
                      <a:pt x="378996" y="310772"/>
                      <a:pt x="394341" y="295246"/>
                      <a:pt x="405448" y="270145"/>
                    </a:cubicBezTo>
                    <a:lnTo>
                      <a:pt x="407940" y="261793"/>
                    </a:lnTo>
                    <a:lnTo>
                      <a:pt x="407885" y="262334"/>
                    </a:lnTo>
                    <a:cubicBezTo>
                      <a:pt x="401692" y="291161"/>
                      <a:pt x="392655" y="316677"/>
                      <a:pt x="381276" y="336538"/>
                    </a:cubicBezTo>
                    <a:cubicBezTo>
                      <a:pt x="421206" y="336538"/>
                      <a:pt x="453575" y="261201"/>
                      <a:pt x="453575" y="168269"/>
                    </a:cubicBezTo>
                    <a:cubicBezTo>
                      <a:pt x="453575" y="75337"/>
                      <a:pt x="421206" y="0"/>
                      <a:pt x="38127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円/楕円 27"/>
              <p:cNvSpPr/>
              <p:nvPr/>
            </p:nvSpPr>
            <p:spPr>
              <a:xfrm>
                <a:off x="5045687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円/楕円 27"/>
              <p:cNvSpPr/>
              <p:nvPr/>
            </p:nvSpPr>
            <p:spPr>
              <a:xfrm>
                <a:off x="5503034" y="3151316"/>
                <a:ext cx="201600" cy="357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53" name="グループ化 1252"/>
          <p:cNvGrpSpPr/>
          <p:nvPr/>
        </p:nvGrpSpPr>
        <p:grpSpPr>
          <a:xfrm>
            <a:off x="2744474" y="493110"/>
            <a:ext cx="709393" cy="1930053"/>
            <a:chOff x="2546562" y="-45351"/>
            <a:chExt cx="1211510" cy="3296164"/>
          </a:xfrm>
        </p:grpSpPr>
        <p:grpSp>
          <p:nvGrpSpPr>
            <p:cNvPr id="1254" name="グループ化 1253"/>
            <p:cNvGrpSpPr/>
            <p:nvPr/>
          </p:nvGrpSpPr>
          <p:grpSpPr>
            <a:xfrm>
              <a:off x="2546562" y="696381"/>
              <a:ext cx="1211510" cy="2554432"/>
              <a:chOff x="2546562" y="5852224"/>
              <a:chExt cx="1211510" cy="2554432"/>
            </a:xfrm>
          </p:grpSpPr>
          <p:sp>
            <p:nvSpPr>
              <p:cNvPr id="1283" name="台形 1282"/>
              <p:cNvSpPr/>
              <p:nvPr/>
            </p:nvSpPr>
            <p:spPr>
              <a:xfrm>
                <a:off x="3077107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4" name="フリーフォーム 1283"/>
              <p:cNvSpPr/>
              <p:nvPr/>
            </p:nvSpPr>
            <p:spPr>
              <a:xfrm>
                <a:off x="2762016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85" name="グループ化 1284"/>
              <p:cNvGrpSpPr/>
              <p:nvPr/>
            </p:nvGrpSpPr>
            <p:grpSpPr>
              <a:xfrm>
                <a:off x="2959065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07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8" name="角丸四角形 130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9" name="フリーフォーム 130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6" name="グループ化 1285"/>
              <p:cNvGrpSpPr/>
              <p:nvPr/>
            </p:nvGrpSpPr>
            <p:grpSpPr>
              <a:xfrm flipH="1">
                <a:off x="3197909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04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5" name="角丸四角形 130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6" name="フリーフォーム 130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7" name="グループ化 1286"/>
              <p:cNvGrpSpPr/>
              <p:nvPr/>
            </p:nvGrpSpPr>
            <p:grpSpPr>
              <a:xfrm>
                <a:off x="2643415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300" name="台形 1299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1" name="台形 1300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2" name="台形 1301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3" name="台形 1302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88" name="フリーフォーム 1287"/>
              <p:cNvSpPr/>
              <p:nvPr/>
            </p:nvSpPr>
            <p:spPr>
              <a:xfrm rot="682219" flipH="1">
                <a:off x="2826590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9" name="フリーフォーム 1288"/>
              <p:cNvSpPr/>
              <p:nvPr/>
            </p:nvSpPr>
            <p:spPr>
              <a:xfrm rot="20917781">
                <a:off x="3048563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0" name="フリーフォーム 1289"/>
              <p:cNvSpPr/>
              <p:nvPr/>
            </p:nvSpPr>
            <p:spPr>
              <a:xfrm flipH="1">
                <a:off x="2952194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1" name="フリーフォーム 1290"/>
              <p:cNvSpPr/>
              <p:nvPr/>
            </p:nvSpPr>
            <p:spPr>
              <a:xfrm>
                <a:off x="312647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2" name="フリーフォーム 1291"/>
              <p:cNvSpPr/>
              <p:nvPr/>
            </p:nvSpPr>
            <p:spPr>
              <a:xfrm flipH="1">
                <a:off x="2925236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3" name="平行四辺形 1292"/>
              <p:cNvSpPr/>
              <p:nvPr/>
            </p:nvSpPr>
            <p:spPr>
              <a:xfrm>
                <a:off x="2985367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正方形/長方形 1293"/>
              <p:cNvSpPr/>
              <p:nvPr/>
            </p:nvSpPr>
            <p:spPr>
              <a:xfrm>
                <a:off x="2762017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5" name="台形 1294"/>
              <p:cNvSpPr/>
              <p:nvPr/>
            </p:nvSpPr>
            <p:spPr>
              <a:xfrm rot="21074697">
                <a:off x="2921515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台形 1295"/>
              <p:cNvSpPr/>
              <p:nvPr/>
            </p:nvSpPr>
            <p:spPr>
              <a:xfrm rot="18900000">
                <a:off x="3037831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角丸四角形 1296"/>
              <p:cNvSpPr/>
              <p:nvPr/>
            </p:nvSpPr>
            <p:spPr>
              <a:xfrm>
                <a:off x="2880547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8" name="台形 277"/>
              <p:cNvSpPr/>
              <p:nvPr/>
            </p:nvSpPr>
            <p:spPr>
              <a:xfrm rot="20739510" flipH="1">
                <a:off x="3245687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台形 277"/>
              <p:cNvSpPr/>
              <p:nvPr/>
            </p:nvSpPr>
            <p:spPr>
              <a:xfrm rot="860490">
                <a:off x="2546562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solidFill>
                <a:srgbClr val="CC00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5" name="グループ化 1254"/>
            <p:cNvGrpSpPr/>
            <p:nvPr/>
          </p:nvGrpSpPr>
          <p:grpSpPr>
            <a:xfrm>
              <a:off x="2735996" y="-45351"/>
              <a:ext cx="880284" cy="769657"/>
              <a:chOff x="2980251" y="3894773"/>
              <a:chExt cx="956038" cy="835890"/>
            </a:xfrm>
          </p:grpSpPr>
          <p:sp>
            <p:nvSpPr>
              <p:cNvPr id="1256" name="片側の 2 つの角を丸めた四角形 1255"/>
              <p:cNvSpPr/>
              <p:nvPr/>
            </p:nvSpPr>
            <p:spPr>
              <a:xfrm>
                <a:off x="3070475" y="3894773"/>
                <a:ext cx="725856" cy="77964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57" name="グループ化 1256"/>
              <p:cNvGrpSpPr/>
              <p:nvPr/>
            </p:nvGrpSpPr>
            <p:grpSpPr>
              <a:xfrm>
                <a:off x="3015677" y="3943263"/>
                <a:ext cx="834567" cy="787400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276" name="グループ化 1275"/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81" name="円/楕円 143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2" name="円/楕円 144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77" name="グループ化 1276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79" name="円/楕円 141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80" name="円/楕円 142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78" name="円/楕円 140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58" name="円/楕円 27"/>
              <p:cNvSpPr/>
              <p:nvPr/>
            </p:nvSpPr>
            <p:spPr>
              <a:xfrm>
                <a:off x="3343097" y="4621406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月 1258"/>
              <p:cNvSpPr/>
              <p:nvPr/>
            </p:nvSpPr>
            <p:spPr>
              <a:xfrm>
                <a:off x="3095051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月 1259"/>
              <p:cNvSpPr/>
              <p:nvPr/>
            </p:nvSpPr>
            <p:spPr>
              <a:xfrm flipH="1">
                <a:off x="3690617" y="4076339"/>
                <a:ext cx="80252" cy="650549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月 1260"/>
              <p:cNvSpPr/>
              <p:nvPr/>
            </p:nvSpPr>
            <p:spPr>
              <a:xfrm rot="3600000">
                <a:off x="3173326" y="3719370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月 1261"/>
              <p:cNvSpPr/>
              <p:nvPr/>
            </p:nvSpPr>
            <p:spPr>
              <a:xfrm rot="18000000" flipH="1">
                <a:off x="3467035" y="3719371"/>
                <a:ext cx="276180" cy="662329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63" name="グループ化 1262"/>
              <p:cNvGrpSpPr/>
              <p:nvPr/>
            </p:nvGrpSpPr>
            <p:grpSpPr>
              <a:xfrm>
                <a:off x="3186097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72" name="円/楕円 132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3" name="円/楕円 133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4" name="円/楕円 134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5" name="円/楕円 135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4" name="グループ化 1263"/>
              <p:cNvGrpSpPr/>
              <p:nvPr/>
            </p:nvGrpSpPr>
            <p:grpSpPr>
              <a:xfrm>
                <a:off x="3557536" y="4255815"/>
                <a:ext cx="138000" cy="203092"/>
                <a:chOff x="2896919" y="3691681"/>
                <a:chExt cx="138000" cy="203092"/>
              </a:xfrm>
            </p:grpSpPr>
            <p:sp>
              <p:nvSpPr>
                <p:cNvPr id="1268" name="円/楕円 128"/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9" name="円/楕円 129"/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0" name="円/楕円 130"/>
                <p:cNvSpPr/>
                <p:nvPr/>
              </p:nvSpPr>
              <p:spPr>
                <a:xfrm>
                  <a:off x="2921404" y="3747251"/>
                  <a:ext cx="89030" cy="11570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1" name="円/楕円 131"/>
                <p:cNvSpPr/>
                <p:nvPr/>
              </p:nvSpPr>
              <p:spPr>
                <a:xfrm>
                  <a:off x="2943059" y="3745686"/>
                  <a:ext cx="45719" cy="5941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65" name="月 1264"/>
              <p:cNvSpPr/>
              <p:nvPr/>
            </p:nvSpPr>
            <p:spPr>
              <a:xfrm rot="5400000">
                <a:off x="3227136" y="4129451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6" name="月 1265"/>
              <p:cNvSpPr/>
              <p:nvPr/>
            </p:nvSpPr>
            <p:spPr>
              <a:xfrm rot="5400000">
                <a:off x="3598023" y="4129453"/>
                <a:ext cx="45719" cy="17331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7" name="正方形/長方形 67"/>
              <p:cNvSpPr/>
              <p:nvPr/>
            </p:nvSpPr>
            <p:spPr>
              <a:xfrm>
                <a:off x="3408338" y="4561404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47" name="グループ化 1346"/>
          <p:cNvGrpSpPr/>
          <p:nvPr/>
        </p:nvGrpSpPr>
        <p:grpSpPr>
          <a:xfrm>
            <a:off x="4665562" y="549272"/>
            <a:ext cx="709393" cy="1890747"/>
            <a:chOff x="4868848" y="21777"/>
            <a:chExt cx="1211510" cy="3229036"/>
          </a:xfrm>
        </p:grpSpPr>
        <p:grpSp>
          <p:nvGrpSpPr>
            <p:cNvPr id="1348" name="グループ化 1347"/>
            <p:cNvGrpSpPr/>
            <p:nvPr/>
          </p:nvGrpSpPr>
          <p:grpSpPr>
            <a:xfrm>
              <a:off x="4868848" y="696381"/>
              <a:ext cx="1211510" cy="2554432"/>
              <a:chOff x="4868848" y="5852224"/>
              <a:chExt cx="1211510" cy="2554432"/>
            </a:xfrm>
          </p:grpSpPr>
          <p:sp>
            <p:nvSpPr>
              <p:cNvPr id="1371" name="台形 1370"/>
              <p:cNvSpPr/>
              <p:nvPr/>
            </p:nvSpPr>
            <p:spPr>
              <a:xfrm>
                <a:off x="5399393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フリーフォーム 1371"/>
              <p:cNvSpPr/>
              <p:nvPr/>
            </p:nvSpPr>
            <p:spPr>
              <a:xfrm>
                <a:off x="5084302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73" name="グループ化 1372"/>
              <p:cNvGrpSpPr/>
              <p:nvPr/>
            </p:nvGrpSpPr>
            <p:grpSpPr>
              <a:xfrm>
                <a:off x="5281351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9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角丸四角形 139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フリーフォーム 139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4" name="グループ化 1373"/>
              <p:cNvGrpSpPr/>
              <p:nvPr/>
            </p:nvGrpSpPr>
            <p:grpSpPr>
              <a:xfrm flipH="1">
                <a:off x="5520195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9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4" name="フリーフォーム 139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75" name="グループ化 1374"/>
              <p:cNvGrpSpPr/>
              <p:nvPr/>
            </p:nvGrpSpPr>
            <p:grpSpPr>
              <a:xfrm>
                <a:off x="4965701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388" name="台形 1387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9" name="台形 1388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0" name="台形 1389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1" name="台形 1390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76" name="フリーフォーム 1375"/>
              <p:cNvSpPr/>
              <p:nvPr/>
            </p:nvSpPr>
            <p:spPr>
              <a:xfrm rot="682219" flipH="1">
                <a:off x="5148876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7" name="フリーフォーム 1376"/>
              <p:cNvSpPr/>
              <p:nvPr/>
            </p:nvSpPr>
            <p:spPr>
              <a:xfrm rot="20917781">
                <a:off x="5370849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フリーフォーム 1377"/>
              <p:cNvSpPr/>
              <p:nvPr/>
            </p:nvSpPr>
            <p:spPr>
              <a:xfrm flipH="1">
                <a:off x="5274480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フリーフォーム 1378"/>
              <p:cNvSpPr/>
              <p:nvPr/>
            </p:nvSpPr>
            <p:spPr>
              <a:xfrm>
                <a:off x="5448756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 flipH="1">
                <a:off x="5247522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平行四辺形 1380"/>
              <p:cNvSpPr/>
              <p:nvPr/>
            </p:nvSpPr>
            <p:spPr>
              <a:xfrm>
                <a:off x="5307653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正方形/長方形 1381"/>
              <p:cNvSpPr/>
              <p:nvPr/>
            </p:nvSpPr>
            <p:spPr>
              <a:xfrm>
                <a:off x="5084303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台形 1382"/>
              <p:cNvSpPr/>
              <p:nvPr/>
            </p:nvSpPr>
            <p:spPr>
              <a:xfrm rot="21074697">
                <a:off x="5243801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台形 1383"/>
              <p:cNvSpPr/>
              <p:nvPr/>
            </p:nvSpPr>
            <p:spPr>
              <a:xfrm rot="18900000">
                <a:off x="5360117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角丸四角形 1384"/>
              <p:cNvSpPr/>
              <p:nvPr/>
            </p:nvSpPr>
            <p:spPr>
              <a:xfrm>
                <a:off x="5202833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台形 277"/>
              <p:cNvSpPr/>
              <p:nvPr/>
            </p:nvSpPr>
            <p:spPr>
              <a:xfrm rot="20739510" flipH="1">
                <a:off x="5567973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台形 277"/>
              <p:cNvSpPr/>
              <p:nvPr/>
            </p:nvSpPr>
            <p:spPr>
              <a:xfrm rot="860490">
                <a:off x="4868848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solidDmnd">
                <a:fgClr>
                  <a:srgbClr val="FF0000"/>
                </a:fgClr>
                <a:bgClr>
                  <a:srgbClr val="FFCCFF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49" name="月 823"/>
            <p:cNvSpPr/>
            <p:nvPr/>
          </p:nvSpPr>
          <p:spPr>
            <a:xfrm flipH="1">
              <a:off x="5103174" y="25558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0" name="月 823"/>
            <p:cNvSpPr/>
            <p:nvPr/>
          </p:nvSpPr>
          <p:spPr>
            <a:xfrm>
              <a:off x="5478146" y="255586"/>
              <a:ext cx="370108" cy="498030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51" name="グループ化 1350"/>
            <p:cNvGrpSpPr/>
            <p:nvPr/>
          </p:nvGrpSpPr>
          <p:grpSpPr>
            <a:xfrm>
              <a:off x="5120507" y="21777"/>
              <a:ext cx="709081" cy="728459"/>
              <a:chOff x="903440" y="5311672"/>
              <a:chExt cx="834570" cy="857377"/>
            </a:xfrm>
          </p:grpSpPr>
          <p:sp>
            <p:nvSpPr>
              <p:cNvPr id="1352" name="円/楕円 273"/>
              <p:cNvSpPr/>
              <p:nvPr/>
            </p:nvSpPr>
            <p:spPr>
              <a:xfrm>
                <a:off x="929392" y="5311672"/>
                <a:ext cx="774926" cy="7749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53" name="グループ化 1352"/>
              <p:cNvGrpSpPr/>
              <p:nvPr/>
            </p:nvGrpSpPr>
            <p:grpSpPr>
              <a:xfrm>
                <a:off x="903440" y="5381649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64" name="グループ化 1363"/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9" name="円/楕円 307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0" name="円/楕円 308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65" name="グループ化 1364"/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7" name="円/楕円 305"/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8" name="円/楕円 306"/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66" name="円/楕円 304"/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354" name="円/楕円 27"/>
              <p:cNvSpPr/>
              <p:nvPr/>
            </p:nvSpPr>
            <p:spPr>
              <a:xfrm>
                <a:off x="1240606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5" name="円/楕円 27"/>
              <p:cNvSpPr/>
              <p:nvPr/>
            </p:nvSpPr>
            <p:spPr>
              <a:xfrm rot="10800000">
                <a:off x="10274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6" name="円/楕円 27"/>
              <p:cNvSpPr/>
              <p:nvPr/>
            </p:nvSpPr>
            <p:spPr>
              <a:xfrm rot="10800000">
                <a:off x="1433805" y="5615527"/>
                <a:ext cx="18745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7" name="正方形/長方形 67"/>
              <p:cNvSpPr/>
              <p:nvPr/>
            </p:nvSpPr>
            <p:spPr>
              <a:xfrm>
                <a:off x="130345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8" name="月 1357"/>
              <p:cNvSpPr/>
              <p:nvPr/>
            </p:nvSpPr>
            <p:spPr>
              <a:xfrm>
                <a:off x="944851" y="5438394"/>
                <a:ext cx="198316" cy="499360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9" name="円/楕円 288"/>
              <p:cNvSpPr/>
              <p:nvPr/>
            </p:nvSpPr>
            <p:spPr>
              <a:xfrm>
                <a:off x="1136276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0" name="円/楕円 289"/>
              <p:cNvSpPr/>
              <p:nvPr/>
            </p:nvSpPr>
            <p:spPr>
              <a:xfrm>
                <a:off x="1462885" y="5715958"/>
                <a:ext cx="55041" cy="1211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1" name="月 1360"/>
              <p:cNvSpPr/>
              <p:nvPr/>
            </p:nvSpPr>
            <p:spPr>
              <a:xfrm>
                <a:off x="1079189" y="5404347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月 1361"/>
              <p:cNvSpPr/>
              <p:nvPr/>
            </p:nvSpPr>
            <p:spPr>
              <a:xfrm>
                <a:off x="1014428" y="5431635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月 1362"/>
              <p:cNvSpPr/>
              <p:nvPr/>
            </p:nvSpPr>
            <p:spPr>
              <a:xfrm>
                <a:off x="1145144" y="5373216"/>
                <a:ext cx="95311" cy="29478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98" name="グループ化 1397"/>
          <p:cNvGrpSpPr/>
          <p:nvPr/>
        </p:nvGrpSpPr>
        <p:grpSpPr>
          <a:xfrm>
            <a:off x="6448850" y="535182"/>
            <a:ext cx="709395" cy="1900609"/>
            <a:chOff x="6755705" y="4934"/>
            <a:chExt cx="1211510" cy="3245879"/>
          </a:xfrm>
        </p:grpSpPr>
        <p:grpSp>
          <p:nvGrpSpPr>
            <p:cNvPr id="1399" name="グループ化 1398"/>
            <p:cNvGrpSpPr/>
            <p:nvPr/>
          </p:nvGrpSpPr>
          <p:grpSpPr>
            <a:xfrm>
              <a:off x="6755705" y="696381"/>
              <a:ext cx="1211510" cy="2554432"/>
              <a:chOff x="6755705" y="5852224"/>
              <a:chExt cx="1211510" cy="2554432"/>
            </a:xfrm>
          </p:grpSpPr>
          <p:sp>
            <p:nvSpPr>
              <p:cNvPr id="1439" name="台形 1438"/>
              <p:cNvSpPr/>
              <p:nvPr/>
            </p:nvSpPr>
            <p:spPr>
              <a:xfrm>
                <a:off x="7286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>
                <a:off x="6971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41" name="グループ化 1440"/>
              <p:cNvGrpSpPr/>
              <p:nvPr/>
            </p:nvGrpSpPr>
            <p:grpSpPr>
              <a:xfrm>
                <a:off x="7168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63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4" name="角丸四角形 146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5" name="フリーフォーム 146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2" name="グループ化 1441"/>
              <p:cNvGrpSpPr/>
              <p:nvPr/>
            </p:nvGrpSpPr>
            <p:grpSpPr>
              <a:xfrm flipH="1">
                <a:off x="7407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60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1" name="角丸四角形 146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2" name="フリーフォーム 146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43" name="グループ化 1442"/>
              <p:cNvGrpSpPr/>
              <p:nvPr/>
            </p:nvGrpSpPr>
            <p:grpSpPr>
              <a:xfrm>
                <a:off x="6852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456" name="台形 1455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7" name="台形 1456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8" name="台形 1457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9" name="台形 1458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44" name="フリーフォーム 1443"/>
              <p:cNvSpPr/>
              <p:nvPr/>
            </p:nvSpPr>
            <p:spPr>
              <a:xfrm rot="682219" flipH="1">
                <a:off x="7035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 rot="20917781">
                <a:off x="7257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6" name="フリーフォーム 1445"/>
              <p:cNvSpPr/>
              <p:nvPr/>
            </p:nvSpPr>
            <p:spPr>
              <a:xfrm flipH="1">
                <a:off x="7161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7" name="フリーフォーム 1446"/>
              <p:cNvSpPr/>
              <p:nvPr/>
            </p:nvSpPr>
            <p:spPr>
              <a:xfrm>
                <a:off x="7335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8" name="フリーフォーム 1447"/>
              <p:cNvSpPr/>
              <p:nvPr/>
            </p:nvSpPr>
            <p:spPr>
              <a:xfrm flipH="1">
                <a:off x="7134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9" name="平行四辺形 1448"/>
              <p:cNvSpPr/>
              <p:nvPr/>
            </p:nvSpPr>
            <p:spPr>
              <a:xfrm>
                <a:off x="7194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>
                <a:off x="6971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1" name="台形 1450"/>
              <p:cNvSpPr/>
              <p:nvPr/>
            </p:nvSpPr>
            <p:spPr>
              <a:xfrm rot="21074697">
                <a:off x="7130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台形 1451"/>
              <p:cNvSpPr/>
              <p:nvPr/>
            </p:nvSpPr>
            <p:spPr>
              <a:xfrm rot="18900000">
                <a:off x="7246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角丸四角形 1452"/>
              <p:cNvSpPr/>
              <p:nvPr/>
            </p:nvSpPr>
            <p:spPr>
              <a:xfrm>
                <a:off x="7089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台形 277"/>
              <p:cNvSpPr/>
              <p:nvPr/>
            </p:nvSpPr>
            <p:spPr>
              <a:xfrm rot="20739510" flipH="1">
                <a:off x="7454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台形 277"/>
              <p:cNvSpPr/>
              <p:nvPr/>
            </p:nvSpPr>
            <p:spPr>
              <a:xfrm rot="860490">
                <a:off x="6755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33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00" name="グループ化 1399"/>
            <p:cNvGrpSpPr/>
            <p:nvPr/>
          </p:nvGrpSpPr>
          <p:grpSpPr>
            <a:xfrm>
              <a:off x="7018959" y="4934"/>
              <a:ext cx="709082" cy="775576"/>
              <a:chOff x="4602126" y="1237645"/>
              <a:chExt cx="834570" cy="912832"/>
            </a:xfrm>
          </p:grpSpPr>
          <p:grpSp>
            <p:nvGrpSpPr>
              <p:cNvPr id="1401" name="グループ化 1400"/>
              <p:cNvGrpSpPr/>
              <p:nvPr/>
            </p:nvGrpSpPr>
            <p:grpSpPr>
              <a:xfrm>
                <a:off x="4602126" y="1237645"/>
                <a:ext cx="834570" cy="912832"/>
                <a:chOff x="3063680" y="5324480"/>
                <a:chExt cx="834570" cy="912832"/>
              </a:xfrm>
            </p:grpSpPr>
            <p:sp>
              <p:nvSpPr>
                <p:cNvPr id="1408" name="円/楕円 708"/>
                <p:cNvSpPr/>
                <p:nvPr/>
              </p:nvSpPr>
              <p:spPr>
                <a:xfrm>
                  <a:off x="3083265" y="5324480"/>
                  <a:ext cx="795397" cy="63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5397" h="634204">
                      <a:moveTo>
                        <a:pt x="317102" y="0"/>
                      </a:moveTo>
                      <a:cubicBezTo>
                        <a:pt x="345067" y="0"/>
                        <a:pt x="372186" y="3620"/>
                        <a:pt x="397699" y="11623"/>
                      </a:cubicBezTo>
                      <a:cubicBezTo>
                        <a:pt x="423212" y="3620"/>
                        <a:pt x="450331" y="0"/>
                        <a:pt x="478295" y="0"/>
                      </a:cubicBezTo>
                      <a:cubicBezTo>
                        <a:pt x="653426" y="0"/>
                        <a:pt x="795397" y="141971"/>
                        <a:pt x="795397" y="317102"/>
                      </a:cubicBezTo>
                      <a:cubicBezTo>
                        <a:pt x="795397" y="492233"/>
                        <a:pt x="653426" y="634204"/>
                        <a:pt x="478295" y="634204"/>
                      </a:cubicBezTo>
                      <a:cubicBezTo>
                        <a:pt x="450331" y="634204"/>
                        <a:pt x="423212" y="630584"/>
                        <a:pt x="397699" y="622581"/>
                      </a:cubicBezTo>
                      <a:cubicBezTo>
                        <a:pt x="372186" y="630584"/>
                        <a:pt x="345067" y="634204"/>
                        <a:pt x="317102" y="634204"/>
                      </a:cubicBezTo>
                      <a:cubicBezTo>
                        <a:pt x="141971" y="634204"/>
                        <a:pt x="0" y="492233"/>
                        <a:pt x="0" y="317102"/>
                      </a:cubicBezTo>
                      <a:cubicBezTo>
                        <a:pt x="0" y="141971"/>
                        <a:pt x="141971" y="0"/>
                        <a:pt x="31710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09" name="グループ化 1408"/>
                <p:cNvGrpSpPr/>
                <p:nvPr/>
              </p:nvGrpSpPr>
              <p:grpSpPr>
                <a:xfrm>
                  <a:off x="3063680" y="5381649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32" name="グループ化 1431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7" name="円/楕円 27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8" name="円/楕円 27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33" name="グループ化 143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35" name="円/楕円 2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36" name="円/楕円 2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34" name="円/楕円 26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10" name="円/楕円 27"/>
                <p:cNvSpPr/>
                <p:nvPr/>
              </p:nvSpPr>
              <p:spPr>
                <a:xfrm>
                  <a:off x="3400849" y="6057207"/>
                  <a:ext cx="164245" cy="316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-1 w 3210417"/>
                    <a:gd name="connsiteY0" fmla="*/ 52804 h 399089"/>
                    <a:gd name="connsiteX1" fmla="*/ 1605199 w 3210417"/>
                    <a:gd name="connsiteY1" fmla="*/ 16269 h 399089"/>
                    <a:gd name="connsiteX2" fmla="*/ 3210417 w 3210417"/>
                    <a:gd name="connsiteY2" fmla="*/ 52804 h 399089"/>
                    <a:gd name="connsiteX3" fmla="*/ 1605208 w 3210417"/>
                    <a:gd name="connsiteY3" fmla="*/ 399089 h 399089"/>
                    <a:gd name="connsiteX4" fmla="*/ -1 w 3210417"/>
                    <a:gd name="connsiteY4" fmla="*/ 52804 h 399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7" h="399089">
                      <a:moveTo>
                        <a:pt x="-1" y="52804"/>
                      </a:moveTo>
                      <a:cubicBezTo>
                        <a:pt x="-2" y="-10999"/>
                        <a:pt x="718667" y="16269"/>
                        <a:pt x="1605199" y="16269"/>
                      </a:cubicBezTo>
                      <a:cubicBezTo>
                        <a:pt x="2491731" y="16269"/>
                        <a:pt x="3210417" y="-38438"/>
                        <a:pt x="3210417" y="52804"/>
                      </a:cubicBezTo>
                      <a:cubicBezTo>
                        <a:pt x="3210417" y="144046"/>
                        <a:pt x="2491740" y="399089"/>
                        <a:pt x="1605208" y="399089"/>
                      </a:cubicBezTo>
                      <a:cubicBezTo>
                        <a:pt x="718676" y="399089"/>
                        <a:pt x="1" y="116607"/>
                        <a:pt x="-1" y="528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1" name="円/楕円 27"/>
                <p:cNvSpPr/>
                <p:nvPr/>
              </p:nvSpPr>
              <p:spPr>
                <a:xfrm rot="10800000">
                  <a:off x="3207013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2" name="円/楕円 27"/>
                <p:cNvSpPr/>
                <p:nvPr/>
              </p:nvSpPr>
              <p:spPr>
                <a:xfrm rot="10800000">
                  <a:off x="3579624" y="566002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3" name="正方形/長方形 67"/>
                <p:cNvSpPr/>
                <p:nvPr/>
              </p:nvSpPr>
              <p:spPr>
                <a:xfrm>
                  <a:off x="3457905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4" name="月 1413"/>
                <p:cNvSpPr/>
                <p:nvPr/>
              </p:nvSpPr>
              <p:spPr>
                <a:xfrm>
                  <a:off x="3122829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5" name="月 1414"/>
                <p:cNvSpPr/>
                <p:nvPr/>
              </p:nvSpPr>
              <p:spPr>
                <a:xfrm flipH="1">
                  <a:off x="3713335" y="5461673"/>
                  <a:ext cx="127166" cy="775639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16" name="グループ化 1415"/>
                <p:cNvGrpSpPr/>
                <p:nvPr/>
              </p:nvGrpSpPr>
              <p:grpSpPr>
                <a:xfrm>
                  <a:off x="3224378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1429" name="月 1428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0" name="月 1429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1" name="月 1430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7" name="グループ化 1416"/>
                <p:cNvGrpSpPr/>
                <p:nvPr/>
              </p:nvGrpSpPr>
              <p:grpSpPr>
                <a:xfrm flipH="1">
                  <a:off x="3535012" y="5356184"/>
                  <a:ext cx="203350" cy="299649"/>
                  <a:chOff x="3224378" y="5356184"/>
                  <a:chExt cx="203350" cy="299649"/>
                </a:xfrm>
              </p:grpSpPr>
              <p:sp>
                <p:nvSpPr>
                  <p:cNvPr id="1426" name="月 1425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7" name="月 1426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8" name="月 1427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8" name="グループ化 1417"/>
                <p:cNvGrpSpPr/>
                <p:nvPr/>
              </p:nvGrpSpPr>
              <p:grpSpPr>
                <a:xfrm>
                  <a:off x="3270756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1423" name="月 1422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4" name="月 1423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5" name="月 1424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9" name="グループ化 1418"/>
                <p:cNvGrpSpPr/>
                <p:nvPr/>
              </p:nvGrpSpPr>
              <p:grpSpPr>
                <a:xfrm flipH="1">
                  <a:off x="3526641" y="5383356"/>
                  <a:ext cx="172639" cy="247012"/>
                  <a:chOff x="3224378" y="5356184"/>
                  <a:chExt cx="203350" cy="299649"/>
                </a:xfrm>
              </p:grpSpPr>
              <p:sp>
                <p:nvSpPr>
                  <p:cNvPr id="1420" name="月 1419"/>
                  <p:cNvSpPr/>
                  <p:nvPr/>
                </p:nvSpPr>
                <p:spPr>
                  <a:xfrm>
                    <a:off x="3224378" y="5381649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1" name="月 1420"/>
                  <p:cNvSpPr/>
                  <p:nvPr/>
                </p:nvSpPr>
                <p:spPr>
                  <a:xfrm>
                    <a:off x="3296816" y="5367398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2" name="月 1421"/>
                  <p:cNvSpPr/>
                  <p:nvPr/>
                </p:nvSpPr>
                <p:spPr>
                  <a:xfrm>
                    <a:off x="3368824" y="5356184"/>
                    <a:ext cx="58904" cy="27418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02" name="円/楕円 314"/>
              <p:cNvSpPr/>
              <p:nvPr/>
            </p:nvSpPr>
            <p:spPr>
              <a:xfrm>
                <a:off x="47505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3" name="円/楕円 315"/>
              <p:cNvSpPr/>
              <p:nvPr/>
            </p:nvSpPr>
            <p:spPr>
              <a:xfrm>
                <a:off x="5106682" y="1645097"/>
                <a:ext cx="170126" cy="18470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4" name="円/楕円 316"/>
              <p:cNvSpPr/>
              <p:nvPr/>
            </p:nvSpPr>
            <p:spPr>
              <a:xfrm>
                <a:off x="4790298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5" name="円/楕円 317"/>
              <p:cNvSpPr/>
              <p:nvPr/>
            </p:nvSpPr>
            <p:spPr>
              <a:xfrm>
                <a:off x="4811346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6" name="円/楕円 318"/>
              <p:cNvSpPr/>
              <p:nvPr/>
            </p:nvSpPr>
            <p:spPr>
              <a:xfrm>
                <a:off x="5146546" y="1673564"/>
                <a:ext cx="90694" cy="10698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7" name="円/楕円 319"/>
              <p:cNvSpPr/>
              <p:nvPr/>
            </p:nvSpPr>
            <p:spPr>
              <a:xfrm>
                <a:off x="5167594" y="1681117"/>
                <a:ext cx="45719" cy="5392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66" name="グループ化 1465"/>
          <p:cNvGrpSpPr/>
          <p:nvPr/>
        </p:nvGrpSpPr>
        <p:grpSpPr>
          <a:xfrm>
            <a:off x="857616" y="481060"/>
            <a:ext cx="709395" cy="1938488"/>
            <a:chOff x="659705" y="-59756"/>
            <a:chExt cx="1211510" cy="3310569"/>
          </a:xfrm>
        </p:grpSpPr>
        <p:grpSp>
          <p:nvGrpSpPr>
            <p:cNvPr id="1467" name="グループ化 1466"/>
            <p:cNvGrpSpPr/>
            <p:nvPr/>
          </p:nvGrpSpPr>
          <p:grpSpPr>
            <a:xfrm>
              <a:off x="659705" y="696381"/>
              <a:ext cx="1211510" cy="2554432"/>
              <a:chOff x="659705" y="5852224"/>
              <a:chExt cx="1211510" cy="2554432"/>
            </a:xfrm>
          </p:grpSpPr>
          <p:sp>
            <p:nvSpPr>
              <p:cNvPr id="1497" name="台形 1496"/>
              <p:cNvSpPr/>
              <p:nvPr/>
            </p:nvSpPr>
            <p:spPr>
              <a:xfrm>
                <a:off x="1190250" y="5852224"/>
                <a:ext cx="162834" cy="260753"/>
              </a:xfrm>
              <a:prstGeom prst="trapezoid">
                <a:avLst>
                  <a:gd name="adj" fmla="val 19151"/>
                </a:avLst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8" name="フリーフォーム 1497"/>
              <p:cNvSpPr/>
              <p:nvPr/>
            </p:nvSpPr>
            <p:spPr>
              <a:xfrm>
                <a:off x="875159" y="5958439"/>
                <a:ext cx="778219" cy="725417"/>
              </a:xfrm>
              <a:custGeom>
                <a:avLst/>
                <a:gdLst>
                  <a:gd name="connsiteX0" fmla="*/ 168681 w 778219"/>
                  <a:gd name="connsiteY0" fmla="*/ 0 h 725417"/>
                  <a:gd name="connsiteX1" fmla="*/ 290410 w 778219"/>
                  <a:gd name="connsiteY1" fmla="*/ 0 h 725417"/>
                  <a:gd name="connsiteX2" fmla="*/ 403581 w 778219"/>
                  <a:gd name="connsiteY2" fmla="*/ 231193 h 725417"/>
                  <a:gd name="connsiteX3" fmla="*/ 516754 w 778219"/>
                  <a:gd name="connsiteY3" fmla="*/ 0 h 725417"/>
                  <a:gd name="connsiteX4" fmla="*/ 609538 w 778219"/>
                  <a:gd name="connsiteY4" fmla="*/ 0 h 725417"/>
                  <a:gd name="connsiteX5" fmla="*/ 778219 w 778219"/>
                  <a:gd name="connsiteY5" fmla="*/ 168681 h 725417"/>
                  <a:gd name="connsiteX6" fmla="*/ 778219 w 778219"/>
                  <a:gd name="connsiteY6" fmla="*/ 725417 h 725417"/>
                  <a:gd name="connsiteX7" fmla="*/ 0 w 778219"/>
                  <a:gd name="connsiteY7" fmla="*/ 725417 h 725417"/>
                  <a:gd name="connsiteX8" fmla="*/ 0 w 778219"/>
                  <a:gd name="connsiteY8" fmla="*/ 168681 h 725417"/>
                  <a:gd name="connsiteX9" fmla="*/ 168681 w 778219"/>
                  <a:gd name="connsiteY9" fmla="*/ 0 h 7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8219" h="725417">
                    <a:moveTo>
                      <a:pt x="168681" y="0"/>
                    </a:moveTo>
                    <a:lnTo>
                      <a:pt x="290410" y="0"/>
                    </a:lnTo>
                    <a:lnTo>
                      <a:pt x="403581" y="231193"/>
                    </a:lnTo>
                    <a:lnTo>
                      <a:pt x="516754" y="0"/>
                    </a:lnTo>
                    <a:lnTo>
                      <a:pt x="609538" y="0"/>
                    </a:lnTo>
                    <a:cubicBezTo>
                      <a:pt x="702698" y="0"/>
                      <a:pt x="778219" y="75521"/>
                      <a:pt x="778219" y="168681"/>
                    </a:cubicBezTo>
                    <a:lnTo>
                      <a:pt x="778219" y="725417"/>
                    </a:lnTo>
                    <a:lnTo>
                      <a:pt x="0" y="725417"/>
                    </a:lnTo>
                    <a:lnTo>
                      <a:pt x="0" y="168681"/>
                    </a:lnTo>
                    <a:cubicBezTo>
                      <a:pt x="0" y="75521"/>
                      <a:pt x="75521" y="0"/>
                      <a:pt x="168681" y="0"/>
                    </a:cubicBez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99" name="グループ化 1498"/>
              <p:cNvGrpSpPr/>
              <p:nvPr/>
            </p:nvGrpSpPr>
            <p:grpSpPr>
              <a:xfrm>
                <a:off x="1072208" y="8166914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21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フリーフォーム 152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0" name="グループ化 1499"/>
              <p:cNvGrpSpPr/>
              <p:nvPr/>
            </p:nvGrpSpPr>
            <p:grpSpPr>
              <a:xfrm flipH="1">
                <a:off x="1311052" y="8174729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18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9" name="角丸四角形 151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1" name="グループ化 1500"/>
              <p:cNvGrpSpPr/>
              <p:nvPr/>
            </p:nvGrpSpPr>
            <p:grpSpPr>
              <a:xfrm>
                <a:off x="756558" y="6580439"/>
                <a:ext cx="1015422" cy="1672335"/>
                <a:chOff x="5059659" y="4546599"/>
                <a:chExt cx="1209660" cy="1595355"/>
              </a:xfrm>
              <a:solidFill>
                <a:srgbClr val="C00000"/>
              </a:solidFill>
            </p:grpSpPr>
            <p:sp>
              <p:nvSpPr>
                <p:cNvPr id="1514" name="台形 1513"/>
                <p:cNvSpPr/>
                <p:nvPr/>
              </p:nvSpPr>
              <p:spPr>
                <a:xfrm>
                  <a:off x="5059659" y="4546599"/>
                  <a:ext cx="1209660" cy="1595355"/>
                </a:xfrm>
                <a:prstGeom prst="trapezoid">
                  <a:avLst>
                    <a:gd name="adj" fmla="val 1204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5" name="台形 1514"/>
                <p:cNvSpPr/>
                <p:nvPr/>
              </p:nvSpPr>
              <p:spPr>
                <a:xfrm>
                  <a:off x="5200948" y="4546599"/>
                  <a:ext cx="927082" cy="1595355"/>
                </a:xfrm>
                <a:prstGeom prst="trapezoid">
                  <a:avLst>
                    <a:gd name="adj" fmla="val 11855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6" name="台形 1515"/>
                <p:cNvSpPr/>
                <p:nvPr/>
              </p:nvSpPr>
              <p:spPr>
                <a:xfrm>
                  <a:off x="5357473" y="4546599"/>
                  <a:ext cx="614033" cy="1595355"/>
                </a:xfrm>
                <a:prstGeom prst="trapezoid">
                  <a:avLst>
                    <a:gd name="adj" fmla="val 13184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7" name="台形 1516"/>
                <p:cNvSpPr/>
                <p:nvPr/>
              </p:nvSpPr>
              <p:spPr>
                <a:xfrm>
                  <a:off x="5534397" y="4546599"/>
                  <a:ext cx="260184" cy="1595355"/>
                </a:xfrm>
                <a:prstGeom prst="trapezoid">
                  <a:avLst>
                    <a:gd name="adj" fmla="val 19389"/>
                  </a:avLst>
                </a:pr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02" name="フリーフォーム 1501"/>
              <p:cNvSpPr/>
              <p:nvPr/>
            </p:nvSpPr>
            <p:spPr>
              <a:xfrm rot="682219" flipH="1">
                <a:off x="939733" y="6844156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3" name="フリーフォーム 1502"/>
              <p:cNvSpPr/>
              <p:nvPr/>
            </p:nvSpPr>
            <p:spPr>
              <a:xfrm rot="20917781">
                <a:off x="1161706" y="6822894"/>
                <a:ext cx="461842" cy="43187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4" name="フリーフォーム 1503"/>
              <p:cNvSpPr/>
              <p:nvPr/>
            </p:nvSpPr>
            <p:spPr>
              <a:xfrm flipH="1">
                <a:off x="1065337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5" name="フリーフォーム 1504"/>
              <p:cNvSpPr/>
              <p:nvPr/>
            </p:nvSpPr>
            <p:spPr>
              <a:xfrm>
                <a:off x="1239613" y="5958440"/>
                <a:ext cx="241519" cy="402532"/>
              </a:xfrm>
              <a:custGeom>
                <a:avLst/>
                <a:gdLst>
                  <a:gd name="connsiteX0" fmla="*/ 90705 w 241519"/>
                  <a:gd name="connsiteY0" fmla="*/ 0 h 402532"/>
                  <a:gd name="connsiteX1" fmla="*/ 241519 w 241519"/>
                  <a:gd name="connsiteY1" fmla="*/ 0 h 402532"/>
                  <a:gd name="connsiteX2" fmla="*/ 80514 w 241519"/>
                  <a:gd name="connsiteY2" fmla="*/ 402532 h 402532"/>
                  <a:gd name="connsiteX3" fmla="*/ 0 w 241519"/>
                  <a:gd name="connsiteY3" fmla="*/ 226775 h 40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19" h="402532">
                    <a:moveTo>
                      <a:pt x="90705" y="0"/>
                    </a:moveTo>
                    <a:lnTo>
                      <a:pt x="241519" y="0"/>
                    </a:lnTo>
                    <a:lnTo>
                      <a:pt x="80514" y="402532"/>
                    </a:lnTo>
                    <a:lnTo>
                      <a:pt x="0" y="22677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6" name="フリーフォーム 1505"/>
              <p:cNvSpPr/>
              <p:nvPr/>
            </p:nvSpPr>
            <p:spPr>
              <a:xfrm flipH="1">
                <a:off x="1038379" y="5958441"/>
                <a:ext cx="246784" cy="429915"/>
              </a:xfrm>
              <a:custGeom>
                <a:avLst/>
                <a:gdLst>
                  <a:gd name="connsiteX0" fmla="*/ 246784 w 246784"/>
                  <a:gd name="connsiteY0" fmla="*/ 0 h 429915"/>
                  <a:gd name="connsiteX1" fmla="*/ 95970 w 246784"/>
                  <a:gd name="connsiteY1" fmla="*/ 0 h 429915"/>
                  <a:gd name="connsiteX2" fmla="*/ 0 w 246784"/>
                  <a:gd name="connsiteY2" fmla="*/ 239937 h 429915"/>
                  <a:gd name="connsiteX3" fmla="*/ 74827 w 246784"/>
                  <a:gd name="connsiteY3" fmla="*/ 429915 h 42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6784" h="429915">
                    <a:moveTo>
                      <a:pt x="246784" y="0"/>
                    </a:moveTo>
                    <a:lnTo>
                      <a:pt x="95970" y="0"/>
                    </a:lnTo>
                    <a:lnTo>
                      <a:pt x="0" y="239937"/>
                    </a:lnTo>
                    <a:lnTo>
                      <a:pt x="74827" y="429915"/>
                    </a:lnTo>
                    <a:close/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7" name="平行四辺形 1506"/>
              <p:cNvSpPr/>
              <p:nvPr/>
            </p:nvSpPr>
            <p:spPr>
              <a:xfrm>
                <a:off x="1098510" y="5958438"/>
                <a:ext cx="411196" cy="650988"/>
              </a:xfrm>
              <a:prstGeom prst="parallelogram">
                <a:avLst>
                  <a:gd name="adj" fmla="val 63323"/>
                </a:avLst>
              </a:pr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8" name="正方形/長方形 1507"/>
              <p:cNvSpPr/>
              <p:nvPr/>
            </p:nvSpPr>
            <p:spPr>
              <a:xfrm>
                <a:off x="875160" y="6536840"/>
                <a:ext cx="778218" cy="92869"/>
              </a:xfrm>
              <a:prstGeom prst="rect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9" name="台形 1508"/>
              <p:cNvSpPr/>
              <p:nvPr/>
            </p:nvSpPr>
            <p:spPr>
              <a:xfrm rot="21074697">
                <a:off x="1034658" y="6629480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0" name="台形 1509"/>
              <p:cNvSpPr/>
              <p:nvPr/>
            </p:nvSpPr>
            <p:spPr>
              <a:xfrm rot="18900000">
                <a:off x="1150974" y="6546619"/>
                <a:ext cx="134862" cy="374625"/>
              </a:xfrm>
              <a:prstGeom prst="trapezoid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1" name="角丸四角形 1510"/>
              <p:cNvSpPr/>
              <p:nvPr/>
            </p:nvSpPr>
            <p:spPr>
              <a:xfrm>
                <a:off x="993690" y="6519577"/>
                <a:ext cx="143295" cy="137322"/>
              </a:xfrm>
              <a:prstGeom prst="roundRect">
                <a:avLst>
                  <a:gd name="adj" fmla="val 37475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2" name="台形 277"/>
              <p:cNvSpPr/>
              <p:nvPr/>
            </p:nvSpPr>
            <p:spPr>
              <a:xfrm rot="20739510" flipH="1">
                <a:off x="1358830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3" name="台形 277"/>
              <p:cNvSpPr/>
              <p:nvPr/>
            </p:nvSpPr>
            <p:spPr>
              <a:xfrm rot="860490">
                <a:off x="659705" y="6104901"/>
                <a:ext cx="512385" cy="1539718"/>
              </a:xfrm>
              <a:custGeom>
                <a:avLst/>
                <a:gdLst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695290 w 695290"/>
                  <a:gd name="connsiteY3" fmla="*/ 1426203 h 1426203"/>
                  <a:gd name="connsiteX4" fmla="*/ 0 w 695290"/>
                  <a:gd name="connsiteY4" fmla="*/ 1426203 h 1426203"/>
                  <a:gd name="connsiteX0" fmla="*/ 0 w 695290"/>
                  <a:gd name="connsiteY0" fmla="*/ 1426203 h 1426203"/>
                  <a:gd name="connsiteX1" fmla="*/ 250005 w 695290"/>
                  <a:gd name="connsiteY1" fmla="*/ 0 h 1426203"/>
                  <a:gd name="connsiteX2" fmla="*/ 445285 w 695290"/>
                  <a:gd name="connsiteY2" fmla="*/ 0 h 1426203"/>
                  <a:gd name="connsiteX3" fmla="*/ 465806 w 695290"/>
                  <a:gd name="connsiteY3" fmla="*/ 142910 h 1426203"/>
                  <a:gd name="connsiteX4" fmla="*/ 695290 w 695290"/>
                  <a:gd name="connsiteY4" fmla="*/ 1426203 h 1426203"/>
                  <a:gd name="connsiteX5" fmla="*/ 0 w 695290"/>
                  <a:gd name="connsiteY5" fmla="*/ 1426203 h 1426203"/>
                  <a:gd name="connsiteX0" fmla="*/ 445285 w 695290"/>
                  <a:gd name="connsiteY0" fmla="*/ 0 h 1426203"/>
                  <a:gd name="connsiteX1" fmla="*/ 465806 w 695290"/>
                  <a:gd name="connsiteY1" fmla="*/ 142910 h 1426203"/>
                  <a:gd name="connsiteX2" fmla="*/ 695290 w 695290"/>
                  <a:gd name="connsiteY2" fmla="*/ 1426203 h 1426203"/>
                  <a:gd name="connsiteX3" fmla="*/ 0 w 695290"/>
                  <a:gd name="connsiteY3" fmla="*/ 1426203 h 1426203"/>
                  <a:gd name="connsiteX4" fmla="*/ 250005 w 695290"/>
                  <a:gd name="connsiteY4" fmla="*/ 0 h 1426203"/>
                  <a:gd name="connsiteX5" fmla="*/ 536725 w 695290"/>
                  <a:gd name="connsiteY5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4" fmla="*/ 536725 w 695290"/>
                  <a:gd name="connsiteY4" fmla="*/ 91440 h 1426203"/>
                  <a:gd name="connsiteX0" fmla="*/ 465806 w 695290"/>
                  <a:gd name="connsiteY0" fmla="*/ 142910 h 1426203"/>
                  <a:gd name="connsiteX1" fmla="*/ 695290 w 695290"/>
                  <a:gd name="connsiteY1" fmla="*/ 1426203 h 1426203"/>
                  <a:gd name="connsiteX2" fmla="*/ 0 w 695290"/>
                  <a:gd name="connsiteY2" fmla="*/ 1426203 h 1426203"/>
                  <a:gd name="connsiteX3" fmla="*/ 250005 w 695290"/>
                  <a:gd name="connsiteY3" fmla="*/ 0 h 1426203"/>
                  <a:gd name="connsiteX0" fmla="*/ 465806 w 695290"/>
                  <a:gd name="connsiteY0" fmla="*/ 142910 h 1453530"/>
                  <a:gd name="connsiteX1" fmla="*/ 695290 w 695290"/>
                  <a:gd name="connsiteY1" fmla="*/ 1426203 h 1453530"/>
                  <a:gd name="connsiteX2" fmla="*/ 0 w 695290"/>
                  <a:gd name="connsiteY2" fmla="*/ 1426203 h 1453530"/>
                  <a:gd name="connsiteX3" fmla="*/ 250005 w 695290"/>
                  <a:gd name="connsiteY3" fmla="*/ 0 h 1453530"/>
                  <a:gd name="connsiteX0" fmla="*/ 475684 w 705168"/>
                  <a:gd name="connsiteY0" fmla="*/ 142910 h 1453530"/>
                  <a:gd name="connsiteX1" fmla="*/ 705168 w 705168"/>
                  <a:gd name="connsiteY1" fmla="*/ 1426203 h 1453530"/>
                  <a:gd name="connsiteX2" fmla="*/ 9878 w 705168"/>
                  <a:gd name="connsiteY2" fmla="*/ 1426203 h 1453530"/>
                  <a:gd name="connsiteX3" fmla="*/ 259883 w 705168"/>
                  <a:gd name="connsiteY3" fmla="*/ 0 h 1453530"/>
                  <a:gd name="connsiteX0" fmla="*/ 351464 w 580948"/>
                  <a:gd name="connsiteY0" fmla="*/ 142910 h 1445780"/>
                  <a:gd name="connsiteX1" fmla="*/ 580948 w 580948"/>
                  <a:gd name="connsiteY1" fmla="*/ 1426203 h 1445780"/>
                  <a:gd name="connsiteX2" fmla="*/ 18915 w 580948"/>
                  <a:gd name="connsiteY2" fmla="*/ 1415314 h 1445780"/>
                  <a:gd name="connsiteX3" fmla="*/ 135663 w 580948"/>
                  <a:gd name="connsiteY3" fmla="*/ 0 h 1445780"/>
                  <a:gd name="connsiteX0" fmla="*/ 351464 w 580948"/>
                  <a:gd name="connsiteY0" fmla="*/ 142910 h 1451588"/>
                  <a:gd name="connsiteX1" fmla="*/ 580948 w 580948"/>
                  <a:gd name="connsiteY1" fmla="*/ 1426203 h 1451588"/>
                  <a:gd name="connsiteX2" fmla="*/ 18915 w 580948"/>
                  <a:gd name="connsiteY2" fmla="*/ 1415314 h 1451588"/>
                  <a:gd name="connsiteX3" fmla="*/ 135663 w 580948"/>
                  <a:gd name="connsiteY3" fmla="*/ 0 h 1451588"/>
                  <a:gd name="connsiteX0" fmla="*/ 362174 w 591658"/>
                  <a:gd name="connsiteY0" fmla="*/ 142910 h 1448153"/>
                  <a:gd name="connsiteX1" fmla="*/ 591658 w 591658"/>
                  <a:gd name="connsiteY1" fmla="*/ 1426203 h 1448153"/>
                  <a:gd name="connsiteX2" fmla="*/ 29625 w 591658"/>
                  <a:gd name="connsiteY2" fmla="*/ 1415314 h 1448153"/>
                  <a:gd name="connsiteX3" fmla="*/ 146373 w 591658"/>
                  <a:gd name="connsiteY3" fmla="*/ 0 h 1448153"/>
                  <a:gd name="connsiteX0" fmla="*/ 362174 w 603908"/>
                  <a:gd name="connsiteY0" fmla="*/ 142910 h 1462170"/>
                  <a:gd name="connsiteX1" fmla="*/ 591658 w 603908"/>
                  <a:gd name="connsiteY1" fmla="*/ 1426203 h 1462170"/>
                  <a:gd name="connsiteX2" fmla="*/ 29625 w 603908"/>
                  <a:gd name="connsiteY2" fmla="*/ 1415314 h 1462170"/>
                  <a:gd name="connsiteX3" fmla="*/ 146373 w 603908"/>
                  <a:gd name="connsiteY3" fmla="*/ 0 h 1462170"/>
                  <a:gd name="connsiteX0" fmla="*/ 396019 w 636548"/>
                  <a:gd name="connsiteY0" fmla="*/ 142910 h 1508302"/>
                  <a:gd name="connsiteX1" fmla="*/ 625503 w 636548"/>
                  <a:gd name="connsiteY1" fmla="*/ 1426203 h 1508302"/>
                  <a:gd name="connsiteX2" fmla="*/ 24722 w 636548"/>
                  <a:gd name="connsiteY2" fmla="*/ 1340317 h 1508302"/>
                  <a:gd name="connsiteX3" fmla="*/ 180218 w 636548"/>
                  <a:gd name="connsiteY3" fmla="*/ 0 h 1508302"/>
                  <a:gd name="connsiteX0" fmla="*/ 396019 w 626019"/>
                  <a:gd name="connsiteY0" fmla="*/ 142910 h 1496802"/>
                  <a:gd name="connsiteX1" fmla="*/ 625503 w 626019"/>
                  <a:gd name="connsiteY1" fmla="*/ 1426203 h 1496802"/>
                  <a:gd name="connsiteX2" fmla="*/ 24722 w 626019"/>
                  <a:gd name="connsiteY2" fmla="*/ 1340317 h 1496802"/>
                  <a:gd name="connsiteX3" fmla="*/ 180218 w 626019"/>
                  <a:gd name="connsiteY3" fmla="*/ 0 h 1496802"/>
                  <a:gd name="connsiteX0" fmla="*/ 381246 w 611209"/>
                  <a:gd name="connsiteY0" fmla="*/ 142910 h 1497604"/>
                  <a:gd name="connsiteX1" fmla="*/ 610730 w 611209"/>
                  <a:gd name="connsiteY1" fmla="*/ 1426203 h 1497604"/>
                  <a:gd name="connsiteX2" fmla="*/ 9949 w 611209"/>
                  <a:gd name="connsiteY2" fmla="*/ 1340317 h 1497604"/>
                  <a:gd name="connsiteX3" fmla="*/ 165445 w 611209"/>
                  <a:gd name="connsiteY3" fmla="*/ 0 h 1497604"/>
                  <a:gd name="connsiteX0" fmla="*/ 381246 w 611891"/>
                  <a:gd name="connsiteY0" fmla="*/ 142910 h 1468291"/>
                  <a:gd name="connsiteX1" fmla="*/ 610730 w 611891"/>
                  <a:gd name="connsiteY1" fmla="*/ 1426203 h 1468291"/>
                  <a:gd name="connsiteX2" fmla="*/ 9949 w 611891"/>
                  <a:gd name="connsiteY2" fmla="*/ 1340317 h 1468291"/>
                  <a:gd name="connsiteX3" fmla="*/ 165445 w 611891"/>
                  <a:gd name="connsiteY3" fmla="*/ 0 h 1468291"/>
                  <a:gd name="connsiteX0" fmla="*/ 381246 w 624942"/>
                  <a:gd name="connsiteY0" fmla="*/ 142910 h 1448814"/>
                  <a:gd name="connsiteX1" fmla="*/ 610730 w 624942"/>
                  <a:gd name="connsiteY1" fmla="*/ 1426203 h 1448814"/>
                  <a:gd name="connsiteX2" fmla="*/ 9949 w 624942"/>
                  <a:gd name="connsiteY2" fmla="*/ 1340317 h 1448814"/>
                  <a:gd name="connsiteX3" fmla="*/ 165445 w 624942"/>
                  <a:gd name="connsiteY3" fmla="*/ 0 h 1448814"/>
                  <a:gd name="connsiteX0" fmla="*/ 396839 w 718665"/>
                  <a:gd name="connsiteY0" fmla="*/ 142910 h 1481660"/>
                  <a:gd name="connsiteX1" fmla="*/ 707632 w 718665"/>
                  <a:gd name="connsiteY1" fmla="*/ 1400100 h 1481660"/>
                  <a:gd name="connsiteX2" fmla="*/ 25542 w 718665"/>
                  <a:gd name="connsiteY2" fmla="*/ 1340317 h 1481660"/>
                  <a:gd name="connsiteX3" fmla="*/ 181038 w 718665"/>
                  <a:gd name="connsiteY3" fmla="*/ 0 h 1481660"/>
                  <a:gd name="connsiteX0" fmla="*/ 393974 w 672724"/>
                  <a:gd name="connsiteY0" fmla="*/ 142910 h 1358718"/>
                  <a:gd name="connsiteX1" fmla="*/ 660144 w 672724"/>
                  <a:gd name="connsiteY1" fmla="*/ 791744 h 1358718"/>
                  <a:gd name="connsiteX2" fmla="*/ 22677 w 672724"/>
                  <a:gd name="connsiteY2" fmla="*/ 1340317 h 1358718"/>
                  <a:gd name="connsiteX3" fmla="*/ 178173 w 672724"/>
                  <a:gd name="connsiteY3" fmla="*/ 0 h 1358718"/>
                  <a:gd name="connsiteX0" fmla="*/ 393974 w 662642"/>
                  <a:gd name="connsiteY0" fmla="*/ 142910 h 1365252"/>
                  <a:gd name="connsiteX1" fmla="*/ 660144 w 662642"/>
                  <a:gd name="connsiteY1" fmla="*/ 791744 h 1365252"/>
                  <a:gd name="connsiteX2" fmla="*/ 22677 w 662642"/>
                  <a:gd name="connsiteY2" fmla="*/ 1340317 h 1365252"/>
                  <a:gd name="connsiteX3" fmla="*/ 178173 w 662642"/>
                  <a:gd name="connsiteY3" fmla="*/ 0 h 1365252"/>
                  <a:gd name="connsiteX0" fmla="*/ 245072 w 512301"/>
                  <a:gd name="connsiteY0" fmla="*/ 142910 h 1371724"/>
                  <a:gd name="connsiteX1" fmla="*/ 511242 w 512301"/>
                  <a:gd name="connsiteY1" fmla="*/ 791744 h 1371724"/>
                  <a:gd name="connsiteX2" fmla="*/ 139250 w 512301"/>
                  <a:gd name="connsiteY2" fmla="*/ 1349435 h 1371724"/>
                  <a:gd name="connsiteX3" fmla="*/ 29271 w 512301"/>
                  <a:gd name="connsiteY3" fmla="*/ 0 h 1371724"/>
                  <a:gd name="connsiteX0" fmla="*/ 245890 w 547606"/>
                  <a:gd name="connsiteY0" fmla="*/ 142910 h 1372577"/>
                  <a:gd name="connsiteX1" fmla="*/ 546690 w 547606"/>
                  <a:gd name="connsiteY1" fmla="*/ 801887 h 1372577"/>
                  <a:gd name="connsiteX2" fmla="*/ 140068 w 547606"/>
                  <a:gd name="connsiteY2" fmla="*/ 1349435 h 1372577"/>
                  <a:gd name="connsiteX3" fmla="*/ 30089 w 547606"/>
                  <a:gd name="connsiteY3" fmla="*/ 0 h 1372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7606" h="1372577">
                    <a:moveTo>
                      <a:pt x="245890" y="142910"/>
                    </a:moveTo>
                    <a:cubicBezTo>
                      <a:pt x="322385" y="570674"/>
                      <a:pt x="564327" y="600799"/>
                      <a:pt x="546690" y="801887"/>
                    </a:cubicBezTo>
                    <a:cubicBezTo>
                      <a:pt x="529053" y="1002975"/>
                      <a:pt x="226168" y="1483083"/>
                      <a:pt x="140068" y="1349435"/>
                    </a:cubicBezTo>
                    <a:cubicBezTo>
                      <a:pt x="53968" y="1215787"/>
                      <a:pt x="-53246" y="475401"/>
                      <a:pt x="30089" y="0"/>
                    </a:cubicBezTo>
                  </a:path>
                </a:pathLst>
              </a:custGeom>
              <a:pattFill prst="lgCheck">
                <a:fgClr>
                  <a:srgbClr val="FF0000"/>
                </a:fgClr>
                <a:bgClr>
                  <a:srgbClr val="FF99CC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68" name="グループ化 1467"/>
            <p:cNvGrpSpPr/>
            <p:nvPr/>
          </p:nvGrpSpPr>
          <p:grpSpPr>
            <a:xfrm>
              <a:off x="815101" y="-59756"/>
              <a:ext cx="913132" cy="792820"/>
              <a:chOff x="255754" y="1180762"/>
              <a:chExt cx="1319141" cy="1145334"/>
            </a:xfrm>
          </p:grpSpPr>
          <p:sp>
            <p:nvSpPr>
              <p:cNvPr id="1469" name="フリーフォーム 1468"/>
              <p:cNvSpPr/>
              <p:nvPr/>
            </p:nvSpPr>
            <p:spPr>
              <a:xfrm>
                <a:off x="255754" y="1180762"/>
                <a:ext cx="1319141" cy="1007730"/>
              </a:xfrm>
              <a:custGeom>
                <a:avLst/>
                <a:gdLst>
                  <a:gd name="connsiteX0" fmla="*/ 659570 w 1319141"/>
                  <a:gd name="connsiteY0" fmla="*/ 0 h 1007730"/>
                  <a:gd name="connsiteX1" fmla="*/ 1151951 w 1319141"/>
                  <a:gd name="connsiteY1" fmla="*/ 402319 h 1007730"/>
                  <a:gd name="connsiteX2" fmla="*/ 1152027 w 1319141"/>
                  <a:gd name="connsiteY2" fmla="*/ 403075 h 1007730"/>
                  <a:gd name="connsiteX3" fmla="*/ 1172993 w 1319141"/>
                  <a:gd name="connsiteY3" fmla="*/ 411527 h 1007730"/>
                  <a:gd name="connsiteX4" fmla="*/ 1289537 w 1319141"/>
                  <a:gd name="connsiteY4" fmla="*/ 611024 h 1007730"/>
                  <a:gd name="connsiteX5" fmla="*/ 1280437 w 1319141"/>
                  <a:gd name="connsiteY5" fmla="*/ 633768 h 1007730"/>
                  <a:gd name="connsiteX6" fmla="*/ 1303889 w 1319141"/>
                  <a:gd name="connsiteY6" fmla="*/ 667596 h 1007730"/>
                  <a:gd name="connsiteX7" fmla="*/ 1305149 w 1319141"/>
                  <a:gd name="connsiteY7" fmla="*/ 785407 h 1007730"/>
                  <a:gd name="connsiteX8" fmla="*/ 1263299 w 1319141"/>
                  <a:gd name="connsiteY8" fmla="*/ 825697 h 1007730"/>
                  <a:gd name="connsiteX9" fmla="*/ 1250477 w 1319141"/>
                  <a:gd name="connsiteY9" fmla="*/ 829392 h 1007730"/>
                  <a:gd name="connsiteX10" fmla="*/ 1253274 w 1319141"/>
                  <a:gd name="connsiteY10" fmla="*/ 865105 h 1007730"/>
                  <a:gd name="connsiteX11" fmla="*/ 1239929 w 1319141"/>
                  <a:gd name="connsiteY11" fmla="*/ 906639 h 1007730"/>
                  <a:gd name="connsiteX12" fmla="*/ 990834 w 1319141"/>
                  <a:gd name="connsiteY12" fmla="*/ 928406 h 1007730"/>
                  <a:gd name="connsiteX13" fmla="*/ 960828 w 1319141"/>
                  <a:gd name="connsiteY13" fmla="*/ 904925 h 1007730"/>
                  <a:gd name="connsiteX14" fmla="*/ 940574 w 1319141"/>
                  <a:gd name="connsiteY14" fmla="*/ 921678 h 1007730"/>
                  <a:gd name="connsiteX15" fmla="*/ 659571 w 1319141"/>
                  <a:gd name="connsiteY15" fmla="*/ 1007730 h 1007730"/>
                  <a:gd name="connsiteX16" fmla="*/ 378567 w 1319141"/>
                  <a:gd name="connsiteY16" fmla="*/ 921678 h 1007730"/>
                  <a:gd name="connsiteX17" fmla="*/ 358313 w 1319141"/>
                  <a:gd name="connsiteY17" fmla="*/ 904925 h 1007730"/>
                  <a:gd name="connsiteX18" fmla="*/ 328307 w 1319141"/>
                  <a:gd name="connsiteY18" fmla="*/ 928406 h 1007730"/>
                  <a:gd name="connsiteX19" fmla="*/ 79212 w 1319141"/>
                  <a:gd name="connsiteY19" fmla="*/ 906640 h 1007730"/>
                  <a:gd name="connsiteX20" fmla="*/ 65866 w 1319141"/>
                  <a:gd name="connsiteY20" fmla="*/ 865106 h 1007730"/>
                  <a:gd name="connsiteX21" fmla="*/ 68664 w 1319141"/>
                  <a:gd name="connsiteY21" fmla="*/ 829392 h 1007730"/>
                  <a:gd name="connsiteX22" fmla="*/ 55842 w 1319141"/>
                  <a:gd name="connsiteY22" fmla="*/ 825697 h 1007730"/>
                  <a:gd name="connsiteX23" fmla="*/ 13992 w 1319141"/>
                  <a:gd name="connsiteY23" fmla="*/ 785407 h 1007730"/>
                  <a:gd name="connsiteX24" fmla="*/ 15252 w 1319141"/>
                  <a:gd name="connsiteY24" fmla="*/ 667596 h 1007730"/>
                  <a:gd name="connsiteX25" fmla="*/ 38704 w 1319141"/>
                  <a:gd name="connsiteY25" fmla="*/ 633768 h 1007730"/>
                  <a:gd name="connsiteX26" fmla="*/ 29604 w 1319141"/>
                  <a:gd name="connsiteY26" fmla="*/ 611024 h 1007730"/>
                  <a:gd name="connsiteX27" fmla="*/ 146148 w 1319141"/>
                  <a:gd name="connsiteY27" fmla="*/ 411527 h 1007730"/>
                  <a:gd name="connsiteX28" fmla="*/ 167114 w 1319141"/>
                  <a:gd name="connsiteY28" fmla="*/ 403075 h 1007730"/>
                  <a:gd name="connsiteX29" fmla="*/ 167190 w 1319141"/>
                  <a:gd name="connsiteY29" fmla="*/ 402319 h 1007730"/>
                  <a:gd name="connsiteX30" fmla="*/ 659570 w 1319141"/>
                  <a:gd name="connsiteY30" fmla="*/ 0 h 10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19141" h="1007730">
                    <a:moveTo>
                      <a:pt x="659570" y="0"/>
                    </a:moveTo>
                    <a:cubicBezTo>
                      <a:pt x="902447" y="0"/>
                      <a:pt x="1105086" y="172716"/>
                      <a:pt x="1151951" y="402319"/>
                    </a:cubicBezTo>
                    <a:lnTo>
                      <a:pt x="1152027" y="403075"/>
                    </a:lnTo>
                    <a:lnTo>
                      <a:pt x="1172993" y="411527"/>
                    </a:lnTo>
                    <a:cubicBezTo>
                      <a:pt x="1258719" y="461021"/>
                      <a:pt x="1305667" y="544884"/>
                      <a:pt x="1289537" y="611024"/>
                    </a:cubicBezTo>
                    <a:lnTo>
                      <a:pt x="1280437" y="633768"/>
                    </a:lnTo>
                    <a:lnTo>
                      <a:pt x="1303889" y="667596"/>
                    </a:lnTo>
                    <a:cubicBezTo>
                      <a:pt x="1323017" y="708604"/>
                      <a:pt x="1324949" y="751114"/>
                      <a:pt x="1305149" y="785407"/>
                    </a:cubicBezTo>
                    <a:cubicBezTo>
                      <a:pt x="1295248" y="802553"/>
                      <a:pt x="1280854" y="816022"/>
                      <a:pt x="1263299" y="825697"/>
                    </a:cubicBezTo>
                    <a:lnTo>
                      <a:pt x="1250477" y="829392"/>
                    </a:lnTo>
                    <a:lnTo>
                      <a:pt x="1253274" y="865105"/>
                    </a:lnTo>
                    <a:cubicBezTo>
                      <a:pt x="1251722" y="879763"/>
                      <a:pt x="1247353" y="893779"/>
                      <a:pt x="1239929" y="906639"/>
                    </a:cubicBezTo>
                    <a:cubicBezTo>
                      <a:pt x="1200331" y="975226"/>
                      <a:pt x="1088807" y="984971"/>
                      <a:pt x="990834" y="928406"/>
                    </a:cubicBezTo>
                    <a:lnTo>
                      <a:pt x="960828" y="904925"/>
                    </a:lnTo>
                    <a:lnTo>
                      <a:pt x="940574" y="921678"/>
                    </a:lnTo>
                    <a:cubicBezTo>
                      <a:pt x="860360" y="976007"/>
                      <a:pt x="763661" y="1007730"/>
                      <a:pt x="659571" y="1007730"/>
                    </a:cubicBezTo>
                    <a:cubicBezTo>
                      <a:pt x="555481" y="1007730"/>
                      <a:pt x="458781" y="976007"/>
                      <a:pt x="378567" y="921678"/>
                    </a:cubicBezTo>
                    <a:lnTo>
                      <a:pt x="358313" y="904925"/>
                    </a:lnTo>
                    <a:lnTo>
                      <a:pt x="328307" y="928406"/>
                    </a:lnTo>
                    <a:cubicBezTo>
                      <a:pt x="230334" y="984971"/>
                      <a:pt x="118810" y="975226"/>
                      <a:pt x="79212" y="906640"/>
                    </a:cubicBezTo>
                    <a:cubicBezTo>
                      <a:pt x="71788" y="893779"/>
                      <a:pt x="67419" y="879764"/>
                      <a:pt x="65866" y="865106"/>
                    </a:cubicBezTo>
                    <a:lnTo>
                      <a:pt x="68664" y="829392"/>
                    </a:lnTo>
                    <a:lnTo>
                      <a:pt x="55842" y="825697"/>
                    </a:lnTo>
                    <a:cubicBezTo>
                      <a:pt x="38287" y="816022"/>
                      <a:pt x="23892" y="802553"/>
                      <a:pt x="13992" y="785407"/>
                    </a:cubicBezTo>
                    <a:cubicBezTo>
                      <a:pt x="-5807" y="751114"/>
                      <a:pt x="-3876" y="708603"/>
                      <a:pt x="15252" y="667596"/>
                    </a:cubicBezTo>
                    <a:lnTo>
                      <a:pt x="38704" y="633768"/>
                    </a:lnTo>
                    <a:lnTo>
                      <a:pt x="29604" y="611024"/>
                    </a:lnTo>
                    <a:cubicBezTo>
                      <a:pt x="13475" y="544884"/>
                      <a:pt x="60421" y="461021"/>
                      <a:pt x="146148" y="411527"/>
                    </a:cubicBezTo>
                    <a:lnTo>
                      <a:pt x="167114" y="403075"/>
                    </a:lnTo>
                    <a:lnTo>
                      <a:pt x="167190" y="402319"/>
                    </a:lnTo>
                    <a:cubicBezTo>
                      <a:pt x="214054" y="172716"/>
                      <a:pt x="416694" y="0"/>
                      <a:pt x="65957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0" name="グループ化 1469"/>
              <p:cNvGrpSpPr/>
              <p:nvPr/>
            </p:nvGrpSpPr>
            <p:grpSpPr>
              <a:xfrm>
                <a:off x="377548" y="1772608"/>
                <a:ext cx="1075554" cy="324248"/>
                <a:chOff x="4160518" y="1175708"/>
                <a:chExt cx="1075554" cy="324248"/>
              </a:xfrm>
            </p:grpSpPr>
            <p:grpSp>
              <p:nvGrpSpPr>
                <p:cNvPr id="1491" name="グループ化 1490"/>
                <p:cNvGrpSpPr/>
                <p:nvPr/>
              </p:nvGrpSpPr>
              <p:grpSpPr>
                <a:xfrm rot="21420521">
                  <a:off x="4160518" y="1175709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495" name="円/楕円 67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6" name="円/楕円 68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92" name="グループ化 1491"/>
                <p:cNvGrpSpPr/>
                <p:nvPr/>
              </p:nvGrpSpPr>
              <p:grpSpPr>
                <a:xfrm rot="179479" flipH="1">
                  <a:off x="5007898" y="1175708"/>
                  <a:ext cx="228174" cy="324247"/>
                  <a:chOff x="4025784" y="1205386"/>
                  <a:chExt cx="241300" cy="342900"/>
                </a:xfrm>
              </p:grpSpPr>
              <p:sp>
                <p:nvSpPr>
                  <p:cNvPr id="1493" name="円/楕円 61"/>
                  <p:cNvSpPr/>
                  <p:nvPr/>
                </p:nvSpPr>
                <p:spPr>
                  <a:xfrm rot="20700000">
                    <a:off x="4025784" y="1205386"/>
                    <a:ext cx="241300" cy="34290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4" name="円/楕円 66"/>
                  <p:cNvSpPr/>
                  <p:nvPr/>
                </p:nvSpPr>
                <p:spPr>
                  <a:xfrm rot="20700000">
                    <a:off x="4067452" y="1264601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471" name="フリーフォーム 1470"/>
              <p:cNvSpPr/>
              <p:nvPr/>
            </p:nvSpPr>
            <p:spPr>
              <a:xfrm>
                <a:off x="416415" y="1329336"/>
                <a:ext cx="997820" cy="801369"/>
              </a:xfrm>
              <a:custGeom>
                <a:avLst/>
                <a:gdLst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527505 w 1055010"/>
                  <a:gd name="connsiteY16" fmla="*/ 0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16" fmla="*/ 624186 w 1055010"/>
                  <a:gd name="connsiteY16" fmla="*/ 95992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15" fmla="*/ 348265 w 1055010"/>
                  <a:gd name="connsiteY15" fmla="*/ 37357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14" fmla="*/ 305577 w 1055010"/>
                  <a:gd name="connsiteY14" fmla="*/ 61276 h 992596"/>
                  <a:gd name="connsiteX0" fmla="*/ 527505 w 1055010"/>
                  <a:gd name="connsiteY0" fmla="*/ 0 h 992596"/>
                  <a:gd name="connsiteX1" fmla="*/ 706746 w 1055010"/>
                  <a:gd name="connsiteY1" fmla="*/ 37357 h 992596"/>
                  <a:gd name="connsiteX2" fmla="*/ 749433 w 1055010"/>
                  <a:gd name="connsiteY2" fmla="*/ 61276 h 992596"/>
                  <a:gd name="connsiteX3" fmla="*/ 773577 w 1055010"/>
                  <a:gd name="connsiteY3" fmla="*/ 57664 h 992596"/>
                  <a:gd name="connsiteX4" fmla="*/ 1055010 w 1055010"/>
                  <a:gd name="connsiteY4" fmla="*/ 475289 h 992596"/>
                  <a:gd name="connsiteX5" fmla="*/ 773577 w 1055010"/>
                  <a:gd name="connsiteY5" fmla="*/ 892914 h 992596"/>
                  <a:gd name="connsiteX6" fmla="*/ 767895 w 1055010"/>
                  <a:gd name="connsiteY6" fmla="*/ 892064 h 992596"/>
                  <a:gd name="connsiteX7" fmla="*/ 761246 w 1055010"/>
                  <a:gd name="connsiteY7" fmla="*/ 898166 h 992596"/>
                  <a:gd name="connsiteX8" fmla="*/ 527505 w 1055010"/>
                  <a:gd name="connsiteY8" fmla="*/ 992596 h 992596"/>
                  <a:gd name="connsiteX9" fmla="*/ 293765 w 1055010"/>
                  <a:gd name="connsiteY9" fmla="*/ 898166 h 992596"/>
                  <a:gd name="connsiteX10" fmla="*/ 287116 w 1055010"/>
                  <a:gd name="connsiteY10" fmla="*/ 892064 h 992596"/>
                  <a:gd name="connsiteX11" fmla="*/ 281433 w 1055010"/>
                  <a:gd name="connsiteY11" fmla="*/ 892914 h 992596"/>
                  <a:gd name="connsiteX12" fmla="*/ 0 w 1055010"/>
                  <a:gd name="connsiteY12" fmla="*/ 475289 h 992596"/>
                  <a:gd name="connsiteX13" fmla="*/ 281433 w 1055010"/>
                  <a:gd name="connsiteY13" fmla="*/ 57664 h 992596"/>
                  <a:gd name="connsiteX0" fmla="*/ 706746 w 1055010"/>
                  <a:gd name="connsiteY0" fmla="*/ 0 h 955239"/>
                  <a:gd name="connsiteX1" fmla="*/ 749433 w 1055010"/>
                  <a:gd name="connsiteY1" fmla="*/ 23919 h 955239"/>
                  <a:gd name="connsiteX2" fmla="*/ 773577 w 1055010"/>
                  <a:gd name="connsiteY2" fmla="*/ 20307 h 955239"/>
                  <a:gd name="connsiteX3" fmla="*/ 1055010 w 1055010"/>
                  <a:gd name="connsiteY3" fmla="*/ 437932 h 955239"/>
                  <a:gd name="connsiteX4" fmla="*/ 773577 w 1055010"/>
                  <a:gd name="connsiteY4" fmla="*/ 855557 h 955239"/>
                  <a:gd name="connsiteX5" fmla="*/ 767895 w 1055010"/>
                  <a:gd name="connsiteY5" fmla="*/ 854707 h 955239"/>
                  <a:gd name="connsiteX6" fmla="*/ 761246 w 1055010"/>
                  <a:gd name="connsiteY6" fmla="*/ 860809 h 955239"/>
                  <a:gd name="connsiteX7" fmla="*/ 527505 w 1055010"/>
                  <a:gd name="connsiteY7" fmla="*/ 955239 h 955239"/>
                  <a:gd name="connsiteX8" fmla="*/ 293765 w 1055010"/>
                  <a:gd name="connsiteY8" fmla="*/ 860809 h 955239"/>
                  <a:gd name="connsiteX9" fmla="*/ 287116 w 1055010"/>
                  <a:gd name="connsiteY9" fmla="*/ 854707 h 955239"/>
                  <a:gd name="connsiteX10" fmla="*/ 281433 w 1055010"/>
                  <a:gd name="connsiteY10" fmla="*/ 855557 h 955239"/>
                  <a:gd name="connsiteX11" fmla="*/ 0 w 1055010"/>
                  <a:gd name="connsiteY11" fmla="*/ 437932 h 955239"/>
                  <a:gd name="connsiteX12" fmla="*/ 281433 w 1055010"/>
                  <a:gd name="connsiteY12" fmla="*/ 20307 h 955239"/>
                  <a:gd name="connsiteX0" fmla="*/ 749433 w 1055010"/>
                  <a:gd name="connsiteY0" fmla="*/ 3612 h 934932"/>
                  <a:gd name="connsiteX1" fmla="*/ 773577 w 1055010"/>
                  <a:gd name="connsiteY1" fmla="*/ 0 h 934932"/>
                  <a:gd name="connsiteX2" fmla="*/ 1055010 w 1055010"/>
                  <a:gd name="connsiteY2" fmla="*/ 417625 h 934932"/>
                  <a:gd name="connsiteX3" fmla="*/ 773577 w 1055010"/>
                  <a:gd name="connsiteY3" fmla="*/ 835250 h 934932"/>
                  <a:gd name="connsiteX4" fmla="*/ 767895 w 1055010"/>
                  <a:gd name="connsiteY4" fmla="*/ 834400 h 934932"/>
                  <a:gd name="connsiteX5" fmla="*/ 761246 w 1055010"/>
                  <a:gd name="connsiteY5" fmla="*/ 840502 h 934932"/>
                  <a:gd name="connsiteX6" fmla="*/ 527505 w 1055010"/>
                  <a:gd name="connsiteY6" fmla="*/ 934932 h 934932"/>
                  <a:gd name="connsiteX7" fmla="*/ 293765 w 1055010"/>
                  <a:gd name="connsiteY7" fmla="*/ 840502 h 934932"/>
                  <a:gd name="connsiteX8" fmla="*/ 287116 w 1055010"/>
                  <a:gd name="connsiteY8" fmla="*/ 834400 h 934932"/>
                  <a:gd name="connsiteX9" fmla="*/ 281433 w 1055010"/>
                  <a:gd name="connsiteY9" fmla="*/ 835250 h 934932"/>
                  <a:gd name="connsiteX10" fmla="*/ 0 w 1055010"/>
                  <a:gd name="connsiteY10" fmla="*/ 417625 h 934932"/>
                  <a:gd name="connsiteX11" fmla="*/ 281433 w 1055010"/>
                  <a:gd name="connsiteY11" fmla="*/ 0 h 934932"/>
                  <a:gd name="connsiteX0" fmla="*/ 773577 w 1055010"/>
                  <a:gd name="connsiteY0" fmla="*/ 0 h 934932"/>
                  <a:gd name="connsiteX1" fmla="*/ 1055010 w 1055010"/>
                  <a:gd name="connsiteY1" fmla="*/ 417625 h 934932"/>
                  <a:gd name="connsiteX2" fmla="*/ 773577 w 1055010"/>
                  <a:gd name="connsiteY2" fmla="*/ 835250 h 934932"/>
                  <a:gd name="connsiteX3" fmla="*/ 767895 w 1055010"/>
                  <a:gd name="connsiteY3" fmla="*/ 834400 h 934932"/>
                  <a:gd name="connsiteX4" fmla="*/ 761246 w 1055010"/>
                  <a:gd name="connsiteY4" fmla="*/ 840502 h 934932"/>
                  <a:gd name="connsiteX5" fmla="*/ 527505 w 1055010"/>
                  <a:gd name="connsiteY5" fmla="*/ 934932 h 934932"/>
                  <a:gd name="connsiteX6" fmla="*/ 293765 w 1055010"/>
                  <a:gd name="connsiteY6" fmla="*/ 840502 h 934932"/>
                  <a:gd name="connsiteX7" fmla="*/ 287116 w 1055010"/>
                  <a:gd name="connsiteY7" fmla="*/ 834400 h 934932"/>
                  <a:gd name="connsiteX8" fmla="*/ 281433 w 1055010"/>
                  <a:gd name="connsiteY8" fmla="*/ 835250 h 934932"/>
                  <a:gd name="connsiteX9" fmla="*/ 0 w 1055010"/>
                  <a:gd name="connsiteY9" fmla="*/ 417625 h 934932"/>
                  <a:gd name="connsiteX10" fmla="*/ 281433 w 1055010"/>
                  <a:gd name="connsiteY10" fmla="*/ 0 h 934932"/>
                  <a:gd name="connsiteX0" fmla="*/ 773577 w 1055010"/>
                  <a:gd name="connsiteY0" fmla="*/ 0 h 841264"/>
                  <a:gd name="connsiteX1" fmla="*/ 1055010 w 1055010"/>
                  <a:gd name="connsiteY1" fmla="*/ 417625 h 841264"/>
                  <a:gd name="connsiteX2" fmla="*/ 773577 w 1055010"/>
                  <a:gd name="connsiteY2" fmla="*/ 835250 h 841264"/>
                  <a:gd name="connsiteX3" fmla="*/ 767895 w 1055010"/>
                  <a:gd name="connsiteY3" fmla="*/ 834400 h 841264"/>
                  <a:gd name="connsiteX4" fmla="*/ 761246 w 1055010"/>
                  <a:gd name="connsiteY4" fmla="*/ 840502 h 841264"/>
                  <a:gd name="connsiteX5" fmla="*/ 293765 w 1055010"/>
                  <a:gd name="connsiteY5" fmla="*/ 840502 h 841264"/>
                  <a:gd name="connsiteX6" fmla="*/ 287116 w 1055010"/>
                  <a:gd name="connsiteY6" fmla="*/ 834400 h 841264"/>
                  <a:gd name="connsiteX7" fmla="*/ 281433 w 1055010"/>
                  <a:gd name="connsiteY7" fmla="*/ 835250 h 841264"/>
                  <a:gd name="connsiteX8" fmla="*/ 0 w 1055010"/>
                  <a:gd name="connsiteY8" fmla="*/ 417625 h 841264"/>
                  <a:gd name="connsiteX9" fmla="*/ 281433 w 1055010"/>
                  <a:gd name="connsiteY9" fmla="*/ 0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5010" h="841264">
                    <a:moveTo>
                      <a:pt x="773577" y="0"/>
                    </a:moveTo>
                    <a:cubicBezTo>
                      <a:pt x="929008" y="0"/>
                      <a:pt x="1055010" y="186977"/>
                      <a:pt x="1055010" y="417625"/>
                    </a:cubicBezTo>
                    <a:cubicBezTo>
                      <a:pt x="1055010" y="648273"/>
                      <a:pt x="929008" y="835250"/>
                      <a:pt x="773577" y="835250"/>
                    </a:cubicBezTo>
                    <a:lnTo>
                      <a:pt x="767895" y="834400"/>
                    </a:lnTo>
                    <a:lnTo>
                      <a:pt x="761246" y="840502"/>
                    </a:lnTo>
                    <a:cubicBezTo>
                      <a:pt x="682224" y="841519"/>
                      <a:pt x="372787" y="841519"/>
                      <a:pt x="293765" y="840502"/>
                    </a:cubicBezTo>
                    <a:lnTo>
                      <a:pt x="287116" y="834400"/>
                    </a:lnTo>
                    <a:lnTo>
                      <a:pt x="281433" y="835250"/>
                    </a:lnTo>
                    <a:cubicBezTo>
                      <a:pt x="126002" y="835250"/>
                      <a:pt x="0" y="648273"/>
                      <a:pt x="0" y="417625"/>
                    </a:cubicBezTo>
                    <a:cubicBezTo>
                      <a:pt x="0" y="186977"/>
                      <a:pt x="126002" y="0"/>
                      <a:pt x="281433" y="0"/>
                    </a:cubicBez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円/楕円 8"/>
              <p:cNvSpPr/>
              <p:nvPr/>
            </p:nvSpPr>
            <p:spPr>
              <a:xfrm>
                <a:off x="454843" y="1333500"/>
                <a:ext cx="920964" cy="992596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月 1472"/>
              <p:cNvSpPr/>
              <p:nvPr/>
            </p:nvSpPr>
            <p:spPr>
              <a:xfrm rot="5400000">
                <a:off x="632323" y="1485043"/>
                <a:ext cx="57151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月 1473"/>
              <p:cNvSpPr/>
              <p:nvPr/>
            </p:nvSpPr>
            <p:spPr>
              <a:xfrm rot="5400000">
                <a:off x="1137148" y="1485044"/>
                <a:ext cx="57152" cy="338272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5" name="円/楕円 82"/>
              <p:cNvSpPr/>
              <p:nvPr/>
            </p:nvSpPr>
            <p:spPr>
              <a:xfrm>
                <a:off x="619901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6" name="円/楕円 83"/>
              <p:cNvSpPr/>
              <p:nvPr/>
            </p:nvSpPr>
            <p:spPr>
              <a:xfrm>
                <a:off x="1125655" y="1707391"/>
                <a:ext cx="103615" cy="1750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円/楕円 155"/>
              <p:cNvSpPr/>
              <p:nvPr/>
            </p:nvSpPr>
            <p:spPr>
              <a:xfrm>
                <a:off x="850596" y="2041844"/>
                <a:ext cx="129458" cy="45719"/>
              </a:xfrm>
              <a:custGeom>
                <a:avLst/>
                <a:gdLst>
                  <a:gd name="connsiteX0" fmla="*/ 0 w 377558"/>
                  <a:gd name="connsiteY0" fmla="*/ 43836 h 87671"/>
                  <a:gd name="connsiteX1" fmla="*/ 188779 w 377558"/>
                  <a:gd name="connsiteY1" fmla="*/ 0 h 87671"/>
                  <a:gd name="connsiteX2" fmla="*/ 377558 w 377558"/>
                  <a:gd name="connsiteY2" fmla="*/ 43836 h 87671"/>
                  <a:gd name="connsiteX3" fmla="*/ 188779 w 377558"/>
                  <a:gd name="connsiteY3" fmla="*/ 87672 h 87671"/>
                  <a:gd name="connsiteX4" fmla="*/ 0 w 377558"/>
                  <a:gd name="connsiteY4" fmla="*/ 43836 h 87671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87672"/>
                  <a:gd name="connsiteX1" fmla="*/ 188779 w 377558"/>
                  <a:gd name="connsiteY1" fmla="*/ 0 h 87672"/>
                  <a:gd name="connsiteX2" fmla="*/ 377558 w 377558"/>
                  <a:gd name="connsiteY2" fmla="*/ 43836 h 87672"/>
                  <a:gd name="connsiteX3" fmla="*/ 188779 w 377558"/>
                  <a:gd name="connsiteY3" fmla="*/ 87672 h 87672"/>
                  <a:gd name="connsiteX4" fmla="*/ 0 w 377558"/>
                  <a:gd name="connsiteY4" fmla="*/ 43836 h 87672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43836 h 121010"/>
                  <a:gd name="connsiteX1" fmla="*/ 188779 w 377558"/>
                  <a:gd name="connsiteY1" fmla="*/ 0 h 121010"/>
                  <a:gd name="connsiteX2" fmla="*/ 377558 w 377558"/>
                  <a:gd name="connsiteY2" fmla="*/ 43836 h 121010"/>
                  <a:gd name="connsiteX3" fmla="*/ 188779 w 377558"/>
                  <a:gd name="connsiteY3" fmla="*/ 121010 h 121010"/>
                  <a:gd name="connsiteX4" fmla="*/ 0 w 377558"/>
                  <a:gd name="connsiteY4" fmla="*/ 43836 h 121010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88879"/>
                  <a:gd name="connsiteX1" fmla="*/ 186398 w 377558"/>
                  <a:gd name="connsiteY1" fmla="*/ 8350 h 88879"/>
                  <a:gd name="connsiteX2" fmla="*/ 377558 w 377558"/>
                  <a:gd name="connsiteY2" fmla="*/ 11705 h 88879"/>
                  <a:gd name="connsiteX3" fmla="*/ 188779 w 377558"/>
                  <a:gd name="connsiteY3" fmla="*/ 88879 h 88879"/>
                  <a:gd name="connsiteX4" fmla="*/ 0 w 377558"/>
                  <a:gd name="connsiteY4" fmla="*/ 11705 h 88879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  <a:gd name="connsiteX0" fmla="*/ 0 w 377558"/>
                  <a:gd name="connsiteY0" fmla="*/ 11705 h 79354"/>
                  <a:gd name="connsiteX1" fmla="*/ 186398 w 377558"/>
                  <a:gd name="connsiteY1" fmla="*/ 8350 h 79354"/>
                  <a:gd name="connsiteX2" fmla="*/ 377558 w 377558"/>
                  <a:gd name="connsiteY2" fmla="*/ 11705 h 79354"/>
                  <a:gd name="connsiteX3" fmla="*/ 188779 w 377558"/>
                  <a:gd name="connsiteY3" fmla="*/ 79354 h 79354"/>
                  <a:gd name="connsiteX4" fmla="*/ 0 w 377558"/>
                  <a:gd name="connsiteY4" fmla="*/ 11705 h 79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7558" h="79354">
                    <a:moveTo>
                      <a:pt x="0" y="11705"/>
                    </a:moveTo>
                    <a:cubicBezTo>
                      <a:pt x="0" y="-12505"/>
                      <a:pt x="82138" y="8350"/>
                      <a:pt x="186398" y="8350"/>
                    </a:cubicBezTo>
                    <a:cubicBezTo>
                      <a:pt x="290658" y="8350"/>
                      <a:pt x="377558" y="-12505"/>
                      <a:pt x="377558" y="11705"/>
                    </a:cubicBezTo>
                    <a:cubicBezTo>
                      <a:pt x="377558" y="35915"/>
                      <a:pt x="295421" y="38872"/>
                      <a:pt x="188779" y="79354"/>
                    </a:cubicBezTo>
                    <a:cubicBezTo>
                      <a:pt x="77281" y="39205"/>
                      <a:pt x="0" y="35915"/>
                      <a:pt x="0" y="1170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8" name="グループ化 1477"/>
              <p:cNvGrpSpPr/>
              <p:nvPr/>
            </p:nvGrpSpPr>
            <p:grpSpPr>
              <a:xfrm>
                <a:off x="769632" y="2132807"/>
                <a:ext cx="291384" cy="115140"/>
                <a:chOff x="4282203" y="1896514"/>
                <a:chExt cx="864472" cy="415129"/>
              </a:xfrm>
              <a:solidFill>
                <a:srgbClr val="FF3399"/>
              </a:solidFill>
            </p:grpSpPr>
            <p:sp>
              <p:nvSpPr>
                <p:cNvPr id="1489" name="フリーフォーム 1488"/>
                <p:cNvSpPr/>
                <p:nvPr/>
              </p:nvSpPr>
              <p:spPr>
                <a:xfrm>
                  <a:off x="4282203" y="1896514"/>
                  <a:ext cx="864472" cy="415129"/>
                </a:xfrm>
                <a:custGeom>
                  <a:avLst/>
                  <a:gdLst>
                    <a:gd name="connsiteX0" fmla="*/ 636952 w 1273888"/>
                    <a:gd name="connsiteY0" fmla="*/ 130573 h 555962"/>
                    <a:gd name="connsiteX1" fmla="*/ 34429 w 1273888"/>
                    <a:gd name="connsiteY1" fmla="*/ 177482 h 555962"/>
                    <a:gd name="connsiteX2" fmla="*/ 95252 w 1273888"/>
                    <a:gd name="connsiteY2" fmla="*/ 244820 h 555962"/>
                    <a:gd name="connsiteX3" fmla="*/ 636940 w 1273888"/>
                    <a:gd name="connsiteY3" fmla="*/ 414225 h 555962"/>
                    <a:gd name="connsiteX4" fmla="*/ 1178633 w 1273888"/>
                    <a:gd name="connsiteY4" fmla="*/ 244820 h 555962"/>
                    <a:gd name="connsiteX5" fmla="*/ 1239452 w 1273888"/>
                    <a:gd name="connsiteY5" fmla="*/ 177478 h 555962"/>
                    <a:gd name="connsiteX6" fmla="*/ 636952 w 1273888"/>
                    <a:gd name="connsiteY6" fmla="*/ 0 h 555962"/>
                    <a:gd name="connsiteX7" fmla="*/ 1234650 w 1273888"/>
                    <a:gd name="connsiteY7" fmla="*/ 110592 h 555962"/>
                    <a:gd name="connsiteX8" fmla="*/ 1263652 w 1273888"/>
                    <a:gd name="connsiteY8" fmla="*/ 150689 h 555962"/>
                    <a:gd name="connsiteX9" fmla="*/ 1273888 w 1273888"/>
                    <a:gd name="connsiteY9" fmla="*/ 164841 h 555962"/>
                    <a:gd name="connsiteX10" fmla="*/ 1269328 w 1273888"/>
                    <a:gd name="connsiteY10" fmla="*/ 179806 h 555962"/>
                    <a:gd name="connsiteX11" fmla="*/ 1234642 w 1273888"/>
                    <a:gd name="connsiteY11" fmla="*/ 293585 h 555962"/>
                    <a:gd name="connsiteX12" fmla="*/ 636940 w 1273888"/>
                    <a:gd name="connsiteY12" fmla="*/ 555962 h 555962"/>
                    <a:gd name="connsiteX13" fmla="*/ 39242 w 1273888"/>
                    <a:gd name="connsiteY13" fmla="*/ 293585 h 555962"/>
                    <a:gd name="connsiteX14" fmla="*/ 4556 w 1273888"/>
                    <a:gd name="connsiteY14" fmla="*/ 179806 h 555962"/>
                    <a:gd name="connsiteX15" fmla="*/ 0 w 1273888"/>
                    <a:gd name="connsiteY15" fmla="*/ 164860 h 555962"/>
                    <a:gd name="connsiteX16" fmla="*/ 10244 w 1273888"/>
                    <a:gd name="connsiteY16" fmla="*/ 150700 h 555962"/>
                    <a:gd name="connsiteX17" fmla="*/ 39250 w 1273888"/>
                    <a:gd name="connsiteY17" fmla="*/ 110592 h 555962"/>
                    <a:gd name="connsiteX18" fmla="*/ 636952 w 1273888"/>
                    <a:gd name="connsiteY18" fmla="*/ 0 h 555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73888" h="555962">
                      <a:moveTo>
                        <a:pt x="636952" y="130573"/>
                      </a:moveTo>
                      <a:lnTo>
                        <a:pt x="34429" y="177482"/>
                      </a:lnTo>
                      <a:lnTo>
                        <a:pt x="95252" y="244820"/>
                      </a:lnTo>
                      <a:cubicBezTo>
                        <a:pt x="226252" y="350273"/>
                        <a:pt x="423682" y="414225"/>
                        <a:pt x="636940" y="414225"/>
                      </a:cubicBezTo>
                      <a:cubicBezTo>
                        <a:pt x="850199" y="414225"/>
                        <a:pt x="1047629" y="350273"/>
                        <a:pt x="1178633" y="244820"/>
                      </a:cubicBezTo>
                      <a:lnTo>
                        <a:pt x="1239452" y="177478"/>
                      </a:lnTo>
                      <a:close/>
                      <a:moveTo>
                        <a:pt x="636952" y="0"/>
                      </a:moveTo>
                      <a:cubicBezTo>
                        <a:pt x="905641" y="0"/>
                        <a:pt x="1136176" y="45604"/>
                        <a:pt x="1234650" y="110592"/>
                      </a:cubicBezTo>
                      <a:lnTo>
                        <a:pt x="1263652" y="150689"/>
                      </a:lnTo>
                      <a:lnTo>
                        <a:pt x="1273888" y="164841"/>
                      </a:lnTo>
                      <a:lnTo>
                        <a:pt x="1269328" y="179806"/>
                      </a:lnTo>
                      <a:lnTo>
                        <a:pt x="1234642" y="293585"/>
                      </a:lnTo>
                      <a:cubicBezTo>
                        <a:pt x="1136165" y="447775"/>
                        <a:pt x="905633" y="555962"/>
                        <a:pt x="636940" y="555962"/>
                      </a:cubicBezTo>
                      <a:cubicBezTo>
                        <a:pt x="368251" y="555962"/>
                        <a:pt x="137715" y="447775"/>
                        <a:pt x="39242" y="293585"/>
                      </a:cubicBezTo>
                      <a:lnTo>
                        <a:pt x="4556" y="179806"/>
                      </a:lnTo>
                      <a:lnTo>
                        <a:pt x="0" y="164860"/>
                      </a:lnTo>
                      <a:lnTo>
                        <a:pt x="10244" y="150700"/>
                      </a:lnTo>
                      <a:lnTo>
                        <a:pt x="39250" y="110592"/>
                      </a:lnTo>
                      <a:cubicBezTo>
                        <a:pt x="137727" y="45604"/>
                        <a:pt x="368263" y="0"/>
                        <a:pt x="636952" y="0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0" name="円/楕円 161"/>
                <p:cNvSpPr/>
                <p:nvPr/>
              </p:nvSpPr>
              <p:spPr>
                <a:xfrm>
                  <a:off x="4290877" y="1952186"/>
                  <a:ext cx="843098" cy="249653"/>
                </a:xfrm>
                <a:custGeom>
                  <a:avLst/>
                  <a:gdLst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132972"/>
                    <a:gd name="connsiteX1" fmla="*/ 421549 w 843098"/>
                    <a:gd name="connsiteY1" fmla="*/ 0 h 132972"/>
                    <a:gd name="connsiteX2" fmla="*/ 843098 w 843098"/>
                    <a:gd name="connsiteY2" fmla="*/ 66486 h 132972"/>
                    <a:gd name="connsiteX3" fmla="*/ 421549 w 843098"/>
                    <a:gd name="connsiteY3" fmla="*/ 132972 h 132972"/>
                    <a:gd name="connsiteX4" fmla="*/ 0 w 843098"/>
                    <a:gd name="connsiteY4" fmla="*/ 66486 h 132972"/>
                    <a:gd name="connsiteX0" fmla="*/ 0 w 843098"/>
                    <a:gd name="connsiteY0" fmla="*/ 66486 h 228222"/>
                    <a:gd name="connsiteX1" fmla="*/ 421549 w 843098"/>
                    <a:gd name="connsiteY1" fmla="*/ 0 h 228222"/>
                    <a:gd name="connsiteX2" fmla="*/ 843098 w 843098"/>
                    <a:gd name="connsiteY2" fmla="*/ 66486 h 228222"/>
                    <a:gd name="connsiteX3" fmla="*/ 416786 w 843098"/>
                    <a:gd name="connsiteY3" fmla="*/ 228222 h 228222"/>
                    <a:gd name="connsiteX4" fmla="*/ 0 w 843098"/>
                    <a:gd name="connsiteY4" fmla="*/ 66486 h 228222"/>
                    <a:gd name="connsiteX0" fmla="*/ 0 w 843098"/>
                    <a:gd name="connsiteY0" fmla="*/ 66486 h 249653"/>
                    <a:gd name="connsiteX1" fmla="*/ 421549 w 843098"/>
                    <a:gd name="connsiteY1" fmla="*/ 0 h 249653"/>
                    <a:gd name="connsiteX2" fmla="*/ 843098 w 843098"/>
                    <a:gd name="connsiteY2" fmla="*/ 66486 h 249653"/>
                    <a:gd name="connsiteX3" fmla="*/ 416786 w 843098"/>
                    <a:gd name="connsiteY3" fmla="*/ 249653 h 249653"/>
                    <a:gd name="connsiteX4" fmla="*/ 0 w 843098"/>
                    <a:gd name="connsiteY4" fmla="*/ 66486 h 24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3098" h="249653">
                      <a:moveTo>
                        <a:pt x="0" y="66486"/>
                      </a:moveTo>
                      <a:cubicBezTo>
                        <a:pt x="0" y="29767"/>
                        <a:pt x="188734" y="0"/>
                        <a:pt x="421549" y="0"/>
                      </a:cubicBezTo>
                      <a:cubicBezTo>
                        <a:pt x="654364" y="0"/>
                        <a:pt x="843098" y="29767"/>
                        <a:pt x="843098" y="66486"/>
                      </a:cubicBezTo>
                      <a:cubicBezTo>
                        <a:pt x="843098" y="103205"/>
                        <a:pt x="649601" y="249653"/>
                        <a:pt x="416786" y="249653"/>
                      </a:cubicBezTo>
                      <a:cubicBezTo>
                        <a:pt x="183971" y="249653"/>
                        <a:pt x="0" y="103205"/>
                        <a:pt x="0" y="6648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9" name="グループ化 1478"/>
              <p:cNvGrpSpPr/>
              <p:nvPr/>
            </p:nvGrpSpPr>
            <p:grpSpPr>
              <a:xfrm rot="1800000">
                <a:off x="1013802" y="1194327"/>
                <a:ext cx="544343" cy="280855"/>
                <a:chOff x="4315728" y="3209029"/>
                <a:chExt cx="803969" cy="449132"/>
              </a:xfrm>
            </p:grpSpPr>
            <p:sp>
              <p:nvSpPr>
                <p:cNvPr id="1480" name="円/楕円 327"/>
                <p:cNvSpPr/>
                <p:nvPr/>
              </p:nvSpPr>
              <p:spPr>
                <a:xfrm rot="21150449" flipH="1">
                  <a:off x="4626571" y="3209029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1" name="円/楕円 326"/>
                <p:cNvSpPr/>
                <p:nvPr/>
              </p:nvSpPr>
              <p:spPr>
                <a:xfrm rot="21150449" flipH="1">
                  <a:off x="4634487" y="3421522"/>
                  <a:ext cx="170477" cy="23663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2" name="円/楕円 325"/>
                <p:cNvSpPr/>
                <p:nvPr/>
              </p:nvSpPr>
              <p:spPr>
                <a:xfrm rot="21150449" flipH="1">
                  <a:off x="4758893" y="3361711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3" name="円/楕円 324"/>
                <p:cNvSpPr/>
                <p:nvPr/>
              </p:nvSpPr>
              <p:spPr>
                <a:xfrm rot="21150449" flipH="1">
                  <a:off x="4315728" y="3379819"/>
                  <a:ext cx="360804" cy="116999"/>
                </a:xfrm>
                <a:prstGeom prst="ellipse">
                  <a:avLst/>
                </a:prstGeom>
                <a:solidFill>
                  <a:srgbClr val="FF00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4" name="円/楕円 2"/>
                <p:cNvSpPr/>
                <p:nvPr/>
              </p:nvSpPr>
              <p:spPr>
                <a:xfrm rot="1800000">
                  <a:off x="4389458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5" name="円/楕円 320"/>
                <p:cNvSpPr/>
                <p:nvPr/>
              </p:nvSpPr>
              <p:spPr>
                <a:xfrm rot="19800000">
                  <a:off x="4673387" y="3294270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6" name="円/楕円 322"/>
                <p:cNvSpPr/>
                <p:nvPr/>
              </p:nvSpPr>
              <p:spPr>
                <a:xfrm rot="1800000" flipH="1">
                  <a:off x="4673388" y="3441375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7" name="円/楕円 323"/>
                <p:cNvSpPr/>
                <p:nvPr/>
              </p:nvSpPr>
              <p:spPr>
                <a:xfrm rot="19800000" flipH="1">
                  <a:off x="4389459" y="3453057"/>
                  <a:ext cx="373366" cy="133720"/>
                </a:xfrm>
                <a:prstGeom prst="ellipse">
                  <a:avLst/>
                </a:prstGeom>
                <a:solidFill>
                  <a:srgbClr val="FF33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8" name="円/楕円 3"/>
                <p:cNvSpPr/>
                <p:nvPr/>
              </p:nvSpPr>
              <p:spPr>
                <a:xfrm>
                  <a:off x="4611870" y="3356991"/>
                  <a:ext cx="215713" cy="115804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8430945" y="514351"/>
            <a:ext cx="709393" cy="1905679"/>
            <a:chOff x="8728364" y="-17312"/>
            <a:chExt cx="1211510" cy="3254539"/>
          </a:xfrm>
        </p:grpSpPr>
        <p:grpSp>
          <p:nvGrpSpPr>
            <p:cNvPr id="1569" name="グループ化 1568"/>
            <p:cNvGrpSpPr/>
            <p:nvPr/>
          </p:nvGrpSpPr>
          <p:grpSpPr>
            <a:xfrm>
              <a:off x="9140867" y="2997485"/>
              <a:ext cx="460930" cy="239742"/>
              <a:chOff x="9140867" y="11323068"/>
              <a:chExt cx="460930" cy="239742"/>
            </a:xfrm>
          </p:grpSpPr>
          <p:grpSp>
            <p:nvGrpSpPr>
              <p:cNvPr id="1570" name="グループ化 1569"/>
              <p:cNvGrpSpPr/>
              <p:nvPr/>
            </p:nvGrpSpPr>
            <p:grpSpPr>
              <a:xfrm>
                <a:off x="9140867" y="11323068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5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6" name="角丸四角形 157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7" name="フリーフォーム 157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71" name="グループ化 1570"/>
              <p:cNvGrpSpPr/>
              <p:nvPr/>
            </p:nvGrpSpPr>
            <p:grpSpPr>
              <a:xfrm flipH="1">
                <a:off x="9379711" y="11330883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72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3" name="角丸四角形 157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78" name="グループ化 1577"/>
            <p:cNvGrpSpPr/>
            <p:nvPr/>
          </p:nvGrpSpPr>
          <p:grpSpPr>
            <a:xfrm>
              <a:off x="8728364" y="-17312"/>
              <a:ext cx="1211510" cy="3114243"/>
              <a:chOff x="8728364" y="-17312"/>
              <a:chExt cx="1211510" cy="3114243"/>
            </a:xfrm>
          </p:grpSpPr>
          <p:sp>
            <p:nvSpPr>
              <p:cNvPr id="1579" name="フリーフォーム 1578"/>
              <p:cNvSpPr/>
              <p:nvPr/>
            </p:nvSpPr>
            <p:spPr>
              <a:xfrm>
                <a:off x="8939978" y="-17312"/>
                <a:ext cx="743100" cy="946831"/>
              </a:xfrm>
              <a:custGeom>
                <a:avLst/>
                <a:gdLst>
                  <a:gd name="connsiteX0" fmla="*/ 113666 w 874609"/>
                  <a:gd name="connsiteY0" fmla="*/ 0 h 1114395"/>
                  <a:gd name="connsiteX1" fmla="*/ 171289 w 874609"/>
                  <a:gd name="connsiteY1" fmla="*/ 157199 h 1114395"/>
                  <a:gd name="connsiteX2" fmla="*/ 177769 w 874609"/>
                  <a:gd name="connsiteY2" fmla="*/ 161080 h 1114395"/>
                  <a:gd name="connsiteX3" fmla="*/ 184150 w 874609"/>
                  <a:gd name="connsiteY3" fmla="*/ 152968 h 1114395"/>
                  <a:gd name="connsiteX4" fmla="*/ 470147 w 874609"/>
                  <a:gd name="connsiteY4" fmla="*/ 28703 h 1114395"/>
                  <a:gd name="connsiteX5" fmla="*/ 874609 w 874609"/>
                  <a:gd name="connsiteY5" fmla="*/ 452969 h 1114395"/>
                  <a:gd name="connsiteX6" fmla="*/ 842824 w 874609"/>
                  <a:gd name="connsiteY6" fmla="*/ 618112 h 1114395"/>
                  <a:gd name="connsiteX7" fmla="*/ 827524 w 874609"/>
                  <a:gd name="connsiteY7" fmla="*/ 647680 h 1114395"/>
                  <a:gd name="connsiteX8" fmla="*/ 833471 w 874609"/>
                  <a:gd name="connsiteY8" fmla="*/ 712868 h 1114395"/>
                  <a:gd name="connsiteX9" fmla="*/ 470147 w 874609"/>
                  <a:gd name="connsiteY9" fmla="*/ 1114395 h 1114395"/>
                  <a:gd name="connsiteX10" fmla="*/ 106824 w 874609"/>
                  <a:gd name="connsiteY10" fmla="*/ 712868 h 1114395"/>
                  <a:gd name="connsiteX11" fmla="*/ 112771 w 874609"/>
                  <a:gd name="connsiteY11" fmla="*/ 647680 h 1114395"/>
                  <a:gd name="connsiteX12" fmla="*/ 97470 w 874609"/>
                  <a:gd name="connsiteY12" fmla="*/ 618112 h 1114395"/>
                  <a:gd name="connsiteX13" fmla="*/ 65686 w 874609"/>
                  <a:gd name="connsiteY13" fmla="*/ 452969 h 1114395"/>
                  <a:gd name="connsiteX14" fmla="*/ 97470 w 874609"/>
                  <a:gd name="connsiteY14" fmla="*/ 287826 h 1114395"/>
                  <a:gd name="connsiteX15" fmla="*/ 118253 w 874609"/>
                  <a:gd name="connsiteY15" fmla="*/ 247661 h 1114395"/>
                  <a:gd name="connsiteX16" fmla="*/ 115898 w 874609"/>
                  <a:gd name="connsiteY16" fmla="*/ 248179 h 1114395"/>
                  <a:gd name="connsiteX17" fmla="*/ 83442 w 874609"/>
                  <a:gd name="connsiteY17" fmla="*/ 245525 h 1114395"/>
                  <a:gd name="connsiteX18" fmla="*/ 2916 w 874609"/>
                  <a:gd name="connsiteY18" fmla="*/ 115281 h 1114395"/>
                  <a:gd name="connsiteX19" fmla="*/ 99516 w 874609"/>
                  <a:gd name="connsiteY19" fmla="*/ 177381 h 1114395"/>
                  <a:gd name="connsiteX20" fmla="*/ 100061 w 874609"/>
                  <a:gd name="connsiteY20" fmla="*/ 177416 h 1114395"/>
                  <a:gd name="connsiteX21" fmla="*/ 74034 w 874609"/>
                  <a:gd name="connsiteY21" fmla="*/ 147909 h 1114395"/>
                  <a:gd name="connsiteX22" fmla="*/ 113666 w 874609"/>
                  <a:gd name="connsiteY22" fmla="*/ 0 h 11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74609" h="1114395">
                    <a:moveTo>
                      <a:pt x="113666" y="0"/>
                    </a:moveTo>
                    <a:cubicBezTo>
                      <a:pt x="104219" y="60162"/>
                      <a:pt x="127229" y="119148"/>
                      <a:pt x="171289" y="157199"/>
                    </a:cubicBezTo>
                    <a:lnTo>
                      <a:pt x="177769" y="161080"/>
                    </a:lnTo>
                    <a:lnTo>
                      <a:pt x="184150" y="152968"/>
                    </a:lnTo>
                    <a:cubicBezTo>
                      <a:pt x="257343" y="76191"/>
                      <a:pt x="358458" y="28704"/>
                      <a:pt x="470147" y="28703"/>
                    </a:cubicBezTo>
                    <a:cubicBezTo>
                      <a:pt x="693526" y="28704"/>
                      <a:pt x="874608" y="218653"/>
                      <a:pt x="874609" y="452969"/>
                    </a:cubicBezTo>
                    <a:cubicBezTo>
                      <a:pt x="874609" y="511547"/>
                      <a:pt x="863290" y="567353"/>
                      <a:pt x="842824" y="618112"/>
                    </a:cubicBezTo>
                    <a:lnTo>
                      <a:pt x="827524" y="647680"/>
                    </a:lnTo>
                    <a:lnTo>
                      <a:pt x="833471" y="712868"/>
                    </a:lnTo>
                    <a:cubicBezTo>
                      <a:pt x="833471" y="934625"/>
                      <a:pt x="670805" y="1114395"/>
                      <a:pt x="470147" y="1114395"/>
                    </a:cubicBezTo>
                    <a:cubicBezTo>
                      <a:pt x="269489" y="1114395"/>
                      <a:pt x="106824" y="934625"/>
                      <a:pt x="106824" y="712868"/>
                    </a:cubicBezTo>
                    <a:lnTo>
                      <a:pt x="112771" y="647680"/>
                    </a:lnTo>
                    <a:lnTo>
                      <a:pt x="97470" y="618112"/>
                    </a:lnTo>
                    <a:cubicBezTo>
                      <a:pt x="77004" y="567354"/>
                      <a:pt x="65686" y="511547"/>
                      <a:pt x="65686" y="452969"/>
                    </a:cubicBezTo>
                    <a:cubicBezTo>
                      <a:pt x="65685" y="394390"/>
                      <a:pt x="77004" y="338584"/>
                      <a:pt x="97470" y="287826"/>
                    </a:cubicBezTo>
                    <a:lnTo>
                      <a:pt x="118253" y="247661"/>
                    </a:lnTo>
                    <a:lnTo>
                      <a:pt x="115898" y="248179"/>
                    </a:lnTo>
                    <a:cubicBezTo>
                      <a:pt x="105272" y="248924"/>
                      <a:pt x="94355" y="248099"/>
                      <a:pt x="83442" y="245525"/>
                    </a:cubicBezTo>
                    <a:cubicBezTo>
                      <a:pt x="25239" y="231796"/>
                      <a:pt x="-10813" y="173484"/>
                      <a:pt x="2916" y="115281"/>
                    </a:cubicBezTo>
                    <a:cubicBezTo>
                      <a:pt x="27801" y="147361"/>
                      <a:pt x="62194" y="168578"/>
                      <a:pt x="99516" y="177381"/>
                    </a:cubicBezTo>
                    <a:lnTo>
                      <a:pt x="100061" y="177416"/>
                    </a:lnTo>
                    <a:lnTo>
                      <a:pt x="74034" y="147909"/>
                    </a:lnTo>
                    <a:cubicBezTo>
                      <a:pt x="44134" y="96121"/>
                      <a:pt x="61877" y="29899"/>
                      <a:pt x="11366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580" name="グループ化 1579"/>
              <p:cNvGrpSpPr/>
              <p:nvPr/>
            </p:nvGrpSpPr>
            <p:grpSpPr>
              <a:xfrm>
                <a:off x="8728364" y="696381"/>
                <a:ext cx="1211510" cy="2400550"/>
                <a:chOff x="8728364" y="5852224"/>
                <a:chExt cx="1211510" cy="2400550"/>
              </a:xfrm>
            </p:grpSpPr>
            <p:sp>
              <p:nvSpPr>
                <p:cNvPr id="1596" name="台形 1595"/>
                <p:cNvSpPr/>
                <p:nvPr/>
              </p:nvSpPr>
              <p:spPr>
                <a:xfrm>
                  <a:off x="9258909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>
                <a:xfrm>
                  <a:off x="8943818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98" name="グループ化 1597"/>
                <p:cNvGrpSpPr/>
                <p:nvPr/>
              </p:nvGrpSpPr>
              <p:grpSpPr>
                <a:xfrm>
                  <a:off x="8825217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1611" name="台形 1610"/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2" name="台形 1611"/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0070C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3" name="台形 1612"/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14" name="台形 1613"/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0070C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99" name="フリーフォーム 1598"/>
                <p:cNvSpPr/>
                <p:nvPr/>
              </p:nvSpPr>
              <p:spPr>
                <a:xfrm rot="682219" flipH="1">
                  <a:off x="9008392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>
                <a:xfrm rot="20917781">
                  <a:off x="9230365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 flipH="1">
                  <a:off x="9133996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2" name="フリーフォーム 1601"/>
                <p:cNvSpPr/>
                <p:nvPr/>
              </p:nvSpPr>
              <p:spPr>
                <a:xfrm>
                  <a:off x="9308272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3" name="フリーフォーム 1602"/>
                <p:cNvSpPr/>
                <p:nvPr/>
              </p:nvSpPr>
              <p:spPr>
                <a:xfrm flipH="1">
                  <a:off x="9107038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4" name="平行四辺形 1603"/>
                <p:cNvSpPr/>
                <p:nvPr/>
              </p:nvSpPr>
              <p:spPr>
                <a:xfrm>
                  <a:off x="9167169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5" name="正方形/長方形 1604"/>
                <p:cNvSpPr/>
                <p:nvPr/>
              </p:nvSpPr>
              <p:spPr>
                <a:xfrm>
                  <a:off x="8943819" y="6536840"/>
                  <a:ext cx="778218" cy="92869"/>
                </a:xfrm>
                <a:prstGeom prst="rect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6" name="台形 1605"/>
                <p:cNvSpPr/>
                <p:nvPr/>
              </p:nvSpPr>
              <p:spPr>
                <a:xfrm rot="21074697">
                  <a:off x="9103317" y="6629480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7" name="台形 1606"/>
                <p:cNvSpPr/>
                <p:nvPr/>
              </p:nvSpPr>
              <p:spPr>
                <a:xfrm rot="18900000">
                  <a:off x="9219633" y="6546619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8" name="角丸四角形 1607"/>
                <p:cNvSpPr/>
                <p:nvPr/>
              </p:nvSpPr>
              <p:spPr>
                <a:xfrm>
                  <a:off x="9062349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9" name="台形 277"/>
                <p:cNvSpPr/>
                <p:nvPr/>
              </p:nvSpPr>
              <p:spPr>
                <a:xfrm rot="20739510" flipH="1">
                  <a:off x="9427489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0" name="台形 277"/>
                <p:cNvSpPr/>
                <p:nvPr/>
              </p:nvSpPr>
              <p:spPr>
                <a:xfrm rot="860490">
                  <a:off x="8728364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81" name="グループ化 1580"/>
              <p:cNvGrpSpPr/>
              <p:nvPr/>
            </p:nvGrpSpPr>
            <p:grpSpPr>
              <a:xfrm>
                <a:off x="8983205" y="56068"/>
                <a:ext cx="709081" cy="669004"/>
                <a:chOff x="4049500" y="3943264"/>
                <a:chExt cx="834570" cy="787400"/>
              </a:xfrm>
            </p:grpSpPr>
            <p:grpSp>
              <p:nvGrpSpPr>
                <p:cNvPr id="1582" name="グループ化 1581"/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589" name="グループ化 1588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4" name="円/楕円 22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95" name="円/楕円 22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0" name="グループ化 158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92" name="円/楕円 2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93" name="円/楕円 2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591" name="円/楕円 22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83" name="円/楕円 127"/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4" name="円/楕円 27"/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5" name="円/楕円 27"/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6" name="円/楕円 27"/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7" name="円/楕円 127"/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8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8430944" y="2475036"/>
            <a:ext cx="709395" cy="1896219"/>
            <a:chOff x="8728364" y="2751226"/>
            <a:chExt cx="1211510" cy="3238381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9140867" y="5749865"/>
              <a:ext cx="460930" cy="239742"/>
              <a:chOff x="9140867" y="11323068"/>
              <a:chExt cx="460930" cy="239742"/>
            </a:xfrm>
          </p:grpSpPr>
          <p:grpSp>
            <p:nvGrpSpPr>
              <p:cNvPr id="1526" name="グループ化 1525"/>
              <p:cNvGrpSpPr/>
              <p:nvPr/>
            </p:nvGrpSpPr>
            <p:grpSpPr>
              <a:xfrm>
                <a:off x="9140867" y="11323068"/>
                <a:ext cx="222088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6" name="円/楕円 240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27" name="グループ化 1526"/>
              <p:cNvGrpSpPr/>
              <p:nvPr/>
            </p:nvGrpSpPr>
            <p:grpSpPr>
              <a:xfrm flipH="1">
                <a:off x="9379711" y="11330883"/>
                <a:ext cx="222086" cy="231927"/>
                <a:chOff x="4732801" y="3869060"/>
                <a:chExt cx="885824" cy="883915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563" name="円/楕円 24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4" name="角丸四角形 156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5" name="フリーフォーム 156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7" name="グループ化 1116"/>
            <p:cNvGrpSpPr/>
            <p:nvPr/>
          </p:nvGrpSpPr>
          <p:grpSpPr>
            <a:xfrm>
              <a:off x="8728364" y="2751226"/>
              <a:ext cx="1211510" cy="3063148"/>
              <a:chOff x="8728364" y="2751226"/>
              <a:chExt cx="1211510" cy="3063148"/>
            </a:xfrm>
          </p:grpSpPr>
          <p:sp>
            <p:nvSpPr>
              <p:cNvPr id="1118" name="フリーフォーム 1117"/>
              <p:cNvSpPr/>
              <p:nvPr/>
            </p:nvSpPr>
            <p:spPr>
              <a:xfrm>
                <a:off x="8941739" y="2751226"/>
                <a:ext cx="743100" cy="946831"/>
              </a:xfrm>
              <a:custGeom>
                <a:avLst/>
                <a:gdLst>
                  <a:gd name="connsiteX0" fmla="*/ 113666 w 874609"/>
                  <a:gd name="connsiteY0" fmla="*/ 0 h 1114395"/>
                  <a:gd name="connsiteX1" fmla="*/ 171289 w 874609"/>
                  <a:gd name="connsiteY1" fmla="*/ 157199 h 1114395"/>
                  <a:gd name="connsiteX2" fmla="*/ 177769 w 874609"/>
                  <a:gd name="connsiteY2" fmla="*/ 161080 h 1114395"/>
                  <a:gd name="connsiteX3" fmla="*/ 184150 w 874609"/>
                  <a:gd name="connsiteY3" fmla="*/ 152968 h 1114395"/>
                  <a:gd name="connsiteX4" fmla="*/ 470147 w 874609"/>
                  <a:gd name="connsiteY4" fmla="*/ 28703 h 1114395"/>
                  <a:gd name="connsiteX5" fmla="*/ 874609 w 874609"/>
                  <a:gd name="connsiteY5" fmla="*/ 452969 h 1114395"/>
                  <a:gd name="connsiteX6" fmla="*/ 842824 w 874609"/>
                  <a:gd name="connsiteY6" fmla="*/ 618112 h 1114395"/>
                  <a:gd name="connsiteX7" fmla="*/ 827524 w 874609"/>
                  <a:gd name="connsiteY7" fmla="*/ 647680 h 1114395"/>
                  <a:gd name="connsiteX8" fmla="*/ 833471 w 874609"/>
                  <a:gd name="connsiteY8" fmla="*/ 712868 h 1114395"/>
                  <a:gd name="connsiteX9" fmla="*/ 470147 w 874609"/>
                  <a:gd name="connsiteY9" fmla="*/ 1114395 h 1114395"/>
                  <a:gd name="connsiteX10" fmla="*/ 106824 w 874609"/>
                  <a:gd name="connsiteY10" fmla="*/ 712868 h 1114395"/>
                  <a:gd name="connsiteX11" fmla="*/ 112771 w 874609"/>
                  <a:gd name="connsiteY11" fmla="*/ 647680 h 1114395"/>
                  <a:gd name="connsiteX12" fmla="*/ 97470 w 874609"/>
                  <a:gd name="connsiteY12" fmla="*/ 618112 h 1114395"/>
                  <a:gd name="connsiteX13" fmla="*/ 65686 w 874609"/>
                  <a:gd name="connsiteY13" fmla="*/ 452969 h 1114395"/>
                  <a:gd name="connsiteX14" fmla="*/ 97470 w 874609"/>
                  <a:gd name="connsiteY14" fmla="*/ 287826 h 1114395"/>
                  <a:gd name="connsiteX15" fmla="*/ 118253 w 874609"/>
                  <a:gd name="connsiteY15" fmla="*/ 247661 h 1114395"/>
                  <a:gd name="connsiteX16" fmla="*/ 115898 w 874609"/>
                  <a:gd name="connsiteY16" fmla="*/ 248179 h 1114395"/>
                  <a:gd name="connsiteX17" fmla="*/ 83442 w 874609"/>
                  <a:gd name="connsiteY17" fmla="*/ 245525 h 1114395"/>
                  <a:gd name="connsiteX18" fmla="*/ 2916 w 874609"/>
                  <a:gd name="connsiteY18" fmla="*/ 115281 h 1114395"/>
                  <a:gd name="connsiteX19" fmla="*/ 99516 w 874609"/>
                  <a:gd name="connsiteY19" fmla="*/ 177381 h 1114395"/>
                  <a:gd name="connsiteX20" fmla="*/ 100061 w 874609"/>
                  <a:gd name="connsiteY20" fmla="*/ 177416 h 1114395"/>
                  <a:gd name="connsiteX21" fmla="*/ 74034 w 874609"/>
                  <a:gd name="connsiteY21" fmla="*/ 147909 h 1114395"/>
                  <a:gd name="connsiteX22" fmla="*/ 113666 w 874609"/>
                  <a:gd name="connsiteY22" fmla="*/ 0 h 11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74609" h="1114395">
                    <a:moveTo>
                      <a:pt x="113666" y="0"/>
                    </a:moveTo>
                    <a:cubicBezTo>
                      <a:pt x="104219" y="60162"/>
                      <a:pt x="127229" y="119148"/>
                      <a:pt x="171289" y="157199"/>
                    </a:cubicBezTo>
                    <a:lnTo>
                      <a:pt x="177769" y="161080"/>
                    </a:lnTo>
                    <a:lnTo>
                      <a:pt x="184150" y="152968"/>
                    </a:lnTo>
                    <a:cubicBezTo>
                      <a:pt x="257343" y="76191"/>
                      <a:pt x="358458" y="28704"/>
                      <a:pt x="470147" y="28703"/>
                    </a:cubicBezTo>
                    <a:cubicBezTo>
                      <a:pt x="693526" y="28704"/>
                      <a:pt x="874608" y="218653"/>
                      <a:pt x="874609" y="452969"/>
                    </a:cubicBezTo>
                    <a:cubicBezTo>
                      <a:pt x="874609" y="511547"/>
                      <a:pt x="863290" y="567353"/>
                      <a:pt x="842824" y="618112"/>
                    </a:cubicBezTo>
                    <a:lnTo>
                      <a:pt x="827524" y="647680"/>
                    </a:lnTo>
                    <a:lnTo>
                      <a:pt x="833471" y="712868"/>
                    </a:lnTo>
                    <a:cubicBezTo>
                      <a:pt x="833471" y="934625"/>
                      <a:pt x="670805" y="1114395"/>
                      <a:pt x="470147" y="1114395"/>
                    </a:cubicBezTo>
                    <a:cubicBezTo>
                      <a:pt x="269489" y="1114395"/>
                      <a:pt x="106824" y="934625"/>
                      <a:pt x="106824" y="712868"/>
                    </a:cubicBezTo>
                    <a:lnTo>
                      <a:pt x="112771" y="647680"/>
                    </a:lnTo>
                    <a:lnTo>
                      <a:pt x="97470" y="618112"/>
                    </a:lnTo>
                    <a:cubicBezTo>
                      <a:pt x="77004" y="567354"/>
                      <a:pt x="65686" y="511547"/>
                      <a:pt x="65686" y="452969"/>
                    </a:cubicBezTo>
                    <a:cubicBezTo>
                      <a:pt x="65685" y="394390"/>
                      <a:pt x="77004" y="338584"/>
                      <a:pt x="97470" y="287826"/>
                    </a:cubicBezTo>
                    <a:lnTo>
                      <a:pt x="118253" y="247661"/>
                    </a:lnTo>
                    <a:lnTo>
                      <a:pt x="115898" y="248179"/>
                    </a:lnTo>
                    <a:cubicBezTo>
                      <a:pt x="105272" y="248924"/>
                      <a:pt x="94355" y="248099"/>
                      <a:pt x="83442" y="245525"/>
                    </a:cubicBezTo>
                    <a:cubicBezTo>
                      <a:pt x="25239" y="231796"/>
                      <a:pt x="-10813" y="173484"/>
                      <a:pt x="2916" y="115281"/>
                    </a:cubicBezTo>
                    <a:cubicBezTo>
                      <a:pt x="27801" y="147361"/>
                      <a:pt x="62194" y="168578"/>
                      <a:pt x="99516" y="177381"/>
                    </a:cubicBezTo>
                    <a:lnTo>
                      <a:pt x="100061" y="177416"/>
                    </a:lnTo>
                    <a:lnTo>
                      <a:pt x="74034" y="147909"/>
                    </a:lnTo>
                    <a:cubicBezTo>
                      <a:pt x="44134" y="96121"/>
                      <a:pt x="61877" y="29899"/>
                      <a:pt x="113666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19" name="グループ化 1118"/>
              <p:cNvGrpSpPr/>
              <p:nvPr/>
            </p:nvGrpSpPr>
            <p:grpSpPr>
              <a:xfrm>
                <a:off x="8728364" y="3413824"/>
                <a:ext cx="1211510" cy="2400550"/>
                <a:chOff x="8728364" y="5852224"/>
                <a:chExt cx="1211510" cy="2400550"/>
              </a:xfrm>
            </p:grpSpPr>
            <p:sp>
              <p:nvSpPr>
                <p:cNvPr id="1135" name="台形 1134"/>
                <p:cNvSpPr/>
                <p:nvPr/>
              </p:nvSpPr>
              <p:spPr>
                <a:xfrm>
                  <a:off x="9258909" y="5852224"/>
                  <a:ext cx="162834" cy="260753"/>
                </a:xfrm>
                <a:prstGeom prst="trapezoid">
                  <a:avLst>
                    <a:gd name="adj" fmla="val 19151"/>
                  </a:avLst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>
                  <a:off x="8943818" y="5958439"/>
                  <a:ext cx="778219" cy="725417"/>
                </a:xfrm>
                <a:custGeom>
                  <a:avLst/>
                  <a:gdLst>
                    <a:gd name="connsiteX0" fmla="*/ 168681 w 778219"/>
                    <a:gd name="connsiteY0" fmla="*/ 0 h 725417"/>
                    <a:gd name="connsiteX1" fmla="*/ 290410 w 778219"/>
                    <a:gd name="connsiteY1" fmla="*/ 0 h 725417"/>
                    <a:gd name="connsiteX2" fmla="*/ 403581 w 778219"/>
                    <a:gd name="connsiteY2" fmla="*/ 231193 h 725417"/>
                    <a:gd name="connsiteX3" fmla="*/ 516754 w 778219"/>
                    <a:gd name="connsiteY3" fmla="*/ 0 h 725417"/>
                    <a:gd name="connsiteX4" fmla="*/ 609538 w 778219"/>
                    <a:gd name="connsiteY4" fmla="*/ 0 h 725417"/>
                    <a:gd name="connsiteX5" fmla="*/ 778219 w 778219"/>
                    <a:gd name="connsiteY5" fmla="*/ 168681 h 725417"/>
                    <a:gd name="connsiteX6" fmla="*/ 778219 w 778219"/>
                    <a:gd name="connsiteY6" fmla="*/ 725417 h 725417"/>
                    <a:gd name="connsiteX7" fmla="*/ 0 w 778219"/>
                    <a:gd name="connsiteY7" fmla="*/ 725417 h 725417"/>
                    <a:gd name="connsiteX8" fmla="*/ 0 w 778219"/>
                    <a:gd name="connsiteY8" fmla="*/ 168681 h 725417"/>
                    <a:gd name="connsiteX9" fmla="*/ 168681 w 778219"/>
                    <a:gd name="connsiteY9" fmla="*/ 0 h 725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8219" h="725417">
                      <a:moveTo>
                        <a:pt x="168681" y="0"/>
                      </a:moveTo>
                      <a:lnTo>
                        <a:pt x="290410" y="0"/>
                      </a:lnTo>
                      <a:lnTo>
                        <a:pt x="403581" y="231193"/>
                      </a:lnTo>
                      <a:lnTo>
                        <a:pt x="516754" y="0"/>
                      </a:lnTo>
                      <a:lnTo>
                        <a:pt x="609538" y="0"/>
                      </a:lnTo>
                      <a:cubicBezTo>
                        <a:pt x="702698" y="0"/>
                        <a:pt x="778219" y="75521"/>
                        <a:pt x="778219" y="168681"/>
                      </a:cubicBezTo>
                      <a:lnTo>
                        <a:pt x="778219" y="725417"/>
                      </a:lnTo>
                      <a:lnTo>
                        <a:pt x="0" y="725417"/>
                      </a:lnTo>
                      <a:lnTo>
                        <a:pt x="0" y="168681"/>
                      </a:lnTo>
                      <a:cubicBezTo>
                        <a:pt x="0" y="75521"/>
                        <a:pt x="75521" y="0"/>
                        <a:pt x="168681" y="0"/>
                      </a:cubicBez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37" name="グループ化 1136"/>
                <p:cNvGrpSpPr/>
                <p:nvPr/>
              </p:nvGrpSpPr>
              <p:grpSpPr>
                <a:xfrm>
                  <a:off x="8825217" y="6580439"/>
                  <a:ext cx="1015422" cy="1672335"/>
                  <a:chOff x="5059659" y="4546599"/>
                  <a:chExt cx="1209660" cy="1595355"/>
                </a:xfrm>
                <a:solidFill>
                  <a:srgbClr val="C00000"/>
                </a:solidFill>
              </p:grpSpPr>
              <p:sp>
                <p:nvSpPr>
                  <p:cNvPr id="1150" name="台形 1149"/>
                  <p:cNvSpPr/>
                  <p:nvPr/>
                </p:nvSpPr>
                <p:spPr>
                  <a:xfrm>
                    <a:off x="5059659" y="4546599"/>
                    <a:ext cx="1209660" cy="1595355"/>
                  </a:xfrm>
                  <a:prstGeom prst="trapezoid">
                    <a:avLst>
                      <a:gd name="adj" fmla="val 12040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台形 1150"/>
                  <p:cNvSpPr/>
                  <p:nvPr/>
                </p:nvSpPr>
                <p:spPr>
                  <a:xfrm>
                    <a:off x="5200948" y="4546599"/>
                    <a:ext cx="927082" cy="1595355"/>
                  </a:xfrm>
                  <a:prstGeom prst="trapezoid">
                    <a:avLst>
                      <a:gd name="adj" fmla="val 11855"/>
                    </a:avLst>
                  </a:prstGeom>
                  <a:solidFill>
                    <a:srgbClr val="0070C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2" name="台形 1151"/>
                  <p:cNvSpPr/>
                  <p:nvPr/>
                </p:nvSpPr>
                <p:spPr>
                  <a:xfrm>
                    <a:off x="5357473" y="4546599"/>
                    <a:ext cx="614033" cy="1595355"/>
                  </a:xfrm>
                  <a:prstGeom prst="trapezoid">
                    <a:avLst>
                      <a:gd name="adj" fmla="val 13184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台形 1152"/>
                  <p:cNvSpPr/>
                  <p:nvPr/>
                </p:nvSpPr>
                <p:spPr>
                  <a:xfrm>
                    <a:off x="5534397" y="4546599"/>
                    <a:ext cx="260184" cy="1595355"/>
                  </a:xfrm>
                  <a:prstGeom prst="trapezoid">
                    <a:avLst>
                      <a:gd name="adj" fmla="val 19389"/>
                    </a:avLst>
                  </a:prstGeom>
                  <a:solidFill>
                    <a:srgbClr val="0070C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8" name="フリーフォーム 1137"/>
                <p:cNvSpPr/>
                <p:nvPr/>
              </p:nvSpPr>
              <p:spPr>
                <a:xfrm rot="682219" flipH="1">
                  <a:off x="9008392" y="6844156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 rot="20917781">
                  <a:off x="9230365" y="6822894"/>
                  <a:ext cx="461842" cy="431870"/>
                </a:xfrm>
                <a:custGeom>
                  <a:avLst/>
                  <a:gdLst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001813 w 1438139"/>
                    <a:gd name="connsiteY38" fmla="*/ 372544 h 1344810"/>
                    <a:gd name="connsiteX39" fmla="*/ 1345071 w 1438139"/>
                    <a:gd name="connsiteY39" fmla="*/ 186 h 1344810"/>
                    <a:gd name="connsiteX0" fmla="*/ 1345071 w 1438139"/>
                    <a:gd name="connsiteY0" fmla="*/ 186 h 1344810"/>
                    <a:gd name="connsiteX1" fmla="*/ 1387092 w 1438139"/>
                    <a:gd name="connsiteY1" fmla="*/ 9664 h 1344810"/>
                    <a:gd name="connsiteX2" fmla="*/ 1311146 w 1438139"/>
                    <a:gd name="connsiteY2" fmla="*/ 546911 h 1344810"/>
                    <a:gd name="connsiteX3" fmla="*/ 1128069 w 1438139"/>
                    <a:gd name="connsiteY3" fmla="*/ 749997 h 1344810"/>
                    <a:gd name="connsiteX4" fmla="*/ 1090532 w 1438139"/>
                    <a:gd name="connsiteY4" fmla="*/ 773200 h 1344810"/>
                    <a:gd name="connsiteX5" fmla="*/ 1082596 w 1438139"/>
                    <a:gd name="connsiteY5" fmla="*/ 797354 h 1344810"/>
                    <a:gd name="connsiteX6" fmla="*/ 895684 w 1438139"/>
                    <a:gd name="connsiteY6" fmla="*/ 1007438 h 1344810"/>
                    <a:gd name="connsiteX7" fmla="*/ 828019 w 1438139"/>
                    <a:gd name="connsiteY7" fmla="*/ 1045095 h 1344810"/>
                    <a:gd name="connsiteX8" fmla="*/ 690619 w 1438139"/>
                    <a:gd name="connsiteY8" fmla="*/ 1169683 h 1344810"/>
                    <a:gd name="connsiteX9" fmla="*/ 358737 w 1438139"/>
                    <a:gd name="connsiteY9" fmla="*/ 1330172 h 1344810"/>
                    <a:gd name="connsiteX10" fmla="*/ 592510 w 1438139"/>
                    <a:gd name="connsiteY10" fmla="*/ 1092165 h 1344810"/>
                    <a:gd name="connsiteX11" fmla="*/ 595288 w 1438139"/>
                    <a:gd name="connsiteY11" fmla="*/ 1088763 h 1344810"/>
                    <a:gd name="connsiteX12" fmla="*/ 586464 w 1438139"/>
                    <a:gd name="connsiteY12" fmla="*/ 1087845 h 1344810"/>
                    <a:gd name="connsiteX13" fmla="*/ 553914 w 1438139"/>
                    <a:gd name="connsiteY13" fmla="*/ 1118620 h 1344810"/>
                    <a:gd name="connsiteX14" fmla="*/ 183287 w 1438139"/>
                    <a:gd name="connsiteY14" fmla="*/ 1272812 h 1344810"/>
                    <a:gd name="connsiteX15" fmla="*/ 404019 w 1438139"/>
                    <a:gd name="connsiteY15" fmla="*/ 1076757 h 1344810"/>
                    <a:gd name="connsiteX16" fmla="*/ 460951 w 1438139"/>
                    <a:gd name="connsiteY16" fmla="*/ 1030808 h 1344810"/>
                    <a:gd name="connsiteX17" fmla="*/ 455169 w 1438139"/>
                    <a:gd name="connsiteY17" fmla="*/ 1024283 h 1344810"/>
                    <a:gd name="connsiteX18" fmla="*/ 447614 w 1438139"/>
                    <a:gd name="connsiteY18" fmla="*/ 1029891 h 1344810"/>
                    <a:gd name="connsiteX19" fmla="*/ 2525 w 1438139"/>
                    <a:gd name="connsiteY19" fmla="*/ 1182665 h 1344810"/>
                    <a:gd name="connsiteX20" fmla="*/ 289814 w 1438139"/>
                    <a:gd name="connsiteY20" fmla="*/ 980839 h 1344810"/>
                    <a:gd name="connsiteX21" fmla="*/ 335427 w 1438139"/>
                    <a:gd name="connsiteY21" fmla="*/ 951430 h 1344810"/>
                    <a:gd name="connsiteX22" fmla="*/ 277856 w 1438139"/>
                    <a:gd name="connsiteY22" fmla="*/ 974826 h 1344810"/>
                    <a:gd name="connsiteX23" fmla="*/ 1774 w 1438139"/>
                    <a:gd name="connsiteY23" fmla="*/ 979257 h 1344810"/>
                    <a:gd name="connsiteX24" fmla="*/ 349706 w 1438139"/>
                    <a:gd name="connsiteY24" fmla="*/ 786670 h 1344810"/>
                    <a:gd name="connsiteX25" fmla="*/ 475196 w 1438139"/>
                    <a:gd name="connsiteY25" fmla="*/ 712640 h 1344810"/>
                    <a:gd name="connsiteX26" fmla="*/ 478961 w 1438139"/>
                    <a:gd name="connsiteY26" fmla="*/ 710224 h 1344810"/>
                    <a:gd name="connsiteX27" fmla="*/ 486847 w 1438139"/>
                    <a:gd name="connsiteY27" fmla="*/ 699838 h 1344810"/>
                    <a:gd name="connsiteX28" fmla="*/ 406321 w 1438139"/>
                    <a:gd name="connsiteY28" fmla="*/ 706268 h 1344810"/>
                    <a:gd name="connsiteX29" fmla="*/ 109469 w 1438139"/>
                    <a:gd name="connsiteY29" fmla="*/ 597868 h 1344810"/>
                    <a:gd name="connsiteX30" fmla="*/ 196429 w 1438139"/>
                    <a:gd name="connsiteY30" fmla="*/ 541338 h 1344810"/>
                    <a:gd name="connsiteX31" fmla="*/ 399376 w 1438139"/>
                    <a:gd name="connsiteY31" fmla="*/ 557041 h 1344810"/>
                    <a:gd name="connsiteX32" fmla="*/ 642038 w 1438139"/>
                    <a:gd name="connsiteY32" fmla="*/ 559385 h 1344810"/>
                    <a:gd name="connsiteX33" fmla="*/ 650912 w 1438139"/>
                    <a:gd name="connsiteY33" fmla="*/ 561175 h 1344810"/>
                    <a:gd name="connsiteX34" fmla="*/ 686014 w 1438139"/>
                    <a:gd name="connsiteY34" fmla="*/ 541641 h 1344810"/>
                    <a:gd name="connsiteX35" fmla="*/ 788461 w 1438139"/>
                    <a:gd name="connsiteY35" fmla="*/ 505783 h 1344810"/>
                    <a:gd name="connsiteX36" fmla="*/ 858750 w 1438139"/>
                    <a:gd name="connsiteY36" fmla="*/ 497774 h 1344810"/>
                    <a:gd name="connsiteX37" fmla="*/ 900752 w 1438139"/>
                    <a:gd name="connsiteY37" fmla="*/ 455423 h 1344810"/>
                    <a:gd name="connsiteX38" fmla="*/ 1345071 w 1438139"/>
                    <a:gd name="connsiteY38" fmla="*/ 186 h 134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438139" h="1344810">
                      <a:moveTo>
                        <a:pt x="1345071" y="186"/>
                      </a:moveTo>
                      <a:cubicBezTo>
                        <a:pt x="1359959" y="-806"/>
                        <a:pt x="1374050" y="2133"/>
                        <a:pt x="1387092" y="9664"/>
                      </a:cubicBezTo>
                      <a:cubicBezTo>
                        <a:pt x="1491427" y="69901"/>
                        <a:pt x="1420598" y="357336"/>
                        <a:pt x="1311146" y="546911"/>
                      </a:cubicBezTo>
                      <a:cubicBezTo>
                        <a:pt x="1257590" y="634786"/>
                        <a:pt x="1194053" y="700825"/>
                        <a:pt x="1128069" y="749997"/>
                      </a:cubicBezTo>
                      <a:lnTo>
                        <a:pt x="1090532" y="773200"/>
                      </a:lnTo>
                      <a:lnTo>
                        <a:pt x="1082596" y="797354"/>
                      </a:lnTo>
                      <a:cubicBezTo>
                        <a:pt x="1049461" y="873812"/>
                        <a:pt x="984539" y="949880"/>
                        <a:pt x="895684" y="1007438"/>
                      </a:cubicBezTo>
                      <a:cubicBezTo>
                        <a:pt x="873471" y="1021827"/>
                        <a:pt x="850813" y="1034378"/>
                        <a:pt x="828019" y="1045095"/>
                      </a:cubicBezTo>
                      <a:lnTo>
                        <a:pt x="690619" y="1169683"/>
                      </a:lnTo>
                      <a:cubicBezTo>
                        <a:pt x="573719" y="1301115"/>
                        <a:pt x="397073" y="1378883"/>
                        <a:pt x="358737" y="1330172"/>
                      </a:cubicBezTo>
                      <a:cubicBezTo>
                        <a:pt x="320402" y="1281460"/>
                        <a:pt x="475611" y="1223597"/>
                        <a:pt x="592510" y="1092165"/>
                      </a:cubicBezTo>
                      <a:lnTo>
                        <a:pt x="595288" y="1088763"/>
                      </a:lnTo>
                      <a:lnTo>
                        <a:pt x="586464" y="1087845"/>
                      </a:lnTo>
                      <a:lnTo>
                        <a:pt x="553914" y="1118620"/>
                      </a:lnTo>
                      <a:cubicBezTo>
                        <a:pt x="390507" y="1259291"/>
                        <a:pt x="213666" y="1328619"/>
                        <a:pt x="183287" y="1272812"/>
                      </a:cubicBezTo>
                      <a:cubicBezTo>
                        <a:pt x="156706" y="1223982"/>
                        <a:pt x="266648" y="1180982"/>
                        <a:pt x="404019" y="1076757"/>
                      </a:cubicBezTo>
                      <a:lnTo>
                        <a:pt x="460951" y="1030808"/>
                      </a:lnTo>
                      <a:lnTo>
                        <a:pt x="455169" y="1024283"/>
                      </a:lnTo>
                      <a:lnTo>
                        <a:pt x="447614" y="1029891"/>
                      </a:lnTo>
                      <a:cubicBezTo>
                        <a:pt x="235887" y="1174550"/>
                        <a:pt x="24420" y="1242931"/>
                        <a:pt x="2525" y="1182665"/>
                      </a:cubicBezTo>
                      <a:cubicBezTo>
                        <a:pt x="-16634" y="1129931"/>
                        <a:pt x="114812" y="1087525"/>
                        <a:pt x="289814" y="980839"/>
                      </a:cubicBezTo>
                      <a:lnTo>
                        <a:pt x="335427" y="951430"/>
                      </a:lnTo>
                      <a:lnTo>
                        <a:pt x="277856" y="974826"/>
                      </a:lnTo>
                      <a:cubicBezTo>
                        <a:pt x="134891" y="1026478"/>
                        <a:pt x="17460" y="1030371"/>
                        <a:pt x="1774" y="979257"/>
                      </a:cubicBezTo>
                      <a:cubicBezTo>
                        <a:pt x="-19141" y="911105"/>
                        <a:pt x="147682" y="896918"/>
                        <a:pt x="349706" y="786670"/>
                      </a:cubicBezTo>
                      <a:cubicBezTo>
                        <a:pt x="393898" y="762553"/>
                        <a:pt x="436060" y="737165"/>
                        <a:pt x="475196" y="712640"/>
                      </a:cubicBezTo>
                      <a:lnTo>
                        <a:pt x="478961" y="710224"/>
                      </a:lnTo>
                      <a:lnTo>
                        <a:pt x="486847" y="699838"/>
                      </a:lnTo>
                      <a:lnTo>
                        <a:pt x="406321" y="706268"/>
                      </a:lnTo>
                      <a:cubicBezTo>
                        <a:pt x="238539" y="706268"/>
                        <a:pt x="96340" y="694176"/>
                        <a:pt x="109469" y="597868"/>
                      </a:cubicBezTo>
                      <a:cubicBezTo>
                        <a:pt x="116034" y="549713"/>
                        <a:pt x="146566" y="539506"/>
                        <a:pt x="196429" y="541338"/>
                      </a:cubicBezTo>
                      <a:cubicBezTo>
                        <a:pt x="246291" y="543170"/>
                        <a:pt x="315486" y="557041"/>
                        <a:pt x="399376" y="557041"/>
                      </a:cubicBezTo>
                      <a:cubicBezTo>
                        <a:pt x="493753" y="557041"/>
                        <a:pt x="582472" y="553291"/>
                        <a:pt x="642038" y="559385"/>
                      </a:cubicBezTo>
                      <a:lnTo>
                        <a:pt x="650912" y="561175"/>
                      </a:lnTo>
                      <a:lnTo>
                        <a:pt x="686014" y="541641"/>
                      </a:lnTo>
                      <a:cubicBezTo>
                        <a:pt x="720205" y="525565"/>
                        <a:pt x="754701" y="513616"/>
                        <a:pt x="788461" y="505783"/>
                      </a:cubicBezTo>
                      <a:lnTo>
                        <a:pt x="858750" y="497774"/>
                      </a:lnTo>
                      <a:lnTo>
                        <a:pt x="900752" y="455423"/>
                      </a:lnTo>
                      <a:cubicBezTo>
                        <a:pt x="981806" y="372492"/>
                        <a:pt x="1264014" y="74479"/>
                        <a:pt x="1345071" y="18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 flipH="1">
                  <a:off x="9133996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>
                <a:xfrm>
                  <a:off x="9308272" y="5958440"/>
                  <a:ext cx="241519" cy="402532"/>
                </a:xfrm>
                <a:custGeom>
                  <a:avLst/>
                  <a:gdLst>
                    <a:gd name="connsiteX0" fmla="*/ 90705 w 241519"/>
                    <a:gd name="connsiteY0" fmla="*/ 0 h 402532"/>
                    <a:gd name="connsiteX1" fmla="*/ 241519 w 241519"/>
                    <a:gd name="connsiteY1" fmla="*/ 0 h 402532"/>
                    <a:gd name="connsiteX2" fmla="*/ 80514 w 241519"/>
                    <a:gd name="connsiteY2" fmla="*/ 402532 h 402532"/>
                    <a:gd name="connsiteX3" fmla="*/ 0 w 241519"/>
                    <a:gd name="connsiteY3" fmla="*/ 226775 h 402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19" h="402532">
                      <a:moveTo>
                        <a:pt x="90705" y="0"/>
                      </a:moveTo>
                      <a:lnTo>
                        <a:pt x="241519" y="0"/>
                      </a:lnTo>
                      <a:lnTo>
                        <a:pt x="80514" y="402532"/>
                      </a:lnTo>
                      <a:lnTo>
                        <a:pt x="0" y="226775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 flipH="1">
                  <a:off x="9107038" y="5958441"/>
                  <a:ext cx="246784" cy="429915"/>
                </a:xfrm>
                <a:custGeom>
                  <a:avLst/>
                  <a:gdLst>
                    <a:gd name="connsiteX0" fmla="*/ 246784 w 246784"/>
                    <a:gd name="connsiteY0" fmla="*/ 0 h 429915"/>
                    <a:gd name="connsiteX1" fmla="*/ 95970 w 246784"/>
                    <a:gd name="connsiteY1" fmla="*/ 0 h 429915"/>
                    <a:gd name="connsiteX2" fmla="*/ 0 w 246784"/>
                    <a:gd name="connsiteY2" fmla="*/ 239937 h 429915"/>
                    <a:gd name="connsiteX3" fmla="*/ 74827 w 246784"/>
                    <a:gd name="connsiteY3" fmla="*/ 429915 h 429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6784" h="429915">
                      <a:moveTo>
                        <a:pt x="246784" y="0"/>
                      </a:moveTo>
                      <a:lnTo>
                        <a:pt x="95970" y="0"/>
                      </a:lnTo>
                      <a:lnTo>
                        <a:pt x="0" y="239937"/>
                      </a:lnTo>
                      <a:lnTo>
                        <a:pt x="74827" y="429915"/>
                      </a:lnTo>
                      <a:close/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3" name="平行四辺形 1142"/>
                <p:cNvSpPr/>
                <p:nvPr/>
              </p:nvSpPr>
              <p:spPr>
                <a:xfrm>
                  <a:off x="9167169" y="5958438"/>
                  <a:ext cx="411196" cy="650988"/>
                </a:xfrm>
                <a:prstGeom prst="parallelogram">
                  <a:avLst>
                    <a:gd name="adj" fmla="val 63323"/>
                  </a:avLst>
                </a:pr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正方形/長方形 1143"/>
                <p:cNvSpPr/>
                <p:nvPr/>
              </p:nvSpPr>
              <p:spPr>
                <a:xfrm>
                  <a:off x="8943819" y="6536840"/>
                  <a:ext cx="778218" cy="92869"/>
                </a:xfrm>
                <a:prstGeom prst="rect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台形 1144"/>
                <p:cNvSpPr/>
                <p:nvPr/>
              </p:nvSpPr>
              <p:spPr>
                <a:xfrm rot="21074697">
                  <a:off x="9103317" y="6629480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6" name="台形 1145"/>
                <p:cNvSpPr/>
                <p:nvPr/>
              </p:nvSpPr>
              <p:spPr>
                <a:xfrm rot="18900000">
                  <a:off x="9219633" y="6546619"/>
                  <a:ext cx="134862" cy="37462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角丸四角形 1146"/>
                <p:cNvSpPr/>
                <p:nvPr/>
              </p:nvSpPr>
              <p:spPr>
                <a:xfrm>
                  <a:off x="9062349" y="6519577"/>
                  <a:ext cx="143295" cy="137322"/>
                </a:xfrm>
                <a:prstGeom prst="roundRect">
                  <a:avLst>
                    <a:gd name="adj" fmla="val 3747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8" name="台形 277"/>
                <p:cNvSpPr/>
                <p:nvPr/>
              </p:nvSpPr>
              <p:spPr>
                <a:xfrm rot="20739510" flipH="1">
                  <a:off x="9427489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9" name="台形 277"/>
                <p:cNvSpPr/>
                <p:nvPr/>
              </p:nvSpPr>
              <p:spPr>
                <a:xfrm rot="860490">
                  <a:off x="8728364" y="6104901"/>
                  <a:ext cx="512385" cy="1539718"/>
                </a:xfrm>
                <a:custGeom>
                  <a:avLst/>
                  <a:gdLst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695290 w 695290"/>
                    <a:gd name="connsiteY3" fmla="*/ 1426203 h 1426203"/>
                    <a:gd name="connsiteX4" fmla="*/ 0 w 695290"/>
                    <a:gd name="connsiteY4" fmla="*/ 1426203 h 1426203"/>
                    <a:gd name="connsiteX0" fmla="*/ 0 w 695290"/>
                    <a:gd name="connsiteY0" fmla="*/ 1426203 h 1426203"/>
                    <a:gd name="connsiteX1" fmla="*/ 250005 w 695290"/>
                    <a:gd name="connsiteY1" fmla="*/ 0 h 1426203"/>
                    <a:gd name="connsiteX2" fmla="*/ 445285 w 695290"/>
                    <a:gd name="connsiteY2" fmla="*/ 0 h 1426203"/>
                    <a:gd name="connsiteX3" fmla="*/ 465806 w 695290"/>
                    <a:gd name="connsiteY3" fmla="*/ 142910 h 1426203"/>
                    <a:gd name="connsiteX4" fmla="*/ 695290 w 695290"/>
                    <a:gd name="connsiteY4" fmla="*/ 1426203 h 1426203"/>
                    <a:gd name="connsiteX5" fmla="*/ 0 w 695290"/>
                    <a:gd name="connsiteY5" fmla="*/ 1426203 h 1426203"/>
                    <a:gd name="connsiteX0" fmla="*/ 445285 w 695290"/>
                    <a:gd name="connsiteY0" fmla="*/ 0 h 1426203"/>
                    <a:gd name="connsiteX1" fmla="*/ 465806 w 695290"/>
                    <a:gd name="connsiteY1" fmla="*/ 142910 h 1426203"/>
                    <a:gd name="connsiteX2" fmla="*/ 695290 w 695290"/>
                    <a:gd name="connsiteY2" fmla="*/ 1426203 h 1426203"/>
                    <a:gd name="connsiteX3" fmla="*/ 0 w 695290"/>
                    <a:gd name="connsiteY3" fmla="*/ 1426203 h 1426203"/>
                    <a:gd name="connsiteX4" fmla="*/ 250005 w 695290"/>
                    <a:gd name="connsiteY4" fmla="*/ 0 h 1426203"/>
                    <a:gd name="connsiteX5" fmla="*/ 536725 w 695290"/>
                    <a:gd name="connsiteY5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4" fmla="*/ 536725 w 695290"/>
                    <a:gd name="connsiteY4" fmla="*/ 91440 h 1426203"/>
                    <a:gd name="connsiteX0" fmla="*/ 465806 w 695290"/>
                    <a:gd name="connsiteY0" fmla="*/ 142910 h 1426203"/>
                    <a:gd name="connsiteX1" fmla="*/ 695290 w 695290"/>
                    <a:gd name="connsiteY1" fmla="*/ 1426203 h 1426203"/>
                    <a:gd name="connsiteX2" fmla="*/ 0 w 695290"/>
                    <a:gd name="connsiteY2" fmla="*/ 1426203 h 1426203"/>
                    <a:gd name="connsiteX3" fmla="*/ 250005 w 695290"/>
                    <a:gd name="connsiteY3" fmla="*/ 0 h 1426203"/>
                    <a:gd name="connsiteX0" fmla="*/ 465806 w 695290"/>
                    <a:gd name="connsiteY0" fmla="*/ 142910 h 1453530"/>
                    <a:gd name="connsiteX1" fmla="*/ 695290 w 695290"/>
                    <a:gd name="connsiteY1" fmla="*/ 1426203 h 1453530"/>
                    <a:gd name="connsiteX2" fmla="*/ 0 w 695290"/>
                    <a:gd name="connsiteY2" fmla="*/ 1426203 h 1453530"/>
                    <a:gd name="connsiteX3" fmla="*/ 250005 w 695290"/>
                    <a:gd name="connsiteY3" fmla="*/ 0 h 1453530"/>
                    <a:gd name="connsiteX0" fmla="*/ 475684 w 705168"/>
                    <a:gd name="connsiteY0" fmla="*/ 142910 h 1453530"/>
                    <a:gd name="connsiteX1" fmla="*/ 705168 w 705168"/>
                    <a:gd name="connsiteY1" fmla="*/ 1426203 h 1453530"/>
                    <a:gd name="connsiteX2" fmla="*/ 9878 w 705168"/>
                    <a:gd name="connsiteY2" fmla="*/ 1426203 h 1453530"/>
                    <a:gd name="connsiteX3" fmla="*/ 259883 w 705168"/>
                    <a:gd name="connsiteY3" fmla="*/ 0 h 1453530"/>
                    <a:gd name="connsiteX0" fmla="*/ 351464 w 580948"/>
                    <a:gd name="connsiteY0" fmla="*/ 142910 h 1445780"/>
                    <a:gd name="connsiteX1" fmla="*/ 580948 w 580948"/>
                    <a:gd name="connsiteY1" fmla="*/ 1426203 h 1445780"/>
                    <a:gd name="connsiteX2" fmla="*/ 18915 w 580948"/>
                    <a:gd name="connsiteY2" fmla="*/ 1415314 h 1445780"/>
                    <a:gd name="connsiteX3" fmla="*/ 135663 w 580948"/>
                    <a:gd name="connsiteY3" fmla="*/ 0 h 1445780"/>
                    <a:gd name="connsiteX0" fmla="*/ 351464 w 580948"/>
                    <a:gd name="connsiteY0" fmla="*/ 142910 h 1451588"/>
                    <a:gd name="connsiteX1" fmla="*/ 580948 w 580948"/>
                    <a:gd name="connsiteY1" fmla="*/ 1426203 h 1451588"/>
                    <a:gd name="connsiteX2" fmla="*/ 18915 w 580948"/>
                    <a:gd name="connsiteY2" fmla="*/ 1415314 h 1451588"/>
                    <a:gd name="connsiteX3" fmla="*/ 135663 w 580948"/>
                    <a:gd name="connsiteY3" fmla="*/ 0 h 1451588"/>
                    <a:gd name="connsiteX0" fmla="*/ 362174 w 591658"/>
                    <a:gd name="connsiteY0" fmla="*/ 142910 h 1448153"/>
                    <a:gd name="connsiteX1" fmla="*/ 591658 w 591658"/>
                    <a:gd name="connsiteY1" fmla="*/ 1426203 h 1448153"/>
                    <a:gd name="connsiteX2" fmla="*/ 29625 w 591658"/>
                    <a:gd name="connsiteY2" fmla="*/ 1415314 h 1448153"/>
                    <a:gd name="connsiteX3" fmla="*/ 146373 w 591658"/>
                    <a:gd name="connsiteY3" fmla="*/ 0 h 1448153"/>
                    <a:gd name="connsiteX0" fmla="*/ 362174 w 603908"/>
                    <a:gd name="connsiteY0" fmla="*/ 142910 h 1462170"/>
                    <a:gd name="connsiteX1" fmla="*/ 591658 w 603908"/>
                    <a:gd name="connsiteY1" fmla="*/ 1426203 h 1462170"/>
                    <a:gd name="connsiteX2" fmla="*/ 29625 w 603908"/>
                    <a:gd name="connsiteY2" fmla="*/ 1415314 h 1462170"/>
                    <a:gd name="connsiteX3" fmla="*/ 146373 w 603908"/>
                    <a:gd name="connsiteY3" fmla="*/ 0 h 1462170"/>
                    <a:gd name="connsiteX0" fmla="*/ 396019 w 636548"/>
                    <a:gd name="connsiteY0" fmla="*/ 142910 h 1508302"/>
                    <a:gd name="connsiteX1" fmla="*/ 625503 w 636548"/>
                    <a:gd name="connsiteY1" fmla="*/ 1426203 h 1508302"/>
                    <a:gd name="connsiteX2" fmla="*/ 24722 w 636548"/>
                    <a:gd name="connsiteY2" fmla="*/ 1340317 h 1508302"/>
                    <a:gd name="connsiteX3" fmla="*/ 180218 w 636548"/>
                    <a:gd name="connsiteY3" fmla="*/ 0 h 1508302"/>
                    <a:gd name="connsiteX0" fmla="*/ 396019 w 626019"/>
                    <a:gd name="connsiteY0" fmla="*/ 142910 h 1496802"/>
                    <a:gd name="connsiteX1" fmla="*/ 625503 w 626019"/>
                    <a:gd name="connsiteY1" fmla="*/ 1426203 h 1496802"/>
                    <a:gd name="connsiteX2" fmla="*/ 24722 w 626019"/>
                    <a:gd name="connsiteY2" fmla="*/ 1340317 h 1496802"/>
                    <a:gd name="connsiteX3" fmla="*/ 180218 w 626019"/>
                    <a:gd name="connsiteY3" fmla="*/ 0 h 1496802"/>
                    <a:gd name="connsiteX0" fmla="*/ 381246 w 611209"/>
                    <a:gd name="connsiteY0" fmla="*/ 142910 h 1497604"/>
                    <a:gd name="connsiteX1" fmla="*/ 610730 w 611209"/>
                    <a:gd name="connsiteY1" fmla="*/ 1426203 h 1497604"/>
                    <a:gd name="connsiteX2" fmla="*/ 9949 w 611209"/>
                    <a:gd name="connsiteY2" fmla="*/ 1340317 h 1497604"/>
                    <a:gd name="connsiteX3" fmla="*/ 165445 w 611209"/>
                    <a:gd name="connsiteY3" fmla="*/ 0 h 1497604"/>
                    <a:gd name="connsiteX0" fmla="*/ 381246 w 611891"/>
                    <a:gd name="connsiteY0" fmla="*/ 142910 h 1468291"/>
                    <a:gd name="connsiteX1" fmla="*/ 610730 w 611891"/>
                    <a:gd name="connsiteY1" fmla="*/ 1426203 h 1468291"/>
                    <a:gd name="connsiteX2" fmla="*/ 9949 w 611891"/>
                    <a:gd name="connsiteY2" fmla="*/ 1340317 h 1468291"/>
                    <a:gd name="connsiteX3" fmla="*/ 165445 w 611891"/>
                    <a:gd name="connsiteY3" fmla="*/ 0 h 1468291"/>
                    <a:gd name="connsiteX0" fmla="*/ 381246 w 624942"/>
                    <a:gd name="connsiteY0" fmla="*/ 142910 h 1448814"/>
                    <a:gd name="connsiteX1" fmla="*/ 610730 w 624942"/>
                    <a:gd name="connsiteY1" fmla="*/ 1426203 h 1448814"/>
                    <a:gd name="connsiteX2" fmla="*/ 9949 w 624942"/>
                    <a:gd name="connsiteY2" fmla="*/ 1340317 h 1448814"/>
                    <a:gd name="connsiteX3" fmla="*/ 165445 w 624942"/>
                    <a:gd name="connsiteY3" fmla="*/ 0 h 1448814"/>
                    <a:gd name="connsiteX0" fmla="*/ 396839 w 718665"/>
                    <a:gd name="connsiteY0" fmla="*/ 142910 h 1481660"/>
                    <a:gd name="connsiteX1" fmla="*/ 707632 w 718665"/>
                    <a:gd name="connsiteY1" fmla="*/ 1400100 h 1481660"/>
                    <a:gd name="connsiteX2" fmla="*/ 25542 w 718665"/>
                    <a:gd name="connsiteY2" fmla="*/ 1340317 h 1481660"/>
                    <a:gd name="connsiteX3" fmla="*/ 181038 w 718665"/>
                    <a:gd name="connsiteY3" fmla="*/ 0 h 1481660"/>
                    <a:gd name="connsiteX0" fmla="*/ 393974 w 672724"/>
                    <a:gd name="connsiteY0" fmla="*/ 142910 h 1358718"/>
                    <a:gd name="connsiteX1" fmla="*/ 660144 w 672724"/>
                    <a:gd name="connsiteY1" fmla="*/ 791744 h 1358718"/>
                    <a:gd name="connsiteX2" fmla="*/ 22677 w 672724"/>
                    <a:gd name="connsiteY2" fmla="*/ 1340317 h 1358718"/>
                    <a:gd name="connsiteX3" fmla="*/ 178173 w 672724"/>
                    <a:gd name="connsiteY3" fmla="*/ 0 h 1358718"/>
                    <a:gd name="connsiteX0" fmla="*/ 393974 w 662642"/>
                    <a:gd name="connsiteY0" fmla="*/ 142910 h 1365252"/>
                    <a:gd name="connsiteX1" fmla="*/ 660144 w 662642"/>
                    <a:gd name="connsiteY1" fmla="*/ 791744 h 1365252"/>
                    <a:gd name="connsiteX2" fmla="*/ 22677 w 662642"/>
                    <a:gd name="connsiteY2" fmla="*/ 1340317 h 1365252"/>
                    <a:gd name="connsiteX3" fmla="*/ 178173 w 662642"/>
                    <a:gd name="connsiteY3" fmla="*/ 0 h 1365252"/>
                    <a:gd name="connsiteX0" fmla="*/ 245072 w 512301"/>
                    <a:gd name="connsiteY0" fmla="*/ 142910 h 1371724"/>
                    <a:gd name="connsiteX1" fmla="*/ 511242 w 512301"/>
                    <a:gd name="connsiteY1" fmla="*/ 791744 h 1371724"/>
                    <a:gd name="connsiteX2" fmla="*/ 139250 w 512301"/>
                    <a:gd name="connsiteY2" fmla="*/ 1349435 h 1371724"/>
                    <a:gd name="connsiteX3" fmla="*/ 29271 w 512301"/>
                    <a:gd name="connsiteY3" fmla="*/ 0 h 1371724"/>
                    <a:gd name="connsiteX0" fmla="*/ 245890 w 547606"/>
                    <a:gd name="connsiteY0" fmla="*/ 142910 h 1372577"/>
                    <a:gd name="connsiteX1" fmla="*/ 546690 w 547606"/>
                    <a:gd name="connsiteY1" fmla="*/ 801887 h 1372577"/>
                    <a:gd name="connsiteX2" fmla="*/ 140068 w 547606"/>
                    <a:gd name="connsiteY2" fmla="*/ 1349435 h 1372577"/>
                    <a:gd name="connsiteX3" fmla="*/ 30089 w 547606"/>
                    <a:gd name="connsiteY3" fmla="*/ 0 h 1372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7606" h="1372577">
                      <a:moveTo>
                        <a:pt x="245890" y="142910"/>
                      </a:moveTo>
                      <a:cubicBezTo>
                        <a:pt x="322385" y="570674"/>
                        <a:pt x="564327" y="600799"/>
                        <a:pt x="546690" y="801887"/>
                      </a:cubicBezTo>
                      <a:cubicBezTo>
                        <a:pt x="529053" y="1002975"/>
                        <a:pt x="226168" y="1483083"/>
                        <a:pt x="140068" y="1349435"/>
                      </a:cubicBezTo>
                      <a:cubicBezTo>
                        <a:pt x="53968" y="1215787"/>
                        <a:pt x="-53246" y="475401"/>
                        <a:pt x="30089" y="0"/>
                      </a:cubicBezTo>
                    </a:path>
                  </a:pathLst>
                </a:custGeom>
                <a:pattFill prst="plaid">
                  <a:fgClr>
                    <a:srgbClr val="00B0F0"/>
                  </a:fgClr>
                  <a:bgClr>
                    <a:srgbClr val="0070C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/>
              <p:cNvGrpSpPr/>
              <p:nvPr/>
            </p:nvGrpSpPr>
            <p:grpSpPr>
              <a:xfrm>
                <a:off x="8984966" y="2877353"/>
                <a:ext cx="709081" cy="616258"/>
                <a:chOff x="4049500" y="4005346"/>
                <a:chExt cx="834570" cy="725319"/>
              </a:xfrm>
            </p:grpSpPr>
            <p:grpSp>
              <p:nvGrpSpPr>
                <p:cNvPr id="1121" name="グループ化 1120"/>
                <p:cNvGrpSpPr/>
                <p:nvPr/>
              </p:nvGrpSpPr>
              <p:grpSpPr>
                <a:xfrm>
                  <a:off x="4049500" y="4005346"/>
                  <a:ext cx="834570" cy="725319"/>
                  <a:chOff x="2791855" y="2099881"/>
                  <a:chExt cx="1150919" cy="962635"/>
                </a:xfrm>
                <a:solidFill>
                  <a:srgbClr val="FFCC99"/>
                </a:solidFill>
              </p:grpSpPr>
              <p:grpSp>
                <p:nvGrpSpPr>
                  <p:cNvPr id="1128" name="グループ化 1127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3" name="円/楕円 22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4" name="円/楕円 22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29" name="グループ化 112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1" name="円/楕円 22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2" name="円/楕円 22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30" name="円/楕円 221"/>
                  <p:cNvSpPr/>
                  <p:nvPr/>
                </p:nvSpPr>
                <p:spPr>
                  <a:xfrm>
                    <a:off x="2902858" y="2099881"/>
                    <a:ext cx="928915" cy="962635"/>
                  </a:xfrm>
                  <a:custGeom>
                    <a:avLst/>
                    <a:gdLst>
                      <a:gd name="connsiteX0" fmla="*/ 0 w 826769"/>
                      <a:gd name="connsiteY0" fmla="*/ 483233 h 966465"/>
                      <a:gd name="connsiteX1" fmla="*/ 413385 w 826769"/>
                      <a:gd name="connsiteY1" fmla="*/ 0 h 966465"/>
                      <a:gd name="connsiteX2" fmla="*/ 826770 w 826769"/>
                      <a:gd name="connsiteY2" fmla="*/ 483233 h 966465"/>
                      <a:gd name="connsiteX3" fmla="*/ 413385 w 826769"/>
                      <a:gd name="connsiteY3" fmla="*/ 966466 h 966465"/>
                      <a:gd name="connsiteX4" fmla="*/ 0 w 826769"/>
                      <a:gd name="connsiteY4" fmla="*/ 483233 h 966465"/>
                      <a:gd name="connsiteX0" fmla="*/ 0 w 826770"/>
                      <a:gd name="connsiteY0" fmla="*/ 483233 h 966466"/>
                      <a:gd name="connsiteX1" fmla="*/ 413385 w 826770"/>
                      <a:gd name="connsiteY1" fmla="*/ 0 h 966466"/>
                      <a:gd name="connsiteX2" fmla="*/ 826770 w 826770"/>
                      <a:gd name="connsiteY2" fmla="*/ 483233 h 966466"/>
                      <a:gd name="connsiteX3" fmla="*/ 413385 w 826770"/>
                      <a:gd name="connsiteY3" fmla="*/ 966466 h 966466"/>
                      <a:gd name="connsiteX4" fmla="*/ 0 w 826770"/>
                      <a:gd name="connsiteY4" fmla="*/ 483233 h 966466"/>
                      <a:gd name="connsiteX0" fmla="*/ 0 w 826770"/>
                      <a:gd name="connsiteY0" fmla="*/ 483233 h 966466"/>
                      <a:gd name="connsiteX1" fmla="*/ 413385 w 826770"/>
                      <a:gd name="connsiteY1" fmla="*/ 0 h 966466"/>
                      <a:gd name="connsiteX2" fmla="*/ 826770 w 826770"/>
                      <a:gd name="connsiteY2" fmla="*/ 483233 h 966466"/>
                      <a:gd name="connsiteX3" fmla="*/ 413385 w 826770"/>
                      <a:gd name="connsiteY3" fmla="*/ 966466 h 966466"/>
                      <a:gd name="connsiteX4" fmla="*/ 0 w 826770"/>
                      <a:gd name="connsiteY4" fmla="*/ 483233 h 966466"/>
                      <a:gd name="connsiteX0" fmla="*/ 0 w 826770"/>
                      <a:gd name="connsiteY0" fmla="*/ 407033 h 890266"/>
                      <a:gd name="connsiteX1" fmla="*/ 416560 w 826770"/>
                      <a:gd name="connsiteY1" fmla="*/ 0 h 890266"/>
                      <a:gd name="connsiteX2" fmla="*/ 826770 w 826770"/>
                      <a:gd name="connsiteY2" fmla="*/ 407033 h 890266"/>
                      <a:gd name="connsiteX3" fmla="*/ 413385 w 826770"/>
                      <a:gd name="connsiteY3" fmla="*/ 890266 h 890266"/>
                      <a:gd name="connsiteX4" fmla="*/ 0 w 826770"/>
                      <a:gd name="connsiteY4" fmla="*/ 407033 h 890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6770" h="890266">
                        <a:moveTo>
                          <a:pt x="0" y="407033"/>
                        </a:moveTo>
                        <a:cubicBezTo>
                          <a:pt x="0" y="140151"/>
                          <a:pt x="188254" y="0"/>
                          <a:pt x="416560" y="0"/>
                        </a:cubicBezTo>
                        <a:cubicBezTo>
                          <a:pt x="644866" y="0"/>
                          <a:pt x="826770" y="140151"/>
                          <a:pt x="826770" y="407033"/>
                        </a:cubicBezTo>
                        <a:cubicBezTo>
                          <a:pt x="826770" y="673915"/>
                          <a:pt x="641691" y="890266"/>
                          <a:pt x="413385" y="890266"/>
                        </a:cubicBezTo>
                        <a:cubicBezTo>
                          <a:pt x="185079" y="890266"/>
                          <a:pt x="0" y="673915"/>
                          <a:pt x="0" y="407033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2" name="円/楕円 27"/>
                <p:cNvSpPr/>
                <p:nvPr/>
              </p:nvSpPr>
              <p:spPr>
                <a:xfrm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3" name="円/楕円 27"/>
                <p:cNvSpPr/>
                <p:nvPr/>
              </p:nvSpPr>
              <p:spPr>
                <a:xfrm rot="10800000">
                  <a:off x="4183090" y="420771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4" name="円/楕円 27"/>
                <p:cNvSpPr/>
                <p:nvPr/>
              </p:nvSpPr>
              <p:spPr>
                <a:xfrm rot="10800000">
                  <a:off x="4589490" y="4207719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5" name="正方形/長方形 67"/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円/楕円 27"/>
                <p:cNvSpPr/>
                <p:nvPr/>
              </p:nvSpPr>
              <p:spPr>
                <a:xfrm>
                  <a:off x="4183090" y="434779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7" name="円/楕円 27"/>
                <p:cNvSpPr/>
                <p:nvPr/>
              </p:nvSpPr>
              <p:spPr>
                <a:xfrm>
                  <a:off x="4589490" y="434779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54409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pptx377_袴姿の女性のイラスト2</dc:title>
  <dc:subject>pptx377_袴姿の女性のイラスト2</dc:subject>
  <dc:creator>http://www.digipot.net</dc:creator>
  <cp:lastModifiedBy/>
  <cp:revision>1</cp:revision>
  <dcterms:created xsi:type="dcterms:W3CDTF">2014-01-30T05:12:09Z</dcterms:created>
  <dcterms:modified xsi:type="dcterms:W3CDTF">2015-12-28T02:57:24Z</dcterms:modified>
  <cp:category/>
  <cp:version>1</cp:version>
</cp:coreProperties>
</file>