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FFCCCC"/>
    <a:srgbClr val="FF6699"/>
    <a:srgbClr val="FF3399"/>
    <a:srgbClr val="FFCC99"/>
    <a:srgbClr val="0000FF"/>
    <a:srgbClr val="CC6600"/>
    <a:srgbClr val="FFCC00"/>
    <a:srgbClr val="99CCF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74" d="100"/>
          <a:sy n="74" d="100"/>
        </p:scale>
        <p:origin x="1530" y="7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7" name="グループ化 746"/>
          <p:cNvGrpSpPr/>
          <p:nvPr/>
        </p:nvGrpSpPr>
        <p:grpSpPr>
          <a:xfrm>
            <a:off x="2371705" y="1179756"/>
            <a:ext cx="1548012" cy="1278830"/>
            <a:chOff x="2209200" y="579896"/>
            <a:chExt cx="2001560" cy="1653511"/>
          </a:xfrm>
        </p:grpSpPr>
        <p:grpSp>
          <p:nvGrpSpPr>
            <p:cNvPr id="748" name="グループ化 747"/>
            <p:cNvGrpSpPr/>
            <p:nvPr/>
          </p:nvGrpSpPr>
          <p:grpSpPr>
            <a:xfrm>
              <a:off x="2209200" y="1240881"/>
              <a:ext cx="2001560" cy="992526"/>
              <a:chOff x="4935157" y="965975"/>
              <a:chExt cx="2891520" cy="1433836"/>
            </a:xfrm>
          </p:grpSpPr>
          <p:sp>
            <p:nvSpPr>
              <p:cNvPr id="777" name="片側の 2 つの角を丸めた四角形 776"/>
              <p:cNvSpPr/>
              <p:nvPr/>
            </p:nvSpPr>
            <p:spPr>
              <a:xfrm>
                <a:off x="5726958" y="965976"/>
                <a:ext cx="1303020" cy="878840"/>
              </a:xfrm>
              <a:prstGeom prst="round2SameRect">
                <a:avLst>
                  <a:gd name="adj1" fmla="val 22549"/>
                  <a:gd name="adj2" fmla="val 0"/>
                </a:avLst>
              </a:prstGeom>
              <a:solidFill>
                <a:srgbClr val="CC00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78" name="二等辺三角形 777"/>
              <p:cNvSpPr/>
              <p:nvPr/>
            </p:nvSpPr>
            <p:spPr>
              <a:xfrm rot="10800000">
                <a:off x="6179399" y="1105932"/>
                <a:ext cx="413379" cy="432813"/>
              </a:xfrm>
              <a:prstGeom prst="triangl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779" name="グループ化 778"/>
              <p:cNvGrpSpPr/>
              <p:nvPr/>
            </p:nvGrpSpPr>
            <p:grpSpPr>
              <a:xfrm>
                <a:off x="5983171" y="965975"/>
                <a:ext cx="799974" cy="624083"/>
                <a:chOff x="5559551" y="2748280"/>
                <a:chExt cx="799974" cy="766188"/>
              </a:xfrm>
              <a:pattFill prst="lgCheck">
                <a:fgClr>
                  <a:srgbClr val="FF0000"/>
                </a:fgClr>
                <a:bgClr>
                  <a:srgbClr val="FF99CC"/>
                </a:bgClr>
              </a:pattFill>
            </p:grpSpPr>
            <p:sp>
              <p:nvSpPr>
                <p:cNvPr id="800" name="フリーフォーム 799"/>
                <p:cNvSpPr/>
                <p:nvPr/>
              </p:nvSpPr>
              <p:spPr>
                <a:xfrm flipH="1">
                  <a:off x="5559551" y="2748280"/>
                  <a:ext cx="431520" cy="744252"/>
                </a:xfrm>
                <a:custGeom>
                  <a:avLst/>
                  <a:gdLst>
                    <a:gd name="connsiteX0" fmla="*/ 431520 w 431520"/>
                    <a:gd name="connsiteY0" fmla="*/ 0 h 744252"/>
                    <a:gd name="connsiteX1" fmla="*/ 251110 w 431520"/>
                    <a:gd name="connsiteY1" fmla="*/ 0 h 744252"/>
                    <a:gd name="connsiteX2" fmla="*/ 0 w 431520"/>
                    <a:gd name="connsiteY2" fmla="*/ 559979 h 744252"/>
                    <a:gd name="connsiteX3" fmla="*/ 97777 w 431520"/>
                    <a:gd name="connsiteY3" fmla="*/ 744252 h 744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1520" h="744252">
                      <a:moveTo>
                        <a:pt x="431520" y="0"/>
                      </a:moveTo>
                      <a:lnTo>
                        <a:pt x="251110" y="0"/>
                      </a:lnTo>
                      <a:lnTo>
                        <a:pt x="0" y="559979"/>
                      </a:lnTo>
                      <a:lnTo>
                        <a:pt x="97777" y="744252"/>
                      </a:lnTo>
                      <a:close/>
                    </a:path>
                  </a:pathLst>
                </a:custGeom>
                <a:solidFill>
                  <a:srgbClr val="CC00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01" name="平行四辺形 800"/>
                <p:cNvSpPr/>
                <p:nvPr/>
              </p:nvSpPr>
              <p:spPr>
                <a:xfrm>
                  <a:off x="5835535" y="2748280"/>
                  <a:ext cx="523990" cy="766188"/>
                </a:xfrm>
                <a:prstGeom prst="parallelogram">
                  <a:avLst>
                    <a:gd name="adj" fmla="val 65570"/>
                  </a:avLst>
                </a:prstGeom>
                <a:solidFill>
                  <a:srgbClr val="CC00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780" name="角丸四角形 779"/>
              <p:cNvSpPr/>
              <p:nvPr/>
            </p:nvSpPr>
            <p:spPr>
              <a:xfrm>
                <a:off x="5618625" y="1501970"/>
                <a:ext cx="1519686" cy="517796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81" name="角丸四角形 780"/>
              <p:cNvSpPr/>
              <p:nvPr/>
            </p:nvSpPr>
            <p:spPr>
              <a:xfrm>
                <a:off x="5618625" y="1647162"/>
                <a:ext cx="1519686" cy="517796"/>
              </a:xfrm>
              <a:prstGeom prst="roundRect">
                <a:avLst>
                  <a:gd name="adj" fmla="val 50000"/>
                </a:avLst>
              </a:prstGeom>
              <a:solidFill>
                <a:srgbClr val="5B9BD5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82" name="角丸四角形 781"/>
              <p:cNvSpPr/>
              <p:nvPr/>
            </p:nvSpPr>
            <p:spPr>
              <a:xfrm>
                <a:off x="5761066" y="1646239"/>
                <a:ext cx="1234804" cy="58622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83" name="角丸四角形 782"/>
              <p:cNvSpPr/>
              <p:nvPr/>
            </p:nvSpPr>
            <p:spPr>
              <a:xfrm>
                <a:off x="5997952" y="1646239"/>
                <a:ext cx="761032" cy="586222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84" name="角丸四角形 783"/>
              <p:cNvSpPr/>
              <p:nvPr/>
            </p:nvSpPr>
            <p:spPr>
              <a:xfrm>
                <a:off x="6186396" y="1646239"/>
                <a:ext cx="406383" cy="58622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785" name="グループ化 784"/>
              <p:cNvGrpSpPr/>
              <p:nvPr/>
            </p:nvGrpSpPr>
            <p:grpSpPr>
              <a:xfrm>
                <a:off x="5828277" y="2100109"/>
                <a:ext cx="1094261" cy="299702"/>
                <a:chOff x="2610657" y="3882413"/>
                <a:chExt cx="1094261" cy="299702"/>
              </a:xfrm>
              <a:solidFill>
                <a:srgbClr val="FFCC99"/>
              </a:solidFill>
            </p:grpSpPr>
            <p:grpSp>
              <p:nvGrpSpPr>
                <p:cNvPr id="788" name="グループ化 787"/>
                <p:cNvGrpSpPr/>
                <p:nvPr/>
              </p:nvGrpSpPr>
              <p:grpSpPr>
                <a:xfrm rot="20656335">
                  <a:off x="2610657" y="3882413"/>
                  <a:ext cx="562546" cy="299702"/>
                  <a:chOff x="1271282" y="4221958"/>
                  <a:chExt cx="903520" cy="404758"/>
                </a:xfrm>
                <a:grpFill/>
              </p:grpSpPr>
              <p:sp>
                <p:nvSpPr>
                  <p:cNvPr id="795" name="円/楕円 31"/>
                  <p:cNvSpPr/>
                  <p:nvPr/>
                </p:nvSpPr>
                <p:spPr>
                  <a:xfrm>
                    <a:off x="1271282" y="4221958"/>
                    <a:ext cx="660044" cy="325835"/>
                  </a:xfrm>
                  <a:custGeom>
                    <a:avLst/>
                    <a:gdLst>
                      <a:gd name="connsiteX0" fmla="*/ 0 w 921543"/>
                      <a:gd name="connsiteY0" fmla="*/ 227390 h 454780"/>
                      <a:gd name="connsiteX1" fmla="*/ 460772 w 921543"/>
                      <a:gd name="connsiteY1" fmla="*/ 0 h 454780"/>
                      <a:gd name="connsiteX2" fmla="*/ 921544 w 921543"/>
                      <a:gd name="connsiteY2" fmla="*/ 227390 h 454780"/>
                      <a:gd name="connsiteX3" fmla="*/ 460772 w 921543"/>
                      <a:gd name="connsiteY3" fmla="*/ 454780 h 454780"/>
                      <a:gd name="connsiteX4" fmla="*/ 0 w 921543"/>
                      <a:gd name="connsiteY4" fmla="*/ 227390 h 454780"/>
                      <a:gd name="connsiteX0" fmla="*/ 35 w 921579"/>
                      <a:gd name="connsiteY0" fmla="*/ 227390 h 340824"/>
                      <a:gd name="connsiteX1" fmla="*/ 460807 w 921579"/>
                      <a:gd name="connsiteY1" fmla="*/ 0 h 340824"/>
                      <a:gd name="connsiteX2" fmla="*/ 921579 w 921579"/>
                      <a:gd name="connsiteY2" fmla="*/ 227390 h 340824"/>
                      <a:gd name="connsiteX3" fmla="*/ 479857 w 921579"/>
                      <a:gd name="connsiteY3" fmla="*/ 340480 h 340824"/>
                      <a:gd name="connsiteX4" fmla="*/ 35 w 921579"/>
                      <a:gd name="connsiteY4" fmla="*/ 227390 h 340824"/>
                      <a:gd name="connsiteX0" fmla="*/ 35 w 921579"/>
                      <a:gd name="connsiteY0" fmla="*/ 227390 h 358777"/>
                      <a:gd name="connsiteX1" fmla="*/ 460807 w 921579"/>
                      <a:gd name="connsiteY1" fmla="*/ 0 h 358777"/>
                      <a:gd name="connsiteX2" fmla="*/ 921579 w 921579"/>
                      <a:gd name="connsiteY2" fmla="*/ 227390 h 358777"/>
                      <a:gd name="connsiteX3" fmla="*/ 479857 w 921579"/>
                      <a:gd name="connsiteY3" fmla="*/ 340480 h 358777"/>
                      <a:gd name="connsiteX4" fmla="*/ 35 w 921579"/>
                      <a:gd name="connsiteY4" fmla="*/ 227390 h 358777"/>
                      <a:gd name="connsiteX0" fmla="*/ 24 w 888230"/>
                      <a:gd name="connsiteY0" fmla="*/ 227501 h 350077"/>
                      <a:gd name="connsiteX1" fmla="*/ 460796 w 888230"/>
                      <a:gd name="connsiteY1" fmla="*/ 111 h 350077"/>
                      <a:gd name="connsiteX2" fmla="*/ 888230 w 888230"/>
                      <a:gd name="connsiteY2" fmla="*/ 258458 h 350077"/>
                      <a:gd name="connsiteX3" fmla="*/ 479846 w 888230"/>
                      <a:gd name="connsiteY3" fmla="*/ 340591 h 350077"/>
                      <a:gd name="connsiteX4" fmla="*/ 24 w 888230"/>
                      <a:gd name="connsiteY4" fmla="*/ 227501 h 350077"/>
                      <a:gd name="connsiteX0" fmla="*/ 33 w 888239"/>
                      <a:gd name="connsiteY0" fmla="*/ 228482 h 351058"/>
                      <a:gd name="connsiteX1" fmla="*/ 460805 w 888239"/>
                      <a:gd name="connsiteY1" fmla="*/ 1092 h 351058"/>
                      <a:gd name="connsiteX2" fmla="*/ 888239 w 888239"/>
                      <a:gd name="connsiteY2" fmla="*/ 259439 h 351058"/>
                      <a:gd name="connsiteX3" fmla="*/ 479855 w 888239"/>
                      <a:gd name="connsiteY3" fmla="*/ 341572 h 351058"/>
                      <a:gd name="connsiteX4" fmla="*/ 33 w 888239"/>
                      <a:gd name="connsiteY4" fmla="*/ 228482 h 351058"/>
                      <a:gd name="connsiteX0" fmla="*/ 21 w 921564"/>
                      <a:gd name="connsiteY0" fmla="*/ 218063 h 350850"/>
                      <a:gd name="connsiteX1" fmla="*/ 494130 w 921564"/>
                      <a:gd name="connsiteY1" fmla="*/ 198 h 350850"/>
                      <a:gd name="connsiteX2" fmla="*/ 921564 w 921564"/>
                      <a:gd name="connsiteY2" fmla="*/ 258545 h 350850"/>
                      <a:gd name="connsiteX3" fmla="*/ 513180 w 921564"/>
                      <a:gd name="connsiteY3" fmla="*/ 340678 h 350850"/>
                      <a:gd name="connsiteX4" fmla="*/ 21 w 921564"/>
                      <a:gd name="connsiteY4" fmla="*/ 218063 h 350850"/>
                      <a:gd name="connsiteX0" fmla="*/ 34 w 921577"/>
                      <a:gd name="connsiteY0" fmla="*/ 218057 h 331822"/>
                      <a:gd name="connsiteX1" fmla="*/ 494143 w 921577"/>
                      <a:gd name="connsiteY1" fmla="*/ 192 h 331822"/>
                      <a:gd name="connsiteX2" fmla="*/ 921577 w 921577"/>
                      <a:gd name="connsiteY2" fmla="*/ 258539 h 331822"/>
                      <a:gd name="connsiteX3" fmla="*/ 517955 w 921577"/>
                      <a:gd name="connsiteY3" fmla="*/ 304954 h 331822"/>
                      <a:gd name="connsiteX4" fmla="*/ 34 w 921577"/>
                      <a:gd name="connsiteY4" fmla="*/ 218057 h 331822"/>
                      <a:gd name="connsiteX0" fmla="*/ 34 w 921577"/>
                      <a:gd name="connsiteY0" fmla="*/ 218057 h 342993"/>
                      <a:gd name="connsiteX1" fmla="*/ 494143 w 921577"/>
                      <a:gd name="connsiteY1" fmla="*/ 192 h 342993"/>
                      <a:gd name="connsiteX2" fmla="*/ 921577 w 921577"/>
                      <a:gd name="connsiteY2" fmla="*/ 258539 h 342993"/>
                      <a:gd name="connsiteX3" fmla="*/ 517955 w 921577"/>
                      <a:gd name="connsiteY3" fmla="*/ 304954 h 342993"/>
                      <a:gd name="connsiteX4" fmla="*/ 34 w 921577"/>
                      <a:gd name="connsiteY4" fmla="*/ 218057 h 342993"/>
                      <a:gd name="connsiteX0" fmla="*/ 22 w 921565"/>
                      <a:gd name="connsiteY0" fmla="*/ 218046 h 318209"/>
                      <a:gd name="connsiteX1" fmla="*/ 494131 w 921565"/>
                      <a:gd name="connsiteY1" fmla="*/ 181 h 318209"/>
                      <a:gd name="connsiteX2" fmla="*/ 921565 w 921565"/>
                      <a:gd name="connsiteY2" fmla="*/ 258528 h 318209"/>
                      <a:gd name="connsiteX3" fmla="*/ 513180 w 921565"/>
                      <a:gd name="connsiteY3" fmla="*/ 240649 h 318209"/>
                      <a:gd name="connsiteX4" fmla="*/ 22 w 921565"/>
                      <a:gd name="connsiteY4" fmla="*/ 218046 h 318209"/>
                      <a:gd name="connsiteX0" fmla="*/ 22 w 921565"/>
                      <a:gd name="connsiteY0" fmla="*/ 218046 h 340268"/>
                      <a:gd name="connsiteX1" fmla="*/ 494131 w 921565"/>
                      <a:gd name="connsiteY1" fmla="*/ 181 h 340268"/>
                      <a:gd name="connsiteX2" fmla="*/ 921565 w 921565"/>
                      <a:gd name="connsiteY2" fmla="*/ 258528 h 340268"/>
                      <a:gd name="connsiteX3" fmla="*/ 513180 w 921565"/>
                      <a:gd name="connsiteY3" fmla="*/ 240649 h 340268"/>
                      <a:gd name="connsiteX4" fmla="*/ 22 w 921565"/>
                      <a:gd name="connsiteY4" fmla="*/ 218046 h 340268"/>
                      <a:gd name="connsiteX0" fmla="*/ 2 w 921545"/>
                      <a:gd name="connsiteY0" fmla="*/ 220424 h 342646"/>
                      <a:gd name="connsiteX1" fmla="*/ 517923 w 921545"/>
                      <a:gd name="connsiteY1" fmla="*/ 178 h 342646"/>
                      <a:gd name="connsiteX2" fmla="*/ 921545 w 921545"/>
                      <a:gd name="connsiteY2" fmla="*/ 260906 h 342646"/>
                      <a:gd name="connsiteX3" fmla="*/ 513160 w 921545"/>
                      <a:gd name="connsiteY3" fmla="*/ 243027 h 342646"/>
                      <a:gd name="connsiteX4" fmla="*/ 2 w 921545"/>
                      <a:gd name="connsiteY4" fmla="*/ 220424 h 342646"/>
                      <a:gd name="connsiteX0" fmla="*/ 2 w 921545"/>
                      <a:gd name="connsiteY0" fmla="*/ 220288 h 342510"/>
                      <a:gd name="connsiteX1" fmla="*/ 517923 w 921545"/>
                      <a:gd name="connsiteY1" fmla="*/ 42 h 342510"/>
                      <a:gd name="connsiteX2" fmla="*/ 921545 w 921545"/>
                      <a:gd name="connsiteY2" fmla="*/ 260770 h 342510"/>
                      <a:gd name="connsiteX3" fmla="*/ 513160 w 921545"/>
                      <a:gd name="connsiteY3" fmla="*/ 242891 h 342510"/>
                      <a:gd name="connsiteX4" fmla="*/ 2 w 921545"/>
                      <a:gd name="connsiteY4" fmla="*/ 220288 h 342510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4449 w 749804"/>
                      <a:gd name="connsiteY0" fmla="*/ 93794 h 375291"/>
                      <a:gd name="connsiteX1" fmla="*/ 346182 w 749804"/>
                      <a:gd name="connsiteY1" fmla="*/ 32823 h 375291"/>
                      <a:gd name="connsiteX2" fmla="*/ 749804 w 749804"/>
                      <a:gd name="connsiteY2" fmla="*/ 293551 h 375291"/>
                      <a:gd name="connsiteX3" fmla="*/ 341419 w 749804"/>
                      <a:gd name="connsiteY3" fmla="*/ 275672 h 375291"/>
                      <a:gd name="connsiteX4" fmla="*/ 4449 w 749804"/>
                      <a:gd name="connsiteY4" fmla="*/ 93794 h 3752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49804" h="375291">
                        <a:moveTo>
                          <a:pt x="4449" y="93794"/>
                        </a:moveTo>
                        <a:cubicBezTo>
                          <a:pt x="42730" y="-76323"/>
                          <a:pt x="92579" y="37982"/>
                          <a:pt x="346182" y="32823"/>
                        </a:cubicBezTo>
                        <a:cubicBezTo>
                          <a:pt x="599785" y="27664"/>
                          <a:pt x="749804" y="167967"/>
                          <a:pt x="749804" y="293551"/>
                        </a:cubicBezTo>
                        <a:cubicBezTo>
                          <a:pt x="749804" y="419135"/>
                          <a:pt x="499772" y="389575"/>
                          <a:pt x="341419" y="275672"/>
                        </a:cubicBezTo>
                        <a:cubicBezTo>
                          <a:pt x="183066" y="161769"/>
                          <a:pt x="-33832" y="263911"/>
                          <a:pt x="4449" y="93794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96" name="円/楕円 32"/>
                  <p:cNvSpPr/>
                  <p:nvPr/>
                </p:nvSpPr>
                <p:spPr>
                  <a:xfrm rot="1534639">
                    <a:off x="1822236" y="4405820"/>
                    <a:ext cx="342707" cy="11986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97" name="円/楕円 32"/>
                  <p:cNvSpPr/>
                  <p:nvPr/>
                </p:nvSpPr>
                <p:spPr>
                  <a:xfrm rot="1295949">
                    <a:off x="1787329" y="4444971"/>
                    <a:ext cx="387473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98" name="円/楕円 32"/>
                  <p:cNvSpPr/>
                  <p:nvPr/>
                </p:nvSpPr>
                <p:spPr>
                  <a:xfrm rot="1011749">
                    <a:off x="1756613" y="4466338"/>
                    <a:ext cx="352424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99" name="円/楕円 32"/>
                  <p:cNvSpPr/>
                  <p:nvPr/>
                </p:nvSpPr>
                <p:spPr>
                  <a:xfrm rot="1011749">
                    <a:off x="1714531" y="4491696"/>
                    <a:ext cx="247156" cy="13502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89" name="グループ化 788"/>
                <p:cNvGrpSpPr/>
                <p:nvPr/>
              </p:nvGrpSpPr>
              <p:grpSpPr>
                <a:xfrm rot="943665" flipH="1">
                  <a:off x="3142372" y="3882413"/>
                  <a:ext cx="562546" cy="299702"/>
                  <a:chOff x="1271282" y="4221958"/>
                  <a:chExt cx="903520" cy="404758"/>
                </a:xfrm>
                <a:grpFill/>
              </p:grpSpPr>
              <p:sp>
                <p:nvSpPr>
                  <p:cNvPr id="790" name="円/楕円 31"/>
                  <p:cNvSpPr/>
                  <p:nvPr/>
                </p:nvSpPr>
                <p:spPr>
                  <a:xfrm>
                    <a:off x="1271282" y="4221958"/>
                    <a:ext cx="660044" cy="325835"/>
                  </a:xfrm>
                  <a:custGeom>
                    <a:avLst/>
                    <a:gdLst>
                      <a:gd name="connsiteX0" fmla="*/ 0 w 921543"/>
                      <a:gd name="connsiteY0" fmla="*/ 227390 h 454780"/>
                      <a:gd name="connsiteX1" fmla="*/ 460772 w 921543"/>
                      <a:gd name="connsiteY1" fmla="*/ 0 h 454780"/>
                      <a:gd name="connsiteX2" fmla="*/ 921544 w 921543"/>
                      <a:gd name="connsiteY2" fmla="*/ 227390 h 454780"/>
                      <a:gd name="connsiteX3" fmla="*/ 460772 w 921543"/>
                      <a:gd name="connsiteY3" fmla="*/ 454780 h 454780"/>
                      <a:gd name="connsiteX4" fmla="*/ 0 w 921543"/>
                      <a:gd name="connsiteY4" fmla="*/ 227390 h 454780"/>
                      <a:gd name="connsiteX0" fmla="*/ 35 w 921579"/>
                      <a:gd name="connsiteY0" fmla="*/ 227390 h 340824"/>
                      <a:gd name="connsiteX1" fmla="*/ 460807 w 921579"/>
                      <a:gd name="connsiteY1" fmla="*/ 0 h 340824"/>
                      <a:gd name="connsiteX2" fmla="*/ 921579 w 921579"/>
                      <a:gd name="connsiteY2" fmla="*/ 227390 h 340824"/>
                      <a:gd name="connsiteX3" fmla="*/ 479857 w 921579"/>
                      <a:gd name="connsiteY3" fmla="*/ 340480 h 340824"/>
                      <a:gd name="connsiteX4" fmla="*/ 35 w 921579"/>
                      <a:gd name="connsiteY4" fmla="*/ 227390 h 340824"/>
                      <a:gd name="connsiteX0" fmla="*/ 35 w 921579"/>
                      <a:gd name="connsiteY0" fmla="*/ 227390 h 358777"/>
                      <a:gd name="connsiteX1" fmla="*/ 460807 w 921579"/>
                      <a:gd name="connsiteY1" fmla="*/ 0 h 358777"/>
                      <a:gd name="connsiteX2" fmla="*/ 921579 w 921579"/>
                      <a:gd name="connsiteY2" fmla="*/ 227390 h 358777"/>
                      <a:gd name="connsiteX3" fmla="*/ 479857 w 921579"/>
                      <a:gd name="connsiteY3" fmla="*/ 340480 h 358777"/>
                      <a:gd name="connsiteX4" fmla="*/ 35 w 921579"/>
                      <a:gd name="connsiteY4" fmla="*/ 227390 h 358777"/>
                      <a:gd name="connsiteX0" fmla="*/ 24 w 888230"/>
                      <a:gd name="connsiteY0" fmla="*/ 227501 h 350077"/>
                      <a:gd name="connsiteX1" fmla="*/ 460796 w 888230"/>
                      <a:gd name="connsiteY1" fmla="*/ 111 h 350077"/>
                      <a:gd name="connsiteX2" fmla="*/ 888230 w 888230"/>
                      <a:gd name="connsiteY2" fmla="*/ 258458 h 350077"/>
                      <a:gd name="connsiteX3" fmla="*/ 479846 w 888230"/>
                      <a:gd name="connsiteY3" fmla="*/ 340591 h 350077"/>
                      <a:gd name="connsiteX4" fmla="*/ 24 w 888230"/>
                      <a:gd name="connsiteY4" fmla="*/ 227501 h 350077"/>
                      <a:gd name="connsiteX0" fmla="*/ 33 w 888239"/>
                      <a:gd name="connsiteY0" fmla="*/ 228482 h 351058"/>
                      <a:gd name="connsiteX1" fmla="*/ 460805 w 888239"/>
                      <a:gd name="connsiteY1" fmla="*/ 1092 h 351058"/>
                      <a:gd name="connsiteX2" fmla="*/ 888239 w 888239"/>
                      <a:gd name="connsiteY2" fmla="*/ 259439 h 351058"/>
                      <a:gd name="connsiteX3" fmla="*/ 479855 w 888239"/>
                      <a:gd name="connsiteY3" fmla="*/ 341572 h 351058"/>
                      <a:gd name="connsiteX4" fmla="*/ 33 w 888239"/>
                      <a:gd name="connsiteY4" fmla="*/ 228482 h 351058"/>
                      <a:gd name="connsiteX0" fmla="*/ 21 w 921564"/>
                      <a:gd name="connsiteY0" fmla="*/ 218063 h 350850"/>
                      <a:gd name="connsiteX1" fmla="*/ 494130 w 921564"/>
                      <a:gd name="connsiteY1" fmla="*/ 198 h 350850"/>
                      <a:gd name="connsiteX2" fmla="*/ 921564 w 921564"/>
                      <a:gd name="connsiteY2" fmla="*/ 258545 h 350850"/>
                      <a:gd name="connsiteX3" fmla="*/ 513180 w 921564"/>
                      <a:gd name="connsiteY3" fmla="*/ 340678 h 350850"/>
                      <a:gd name="connsiteX4" fmla="*/ 21 w 921564"/>
                      <a:gd name="connsiteY4" fmla="*/ 218063 h 350850"/>
                      <a:gd name="connsiteX0" fmla="*/ 34 w 921577"/>
                      <a:gd name="connsiteY0" fmla="*/ 218057 h 331822"/>
                      <a:gd name="connsiteX1" fmla="*/ 494143 w 921577"/>
                      <a:gd name="connsiteY1" fmla="*/ 192 h 331822"/>
                      <a:gd name="connsiteX2" fmla="*/ 921577 w 921577"/>
                      <a:gd name="connsiteY2" fmla="*/ 258539 h 331822"/>
                      <a:gd name="connsiteX3" fmla="*/ 517955 w 921577"/>
                      <a:gd name="connsiteY3" fmla="*/ 304954 h 331822"/>
                      <a:gd name="connsiteX4" fmla="*/ 34 w 921577"/>
                      <a:gd name="connsiteY4" fmla="*/ 218057 h 331822"/>
                      <a:gd name="connsiteX0" fmla="*/ 34 w 921577"/>
                      <a:gd name="connsiteY0" fmla="*/ 218057 h 342993"/>
                      <a:gd name="connsiteX1" fmla="*/ 494143 w 921577"/>
                      <a:gd name="connsiteY1" fmla="*/ 192 h 342993"/>
                      <a:gd name="connsiteX2" fmla="*/ 921577 w 921577"/>
                      <a:gd name="connsiteY2" fmla="*/ 258539 h 342993"/>
                      <a:gd name="connsiteX3" fmla="*/ 517955 w 921577"/>
                      <a:gd name="connsiteY3" fmla="*/ 304954 h 342993"/>
                      <a:gd name="connsiteX4" fmla="*/ 34 w 921577"/>
                      <a:gd name="connsiteY4" fmla="*/ 218057 h 342993"/>
                      <a:gd name="connsiteX0" fmla="*/ 22 w 921565"/>
                      <a:gd name="connsiteY0" fmla="*/ 218046 h 318209"/>
                      <a:gd name="connsiteX1" fmla="*/ 494131 w 921565"/>
                      <a:gd name="connsiteY1" fmla="*/ 181 h 318209"/>
                      <a:gd name="connsiteX2" fmla="*/ 921565 w 921565"/>
                      <a:gd name="connsiteY2" fmla="*/ 258528 h 318209"/>
                      <a:gd name="connsiteX3" fmla="*/ 513180 w 921565"/>
                      <a:gd name="connsiteY3" fmla="*/ 240649 h 318209"/>
                      <a:gd name="connsiteX4" fmla="*/ 22 w 921565"/>
                      <a:gd name="connsiteY4" fmla="*/ 218046 h 318209"/>
                      <a:gd name="connsiteX0" fmla="*/ 22 w 921565"/>
                      <a:gd name="connsiteY0" fmla="*/ 218046 h 340268"/>
                      <a:gd name="connsiteX1" fmla="*/ 494131 w 921565"/>
                      <a:gd name="connsiteY1" fmla="*/ 181 h 340268"/>
                      <a:gd name="connsiteX2" fmla="*/ 921565 w 921565"/>
                      <a:gd name="connsiteY2" fmla="*/ 258528 h 340268"/>
                      <a:gd name="connsiteX3" fmla="*/ 513180 w 921565"/>
                      <a:gd name="connsiteY3" fmla="*/ 240649 h 340268"/>
                      <a:gd name="connsiteX4" fmla="*/ 22 w 921565"/>
                      <a:gd name="connsiteY4" fmla="*/ 218046 h 340268"/>
                      <a:gd name="connsiteX0" fmla="*/ 2 w 921545"/>
                      <a:gd name="connsiteY0" fmla="*/ 220424 h 342646"/>
                      <a:gd name="connsiteX1" fmla="*/ 517923 w 921545"/>
                      <a:gd name="connsiteY1" fmla="*/ 178 h 342646"/>
                      <a:gd name="connsiteX2" fmla="*/ 921545 w 921545"/>
                      <a:gd name="connsiteY2" fmla="*/ 260906 h 342646"/>
                      <a:gd name="connsiteX3" fmla="*/ 513160 w 921545"/>
                      <a:gd name="connsiteY3" fmla="*/ 243027 h 342646"/>
                      <a:gd name="connsiteX4" fmla="*/ 2 w 921545"/>
                      <a:gd name="connsiteY4" fmla="*/ 220424 h 342646"/>
                      <a:gd name="connsiteX0" fmla="*/ 2 w 921545"/>
                      <a:gd name="connsiteY0" fmla="*/ 220288 h 342510"/>
                      <a:gd name="connsiteX1" fmla="*/ 517923 w 921545"/>
                      <a:gd name="connsiteY1" fmla="*/ 42 h 342510"/>
                      <a:gd name="connsiteX2" fmla="*/ 921545 w 921545"/>
                      <a:gd name="connsiteY2" fmla="*/ 260770 h 342510"/>
                      <a:gd name="connsiteX3" fmla="*/ 513160 w 921545"/>
                      <a:gd name="connsiteY3" fmla="*/ 242891 h 342510"/>
                      <a:gd name="connsiteX4" fmla="*/ 2 w 921545"/>
                      <a:gd name="connsiteY4" fmla="*/ 220288 h 342510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4449 w 749804"/>
                      <a:gd name="connsiteY0" fmla="*/ 93794 h 375291"/>
                      <a:gd name="connsiteX1" fmla="*/ 346182 w 749804"/>
                      <a:gd name="connsiteY1" fmla="*/ 32823 h 375291"/>
                      <a:gd name="connsiteX2" fmla="*/ 749804 w 749804"/>
                      <a:gd name="connsiteY2" fmla="*/ 293551 h 375291"/>
                      <a:gd name="connsiteX3" fmla="*/ 341419 w 749804"/>
                      <a:gd name="connsiteY3" fmla="*/ 275672 h 375291"/>
                      <a:gd name="connsiteX4" fmla="*/ 4449 w 749804"/>
                      <a:gd name="connsiteY4" fmla="*/ 93794 h 3752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49804" h="375291">
                        <a:moveTo>
                          <a:pt x="4449" y="93794"/>
                        </a:moveTo>
                        <a:cubicBezTo>
                          <a:pt x="42730" y="-76323"/>
                          <a:pt x="92579" y="37982"/>
                          <a:pt x="346182" y="32823"/>
                        </a:cubicBezTo>
                        <a:cubicBezTo>
                          <a:pt x="599785" y="27664"/>
                          <a:pt x="749804" y="167967"/>
                          <a:pt x="749804" y="293551"/>
                        </a:cubicBezTo>
                        <a:cubicBezTo>
                          <a:pt x="749804" y="419135"/>
                          <a:pt x="499772" y="389575"/>
                          <a:pt x="341419" y="275672"/>
                        </a:cubicBezTo>
                        <a:cubicBezTo>
                          <a:pt x="183066" y="161769"/>
                          <a:pt x="-33832" y="263911"/>
                          <a:pt x="4449" y="93794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91" name="円/楕円 32"/>
                  <p:cNvSpPr/>
                  <p:nvPr/>
                </p:nvSpPr>
                <p:spPr>
                  <a:xfrm rot="1534639">
                    <a:off x="1822236" y="4405820"/>
                    <a:ext cx="342707" cy="11986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92" name="円/楕円 32"/>
                  <p:cNvSpPr/>
                  <p:nvPr/>
                </p:nvSpPr>
                <p:spPr>
                  <a:xfrm rot="1295949">
                    <a:off x="1787329" y="4444971"/>
                    <a:ext cx="387473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93" name="円/楕円 32"/>
                  <p:cNvSpPr/>
                  <p:nvPr/>
                </p:nvSpPr>
                <p:spPr>
                  <a:xfrm rot="1011749">
                    <a:off x="1756613" y="4466338"/>
                    <a:ext cx="352424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94" name="円/楕円 32"/>
                  <p:cNvSpPr/>
                  <p:nvPr/>
                </p:nvSpPr>
                <p:spPr>
                  <a:xfrm rot="1011749">
                    <a:off x="1714531" y="4491696"/>
                    <a:ext cx="247156" cy="13502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786" name="フリーフォーム 785"/>
              <p:cNvSpPr/>
              <p:nvPr/>
            </p:nvSpPr>
            <p:spPr>
              <a:xfrm>
                <a:off x="4935157" y="1022784"/>
                <a:ext cx="1127398" cy="1292033"/>
              </a:xfrm>
              <a:custGeom>
                <a:avLst/>
                <a:gdLst>
                  <a:gd name="connsiteX0" fmla="*/ 862145 w 1127398"/>
                  <a:gd name="connsiteY0" fmla="*/ 0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862145 w 1127398"/>
                  <a:gd name="connsiteY0" fmla="*/ 0 h 1292033"/>
                  <a:gd name="connsiteX1" fmla="*/ 968513 w 1127398"/>
                  <a:gd name="connsiteY1" fmla="*/ 163536 h 1292033"/>
                  <a:gd name="connsiteX2" fmla="*/ 1070113 w 1127398"/>
                  <a:gd name="connsiteY2" fmla="*/ 331813 h 1292033"/>
                  <a:gd name="connsiteX3" fmla="*/ 1084714 w 1127398"/>
                  <a:gd name="connsiteY3" fmla="*/ 733583 h 1292033"/>
                  <a:gd name="connsiteX4" fmla="*/ 890041 w 1127398"/>
                  <a:gd name="connsiteY4" fmla="*/ 1289960 h 1292033"/>
                  <a:gd name="connsiteX5" fmla="*/ 833274 w 1127398"/>
                  <a:gd name="connsiteY5" fmla="*/ 1289882 h 1292033"/>
                  <a:gd name="connsiteX6" fmla="*/ 822618 w 1127398"/>
                  <a:gd name="connsiteY6" fmla="*/ 1292033 h 1292033"/>
                  <a:gd name="connsiteX7" fmla="*/ 466520 w 1127398"/>
                  <a:gd name="connsiteY7" fmla="*/ 1291142 h 1292033"/>
                  <a:gd name="connsiteX8" fmla="*/ 14455 w 1127398"/>
                  <a:gd name="connsiteY8" fmla="*/ 1198125 h 1292033"/>
                  <a:gd name="connsiteX9" fmla="*/ 344114 w 1127398"/>
                  <a:gd name="connsiteY9" fmla="*/ 848175 h 1292033"/>
                  <a:gd name="connsiteX10" fmla="*/ 582297 w 1127398"/>
                  <a:gd name="connsiteY10" fmla="*/ 500044 h 1292033"/>
                  <a:gd name="connsiteX11" fmla="*/ 584497 w 1127398"/>
                  <a:gd name="connsiteY11" fmla="*/ 497093 h 1292033"/>
                  <a:gd name="connsiteX12" fmla="*/ 632805 w 1127398"/>
                  <a:gd name="connsiteY12" fmla="*/ 378450 h 1292033"/>
                  <a:gd name="connsiteX13" fmla="*/ 862145 w 1127398"/>
                  <a:gd name="connsiteY13" fmla="*/ 0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13" fmla="*/ 1059953 w 1127398"/>
                  <a:gd name="connsiteY13" fmla="*/ 254976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1070113 w 1127398"/>
                  <a:gd name="connsiteY0" fmla="*/ 331813 h 1292033"/>
                  <a:gd name="connsiteX1" fmla="*/ 1084714 w 1127398"/>
                  <a:gd name="connsiteY1" fmla="*/ 733583 h 1292033"/>
                  <a:gd name="connsiteX2" fmla="*/ 890041 w 1127398"/>
                  <a:gd name="connsiteY2" fmla="*/ 1289960 h 1292033"/>
                  <a:gd name="connsiteX3" fmla="*/ 833274 w 1127398"/>
                  <a:gd name="connsiteY3" fmla="*/ 1289882 h 1292033"/>
                  <a:gd name="connsiteX4" fmla="*/ 822618 w 1127398"/>
                  <a:gd name="connsiteY4" fmla="*/ 1292033 h 1292033"/>
                  <a:gd name="connsiteX5" fmla="*/ 466520 w 1127398"/>
                  <a:gd name="connsiteY5" fmla="*/ 1291142 h 1292033"/>
                  <a:gd name="connsiteX6" fmla="*/ 14455 w 1127398"/>
                  <a:gd name="connsiteY6" fmla="*/ 1198125 h 1292033"/>
                  <a:gd name="connsiteX7" fmla="*/ 344114 w 1127398"/>
                  <a:gd name="connsiteY7" fmla="*/ 848175 h 1292033"/>
                  <a:gd name="connsiteX8" fmla="*/ 582297 w 1127398"/>
                  <a:gd name="connsiteY8" fmla="*/ 500044 h 1292033"/>
                  <a:gd name="connsiteX9" fmla="*/ 584497 w 1127398"/>
                  <a:gd name="connsiteY9" fmla="*/ 497093 h 1292033"/>
                  <a:gd name="connsiteX10" fmla="*/ 632805 w 1127398"/>
                  <a:gd name="connsiteY10" fmla="*/ 378450 h 1292033"/>
                  <a:gd name="connsiteX11" fmla="*/ 862145 w 1127398"/>
                  <a:gd name="connsiteY11" fmla="*/ 0 h 1292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7398" h="1292033">
                    <a:moveTo>
                      <a:pt x="1070113" y="331813"/>
                    </a:moveTo>
                    <a:cubicBezTo>
                      <a:pt x="1107208" y="454077"/>
                      <a:pt x="1144356" y="574199"/>
                      <a:pt x="1084714" y="733583"/>
                    </a:cubicBezTo>
                    <a:cubicBezTo>
                      <a:pt x="1200102" y="1209108"/>
                      <a:pt x="1063499" y="1282376"/>
                      <a:pt x="890041" y="1289960"/>
                    </a:cubicBezTo>
                    <a:lnTo>
                      <a:pt x="833274" y="1289882"/>
                    </a:lnTo>
                    <a:lnTo>
                      <a:pt x="822618" y="1292033"/>
                    </a:lnTo>
                    <a:lnTo>
                      <a:pt x="466520" y="1291142"/>
                    </a:lnTo>
                    <a:cubicBezTo>
                      <a:pt x="268421" y="1298046"/>
                      <a:pt x="59135" y="1232488"/>
                      <a:pt x="14455" y="1198125"/>
                    </a:cubicBezTo>
                    <a:cubicBezTo>
                      <a:pt x="-57034" y="1143145"/>
                      <a:pt x="149895" y="1058059"/>
                      <a:pt x="344114" y="848175"/>
                    </a:cubicBezTo>
                    <a:cubicBezTo>
                      <a:pt x="450328" y="733396"/>
                      <a:pt x="522499" y="589412"/>
                      <a:pt x="582297" y="500044"/>
                    </a:cubicBezTo>
                    <a:lnTo>
                      <a:pt x="584497" y="497093"/>
                    </a:lnTo>
                    <a:lnTo>
                      <a:pt x="632805" y="378450"/>
                    </a:lnTo>
                    <a:cubicBezTo>
                      <a:pt x="716630" y="184341"/>
                      <a:pt x="810294" y="13654"/>
                      <a:pt x="862145" y="0"/>
                    </a:cubicBezTo>
                  </a:path>
                </a:pathLst>
              </a:custGeom>
              <a:solidFill>
                <a:srgbClr val="CC00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87" name="フリーフォーム 786"/>
              <p:cNvSpPr/>
              <p:nvPr/>
            </p:nvSpPr>
            <p:spPr>
              <a:xfrm flipH="1">
                <a:off x="6699279" y="1022784"/>
                <a:ext cx="1127398" cy="1292033"/>
              </a:xfrm>
              <a:custGeom>
                <a:avLst/>
                <a:gdLst>
                  <a:gd name="connsiteX0" fmla="*/ 862145 w 1127398"/>
                  <a:gd name="connsiteY0" fmla="*/ 0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862145 w 1127398"/>
                  <a:gd name="connsiteY0" fmla="*/ 0 h 1292033"/>
                  <a:gd name="connsiteX1" fmla="*/ 968513 w 1127398"/>
                  <a:gd name="connsiteY1" fmla="*/ 163536 h 1292033"/>
                  <a:gd name="connsiteX2" fmla="*/ 1070113 w 1127398"/>
                  <a:gd name="connsiteY2" fmla="*/ 331813 h 1292033"/>
                  <a:gd name="connsiteX3" fmla="*/ 1084714 w 1127398"/>
                  <a:gd name="connsiteY3" fmla="*/ 733583 h 1292033"/>
                  <a:gd name="connsiteX4" fmla="*/ 890041 w 1127398"/>
                  <a:gd name="connsiteY4" fmla="*/ 1289960 h 1292033"/>
                  <a:gd name="connsiteX5" fmla="*/ 833274 w 1127398"/>
                  <a:gd name="connsiteY5" fmla="*/ 1289882 h 1292033"/>
                  <a:gd name="connsiteX6" fmla="*/ 822618 w 1127398"/>
                  <a:gd name="connsiteY6" fmla="*/ 1292033 h 1292033"/>
                  <a:gd name="connsiteX7" fmla="*/ 466520 w 1127398"/>
                  <a:gd name="connsiteY7" fmla="*/ 1291142 h 1292033"/>
                  <a:gd name="connsiteX8" fmla="*/ 14455 w 1127398"/>
                  <a:gd name="connsiteY8" fmla="*/ 1198125 h 1292033"/>
                  <a:gd name="connsiteX9" fmla="*/ 344114 w 1127398"/>
                  <a:gd name="connsiteY9" fmla="*/ 848175 h 1292033"/>
                  <a:gd name="connsiteX10" fmla="*/ 582297 w 1127398"/>
                  <a:gd name="connsiteY10" fmla="*/ 500044 h 1292033"/>
                  <a:gd name="connsiteX11" fmla="*/ 584497 w 1127398"/>
                  <a:gd name="connsiteY11" fmla="*/ 497093 h 1292033"/>
                  <a:gd name="connsiteX12" fmla="*/ 632805 w 1127398"/>
                  <a:gd name="connsiteY12" fmla="*/ 378450 h 1292033"/>
                  <a:gd name="connsiteX13" fmla="*/ 862145 w 1127398"/>
                  <a:gd name="connsiteY13" fmla="*/ 0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13" fmla="*/ 1059953 w 1127398"/>
                  <a:gd name="connsiteY13" fmla="*/ 254976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1070113 w 1127398"/>
                  <a:gd name="connsiteY0" fmla="*/ 331813 h 1292033"/>
                  <a:gd name="connsiteX1" fmla="*/ 1084714 w 1127398"/>
                  <a:gd name="connsiteY1" fmla="*/ 733583 h 1292033"/>
                  <a:gd name="connsiteX2" fmla="*/ 890041 w 1127398"/>
                  <a:gd name="connsiteY2" fmla="*/ 1289960 h 1292033"/>
                  <a:gd name="connsiteX3" fmla="*/ 833274 w 1127398"/>
                  <a:gd name="connsiteY3" fmla="*/ 1289882 h 1292033"/>
                  <a:gd name="connsiteX4" fmla="*/ 822618 w 1127398"/>
                  <a:gd name="connsiteY4" fmla="*/ 1292033 h 1292033"/>
                  <a:gd name="connsiteX5" fmla="*/ 466520 w 1127398"/>
                  <a:gd name="connsiteY5" fmla="*/ 1291142 h 1292033"/>
                  <a:gd name="connsiteX6" fmla="*/ 14455 w 1127398"/>
                  <a:gd name="connsiteY6" fmla="*/ 1198125 h 1292033"/>
                  <a:gd name="connsiteX7" fmla="*/ 344114 w 1127398"/>
                  <a:gd name="connsiteY7" fmla="*/ 848175 h 1292033"/>
                  <a:gd name="connsiteX8" fmla="*/ 582297 w 1127398"/>
                  <a:gd name="connsiteY8" fmla="*/ 500044 h 1292033"/>
                  <a:gd name="connsiteX9" fmla="*/ 584497 w 1127398"/>
                  <a:gd name="connsiteY9" fmla="*/ 497093 h 1292033"/>
                  <a:gd name="connsiteX10" fmla="*/ 632805 w 1127398"/>
                  <a:gd name="connsiteY10" fmla="*/ 378450 h 1292033"/>
                  <a:gd name="connsiteX11" fmla="*/ 862145 w 1127398"/>
                  <a:gd name="connsiteY11" fmla="*/ 0 h 1292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7398" h="1292033">
                    <a:moveTo>
                      <a:pt x="1070113" y="331813"/>
                    </a:moveTo>
                    <a:cubicBezTo>
                      <a:pt x="1107208" y="454077"/>
                      <a:pt x="1144356" y="574199"/>
                      <a:pt x="1084714" y="733583"/>
                    </a:cubicBezTo>
                    <a:cubicBezTo>
                      <a:pt x="1200102" y="1209108"/>
                      <a:pt x="1063499" y="1282376"/>
                      <a:pt x="890041" y="1289960"/>
                    </a:cubicBezTo>
                    <a:lnTo>
                      <a:pt x="833274" y="1289882"/>
                    </a:lnTo>
                    <a:lnTo>
                      <a:pt x="822618" y="1292033"/>
                    </a:lnTo>
                    <a:lnTo>
                      <a:pt x="466520" y="1291142"/>
                    </a:lnTo>
                    <a:cubicBezTo>
                      <a:pt x="268421" y="1298046"/>
                      <a:pt x="59135" y="1232488"/>
                      <a:pt x="14455" y="1198125"/>
                    </a:cubicBezTo>
                    <a:cubicBezTo>
                      <a:pt x="-57034" y="1143145"/>
                      <a:pt x="149895" y="1058059"/>
                      <a:pt x="344114" y="848175"/>
                    </a:cubicBezTo>
                    <a:cubicBezTo>
                      <a:pt x="450328" y="733396"/>
                      <a:pt x="522499" y="589412"/>
                      <a:pt x="582297" y="500044"/>
                    </a:cubicBezTo>
                    <a:lnTo>
                      <a:pt x="584497" y="497093"/>
                    </a:lnTo>
                    <a:lnTo>
                      <a:pt x="632805" y="378450"/>
                    </a:lnTo>
                    <a:cubicBezTo>
                      <a:pt x="716630" y="184341"/>
                      <a:pt x="810294" y="13654"/>
                      <a:pt x="862145" y="0"/>
                    </a:cubicBezTo>
                  </a:path>
                </a:pathLst>
              </a:custGeom>
              <a:solidFill>
                <a:srgbClr val="CC00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749" name="グループ化 748"/>
            <p:cNvGrpSpPr/>
            <p:nvPr/>
          </p:nvGrpSpPr>
          <p:grpSpPr>
            <a:xfrm>
              <a:off x="2796870" y="579896"/>
              <a:ext cx="880284" cy="769657"/>
              <a:chOff x="2980251" y="3894773"/>
              <a:chExt cx="956038" cy="835890"/>
            </a:xfrm>
          </p:grpSpPr>
          <p:sp>
            <p:nvSpPr>
              <p:cNvPr id="750" name="片側の 2 つの角を丸めた四角形 749"/>
              <p:cNvSpPr/>
              <p:nvPr/>
            </p:nvSpPr>
            <p:spPr>
              <a:xfrm>
                <a:off x="3070475" y="3894773"/>
                <a:ext cx="725856" cy="77964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751" name="グループ化 750"/>
              <p:cNvGrpSpPr/>
              <p:nvPr/>
            </p:nvGrpSpPr>
            <p:grpSpPr>
              <a:xfrm>
                <a:off x="3015677" y="3943263"/>
                <a:ext cx="834567" cy="787400"/>
                <a:chOff x="2791859" y="2017486"/>
                <a:chExt cx="1150915" cy="1045028"/>
              </a:xfrm>
              <a:solidFill>
                <a:srgbClr val="FFCC99"/>
              </a:solidFill>
            </p:grpSpPr>
            <p:grpSp>
              <p:nvGrpSpPr>
                <p:cNvPr id="770" name="グループ化 769"/>
                <p:cNvGrpSpPr/>
                <p:nvPr/>
              </p:nvGrpSpPr>
              <p:grpSpPr>
                <a:xfrm rot="20700000">
                  <a:off x="2791859" y="2459313"/>
                  <a:ext cx="222006" cy="333009"/>
                  <a:chOff x="2680607" y="2825750"/>
                  <a:chExt cx="157843" cy="236764"/>
                </a:xfrm>
                <a:grpFill/>
              </p:grpSpPr>
              <p:sp>
                <p:nvSpPr>
                  <p:cNvPr id="775" name="円/楕円 143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76" name="円/楕円 144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71" name="グループ化 770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773" name="円/楕円 141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74" name="円/楕円 142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772" name="円/楕円 140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752" name="円/楕円 27"/>
              <p:cNvSpPr/>
              <p:nvPr/>
            </p:nvSpPr>
            <p:spPr>
              <a:xfrm>
                <a:off x="3343097" y="4621406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53" name="月 752"/>
              <p:cNvSpPr/>
              <p:nvPr/>
            </p:nvSpPr>
            <p:spPr>
              <a:xfrm>
                <a:off x="3095051" y="4076339"/>
                <a:ext cx="80252" cy="650549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54" name="月 753"/>
              <p:cNvSpPr/>
              <p:nvPr/>
            </p:nvSpPr>
            <p:spPr>
              <a:xfrm flipH="1">
                <a:off x="3690617" y="4076339"/>
                <a:ext cx="80252" cy="650549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55" name="月 754"/>
              <p:cNvSpPr/>
              <p:nvPr/>
            </p:nvSpPr>
            <p:spPr>
              <a:xfrm rot="3600000">
                <a:off x="3173326" y="3719370"/>
                <a:ext cx="276180" cy="662329"/>
              </a:xfrm>
              <a:prstGeom prst="moon">
                <a:avLst>
                  <a:gd name="adj" fmla="val 87500"/>
                </a:avLst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56" name="月 755"/>
              <p:cNvSpPr/>
              <p:nvPr/>
            </p:nvSpPr>
            <p:spPr>
              <a:xfrm rot="18000000" flipH="1">
                <a:off x="3467035" y="3719371"/>
                <a:ext cx="276180" cy="662329"/>
              </a:xfrm>
              <a:prstGeom prst="moon">
                <a:avLst>
                  <a:gd name="adj" fmla="val 87500"/>
                </a:avLst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757" name="グループ化 756"/>
              <p:cNvGrpSpPr/>
              <p:nvPr/>
            </p:nvGrpSpPr>
            <p:grpSpPr>
              <a:xfrm>
                <a:off x="3186097" y="4255815"/>
                <a:ext cx="138000" cy="203092"/>
                <a:chOff x="2896919" y="3691681"/>
                <a:chExt cx="138000" cy="203092"/>
              </a:xfrm>
            </p:grpSpPr>
            <p:sp>
              <p:nvSpPr>
                <p:cNvPr id="766" name="円/楕円 132"/>
                <p:cNvSpPr/>
                <p:nvPr/>
              </p:nvSpPr>
              <p:spPr>
                <a:xfrm>
                  <a:off x="2896919" y="3691681"/>
                  <a:ext cx="138000" cy="17934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67" name="円/楕円 133"/>
                <p:cNvSpPr/>
                <p:nvPr/>
              </p:nvSpPr>
              <p:spPr>
                <a:xfrm>
                  <a:off x="2896919" y="3715432"/>
                  <a:ext cx="138000" cy="17934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68" name="円/楕円 134"/>
                <p:cNvSpPr/>
                <p:nvPr/>
              </p:nvSpPr>
              <p:spPr>
                <a:xfrm>
                  <a:off x="2921404" y="3747251"/>
                  <a:ext cx="89030" cy="11570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69" name="円/楕円 135"/>
                <p:cNvSpPr/>
                <p:nvPr/>
              </p:nvSpPr>
              <p:spPr>
                <a:xfrm>
                  <a:off x="2943059" y="3745686"/>
                  <a:ext cx="45719" cy="5941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58" name="グループ化 757"/>
              <p:cNvGrpSpPr/>
              <p:nvPr/>
            </p:nvGrpSpPr>
            <p:grpSpPr>
              <a:xfrm>
                <a:off x="3557536" y="4255815"/>
                <a:ext cx="138000" cy="203092"/>
                <a:chOff x="2896919" y="3691681"/>
                <a:chExt cx="138000" cy="203092"/>
              </a:xfrm>
            </p:grpSpPr>
            <p:sp>
              <p:nvSpPr>
                <p:cNvPr id="762" name="円/楕円 128"/>
                <p:cNvSpPr/>
                <p:nvPr/>
              </p:nvSpPr>
              <p:spPr>
                <a:xfrm>
                  <a:off x="2896919" y="3691681"/>
                  <a:ext cx="138000" cy="17934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63" name="円/楕円 129"/>
                <p:cNvSpPr/>
                <p:nvPr/>
              </p:nvSpPr>
              <p:spPr>
                <a:xfrm>
                  <a:off x="2896919" y="3715432"/>
                  <a:ext cx="138000" cy="17934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64" name="円/楕円 130"/>
                <p:cNvSpPr/>
                <p:nvPr/>
              </p:nvSpPr>
              <p:spPr>
                <a:xfrm>
                  <a:off x="2921404" y="3747251"/>
                  <a:ext cx="89030" cy="11570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65" name="円/楕円 131"/>
                <p:cNvSpPr/>
                <p:nvPr/>
              </p:nvSpPr>
              <p:spPr>
                <a:xfrm>
                  <a:off x="2943059" y="3745686"/>
                  <a:ext cx="45719" cy="5941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759" name="月 758"/>
              <p:cNvSpPr/>
              <p:nvPr/>
            </p:nvSpPr>
            <p:spPr>
              <a:xfrm rot="5400000">
                <a:off x="3227136" y="4129451"/>
                <a:ext cx="45719" cy="173310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0" name="月 759"/>
              <p:cNvSpPr/>
              <p:nvPr/>
            </p:nvSpPr>
            <p:spPr>
              <a:xfrm rot="5400000">
                <a:off x="3598023" y="4129453"/>
                <a:ext cx="45719" cy="173310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1" name="正方形/長方形 67"/>
              <p:cNvSpPr/>
              <p:nvPr/>
            </p:nvSpPr>
            <p:spPr>
              <a:xfrm>
                <a:off x="3408338" y="4561404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802" name="グループ化 801"/>
          <p:cNvGrpSpPr/>
          <p:nvPr/>
        </p:nvGrpSpPr>
        <p:grpSpPr>
          <a:xfrm>
            <a:off x="2356254" y="3188638"/>
            <a:ext cx="1548011" cy="1196323"/>
            <a:chOff x="2209200" y="2127691"/>
            <a:chExt cx="2001560" cy="1546831"/>
          </a:xfrm>
        </p:grpSpPr>
        <p:grpSp>
          <p:nvGrpSpPr>
            <p:cNvPr id="803" name="グループ化 802"/>
            <p:cNvGrpSpPr/>
            <p:nvPr/>
          </p:nvGrpSpPr>
          <p:grpSpPr>
            <a:xfrm>
              <a:off x="2209200" y="2681996"/>
              <a:ext cx="2001560" cy="992526"/>
              <a:chOff x="4935157" y="965975"/>
              <a:chExt cx="2891520" cy="1433836"/>
            </a:xfrm>
          </p:grpSpPr>
          <p:sp>
            <p:nvSpPr>
              <p:cNvPr id="824" name="片側の 2 つの角を丸めた四角形 823"/>
              <p:cNvSpPr/>
              <p:nvPr/>
            </p:nvSpPr>
            <p:spPr>
              <a:xfrm>
                <a:off x="5726958" y="965976"/>
                <a:ext cx="1303020" cy="878840"/>
              </a:xfrm>
              <a:prstGeom prst="round2SameRect">
                <a:avLst>
                  <a:gd name="adj1" fmla="val 22549"/>
                  <a:gd name="adj2" fmla="val 0"/>
                </a:avLst>
              </a:prstGeom>
              <a:solidFill>
                <a:srgbClr val="CC00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25" name="二等辺三角形 824"/>
              <p:cNvSpPr/>
              <p:nvPr/>
            </p:nvSpPr>
            <p:spPr>
              <a:xfrm rot="10800000">
                <a:off x="6179399" y="1105932"/>
                <a:ext cx="413379" cy="432813"/>
              </a:xfrm>
              <a:prstGeom prst="triangl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826" name="グループ化 825"/>
              <p:cNvGrpSpPr/>
              <p:nvPr/>
            </p:nvGrpSpPr>
            <p:grpSpPr>
              <a:xfrm>
                <a:off x="5983171" y="965975"/>
                <a:ext cx="799974" cy="624083"/>
                <a:chOff x="5559551" y="2748280"/>
                <a:chExt cx="799974" cy="766188"/>
              </a:xfrm>
              <a:pattFill prst="lgCheck">
                <a:fgClr>
                  <a:srgbClr val="FF0000"/>
                </a:fgClr>
                <a:bgClr>
                  <a:srgbClr val="FF99CC"/>
                </a:bgClr>
              </a:pattFill>
            </p:grpSpPr>
            <p:sp>
              <p:nvSpPr>
                <p:cNvPr id="847" name="フリーフォーム 846"/>
                <p:cNvSpPr/>
                <p:nvPr/>
              </p:nvSpPr>
              <p:spPr>
                <a:xfrm flipH="1">
                  <a:off x="5559551" y="2748280"/>
                  <a:ext cx="431520" cy="744252"/>
                </a:xfrm>
                <a:custGeom>
                  <a:avLst/>
                  <a:gdLst>
                    <a:gd name="connsiteX0" fmla="*/ 431520 w 431520"/>
                    <a:gd name="connsiteY0" fmla="*/ 0 h 744252"/>
                    <a:gd name="connsiteX1" fmla="*/ 251110 w 431520"/>
                    <a:gd name="connsiteY1" fmla="*/ 0 h 744252"/>
                    <a:gd name="connsiteX2" fmla="*/ 0 w 431520"/>
                    <a:gd name="connsiteY2" fmla="*/ 559979 h 744252"/>
                    <a:gd name="connsiteX3" fmla="*/ 97777 w 431520"/>
                    <a:gd name="connsiteY3" fmla="*/ 744252 h 744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1520" h="744252">
                      <a:moveTo>
                        <a:pt x="431520" y="0"/>
                      </a:moveTo>
                      <a:lnTo>
                        <a:pt x="251110" y="0"/>
                      </a:lnTo>
                      <a:lnTo>
                        <a:pt x="0" y="559979"/>
                      </a:lnTo>
                      <a:lnTo>
                        <a:pt x="97777" y="744252"/>
                      </a:lnTo>
                      <a:close/>
                    </a:path>
                  </a:pathLst>
                </a:custGeom>
                <a:solidFill>
                  <a:srgbClr val="CC00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48" name="平行四辺形 847"/>
                <p:cNvSpPr/>
                <p:nvPr/>
              </p:nvSpPr>
              <p:spPr>
                <a:xfrm>
                  <a:off x="5835535" y="2748280"/>
                  <a:ext cx="523990" cy="766188"/>
                </a:xfrm>
                <a:prstGeom prst="parallelogram">
                  <a:avLst>
                    <a:gd name="adj" fmla="val 65570"/>
                  </a:avLst>
                </a:prstGeom>
                <a:solidFill>
                  <a:srgbClr val="CC00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827" name="角丸四角形 826"/>
              <p:cNvSpPr/>
              <p:nvPr/>
            </p:nvSpPr>
            <p:spPr>
              <a:xfrm>
                <a:off x="5618625" y="1501970"/>
                <a:ext cx="1519686" cy="517796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28" name="角丸四角形 827"/>
              <p:cNvSpPr/>
              <p:nvPr/>
            </p:nvSpPr>
            <p:spPr>
              <a:xfrm>
                <a:off x="5618625" y="1647162"/>
                <a:ext cx="1519686" cy="517796"/>
              </a:xfrm>
              <a:prstGeom prst="roundRect">
                <a:avLst>
                  <a:gd name="adj" fmla="val 50000"/>
                </a:avLst>
              </a:prstGeom>
              <a:solidFill>
                <a:srgbClr val="5B9BD5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29" name="角丸四角形 828"/>
              <p:cNvSpPr/>
              <p:nvPr/>
            </p:nvSpPr>
            <p:spPr>
              <a:xfrm>
                <a:off x="5761066" y="1646239"/>
                <a:ext cx="1234804" cy="58622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30" name="角丸四角形 829"/>
              <p:cNvSpPr/>
              <p:nvPr/>
            </p:nvSpPr>
            <p:spPr>
              <a:xfrm>
                <a:off x="5997952" y="1646239"/>
                <a:ext cx="761032" cy="586222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31" name="角丸四角形 830"/>
              <p:cNvSpPr/>
              <p:nvPr/>
            </p:nvSpPr>
            <p:spPr>
              <a:xfrm>
                <a:off x="6186396" y="1646239"/>
                <a:ext cx="406383" cy="58622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832" name="グループ化 831"/>
              <p:cNvGrpSpPr/>
              <p:nvPr/>
            </p:nvGrpSpPr>
            <p:grpSpPr>
              <a:xfrm>
                <a:off x="5828277" y="2100109"/>
                <a:ext cx="1094261" cy="299702"/>
                <a:chOff x="2610657" y="3882413"/>
                <a:chExt cx="1094261" cy="299702"/>
              </a:xfrm>
              <a:solidFill>
                <a:srgbClr val="FFCC99"/>
              </a:solidFill>
            </p:grpSpPr>
            <p:grpSp>
              <p:nvGrpSpPr>
                <p:cNvPr id="835" name="グループ化 834"/>
                <p:cNvGrpSpPr/>
                <p:nvPr/>
              </p:nvGrpSpPr>
              <p:grpSpPr>
                <a:xfrm rot="20656335">
                  <a:off x="2610657" y="3882413"/>
                  <a:ext cx="562546" cy="299702"/>
                  <a:chOff x="1271282" y="4221958"/>
                  <a:chExt cx="903520" cy="404758"/>
                </a:xfrm>
                <a:grpFill/>
              </p:grpSpPr>
              <p:sp>
                <p:nvSpPr>
                  <p:cNvPr id="842" name="円/楕円 31"/>
                  <p:cNvSpPr/>
                  <p:nvPr/>
                </p:nvSpPr>
                <p:spPr>
                  <a:xfrm>
                    <a:off x="1271282" y="4221958"/>
                    <a:ext cx="660044" cy="325835"/>
                  </a:xfrm>
                  <a:custGeom>
                    <a:avLst/>
                    <a:gdLst>
                      <a:gd name="connsiteX0" fmla="*/ 0 w 921543"/>
                      <a:gd name="connsiteY0" fmla="*/ 227390 h 454780"/>
                      <a:gd name="connsiteX1" fmla="*/ 460772 w 921543"/>
                      <a:gd name="connsiteY1" fmla="*/ 0 h 454780"/>
                      <a:gd name="connsiteX2" fmla="*/ 921544 w 921543"/>
                      <a:gd name="connsiteY2" fmla="*/ 227390 h 454780"/>
                      <a:gd name="connsiteX3" fmla="*/ 460772 w 921543"/>
                      <a:gd name="connsiteY3" fmla="*/ 454780 h 454780"/>
                      <a:gd name="connsiteX4" fmla="*/ 0 w 921543"/>
                      <a:gd name="connsiteY4" fmla="*/ 227390 h 454780"/>
                      <a:gd name="connsiteX0" fmla="*/ 35 w 921579"/>
                      <a:gd name="connsiteY0" fmla="*/ 227390 h 340824"/>
                      <a:gd name="connsiteX1" fmla="*/ 460807 w 921579"/>
                      <a:gd name="connsiteY1" fmla="*/ 0 h 340824"/>
                      <a:gd name="connsiteX2" fmla="*/ 921579 w 921579"/>
                      <a:gd name="connsiteY2" fmla="*/ 227390 h 340824"/>
                      <a:gd name="connsiteX3" fmla="*/ 479857 w 921579"/>
                      <a:gd name="connsiteY3" fmla="*/ 340480 h 340824"/>
                      <a:gd name="connsiteX4" fmla="*/ 35 w 921579"/>
                      <a:gd name="connsiteY4" fmla="*/ 227390 h 340824"/>
                      <a:gd name="connsiteX0" fmla="*/ 35 w 921579"/>
                      <a:gd name="connsiteY0" fmla="*/ 227390 h 358777"/>
                      <a:gd name="connsiteX1" fmla="*/ 460807 w 921579"/>
                      <a:gd name="connsiteY1" fmla="*/ 0 h 358777"/>
                      <a:gd name="connsiteX2" fmla="*/ 921579 w 921579"/>
                      <a:gd name="connsiteY2" fmla="*/ 227390 h 358777"/>
                      <a:gd name="connsiteX3" fmla="*/ 479857 w 921579"/>
                      <a:gd name="connsiteY3" fmla="*/ 340480 h 358777"/>
                      <a:gd name="connsiteX4" fmla="*/ 35 w 921579"/>
                      <a:gd name="connsiteY4" fmla="*/ 227390 h 358777"/>
                      <a:gd name="connsiteX0" fmla="*/ 24 w 888230"/>
                      <a:gd name="connsiteY0" fmla="*/ 227501 h 350077"/>
                      <a:gd name="connsiteX1" fmla="*/ 460796 w 888230"/>
                      <a:gd name="connsiteY1" fmla="*/ 111 h 350077"/>
                      <a:gd name="connsiteX2" fmla="*/ 888230 w 888230"/>
                      <a:gd name="connsiteY2" fmla="*/ 258458 h 350077"/>
                      <a:gd name="connsiteX3" fmla="*/ 479846 w 888230"/>
                      <a:gd name="connsiteY3" fmla="*/ 340591 h 350077"/>
                      <a:gd name="connsiteX4" fmla="*/ 24 w 888230"/>
                      <a:gd name="connsiteY4" fmla="*/ 227501 h 350077"/>
                      <a:gd name="connsiteX0" fmla="*/ 33 w 888239"/>
                      <a:gd name="connsiteY0" fmla="*/ 228482 h 351058"/>
                      <a:gd name="connsiteX1" fmla="*/ 460805 w 888239"/>
                      <a:gd name="connsiteY1" fmla="*/ 1092 h 351058"/>
                      <a:gd name="connsiteX2" fmla="*/ 888239 w 888239"/>
                      <a:gd name="connsiteY2" fmla="*/ 259439 h 351058"/>
                      <a:gd name="connsiteX3" fmla="*/ 479855 w 888239"/>
                      <a:gd name="connsiteY3" fmla="*/ 341572 h 351058"/>
                      <a:gd name="connsiteX4" fmla="*/ 33 w 888239"/>
                      <a:gd name="connsiteY4" fmla="*/ 228482 h 351058"/>
                      <a:gd name="connsiteX0" fmla="*/ 21 w 921564"/>
                      <a:gd name="connsiteY0" fmla="*/ 218063 h 350850"/>
                      <a:gd name="connsiteX1" fmla="*/ 494130 w 921564"/>
                      <a:gd name="connsiteY1" fmla="*/ 198 h 350850"/>
                      <a:gd name="connsiteX2" fmla="*/ 921564 w 921564"/>
                      <a:gd name="connsiteY2" fmla="*/ 258545 h 350850"/>
                      <a:gd name="connsiteX3" fmla="*/ 513180 w 921564"/>
                      <a:gd name="connsiteY3" fmla="*/ 340678 h 350850"/>
                      <a:gd name="connsiteX4" fmla="*/ 21 w 921564"/>
                      <a:gd name="connsiteY4" fmla="*/ 218063 h 350850"/>
                      <a:gd name="connsiteX0" fmla="*/ 34 w 921577"/>
                      <a:gd name="connsiteY0" fmla="*/ 218057 h 331822"/>
                      <a:gd name="connsiteX1" fmla="*/ 494143 w 921577"/>
                      <a:gd name="connsiteY1" fmla="*/ 192 h 331822"/>
                      <a:gd name="connsiteX2" fmla="*/ 921577 w 921577"/>
                      <a:gd name="connsiteY2" fmla="*/ 258539 h 331822"/>
                      <a:gd name="connsiteX3" fmla="*/ 517955 w 921577"/>
                      <a:gd name="connsiteY3" fmla="*/ 304954 h 331822"/>
                      <a:gd name="connsiteX4" fmla="*/ 34 w 921577"/>
                      <a:gd name="connsiteY4" fmla="*/ 218057 h 331822"/>
                      <a:gd name="connsiteX0" fmla="*/ 34 w 921577"/>
                      <a:gd name="connsiteY0" fmla="*/ 218057 h 342993"/>
                      <a:gd name="connsiteX1" fmla="*/ 494143 w 921577"/>
                      <a:gd name="connsiteY1" fmla="*/ 192 h 342993"/>
                      <a:gd name="connsiteX2" fmla="*/ 921577 w 921577"/>
                      <a:gd name="connsiteY2" fmla="*/ 258539 h 342993"/>
                      <a:gd name="connsiteX3" fmla="*/ 517955 w 921577"/>
                      <a:gd name="connsiteY3" fmla="*/ 304954 h 342993"/>
                      <a:gd name="connsiteX4" fmla="*/ 34 w 921577"/>
                      <a:gd name="connsiteY4" fmla="*/ 218057 h 342993"/>
                      <a:gd name="connsiteX0" fmla="*/ 22 w 921565"/>
                      <a:gd name="connsiteY0" fmla="*/ 218046 h 318209"/>
                      <a:gd name="connsiteX1" fmla="*/ 494131 w 921565"/>
                      <a:gd name="connsiteY1" fmla="*/ 181 h 318209"/>
                      <a:gd name="connsiteX2" fmla="*/ 921565 w 921565"/>
                      <a:gd name="connsiteY2" fmla="*/ 258528 h 318209"/>
                      <a:gd name="connsiteX3" fmla="*/ 513180 w 921565"/>
                      <a:gd name="connsiteY3" fmla="*/ 240649 h 318209"/>
                      <a:gd name="connsiteX4" fmla="*/ 22 w 921565"/>
                      <a:gd name="connsiteY4" fmla="*/ 218046 h 318209"/>
                      <a:gd name="connsiteX0" fmla="*/ 22 w 921565"/>
                      <a:gd name="connsiteY0" fmla="*/ 218046 h 340268"/>
                      <a:gd name="connsiteX1" fmla="*/ 494131 w 921565"/>
                      <a:gd name="connsiteY1" fmla="*/ 181 h 340268"/>
                      <a:gd name="connsiteX2" fmla="*/ 921565 w 921565"/>
                      <a:gd name="connsiteY2" fmla="*/ 258528 h 340268"/>
                      <a:gd name="connsiteX3" fmla="*/ 513180 w 921565"/>
                      <a:gd name="connsiteY3" fmla="*/ 240649 h 340268"/>
                      <a:gd name="connsiteX4" fmla="*/ 22 w 921565"/>
                      <a:gd name="connsiteY4" fmla="*/ 218046 h 340268"/>
                      <a:gd name="connsiteX0" fmla="*/ 2 w 921545"/>
                      <a:gd name="connsiteY0" fmla="*/ 220424 h 342646"/>
                      <a:gd name="connsiteX1" fmla="*/ 517923 w 921545"/>
                      <a:gd name="connsiteY1" fmla="*/ 178 h 342646"/>
                      <a:gd name="connsiteX2" fmla="*/ 921545 w 921545"/>
                      <a:gd name="connsiteY2" fmla="*/ 260906 h 342646"/>
                      <a:gd name="connsiteX3" fmla="*/ 513160 w 921545"/>
                      <a:gd name="connsiteY3" fmla="*/ 243027 h 342646"/>
                      <a:gd name="connsiteX4" fmla="*/ 2 w 921545"/>
                      <a:gd name="connsiteY4" fmla="*/ 220424 h 342646"/>
                      <a:gd name="connsiteX0" fmla="*/ 2 w 921545"/>
                      <a:gd name="connsiteY0" fmla="*/ 220288 h 342510"/>
                      <a:gd name="connsiteX1" fmla="*/ 517923 w 921545"/>
                      <a:gd name="connsiteY1" fmla="*/ 42 h 342510"/>
                      <a:gd name="connsiteX2" fmla="*/ 921545 w 921545"/>
                      <a:gd name="connsiteY2" fmla="*/ 260770 h 342510"/>
                      <a:gd name="connsiteX3" fmla="*/ 513160 w 921545"/>
                      <a:gd name="connsiteY3" fmla="*/ 242891 h 342510"/>
                      <a:gd name="connsiteX4" fmla="*/ 2 w 921545"/>
                      <a:gd name="connsiteY4" fmla="*/ 220288 h 342510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4449 w 749804"/>
                      <a:gd name="connsiteY0" fmla="*/ 93794 h 375291"/>
                      <a:gd name="connsiteX1" fmla="*/ 346182 w 749804"/>
                      <a:gd name="connsiteY1" fmla="*/ 32823 h 375291"/>
                      <a:gd name="connsiteX2" fmla="*/ 749804 w 749804"/>
                      <a:gd name="connsiteY2" fmla="*/ 293551 h 375291"/>
                      <a:gd name="connsiteX3" fmla="*/ 341419 w 749804"/>
                      <a:gd name="connsiteY3" fmla="*/ 275672 h 375291"/>
                      <a:gd name="connsiteX4" fmla="*/ 4449 w 749804"/>
                      <a:gd name="connsiteY4" fmla="*/ 93794 h 3752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49804" h="375291">
                        <a:moveTo>
                          <a:pt x="4449" y="93794"/>
                        </a:moveTo>
                        <a:cubicBezTo>
                          <a:pt x="42730" y="-76323"/>
                          <a:pt x="92579" y="37982"/>
                          <a:pt x="346182" y="32823"/>
                        </a:cubicBezTo>
                        <a:cubicBezTo>
                          <a:pt x="599785" y="27664"/>
                          <a:pt x="749804" y="167967"/>
                          <a:pt x="749804" y="293551"/>
                        </a:cubicBezTo>
                        <a:cubicBezTo>
                          <a:pt x="749804" y="419135"/>
                          <a:pt x="499772" y="389575"/>
                          <a:pt x="341419" y="275672"/>
                        </a:cubicBezTo>
                        <a:cubicBezTo>
                          <a:pt x="183066" y="161769"/>
                          <a:pt x="-33832" y="263911"/>
                          <a:pt x="4449" y="93794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43" name="円/楕円 32"/>
                  <p:cNvSpPr/>
                  <p:nvPr/>
                </p:nvSpPr>
                <p:spPr>
                  <a:xfrm rot="1534639">
                    <a:off x="1822236" y="4405820"/>
                    <a:ext cx="342707" cy="11986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44" name="円/楕円 32"/>
                  <p:cNvSpPr/>
                  <p:nvPr/>
                </p:nvSpPr>
                <p:spPr>
                  <a:xfrm rot="1295949">
                    <a:off x="1787329" y="4444971"/>
                    <a:ext cx="387473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45" name="円/楕円 32"/>
                  <p:cNvSpPr/>
                  <p:nvPr/>
                </p:nvSpPr>
                <p:spPr>
                  <a:xfrm rot="1011749">
                    <a:off x="1756613" y="4466338"/>
                    <a:ext cx="352424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46" name="円/楕円 32"/>
                  <p:cNvSpPr/>
                  <p:nvPr/>
                </p:nvSpPr>
                <p:spPr>
                  <a:xfrm rot="1011749">
                    <a:off x="1714531" y="4491696"/>
                    <a:ext cx="247156" cy="13502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36" name="グループ化 835"/>
                <p:cNvGrpSpPr/>
                <p:nvPr/>
              </p:nvGrpSpPr>
              <p:grpSpPr>
                <a:xfrm rot="943665" flipH="1">
                  <a:off x="3142372" y="3882413"/>
                  <a:ext cx="562546" cy="299702"/>
                  <a:chOff x="1271282" y="4221958"/>
                  <a:chExt cx="903520" cy="404758"/>
                </a:xfrm>
                <a:grpFill/>
              </p:grpSpPr>
              <p:sp>
                <p:nvSpPr>
                  <p:cNvPr id="837" name="円/楕円 31"/>
                  <p:cNvSpPr/>
                  <p:nvPr/>
                </p:nvSpPr>
                <p:spPr>
                  <a:xfrm>
                    <a:off x="1271282" y="4221958"/>
                    <a:ext cx="660044" cy="325835"/>
                  </a:xfrm>
                  <a:custGeom>
                    <a:avLst/>
                    <a:gdLst>
                      <a:gd name="connsiteX0" fmla="*/ 0 w 921543"/>
                      <a:gd name="connsiteY0" fmla="*/ 227390 h 454780"/>
                      <a:gd name="connsiteX1" fmla="*/ 460772 w 921543"/>
                      <a:gd name="connsiteY1" fmla="*/ 0 h 454780"/>
                      <a:gd name="connsiteX2" fmla="*/ 921544 w 921543"/>
                      <a:gd name="connsiteY2" fmla="*/ 227390 h 454780"/>
                      <a:gd name="connsiteX3" fmla="*/ 460772 w 921543"/>
                      <a:gd name="connsiteY3" fmla="*/ 454780 h 454780"/>
                      <a:gd name="connsiteX4" fmla="*/ 0 w 921543"/>
                      <a:gd name="connsiteY4" fmla="*/ 227390 h 454780"/>
                      <a:gd name="connsiteX0" fmla="*/ 35 w 921579"/>
                      <a:gd name="connsiteY0" fmla="*/ 227390 h 340824"/>
                      <a:gd name="connsiteX1" fmla="*/ 460807 w 921579"/>
                      <a:gd name="connsiteY1" fmla="*/ 0 h 340824"/>
                      <a:gd name="connsiteX2" fmla="*/ 921579 w 921579"/>
                      <a:gd name="connsiteY2" fmla="*/ 227390 h 340824"/>
                      <a:gd name="connsiteX3" fmla="*/ 479857 w 921579"/>
                      <a:gd name="connsiteY3" fmla="*/ 340480 h 340824"/>
                      <a:gd name="connsiteX4" fmla="*/ 35 w 921579"/>
                      <a:gd name="connsiteY4" fmla="*/ 227390 h 340824"/>
                      <a:gd name="connsiteX0" fmla="*/ 35 w 921579"/>
                      <a:gd name="connsiteY0" fmla="*/ 227390 h 358777"/>
                      <a:gd name="connsiteX1" fmla="*/ 460807 w 921579"/>
                      <a:gd name="connsiteY1" fmla="*/ 0 h 358777"/>
                      <a:gd name="connsiteX2" fmla="*/ 921579 w 921579"/>
                      <a:gd name="connsiteY2" fmla="*/ 227390 h 358777"/>
                      <a:gd name="connsiteX3" fmla="*/ 479857 w 921579"/>
                      <a:gd name="connsiteY3" fmla="*/ 340480 h 358777"/>
                      <a:gd name="connsiteX4" fmla="*/ 35 w 921579"/>
                      <a:gd name="connsiteY4" fmla="*/ 227390 h 358777"/>
                      <a:gd name="connsiteX0" fmla="*/ 24 w 888230"/>
                      <a:gd name="connsiteY0" fmla="*/ 227501 h 350077"/>
                      <a:gd name="connsiteX1" fmla="*/ 460796 w 888230"/>
                      <a:gd name="connsiteY1" fmla="*/ 111 h 350077"/>
                      <a:gd name="connsiteX2" fmla="*/ 888230 w 888230"/>
                      <a:gd name="connsiteY2" fmla="*/ 258458 h 350077"/>
                      <a:gd name="connsiteX3" fmla="*/ 479846 w 888230"/>
                      <a:gd name="connsiteY3" fmla="*/ 340591 h 350077"/>
                      <a:gd name="connsiteX4" fmla="*/ 24 w 888230"/>
                      <a:gd name="connsiteY4" fmla="*/ 227501 h 350077"/>
                      <a:gd name="connsiteX0" fmla="*/ 33 w 888239"/>
                      <a:gd name="connsiteY0" fmla="*/ 228482 h 351058"/>
                      <a:gd name="connsiteX1" fmla="*/ 460805 w 888239"/>
                      <a:gd name="connsiteY1" fmla="*/ 1092 h 351058"/>
                      <a:gd name="connsiteX2" fmla="*/ 888239 w 888239"/>
                      <a:gd name="connsiteY2" fmla="*/ 259439 h 351058"/>
                      <a:gd name="connsiteX3" fmla="*/ 479855 w 888239"/>
                      <a:gd name="connsiteY3" fmla="*/ 341572 h 351058"/>
                      <a:gd name="connsiteX4" fmla="*/ 33 w 888239"/>
                      <a:gd name="connsiteY4" fmla="*/ 228482 h 351058"/>
                      <a:gd name="connsiteX0" fmla="*/ 21 w 921564"/>
                      <a:gd name="connsiteY0" fmla="*/ 218063 h 350850"/>
                      <a:gd name="connsiteX1" fmla="*/ 494130 w 921564"/>
                      <a:gd name="connsiteY1" fmla="*/ 198 h 350850"/>
                      <a:gd name="connsiteX2" fmla="*/ 921564 w 921564"/>
                      <a:gd name="connsiteY2" fmla="*/ 258545 h 350850"/>
                      <a:gd name="connsiteX3" fmla="*/ 513180 w 921564"/>
                      <a:gd name="connsiteY3" fmla="*/ 340678 h 350850"/>
                      <a:gd name="connsiteX4" fmla="*/ 21 w 921564"/>
                      <a:gd name="connsiteY4" fmla="*/ 218063 h 350850"/>
                      <a:gd name="connsiteX0" fmla="*/ 34 w 921577"/>
                      <a:gd name="connsiteY0" fmla="*/ 218057 h 331822"/>
                      <a:gd name="connsiteX1" fmla="*/ 494143 w 921577"/>
                      <a:gd name="connsiteY1" fmla="*/ 192 h 331822"/>
                      <a:gd name="connsiteX2" fmla="*/ 921577 w 921577"/>
                      <a:gd name="connsiteY2" fmla="*/ 258539 h 331822"/>
                      <a:gd name="connsiteX3" fmla="*/ 517955 w 921577"/>
                      <a:gd name="connsiteY3" fmla="*/ 304954 h 331822"/>
                      <a:gd name="connsiteX4" fmla="*/ 34 w 921577"/>
                      <a:gd name="connsiteY4" fmla="*/ 218057 h 331822"/>
                      <a:gd name="connsiteX0" fmla="*/ 34 w 921577"/>
                      <a:gd name="connsiteY0" fmla="*/ 218057 h 342993"/>
                      <a:gd name="connsiteX1" fmla="*/ 494143 w 921577"/>
                      <a:gd name="connsiteY1" fmla="*/ 192 h 342993"/>
                      <a:gd name="connsiteX2" fmla="*/ 921577 w 921577"/>
                      <a:gd name="connsiteY2" fmla="*/ 258539 h 342993"/>
                      <a:gd name="connsiteX3" fmla="*/ 517955 w 921577"/>
                      <a:gd name="connsiteY3" fmla="*/ 304954 h 342993"/>
                      <a:gd name="connsiteX4" fmla="*/ 34 w 921577"/>
                      <a:gd name="connsiteY4" fmla="*/ 218057 h 342993"/>
                      <a:gd name="connsiteX0" fmla="*/ 22 w 921565"/>
                      <a:gd name="connsiteY0" fmla="*/ 218046 h 318209"/>
                      <a:gd name="connsiteX1" fmla="*/ 494131 w 921565"/>
                      <a:gd name="connsiteY1" fmla="*/ 181 h 318209"/>
                      <a:gd name="connsiteX2" fmla="*/ 921565 w 921565"/>
                      <a:gd name="connsiteY2" fmla="*/ 258528 h 318209"/>
                      <a:gd name="connsiteX3" fmla="*/ 513180 w 921565"/>
                      <a:gd name="connsiteY3" fmla="*/ 240649 h 318209"/>
                      <a:gd name="connsiteX4" fmla="*/ 22 w 921565"/>
                      <a:gd name="connsiteY4" fmla="*/ 218046 h 318209"/>
                      <a:gd name="connsiteX0" fmla="*/ 22 w 921565"/>
                      <a:gd name="connsiteY0" fmla="*/ 218046 h 340268"/>
                      <a:gd name="connsiteX1" fmla="*/ 494131 w 921565"/>
                      <a:gd name="connsiteY1" fmla="*/ 181 h 340268"/>
                      <a:gd name="connsiteX2" fmla="*/ 921565 w 921565"/>
                      <a:gd name="connsiteY2" fmla="*/ 258528 h 340268"/>
                      <a:gd name="connsiteX3" fmla="*/ 513180 w 921565"/>
                      <a:gd name="connsiteY3" fmla="*/ 240649 h 340268"/>
                      <a:gd name="connsiteX4" fmla="*/ 22 w 921565"/>
                      <a:gd name="connsiteY4" fmla="*/ 218046 h 340268"/>
                      <a:gd name="connsiteX0" fmla="*/ 2 w 921545"/>
                      <a:gd name="connsiteY0" fmla="*/ 220424 h 342646"/>
                      <a:gd name="connsiteX1" fmla="*/ 517923 w 921545"/>
                      <a:gd name="connsiteY1" fmla="*/ 178 h 342646"/>
                      <a:gd name="connsiteX2" fmla="*/ 921545 w 921545"/>
                      <a:gd name="connsiteY2" fmla="*/ 260906 h 342646"/>
                      <a:gd name="connsiteX3" fmla="*/ 513160 w 921545"/>
                      <a:gd name="connsiteY3" fmla="*/ 243027 h 342646"/>
                      <a:gd name="connsiteX4" fmla="*/ 2 w 921545"/>
                      <a:gd name="connsiteY4" fmla="*/ 220424 h 342646"/>
                      <a:gd name="connsiteX0" fmla="*/ 2 w 921545"/>
                      <a:gd name="connsiteY0" fmla="*/ 220288 h 342510"/>
                      <a:gd name="connsiteX1" fmla="*/ 517923 w 921545"/>
                      <a:gd name="connsiteY1" fmla="*/ 42 h 342510"/>
                      <a:gd name="connsiteX2" fmla="*/ 921545 w 921545"/>
                      <a:gd name="connsiteY2" fmla="*/ 260770 h 342510"/>
                      <a:gd name="connsiteX3" fmla="*/ 513160 w 921545"/>
                      <a:gd name="connsiteY3" fmla="*/ 242891 h 342510"/>
                      <a:gd name="connsiteX4" fmla="*/ 2 w 921545"/>
                      <a:gd name="connsiteY4" fmla="*/ 220288 h 342510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4449 w 749804"/>
                      <a:gd name="connsiteY0" fmla="*/ 93794 h 375291"/>
                      <a:gd name="connsiteX1" fmla="*/ 346182 w 749804"/>
                      <a:gd name="connsiteY1" fmla="*/ 32823 h 375291"/>
                      <a:gd name="connsiteX2" fmla="*/ 749804 w 749804"/>
                      <a:gd name="connsiteY2" fmla="*/ 293551 h 375291"/>
                      <a:gd name="connsiteX3" fmla="*/ 341419 w 749804"/>
                      <a:gd name="connsiteY3" fmla="*/ 275672 h 375291"/>
                      <a:gd name="connsiteX4" fmla="*/ 4449 w 749804"/>
                      <a:gd name="connsiteY4" fmla="*/ 93794 h 3752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49804" h="375291">
                        <a:moveTo>
                          <a:pt x="4449" y="93794"/>
                        </a:moveTo>
                        <a:cubicBezTo>
                          <a:pt x="42730" y="-76323"/>
                          <a:pt x="92579" y="37982"/>
                          <a:pt x="346182" y="32823"/>
                        </a:cubicBezTo>
                        <a:cubicBezTo>
                          <a:pt x="599785" y="27664"/>
                          <a:pt x="749804" y="167967"/>
                          <a:pt x="749804" y="293551"/>
                        </a:cubicBezTo>
                        <a:cubicBezTo>
                          <a:pt x="749804" y="419135"/>
                          <a:pt x="499772" y="389575"/>
                          <a:pt x="341419" y="275672"/>
                        </a:cubicBezTo>
                        <a:cubicBezTo>
                          <a:pt x="183066" y="161769"/>
                          <a:pt x="-33832" y="263911"/>
                          <a:pt x="4449" y="93794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38" name="円/楕円 32"/>
                  <p:cNvSpPr/>
                  <p:nvPr/>
                </p:nvSpPr>
                <p:spPr>
                  <a:xfrm rot="1534639">
                    <a:off x="1822236" y="4405820"/>
                    <a:ext cx="342707" cy="11986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39" name="円/楕円 32"/>
                  <p:cNvSpPr/>
                  <p:nvPr/>
                </p:nvSpPr>
                <p:spPr>
                  <a:xfrm rot="1295949">
                    <a:off x="1787329" y="4444971"/>
                    <a:ext cx="387473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40" name="円/楕円 32"/>
                  <p:cNvSpPr/>
                  <p:nvPr/>
                </p:nvSpPr>
                <p:spPr>
                  <a:xfrm rot="1011749">
                    <a:off x="1756613" y="4466338"/>
                    <a:ext cx="352424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41" name="円/楕円 32"/>
                  <p:cNvSpPr/>
                  <p:nvPr/>
                </p:nvSpPr>
                <p:spPr>
                  <a:xfrm rot="1011749">
                    <a:off x="1714531" y="4491696"/>
                    <a:ext cx="247156" cy="13502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833" name="フリーフォーム 832"/>
              <p:cNvSpPr/>
              <p:nvPr/>
            </p:nvSpPr>
            <p:spPr>
              <a:xfrm>
                <a:off x="4935157" y="1022784"/>
                <a:ext cx="1127398" cy="1292033"/>
              </a:xfrm>
              <a:custGeom>
                <a:avLst/>
                <a:gdLst>
                  <a:gd name="connsiteX0" fmla="*/ 862145 w 1127398"/>
                  <a:gd name="connsiteY0" fmla="*/ 0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862145 w 1127398"/>
                  <a:gd name="connsiteY0" fmla="*/ 0 h 1292033"/>
                  <a:gd name="connsiteX1" fmla="*/ 968513 w 1127398"/>
                  <a:gd name="connsiteY1" fmla="*/ 163536 h 1292033"/>
                  <a:gd name="connsiteX2" fmla="*/ 1070113 w 1127398"/>
                  <a:gd name="connsiteY2" fmla="*/ 331813 h 1292033"/>
                  <a:gd name="connsiteX3" fmla="*/ 1084714 w 1127398"/>
                  <a:gd name="connsiteY3" fmla="*/ 733583 h 1292033"/>
                  <a:gd name="connsiteX4" fmla="*/ 890041 w 1127398"/>
                  <a:gd name="connsiteY4" fmla="*/ 1289960 h 1292033"/>
                  <a:gd name="connsiteX5" fmla="*/ 833274 w 1127398"/>
                  <a:gd name="connsiteY5" fmla="*/ 1289882 h 1292033"/>
                  <a:gd name="connsiteX6" fmla="*/ 822618 w 1127398"/>
                  <a:gd name="connsiteY6" fmla="*/ 1292033 h 1292033"/>
                  <a:gd name="connsiteX7" fmla="*/ 466520 w 1127398"/>
                  <a:gd name="connsiteY7" fmla="*/ 1291142 h 1292033"/>
                  <a:gd name="connsiteX8" fmla="*/ 14455 w 1127398"/>
                  <a:gd name="connsiteY8" fmla="*/ 1198125 h 1292033"/>
                  <a:gd name="connsiteX9" fmla="*/ 344114 w 1127398"/>
                  <a:gd name="connsiteY9" fmla="*/ 848175 h 1292033"/>
                  <a:gd name="connsiteX10" fmla="*/ 582297 w 1127398"/>
                  <a:gd name="connsiteY10" fmla="*/ 500044 h 1292033"/>
                  <a:gd name="connsiteX11" fmla="*/ 584497 w 1127398"/>
                  <a:gd name="connsiteY11" fmla="*/ 497093 h 1292033"/>
                  <a:gd name="connsiteX12" fmla="*/ 632805 w 1127398"/>
                  <a:gd name="connsiteY12" fmla="*/ 378450 h 1292033"/>
                  <a:gd name="connsiteX13" fmla="*/ 862145 w 1127398"/>
                  <a:gd name="connsiteY13" fmla="*/ 0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13" fmla="*/ 1059953 w 1127398"/>
                  <a:gd name="connsiteY13" fmla="*/ 254976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1070113 w 1127398"/>
                  <a:gd name="connsiteY0" fmla="*/ 331813 h 1292033"/>
                  <a:gd name="connsiteX1" fmla="*/ 1084714 w 1127398"/>
                  <a:gd name="connsiteY1" fmla="*/ 733583 h 1292033"/>
                  <a:gd name="connsiteX2" fmla="*/ 890041 w 1127398"/>
                  <a:gd name="connsiteY2" fmla="*/ 1289960 h 1292033"/>
                  <a:gd name="connsiteX3" fmla="*/ 833274 w 1127398"/>
                  <a:gd name="connsiteY3" fmla="*/ 1289882 h 1292033"/>
                  <a:gd name="connsiteX4" fmla="*/ 822618 w 1127398"/>
                  <a:gd name="connsiteY4" fmla="*/ 1292033 h 1292033"/>
                  <a:gd name="connsiteX5" fmla="*/ 466520 w 1127398"/>
                  <a:gd name="connsiteY5" fmla="*/ 1291142 h 1292033"/>
                  <a:gd name="connsiteX6" fmla="*/ 14455 w 1127398"/>
                  <a:gd name="connsiteY6" fmla="*/ 1198125 h 1292033"/>
                  <a:gd name="connsiteX7" fmla="*/ 344114 w 1127398"/>
                  <a:gd name="connsiteY7" fmla="*/ 848175 h 1292033"/>
                  <a:gd name="connsiteX8" fmla="*/ 582297 w 1127398"/>
                  <a:gd name="connsiteY8" fmla="*/ 500044 h 1292033"/>
                  <a:gd name="connsiteX9" fmla="*/ 584497 w 1127398"/>
                  <a:gd name="connsiteY9" fmla="*/ 497093 h 1292033"/>
                  <a:gd name="connsiteX10" fmla="*/ 632805 w 1127398"/>
                  <a:gd name="connsiteY10" fmla="*/ 378450 h 1292033"/>
                  <a:gd name="connsiteX11" fmla="*/ 862145 w 1127398"/>
                  <a:gd name="connsiteY11" fmla="*/ 0 h 1292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7398" h="1292033">
                    <a:moveTo>
                      <a:pt x="1070113" y="331813"/>
                    </a:moveTo>
                    <a:cubicBezTo>
                      <a:pt x="1107208" y="454077"/>
                      <a:pt x="1144356" y="574199"/>
                      <a:pt x="1084714" y="733583"/>
                    </a:cubicBezTo>
                    <a:cubicBezTo>
                      <a:pt x="1200102" y="1209108"/>
                      <a:pt x="1063499" y="1282376"/>
                      <a:pt x="890041" y="1289960"/>
                    </a:cubicBezTo>
                    <a:lnTo>
                      <a:pt x="833274" y="1289882"/>
                    </a:lnTo>
                    <a:lnTo>
                      <a:pt x="822618" y="1292033"/>
                    </a:lnTo>
                    <a:lnTo>
                      <a:pt x="466520" y="1291142"/>
                    </a:lnTo>
                    <a:cubicBezTo>
                      <a:pt x="268421" y="1298046"/>
                      <a:pt x="59135" y="1232488"/>
                      <a:pt x="14455" y="1198125"/>
                    </a:cubicBezTo>
                    <a:cubicBezTo>
                      <a:pt x="-57034" y="1143145"/>
                      <a:pt x="149895" y="1058059"/>
                      <a:pt x="344114" y="848175"/>
                    </a:cubicBezTo>
                    <a:cubicBezTo>
                      <a:pt x="450328" y="733396"/>
                      <a:pt x="522499" y="589412"/>
                      <a:pt x="582297" y="500044"/>
                    </a:cubicBezTo>
                    <a:lnTo>
                      <a:pt x="584497" y="497093"/>
                    </a:lnTo>
                    <a:lnTo>
                      <a:pt x="632805" y="378450"/>
                    </a:lnTo>
                    <a:cubicBezTo>
                      <a:pt x="716630" y="184341"/>
                      <a:pt x="810294" y="13654"/>
                      <a:pt x="862145" y="0"/>
                    </a:cubicBezTo>
                  </a:path>
                </a:pathLst>
              </a:custGeom>
              <a:solidFill>
                <a:srgbClr val="CC00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34" name="フリーフォーム 833"/>
              <p:cNvSpPr/>
              <p:nvPr/>
            </p:nvSpPr>
            <p:spPr>
              <a:xfrm flipH="1">
                <a:off x="6699279" y="1022784"/>
                <a:ext cx="1127398" cy="1292033"/>
              </a:xfrm>
              <a:custGeom>
                <a:avLst/>
                <a:gdLst>
                  <a:gd name="connsiteX0" fmla="*/ 862145 w 1127398"/>
                  <a:gd name="connsiteY0" fmla="*/ 0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862145 w 1127398"/>
                  <a:gd name="connsiteY0" fmla="*/ 0 h 1292033"/>
                  <a:gd name="connsiteX1" fmla="*/ 968513 w 1127398"/>
                  <a:gd name="connsiteY1" fmla="*/ 163536 h 1292033"/>
                  <a:gd name="connsiteX2" fmla="*/ 1070113 w 1127398"/>
                  <a:gd name="connsiteY2" fmla="*/ 331813 h 1292033"/>
                  <a:gd name="connsiteX3" fmla="*/ 1084714 w 1127398"/>
                  <a:gd name="connsiteY3" fmla="*/ 733583 h 1292033"/>
                  <a:gd name="connsiteX4" fmla="*/ 890041 w 1127398"/>
                  <a:gd name="connsiteY4" fmla="*/ 1289960 h 1292033"/>
                  <a:gd name="connsiteX5" fmla="*/ 833274 w 1127398"/>
                  <a:gd name="connsiteY5" fmla="*/ 1289882 h 1292033"/>
                  <a:gd name="connsiteX6" fmla="*/ 822618 w 1127398"/>
                  <a:gd name="connsiteY6" fmla="*/ 1292033 h 1292033"/>
                  <a:gd name="connsiteX7" fmla="*/ 466520 w 1127398"/>
                  <a:gd name="connsiteY7" fmla="*/ 1291142 h 1292033"/>
                  <a:gd name="connsiteX8" fmla="*/ 14455 w 1127398"/>
                  <a:gd name="connsiteY8" fmla="*/ 1198125 h 1292033"/>
                  <a:gd name="connsiteX9" fmla="*/ 344114 w 1127398"/>
                  <a:gd name="connsiteY9" fmla="*/ 848175 h 1292033"/>
                  <a:gd name="connsiteX10" fmla="*/ 582297 w 1127398"/>
                  <a:gd name="connsiteY10" fmla="*/ 500044 h 1292033"/>
                  <a:gd name="connsiteX11" fmla="*/ 584497 w 1127398"/>
                  <a:gd name="connsiteY11" fmla="*/ 497093 h 1292033"/>
                  <a:gd name="connsiteX12" fmla="*/ 632805 w 1127398"/>
                  <a:gd name="connsiteY12" fmla="*/ 378450 h 1292033"/>
                  <a:gd name="connsiteX13" fmla="*/ 862145 w 1127398"/>
                  <a:gd name="connsiteY13" fmla="*/ 0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13" fmla="*/ 1059953 w 1127398"/>
                  <a:gd name="connsiteY13" fmla="*/ 254976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1070113 w 1127398"/>
                  <a:gd name="connsiteY0" fmla="*/ 331813 h 1292033"/>
                  <a:gd name="connsiteX1" fmla="*/ 1084714 w 1127398"/>
                  <a:gd name="connsiteY1" fmla="*/ 733583 h 1292033"/>
                  <a:gd name="connsiteX2" fmla="*/ 890041 w 1127398"/>
                  <a:gd name="connsiteY2" fmla="*/ 1289960 h 1292033"/>
                  <a:gd name="connsiteX3" fmla="*/ 833274 w 1127398"/>
                  <a:gd name="connsiteY3" fmla="*/ 1289882 h 1292033"/>
                  <a:gd name="connsiteX4" fmla="*/ 822618 w 1127398"/>
                  <a:gd name="connsiteY4" fmla="*/ 1292033 h 1292033"/>
                  <a:gd name="connsiteX5" fmla="*/ 466520 w 1127398"/>
                  <a:gd name="connsiteY5" fmla="*/ 1291142 h 1292033"/>
                  <a:gd name="connsiteX6" fmla="*/ 14455 w 1127398"/>
                  <a:gd name="connsiteY6" fmla="*/ 1198125 h 1292033"/>
                  <a:gd name="connsiteX7" fmla="*/ 344114 w 1127398"/>
                  <a:gd name="connsiteY7" fmla="*/ 848175 h 1292033"/>
                  <a:gd name="connsiteX8" fmla="*/ 582297 w 1127398"/>
                  <a:gd name="connsiteY8" fmla="*/ 500044 h 1292033"/>
                  <a:gd name="connsiteX9" fmla="*/ 584497 w 1127398"/>
                  <a:gd name="connsiteY9" fmla="*/ 497093 h 1292033"/>
                  <a:gd name="connsiteX10" fmla="*/ 632805 w 1127398"/>
                  <a:gd name="connsiteY10" fmla="*/ 378450 h 1292033"/>
                  <a:gd name="connsiteX11" fmla="*/ 862145 w 1127398"/>
                  <a:gd name="connsiteY11" fmla="*/ 0 h 1292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7398" h="1292033">
                    <a:moveTo>
                      <a:pt x="1070113" y="331813"/>
                    </a:moveTo>
                    <a:cubicBezTo>
                      <a:pt x="1107208" y="454077"/>
                      <a:pt x="1144356" y="574199"/>
                      <a:pt x="1084714" y="733583"/>
                    </a:cubicBezTo>
                    <a:cubicBezTo>
                      <a:pt x="1200102" y="1209108"/>
                      <a:pt x="1063499" y="1282376"/>
                      <a:pt x="890041" y="1289960"/>
                    </a:cubicBezTo>
                    <a:lnTo>
                      <a:pt x="833274" y="1289882"/>
                    </a:lnTo>
                    <a:lnTo>
                      <a:pt x="822618" y="1292033"/>
                    </a:lnTo>
                    <a:lnTo>
                      <a:pt x="466520" y="1291142"/>
                    </a:lnTo>
                    <a:cubicBezTo>
                      <a:pt x="268421" y="1298046"/>
                      <a:pt x="59135" y="1232488"/>
                      <a:pt x="14455" y="1198125"/>
                    </a:cubicBezTo>
                    <a:cubicBezTo>
                      <a:pt x="-57034" y="1143145"/>
                      <a:pt x="149895" y="1058059"/>
                      <a:pt x="344114" y="848175"/>
                    </a:cubicBezTo>
                    <a:cubicBezTo>
                      <a:pt x="450328" y="733396"/>
                      <a:pt x="522499" y="589412"/>
                      <a:pt x="582297" y="500044"/>
                    </a:cubicBezTo>
                    <a:lnTo>
                      <a:pt x="584497" y="497093"/>
                    </a:lnTo>
                    <a:lnTo>
                      <a:pt x="632805" y="378450"/>
                    </a:lnTo>
                    <a:cubicBezTo>
                      <a:pt x="716630" y="184341"/>
                      <a:pt x="810294" y="13654"/>
                      <a:pt x="862145" y="0"/>
                    </a:cubicBezTo>
                  </a:path>
                </a:pathLst>
              </a:custGeom>
              <a:solidFill>
                <a:srgbClr val="CC00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804" name="グループ化 803"/>
            <p:cNvGrpSpPr/>
            <p:nvPr/>
          </p:nvGrpSpPr>
          <p:grpSpPr>
            <a:xfrm>
              <a:off x="2777912" y="2127691"/>
              <a:ext cx="880284" cy="769657"/>
              <a:chOff x="2980251" y="3894773"/>
              <a:chExt cx="956038" cy="835890"/>
            </a:xfrm>
          </p:grpSpPr>
          <p:sp>
            <p:nvSpPr>
              <p:cNvPr id="805" name="片側の 2 つの角を丸めた四角形 804"/>
              <p:cNvSpPr/>
              <p:nvPr/>
            </p:nvSpPr>
            <p:spPr>
              <a:xfrm>
                <a:off x="3070475" y="3894773"/>
                <a:ext cx="725856" cy="77964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806" name="グループ化 805"/>
              <p:cNvGrpSpPr/>
              <p:nvPr/>
            </p:nvGrpSpPr>
            <p:grpSpPr>
              <a:xfrm>
                <a:off x="3015677" y="3943263"/>
                <a:ext cx="834567" cy="787400"/>
                <a:chOff x="2791859" y="2017486"/>
                <a:chExt cx="1150915" cy="1045028"/>
              </a:xfrm>
              <a:solidFill>
                <a:srgbClr val="FFCC99"/>
              </a:solidFill>
            </p:grpSpPr>
            <p:grpSp>
              <p:nvGrpSpPr>
                <p:cNvPr id="817" name="グループ化 816"/>
                <p:cNvGrpSpPr/>
                <p:nvPr/>
              </p:nvGrpSpPr>
              <p:grpSpPr>
                <a:xfrm rot="20700000">
                  <a:off x="2791859" y="2459313"/>
                  <a:ext cx="222006" cy="333009"/>
                  <a:chOff x="2680607" y="2825750"/>
                  <a:chExt cx="157843" cy="236764"/>
                </a:xfrm>
                <a:grpFill/>
              </p:grpSpPr>
              <p:sp>
                <p:nvSpPr>
                  <p:cNvPr id="822" name="円/楕円 171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23" name="円/楕円 172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18" name="グループ化 817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820" name="円/楕円 169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21" name="円/楕円 170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819" name="円/楕円 168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807" name="円/楕円 27"/>
              <p:cNvSpPr/>
              <p:nvPr/>
            </p:nvSpPr>
            <p:spPr>
              <a:xfrm>
                <a:off x="3343097" y="4637314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08" name="月 807"/>
              <p:cNvSpPr/>
              <p:nvPr/>
            </p:nvSpPr>
            <p:spPr>
              <a:xfrm>
                <a:off x="3095051" y="4076339"/>
                <a:ext cx="80252" cy="650549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09" name="月 808"/>
              <p:cNvSpPr/>
              <p:nvPr/>
            </p:nvSpPr>
            <p:spPr>
              <a:xfrm flipH="1">
                <a:off x="3690617" y="4076339"/>
                <a:ext cx="80252" cy="650549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10" name="月 809"/>
              <p:cNvSpPr/>
              <p:nvPr/>
            </p:nvSpPr>
            <p:spPr>
              <a:xfrm rot="3600000">
                <a:off x="3173326" y="3785276"/>
                <a:ext cx="276180" cy="662329"/>
              </a:xfrm>
              <a:prstGeom prst="moon">
                <a:avLst>
                  <a:gd name="adj" fmla="val 87500"/>
                </a:avLst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11" name="月 810"/>
              <p:cNvSpPr/>
              <p:nvPr/>
            </p:nvSpPr>
            <p:spPr>
              <a:xfrm rot="18000000" flipH="1">
                <a:off x="3467035" y="3785277"/>
                <a:ext cx="276180" cy="662329"/>
              </a:xfrm>
              <a:prstGeom prst="moon">
                <a:avLst>
                  <a:gd name="adj" fmla="val 87500"/>
                </a:avLst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12" name="月 811"/>
              <p:cNvSpPr/>
              <p:nvPr/>
            </p:nvSpPr>
            <p:spPr>
              <a:xfrm rot="5400000">
                <a:off x="3227136" y="4273166"/>
                <a:ext cx="45719" cy="173310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13" name="月 812"/>
              <p:cNvSpPr/>
              <p:nvPr/>
            </p:nvSpPr>
            <p:spPr>
              <a:xfrm rot="5400000">
                <a:off x="3598023" y="4273168"/>
                <a:ext cx="45719" cy="173310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14" name="正方形/長方形 67"/>
              <p:cNvSpPr/>
              <p:nvPr/>
            </p:nvSpPr>
            <p:spPr>
              <a:xfrm>
                <a:off x="3408338" y="4577313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15" name="月 814"/>
              <p:cNvSpPr/>
              <p:nvPr/>
            </p:nvSpPr>
            <p:spPr>
              <a:xfrm rot="16200000" flipV="1">
                <a:off x="3227136" y="4390574"/>
                <a:ext cx="45719" cy="173310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16" name="月 815"/>
              <p:cNvSpPr/>
              <p:nvPr/>
            </p:nvSpPr>
            <p:spPr>
              <a:xfrm rot="16200000" flipV="1">
                <a:off x="3598023" y="4390576"/>
                <a:ext cx="45719" cy="173310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849" name="グループ化 848"/>
          <p:cNvGrpSpPr/>
          <p:nvPr/>
        </p:nvGrpSpPr>
        <p:grpSpPr>
          <a:xfrm>
            <a:off x="7950493" y="1210703"/>
            <a:ext cx="1548012" cy="1250859"/>
            <a:chOff x="8481211" y="616062"/>
            <a:chExt cx="2001560" cy="1617345"/>
          </a:xfrm>
        </p:grpSpPr>
        <p:sp>
          <p:nvSpPr>
            <p:cNvPr id="850" name="フリーフォーム 849"/>
            <p:cNvSpPr/>
            <p:nvPr/>
          </p:nvSpPr>
          <p:spPr>
            <a:xfrm>
              <a:off x="9091019" y="616062"/>
              <a:ext cx="743100" cy="946831"/>
            </a:xfrm>
            <a:custGeom>
              <a:avLst/>
              <a:gdLst>
                <a:gd name="connsiteX0" fmla="*/ 113666 w 874609"/>
                <a:gd name="connsiteY0" fmla="*/ 0 h 1114395"/>
                <a:gd name="connsiteX1" fmla="*/ 171289 w 874609"/>
                <a:gd name="connsiteY1" fmla="*/ 157199 h 1114395"/>
                <a:gd name="connsiteX2" fmla="*/ 177769 w 874609"/>
                <a:gd name="connsiteY2" fmla="*/ 161080 h 1114395"/>
                <a:gd name="connsiteX3" fmla="*/ 184150 w 874609"/>
                <a:gd name="connsiteY3" fmla="*/ 152968 h 1114395"/>
                <a:gd name="connsiteX4" fmla="*/ 470147 w 874609"/>
                <a:gd name="connsiteY4" fmla="*/ 28703 h 1114395"/>
                <a:gd name="connsiteX5" fmla="*/ 874609 w 874609"/>
                <a:gd name="connsiteY5" fmla="*/ 452969 h 1114395"/>
                <a:gd name="connsiteX6" fmla="*/ 842824 w 874609"/>
                <a:gd name="connsiteY6" fmla="*/ 618112 h 1114395"/>
                <a:gd name="connsiteX7" fmla="*/ 827524 w 874609"/>
                <a:gd name="connsiteY7" fmla="*/ 647680 h 1114395"/>
                <a:gd name="connsiteX8" fmla="*/ 833471 w 874609"/>
                <a:gd name="connsiteY8" fmla="*/ 712868 h 1114395"/>
                <a:gd name="connsiteX9" fmla="*/ 470147 w 874609"/>
                <a:gd name="connsiteY9" fmla="*/ 1114395 h 1114395"/>
                <a:gd name="connsiteX10" fmla="*/ 106824 w 874609"/>
                <a:gd name="connsiteY10" fmla="*/ 712868 h 1114395"/>
                <a:gd name="connsiteX11" fmla="*/ 112771 w 874609"/>
                <a:gd name="connsiteY11" fmla="*/ 647680 h 1114395"/>
                <a:gd name="connsiteX12" fmla="*/ 97470 w 874609"/>
                <a:gd name="connsiteY12" fmla="*/ 618112 h 1114395"/>
                <a:gd name="connsiteX13" fmla="*/ 65686 w 874609"/>
                <a:gd name="connsiteY13" fmla="*/ 452969 h 1114395"/>
                <a:gd name="connsiteX14" fmla="*/ 97470 w 874609"/>
                <a:gd name="connsiteY14" fmla="*/ 287826 h 1114395"/>
                <a:gd name="connsiteX15" fmla="*/ 118253 w 874609"/>
                <a:gd name="connsiteY15" fmla="*/ 247661 h 1114395"/>
                <a:gd name="connsiteX16" fmla="*/ 115898 w 874609"/>
                <a:gd name="connsiteY16" fmla="*/ 248179 h 1114395"/>
                <a:gd name="connsiteX17" fmla="*/ 83442 w 874609"/>
                <a:gd name="connsiteY17" fmla="*/ 245525 h 1114395"/>
                <a:gd name="connsiteX18" fmla="*/ 2916 w 874609"/>
                <a:gd name="connsiteY18" fmla="*/ 115281 h 1114395"/>
                <a:gd name="connsiteX19" fmla="*/ 99516 w 874609"/>
                <a:gd name="connsiteY19" fmla="*/ 177381 h 1114395"/>
                <a:gd name="connsiteX20" fmla="*/ 100061 w 874609"/>
                <a:gd name="connsiteY20" fmla="*/ 177416 h 1114395"/>
                <a:gd name="connsiteX21" fmla="*/ 74034 w 874609"/>
                <a:gd name="connsiteY21" fmla="*/ 147909 h 1114395"/>
                <a:gd name="connsiteX22" fmla="*/ 113666 w 874609"/>
                <a:gd name="connsiteY22" fmla="*/ 0 h 111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874609" h="1114395">
                  <a:moveTo>
                    <a:pt x="113666" y="0"/>
                  </a:moveTo>
                  <a:cubicBezTo>
                    <a:pt x="104219" y="60162"/>
                    <a:pt x="127229" y="119148"/>
                    <a:pt x="171289" y="157199"/>
                  </a:cubicBezTo>
                  <a:lnTo>
                    <a:pt x="177769" y="161080"/>
                  </a:lnTo>
                  <a:lnTo>
                    <a:pt x="184150" y="152968"/>
                  </a:lnTo>
                  <a:cubicBezTo>
                    <a:pt x="257343" y="76191"/>
                    <a:pt x="358458" y="28704"/>
                    <a:pt x="470147" y="28703"/>
                  </a:cubicBezTo>
                  <a:cubicBezTo>
                    <a:pt x="693526" y="28704"/>
                    <a:pt x="874608" y="218653"/>
                    <a:pt x="874609" y="452969"/>
                  </a:cubicBezTo>
                  <a:cubicBezTo>
                    <a:pt x="874609" y="511547"/>
                    <a:pt x="863290" y="567353"/>
                    <a:pt x="842824" y="618112"/>
                  </a:cubicBezTo>
                  <a:lnTo>
                    <a:pt x="827524" y="647680"/>
                  </a:lnTo>
                  <a:lnTo>
                    <a:pt x="833471" y="712868"/>
                  </a:lnTo>
                  <a:cubicBezTo>
                    <a:pt x="833471" y="934625"/>
                    <a:pt x="670805" y="1114395"/>
                    <a:pt x="470147" y="1114395"/>
                  </a:cubicBezTo>
                  <a:cubicBezTo>
                    <a:pt x="269489" y="1114395"/>
                    <a:pt x="106824" y="934625"/>
                    <a:pt x="106824" y="712868"/>
                  </a:cubicBezTo>
                  <a:lnTo>
                    <a:pt x="112771" y="647680"/>
                  </a:lnTo>
                  <a:lnTo>
                    <a:pt x="97470" y="618112"/>
                  </a:lnTo>
                  <a:cubicBezTo>
                    <a:pt x="77004" y="567354"/>
                    <a:pt x="65686" y="511547"/>
                    <a:pt x="65686" y="452969"/>
                  </a:cubicBezTo>
                  <a:cubicBezTo>
                    <a:pt x="65685" y="394390"/>
                    <a:pt x="77004" y="338584"/>
                    <a:pt x="97470" y="287826"/>
                  </a:cubicBezTo>
                  <a:lnTo>
                    <a:pt x="118253" y="247661"/>
                  </a:lnTo>
                  <a:lnTo>
                    <a:pt x="115898" y="248179"/>
                  </a:lnTo>
                  <a:cubicBezTo>
                    <a:pt x="105272" y="248924"/>
                    <a:pt x="94355" y="248099"/>
                    <a:pt x="83442" y="245525"/>
                  </a:cubicBezTo>
                  <a:cubicBezTo>
                    <a:pt x="25239" y="231796"/>
                    <a:pt x="-10813" y="173484"/>
                    <a:pt x="2916" y="115281"/>
                  </a:cubicBezTo>
                  <a:cubicBezTo>
                    <a:pt x="27801" y="147361"/>
                    <a:pt x="62194" y="168578"/>
                    <a:pt x="99516" y="177381"/>
                  </a:cubicBezTo>
                  <a:lnTo>
                    <a:pt x="100061" y="177416"/>
                  </a:lnTo>
                  <a:lnTo>
                    <a:pt x="74034" y="147909"/>
                  </a:lnTo>
                  <a:cubicBezTo>
                    <a:pt x="44134" y="96121"/>
                    <a:pt x="61877" y="29899"/>
                    <a:pt x="113666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851" name="グループ化 850"/>
            <p:cNvGrpSpPr/>
            <p:nvPr/>
          </p:nvGrpSpPr>
          <p:grpSpPr>
            <a:xfrm>
              <a:off x="8481211" y="1240881"/>
              <a:ext cx="2001560" cy="992526"/>
              <a:chOff x="4935157" y="965975"/>
              <a:chExt cx="2891520" cy="1433836"/>
            </a:xfrm>
          </p:grpSpPr>
          <p:sp>
            <p:nvSpPr>
              <p:cNvPr id="867" name="片側の 2 つの角を丸めた四角形 866"/>
              <p:cNvSpPr/>
              <p:nvPr/>
            </p:nvSpPr>
            <p:spPr>
              <a:xfrm>
                <a:off x="5726958" y="965976"/>
                <a:ext cx="1303020" cy="878840"/>
              </a:xfrm>
              <a:prstGeom prst="round2SameRect">
                <a:avLst>
                  <a:gd name="adj1" fmla="val 22549"/>
                  <a:gd name="adj2" fmla="val 0"/>
                </a:avLst>
              </a:prstGeom>
              <a:pattFill prst="plaid">
                <a:fgClr>
                  <a:srgbClr val="00B0F0"/>
                </a:fgClr>
                <a:bgClr>
                  <a:srgbClr val="0070C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68" name="二等辺三角形 867"/>
              <p:cNvSpPr/>
              <p:nvPr/>
            </p:nvSpPr>
            <p:spPr>
              <a:xfrm rot="10800000">
                <a:off x="6179399" y="1105932"/>
                <a:ext cx="413379" cy="432813"/>
              </a:xfrm>
              <a:prstGeom prst="triangl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869" name="グループ化 868"/>
              <p:cNvGrpSpPr/>
              <p:nvPr/>
            </p:nvGrpSpPr>
            <p:grpSpPr>
              <a:xfrm>
                <a:off x="5983171" y="965975"/>
                <a:ext cx="799974" cy="624083"/>
                <a:chOff x="5559551" y="2748280"/>
                <a:chExt cx="799974" cy="766188"/>
              </a:xfrm>
              <a:pattFill prst="lgCheck">
                <a:fgClr>
                  <a:srgbClr val="FF0000"/>
                </a:fgClr>
                <a:bgClr>
                  <a:srgbClr val="FF99CC"/>
                </a:bgClr>
              </a:pattFill>
            </p:grpSpPr>
            <p:sp>
              <p:nvSpPr>
                <p:cNvPr id="890" name="フリーフォーム 889"/>
                <p:cNvSpPr/>
                <p:nvPr/>
              </p:nvSpPr>
              <p:spPr>
                <a:xfrm flipH="1">
                  <a:off x="5559551" y="2748280"/>
                  <a:ext cx="431520" cy="744252"/>
                </a:xfrm>
                <a:custGeom>
                  <a:avLst/>
                  <a:gdLst>
                    <a:gd name="connsiteX0" fmla="*/ 431520 w 431520"/>
                    <a:gd name="connsiteY0" fmla="*/ 0 h 744252"/>
                    <a:gd name="connsiteX1" fmla="*/ 251110 w 431520"/>
                    <a:gd name="connsiteY1" fmla="*/ 0 h 744252"/>
                    <a:gd name="connsiteX2" fmla="*/ 0 w 431520"/>
                    <a:gd name="connsiteY2" fmla="*/ 559979 h 744252"/>
                    <a:gd name="connsiteX3" fmla="*/ 97777 w 431520"/>
                    <a:gd name="connsiteY3" fmla="*/ 744252 h 744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1520" h="744252">
                      <a:moveTo>
                        <a:pt x="431520" y="0"/>
                      </a:moveTo>
                      <a:lnTo>
                        <a:pt x="251110" y="0"/>
                      </a:lnTo>
                      <a:lnTo>
                        <a:pt x="0" y="559979"/>
                      </a:lnTo>
                      <a:lnTo>
                        <a:pt x="97777" y="744252"/>
                      </a:lnTo>
                      <a:close/>
                    </a:path>
                  </a:pathLst>
                </a:custGeom>
                <a:pattFill prst="plaid">
                  <a:fgClr>
                    <a:srgbClr val="00B0F0"/>
                  </a:fgClr>
                  <a:bgClr>
                    <a:srgbClr val="0070C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91" name="平行四辺形 890"/>
                <p:cNvSpPr/>
                <p:nvPr/>
              </p:nvSpPr>
              <p:spPr>
                <a:xfrm>
                  <a:off x="5835535" y="2748280"/>
                  <a:ext cx="523990" cy="766188"/>
                </a:xfrm>
                <a:prstGeom prst="parallelogram">
                  <a:avLst>
                    <a:gd name="adj" fmla="val 65570"/>
                  </a:avLst>
                </a:prstGeom>
                <a:pattFill prst="plaid">
                  <a:fgClr>
                    <a:srgbClr val="00B0F0"/>
                  </a:fgClr>
                  <a:bgClr>
                    <a:srgbClr val="0070C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870" name="角丸四角形 869"/>
              <p:cNvSpPr/>
              <p:nvPr/>
            </p:nvSpPr>
            <p:spPr>
              <a:xfrm>
                <a:off x="5618625" y="1501970"/>
                <a:ext cx="1519686" cy="517796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71" name="角丸四角形 870"/>
              <p:cNvSpPr/>
              <p:nvPr/>
            </p:nvSpPr>
            <p:spPr>
              <a:xfrm>
                <a:off x="5618625" y="1647162"/>
                <a:ext cx="1519686" cy="517796"/>
              </a:xfrm>
              <a:prstGeom prst="roundRect">
                <a:avLst>
                  <a:gd name="adj" fmla="val 50000"/>
                </a:avLst>
              </a:prstGeom>
              <a:solidFill>
                <a:srgbClr val="5B9BD5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72" name="角丸四角形 871"/>
              <p:cNvSpPr/>
              <p:nvPr/>
            </p:nvSpPr>
            <p:spPr>
              <a:xfrm>
                <a:off x="5761066" y="1646239"/>
                <a:ext cx="1234804" cy="586222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73" name="角丸四角形 872"/>
              <p:cNvSpPr/>
              <p:nvPr/>
            </p:nvSpPr>
            <p:spPr>
              <a:xfrm>
                <a:off x="5997952" y="1646239"/>
                <a:ext cx="761032" cy="586222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74" name="角丸四角形 873"/>
              <p:cNvSpPr/>
              <p:nvPr/>
            </p:nvSpPr>
            <p:spPr>
              <a:xfrm>
                <a:off x="6186396" y="1646239"/>
                <a:ext cx="406383" cy="586222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875" name="グループ化 874"/>
              <p:cNvGrpSpPr/>
              <p:nvPr/>
            </p:nvGrpSpPr>
            <p:grpSpPr>
              <a:xfrm>
                <a:off x="5828277" y="2100109"/>
                <a:ext cx="1094261" cy="299702"/>
                <a:chOff x="2610657" y="3882413"/>
                <a:chExt cx="1094261" cy="299702"/>
              </a:xfrm>
              <a:solidFill>
                <a:srgbClr val="FFCC99"/>
              </a:solidFill>
            </p:grpSpPr>
            <p:grpSp>
              <p:nvGrpSpPr>
                <p:cNvPr id="878" name="グループ化 877"/>
                <p:cNvGrpSpPr/>
                <p:nvPr/>
              </p:nvGrpSpPr>
              <p:grpSpPr>
                <a:xfrm rot="20656335">
                  <a:off x="2610657" y="3882413"/>
                  <a:ext cx="562546" cy="299702"/>
                  <a:chOff x="1271282" y="4221958"/>
                  <a:chExt cx="903520" cy="404758"/>
                </a:xfrm>
                <a:grpFill/>
              </p:grpSpPr>
              <p:sp>
                <p:nvSpPr>
                  <p:cNvPr id="885" name="円/楕円 31"/>
                  <p:cNvSpPr/>
                  <p:nvPr/>
                </p:nvSpPr>
                <p:spPr>
                  <a:xfrm>
                    <a:off x="1271282" y="4221958"/>
                    <a:ext cx="660044" cy="325835"/>
                  </a:xfrm>
                  <a:custGeom>
                    <a:avLst/>
                    <a:gdLst>
                      <a:gd name="connsiteX0" fmla="*/ 0 w 921543"/>
                      <a:gd name="connsiteY0" fmla="*/ 227390 h 454780"/>
                      <a:gd name="connsiteX1" fmla="*/ 460772 w 921543"/>
                      <a:gd name="connsiteY1" fmla="*/ 0 h 454780"/>
                      <a:gd name="connsiteX2" fmla="*/ 921544 w 921543"/>
                      <a:gd name="connsiteY2" fmla="*/ 227390 h 454780"/>
                      <a:gd name="connsiteX3" fmla="*/ 460772 w 921543"/>
                      <a:gd name="connsiteY3" fmla="*/ 454780 h 454780"/>
                      <a:gd name="connsiteX4" fmla="*/ 0 w 921543"/>
                      <a:gd name="connsiteY4" fmla="*/ 227390 h 454780"/>
                      <a:gd name="connsiteX0" fmla="*/ 35 w 921579"/>
                      <a:gd name="connsiteY0" fmla="*/ 227390 h 340824"/>
                      <a:gd name="connsiteX1" fmla="*/ 460807 w 921579"/>
                      <a:gd name="connsiteY1" fmla="*/ 0 h 340824"/>
                      <a:gd name="connsiteX2" fmla="*/ 921579 w 921579"/>
                      <a:gd name="connsiteY2" fmla="*/ 227390 h 340824"/>
                      <a:gd name="connsiteX3" fmla="*/ 479857 w 921579"/>
                      <a:gd name="connsiteY3" fmla="*/ 340480 h 340824"/>
                      <a:gd name="connsiteX4" fmla="*/ 35 w 921579"/>
                      <a:gd name="connsiteY4" fmla="*/ 227390 h 340824"/>
                      <a:gd name="connsiteX0" fmla="*/ 35 w 921579"/>
                      <a:gd name="connsiteY0" fmla="*/ 227390 h 358777"/>
                      <a:gd name="connsiteX1" fmla="*/ 460807 w 921579"/>
                      <a:gd name="connsiteY1" fmla="*/ 0 h 358777"/>
                      <a:gd name="connsiteX2" fmla="*/ 921579 w 921579"/>
                      <a:gd name="connsiteY2" fmla="*/ 227390 h 358777"/>
                      <a:gd name="connsiteX3" fmla="*/ 479857 w 921579"/>
                      <a:gd name="connsiteY3" fmla="*/ 340480 h 358777"/>
                      <a:gd name="connsiteX4" fmla="*/ 35 w 921579"/>
                      <a:gd name="connsiteY4" fmla="*/ 227390 h 358777"/>
                      <a:gd name="connsiteX0" fmla="*/ 24 w 888230"/>
                      <a:gd name="connsiteY0" fmla="*/ 227501 h 350077"/>
                      <a:gd name="connsiteX1" fmla="*/ 460796 w 888230"/>
                      <a:gd name="connsiteY1" fmla="*/ 111 h 350077"/>
                      <a:gd name="connsiteX2" fmla="*/ 888230 w 888230"/>
                      <a:gd name="connsiteY2" fmla="*/ 258458 h 350077"/>
                      <a:gd name="connsiteX3" fmla="*/ 479846 w 888230"/>
                      <a:gd name="connsiteY3" fmla="*/ 340591 h 350077"/>
                      <a:gd name="connsiteX4" fmla="*/ 24 w 888230"/>
                      <a:gd name="connsiteY4" fmla="*/ 227501 h 350077"/>
                      <a:gd name="connsiteX0" fmla="*/ 33 w 888239"/>
                      <a:gd name="connsiteY0" fmla="*/ 228482 h 351058"/>
                      <a:gd name="connsiteX1" fmla="*/ 460805 w 888239"/>
                      <a:gd name="connsiteY1" fmla="*/ 1092 h 351058"/>
                      <a:gd name="connsiteX2" fmla="*/ 888239 w 888239"/>
                      <a:gd name="connsiteY2" fmla="*/ 259439 h 351058"/>
                      <a:gd name="connsiteX3" fmla="*/ 479855 w 888239"/>
                      <a:gd name="connsiteY3" fmla="*/ 341572 h 351058"/>
                      <a:gd name="connsiteX4" fmla="*/ 33 w 888239"/>
                      <a:gd name="connsiteY4" fmla="*/ 228482 h 351058"/>
                      <a:gd name="connsiteX0" fmla="*/ 21 w 921564"/>
                      <a:gd name="connsiteY0" fmla="*/ 218063 h 350850"/>
                      <a:gd name="connsiteX1" fmla="*/ 494130 w 921564"/>
                      <a:gd name="connsiteY1" fmla="*/ 198 h 350850"/>
                      <a:gd name="connsiteX2" fmla="*/ 921564 w 921564"/>
                      <a:gd name="connsiteY2" fmla="*/ 258545 h 350850"/>
                      <a:gd name="connsiteX3" fmla="*/ 513180 w 921564"/>
                      <a:gd name="connsiteY3" fmla="*/ 340678 h 350850"/>
                      <a:gd name="connsiteX4" fmla="*/ 21 w 921564"/>
                      <a:gd name="connsiteY4" fmla="*/ 218063 h 350850"/>
                      <a:gd name="connsiteX0" fmla="*/ 34 w 921577"/>
                      <a:gd name="connsiteY0" fmla="*/ 218057 h 331822"/>
                      <a:gd name="connsiteX1" fmla="*/ 494143 w 921577"/>
                      <a:gd name="connsiteY1" fmla="*/ 192 h 331822"/>
                      <a:gd name="connsiteX2" fmla="*/ 921577 w 921577"/>
                      <a:gd name="connsiteY2" fmla="*/ 258539 h 331822"/>
                      <a:gd name="connsiteX3" fmla="*/ 517955 w 921577"/>
                      <a:gd name="connsiteY3" fmla="*/ 304954 h 331822"/>
                      <a:gd name="connsiteX4" fmla="*/ 34 w 921577"/>
                      <a:gd name="connsiteY4" fmla="*/ 218057 h 331822"/>
                      <a:gd name="connsiteX0" fmla="*/ 34 w 921577"/>
                      <a:gd name="connsiteY0" fmla="*/ 218057 h 342993"/>
                      <a:gd name="connsiteX1" fmla="*/ 494143 w 921577"/>
                      <a:gd name="connsiteY1" fmla="*/ 192 h 342993"/>
                      <a:gd name="connsiteX2" fmla="*/ 921577 w 921577"/>
                      <a:gd name="connsiteY2" fmla="*/ 258539 h 342993"/>
                      <a:gd name="connsiteX3" fmla="*/ 517955 w 921577"/>
                      <a:gd name="connsiteY3" fmla="*/ 304954 h 342993"/>
                      <a:gd name="connsiteX4" fmla="*/ 34 w 921577"/>
                      <a:gd name="connsiteY4" fmla="*/ 218057 h 342993"/>
                      <a:gd name="connsiteX0" fmla="*/ 22 w 921565"/>
                      <a:gd name="connsiteY0" fmla="*/ 218046 h 318209"/>
                      <a:gd name="connsiteX1" fmla="*/ 494131 w 921565"/>
                      <a:gd name="connsiteY1" fmla="*/ 181 h 318209"/>
                      <a:gd name="connsiteX2" fmla="*/ 921565 w 921565"/>
                      <a:gd name="connsiteY2" fmla="*/ 258528 h 318209"/>
                      <a:gd name="connsiteX3" fmla="*/ 513180 w 921565"/>
                      <a:gd name="connsiteY3" fmla="*/ 240649 h 318209"/>
                      <a:gd name="connsiteX4" fmla="*/ 22 w 921565"/>
                      <a:gd name="connsiteY4" fmla="*/ 218046 h 318209"/>
                      <a:gd name="connsiteX0" fmla="*/ 22 w 921565"/>
                      <a:gd name="connsiteY0" fmla="*/ 218046 h 340268"/>
                      <a:gd name="connsiteX1" fmla="*/ 494131 w 921565"/>
                      <a:gd name="connsiteY1" fmla="*/ 181 h 340268"/>
                      <a:gd name="connsiteX2" fmla="*/ 921565 w 921565"/>
                      <a:gd name="connsiteY2" fmla="*/ 258528 h 340268"/>
                      <a:gd name="connsiteX3" fmla="*/ 513180 w 921565"/>
                      <a:gd name="connsiteY3" fmla="*/ 240649 h 340268"/>
                      <a:gd name="connsiteX4" fmla="*/ 22 w 921565"/>
                      <a:gd name="connsiteY4" fmla="*/ 218046 h 340268"/>
                      <a:gd name="connsiteX0" fmla="*/ 2 w 921545"/>
                      <a:gd name="connsiteY0" fmla="*/ 220424 h 342646"/>
                      <a:gd name="connsiteX1" fmla="*/ 517923 w 921545"/>
                      <a:gd name="connsiteY1" fmla="*/ 178 h 342646"/>
                      <a:gd name="connsiteX2" fmla="*/ 921545 w 921545"/>
                      <a:gd name="connsiteY2" fmla="*/ 260906 h 342646"/>
                      <a:gd name="connsiteX3" fmla="*/ 513160 w 921545"/>
                      <a:gd name="connsiteY3" fmla="*/ 243027 h 342646"/>
                      <a:gd name="connsiteX4" fmla="*/ 2 w 921545"/>
                      <a:gd name="connsiteY4" fmla="*/ 220424 h 342646"/>
                      <a:gd name="connsiteX0" fmla="*/ 2 w 921545"/>
                      <a:gd name="connsiteY0" fmla="*/ 220288 h 342510"/>
                      <a:gd name="connsiteX1" fmla="*/ 517923 w 921545"/>
                      <a:gd name="connsiteY1" fmla="*/ 42 h 342510"/>
                      <a:gd name="connsiteX2" fmla="*/ 921545 w 921545"/>
                      <a:gd name="connsiteY2" fmla="*/ 260770 h 342510"/>
                      <a:gd name="connsiteX3" fmla="*/ 513160 w 921545"/>
                      <a:gd name="connsiteY3" fmla="*/ 242891 h 342510"/>
                      <a:gd name="connsiteX4" fmla="*/ 2 w 921545"/>
                      <a:gd name="connsiteY4" fmla="*/ 220288 h 342510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4449 w 749804"/>
                      <a:gd name="connsiteY0" fmla="*/ 93794 h 375291"/>
                      <a:gd name="connsiteX1" fmla="*/ 346182 w 749804"/>
                      <a:gd name="connsiteY1" fmla="*/ 32823 h 375291"/>
                      <a:gd name="connsiteX2" fmla="*/ 749804 w 749804"/>
                      <a:gd name="connsiteY2" fmla="*/ 293551 h 375291"/>
                      <a:gd name="connsiteX3" fmla="*/ 341419 w 749804"/>
                      <a:gd name="connsiteY3" fmla="*/ 275672 h 375291"/>
                      <a:gd name="connsiteX4" fmla="*/ 4449 w 749804"/>
                      <a:gd name="connsiteY4" fmla="*/ 93794 h 3752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49804" h="375291">
                        <a:moveTo>
                          <a:pt x="4449" y="93794"/>
                        </a:moveTo>
                        <a:cubicBezTo>
                          <a:pt x="42730" y="-76323"/>
                          <a:pt x="92579" y="37982"/>
                          <a:pt x="346182" y="32823"/>
                        </a:cubicBezTo>
                        <a:cubicBezTo>
                          <a:pt x="599785" y="27664"/>
                          <a:pt x="749804" y="167967"/>
                          <a:pt x="749804" y="293551"/>
                        </a:cubicBezTo>
                        <a:cubicBezTo>
                          <a:pt x="749804" y="419135"/>
                          <a:pt x="499772" y="389575"/>
                          <a:pt x="341419" y="275672"/>
                        </a:cubicBezTo>
                        <a:cubicBezTo>
                          <a:pt x="183066" y="161769"/>
                          <a:pt x="-33832" y="263911"/>
                          <a:pt x="4449" y="93794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86" name="円/楕円 32"/>
                  <p:cNvSpPr/>
                  <p:nvPr/>
                </p:nvSpPr>
                <p:spPr>
                  <a:xfrm rot="1534639">
                    <a:off x="1822236" y="4405820"/>
                    <a:ext cx="342707" cy="11986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87" name="円/楕円 32"/>
                  <p:cNvSpPr/>
                  <p:nvPr/>
                </p:nvSpPr>
                <p:spPr>
                  <a:xfrm rot="1295949">
                    <a:off x="1787329" y="4444971"/>
                    <a:ext cx="387473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88" name="円/楕円 32"/>
                  <p:cNvSpPr/>
                  <p:nvPr/>
                </p:nvSpPr>
                <p:spPr>
                  <a:xfrm rot="1011749">
                    <a:off x="1756613" y="4466338"/>
                    <a:ext cx="352424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89" name="円/楕円 32"/>
                  <p:cNvSpPr/>
                  <p:nvPr/>
                </p:nvSpPr>
                <p:spPr>
                  <a:xfrm rot="1011749">
                    <a:off x="1714531" y="4491696"/>
                    <a:ext cx="247156" cy="13502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79" name="グループ化 878"/>
                <p:cNvGrpSpPr/>
                <p:nvPr/>
              </p:nvGrpSpPr>
              <p:grpSpPr>
                <a:xfrm rot="943665" flipH="1">
                  <a:off x="3142372" y="3882413"/>
                  <a:ext cx="562546" cy="299702"/>
                  <a:chOff x="1271282" y="4221958"/>
                  <a:chExt cx="903520" cy="404758"/>
                </a:xfrm>
                <a:grpFill/>
              </p:grpSpPr>
              <p:sp>
                <p:nvSpPr>
                  <p:cNvPr id="880" name="円/楕円 31"/>
                  <p:cNvSpPr/>
                  <p:nvPr/>
                </p:nvSpPr>
                <p:spPr>
                  <a:xfrm>
                    <a:off x="1271282" y="4221958"/>
                    <a:ext cx="660044" cy="325835"/>
                  </a:xfrm>
                  <a:custGeom>
                    <a:avLst/>
                    <a:gdLst>
                      <a:gd name="connsiteX0" fmla="*/ 0 w 921543"/>
                      <a:gd name="connsiteY0" fmla="*/ 227390 h 454780"/>
                      <a:gd name="connsiteX1" fmla="*/ 460772 w 921543"/>
                      <a:gd name="connsiteY1" fmla="*/ 0 h 454780"/>
                      <a:gd name="connsiteX2" fmla="*/ 921544 w 921543"/>
                      <a:gd name="connsiteY2" fmla="*/ 227390 h 454780"/>
                      <a:gd name="connsiteX3" fmla="*/ 460772 w 921543"/>
                      <a:gd name="connsiteY3" fmla="*/ 454780 h 454780"/>
                      <a:gd name="connsiteX4" fmla="*/ 0 w 921543"/>
                      <a:gd name="connsiteY4" fmla="*/ 227390 h 454780"/>
                      <a:gd name="connsiteX0" fmla="*/ 35 w 921579"/>
                      <a:gd name="connsiteY0" fmla="*/ 227390 h 340824"/>
                      <a:gd name="connsiteX1" fmla="*/ 460807 w 921579"/>
                      <a:gd name="connsiteY1" fmla="*/ 0 h 340824"/>
                      <a:gd name="connsiteX2" fmla="*/ 921579 w 921579"/>
                      <a:gd name="connsiteY2" fmla="*/ 227390 h 340824"/>
                      <a:gd name="connsiteX3" fmla="*/ 479857 w 921579"/>
                      <a:gd name="connsiteY3" fmla="*/ 340480 h 340824"/>
                      <a:gd name="connsiteX4" fmla="*/ 35 w 921579"/>
                      <a:gd name="connsiteY4" fmla="*/ 227390 h 340824"/>
                      <a:gd name="connsiteX0" fmla="*/ 35 w 921579"/>
                      <a:gd name="connsiteY0" fmla="*/ 227390 h 358777"/>
                      <a:gd name="connsiteX1" fmla="*/ 460807 w 921579"/>
                      <a:gd name="connsiteY1" fmla="*/ 0 h 358777"/>
                      <a:gd name="connsiteX2" fmla="*/ 921579 w 921579"/>
                      <a:gd name="connsiteY2" fmla="*/ 227390 h 358777"/>
                      <a:gd name="connsiteX3" fmla="*/ 479857 w 921579"/>
                      <a:gd name="connsiteY3" fmla="*/ 340480 h 358777"/>
                      <a:gd name="connsiteX4" fmla="*/ 35 w 921579"/>
                      <a:gd name="connsiteY4" fmla="*/ 227390 h 358777"/>
                      <a:gd name="connsiteX0" fmla="*/ 24 w 888230"/>
                      <a:gd name="connsiteY0" fmla="*/ 227501 h 350077"/>
                      <a:gd name="connsiteX1" fmla="*/ 460796 w 888230"/>
                      <a:gd name="connsiteY1" fmla="*/ 111 h 350077"/>
                      <a:gd name="connsiteX2" fmla="*/ 888230 w 888230"/>
                      <a:gd name="connsiteY2" fmla="*/ 258458 h 350077"/>
                      <a:gd name="connsiteX3" fmla="*/ 479846 w 888230"/>
                      <a:gd name="connsiteY3" fmla="*/ 340591 h 350077"/>
                      <a:gd name="connsiteX4" fmla="*/ 24 w 888230"/>
                      <a:gd name="connsiteY4" fmla="*/ 227501 h 350077"/>
                      <a:gd name="connsiteX0" fmla="*/ 33 w 888239"/>
                      <a:gd name="connsiteY0" fmla="*/ 228482 h 351058"/>
                      <a:gd name="connsiteX1" fmla="*/ 460805 w 888239"/>
                      <a:gd name="connsiteY1" fmla="*/ 1092 h 351058"/>
                      <a:gd name="connsiteX2" fmla="*/ 888239 w 888239"/>
                      <a:gd name="connsiteY2" fmla="*/ 259439 h 351058"/>
                      <a:gd name="connsiteX3" fmla="*/ 479855 w 888239"/>
                      <a:gd name="connsiteY3" fmla="*/ 341572 h 351058"/>
                      <a:gd name="connsiteX4" fmla="*/ 33 w 888239"/>
                      <a:gd name="connsiteY4" fmla="*/ 228482 h 351058"/>
                      <a:gd name="connsiteX0" fmla="*/ 21 w 921564"/>
                      <a:gd name="connsiteY0" fmla="*/ 218063 h 350850"/>
                      <a:gd name="connsiteX1" fmla="*/ 494130 w 921564"/>
                      <a:gd name="connsiteY1" fmla="*/ 198 h 350850"/>
                      <a:gd name="connsiteX2" fmla="*/ 921564 w 921564"/>
                      <a:gd name="connsiteY2" fmla="*/ 258545 h 350850"/>
                      <a:gd name="connsiteX3" fmla="*/ 513180 w 921564"/>
                      <a:gd name="connsiteY3" fmla="*/ 340678 h 350850"/>
                      <a:gd name="connsiteX4" fmla="*/ 21 w 921564"/>
                      <a:gd name="connsiteY4" fmla="*/ 218063 h 350850"/>
                      <a:gd name="connsiteX0" fmla="*/ 34 w 921577"/>
                      <a:gd name="connsiteY0" fmla="*/ 218057 h 331822"/>
                      <a:gd name="connsiteX1" fmla="*/ 494143 w 921577"/>
                      <a:gd name="connsiteY1" fmla="*/ 192 h 331822"/>
                      <a:gd name="connsiteX2" fmla="*/ 921577 w 921577"/>
                      <a:gd name="connsiteY2" fmla="*/ 258539 h 331822"/>
                      <a:gd name="connsiteX3" fmla="*/ 517955 w 921577"/>
                      <a:gd name="connsiteY3" fmla="*/ 304954 h 331822"/>
                      <a:gd name="connsiteX4" fmla="*/ 34 w 921577"/>
                      <a:gd name="connsiteY4" fmla="*/ 218057 h 331822"/>
                      <a:gd name="connsiteX0" fmla="*/ 34 w 921577"/>
                      <a:gd name="connsiteY0" fmla="*/ 218057 h 342993"/>
                      <a:gd name="connsiteX1" fmla="*/ 494143 w 921577"/>
                      <a:gd name="connsiteY1" fmla="*/ 192 h 342993"/>
                      <a:gd name="connsiteX2" fmla="*/ 921577 w 921577"/>
                      <a:gd name="connsiteY2" fmla="*/ 258539 h 342993"/>
                      <a:gd name="connsiteX3" fmla="*/ 517955 w 921577"/>
                      <a:gd name="connsiteY3" fmla="*/ 304954 h 342993"/>
                      <a:gd name="connsiteX4" fmla="*/ 34 w 921577"/>
                      <a:gd name="connsiteY4" fmla="*/ 218057 h 342993"/>
                      <a:gd name="connsiteX0" fmla="*/ 22 w 921565"/>
                      <a:gd name="connsiteY0" fmla="*/ 218046 h 318209"/>
                      <a:gd name="connsiteX1" fmla="*/ 494131 w 921565"/>
                      <a:gd name="connsiteY1" fmla="*/ 181 h 318209"/>
                      <a:gd name="connsiteX2" fmla="*/ 921565 w 921565"/>
                      <a:gd name="connsiteY2" fmla="*/ 258528 h 318209"/>
                      <a:gd name="connsiteX3" fmla="*/ 513180 w 921565"/>
                      <a:gd name="connsiteY3" fmla="*/ 240649 h 318209"/>
                      <a:gd name="connsiteX4" fmla="*/ 22 w 921565"/>
                      <a:gd name="connsiteY4" fmla="*/ 218046 h 318209"/>
                      <a:gd name="connsiteX0" fmla="*/ 22 w 921565"/>
                      <a:gd name="connsiteY0" fmla="*/ 218046 h 340268"/>
                      <a:gd name="connsiteX1" fmla="*/ 494131 w 921565"/>
                      <a:gd name="connsiteY1" fmla="*/ 181 h 340268"/>
                      <a:gd name="connsiteX2" fmla="*/ 921565 w 921565"/>
                      <a:gd name="connsiteY2" fmla="*/ 258528 h 340268"/>
                      <a:gd name="connsiteX3" fmla="*/ 513180 w 921565"/>
                      <a:gd name="connsiteY3" fmla="*/ 240649 h 340268"/>
                      <a:gd name="connsiteX4" fmla="*/ 22 w 921565"/>
                      <a:gd name="connsiteY4" fmla="*/ 218046 h 340268"/>
                      <a:gd name="connsiteX0" fmla="*/ 2 w 921545"/>
                      <a:gd name="connsiteY0" fmla="*/ 220424 h 342646"/>
                      <a:gd name="connsiteX1" fmla="*/ 517923 w 921545"/>
                      <a:gd name="connsiteY1" fmla="*/ 178 h 342646"/>
                      <a:gd name="connsiteX2" fmla="*/ 921545 w 921545"/>
                      <a:gd name="connsiteY2" fmla="*/ 260906 h 342646"/>
                      <a:gd name="connsiteX3" fmla="*/ 513160 w 921545"/>
                      <a:gd name="connsiteY3" fmla="*/ 243027 h 342646"/>
                      <a:gd name="connsiteX4" fmla="*/ 2 w 921545"/>
                      <a:gd name="connsiteY4" fmla="*/ 220424 h 342646"/>
                      <a:gd name="connsiteX0" fmla="*/ 2 w 921545"/>
                      <a:gd name="connsiteY0" fmla="*/ 220288 h 342510"/>
                      <a:gd name="connsiteX1" fmla="*/ 517923 w 921545"/>
                      <a:gd name="connsiteY1" fmla="*/ 42 h 342510"/>
                      <a:gd name="connsiteX2" fmla="*/ 921545 w 921545"/>
                      <a:gd name="connsiteY2" fmla="*/ 260770 h 342510"/>
                      <a:gd name="connsiteX3" fmla="*/ 513160 w 921545"/>
                      <a:gd name="connsiteY3" fmla="*/ 242891 h 342510"/>
                      <a:gd name="connsiteX4" fmla="*/ 2 w 921545"/>
                      <a:gd name="connsiteY4" fmla="*/ 220288 h 342510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4449 w 749804"/>
                      <a:gd name="connsiteY0" fmla="*/ 93794 h 375291"/>
                      <a:gd name="connsiteX1" fmla="*/ 346182 w 749804"/>
                      <a:gd name="connsiteY1" fmla="*/ 32823 h 375291"/>
                      <a:gd name="connsiteX2" fmla="*/ 749804 w 749804"/>
                      <a:gd name="connsiteY2" fmla="*/ 293551 h 375291"/>
                      <a:gd name="connsiteX3" fmla="*/ 341419 w 749804"/>
                      <a:gd name="connsiteY3" fmla="*/ 275672 h 375291"/>
                      <a:gd name="connsiteX4" fmla="*/ 4449 w 749804"/>
                      <a:gd name="connsiteY4" fmla="*/ 93794 h 3752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49804" h="375291">
                        <a:moveTo>
                          <a:pt x="4449" y="93794"/>
                        </a:moveTo>
                        <a:cubicBezTo>
                          <a:pt x="42730" y="-76323"/>
                          <a:pt x="92579" y="37982"/>
                          <a:pt x="346182" y="32823"/>
                        </a:cubicBezTo>
                        <a:cubicBezTo>
                          <a:pt x="599785" y="27664"/>
                          <a:pt x="749804" y="167967"/>
                          <a:pt x="749804" y="293551"/>
                        </a:cubicBezTo>
                        <a:cubicBezTo>
                          <a:pt x="749804" y="419135"/>
                          <a:pt x="499772" y="389575"/>
                          <a:pt x="341419" y="275672"/>
                        </a:cubicBezTo>
                        <a:cubicBezTo>
                          <a:pt x="183066" y="161769"/>
                          <a:pt x="-33832" y="263911"/>
                          <a:pt x="4449" y="93794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81" name="円/楕円 32"/>
                  <p:cNvSpPr/>
                  <p:nvPr/>
                </p:nvSpPr>
                <p:spPr>
                  <a:xfrm rot="1534639">
                    <a:off x="1822236" y="4405820"/>
                    <a:ext cx="342707" cy="11986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82" name="円/楕円 32"/>
                  <p:cNvSpPr/>
                  <p:nvPr/>
                </p:nvSpPr>
                <p:spPr>
                  <a:xfrm rot="1295949">
                    <a:off x="1787329" y="4444971"/>
                    <a:ext cx="387473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83" name="円/楕円 32"/>
                  <p:cNvSpPr/>
                  <p:nvPr/>
                </p:nvSpPr>
                <p:spPr>
                  <a:xfrm rot="1011749">
                    <a:off x="1756613" y="4466338"/>
                    <a:ext cx="352424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84" name="円/楕円 32"/>
                  <p:cNvSpPr/>
                  <p:nvPr/>
                </p:nvSpPr>
                <p:spPr>
                  <a:xfrm rot="1011749">
                    <a:off x="1714531" y="4491696"/>
                    <a:ext cx="247156" cy="13502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876" name="フリーフォーム 875"/>
              <p:cNvSpPr/>
              <p:nvPr/>
            </p:nvSpPr>
            <p:spPr>
              <a:xfrm>
                <a:off x="4935157" y="1022784"/>
                <a:ext cx="1127398" cy="1292033"/>
              </a:xfrm>
              <a:custGeom>
                <a:avLst/>
                <a:gdLst>
                  <a:gd name="connsiteX0" fmla="*/ 862145 w 1127398"/>
                  <a:gd name="connsiteY0" fmla="*/ 0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862145 w 1127398"/>
                  <a:gd name="connsiteY0" fmla="*/ 0 h 1292033"/>
                  <a:gd name="connsiteX1" fmla="*/ 968513 w 1127398"/>
                  <a:gd name="connsiteY1" fmla="*/ 163536 h 1292033"/>
                  <a:gd name="connsiteX2" fmla="*/ 1070113 w 1127398"/>
                  <a:gd name="connsiteY2" fmla="*/ 331813 h 1292033"/>
                  <a:gd name="connsiteX3" fmla="*/ 1084714 w 1127398"/>
                  <a:gd name="connsiteY3" fmla="*/ 733583 h 1292033"/>
                  <a:gd name="connsiteX4" fmla="*/ 890041 w 1127398"/>
                  <a:gd name="connsiteY4" fmla="*/ 1289960 h 1292033"/>
                  <a:gd name="connsiteX5" fmla="*/ 833274 w 1127398"/>
                  <a:gd name="connsiteY5" fmla="*/ 1289882 h 1292033"/>
                  <a:gd name="connsiteX6" fmla="*/ 822618 w 1127398"/>
                  <a:gd name="connsiteY6" fmla="*/ 1292033 h 1292033"/>
                  <a:gd name="connsiteX7" fmla="*/ 466520 w 1127398"/>
                  <a:gd name="connsiteY7" fmla="*/ 1291142 h 1292033"/>
                  <a:gd name="connsiteX8" fmla="*/ 14455 w 1127398"/>
                  <a:gd name="connsiteY8" fmla="*/ 1198125 h 1292033"/>
                  <a:gd name="connsiteX9" fmla="*/ 344114 w 1127398"/>
                  <a:gd name="connsiteY9" fmla="*/ 848175 h 1292033"/>
                  <a:gd name="connsiteX10" fmla="*/ 582297 w 1127398"/>
                  <a:gd name="connsiteY10" fmla="*/ 500044 h 1292033"/>
                  <a:gd name="connsiteX11" fmla="*/ 584497 w 1127398"/>
                  <a:gd name="connsiteY11" fmla="*/ 497093 h 1292033"/>
                  <a:gd name="connsiteX12" fmla="*/ 632805 w 1127398"/>
                  <a:gd name="connsiteY12" fmla="*/ 378450 h 1292033"/>
                  <a:gd name="connsiteX13" fmla="*/ 862145 w 1127398"/>
                  <a:gd name="connsiteY13" fmla="*/ 0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13" fmla="*/ 1059953 w 1127398"/>
                  <a:gd name="connsiteY13" fmla="*/ 254976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1070113 w 1127398"/>
                  <a:gd name="connsiteY0" fmla="*/ 331813 h 1292033"/>
                  <a:gd name="connsiteX1" fmla="*/ 1084714 w 1127398"/>
                  <a:gd name="connsiteY1" fmla="*/ 733583 h 1292033"/>
                  <a:gd name="connsiteX2" fmla="*/ 890041 w 1127398"/>
                  <a:gd name="connsiteY2" fmla="*/ 1289960 h 1292033"/>
                  <a:gd name="connsiteX3" fmla="*/ 833274 w 1127398"/>
                  <a:gd name="connsiteY3" fmla="*/ 1289882 h 1292033"/>
                  <a:gd name="connsiteX4" fmla="*/ 822618 w 1127398"/>
                  <a:gd name="connsiteY4" fmla="*/ 1292033 h 1292033"/>
                  <a:gd name="connsiteX5" fmla="*/ 466520 w 1127398"/>
                  <a:gd name="connsiteY5" fmla="*/ 1291142 h 1292033"/>
                  <a:gd name="connsiteX6" fmla="*/ 14455 w 1127398"/>
                  <a:gd name="connsiteY6" fmla="*/ 1198125 h 1292033"/>
                  <a:gd name="connsiteX7" fmla="*/ 344114 w 1127398"/>
                  <a:gd name="connsiteY7" fmla="*/ 848175 h 1292033"/>
                  <a:gd name="connsiteX8" fmla="*/ 582297 w 1127398"/>
                  <a:gd name="connsiteY8" fmla="*/ 500044 h 1292033"/>
                  <a:gd name="connsiteX9" fmla="*/ 584497 w 1127398"/>
                  <a:gd name="connsiteY9" fmla="*/ 497093 h 1292033"/>
                  <a:gd name="connsiteX10" fmla="*/ 632805 w 1127398"/>
                  <a:gd name="connsiteY10" fmla="*/ 378450 h 1292033"/>
                  <a:gd name="connsiteX11" fmla="*/ 862145 w 1127398"/>
                  <a:gd name="connsiteY11" fmla="*/ 0 h 1292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7398" h="1292033">
                    <a:moveTo>
                      <a:pt x="1070113" y="331813"/>
                    </a:moveTo>
                    <a:cubicBezTo>
                      <a:pt x="1107208" y="454077"/>
                      <a:pt x="1144356" y="574199"/>
                      <a:pt x="1084714" y="733583"/>
                    </a:cubicBezTo>
                    <a:cubicBezTo>
                      <a:pt x="1200102" y="1209108"/>
                      <a:pt x="1063499" y="1282376"/>
                      <a:pt x="890041" y="1289960"/>
                    </a:cubicBezTo>
                    <a:lnTo>
                      <a:pt x="833274" y="1289882"/>
                    </a:lnTo>
                    <a:lnTo>
                      <a:pt x="822618" y="1292033"/>
                    </a:lnTo>
                    <a:lnTo>
                      <a:pt x="466520" y="1291142"/>
                    </a:lnTo>
                    <a:cubicBezTo>
                      <a:pt x="268421" y="1298046"/>
                      <a:pt x="59135" y="1232488"/>
                      <a:pt x="14455" y="1198125"/>
                    </a:cubicBezTo>
                    <a:cubicBezTo>
                      <a:pt x="-57034" y="1143145"/>
                      <a:pt x="149895" y="1058059"/>
                      <a:pt x="344114" y="848175"/>
                    </a:cubicBezTo>
                    <a:cubicBezTo>
                      <a:pt x="450328" y="733396"/>
                      <a:pt x="522499" y="589412"/>
                      <a:pt x="582297" y="500044"/>
                    </a:cubicBezTo>
                    <a:lnTo>
                      <a:pt x="584497" y="497093"/>
                    </a:lnTo>
                    <a:lnTo>
                      <a:pt x="632805" y="378450"/>
                    </a:lnTo>
                    <a:cubicBezTo>
                      <a:pt x="716630" y="184341"/>
                      <a:pt x="810294" y="13654"/>
                      <a:pt x="862145" y="0"/>
                    </a:cubicBezTo>
                  </a:path>
                </a:pathLst>
              </a:custGeom>
              <a:pattFill prst="plaid">
                <a:fgClr>
                  <a:srgbClr val="00B0F0"/>
                </a:fgClr>
                <a:bgClr>
                  <a:srgbClr val="0070C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77" name="フリーフォーム 876"/>
              <p:cNvSpPr/>
              <p:nvPr/>
            </p:nvSpPr>
            <p:spPr>
              <a:xfrm flipH="1">
                <a:off x="6699279" y="1022784"/>
                <a:ext cx="1127398" cy="1292033"/>
              </a:xfrm>
              <a:custGeom>
                <a:avLst/>
                <a:gdLst>
                  <a:gd name="connsiteX0" fmla="*/ 862145 w 1127398"/>
                  <a:gd name="connsiteY0" fmla="*/ 0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862145 w 1127398"/>
                  <a:gd name="connsiteY0" fmla="*/ 0 h 1292033"/>
                  <a:gd name="connsiteX1" fmla="*/ 968513 w 1127398"/>
                  <a:gd name="connsiteY1" fmla="*/ 163536 h 1292033"/>
                  <a:gd name="connsiteX2" fmla="*/ 1070113 w 1127398"/>
                  <a:gd name="connsiteY2" fmla="*/ 331813 h 1292033"/>
                  <a:gd name="connsiteX3" fmla="*/ 1084714 w 1127398"/>
                  <a:gd name="connsiteY3" fmla="*/ 733583 h 1292033"/>
                  <a:gd name="connsiteX4" fmla="*/ 890041 w 1127398"/>
                  <a:gd name="connsiteY4" fmla="*/ 1289960 h 1292033"/>
                  <a:gd name="connsiteX5" fmla="*/ 833274 w 1127398"/>
                  <a:gd name="connsiteY5" fmla="*/ 1289882 h 1292033"/>
                  <a:gd name="connsiteX6" fmla="*/ 822618 w 1127398"/>
                  <a:gd name="connsiteY6" fmla="*/ 1292033 h 1292033"/>
                  <a:gd name="connsiteX7" fmla="*/ 466520 w 1127398"/>
                  <a:gd name="connsiteY7" fmla="*/ 1291142 h 1292033"/>
                  <a:gd name="connsiteX8" fmla="*/ 14455 w 1127398"/>
                  <a:gd name="connsiteY8" fmla="*/ 1198125 h 1292033"/>
                  <a:gd name="connsiteX9" fmla="*/ 344114 w 1127398"/>
                  <a:gd name="connsiteY9" fmla="*/ 848175 h 1292033"/>
                  <a:gd name="connsiteX10" fmla="*/ 582297 w 1127398"/>
                  <a:gd name="connsiteY10" fmla="*/ 500044 h 1292033"/>
                  <a:gd name="connsiteX11" fmla="*/ 584497 w 1127398"/>
                  <a:gd name="connsiteY11" fmla="*/ 497093 h 1292033"/>
                  <a:gd name="connsiteX12" fmla="*/ 632805 w 1127398"/>
                  <a:gd name="connsiteY12" fmla="*/ 378450 h 1292033"/>
                  <a:gd name="connsiteX13" fmla="*/ 862145 w 1127398"/>
                  <a:gd name="connsiteY13" fmla="*/ 0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13" fmla="*/ 1059953 w 1127398"/>
                  <a:gd name="connsiteY13" fmla="*/ 254976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1070113 w 1127398"/>
                  <a:gd name="connsiteY0" fmla="*/ 331813 h 1292033"/>
                  <a:gd name="connsiteX1" fmla="*/ 1084714 w 1127398"/>
                  <a:gd name="connsiteY1" fmla="*/ 733583 h 1292033"/>
                  <a:gd name="connsiteX2" fmla="*/ 890041 w 1127398"/>
                  <a:gd name="connsiteY2" fmla="*/ 1289960 h 1292033"/>
                  <a:gd name="connsiteX3" fmla="*/ 833274 w 1127398"/>
                  <a:gd name="connsiteY3" fmla="*/ 1289882 h 1292033"/>
                  <a:gd name="connsiteX4" fmla="*/ 822618 w 1127398"/>
                  <a:gd name="connsiteY4" fmla="*/ 1292033 h 1292033"/>
                  <a:gd name="connsiteX5" fmla="*/ 466520 w 1127398"/>
                  <a:gd name="connsiteY5" fmla="*/ 1291142 h 1292033"/>
                  <a:gd name="connsiteX6" fmla="*/ 14455 w 1127398"/>
                  <a:gd name="connsiteY6" fmla="*/ 1198125 h 1292033"/>
                  <a:gd name="connsiteX7" fmla="*/ 344114 w 1127398"/>
                  <a:gd name="connsiteY7" fmla="*/ 848175 h 1292033"/>
                  <a:gd name="connsiteX8" fmla="*/ 582297 w 1127398"/>
                  <a:gd name="connsiteY8" fmla="*/ 500044 h 1292033"/>
                  <a:gd name="connsiteX9" fmla="*/ 584497 w 1127398"/>
                  <a:gd name="connsiteY9" fmla="*/ 497093 h 1292033"/>
                  <a:gd name="connsiteX10" fmla="*/ 632805 w 1127398"/>
                  <a:gd name="connsiteY10" fmla="*/ 378450 h 1292033"/>
                  <a:gd name="connsiteX11" fmla="*/ 862145 w 1127398"/>
                  <a:gd name="connsiteY11" fmla="*/ 0 h 1292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7398" h="1292033">
                    <a:moveTo>
                      <a:pt x="1070113" y="331813"/>
                    </a:moveTo>
                    <a:cubicBezTo>
                      <a:pt x="1107208" y="454077"/>
                      <a:pt x="1144356" y="574199"/>
                      <a:pt x="1084714" y="733583"/>
                    </a:cubicBezTo>
                    <a:cubicBezTo>
                      <a:pt x="1200102" y="1209108"/>
                      <a:pt x="1063499" y="1282376"/>
                      <a:pt x="890041" y="1289960"/>
                    </a:cubicBezTo>
                    <a:lnTo>
                      <a:pt x="833274" y="1289882"/>
                    </a:lnTo>
                    <a:lnTo>
                      <a:pt x="822618" y="1292033"/>
                    </a:lnTo>
                    <a:lnTo>
                      <a:pt x="466520" y="1291142"/>
                    </a:lnTo>
                    <a:cubicBezTo>
                      <a:pt x="268421" y="1298046"/>
                      <a:pt x="59135" y="1232488"/>
                      <a:pt x="14455" y="1198125"/>
                    </a:cubicBezTo>
                    <a:cubicBezTo>
                      <a:pt x="-57034" y="1143145"/>
                      <a:pt x="149895" y="1058059"/>
                      <a:pt x="344114" y="848175"/>
                    </a:cubicBezTo>
                    <a:cubicBezTo>
                      <a:pt x="450328" y="733396"/>
                      <a:pt x="522499" y="589412"/>
                      <a:pt x="582297" y="500044"/>
                    </a:cubicBezTo>
                    <a:lnTo>
                      <a:pt x="584497" y="497093"/>
                    </a:lnTo>
                    <a:lnTo>
                      <a:pt x="632805" y="378450"/>
                    </a:lnTo>
                    <a:cubicBezTo>
                      <a:pt x="716630" y="184341"/>
                      <a:pt x="810294" y="13654"/>
                      <a:pt x="862145" y="0"/>
                    </a:cubicBezTo>
                  </a:path>
                </a:pathLst>
              </a:custGeom>
              <a:pattFill prst="plaid">
                <a:fgClr>
                  <a:srgbClr val="00B0F0"/>
                </a:fgClr>
                <a:bgClr>
                  <a:srgbClr val="0070C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852" name="グループ化 851"/>
            <p:cNvGrpSpPr/>
            <p:nvPr/>
          </p:nvGrpSpPr>
          <p:grpSpPr>
            <a:xfrm>
              <a:off x="9134246" y="689442"/>
              <a:ext cx="709081" cy="669004"/>
              <a:chOff x="4049500" y="3943264"/>
              <a:chExt cx="834570" cy="787400"/>
            </a:xfrm>
          </p:grpSpPr>
          <p:grpSp>
            <p:nvGrpSpPr>
              <p:cNvPr id="853" name="グループ化 852"/>
              <p:cNvGrpSpPr/>
              <p:nvPr/>
            </p:nvGrpSpPr>
            <p:grpSpPr>
              <a:xfrm>
                <a:off x="4049500" y="3943264"/>
                <a:ext cx="834570" cy="787400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860" name="グループ化 859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865" name="円/楕円 224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66" name="円/楕円 225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61" name="グループ化 860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863" name="円/楕円 222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64" name="円/楕円 223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862" name="円/楕円 221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854" name="円/楕円 127"/>
              <p:cNvSpPr/>
              <p:nvPr/>
            </p:nvSpPr>
            <p:spPr>
              <a:xfrm>
                <a:off x="4221414" y="4250187"/>
                <a:ext cx="83926" cy="143413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55" name="円/楕円 27"/>
              <p:cNvSpPr/>
              <p:nvPr/>
            </p:nvSpPr>
            <p:spPr>
              <a:xfrm>
                <a:off x="4376923" y="4621407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56" name="円/楕円 27"/>
              <p:cNvSpPr/>
              <p:nvPr/>
            </p:nvSpPr>
            <p:spPr>
              <a:xfrm rot="10800000">
                <a:off x="4183090" y="416413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57" name="円/楕円 27"/>
              <p:cNvSpPr/>
              <p:nvPr/>
            </p:nvSpPr>
            <p:spPr>
              <a:xfrm rot="10800000">
                <a:off x="4589490" y="416413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58" name="円/楕円 127"/>
              <p:cNvSpPr/>
              <p:nvPr/>
            </p:nvSpPr>
            <p:spPr>
              <a:xfrm>
                <a:off x="4619592" y="4250187"/>
                <a:ext cx="83926" cy="143413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59" name="正方形/長方形 67"/>
              <p:cNvSpPr/>
              <p:nvPr/>
            </p:nvSpPr>
            <p:spPr>
              <a:xfrm>
                <a:off x="4437514" y="4542354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892" name="グループ化 891"/>
          <p:cNvGrpSpPr/>
          <p:nvPr/>
        </p:nvGrpSpPr>
        <p:grpSpPr>
          <a:xfrm>
            <a:off x="4200524" y="1217750"/>
            <a:ext cx="1548012" cy="1244490"/>
            <a:chOff x="4269820" y="624297"/>
            <a:chExt cx="2001560" cy="1609110"/>
          </a:xfrm>
        </p:grpSpPr>
        <p:sp>
          <p:nvSpPr>
            <p:cNvPr id="893" name="月 823"/>
            <p:cNvSpPr/>
            <p:nvPr/>
          </p:nvSpPr>
          <p:spPr>
            <a:xfrm flipH="1">
              <a:off x="4891037" y="858106"/>
              <a:ext cx="370108" cy="498030"/>
            </a:xfrm>
            <a:custGeom>
              <a:avLst/>
              <a:gdLst/>
              <a:ahLst/>
              <a:cxnLst/>
              <a:rect l="l" t="t" r="r" b="b"/>
              <a:pathLst>
                <a:path w="435608" h="586168">
                  <a:moveTo>
                    <a:pt x="286452" y="0"/>
                  </a:moveTo>
                  <a:cubicBezTo>
                    <a:pt x="199276" y="192948"/>
                    <a:pt x="263638" y="433147"/>
                    <a:pt x="435608" y="556657"/>
                  </a:cubicBezTo>
                  <a:lnTo>
                    <a:pt x="435608" y="556658"/>
                  </a:lnTo>
                  <a:cubicBezTo>
                    <a:pt x="355652" y="578082"/>
                    <a:pt x="273439" y="556463"/>
                    <a:pt x="210751" y="504343"/>
                  </a:cubicBezTo>
                  <a:cubicBezTo>
                    <a:pt x="223970" y="533586"/>
                    <a:pt x="241477" y="560887"/>
                    <a:pt x="262179" y="586167"/>
                  </a:cubicBezTo>
                  <a:lnTo>
                    <a:pt x="262179" y="586168"/>
                  </a:lnTo>
                  <a:cubicBezTo>
                    <a:pt x="117382" y="586168"/>
                    <a:pt x="0" y="457160"/>
                    <a:pt x="0" y="298021"/>
                  </a:cubicBezTo>
                  <a:cubicBezTo>
                    <a:pt x="0" y="139406"/>
                    <a:pt x="116610" y="10724"/>
                    <a:pt x="260750" y="10033"/>
                  </a:cubicBezTo>
                  <a:cubicBezTo>
                    <a:pt x="268698" y="5310"/>
                    <a:pt x="277451" y="2412"/>
                    <a:pt x="286452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94" name="月 823"/>
            <p:cNvSpPr/>
            <p:nvPr/>
          </p:nvSpPr>
          <p:spPr>
            <a:xfrm>
              <a:off x="5266009" y="858106"/>
              <a:ext cx="370108" cy="498030"/>
            </a:xfrm>
            <a:custGeom>
              <a:avLst/>
              <a:gdLst/>
              <a:ahLst/>
              <a:cxnLst/>
              <a:rect l="l" t="t" r="r" b="b"/>
              <a:pathLst>
                <a:path w="435608" h="586168">
                  <a:moveTo>
                    <a:pt x="286452" y="0"/>
                  </a:moveTo>
                  <a:cubicBezTo>
                    <a:pt x="199276" y="192948"/>
                    <a:pt x="263638" y="433147"/>
                    <a:pt x="435608" y="556657"/>
                  </a:cubicBezTo>
                  <a:lnTo>
                    <a:pt x="435608" y="556658"/>
                  </a:lnTo>
                  <a:cubicBezTo>
                    <a:pt x="355652" y="578082"/>
                    <a:pt x="273439" y="556463"/>
                    <a:pt x="210751" y="504343"/>
                  </a:cubicBezTo>
                  <a:cubicBezTo>
                    <a:pt x="223970" y="533586"/>
                    <a:pt x="241477" y="560887"/>
                    <a:pt x="262179" y="586167"/>
                  </a:cubicBezTo>
                  <a:lnTo>
                    <a:pt x="262179" y="586168"/>
                  </a:lnTo>
                  <a:cubicBezTo>
                    <a:pt x="117382" y="586168"/>
                    <a:pt x="0" y="457160"/>
                    <a:pt x="0" y="298021"/>
                  </a:cubicBezTo>
                  <a:cubicBezTo>
                    <a:pt x="0" y="139406"/>
                    <a:pt x="116610" y="10724"/>
                    <a:pt x="260750" y="10033"/>
                  </a:cubicBezTo>
                  <a:cubicBezTo>
                    <a:pt x="268698" y="5310"/>
                    <a:pt x="277451" y="2412"/>
                    <a:pt x="286452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895" name="グループ化 894"/>
            <p:cNvGrpSpPr/>
            <p:nvPr/>
          </p:nvGrpSpPr>
          <p:grpSpPr>
            <a:xfrm>
              <a:off x="4269820" y="1240881"/>
              <a:ext cx="2001560" cy="992526"/>
              <a:chOff x="4935157" y="965975"/>
              <a:chExt cx="2891520" cy="1433836"/>
            </a:xfrm>
          </p:grpSpPr>
          <p:sp>
            <p:nvSpPr>
              <p:cNvPr id="916" name="片側の 2 つの角を丸めた四角形 915"/>
              <p:cNvSpPr/>
              <p:nvPr/>
            </p:nvSpPr>
            <p:spPr>
              <a:xfrm>
                <a:off x="5726958" y="965976"/>
                <a:ext cx="1303020" cy="878840"/>
              </a:xfrm>
              <a:prstGeom prst="round2SameRect">
                <a:avLst>
                  <a:gd name="adj1" fmla="val 22549"/>
                  <a:gd name="adj2" fmla="val 0"/>
                </a:avLst>
              </a:prstGeom>
              <a:pattFill prst="solidDmnd">
                <a:fgClr>
                  <a:srgbClr val="FF0000"/>
                </a:fgClr>
                <a:bgClr>
                  <a:srgbClr val="FFCCFF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17" name="二等辺三角形 916"/>
              <p:cNvSpPr/>
              <p:nvPr/>
            </p:nvSpPr>
            <p:spPr>
              <a:xfrm rot="10800000">
                <a:off x="6179399" y="1105932"/>
                <a:ext cx="413379" cy="432813"/>
              </a:xfrm>
              <a:prstGeom prst="triangl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918" name="グループ化 917"/>
              <p:cNvGrpSpPr/>
              <p:nvPr/>
            </p:nvGrpSpPr>
            <p:grpSpPr>
              <a:xfrm>
                <a:off x="5983171" y="965975"/>
                <a:ext cx="799974" cy="624083"/>
                <a:chOff x="5559551" y="2748280"/>
                <a:chExt cx="799974" cy="766188"/>
              </a:xfrm>
              <a:pattFill prst="lgCheck">
                <a:fgClr>
                  <a:srgbClr val="FF0000"/>
                </a:fgClr>
                <a:bgClr>
                  <a:srgbClr val="FF99CC"/>
                </a:bgClr>
              </a:pattFill>
            </p:grpSpPr>
            <p:sp>
              <p:nvSpPr>
                <p:cNvPr id="939" name="フリーフォーム 938"/>
                <p:cNvSpPr/>
                <p:nvPr/>
              </p:nvSpPr>
              <p:spPr>
                <a:xfrm flipH="1">
                  <a:off x="5559551" y="2748280"/>
                  <a:ext cx="431520" cy="744252"/>
                </a:xfrm>
                <a:custGeom>
                  <a:avLst/>
                  <a:gdLst>
                    <a:gd name="connsiteX0" fmla="*/ 431520 w 431520"/>
                    <a:gd name="connsiteY0" fmla="*/ 0 h 744252"/>
                    <a:gd name="connsiteX1" fmla="*/ 251110 w 431520"/>
                    <a:gd name="connsiteY1" fmla="*/ 0 h 744252"/>
                    <a:gd name="connsiteX2" fmla="*/ 0 w 431520"/>
                    <a:gd name="connsiteY2" fmla="*/ 559979 h 744252"/>
                    <a:gd name="connsiteX3" fmla="*/ 97777 w 431520"/>
                    <a:gd name="connsiteY3" fmla="*/ 744252 h 744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1520" h="744252">
                      <a:moveTo>
                        <a:pt x="431520" y="0"/>
                      </a:moveTo>
                      <a:lnTo>
                        <a:pt x="251110" y="0"/>
                      </a:lnTo>
                      <a:lnTo>
                        <a:pt x="0" y="559979"/>
                      </a:lnTo>
                      <a:lnTo>
                        <a:pt x="97777" y="744252"/>
                      </a:lnTo>
                      <a:close/>
                    </a:path>
                  </a:pathLst>
                </a:custGeom>
                <a:pattFill prst="solidDmnd">
                  <a:fgClr>
                    <a:srgbClr val="FF0000"/>
                  </a:fgClr>
                  <a:bgClr>
                    <a:srgbClr val="FFCCFF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40" name="平行四辺形 939"/>
                <p:cNvSpPr/>
                <p:nvPr/>
              </p:nvSpPr>
              <p:spPr>
                <a:xfrm>
                  <a:off x="5835535" y="2748280"/>
                  <a:ext cx="523990" cy="766188"/>
                </a:xfrm>
                <a:prstGeom prst="parallelogram">
                  <a:avLst>
                    <a:gd name="adj" fmla="val 65570"/>
                  </a:avLst>
                </a:prstGeom>
                <a:pattFill prst="solidDmnd">
                  <a:fgClr>
                    <a:srgbClr val="FF0000"/>
                  </a:fgClr>
                  <a:bgClr>
                    <a:srgbClr val="FFCCFF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919" name="角丸四角形 918"/>
              <p:cNvSpPr/>
              <p:nvPr/>
            </p:nvSpPr>
            <p:spPr>
              <a:xfrm>
                <a:off x="5618625" y="1501970"/>
                <a:ext cx="1519686" cy="517796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20" name="角丸四角形 919"/>
              <p:cNvSpPr/>
              <p:nvPr/>
            </p:nvSpPr>
            <p:spPr>
              <a:xfrm>
                <a:off x="5618625" y="1647162"/>
                <a:ext cx="1519686" cy="517796"/>
              </a:xfrm>
              <a:prstGeom prst="roundRect">
                <a:avLst>
                  <a:gd name="adj" fmla="val 50000"/>
                </a:avLst>
              </a:prstGeom>
              <a:solidFill>
                <a:srgbClr val="5B9BD5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21" name="角丸四角形 920"/>
              <p:cNvSpPr/>
              <p:nvPr/>
            </p:nvSpPr>
            <p:spPr>
              <a:xfrm>
                <a:off x="5761066" y="1646239"/>
                <a:ext cx="1234804" cy="58622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22" name="角丸四角形 921"/>
              <p:cNvSpPr/>
              <p:nvPr/>
            </p:nvSpPr>
            <p:spPr>
              <a:xfrm>
                <a:off x="5997952" y="1646239"/>
                <a:ext cx="761032" cy="586222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23" name="角丸四角形 922"/>
              <p:cNvSpPr/>
              <p:nvPr/>
            </p:nvSpPr>
            <p:spPr>
              <a:xfrm>
                <a:off x="6186396" y="1646239"/>
                <a:ext cx="406383" cy="58622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924" name="グループ化 923"/>
              <p:cNvGrpSpPr/>
              <p:nvPr/>
            </p:nvGrpSpPr>
            <p:grpSpPr>
              <a:xfrm>
                <a:off x="5828277" y="2100109"/>
                <a:ext cx="1094261" cy="299702"/>
                <a:chOff x="2610657" y="3882413"/>
                <a:chExt cx="1094261" cy="299702"/>
              </a:xfrm>
              <a:solidFill>
                <a:srgbClr val="FFCC99"/>
              </a:solidFill>
            </p:grpSpPr>
            <p:grpSp>
              <p:nvGrpSpPr>
                <p:cNvPr id="927" name="グループ化 926"/>
                <p:cNvGrpSpPr/>
                <p:nvPr/>
              </p:nvGrpSpPr>
              <p:grpSpPr>
                <a:xfrm rot="20656335">
                  <a:off x="2610657" y="3882413"/>
                  <a:ext cx="562546" cy="299702"/>
                  <a:chOff x="1271282" y="4221958"/>
                  <a:chExt cx="903520" cy="404758"/>
                </a:xfrm>
                <a:grpFill/>
              </p:grpSpPr>
              <p:sp>
                <p:nvSpPr>
                  <p:cNvPr id="934" name="円/楕円 31"/>
                  <p:cNvSpPr/>
                  <p:nvPr/>
                </p:nvSpPr>
                <p:spPr>
                  <a:xfrm>
                    <a:off x="1271282" y="4221958"/>
                    <a:ext cx="660044" cy="325835"/>
                  </a:xfrm>
                  <a:custGeom>
                    <a:avLst/>
                    <a:gdLst>
                      <a:gd name="connsiteX0" fmla="*/ 0 w 921543"/>
                      <a:gd name="connsiteY0" fmla="*/ 227390 h 454780"/>
                      <a:gd name="connsiteX1" fmla="*/ 460772 w 921543"/>
                      <a:gd name="connsiteY1" fmla="*/ 0 h 454780"/>
                      <a:gd name="connsiteX2" fmla="*/ 921544 w 921543"/>
                      <a:gd name="connsiteY2" fmla="*/ 227390 h 454780"/>
                      <a:gd name="connsiteX3" fmla="*/ 460772 w 921543"/>
                      <a:gd name="connsiteY3" fmla="*/ 454780 h 454780"/>
                      <a:gd name="connsiteX4" fmla="*/ 0 w 921543"/>
                      <a:gd name="connsiteY4" fmla="*/ 227390 h 454780"/>
                      <a:gd name="connsiteX0" fmla="*/ 35 w 921579"/>
                      <a:gd name="connsiteY0" fmla="*/ 227390 h 340824"/>
                      <a:gd name="connsiteX1" fmla="*/ 460807 w 921579"/>
                      <a:gd name="connsiteY1" fmla="*/ 0 h 340824"/>
                      <a:gd name="connsiteX2" fmla="*/ 921579 w 921579"/>
                      <a:gd name="connsiteY2" fmla="*/ 227390 h 340824"/>
                      <a:gd name="connsiteX3" fmla="*/ 479857 w 921579"/>
                      <a:gd name="connsiteY3" fmla="*/ 340480 h 340824"/>
                      <a:gd name="connsiteX4" fmla="*/ 35 w 921579"/>
                      <a:gd name="connsiteY4" fmla="*/ 227390 h 340824"/>
                      <a:gd name="connsiteX0" fmla="*/ 35 w 921579"/>
                      <a:gd name="connsiteY0" fmla="*/ 227390 h 358777"/>
                      <a:gd name="connsiteX1" fmla="*/ 460807 w 921579"/>
                      <a:gd name="connsiteY1" fmla="*/ 0 h 358777"/>
                      <a:gd name="connsiteX2" fmla="*/ 921579 w 921579"/>
                      <a:gd name="connsiteY2" fmla="*/ 227390 h 358777"/>
                      <a:gd name="connsiteX3" fmla="*/ 479857 w 921579"/>
                      <a:gd name="connsiteY3" fmla="*/ 340480 h 358777"/>
                      <a:gd name="connsiteX4" fmla="*/ 35 w 921579"/>
                      <a:gd name="connsiteY4" fmla="*/ 227390 h 358777"/>
                      <a:gd name="connsiteX0" fmla="*/ 24 w 888230"/>
                      <a:gd name="connsiteY0" fmla="*/ 227501 h 350077"/>
                      <a:gd name="connsiteX1" fmla="*/ 460796 w 888230"/>
                      <a:gd name="connsiteY1" fmla="*/ 111 h 350077"/>
                      <a:gd name="connsiteX2" fmla="*/ 888230 w 888230"/>
                      <a:gd name="connsiteY2" fmla="*/ 258458 h 350077"/>
                      <a:gd name="connsiteX3" fmla="*/ 479846 w 888230"/>
                      <a:gd name="connsiteY3" fmla="*/ 340591 h 350077"/>
                      <a:gd name="connsiteX4" fmla="*/ 24 w 888230"/>
                      <a:gd name="connsiteY4" fmla="*/ 227501 h 350077"/>
                      <a:gd name="connsiteX0" fmla="*/ 33 w 888239"/>
                      <a:gd name="connsiteY0" fmla="*/ 228482 h 351058"/>
                      <a:gd name="connsiteX1" fmla="*/ 460805 w 888239"/>
                      <a:gd name="connsiteY1" fmla="*/ 1092 h 351058"/>
                      <a:gd name="connsiteX2" fmla="*/ 888239 w 888239"/>
                      <a:gd name="connsiteY2" fmla="*/ 259439 h 351058"/>
                      <a:gd name="connsiteX3" fmla="*/ 479855 w 888239"/>
                      <a:gd name="connsiteY3" fmla="*/ 341572 h 351058"/>
                      <a:gd name="connsiteX4" fmla="*/ 33 w 888239"/>
                      <a:gd name="connsiteY4" fmla="*/ 228482 h 351058"/>
                      <a:gd name="connsiteX0" fmla="*/ 21 w 921564"/>
                      <a:gd name="connsiteY0" fmla="*/ 218063 h 350850"/>
                      <a:gd name="connsiteX1" fmla="*/ 494130 w 921564"/>
                      <a:gd name="connsiteY1" fmla="*/ 198 h 350850"/>
                      <a:gd name="connsiteX2" fmla="*/ 921564 w 921564"/>
                      <a:gd name="connsiteY2" fmla="*/ 258545 h 350850"/>
                      <a:gd name="connsiteX3" fmla="*/ 513180 w 921564"/>
                      <a:gd name="connsiteY3" fmla="*/ 340678 h 350850"/>
                      <a:gd name="connsiteX4" fmla="*/ 21 w 921564"/>
                      <a:gd name="connsiteY4" fmla="*/ 218063 h 350850"/>
                      <a:gd name="connsiteX0" fmla="*/ 34 w 921577"/>
                      <a:gd name="connsiteY0" fmla="*/ 218057 h 331822"/>
                      <a:gd name="connsiteX1" fmla="*/ 494143 w 921577"/>
                      <a:gd name="connsiteY1" fmla="*/ 192 h 331822"/>
                      <a:gd name="connsiteX2" fmla="*/ 921577 w 921577"/>
                      <a:gd name="connsiteY2" fmla="*/ 258539 h 331822"/>
                      <a:gd name="connsiteX3" fmla="*/ 517955 w 921577"/>
                      <a:gd name="connsiteY3" fmla="*/ 304954 h 331822"/>
                      <a:gd name="connsiteX4" fmla="*/ 34 w 921577"/>
                      <a:gd name="connsiteY4" fmla="*/ 218057 h 331822"/>
                      <a:gd name="connsiteX0" fmla="*/ 34 w 921577"/>
                      <a:gd name="connsiteY0" fmla="*/ 218057 h 342993"/>
                      <a:gd name="connsiteX1" fmla="*/ 494143 w 921577"/>
                      <a:gd name="connsiteY1" fmla="*/ 192 h 342993"/>
                      <a:gd name="connsiteX2" fmla="*/ 921577 w 921577"/>
                      <a:gd name="connsiteY2" fmla="*/ 258539 h 342993"/>
                      <a:gd name="connsiteX3" fmla="*/ 517955 w 921577"/>
                      <a:gd name="connsiteY3" fmla="*/ 304954 h 342993"/>
                      <a:gd name="connsiteX4" fmla="*/ 34 w 921577"/>
                      <a:gd name="connsiteY4" fmla="*/ 218057 h 342993"/>
                      <a:gd name="connsiteX0" fmla="*/ 22 w 921565"/>
                      <a:gd name="connsiteY0" fmla="*/ 218046 h 318209"/>
                      <a:gd name="connsiteX1" fmla="*/ 494131 w 921565"/>
                      <a:gd name="connsiteY1" fmla="*/ 181 h 318209"/>
                      <a:gd name="connsiteX2" fmla="*/ 921565 w 921565"/>
                      <a:gd name="connsiteY2" fmla="*/ 258528 h 318209"/>
                      <a:gd name="connsiteX3" fmla="*/ 513180 w 921565"/>
                      <a:gd name="connsiteY3" fmla="*/ 240649 h 318209"/>
                      <a:gd name="connsiteX4" fmla="*/ 22 w 921565"/>
                      <a:gd name="connsiteY4" fmla="*/ 218046 h 318209"/>
                      <a:gd name="connsiteX0" fmla="*/ 22 w 921565"/>
                      <a:gd name="connsiteY0" fmla="*/ 218046 h 340268"/>
                      <a:gd name="connsiteX1" fmla="*/ 494131 w 921565"/>
                      <a:gd name="connsiteY1" fmla="*/ 181 h 340268"/>
                      <a:gd name="connsiteX2" fmla="*/ 921565 w 921565"/>
                      <a:gd name="connsiteY2" fmla="*/ 258528 h 340268"/>
                      <a:gd name="connsiteX3" fmla="*/ 513180 w 921565"/>
                      <a:gd name="connsiteY3" fmla="*/ 240649 h 340268"/>
                      <a:gd name="connsiteX4" fmla="*/ 22 w 921565"/>
                      <a:gd name="connsiteY4" fmla="*/ 218046 h 340268"/>
                      <a:gd name="connsiteX0" fmla="*/ 2 w 921545"/>
                      <a:gd name="connsiteY0" fmla="*/ 220424 h 342646"/>
                      <a:gd name="connsiteX1" fmla="*/ 517923 w 921545"/>
                      <a:gd name="connsiteY1" fmla="*/ 178 h 342646"/>
                      <a:gd name="connsiteX2" fmla="*/ 921545 w 921545"/>
                      <a:gd name="connsiteY2" fmla="*/ 260906 h 342646"/>
                      <a:gd name="connsiteX3" fmla="*/ 513160 w 921545"/>
                      <a:gd name="connsiteY3" fmla="*/ 243027 h 342646"/>
                      <a:gd name="connsiteX4" fmla="*/ 2 w 921545"/>
                      <a:gd name="connsiteY4" fmla="*/ 220424 h 342646"/>
                      <a:gd name="connsiteX0" fmla="*/ 2 w 921545"/>
                      <a:gd name="connsiteY0" fmla="*/ 220288 h 342510"/>
                      <a:gd name="connsiteX1" fmla="*/ 517923 w 921545"/>
                      <a:gd name="connsiteY1" fmla="*/ 42 h 342510"/>
                      <a:gd name="connsiteX2" fmla="*/ 921545 w 921545"/>
                      <a:gd name="connsiteY2" fmla="*/ 260770 h 342510"/>
                      <a:gd name="connsiteX3" fmla="*/ 513160 w 921545"/>
                      <a:gd name="connsiteY3" fmla="*/ 242891 h 342510"/>
                      <a:gd name="connsiteX4" fmla="*/ 2 w 921545"/>
                      <a:gd name="connsiteY4" fmla="*/ 220288 h 342510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4449 w 749804"/>
                      <a:gd name="connsiteY0" fmla="*/ 93794 h 375291"/>
                      <a:gd name="connsiteX1" fmla="*/ 346182 w 749804"/>
                      <a:gd name="connsiteY1" fmla="*/ 32823 h 375291"/>
                      <a:gd name="connsiteX2" fmla="*/ 749804 w 749804"/>
                      <a:gd name="connsiteY2" fmla="*/ 293551 h 375291"/>
                      <a:gd name="connsiteX3" fmla="*/ 341419 w 749804"/>
                      <a:gd name="connsiteY3" fmla="*/ 275672 h 375291"/>
                      <a:gd name="connsiteX4" fmla="*/ 4449 w 749804"/>
                      <a:gd name="connsiteY4" fmla="*/ 93794 h 3752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49804" h="375291">
                        <a:moveTo>
                          <a:pt x="4449" y="93794"/>
                        </a:moveTo>
                        <a:cubicBezTo>
                          <a:pt x="42730" y="-76323"/>
                          <a:pt x="92579" y="37982"/>
                          <a:pt x="346182" y="32823"/>
                        </a:cubicBezTo>
                        <a:cubicBezTo>
                          <a:pt x="599785" y="27664"/>
                          <a:pt x="749804" y="167967"/>
                          <a:pt x="749804" y="293551"/>
                        </a:cubicBezTo>
                        <a:cubicBezTo>
                          <a:pt x="749804" y="419135"/>
                          <a:pt x="499772" y="389575"/>
                          <a:pt x="341419" y="275672"/>
                        </a:cubicBezTo>
                        <a:cubicBezTo>
                          <a:pt x="183066" y="161769"/>
                          <a:pt x="-33832" y="263911"/>
                          <a:pt x="4449" y="93794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35" name="円/楕円 32"/>
                  <p:cNvSpPr/>
                  <p:nvPr/>
                </p:nvSpPr>
                <p:spPr>
                  <a:xfrm rot="1534639">
                    <a:off x="1822236" y="4405820"/>
                    <a:ext cx="342707" cy="11986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36" name="円/楕円 32"/>
                  <p:cNvSpPr/>
                  <p:nvPr/>
                </p:nvSpPr>
                <p:spPr>
                  <a:xfrm rot="1295949">
                    <a:off x="1787329" y="4444971"/>
                    <a:ext cx="387473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37" name="円/楕円 32"/>
                  <p:cNvSpPr/>
                  <p:nvPr/>
                </p:nvSpPr>
                <p:spPr>
                  <a:xfrm rot="1011749">
                    <a:off x="1756613" y="4466338"/>
                    <a:ext cx="352424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38" name="円/楕円 32"/>
                  <p:cNvSpPr/>
                  <p:nvPr/>
                </p:nvSpPr>
                <p:spPr>
                  <a:xfrm rot="1011749">
                    <a:off x="1714531" y="4491696"/>
                    <a:ext cx="247156" cy="13502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928" name="グループ化 927"/>
                <p:cNvGrpSpPr/>
                <p:nvPr/>
              </p:nvGrpSpPr>
              <p:grpSpPr>
                <a:xfrm rot="943665" flipH="1">
                  <a:off x="3142372" y="3882413"/>
                  <a:ext cx="562546" cy="299702"/>
                  <a:chOff x="1271282" y="4221958"/>
                  <a:chExt cx="903520" cy="404758"/>
                </a:xfrm>
                <a:grpFill/>
              </p:grpSpPr>
              <p:sp>
                <p:nvSpPr>
                  <p:cNvPr id="929" name="円/楕円 31"/>
                  <p:cNvSpPr/>
                  <p:nvPr/>
                </p:nvSpPr>
                <p:spPr>
                  <a:xfrm>
                    <a:off x="1271282" y="4221958"/>
                    <a:ext cx="660044" cy="325835"/>
                  </a:xfrm>
                  <a:custGeom>
                    <a:avLst/>
                    <a:gdLst>
                      <a:gd name="connsiteX0" fmla="*/ 0 w 921543"/>
                      <a:gd name="connsiteY0" fmla="*/ 227390 h 454780"/>
                      <a:gd name="connsiteX1" fmla="*/ 460772 w 921543"/>
                      <a:gd name="connsiteY1" fmla="*/ 0 h 454780"/>
                      <a:gd name="connsiteX2" fmla="*/ 921544 w 921543"/>
                      <a:gd name="connsiteY2" fmla="*/ 227390 h 454780"/>
                      <a:gd name="connsiteX3" fmla="*/ 460772 w 921543"/>
                      <a:gd name="connsiteY3" fmla="*/ 454780 h 454780"/>
                      <a:gd name="connsiteX4" fmla="*/ 0 w 921543"/>
                      <a:gd name="connsiteY4" fmla="*/ 227390 h 454780"/>
                      <a:gd name="connsiteX0" fmla="*/ 35 w 921579"/>
                      <a:gd name="connsiteY0" fmla="*/ 227390 h 340824"/>
                      <a:gd name="connsiteX1" fmla="*/ 460807 w 921579"/>
                      <a:gd name="connsiteY1" fmla="*/ 0 h 340824"/>
                      <a:gd name="connsiteX2" fmla="*/ 921579 w 921579"/>
                      <a:gd name="connsiteY2" fmla="*/ 227390 h 340824"/>
                      <a:gd name="connsiteX3" fmla="*/ 479857 w 921579"/>
                      <a:gd name="connsiteY3" fmla="*/ 340480 h 340824"/>
                      <a:gd name="connsiteX4" fmla="*/ 35 w 921579"/>
                      <a:gd name="connsiteY4" fmla="*/ 227390 h 340824"/>
                      <a:gd name="connsiteX0" fmla="*/ 35 w 921579"/>
                      <a:gd name="connsiteY0" fmla="*/ 227390 h 358777"/>
                      <a:gd name="connsiteX1" fmla="*/ 460807 w 921579"/>
                      <a:gd name="connsiteY1" fmla="*/ 0 h 358777"/>
                      <a:gd name="connsiteX2" fmla="*/ 921579 w 921579"/>
                      <a:gd name="connsiteY2" fmla="*/ 227390 h 358777"/>
                      <a:gd name="connsiteX3" fmla="*/ 479857 w 921579"/>
                      <a:gd name="connsiteY3" fmla="*/ 340480 h 358777"/>
                      <a:gd name="connsiteX4" fmla="*/ 35 w 921579"/>
                      <a:gd name="connsiteY4" fmla="*/ 227390 h 358777"/>
                      <a:gd name="connsiteX0" fmla="*/ 24 w 888230"/>
                      <a:gd name="connsiteY0" fmla="*/ 227501 h 350077"/>
                      <a:gd name="connsiteX1" fmla="*/ 460796 w 888230"/>
                      <a:gd name="connsiteY1" fmla="*/ 111 h 350077"/>
                      <a:gd name="connsiteX2" fmla="*/ 888230 w 888230"/>
                      <a:gd name="connsiteY2" fmla="*/ 258458 h 350077"/>
                      <a:gd name="connsiteX3" fmla="*/ 479846 w 888230"/>
                      <a:gd name="connsiteY3" fmla="*/ 340591 h 350077"/>
                      <a:gd name="connsiteX4" fmla="*/ 24 w 888230"/>
                      <a:gd name="connsiteY4" fmla="*/ 227501 h 350077"/>
                      <a:gd name="connsiteX0" fmla="*/ 33 w 888239"/>
                      <a:gd name="connsiteY0" fmla="*/ 228482 h 351058"/>
                      <a:gd name="connsiteX1" fmla="*/ 460805 w 888239"/>
                      <a:gd name="connsiteY1" fmla="*/ 1092 h 351058"/>
                      <a:gd name="connsiteX2" fmla="*/ 888239 w 888239"/>
                      <a:gd name="connsiteY2" fmla="*/ 259439 h 351058"/>
                      <a:gd name="connsiteX3" fmla="*/ 479855 w 888239"/>
                      <a:gd name="connsiteY3" fmla="*/ 341572 h 351058"/>
                      <a:gd name="connsiteX4" fmla="*/ 33 w 888239"/>
                      <a:gd name="connsiteY4" fmla="*/ 228482 h 351058"/>
                      <a:gd name="connsiteX0" fmla="*/ 21 w 921564"/>
                      <a:gd name="connsiteY0" fmla="*/ 218063 h 350850"/>
                      <a:gd name="connsiteX1" fmla="*/ 494130 w 921564"/>
                      <a:gd name="connsiteY1" fmla="*/ 198 h 350850"/>
                      <a:gd name="connsiteX2" fmla="*/ 921564 w 921564"/>
                      <a:gd name="connsiteY2" fmla="*/ 258545 h 350850"/>
                      <a:gd name="connsiteX3" fmla="*/ 513180 w 921564"/>
                      <a:gd name="connsiteY3" fmla="*/ 340678 h 350850"/>
                      <a:gd name="connsiteX4" fmla="*/ 21 w 921564"/>
                      <a:gd name="connsiteY4" fmla="*/ 218063 h 350850"/>
                      <a:gd name="connsiteX0" fmla="*/ 34 w 921577"/>
                      <a:gd name="connsiteY0" fmla="*/ 218057 h 331822"/>
                      <a:gd name="connsiteX1" fmla="*/ 494143 w 921577"/>
                      <a:gd name="connsiteY1" fmla="*/ 192 h 331822"/>
                      <a:gd name="connsiteX2" fmla="*/ 921577 w 921577"/>
                      <a:gd name="connsiteY2" fmla="*/ 258539 h 331822"/>
                      <a:gd name="connsiteX3" fmla="*/ 517955 w 921577"/>
                      <a:gd name="connsiteY3" fmla="*/ 304954 h 331822"/>
                      <a:gd name="connsiteX4" fmla="*/ 34 w 921577"/>
                      <a:gd name="connsiteY4" fmla="*/ 218057 h 331822"/>
                      <a:gd name="connsiteX0" fmla="*/ 34 w 921577"/>
                      <a:gd name="connsiteY0" fmla="*/ 218057 h 342993"/>
                      <a:gd name="connsiteX1" fmla="*/ 494143 w 921577"/>
                      <a:gd name="connsiteY1" fmla="*/ 192 h 342993"/>
                      <a:gd name="connsiteX2" fmla="*/ 921577 w 921577"/>
                      <a:gd name="connsiteY2" fmla="*/ 258539 h 342993"/>
                      <a:gd name="connsiteX3" fmla="*/ 517955 w 921577"/>
                      <a:gd name="connsiteY3" fmla="*/ 304954 h 342993"/>
                      <a:gd name="connsiteX4" fmla="*/ 34 w 921577"/>
                      <a:gd name="connsiteY4" fmla="*/ 218057 h 342993"/>
                      <a:gd name="connsiteX0" fmla="*/ 22 w 921565"/>
                      <a:gd name="connsiteY0" fmla="*/ 218046 h 318209"/>
                      <a:gd name="connsiteX1" fmla="*/ 494131 w 921565"/>
                      <a:gd name="connsiteY1" fmla="*/ 181 h 318209"/>
                      <a:gd name="connsiteX2" fmla="*/ 921565 w 921565"/>
                      <a:gd name="connsiteY2" fmla="*/ 258528 h 318209"/>
                      <a:gd name="connsiteX3" fmla="*/ 513180 w 921565"/>
                      <a:gd name="connsiteY3" fmla="*/ 240649 h 318209"/>
                      <a:gd name="connsiteX4" fmla="*/ 22 w 921565"/>
                      <a:gd name="connsiteY4" fmla="*/ 218046 h 318209"/>
                      <a:gd name="connsiteX0" fmla="*/ 22 w 921565"/>
                      <a:gd name="connsiteY0" fmla="*/ 218046 h 340268"/>
                      <a:gd name="connsiteX1" fmla="*/ 494131 w 921565"/>
                      <a:gd name="connsiteY1" fmla="*/ 181 h 340268"/>
                      <a:gd name="connsiteX2" fmla="*/ 921565 w 921565"/>
                      <a:gd name="connsiteY2" fmla="*/ 258528 h 340268"/>
                      <a:gd name="connsiteX3" fmla="*/ 513180 w 921565"/>
                      <a:gd name="connsiteY3" fmla="*/ 240649 h 340268"/>
                      <a:gd name="connsiteX4" fmla="*/ 22 w 921565"/>
                      <a:gd name="connsiteY4" fmla="*/ 218046 h 340268"/>
                      <a:gd name="connsiteX0" fmla="*/ 2 w 921545"/>
                      <a:gd name="connsiteY0" fmla="*/ 220424 h 342646"/>
                      <a:gd name="connsiteX1" fmla="*/ 517923 w 921545"/>
                      <a:gd name="connsiteY1" fmla="*/ 178 h 342646"/>
                      <a:gd name="connsiteX2" fmla="*/ 921545 w 921545"/>
                      <a:gd name="connsiteY2" fmla="*/ 260906 h 342646"/>
                      <a:gd name="connsiteX3" fmla="*/ 513160 w 921545"/>
                      <a:gd name="connsiteY3" fmla="*/ 243027 h 342646"/>
                      <a:gd name="connsiteX4" fmla="*/ 2 w 921545"/>
                      <a:gd name="connsiteY4" fmla="*/ 220424 h 342646"/>
                      <a:gd name="connsiteX0" fmla="*/ 2 w 921545"/>
                      <a:gd name="connsiteY0" fmla="*/ 220288 h 342510"/>
                      <a:gd name="connsiteX1" fmla="*/ 517923 w 921545"/>
                      <a:gd name="connsiteY1" fmla="*/ 42 h 342510"/>
                      <a:gd name="connsiteX2" fmla="*/ 921545 w 921545"/>
                      <a:gd name="connsiteY2" fmla="*/ 260770 h 342510"/>
                      <a:gd name="connsiteX3" fmla="*/ 513160 w 921545"/>
                      <a:gd name="connsiteY3" fmla="*/ 242891 h 342510"/>
                      <a:gd name="connsiteX4" fmla="*/ 2 w 921545"/>
                      <a:gd name="connsiteY4" fmla="*/ 220288 h 342510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4449 w 749804"/>
                      <a:gd name="connsiteY0" fmla="*/ 93794 h 375291"/>
                      <a:gd name="connsiteX1" fmla="*/ 346182 w 749804"/>
                      <a:gd name="connsiteY1" fmla="*/ 32823 h 375291"/>
                      <a:gd name="connsiteX2" fmla="*/ 749804 w 749804"/>
                      <a:gd name="connsiteY2" fmla="*/ 293551 h 375291"/>
                      <a:gd name="connsiteX3" fmla="*/ 341419 w 749804"/>
                      <a:gd name="connsiteY3" fmla="*/ 275672 h 375291"/>
                      <a:gd name="connsiteX4" fmla="*/ 4449 w 749804"/>
                      <a:gd name="connsiteY4" fmla="*/ 93794 h 3752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49804" h="375291">
                        <a:moveTo>
                          <a:pt x="4449" y="93794"/>
                        </a:moveTo>
                        <a:cubicBezTo>
                          <a:pt x="42730" y="-76323"/>
                          <a:pt x="92579" y="37982"/>
                          <a:pt x="346182" y="32823"/>
                        </a:cubicBezTo>
                        <a:cubicBezTo>
                          <a:pt x="599785" y="27664"/>
                          <a:pt x="749804" y="167967"/>
                          <a:pt x="749804" y="293551"/>
                        </a:cubicBezTo>
                        <a:cubicBezTo>
                          <a:pt x="749804" y="419135"/>
                          <a:pt x="499772" y="389575"/>
                          <a:pt x="341419" y="275672"/>
                        </a:cubicBezTo>
                        <a:cubicBezTo>
                          <a:pt x="183066" y="161769"/>
                          <a:pt x="-33832" y="263911"/>
                          <a:pt x="4449" y="93794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30" name="円/楕円 32"/>
                  <p:cNvSpPr/>
                  <p:nvPr/>
                </p:nvSpPr>
                <p:spPr>
                  <a:xfrm rot="1534639">
                    <a:off x="1822236" y="4405820"/>
                    <a:ext cx="342707" cy="11986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31" name="円/楕円 32"/>
                  <p:cNvSpPr/>
                  <p:nvPr/>
                </p:nvSpPr>
                <p:spPr>
                  <a:xfrm rot="1295949">
                    <a:off x="1787329" y="4444971"/>
                    <a:ext cx="387473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32" name="円/楕円 32"/>
                  <p:cNvSpPr/>
                  <p:nvPr/>
                </p:nvSpPr>
                <p:spPr>
                  <a:xfrm rot="1011749">
                    <a:off x="1756613" y="4466338"/>
                    <a:ext cx="352424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33" name="円/楕円 32"/>
                  <p:cNvSpPr/>
                  <p:nvPr/>
                </p:nvSpPr>
                <p:spPr>
                  <a:xfrm rot="1011749">
                    <a:off x="1714531" y="4491696"/>
                    <a:ext cx="247156" cy="13502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925" name="フリーフォーム 924"/>
              <p:cNvSpPr/>
              <p:nvPr/>
            </p:nvSpPr>
            <p:spPr>
              <a:xfrm>
                <a:off x="4935157" y="1022784"/>
                <a:ext cx="1127398" cy="1292033"/>
              </a:xfrm>
              <a:custGeom>
                <a:avLst/>
                <a:gdLst>
                  <a:gd name="connsiteX0" fmla="*/ 862145 w 1127398"/>
                  <a:gd name="connsiteY0" fmla="*/ 0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862145 w 1127398"/>
                  <a:gd name="connsiteY0" fmla="*/ 0 h 1292033"/>
                  <a:gd name="connsiteX1" fmla="*/ 968513 w 1127398"/>
                  <a:gd name="connsiteY1" fmla="*/ 163536 h 1292033"/>
                  <a:gd name="connsiteX2" fmla="*/ 1070113 w 1127398"/>
                  <a:gd name="connsiteY2" fmla="*/ 331813 h 1292033"/>
                  <a:gd name="connsiteX3" fmla="*/ 1084714 w 1127398"/>
                  <a:gd name="connsiteY3" fmla="*/ 733583 h 1292033"/>
                  <a:gd name="connsiteX4" fmla="*/ 890041 w 1127398"/>
                  <a:gd name="connsiteY4" fmla="*/ 1289960 h 1292033"/>
                  <a:gd name="connsiteX5" fmla="*/ 833274 w 1127398"/>
                  <a:gd name="connsiteY5" fmla="*/ 1289882 h 1292033"/>
                  <a:gd name="connsiteX6" fmla="*/ 822618 w 1127398"/>
                  <a:gd name="connsiteY6" fmla="*/ 1292033 h 1292033"/>
                  <a:gd name="connsiteX7" fmla="*/ 466520 w 1127398"/>
                  <a:gd name="connsiteY7" fmla="*/ 1291142 h 1292033"/>
                  <a:gd name="connsiteX8" fmla="*/ 14455 w 1127398"/>
                  <a:gd name="connsiteY8" fmla="*/ 1198125 h 1292033"/>
                  <a:gd name="connsiteX9" fmla="*/ 344114 w 1127398"/>
                  <a:gd name="connsiteY9" fmla="*/ 848175 h 1292033"/>
                  <a:gd name="connsiteX10" fmla="*/ 582297 w 1127398"/>
                  <a:gd name="connsiteY10" fmla="*/ 500044 h 1292033"/>
                  <a:gd name="connsiteX11" fmla="*/ 584497 w 1127398"/>
                  <a:gd name="connsiteY11" fmla="*/ 497093 h 1292033"/>
                  <a:gd name="connsiteX12" fmla="*/ 632805 w 1127398"/>
                  <a:gd name="connsiteY12" fmla="*/ 378450 h 1292033"/>
                  <a:gd name="connsiteX13" fmla="*/ 862145 w 1127398"/>
                  <a:gd name="connsiteY13" fmla="*/ 0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13" fmla="*/ 1059953 w 1127398"/>
                  <a:gd name="connsiteY13" fmla="*/ 254976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1070113 w 1127398"/>
                  <a:gd name="connsiteY0" fmla="*/ 331813 h 1292033"/>
                  <a:gd name="connsiteX1" fmla="*/ 1084714 w 1127398"/>
                  <a:gd name="connsiteY1" fmla="*/ 733583 h 1292033"/>
                  <a:gd name="connsiteX2" fmla="*/ 890041 w 1127398"/>
                  <a:gd name="connsiteY2" fmla="*/ 1289960 h 1292033"/>
                  <a:gd name="connsiteX3" fmla="*/ 833274 w 1127398"/>
                  <a:gd name="connsiteY3" fmla="*/ 1289882 h 1292033"/>
                  <a:gd name="connsiteX4" fmla="*/ 822618 w 1127398"/>
                  <a:gd name="connsiteY4" fmla="*/ 1292033 h 1292033"/>
                  <a:gd name="connsiteX5" fmla="*/ 466520 w 1127398"/>
                  <a:gd name="connsiteY5" fmla="*/ 1291142 h 1292033"/>
                  <a:gd name="connsiteX6" fmla="*/ 14455 w 1127398"/>
                  <a:gd name="connsiteY6" fmla="*/ 1198125 h 1292033"/>
                  <a:gd name="connsiteX7" fmla="*/ 344114 w 1127398"/>
                  <a:gd name="connsiteY7" fmla="*/ 848175 h 1292033"/>
                  <a:gd name="connsiteX8" fmla="*/ 582297 w 1127398"/>
                  <a:gd name="connsiteY8" fmla="*/ 500044 h 1292033"/>
                  <a:gd name="connsiteX9" fmla="*/ 584497 w 1127398"/>
                  <a:gd name="connsiteY9" fmla="*/ 497093 h 1292033"/>
                  <a:gd name="connsiteX10" fmla="*/ 632805 w 1127398"/>
                  <a:gd name="connsiteY10" fmla="*/ 378450 h 1292033"/>
                  <a:gd name="connsiteX11" fmla="*/ 862145 w 1127398"/>
                  <a:gd name="connsiteY11" fmla="*/ 0 h 1292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7398" h="1292033">
                    <a:moveTo>
                      <a:pt x="1070113" y="331813"/>
                    </a:moveTo>
                    <a:cubicBezTo>
                      <a:pt x="1107208" y="454077"/>
                      <a:pt x="1144356" y="574199"/>
                      <a:pt x="1084714" y="733583"/>
                    </a:cubicBezTo>
                    <a:cubicBezTo>
                      <a:pt x="1200102" y="1209108"/>
                      <a:pt x="1063499" y="1282376"/>
                      <a:pt x="890041" y="1289960"/>
                    </a:cubicBezTo>
                    <a:lnTo>
                      <a:pt x="833274" y="1289882"/>
                    </a:lnTo>
                    <a:lnTo>
                      <a:pt x="822618" y="1292033"/>
                    </a:lnTo>
                    <a:lnTo>
                      <a:pt x="466520" y="1291142"/>
                    </a:lnTo>
                    <a:cubicBezTo>
                      <a:pt x="268421" y="1298046"/>
                      <a:pt x="59135" y="1232488"/>
                      <a:pt x="14455" y="1198125"/>
                    </a:cubicBezTo>
                    <a:cubicBezTo>
                      <a:pt x="-57034" y="1143145"/>
                      <a:pt x="149895" y="1058059"/>
                      <a:pt x="344114" y="848175"/>
                    </a:cubicBezTo>
                    <a:cubicBezTo>
                      <a:pt x="450328" y="733396"/>
                      <a:pt x="522499" y="589412"/>
                      <a:pt x="582297" y="500044"/>
                    </a:cubicBezTo>
                    <a:lnTo>
                      <a:pt x="584497" y="497093"/>
                    </a:lnTo>
                    <a:lnTo>
                      <a:pt x="632805" y="378450"/>
                    </a:lnTo>
                    <a:cubicBezTo>
                      <a:pt x="716630" y="184341"/>
                      <a:pt x="810294" y="13654"/>
                      <a:pt x="862145" y="0"/>
                    </a:cubicBezTo>
                  </a:path>
                </a:pathLst>
              </a:custGeom>
              <a:pattFill prst="solidDmnd">
                <a:fgClr>
                  <a:srgbClr val="FF0000"/>
                </a:fgClr>
                <a:bgClr>
                  <a:srgbClr val="FFCCFF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26" name="フリーフォーム 925"/>
              <p:cNvSpPr/>
              <p:nvPr/>
            </p:nvSpPr>
            <p:spPr>
              <a:xfrm flipH="1">
                <a:off x="6699279" y="1022784"/>
                <a:ext cx="1127398" cy="1292033"/>
              </a:xfrm>
              <a:custGeom>
                <a:avLst/>
                <a:gdLst>
                  <a:gd name="connsiteX0" fmla="*/ 862145 w 1127398"/>
                  <a:gd name="connsiteY0" fmla="*/ 0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862145 w 1127398"/>
                  <a:gd name="connsiteY0" fmla="*/ 0 h 1292033"/>
                  <a:gd name="connsiteX1" fmla="*/ 968513 w 1127398"/>
                  <a:gd name="connsiteY1" fmla="*/ 163536 h 1292033"/>
                  <a:gd name="connsiteX2" fmla="*/ 1070113 w 1127398"/>
                  <a:gd name="connsiteY2" fmla="*/ 331813 h 1292033"/>
                  <a:gd name="connsiteX3" fmla="*/ 1084714 w 1127398"/>
                  <a:gd name="connsiteY3" fmla="*/ 733583 h 1292033"/>
                  <a:gd name="connsiteX4" fmla="*/ 890041 w 1127398"/>
                  <a:gd name="connsiteY4" fmla="*/ 1289960 h 1292033"/>
                  <a:gd name="connsiteX5" fmla="*/ 833274 w 1127398"/>
                  <a:gd name="connsiteY5" fmla="*/ 1289882 h 1292033"/>
                  <a:gd name="connsiteX6" fmla="*/ 822618 w 1127398"/>
                  <a:gd name="connsiteY6" fmla="*/ 1292033 h 1292033"/>
                  <a:gd name="connsiteX7" fmla="*/ 466520 w 1127398"/>
                  <a:gd name="connsiteY7" fmla="*/ 1291142 h 1292033"/>
                  <a:gd name="connsiteX8" fmla="*/ 14455 w 1127398"/>
                  <a:gd name="connsiteY8" fmla="*/ 1198125 h 1292033"/>
                  <a:gd name="connsiteX9" fmla="*/ 344114 w 1127398"/>
                  <a:gd name="connsiteY9" fmla="*/ 848175 h 1292033"/>
                  <a:gd name="connsiteX10" fmla="*/ 582297 w 1127398"/>
                  <a:gd name="connsiteY10" fmla="*/ 500044 h 1292033"/>
                  <a:gd name="connsiteX11" fmla="*/ 584497 w 1127398"/>
                  <a:gd name="connsiteY11" fmla="*/ 497093 h 1292033"/>
                  <a:gd name="connsiteX12" fmla="*/ 632805 w 1127398"/>
                  <a:gd name="connsiteY12" fmla="*/ 378450 h 1292033"/>
                  <a:gd name="connsiteX13" fmla="*/ 862145 w 1127398"/>
                  <a:gd name="connsiteY13" fmla="*/ 0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13" fmla="*/ 1059953 w 1127398"/>
                  <a:gd name="connsiteY13" fmla="*/ 254976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1070113 w 1127398"/>
                  <a:gd name="connsiteY0" fmla="*/ 331813 h 1292033"/>
                  <a:gd name="connsiteX1" fmla="*/ 1084714 w 1127398"/>
                  <a:gd name="connsiteY1" fmla="*/ 733583 h 1292033"/>
                  <a:gd name="connsiteX2" fmla="*/ 890041 w 1127398"/>
                  <a:gd name="connsiteY2" fmla="*/ 1289960 h 1292033"/>
                  <a:gd name="connsiteX3" fmla="*/ 833274 w 1127398"/>
                  <a:gd name="connsiteY3" fmla="*/ 1289882 h 1292033"/>
                  <a:gd name="connsiteX4" fmla="*/ 822618 w 1127398"/>
                  <a:gd name="connsiteY4" fmla="*/ 1292033 h 1292033"/>
                  <a:gd name="connsiteX5" fmla="*/ 466520 w 1127398"/>
                  <a:gd name="connsiteY5" fmla="*/ 1291142 h 1292033"/>
                  <a:gd name="connsiteX6" fmla="*/ 14455 w 1127398"/>
                  <a:gd name="connsiteY6" fmla="*/ 1198125 h 1292033"/>
                  <a:gd name="connsiteX7" fmla="*/ 344114 w 1127398"/>
                  <a:gd name="connsiteY7" fmla="*/ 848175 h 1292033"/>
                  <a:gd name="connsiteX8" fmla="*/ 582297 w 1127398"/>
                  <a:gd name="connsiteY8" fmla="*/ 500044 h 1292033"/>
                  <a:gd name="connsiteX9" fmla="*/ 584497 w 1127398"/>
                  <a:gd name="connsiteY9" fmla="*/ 497093 h 1292033"/>
                  <a:gd name="connsiteX10" fmla="*/ 632805 w 1127398"/>
                  <a:gd name="connsiteY10" fmla="*/ 378450 h 1292033"/>
                  <a:gd name="connsiteX11" fmla="*/ 862145 w 1127398"/>
                  <a:gd name="connsiteY11" fmla="*/ 0 h 1292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7398" h="1292033">
                    <a:moveTo>
                      <a:pt x="1070113" y="331813"/>
                    </a:moveTo>
                    <a:cubicBezTo>
                      <a:pt x="1107208" y="454077"/>
                      <a:pt x="1144356" y="574199"/>
                      <a:pt x="1084714" y="733583"/>
                    </a:cubicBezTo>
                    <a:cubicBezTo>
                      <a:pt x="1200102" y="1209108"/>
                      <a:pt x="1063499" y="1282376"/>
                      <a:pt x="890041" y="1289960"/>
                    </a:cubicBezTo>
                    <a:lnTo>
                      <a:pt x="833274" y="1289882"/>
                    </a:lnTo>
                    <a:lnTo>
                      <a:pt x="822618" y="1292033"/>
                    </a:lnTo>
                    <a:lnTo>
                      <a:pt x="466520" y="1291142"/>
                    </a:lnTo>
                    <a:cubicBezTo>
                      <a:pt x="268421" y="1298046"/>
                      <a:pt x="59135" y="1232488"/>
                      <a:pt x="14455" y="1198125"/>
                    </a:cubicBezTo>
                    <a:cubicBezTo>
                      <a:pt x="-57034" y="1143145"/>
                      <a:pt x="149895" y="1058059"/>
                      <a:pt x="344114" y="848175"/>
                    </a:cubicBezTo>
                    <a:cubicBezTo>
                      <a:pt x="450328" y="733396"/>
                      <a:pt x="522499" y="589412"/>
                      <a:pt x="582297" y="500044"/>
                    </a:cubicBezTo>
                    <a:lnTo>
                      <a:pt x="584497" y="497093"/>
                    </a:lnTo>
                    <a:lnTo>
                      <a:pt x="632805" y="378450"/>
                    </a:lnTo>
                    <a:cubicBezTo>
                      <a:pt x="716630" y="184341"/>
                      <a:pt x="810294" y="13654"/>
                      <a:pt x="862145" y="0"/>
                    </a:cubicBezTo>
                  </a:path>
                </a:pathLst>
              </a:custGeom>
              <a:pattFill prst="solidDmnd">
                <a:fgClr>
                  <a:srgbClr val="FF0000"/>
                </a:fgClr>
                <a:bgClr>
                  <a:srgbClr val="FFCCFF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896" name="グループ化 895"/>
            <p:cNvGrpSpPr/>
            <p:nvPr/>
          </p:nvGrpSpPr>
          <p:grpSpPr>
            <a:xfrm>
              <a:off x="4908370" y="624297"/>
              <a:ext cx="709081" cy="728459"/>
              <a:chOff x="903440" y="5311672"/>
              <a:chExt cx="834570" cy="857377"/>
            </a:xfrm>
          </p:grpSpPr>
          <p:sp>
            <p:nvSpPr>
              <p:cNvPr id="897" name="円/楕円 273"/>
              <p:cNvSpPr/>
              <p:nvPr/>
            </p:nvSpPr>
            <p:spPr>
              <a:xfrm>
                <a:off x="929392" y="5311672"/>
                <a:ext cx="774926" cy="77492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898" name="グループ化 897"/>
              <p:cNvGrpSpPr/>
              <p:nvPr/>
            </p:nvGrpSpPr>
            <p:grpSpPr>
              <a:xfrm>
                <a:off x="903440" y="5381649"/>
                <a:ext cx="834570" cy="787400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909" name="グループ化 908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914" name="円/楕円 307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15" name="円/楕円 308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910" name="グループ化 909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912" name="円/楕円 305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13" name="円/楕円 306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911" name="円/楕円 304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899" name="円/楕円 27"/>
              <p:cNvSpPr/>
              <p:nvPr/>
            </p:nvSpPr>
            <p:spPr>
              <a:xfrm>
                <a:off x="1240606" y="6043182"/>
                <a:ext cx="16424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0" name="円/楕円 27"/>
              <p:cNvSpPr/>
              <p:nvPr/>
            </p:nvSpPr>
            <p:spPr>
              <a:xfrm rot="10800000">
                <a:off x="1027405" y="5615527"/>
                <a:ext cx="18745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1" name="円/楕円 27"/>
              <p:cNvSpPr/>
              <p:nvPr/>
            </p:nvSpPr>
            <p:spPr>
              <a:xfrm rot="10800000">
                <a:off x="1433805" y="5615527"/>
                <a:ext cx="18745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2" name="正方形/長方形 67"/>
              <p:cNvSpPr/>
              <p:nvPr/>
            </p:nvSpPr>
            <p:spPr>
              <a:xfrm>
                <a:off x="1303452" y="5956511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3" name="月 902"/>
              <p:cNvSpPr/>
              <p:nvPr/>
            </p:nvSpPr>
            <p:spPr>
              <a:xfrm>
                <a:off x="944851" y="5438394"/>
                <a:ext cx="198316" cy="499360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4" name="円/楕円 288"/>
              <p:cNvSpPr/>
              <p:nvPr/>
            </p:nvSpPr>
            <p:spPr>
              <a:xfrm>
                <a:off x="1136276" y="5715958"/>
                <a:ext cx="55041" cy="121100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5" name="円/楕円 289"/>
              <p:cNvSpPr/>
              <p:nvPr/>
            </p:nvSpPr>
            <p:spPr>
              <a:xfrm>
                <a:off x="1462885" y="5715958"/>
                <a:ext cx="55041" cy="121100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6" name="月 905"/>
              <p:cNvSpPr/>
              <p:nvPr/>
            </p:nvSpPr>
            <p:spPr>
              <a:xfrm>
                <a:off x="1079189" y="5404347"/>
                <a:ext cx="95311" cy="294787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7" name="月 906"/>
              <p:cNvSpPr/>
              <p:nvPr/>
            </p:nvSpPr>
            <p:spPr>
              <a:xfrm>
                <a:off x="1014428" y="5431635"/>
                <a:ext cx="95311" cy="294787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8" name="月 907"/>
              <p:cNvSpPr/>
              <p:nvPr/>
            </p:nvSpPr>
            <p:spPr>
              <a:xfrm>
                <a:off x="1145144" y="5373216"/>
                <a:ext cx="95311" cy="294787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941" name="グループ化 940"/>
          <p:cNvGrpSpPr/>
          <p:nvPr/>
        </p:nvGrpSpPr>
        <p:grpSpPr>
          <a:xfrm>
            <a:off x="6081503" y="1228708"/>
            <a:ext cx="1548012" cy="1234587"/>
            <a:chOff x="6381955" y="637102"/>
            <a:chExt cx="2001560" cy="1596305"/>
          </a:xfrm>
        </p:grpSpPr>
        <p:grpSp>
          <p:nvGrpSpPr>
            <p:cNvPr id="942" name="グループ化 941"/>
            <p:cNvGrpSpPr/>
            <p:nvPr/>
          </p:nvGrpSpPr>
          <p:grpSpPr>
            <a:xfrm>
              <a:off x="6381955" y="1240881"/>
              <a:ext cx="2001560" cy="992526"/>
              <a:chOff x="4935157" y="965975"/>
              <a:chExt cx="2891520" cy="1433836"/>
            </a:xfrm>
          </p:grpSpPr>
          <p:sp>
            <p:nvSpPr>
              <p:cNvPr id="982" name="片側の 2 つの角を丸めた四角形 981"/>
              <p:cNvSpPr/>
              <p:nvPr/>
            </p:nvSpPr>
            <p:spPr>
              <a:xfrm>
                <a:off x="5726958" y="965976"/>
                <a:ext cx="1303020" cy="878840"/>
              </a:xfrm>
              <a:prstGeom prst="round2SameRect">
                <a:avLst>
                  <a:gd name="adj1" fmla="val 22549"/>
                  <a:gd name="adj2" fmla="val 0"/>
                </a:avLst>
              </a:prstGeom>
              <a:pattFill prst="lgConfetti">
                <a:fgClr>
                  <a:srgbClr val="C00000"/>
                </a:fgClr>
                <a:bgClr>
                  <a:srgbClr val="FF33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83" name="二等辺三角形 982"/>
              <p:cNvSpPr/>
              <p:nvPr/>
            </p:nvSpPr>
            <p:spPr>
              <a:xfrm rot="10800000">
                <a:off x="6179399" y="1105932"/>
                <a:ext cx="413379" cy="432813"/>
              </a:xfrm>
              <a:prstGeom prst="triangl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984" name="グループ化 983"/>
              <p:cNvGrpSpPr/>
              <p:nvPr/>
            </p:nvGrpSpPr>
            <p:grpSpPr>
              <a:xfrm>
                <a:off x="5983171" y="965975"/>
                <a:ext cx="799974" cy="624083"/>
                <a:chOff x="5559551" y="2748280"/>
                <a:chExt cx="799974" cy="766188"/>
              </a:xfrm>
              <a:pattFill prst="lgCheck">
                <a:fgClr>
                  <a:srgbClr val="FF0000"/>
                </a:fgClr>
                <a:bgClr>
                  <a:srgbClr val="FF99CC"/>
                </a:bgClr>
              </a:pattFill>
            </p:grpSpPr>
            <p:sp>
              <p:nvSpPr>
                <p:cNvPr id="1005" name="フリーフォーム 1004"/>
                <p:cNvSpPr/>
                <p:nvPr/>
              </p:nvSpPr>
              <p:spPr>
                <a:xfrm flipH="1">
                  <a:off x="5559551" y="2748280"/>
                  <a:ext cx="431520" cy="744252"/>
                </a:xfrm>
                <a:custGeom>
                  <a:avLst/>
                  <a:gdLst>
                    <a:gd name="connsiteX0" fmla="*/ 431520 w 431520"/>
                    <a:gd name="connsiteY0" fmla="*/ 0 h 744252"/>
                    <a:gd name="connsiteX1" fmla="*/ 251110 w 431520"/>
                    <a:gd name="connsiteY1" fmla="*/ 0 h 744252"/>
                    <a:gd name="connsiteX2" fmla="*/ 0 w 431520"/>
                    <a:gd name="connsiteY2" fmla="*/ 559979 h 744252"/>
                    <a:gd name="connsiteX3" fmla="*/ 97777 w 431520"/>
                    <a:gd name="connsiteY3" fmla="*/ 744252 h 744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1520" h="744252">
                      <a:moveTo>
                        <a:pt x="431520" y="0"/>
                      </a:moveTo>
                      <a:lnTo>
                        <a:pt x="251110" y="0"/>
                      </a:lnTo>
                      <a:lnTo>
                        <a:pt x="0" y="559979"/>
                      </a:lnTo>
                      <a:lnTo>
                        <a:pt x="97777" y="744252"/>
                      </a:lnTo>
                      <a:close/>
                    </a:path>
                  </a:pathLst>
                </a:custGeom>
                <a:pattFill prst="lgConfetti">
                  <a:fgClr>
                    <a:srgbClr val="C00000"/>
                  </a:fgClr>
                  <a:bgClr>
                    <a:srgbClr val="FF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06" name="平行四辺形 1005"/>
                <p:cNvSpPr/>
                <p:nvPr/>
              </p:nvSpPr>
              <p:spPr>
                <a:xfrm>
                  <a:off x="5835535" y="2748280"/>
                  <a:ext cx="523990" cy="766188"/>
                </a:xfrm>
                <a:prstGeom prst="parallelogram">
                  <a:avLst>
                    <a:gd name="adj" fmla="val 65570"/>
                  </a:avLst>
                </a:prstGeom>
                <a:pattFill prst="lgConfetti">
                  <a:fgClr>
                    <a:srgbClr val="C00000"/>
                  </a:fgClr>
                  <a:bgClr>
                    <a:srgbClr val="FF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985" name="角丸四角形 984"/>
              <p:cNvSpPr/>
              <p:nvPr/>
            </p:nvSpPr>
            <p:spPr>
              <a:xfrm>
                <a:off x="5618625" y="1501970"/>
                <a:ext cx="1519686" cy="517796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86" name="角丸四角形 985"/>
              <p:cNvSpPr/>
              <p:nvPr/>
            </p:nvSpPr>
            <p:spPr>
              <a:xfrm>
                <a:off x="5618625" y="1647162"/>
                <a:ext cx="1519686" cy="517796"/>
              </a:xfrm>
              <a:prstGeom prst="roundRect">
                <a:avLst>
                  <a:gd name="adj" fmla="val 50000"/>
                </a:avLst>
              </a:prstGeom>
              <a:solidFill>
                <a:srgbClr val="5B9BD5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87" name="角丸四角形 986"/>
              <p:cNvSpPr/>
              <p:nvPr/>
            </p:nvSpPr>
            <p:spPr>
              <a:xfrm>
                <a:off x="5761066" y="1646239"/>
                <a:ext cx="1234804" cy="58622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88" name="角丸四角形 987"/>
              <p:cNvSpPr/>
              <p:nvPr/>
            </p:nvSpPr>
            <p:spPr>
              <a:xfrm>
                <a:off x="5997952" y="1646239"/>
                <a:ext cx="761032" cy="586222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89" name="角丸四角形 988"/>
              <p:cNvSpPr/>
              <p:nvPr/>
            </p:nvSpPr>
            <p:spPr>
              <a:xfrm>
                <a:off x="6186396" y="1646239"/>
                <a:ext cx="406383" cy="58622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990" name="グループ化 989"/>
              <p:cNvGrpSpPr/>
              <p:nvPr/>
            </p:nvGrpSpPr>
            <p:grpSpPr>
              <a:xfrm>
                <a:off x="5828277" y="2100109"/>
                <a:ext cx="1094261" cy="299702"/>
                <a:chOff x="2610657" y="3882413"/>
                <a:chExt cx="1094261" cy="299702"/>
              </a:xfrm>
              <a:solidFill>
                <a:srgbClr val="FFCC99"/>
              </a:solidFill>
            </p:grpSpPr>
            <p:grpSp>
              <p:nvGrpSpPr>
                <p:cNvPr id="993" name="グループ化 992"/>
                <p:cNvGrpSpPr/>
                <p:nvPr/>
              </p:nvGrpSpPr>
              <p:grpSpPr>
                <a:xfrm rot="20656335">
                  <a:off x="2610657" y="3882413"/>
                  <a:ext cx="562546" cy="299702"/>
                  <a:chOff x="1271282" y="4221958"/>
                  <a:chExt cx="903520" cy="404758"/>
                </a:xfrm>
                <a:grpFill/>
              </p:grpSpPr>
              <p:sp>
                <p:nvSpPr>
                  <p:cNvPr id="1000" name="円/楕円 31"/>
                  <p:cNvSpPr/>
                  <p:nvPr/>
                </p:nvSpPr>
                <p:spPr>
                  <a:xfrm>
                    <a:off x="1271282" y="4221958"/>
                    <a:ext cx="660044" cy="325835"/>
                  </a:xfrm>
                  <a:custGeom>
                    <a:avLst/>
                    <a:gdLst>
                      <a:gd name="connsiteX0" fmla="*/ 0 w 921543"/>
                      <a:gd name="connsiteY0" fmla="*/ 227390 h 454780"/>
                      <a:gd name="connsiteX1" fmla="*/ 460772 w 921543"/>
                      <a:gd name="connsiteY1" fmla="*/ 0 h 454780"/>
                      <a:gd name="connsiteX2" fmla="*/ 921544 w 921543"/>
                      <a:gd name="connsiteY2" fmla="*/ 227390 h 454780"/>
                      <a:gd name="connsiteX3" fmla="*/ 460772 w 921543"/>
                      <a:gd name="connsiteY3" fmla="*/ 454780 h 454780"/>
                      <a:gd name="connsiteX4" fmla="*/ 0 w 921543"/>
                      <a:gd name="connsiteY4" fmla="*/ 227390 h 454780"/>
                      <a:gd name="connsiteX0" fmla="*/ 35 w 921579"/>
                      <a:gd name="connsiteY0" fmla="*/ 227390 h 340824"/>
                      <a:gd name="connsiteX1" fmla="*/ 460807 w 921579"/>
                      <a:gd name="connsiteY1" fmla="*/ 0 h 340824"/>
                      <a:gd name="connsiteX2" fmla="*/ 921579 w 921579"/>
                      <a:gd name="connsiteY2" fmla="*/ 227390 h 340824"/>
                      <a:gd name="connsiteX3" fmla="*/ 479857 w 921579"/>
                      <a:gd name="connsiteY3" fmla="*/ 340480 h 340824"/>
                      <a:gd name="connsiteX4" fmla="*/ 35 w 921579"/>
                      <a:gd name="connsiteY4" fmla="*/ 227390 h 340824"/>
                      <a:gd name="connsiteX0" fmla="*/ 35 w 921579"/>
                      <a:gd name="connsiteY0" fmla="*/ 227390 h 358777"/>
                      <a:gd name="connsiteX1" fmla="*/ 460807 w 921579"/>
                      <a:gd name="connsiteY1" fmla="*/ 0 h 358777"/>
                      <a:gd name="connsiteX2" fmla="*/ 921579 w 921579"/>
                      <a:gd name="connsiteY2" fmla="*/ 227390 h 358777"/>
                      <a:gd name="connsiteX3" fmla="*/ 479857 w 921579"/>
                      <a:gd name="connsiteY3" fmla="*/ 340480 h 358777"/>
                      <a:gd name="connsiteX4" fmla="*/ 35 w 921579"/>
                      <a:gd name="connsiteY4" fmla="*/ 227390 h 358777"/>
                      <a:gd name="connsiteX0" fmla="*/ 24 w 888230"/>
                      <a:gd name="connsiteY0" fmla="*/ 227501 h 350077"/>
                      <a:gd name="connsiteX1" fmla="*/ 460796 w 888230"/>
                      <a:gd name="connsiteY1" fmla="*/ 111 h 350077"/>
                      <a:gd name="connsiteX2" fmla="*/ 888230 w 888230"/>
                      <a:gd name="connsiteY2" fmla="*/ 258458 h 350077"/>
                      <a:gd name="connsiteX3" fmla="*/ 479846 w 888230"/>
                      <a:gd name="connsiteY3" fmla="*/ 340591 h 350077"/>
                      <a:gd name="connsiteX4" fmla="*/ 24 w 888230"/>
                      <a:gd name="connsiteY4" fmla="*/ 227501 h 350077"/>
                      <a:gd name="connsiteX0" fmla="*/ 33 w 888239"/>
                      <a:gd name="connsiteY0" fmla="*/ 228482 h 351058"/>
                      <a:gd name="connsiteX1" fmla="*/ 460805 w 888239"/>
                      <a:gd name="connsiteY1" fmla="*/ 1092 h 351058"/>
                      <a:gd name="connsiteX2" fmla="*/ 888239 w 888239"/>
                      <a:gd name="connsiteY2" fmla="*/ 259439 h 351058"/>
                      <a:gd name="connsiteX3" fmla="*/ 479855 w 888239"/>
                      <a:gd name="connsiteY3" fmla="*/ 341572 h 351058"/>
                      <a:gd name="connsiteX4" fmla="*/ 33 w 888239"/>
                      <a:gd name="connsiteY4" fmla="*/ 228482 h 351058"/>
                      <a:gd name="connsiteX0" fmla="*/ 21 w 921564"/>
                      <a:gd name="connsiteY0" fmla="*/ 218063 h 350850"/>
                      <a:gd name="connsiteX1" fmla="*/ 494130 w 921564"/>
                      <a:gd name="connsiteY1" fmla="*/ 198 h 350850"/>
                      <a:gd name="connsiteX2" fmla="*/ 921564 w 921564"/>
                      <a:gd name="connsiteY2" fmla="*/ 258545 h 350850"/>
                      <a:gd name="connsiteX3" fmla="*/ 513180 w 921564"/>
                      <a:gd name="connsiteY3" fmla="*/ 340678 h 350850"/>
                      <a:gd name="connsiteX4" fmla="*/ 21 w 921564"/>
                      <a:gd name="connsiteY4" fmla="*/ 218063 h 350850"/>
                      <a:gd name="connsiteX0" fmla="*/ 34 w 921577"/>
                      <a:gd name="connsiteY0" fmla="*/ 218057 h 331822"/>
                      <a:gd name="connsiteX1" fmla="*/ 494143 w 921577"/>
                      <a:gd name="connsiteY1" fmla="*/ 192 h 331822"/>
                      <a:gd name="connsiteX2" fmla="*/ 921577 w 921577"/>
                      <a:gd name="connsiteY2" fmla="*/ 258539 h 331822"/>
                      <a:gd name="connsiteX3" fmla="*/ 517955 w 921577"/>
                      <a:gd name="connsiteY3" fmla="*/ 304954 h 331822"/>
                      <a:gd name="connsiteX4" fmla="*/ 34 w 921577"/>
                      <a:gd name="connsiteY4" fmla="*/ 218057 h 331822"/>
                      <a:gd name="connsiteX0" fmla="*/ 34 w 921577"/>
                      <a:gd name="connsiteY0" fmla="*/ 218057 h 342993"/>
                      <a:gd name="connsiteX1" fmla="*/ 494143 w 921577"/>
                      <a:gd name="connsiteY1" fmla="*/ 192 h 342993"/>
                      <a:gd name="connsiteX2" fmla="*/ 921577 w 921577"/>
                      <a:gd name="connsiteY2" fmla="*/ 258539 h 342993"/>
                      <a:gd name="connsiteX3" fmla="*/ 517955 w 921577"/>
                      <a:gd name="connsiteY3" fmla="*/ 304954 h 342993"/>
                      <a:gd name="connsiteX4" fmla="*/ 34 w 921577"/>
                      <a:gd name="connsiteY4" fmla="*/ 218057 h 342993"/>
                      <a:gd name="connsiteX0" fmla="*/ 22 w 921565"/>
                      <a:gd name="connsiteY0" fmla="*/ 218046 h 318209"/>
                      <a:gd name="connsiteX1" fmla="*/ 494131 w 921565"/>
                      <a:gd name="connsiteY1" fmla="*/ 181 h 318209"/>
                      <a:gd name="connsiteX2" fmla="*/ 921565 w 921565"/>
                      <a:gd name="connsiteY2" fmla="*/ 258528 h 318209"/>
                      <a:gd name="connsiteX3" fmla="*/ 513180 w 921565"/>
                      <a:gd name="connsiteY3" fmla="*/ 240649 h 318209"/>
                      <a:gd name="connsiteX4" fmla="*/ 22 w 921565"/>
                      <a:gd name="connsiteY4" fmla="*/ 218046 h 318209"/>
                      <a:gd name="connsiteX0" fmla="*/ 22 w 921565"/>
                      <a:gd name="connsiteY0" fmla="*/ 218046 h 340268"/>
                      <a:gd name="connsiteX1" fmla="*/ 494131 w 921565"/>
                      <a:gd name="connsiteY1" fmla="*/ 181 h 340268"/>
                      <a:gd name="connsiteX2" fmla="*/ 921565 w 921565"/>
                      <a:gd name="connsiteY2" fmla="*/ 258528 h 340268"/>
                      <a:gd name="connsiteX3" fmla="*/ 513180 w 921565"/>
                      <a:gd name="connsiteY3" fmla="*/ 240649 h 340268"/>
                      <a:gd name="connsiteX4" fmla="*/ 22 w 921565"/>
                      <a:gd name="connsiteY4" fmla="*/ 218046 h 340268"/>
                      <a:gd name="connsiteX0" fmla="*/ 2 w 921545"/>
                      <a:gd name="connsiteY0" fmla="*/ 220424 h 342646"/>
                      <a:gd name="connsiteX1" fmla="*/ 517923 w 921545"/>
                      <a:gd name="connsiteY1" fmla="*/ 178 h 342646"/>
                      <a:gd name="connsiteX2" fmla="*/ 921545 w 921545"/>
                      <a:gd name="connsiteY2" fmla="*/ 260906 h 342646"/>
                      <a:gd name="connsiteX3" fmla="*/ 513160 w 921545"/>
                      <a:gd name="connsiteY3" fmla="*/ 243027 h 342646"/>
                      <a:gd name="connsiteX4" fmla="*/ 2 w 921545"/>
                      <a:gd name="connsiteY4" fmla="*/ 220424 h 342646"/>
                      <a:gd name="connsiteX0" fmla="*/ 2 w 921545"/>
                      <a:gd name="connsiteY0" fmla="*/ 220288 h 342510"/>
                      <a:gd name="connsiteX1" fmla="*/ 517923 w 921545"/>
                      <a:gd name="connsiteY1" fmla="*/ 42 h 342510"/>
                      <a:gd name="connsiteX2" fmla="*/ 921545 w 921545"/>
                      <a:gd name="connsiteY2" fmla="*/ 260770 h 342510"/>
                      <a:gd name="connsiteX3" fmla="*/ 513160 w 921545"/>
                      <a:gd name="connsiteY3" fmla="*/ 242891 h 342510"/>
                      <a:gd name="connsiteX4" fmla="*/ 2 w 921545"/>
                      <a:gd name="connsiteY4" fmla="*/ 220288 h 342510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4449 w 749804"/>
                      <a:gd name="connsiteY0" fmla="*/ 93794 h 375291"/>
                      <a:gd name="connsiteX1" fmla="*/ 346182 w 749804"/>
                      <a:gd name="connsiteY1" fmla="*/ 32823 h 375291"/>
                      <a:gd name="connsiteX2" fmla="*/ 749804 w 749804"/>
                      <a:gd name="connsiteY2" fmla="*/ 293551 h 375291"/>
                      <a:gd name="connsiteX3" fmla="*/ 341419 w 749804"/>
                      <a:gd name="connsiteY3" fmla="*/ 275672 h 375291"/>
                      <a:gd name="connsiteX4" fmla="*/ 4449 w 749804"/>
                      <a:gd name="connsiteY4" fmla="*/ 93794 h 3752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49804" h="375291">
                        <a:moveTo>
                          <a:pt x="4449" y="93794"/>
                        </a:moveTo>
                        <a:cubicBezTo>
                          <a:pt x="42730" y="-76323"/>
                          <a:pt x="92579" y="37982"/>
                          <a:pt x="346182" y="32823"/>
                        </a:cubicBezTo>
                        <a:cubicBezTo>
                          <a:pt x="599785" y="27664"/>
                          <a:pt x="749804" y="167967"/>
                          <a:pt x="749804" y="293551"/>
                        </a:cubicBezTo>
                        <a:cubicBezTo>
                          <a:pt x="749804" y="419135"/>
                          <a:pt x="499772" y="389575"/>
                          <a:pt x="341419" y="275672"/>
                        </a:cubicBezTo>
                        <a:cubicBezTo>
                          <a:pt x="183066" y="161769"/>
                          <a:pt x="-33832" y="263911"/>
                          <a:pt x="4449" y="93794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01" name="円/楕円 32"/>
                  <p:cNvSpPr/>
                  <p:nvPr/>
                </p:nvSpPr>
                <p:spPr>
                  <a:xfrm rot="1534639">
                    <a:off x="1822236" y="4405820"/>
                    <a:ext cx="342707" cy="11986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02" name="円/楕円 32"/>
                  <p:cNvSpPr/>
                  <p:nvPr/>
                </p:nvSpPr>
                <p:spPr>
                  <a:xfrm rot="1295949">
                    <a:off x="1787329" y="4444971"/>
                    <a:ext cx="387473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03" name="円/楕円 32"/>
                  <p:cNvSpPr/>
                  <p:nvPr/>
                </p:nvSpPr>
                <p:spPr>
                  <a:xfrm rot="1011749">
                    <a:off x="1756613" y="4466338"/>
                    <a:ext cx="352424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04" name="円/楕円 32"/>
                  <p:cNvSpPr/>
                  <p:nvPr/>
                </p:nvSpPr>
                <p:spPr>
                  <a:xfrm rot="1011749">
                    <a:off x="1714531" y="4491696"/>
                    <a:ext cx="247156" cy="13502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994" name="グループ化 993"/>
                <p:cNvGrpSpPr/>
                <p:nvPr/>
              </p:nvGrpSpPr>
              <p:grpSpPr>
                <a:xfrm rot="943665" flipH="1">
                  <a:off x="3142372" y="3882413"/>
                  <a:ext cx="562546" cy="299702"/>
                  <a:chOff x="1271282" y="4221958"/>
                  <a:chExt cx="903520" cy="404758"/>
                </a:xfrm>
                <a:grpFill/>
              </p:grpSpPr>
              <p:sp>
                <p:nvSpPr>
                  <p:cNvPr id="995" name="円/楕円 31"/>
                  <p:cNvSpPr/>
                  <p:nvPr/>
                </p:nvSpPr>
                <p:spPr>
                  <a:xfrm>
                    <a:off x="1271282" y="4221958"/>
                    <a:ext cx="660044" cy="325835"/>
                  </a:xfrm>
                  <a:custGeom>
                    <a:avLst/>
                    <a:gdLst>
                      <a:gd name="connsiteX0" fmla="*/ 0 w 921543"/>
                      <a:gd name="connsiteY0" fmla="*/ 227390 h 454780"/>
                      <a:gd name="connsiteX1" fmla="*/ 460772 w 921543"/>
                      <a:gd name="connsiteY1" fmla="*/ 0 h 454780"/>
                      <a:gd name="connsiteX2" fmla="*/ 921544 w 921543"/>
                      <a:gd name="connsiteY2" fmla="*/ 227390 h 454780"/>
                      <a:gd name="connsiteX3" fmla="*/ 460772 w 921543"/>
                      <a:gd name="connsiteY3" fmla="*/ 454780 h 454780"/>
                      <a:gd name="connsiteX4" fmla="*/ 0 w 921543"/>
                      <a:gd name="connsiteY4" fmla="*/ 227390 h 454780"/>
                      <a:gd name="connsiteX0" fmla="*/ 35 w 921579"/>
                      <a:gd name="connsiteY0" fmla="*/ 227390 h 340824"/>
                      <a:gd name="connsiteX1" fmla="*/ 460807 w 921579"/>
                      <a:gd name="connsiteY1" fmla="*/ 0 h 340824"/>
                      <a:gd name="connsiteX2" fmla="*/ 921579 w 921579"/>
                      <a:gd name="connsiteY2" fmla="*/ 227390 h 340824"/>
                      <a:gd name="connsiteX3" fmla="*/ 479857 w 921579"/>
                      <a:gd name="connsiteY3" fmla="*/ 340480 h 340824"/>
                      <a:gd name="connsiteX4" fmla="*/ 35 w 921579"/>
                      <a:gd name="connsiteY4" fmla="*/ 227390 h 340824"/>
                      <a:gd name="connsiteX0" fmla="*/ 35 w 921579"/>
                      <a:gd name="connsiteY0" fmla="*/ 227390 h 358777"/>
                      <a:gd name="connsiteX1" fmla="*/ 460807 w 921579"/>
                      <a:gd name="connsiteY1" fmla="*/ 0 h 358777"/>
                      <a:gd name="connsiteX2" fmla="*/ 921579 w 921579"/>
                      <a:gd name="connsiteY2" fmla="*/ 227390 h 358777"/>
                      <a:gd name="connsiteX3" fmla="*/ 479857 w 921579"/>
                      <a:gd name="connsiteY3" fmla="*/ 340480 h 358777"/>
                      <a:gd name="connsiteX4" fmla="*/ 35 w 921579"/>
                      <a:gd name="connsiteY4" fmla="*/ 227390 h 358777"/>
                      <a:gd name="connsiteX0" fmla="*/ 24 w 888230"/>
                      <a:gd name="connsiteY0" fmla="*/ 227501 h 350077"/>
                      <a:gd name="connsiteX1" fmla="*/ 460796 w 888230"/>
                      <a:gd name="connsiteY1" fmla="*/ 111 h 350077"/>
                      <a:gd name="connsiteX2" fmla="*/ 888230 w 888230"/>
                      <a:gd name="connsiteY2" fmla="*/ 258458 h 350077"/>
                      <a:gd name="connsiteX3" fmla="*/ 479846 w 888230"/>
                      <a:gd name="connsiteY3" fmla="*/ 340591 h 350077"/>
                      <a:gd name="connsiteX4" fmla="*/ 24 w 888230"/>
                      <a:gd name="connsiteY4" fmla="*/ 227501 h 350077"/>
                      <a:gd name="connsiteX0" fmla="*/ 33 w 888239"/>
                      <a:gd name="connsiteY0" fmla="*/ 228482 h 351058"/>
                      <a:gd name="connsiteX1" fmla="*/ 460805 w 888239"/>
                      <a:gd name="connsiteY1" fmla="*/ 1092 h 351058"/>
                      <a:gd name="connsiteX2" fmla="*/ 888239 w 888239"/>
                      <a:gd name="connsiteY2" fmla="*/ 259439 h 351058"/>
                      <a:gd name="connsiteX3" fmla="*/ 479855 w 888239"/>
                      <a:gd name="connsiteY3" fmla="*/ 341572 h 351058"/>
                      <a:gd name="connsiteX4" fmla="*/ 33 w 888239"/>
                      <a:gd name="connsiteY4" fmla="*/ 228482 h 351058"/>
                      <a:gd name="connsiteX0" fmla="*/ 21 w 921564"/>
                      <a:gd name="connsiteY0" fmla="*/ 218063 h 350850"/>
                      <a:gd name="connsiteX1" fmla="*/ 494130 w 921564"/>
                      <a:gd name="connsiteY1" fmla="*/ 198 h 350850"/>
                      <a:gd name="connsiteX2" fmla="*/ 921564 w 921564"/>
                      <a:gd name="connsiteY2" fmla="*/ 258545 h 350850"/>
                      <a:gd name="connsiteX3" fmla="*/ 513180 w 921564"/>
                      <a:gd name="connsiteY3" fmla="*/ 340678 h 350850"/>
                      <a:gd name="connsiteX4" fmla="*/ 21 w 921564"/>
                      <a:gd name="connsiteY4" fmla="*/ 218063 h 350850"/>
                      <a:gd name="connsiteX0" fmla="*/ 34 w 921577"/>
                      <a:gd name="connsiteY0" fmla="*/ 218057 h 331822"/>
                      <a:gd name="connsiteX1" fmla="*/ 494143 w 921577"/>
                      <a:gd name="connsiteY1" fmla="*/ 192 h 331822"/>
                      <a:gd name="connsiteX2" fmla="*/ 921577 w 921577"/>
                      <a:gd name="connsiteY2" fmla="*/ 258539 h 331822"/>
                      <a:gd name="connsiteX3" fmla="*/ 517955 w 921577"/>
                      <a:gd name="connsiteY3" fmla="*/ 304954 h 331822"/>
                      <a:gd name="connsiteX4" fmla="*/ 34 w 921577"/>
                      <a:gd name="connsiteY4" fmla="*/ 218057 h 331822"/>
                      <a:gd name="connsiteX0" fmla="*/ 34 w 921577"/>
                      <a:gd name="connsiteY0" fmla="*/ 218057 h 342993"/>
                      <a:gd name="connsiteX1" fmla="*/ 494143 w 921577"/>
                      <a:gd name="connsiteY1" fmla="*/ 192 h 342993"/>
                      <a:gd name="connsiteX2" fmla="*/ 921577 w 921577"/>
                      <a:gd name="connsiteY2" fmla="*/ 258539 h 342993"/>
                      <a:gd name="connsiteX3" fmla="*/ 517955 w 921577"/>
                      <a:gd name="connsiteY3" fmla="*/ 304954 h 342993"/>
                      <a:gd name="connsiteX4" fmla="*/ 34 w 921577"/>
                      <a:gd name="connsiteY4" fmla="*/ 218057 h 342993"/>
                      <a:gd name="connsiteX0" fmla="*/ 22 w 921565"/>
                      <a:gd name="connsiteY0" fmla="*/ 218046 h 318209"/>
                      <a:gd name="connsiteX1" fmla="*/ 494131 w 921565"/>
                      <a:gd name="connsiteY1" fmla="*/ 181 h 318209"/>
                      <a:gd name="connsiteX2" fmla="*/ 921565 w 921565"/>
                      <a:gd name="connsiteY2" fmla="*/ 258528 h 318209"/>
                      <a:gd name="connsiteX3" fmla="*/ 513180 w 921565"/>
                      <a:gd name="connsiteY3" fmla="*/ 240649 h 318209"/>
                      <a:gd name="connsiteX4" fmla="*/ 22 w 921565"/>
                      <a:gd name="connsiteY4" fmla="*/ 218046 h 318209"/>
                      <a:gd name="connsiteX0" fmla="*/ 22 w 921565"/>
                      <a:gd name="connsiteY0" fmla="*/ 218046 h 340268"/>
                      <a:gd name="connsiteX1" fmla="*/ 494131 w 921565"/>
                      <a:gd name="connsiteY1" fmla="*/ 181 h 340268"/>
                      <a:gd name="connsiteX2" fmla="*/ 921565 w 921565"/>
                      <a:gd name="connsiteY2" fmla="*/ 258528 h 340268"/>
                      <a:gd name="connsiteX3" fmla="*/ 513180 w 921565"/>
                      <a:gd name="connsiteY3" fmla="*/ 240649 h 340268"/>
                      <a:gd name="connsiteX4" fmla="*/ 22 w 921565"/>
                      <a:gd name="connsiteY4" fmla="*/ 218046 h 340268"/>
                      <a:gd name="connsiteX0" fmla="*/ 2 w 921545"/>
                      <a:gd name="connsiteY0" fmla="*/ 220424 h 342646"/>
                      <a:gd name="connsiteX1" fmla="*/ 517923 w 921545"/>
                      <a:gd name="connsiteY1" fmla="*/ 178 h 342646"/>
                      <a:gd name="connsiteX2" fmla="*/ 921545 w 921545"/>
                      <a:gd name="connsiteY2" fmla="*/ 260906 h 342646"/>
                      <a:gd name="connsiteX3" fmla="*/ 513160 w 921545"/>
                      <a:gd name="connsiteY3" fmla="*/ 243027 h 342646"/>
                      <a:gd name="connsiteX4" fmla="*/ 2 w 921545"/>
                      <a:gd name="connsiteY4" fmla="*/ 220424 h 342646"/>
                      <a:gd name="connsiteX0" fmla="*/ 2 w 921545"/>
                      <a:gd name="connsiteY0" fmla="*/ 220288 h 342510"/>
                      <a:gd name="connsiteX1" fmla="*/ 517923 w 921545"/>
                      <a:gd name="connsiteY1" fmla="*/ 42 h 342510"/>
                      <a:gd name="connsiteX2" fmla="*/ 921545 w 921545"/>
                      <a:gd name="connsiteY2" fmla="*/ 260770 h 342510"/>
                      <a:gd name="connsiteX3" fmla="*/ 513160 w 921545"/>
                      <a:gd name="connsiteY3" fmla="*/ 242891 h 342510"/>
                      <a:gd name="connsiteX4" fmla="*/ 2 w 921545"/>
                      <a:gd name="connsiteY4" fmla="*/ 220288 h 342510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4449 w 749804"/>
                      <a:gd name="connsiteY0" fmla="*/ 93794 h 375291"/>
                      <a:gd name="connsiteX1" fmla="*/ 346182 w 749804"/>
                      <a:gd name="connsiteY1" fmla="*/ 32823 h 375291"/>
                      <a:gd name="connsiteX2" fmla="*/ 749804 w 749804"/>
                      <a:gd name="connsiteY2" fmla="*/ 293551 h 375291"/>
                      <a:gd name="connsiteX3" fmla="*/ 341419 w 749804"/>
                      <a:gd name="connsiteY3" fmla="*/ 275672 h 375291"/>
                      <a:gd name="connsiteX4" fmla="*/ 4449 w 749804"/>
                      <a:gd name="connsiteY4" fmla="*/ 93794 h 3752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49804" h="375291">
                        <a:moveTo>
                          <a:pt x="4449" y="93794"/>
                        </a:moveTo>
                        <a:cubicBezTo>
                          <a:pt x="42730" y="-76323"/>
                          <a:pt x="92579" y="37982"/>
                          <a:pt x="346182" y="32823"/>
                        </a:cubicBezTo>
                        <a:cubicBezTo>
                          <a:pt x="599785" y="27664"/>
                          <a:pt x="749804" y="167967"/>
                          <a:pt x="749804" y="293551"/>
                        </a:cubicBezTo>
                        <a:cubicBezTo>
                          <a:pt x="749804" y="419135"/>
                          <a:pt x="499772" y="389575"/>
                          <a:pt x="341419" y="275672"/>
                        </a:cubicBezTo>
                        <a:cubicBezTo>
                          <a:pt x="183066" y="161769"/>
                          <a:pt x="-33832" y="263911"/>
                          <a:pt x="4449" y="93794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96" name="円/楕円 32"/>
                  <p:cNvSpPr/>
                  <p:nvPr/>
                </p:nvSpPr>
                <p:spPr>
                  <a:xfrm rot="1534639">
                    <a:off x="1822236" y="4405820"/>
                    <a:ext cx="342707" cy="11986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97" name="円/楕円 32"/>
                  <p:cNvSpPr/>
                  <p:nvPr/>
                </p:nvSpPr>
                <p:spPr>
                  <a:xfrm rot="1295949">
                    <a:off x="1787329" y="4444971"/>
                    <a:ext cx="387473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98" name="円/楕円 32"/>
                  <p:cNvSpPr/>
                  <p:nvPr/>
                </p:nvSpPr>
                <p:spPr>
                  <a:xfrm rot="1011749">
                    <a:off x="1756613" y="4466338"/>
                    <a:ext cx="352424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99" name="円/楕円 32"/>
                  <p:cNvSpPr/>
                  <p:nvPr/>
                </p:nvSpPr>
                <p:spPr>
                  <a:xfrm rot="1011749">
                    <a:off x="1714531" y="4491696"/>
                    <a:ext cx="247156" cy="13502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991" name="フリーフォーム 990"/>
              <p:cNvSpPr/>
              <p:nvPr/>
            </p:nvSpPr>
            <p:spPr>
              <a:xfrm>
                <a:off x="4935157" y="1022784"/>
                <a:ext cx="1127398" cy="1292033"/>
              </a:xfrm>
              <a:custGeom>
                <a:avLst/>
                <a:gdLst>
                  <a:gd name="connsiteX0" fmla="*/ 862145 w 1127398"/>
                  <a:gd name="connsiteY0" fmla="*/ 0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862145 w 1127398"/>
                  <a:gd name="connsiteY0" fmla="*/ 0 h 1292033"/>
                  <a:gd name="connsiteX1" fmla="*/ 968513 w 1127398"/>
                  <a:gd name="connsiteY1" fmla="*/ 163536 h 1292033"/>
                  <a:gd name="connsiteX2" fmla="*/ 1070113 w 1127398"/>
                  <a:gd name="connsiteY2" fmla="*/ 331813 h 1292033"/>
                  <a:gd name="connsiteX3" fmla="*/ 1084714 w 1127398"/>
                  <a:gd name="connsiteY3" fmla="*/ 733583 h 1292033"/>
                  <a:gd name="connsiteX4" fmla="*/ 890041 w 1127398"/>
                  <a:gd name="connsiteY4" fmla="*/ 1289960 h 1292033"/>
                  <a:gd name="connsiteX5" fmla="*/ 833274 w 1127398"/>
                  <a:gd name="connsiteY5" fmla="*/ 1289882 h 1292033"/>
                  <a:gd name="connsiteX6" fmla="*/ 822618 w 1127398"/>
                  <a:gd name="connsiteY6" fmla="*/ 1292033 h 1292033"/>
                  <a:gd name="connsiteX7" fmla="*/ 466520 w 1127398"/>
                  <a:gd name="connsiteY7" fmla="*/ 1291142 h 1292033"/>
                  <a:gd name="connsiteX8" fmla="*/ 14455 w 1127398"/>
                  <a:gd name="connsiteY8" fmla="*/ 1198125 h 1292033"/>
                  <a:gd name="connsiteX9" fmla="*/ 344114 w 1127398"/>
                  <a:gd name="connsiteY9" fmla="*/ 848175 h 1292033"/>
                  <a:gd name="connsiteX10" fmla="*/ 582297 w 1127398"/>
                  <a:gd name="connsiteY10" fmla="*/ 500044 h 1292033"/>
                  <a:gd name="connsiteX11" fmla="*/ 584497 w 1127398"/>
                  <a:gd name="connsiteY11" fmla="*/ 497093 h 1292033"/>
                  <a:gd name="connsiteX12" fmla="*/ 632805 w 1127398"/>
                  <a:gd name="connsiteY12" fmla="*/ 378450 h 1292033"/>
                  <a:gd name="connsiteX13" fmla="*/ 862145 w 1127398"/>
                  <a:gd name="connsiteY13" fmla="*/ 0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13" fmla="*/ 1059953 w 1127398"/>
                  <a:gd name="connsiteY13" fmla="*/ 254976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1070113 w 1127398"/>
                  <a:gd name="connsiteY0" fmla="*/ 331813 h 1292033"/>
                  <a:gd name="connsiteX1" fmla="*/ 1084714 w 1127398"/>
                  <a:gd name="connsiteY1" fmla="*/ 733583 h 1292033"/>
                  <a:gd name="connsiteX2" fmla="*/ 890041 w 1127398"/>
                  <a:gd name="connsiteY2" fmla="*/ 1289960 h 1292033"/>
                  <a:gd name="connsiteX3" fmla="*/ 833274 w 1127398"/>
                  <a:gd name="connsiteY3" fmla="*/ 1289882 h 1292033"/>
                  <a:gd name="connsiteX4" fmla="*/ 822618 w 1127398"/>
                  <a:gd name="connsiteY4" fmla="*/ 1292033 h 1292033"/>
                  <a:gd name="connsiteX5" fmla="*/ 466520 w 1127398"/>
                  <a:gd name="connsiteY5" fmla="*/ 1291142 h 1292033"/>
                  <a:gd name="connsiteX6" fmla="*/ 14455 w 1127398"/>
                  <a:gd name="connsiteY6" fmla="*/ 1198125 h 1292033"/>
                  <a:gd name="connsiteX7" fmla="*/ 344114 w 1127398"/>
                  <a:gd name="connsiteY7" fmla="*/ 848175 h 1292033"/>
                  <a:gd name="connsiteX8" fmla="*/ 582297 w 1127398"/>
                  <a:gd name="connsiteY8" fmla="*/ 500044 h 1292033"/>
                  <a:gd name="connsiteX9" fmla="*/ 584497 w 1127398"/>
                  <a:gd name="connsiteY9" fmla="*/ 497093 h 1292033"/>
                  <a:gd name="connsiteX10" fmla="*/ 632805 w 1127398"/>
                  <a:gd name="connsiteY10" fmla="*/ 378450 h 1292033"/>
                  <a:gd name="connsiteX11" fmla="*/ 862145 w 1127398"/>
                  <a:gd name="connsiteY11" fmla="*/ 0 h 1292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7398" h="1292033">
                    <a:moveTo>
                      <a:pt x="1070113" y="331813"/>
                    </a:moveTo>
                    <a:cubicBezTo>
                      <a:pt x="1107208" y="454077"/>
                      <a:pt x="1144356" y="574199"/>
                      <a:pt x="1084714" y="733583"/>
                    </a:cubicBezTo>
                    <a:cubicBezTo>
                      <a:pt x="1200102" y="1209108"/>
                      <a:pt x="1063499" y="1282376"/>
                      <a:pt x="890041" y="1289960"/>
                    </a:cubicBezTo>
                    <a:lnTo>
                      <a:pt x="833274" y="1289882"/>
                    </a:lnTo>
                    <a:lnTo>
                      <a:pt x="822618" y="1292033"/>
                    </a:lnTo>
                    <a:lnTo>
                      <a:pt x="466520" y="1291142"/>
                    </a:lnTo>
                    <a:cubicBezTo>
                      <a:pt x="268421" y="1298046"/>
                      <a:pt x="59135" y="1232488"/>
                      <a:pt x="14455" y="1198125"/>
                    </a:cubicBezTo>
                    <a:cubicBezTo>
                      <a:pt x="-57034" y="1143145"/>
                      <a:pt x="149895" y="1058059"/>
                      <a:pt x="344114" y="848175"/>
                    </a:cubicBezTo>
                    <a:cubicBezTo>
                      <a:pt x="450328" y="733396"/>
                      <a:pt x="522499" y="589412"/>
                      <a:pt x="582297" y="500044"/>
                    </a:cubicBezTo>
                    <a:lnTo>
                      <a:pt x="584497" y="497093"/>
                    </a:lnTo>
                    <a:lnTo>
                      <a:pt x="632805" y="378450"/>
                    </a:lnTo>
                    <a:cubicBezTo>
                      <a:pt x="716630" y="184341"/>
                      <a:pt x="810294" y="13654"/>
                      <a:pt x="862145" y="0"/>
                    </a:cubicBezTo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33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92" name="フリーフォーム 991"/>
              <p:cNvSpPr/>
              <p:nvPr/>
            </p:nvSpPr>
            <p:spPr>
              <a:xfrm flipH="1">
                <a:off x="6699279" y="1022784"/>
                <a:ext cx="1127398" cy="1292033"/>
              </a:xfrm>
              <a:custGeom>
                <a:avLst/>
                <a:gdLst>
                  <a:gd name="connsiteX0" fmla="*/ 862145 w 1127398"/>
                  <a:gd name="connsiteY0" fmla="*/ 0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862145 w 1127398"/>
                  <a:gd name="connsiteY0" fmla="*/ 0 h 1292033"/>
                  <a:gd name="connsiteX1" fmla="*/ 968513 w 1127398"/>
                  <a:gd name="connsiteY1" fmla="*/ 163536 h 1292033"/>
                  <a:gd name="connsiteX2" fmla="*/ 1070113 w 1127398"/>
                  <a:gd name="connsiteY2" fmla="*/ 331813 h 1292033"/>
                  <a:gd name="connsiteX3" fmla="*/ 1084714 w 1127398"/>
                  <a:gd name="connsiteY3" fmla="*/ 733583 h 1292033"/>
                  <a:gd name="connsiteX4" fmla="*/ 890041 w 1127398"/>
                  <a:gd name="connsiteY4" fmla="*/ 1289960 h 1292033"/>
                  <a:gd name="connsiteX5" fmla="*/ 833274 w 1127398"/>
                  <a:gd name="connsiteY5" fmla="*/ 1289882 h 1292033"/>
                  <a:gd name="connsiteX6" fmla="*/ 822618 w 1127398"/>
                  <a:gd name="connsiteY6" fmla="*/ 1292033 h 1292033"/>
                  <a:gd name="connsiteX7" fmla="*/ 466520 w 1127398"/>
                  <a:gd name="connsiteY7" fmla="*/ 1291142 h 1292033"/>
                  <a:gd name="connsiteX8" fmla="*/ 14455 w 1127398"/>
                  <a:gd name="connsiteY8" fmla="*/ 1198125 h 1292033"/>
                  <a:gd name="connsiteX9" fmla="*/ 344114 w 1127398"/>
                  <a:gd name="connsiteY9" fmla="*/ 848175 h 1292033"/>
                  <a:gd name="connsiteX10" fmla="*/ 582297 w 1127398"/>
                  <a:gd name="connsiteY10" fmla="*/ 500044 h 1292033"/>
                  <a:gd name="connsiteX11" fmla="*/ 584497 w 1127398"/>
                  <a:gd name="connsiteY11" fmla="*/ 497093 h 1292033"/>
                  <a:gd name="connsiteX12" fmla="*/ 632805 w 1127398"/>
                  <a:gd name="connsiteY12" fmla="*/ 378450 h 1292033"/>
                  <a:gd name="connsiteX13" fmla="*/ 862145 w 1127398"/>
                  <a:gd name="connsiteY13" fmla="*/ 0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13" fmla="*/ 1059953 w 1127398"/>
                  <a:gd name="connsiteY13" fmla="*/ 254976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1070113 w 1127398"/>
                  <a:gd name="connsiteY0" fmla="*/ 331813 h 1292033"/>
                  <a:gd name="connsiteX1" fmla="*/ 1084714 w 1127398"/>
                  <a:gd name="connsiteY1" fmla="*/ 733583 h 1292033"/>
                  <a:gd name="connsiteX2" fmla="*/ 890041 w 1127398"/>
                  <a:gd name="connsiteY2" fmla="*/ 1289960 h 1292033"/>
                  <a:gd name="connsiteX3" fmla="*/ 833274 w 1127398"/>
                  <a:gd name="connsiteY3" fmla="*/ 1289882 h 1292033"/>
                  <a:gd name="connsiteX4" fmla="*/ 822618 w 1127398"/>
                  <a:gd name="connsiteY4" fmla="*/ 1292033 h 1292033"/>
                  <a:gd name="connsiteX5" fmla="*/ 466520 w 1127398"/>
                  <a:gd name="connsiteY5" fmla="*/ 1291142 h 1292033"/>
                  <a:gd name="connsiteX6" fmla="*/ 14455 w 1127398"/>
                  <a:gd name="connsiteY6" fmla="*/ 1198125 h 1292033"/>
                  <a:gd name="connsiteX7" fmla="*/ 344114 w 1127398"/>
                  <a:gd name="connsiteY7" fmla="*/ 848175 h 1292033"/>
                  <a:gd name="connsiteX8" fmla="*/ 582297 w 1127398"/>
                  <a:gd name="connsiteY8" fmla="*/ 500044 h 1292033"/>
                  <a:gd name="connsiteX9" fmla="*/ 584497 w 1127398"/>
                  <a:gd name="connsiteY9" fmla="*/ 497093 h 1292033"/>
                  <a:gd name="connsiteX10" fmla="*/ 632805 w 1127398"/>
                  <a:gd name="connsiteY10" fmla="*/ 378450 h 1292033"/>
                  <a:gd name="connsiteX11" fmla="*/ 862145 w 1127398"/>
                  <a:gd name="connsiteY11" fmla="*/ 0 h 1292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7398" h="1292033">
                    <a:moveTo>
                      <a:pt x="1070113" y="331813"/>
                    </a:moveTo>
                    <a:cubicBezTo>
                      <a:pt x="1107208" y="454077"/>
                      <a:pt x="1144356" y="574199"/>
                      <a:pt x="1084714" y="733583"/>
                    </a:cubicBezTo>
                    <a:cubicBezTo>
                      <a:pt x="1200102" y="1209108"/>
                      <a:pt x="1063499" y="1282376"/>
                      <a:pt x="890041" y="1289960"/>
                    </a:cubicBezTo>
                    <a:lnTo>
                      <a:pt x="833274" y="1289882"/>
                    </a:lnTo>
                    <a:lnTo>
                      <a:pt x="822618" y="1292033"/>
                    </a:lnTo>
                    <a:lnTo>
                      <a:pt x="466520" y="1291142"/>
                    </a:lnTo>
                    <a:cubicBezTo>
                      <a:pt x="268421" y="1298046"/>
                      <a:pt x="59135" y="1232488"/>
                      <a:pt x="14455" y="1198125"/>
                    </a:cubicBezTo>
                    <a:cubicBezTo>
                      <a:pt x="-57034" y="1143145"/>
                      <a:pt x="149895" y="1058059"/>
                      <a:pt x="344114" y="848175"/>
                    </a:cubicBezTo>
                    <a:cubicBezTo>
                      <a:pt x="450328" y="733396"/>
                      <a:pt x="522499" y="589412"/>
                      <a:pt x="582297" y="500044"/>
                    </a:cubicBezTo>
                    <a:lnTo>
                      <a:pt x="584497" y="497093"/>
                    </a:lnTo>
                    <a:lnTo>
                      <a:pt x="632805" y="378450"/>
                    </a:lnTo>
                    <a:cubicBezTo>
                      <a:pt x="716630" y="184341"/>
                      <a:pt x="810294" y="13654"/>
                      <a:pt x="862145" y="0"/>
                    </a:cubicBezTo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33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943" name="グループ化 942"/>
            <p:cNvGrpSpPr/>
            <p:nvPr/>
          </p:nvGrpSpPr>
          <p:grpSpPr>
            <a:xfrm>
              <a:off x="7042290" y="637102"/>
              <a:ext cx="709082" cy="775576"/>
              <a:chOff x="4602126" y="1237645"/>
              <a:chExt cx="834570" cy="912832"/>
            </a:xfrm>
          </p:grpSpPr>
          <p:grpSp>
            <p:nvGrpSpPr>
              <p:cNvPr id="944" name="グループ化 943"/>
              <p:cNvGrpSpPr/>
              <p:nvPr/>
            </p:nvGrpSpPr>
            <p:grpSpPr>
              <a:xfrm>
                <a:off x="4602126" y="1237645"/>
                <a:ext cx="834570" cy="912832"/>
                <a:chOff x="3063680" y="5324480"/>
                <a:chExt cx="834570" cy="912832"/>
              </a:xfrm>
            </p:grpSpPr>
            <p:sp>
              <p:nvSpPr>
                <p:cNvPr id="951" name="円/楕円 708"/>
                <p:cNvSpPr/>
                <p:nvPr/>
              </p:nvSpPr>
              <p:spPr>
                <a:xfrm>
                  <a:off x="3083265" y="5324480"/>
                  <a:ext cx="795397" cy="6342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5397" h="634204">
                      <a:moveTo>
                        <a:pt x="317102" y="0"/>
                      </a:moveTo>
                      <a:cubicBezTo>
                        <a:pt x="345067" y="0"/>
                        <a:pt x="372186" y="3620"/>
                        <a:pt x="397699" y="11623"/>
                      </a:cubicBezTo>
                      <a:cubicBezTo>
                        <a:pt x="423212" y="3620"/>
                        <a:pt x="450331" y="0"/>
                        <a:pt x="478295" y="0"/>
                      </a:cubicBezTo>
                      <a:cubicBezTo>
                        <a:pt x="653426" y="0"/>
                        <a:pt x="795397" y="141971"/>
                        <a:pt x="795397" y="317102"/>
                      </a:cubicBezTo>
                      <a:cubicBezTo>
                        <a:pt x="795397" y="492233"/>
                        <a:pt x="653426" y="634204"/>
                        <a:pt x="478295" y="634204"/>
                      </a:cubicBezTo>
                      <a:cubicBezTo>
                        <a:pt x="450331" y="634204"/>
                        <a:pt x="423212" y="630584"/>
                        <a:pt x="397699" y="622581"/>
                      </a:cubicBezTo>
                      <a:cubicBezTo>
                        <a:pt x="372186" y="630584"/>
                        <a:pt x="345067" y="634204"/>
                        <a:pt x="317102" y="634204"/>
                      </a:cubicBezTo>
                      <a:cubicBezTo>
                        <a:pt x="141971" y="634204"/>
                        <a:pt x="0" y="492233"/>
                        <a:pt x="0" y="317102"/>
                      </a:cubicBezTo>
                      <a:cubicBezTo>
                        <a:pt x="0" y="141971"/>
                        <a:pt x="141971" y="0"/>
                        <a:pt x="31710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952" name="グループ化 951"/>
                <p:cNvGrpSpPr/>
                <p:nvPr/>
              </p:nvGrpSpPr>
              <p:grpSpPr>
                <a:xfrm>
                  <a:off x="3063680" y="5381649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975" name="グループ化 974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80" name="円/楕円 270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81" name="円/楕円 271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76" name="グループ化 975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78" name="円/楕円 268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79" name="円/楕円 269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977" name="円/楕円 267"/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953" name="円/楕円 27"/>
                <p:cNvSpPr/>
                <p:nvPr/>
              </p:nvSpPr>
              <p:spPr>
                <a:xfrm>
                  <a:off x="3400849" y="6057207"/>
                  <a:ext cx="164245" cy="31694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-1 w 3210417"/>
                    <a:gd name="connsiteY0" fmla="*/ 52804 h 399089"/>
                    <a:gd name="connsiteX1" fmla="*/ 1605199 w 3210417"/>
                    <a:gd name="connsiteY1" fmla="*/ 16269 h 399089"/>
                    <a:gd name="connsiteX2" fmla="*/ 3210417 w 3210417"/>
                    <a:gd name="connsiteY2" fmla="*/ 52804 h 399089"/>
                    <a:gd name="connsiteX3" fmla="*/ 1605208 w 3210417"/>
                    <a:gd name="connsiteY3" fmla="*/ 399089 h 399089"/>
                    <a:gd name="connsiteX4" fmla="*/ -1 w 3210417"/>
                    <a:gd name="connsiteY4" fmla="*/ 52804 h 399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17" h="399089">
                      <a:moveTo>
                        <a:pt x="-1" y="52804"/>
                      </a:moveTo>
                      <a:cubicBezTo>
                        <a:pt x="-2" y="-10999"/>
                        <a:pt x="718667" y="16269"/>
                        <a:pt x="1605199" y="16269"/>
                      </a:cubicBezTo>
                      <a:cubicBezTo>
                        <a:pt x="2491731" y="16269"/>
                        <a:pt x="3210417" y="-38438"/>
                        <a:pt x="3210417" y="52804"/>
                      </a:cubicBezTo>
                      <a:cubicBezTo>
                        <a:pt x="3210417" y="144046"/>
                        <a:pt x="2491740" y="399089"/>
                        <a:pt x="1605208" y="399089"/>
                      </a:cubicBezTo>
                      <a:cubicBezTo>
                        <a:pt x="718676" y="399089"/>
                        <a:pt x="1" y="116607"/>
                        <a:pt x="-1" y="5280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54" name="円/楕円 27"/>
                <p:cNvSpPr/>
                <p:nvPr/>
              </p:nvSpPr>
              <p:spPr>
                <a:xfrm rot="10800000">
                  <a:off x="3207013" y="5660029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55" name="円/楕円 27"/>
                <p:cNvSpPr/>
                <p:nvPr/>
              </p:nvSpPr>
              <p:spPr>
                <a:xfrm rot="10800000">
                  <a:off x="3579624" y="5660029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56" name="正方形/長方形 67"/>
                <p:cNvSpPr/>
                <p:nvPr/>
              </p:nvSpPr>
              <p:spPr>
                <a:xfrm>
                  <a:off x="3457905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57" name="月 956"/>
                <p:cNvSpPr/>
                <p:nvPr/>
              </p:nvSpPr>
              <p:spPr>
                <a:xfrm>
                  <a:off x="3122829" y="5461673"/>
                  <a:ext cx="127166" cy="775639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58" name="月 957"/>
                <p:cNvSpPr/>
                <p:nvPr/>
              </p:nvSpPr>
              <p:spPr>
                <a:xfrm flipH="1">
                  <a:off x="3713335" y="5461673"/>
                  <a:ext cx="127166" cy="775639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959" name="グループ化 958"/>
                <p:cNvGrpSpPr/>
                <p:nvPr/>
              </p:nvGrpSpPr>
              <p:grpSpPr>
                <a:xfrm>
                  <a:off x="3224378" y="5356184"/>
                  <a:ext cx="203350" cy="299649"/>
                  <a:chOff x="3224378" y="5356184"/>
                  <a:chExt cx="203350" cy="299649"/>
                </a:xfrm>
              </p:grpSpPr>
              <p:sp>
                <p:nvSpPr>
                  <p:cNvPr id="972" name="月 971"/>
                  <p:cNvSpPr/>
                  <p:nvPr/>
                </p:nvSpPr>
                <p:spPr>
                  <a:xfrm>
                    <a:off x="3224378" y="5381649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73" name="月 972"/>
                  <p:cNvSpPr/>
                  <p:nvPr/>
                </p:nvSpPr>
                <p:spPr>
                  <a:xfrm>
                    <a:off x="3296816" y="5367398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74" name="月 973"/>
                  <p:cNvSpPr/>
                  <p:nvPr/>
                </p:nvSpPr>
                <p:spPr>
                  <a:xfrm>
                    <a:off x="3368824" y="5356184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960" name="グループ化 959"/>
                <p:cNvGrpSpPr/>
                <p:nvPr/>
              </p:nvGrpSpPr>
              <p:grpSpPr>
                <a:xfrm flipH="1">
                  <a:off x="3535012" y="5356184"/>
                  <a:ext cx="203350" cy="299649"/>
                  <a:chOff x="3224378" y="5356184"/>
                  <a:chExt cx="203350" cy="299649"/>
                </a:xfrm>
              </p:grpSpPr>
              <p:sp>
                <p:nvSpPr>
                  <p:cNvPr id="969" name="月 968"/>
                  <p:cNvSpPr/>
                  <p:nvPr/>
                </p:nvSpPr>
                <p:spPr>
                  <a:xfrm>
                    <a:off x="3224378" y="5381649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70" name="月 969"/>
                  <p:cNvSpPr/>
                  <p:nvPr/>
                </p:nvSpPr>
                <p:spPr>
                  <a:xfrm>
                    <a:off x="3296816" y="5367398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71" name="月 970"/>
                  <p:cNvSpPr/>
                  <p:nvPr/>
                </p:nvSpPr>
                <p:spPr>
                  <a:xfrm>
                    <a:off x="3368824" y="5356184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961" name="グループ化 960"/>
                <p:cNvGrpSpPr/>
                <p:nvPr/>
              </p:nvGrpSpPr>
              <p:grpSpPr>
                <a:xfrm>
                  <a:off x="3270756" y="5383356"/>
                  <a:ext cx="172639" cy="247012"/>
                  <a:chOff x="3224378" y="5356184"/>
                  <a:chExt cx="203350" cy="299649"/>
                </a:xfrm>
              </p:grpSpPr>
              <p:sp>
                <p:nvSpPr>
                  <p:cNvPr id="966" name="月 965"/>
                  <p:cNvSpPr/>
                  <p:nvPr/>
                </p:nvSpPr>
                <p:spPr>
                  <a:xfrm>
                    <a:off x="3224378" y="5381649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67" name="月 966"/>
                  <p:cNvSpPr/>
                  <p:nvPr/>
                </p:nvSpPr>
                <p:spPr>
                  <a:xfrm>
                    <a:off x="3296816" y="5367398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68" name="月 967"/>
                  <p:cNvSpPr/>
                  <p:nvPr/>
                </p:nvSpPr>
                <p:spPr>
                  <a:xfrm>
                    <a:off x="3368824" y="5356184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962" name="グループ化 961"/>
                <p:cNvGrpSpPr/>
                <p:nvPr/>
              </p:nvGrpSpPr>
              <p:grpSpPr>
                <a:xfrm flipH="1">
                  <a:off x="3526641" y="5383356"/>
                  <a:ext cx="172639" cy="247012"/>
                  <a:chOff x="3224378" y="5356184"/>
                  <a:chExt cx="203350" cy="299649"/>
                </a:xfrm>
              </p:grpSpPr>
              <p:sp>
                <p:nvSpPr>
                  <p:cNvPr id="963" name="月 962"/>
                  <p:cNvSpPr/>
                  <p:nvPr/>
                </p:nvSpPr>
                <p:spPr>
                  <a:xfrm>
                    <a:off x="3224378" y="5381649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64" name="月 963"/>
                  <p:cNvSpPr/>
                  <p:nvPr/>
                </p:nvSpPr>
                <p:spPr>
                  <a:xfrm>
                    <a:off x="3296816" y="5367398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65" name="月 964"/>
                  <p:cNvSpPr/>
                  <p:nvPr/>
                </p:nvSpPr>
                <p:spPr>
                  <a:xfrm>
                    <a:off x="3368824" y="5356184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945" name="円/楕円 314"/>
              <p:cNvSpPr/>
              <p:nvPr/>
            </p:nvSpPr>
            <p:spPr>
              <a:xfrm>
                <a:off x="4750582" y="1645097"/>
                <a:ext cx="170126" cy="184701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46" name="円/楕円 315"/>
              <p:cNvSpPr/>
              <p:nvPr/>
            </p:nvSpPr>
            <p:spPr>
              <a:xfrm>
                <a:off x="5106682" y="1645097"/>
                <a:ext cx="170126" cy="184701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47" name="円/楕円 316"/>
              <p:cNvSpPr/>
              <p:nvPr/>
            </p:nvSpPr>
            <p:spPr>
              <a:xfrm>
                <a:off x="4790298" y="1673564"/>
                <a:ext cx="90694" cy="106980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48" name="円/楕円 317"/>
              <p:cNvSpPr/>
              <p:nvPr/>
            </p:nvSpPr>
            <p:spPr>
              <a:xfrm>
                <a:off x="4811346" y="1681117"/>
                <a:ext cx="45719" cy="53929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49" name="円/楕円 318"/>
              <p:cNvSpPr/>
              <p:nvPr/>
            </p:nvSpPr>
            <p:spPr>
              <a:xfrm>
                <a:off x="5146546" y="1673564"/>
                <a:ext cx="90694" cy="106980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50" name="円/楕円 319"/>
              <p:cNvSpPr/>
              <p:nvPr/>
            </p:nvSpPr>
            <p:spPr>
              <a:xfrm>
                <a:off x="5167594" y="1681117"/>
                <a:ext cx="45719" cy="53929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007" name="グループ化 1006"/>
          <p:cNvGrpSpPr/>
          <p:nvPr/>
        </p:nvGrpSpPr>
        <p:grpSpPr>
          <a:xfrm>
            <a:off x="401264" y="1180031"/>
            <a:ext cx="1548011" cy="1278580"/>
            <a:chOff x="97065" y="580219"/>
            <a:chExt cx="2001560" cy="1653188"/>
          </a:xfrm>
        </p:grpSpPr>
        <p:grpSp>
          <p:nvGrpSpPr>
            <p:cNvPr id="1008" name="グループ化 1007"/>
            <p:cNvGrpSpPr/>
            <p:nvPr/>
          </p:nvGrpSpPr>
          <p:grpSpPr>
            <a:xfrm>
              <a:off x="97065" y="1240881"/>
              <a:ext cx="2001560" cy="992526"/>
              <a:chOff x="4935157" y="965975"/>
              <a:chExt cx="2891520" cy="1433836"/>
            </a:xfrm>
          </p:grpSpPr>
          <p:sp>
            <p:nvSpPr>
              <p:cNvPr id="1038" name="片側の 2 つの角を丸めた四角形 1037"/>
              <p:cNvSpPr/>
              <p:nvPr/>
            </p:nvSpPr>
            <p:spPr>
              <a:xfrm>
                <a:off x="5726958" y="965976"/>
                <a:ext cx="1303020" cy="878840"/>
              </a:xfrm>
              <a:prstGeom prst="round2SameRect">
                <a:avLst>
                  <a:gd name="adj1" fmla="val 22549"/>
                  <a:gd name="adj2" fmla="val 0"/>
                </a:avLst>
              </a:prstGeom>
              <a:pattFill prst="lgCheck">
                <a:fgClr>
                  <a:srgbClr val="FF0000"/>
                </a:fgClr>
                <a:bgClr>
                  <a:srgbClr val="FF99CC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39" name="二等辺三角形 1038"/>
              <p:cNvSpPr/>
              <p:nvPr/>
            </p:nvSpPr>
            <p:spPr>
              <a:xfrm rot="10800000">
                <a:off x="6179399" y="1105932"/>
                <a:ext cx="413379" cy="432813"/>
              </a:xfrm>
              <a:prstGeom prst="triangl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040" name="グループ化 1039"/>
              <p:cNvGrpSpPr/>
              <p:nvPr/>
            </p:nvGrpSpPr>
            <p:grpSpPr>
              <a:xfrm>
                <a:off x="5983171" y="965975"/>
                <a:ext cx="799974" cy="624083"/>
                <a:chOff x="5559551" y="2748280"/>
                <a:chExt cx="799974" cy="766188"/>
              </a:xfrm>
              <a:pattFill prst="lgCheck">
                <a:fgClr>
                  <a:srgbClr val="FF0000"/>
                </a:fgClr>
                <a:bgClr>
                  <a:srgbClr val="FF99CC"/>
                </a:bgClr>
              </a:pattFill>
            </p:grpSpPr>
            <p:sp>
              <p:nvSpPr>
                <p:cNvPr id="1061" name="フリーフォーム 1060"/>
                <p:cNvSpPr/>
                <p:nvPr/>
              </p:nvSpPr>
              <p:spPr>
                <a:xfrm flipH="1">
                  <a:off x="5559551" y="2748280"/>
                  <a:ext cx="431520" cy="744252"/>
                </a:xfrm>
                <a:custGeom>
                  <a:avLst/>
                  <a:gdLst>
                    <a:gd name="connsiteX0" fmla="*/ 431520 w 431520"/>
                    <a:gd name="connsiteY0" fmla="*/ 0 h 744252"/>
                    <a:gd name="connsiteX1" fmla="*/ 251110 w 431520"/>
                    <a:gd name="connsiteY1" fmla="*/ 0 h 744252"/>
                    <a:gd name="connsiteX2" fmla="*/ 0 w 431520"/>
                    <a:gd name="connsiteY2" fmla="*/ 559979 h 744252"/>
                    <a:gd name="connsiteX3" fmla="*/ 97777 w 431520"/>
                    <a:gd name="connsiteY3" fmla="*/ 744252 h 744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1520" h="744252">
                      <a:moveTo>
                        <a:pt x="431520" y="0"/>
                      </a:moveTo>
                      <a:lnTo>
                        <a:pt x="251110" y="0"/>
                      </a:lnTo>
                      <a:lnTo>
                        <a:pt x="0" y="559979"/>
                      </a:lnTo>
                      <a:lnTo>
                        <a:pt x="97777" y="744252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62" name="平行四辺形 1061"/>
                <p:cNvSpPr/>
                <p:nvPr/>
              </p:nvSpPr>
              <p:spPr>
                <a:xfrm>
                  <a:off x="5835535" y="2748280"/>
                  <a:ext cx="523990" cy="766188"/>
                </a:xfrm>
                <a:prstGeom prst="parallelogram">
                  <a:avLst>
                    <a:gd name="adj" fmla="val 6557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041" name="角丸四角形 1040"/>
              <p:cNvSpPr/>
              <p:nvPr/>
            </p:nvSpPr>
            <p:spPr>
              <a:xfrm>
                <a:off x="5618625" y="1501970"/>
                <a:ext cx="1519686" cy="517796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42" name="角丸四角形 1041"/>
              <p:cNvSpPr/>
              <p:nvPr/>
            </p:nvSpPr>
            <p:spPr>
              <a:xfrm>
                <a:off x="5618625" y="1647162"/>
                <a:ext cx="1519686" cy="517796"/>
              </a:xfrm>
              <a:prstGeom prst="roundRect">
                <a:avLst>
                  <a:gd name="adj" fmla="val 50000"/>
                </a:avLst>
              </a:prstGeom>
              <a:solidFill>
                <a:srgbClr val="5B9BD5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43" name="角丸四角形 1042"/>
              <p:cNvSpPr/>
              <p:nvPr/>
            </p:nvSpPr>
            <p:spPr>
              <a:xfrm>
                <a:off x="5761066" y="1646239"/>
                <a:ext cx="1234804" cy="58622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44" name="角丸四角形 1043"/>
              <p:cNvSpPr/>
              <p:nvPr/>
            </p:nvSpPr>
            <p:spPr>
              <a:xfrm>
                <a:off x="5997952" y="1646239"/>
                <a:ext cx="761032" cy="586222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45" name="角丸四角形 1044"/>
              <p:cNvSpPr/>
              <p:nvPr/>
            </p:nvSpPr>
            <p:spPr>
              <a:xfrm>
                <a:off x="6186396" y="1646239"/>
                <a:ext cx="406383" cy="58622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046" name="グループ化 1045"/>
              <p:cNvGrpSpPr/>
              <p:nvPr/>
            </p:nvGrpSpPr>
            <p:grpSpPr>
              <a:xfrm>
                <a:off x="5828277" y="2100109"/>
                <a:ext cx="1094261" cy="299702"/>
                <a:chOff x="2610657" y="3882413"/>
                <a:chExt cx="1094261" cy="299702"/>
              </a:xfrm>
              <a:solidFill>
                <a:srgbClr val="FFCC99"/>
              </a:solidFill>
            </p:grpSpPr>
            <p:grpSp>
              <p:nvGrpSpPr>
                <p:cNvPr id="1049" name="グループ化 1048"/>
                <p:cNvGrpSpPr/>
                <p:nvPr/>
              </p:nvGrpSpPr>
              <p:grpSpPr>
                <a:xfrm rot="20656335">
                  <a:off x="2610657" y="3882413"/>
                  <a:ext cx="562546" cy="299702"/>
                  <a:chOff x="1271282" y="4221958"/>
                  <a:chExt cx="903520" cy="404758"/>
                </a:xfrm>
                <a:grpFill/>
              </p:grpSpPr>
              <p:sp>
                <p:nvSpPr>
                  <p:cNvPr id="1056" name="円/楕円 31"/>
                  <p:cNvSpPr/>
                  <p:nvPr/>
                </p:nvSpPr>
                <p:spPr>
                  <a:xfrm>
                    <a:off x="1271282" y="4221958"/>
                    <a:ext cx="660044" cy="325835"/>
                  </a:xfrm>
                  <a:custGeom>
                    <a:avLst/>
                    <a:gdLst>
                      <a:gd name="connsiteX0" fmla="*/ 0 w 921543"/>
                      <a:gd name="connsiteY0" fmla="*/ 227390 h 454780"/>
                      <a:gd name="connsiteX1" fmla="*/ 460772 w 921543"/>
                      <a:gd name="connsiteY1" fmla="*/ 0 h 454780"/>
                      <a:gd name="connsiteX2" fmla="*/ 921544 w 921543"/>
                      <a:gd name="connsiteY2" fmla="*/ 227390 h 454780"/>
                      <a:gd name="connsiteX3" fmla="*/ 460772 w 921543"/>
                      <a:gd name="connsiteY3" fmla="*/ 454780 h 454780"/>
                      <a:gd name="connsiteX4" fmla="*/ 0 w 921543"/>
                      <a:gd name="connsiteY4" fmla="*/ 227390 h 454780"/>
                      <a:gd name="connsiteX0" fmla="*/ 35 w 921579"/>
                      <a:gd name="connsiteY0" fmla="*/ 227390 h 340824"/>
                      <a:gd name="connsiteX1" fmla="*/ 460807 w 921579"/>
                      <a:gd name="connsiteY1" fmla="*/ 0 h 340824"/>
                      <a:gd name="connsiteX2" fmla="*/ 921579 w 921579"/>
                      <a:gd name="connsiteY2" fmla="*/ 227390 h 340824"/>
                      <a:gd name="connsiteX3" fmla="*/ 479857 w 921579"/>
                      <a:gd name="connsiteY3" fmla="*/ 340480 h 340824"/>
                      <a:gd name="connsiteX4" fmla="*/ 35 w 921579"/>
                      <a:gd name="connsiteY4" fmla="*/ 227390 h 340824"/>
                      <a:gd name="connsiteX0" fmla="*/ 35 w 921579"/>
                      <a:gd name="connsiteY0" fmla="*/ 227390 h 358777"/>
                      <a:gd name="connsiteX1" fmla="*/ 460807 w 921579"/>
                      <a:gd name="connsiteY1" fmla="*/ 0 h 358777"/>
                      <a:gd name="connsiteX2" fmla="*/ 921579 w 921579"/>
                      <a:gd name="connsiteY2" fmla="*/ 227390 h 358777"/>
                      <a:gd name="connsiteX3" fmla="*/ 479857 w 921579"/>
                      <a:gd name="connsiteY3" fmla="*/ 340480 h 358777"/>
                      <a:gd name="connsiteX4" fmla="*/ 35 w 921579"/>
                      <a:gd name="connsiteY4" fmla="*/ 227390 h 358777"/>
                      <a:gd name="connsiteX0" fmla="*/ 24 w 888230"/>
                      <a:gd name="connsiteY0" fmla="*/ 227501 h 350077"/>
                      <a:gd name="connsiteX1" fmla="*/ 460796 w 888230"/>
                      <a:gd name="connsiteY1" fmla="*/ 111 h 350077"/>
                      <a:gd name="connsiteX2" fmla="*/ 888230 w 888230"/>
                      <a:gd name="connsiteY2" fmla="*/ 258458 h 350077"/>
                      <a:gd name="connsiteX3" fmla="*/ 479846 w 888230"/>
                      <a:gd name="connsiteY3" fmla="*/ 340591 h 350077"/>
                      <a:gd name="connsiteX4" fmla="*/ 24 w 888230"/>
                      <a:gd name="connsiteY4" fmla="*/ 227501 h 350077"/>
                      <a:gd name="connsiteX0" fmla="*/ 33 w 888239"/>
                      <a:gd name="connsiteY0" fmla="*/ 228482 h 351058"/>
                      <a:gd name="connsiteX1" fmla="*/ 460805 w 888239"/>
                      <a:gd name="connsiteY1" fmla="*/ 1092 h 351058"/>
                      <a:gd name="connsiteX2" fmla="*/ 888239 w 888239"/>
                      <a:gd name="connsiteY2" fmla="*/ 259439 h 351058"/>
                      <a:gd name="connsiteX3" fmla="*/ 479855 w 888239"/>
                      <a:gd name="connsiteY3" fmla="*/ 341572 h 351058"/>
                      <a:gd name="connsiteX4" fmla="*/ 33 w 888239"/>
                      <a:gd name="connsiteY4" fmla="*/ 228482 h 351058"/>
                      <a:gd name="connsiteX0" fmla="*/ 21 w 921564"/>
                      <a:gd name="connsiteY0" fmla="*/ 218063 h 350850"/>
                      <a:gd name="connsiteX1" fmla="*/ 494130 w 921564"/>
                      <a:gd name="connsiteY1" fmla="*/ 198 h 350850"/>
                      <a:gd name="connsiteX2" fmla="*/ 921564 w 921564"/>
                      <a:gd name="connsiteY2" fmla="*/ 258545 h 350850"/>
                      <a:gd name="connsiteX3" fmla="*/ 513180 w 921564"/>
                      <a:gd name="connsiteY3" fmla="*/ 340678 h 350850"/>
                      <a:gd name="connsiteX4" fmla="*/ 21 w 921564"/>
                      <a:gd name="connsiteY4" fmla="*/ 218063 h 350850"/>
                      <a:gd name="connsiteX0" fmla="*/ 34 w 921577"/>
                      <a:gd name="connsiteY0" fmla="*/ 218057 h 331822"/>
                      <a:gd name="connsiteX1" fmla="*/ 494143 w 921577"/>
                      <a:gd name="connsiteY1" fmla="*/ 192 h 331822"/>
                      <a:gd name="connsiteX2" fmla="*/ 921577 w 921577"/>
                      <a:gd name="connsiteY2" fmla="*/ 258539 h 331822"/>
                      <a:gd name="connsiteX3" fmla="*/ 517955 w 921577"/>
                      <a:gd name="connsiteY3" fmla="*/ 304954 h 331822"/>
                      <a:gd name="connsiteX4" fmla="*/ 34 w 921577"/>
                      <a:gd name="connsiteY4" fmla="*/ 218057 h 331822"/>
                      <a:gd name="connsiteX0" fmla="*/ 34 w 921577"/>
                      <a:gd name="connsiteY0" fmla="*/ 218057 h 342993"/>
                      <a:gd name="connsiteX1" fmla="*/ 494143 w 921577"/>
                      <a:gd name="connsiteY1" fmla="*/ 192 h 342993"/>
                      <a:gd name="connsiteX2" fmla="*/ 921577 w 921577"/>
                      <a:gd name="connsiteY2" fmla="*/ 258539 h 342993"/>
                      <a:gd name="connsiteX3" fmla="*/ 517955 w 921577"/>
                      <a:gd name="connsiteY3" fmla="*/ 304954 h 342993"/>
                      <a:gd name="connsiteX4" fmla="*/ 34 w 921577"/>
                      <a:gd name="connsiteY4" fmla="*/ 218057 h 342993"/>
                      <a:gd name="connsiteX0" fmla="*/ 22 w 921565"/>
                      <a:gd name="connsiteY0" fmla="*/ 218046 h 318209"/>
                      <a:gd name="connsiteX1" fmla="*/ 494131 w 921565"/>
                      <a:gd name="connsiteY1" fmla="*/ 181 h 318209"/>
                      <a:gd name="connsiteX2" fmla="*/ 921565 w 921565"/>
                      <a:gd name="connsiteY2" fmla="*/ 258528 h 318209"/>
                      <a:gd name="connsiteX3" fmla="*/ 513180 w 921565"/>
                      <a:gd name="connsiteY3" fmla="*/ 240649 h 318209"/>
                      <a:gd name="connsiteX4" fmla="*/ 22 w 921565"/>
                      <a:gd name="connsiteY4" fmla="*/ 218046 h 318209"/>
                      <a:gd name="connsiteX0" fmla="*/ 22 w 921565"/>
                      <a:gd name="connsiteY0" fmla="*/ 218046 h 340268"/>
                      <a:gd name="connsiteX1" fmla="*/ 494131 w 921565"/>
                      <a:gd name="connsiteY1" fmla="*/ 181 h 340268"/>
                      <a:gd name="connsiteX2" fmla="*/ 921565 w 921565"/>
                      <a:gd name="connsiteY2" fmla="*/ 258528 h 340268"/>
                      <a:gd name="connsiteX3" fmla="*/ 513180 w 921565"/>
                      <a:gd name="connsiteY3" fmla="*/ 240649 h 340268"/>
                      <a:gd name="connsiteX4" fmla="*/ 22 w 921565"/>
                      <a:gd name="connsiteY4" fmla="*/ 218046 h 340268"/>
                      <a:gd name="connsiteX0" fmla="*/ 2 w 921545"/>
                      <a:gd name="connsiteY0" fmla="*/ 220424 h 342646"/>
                      <a:gd name="connsiteX1" fmla="*/ 517923 w 921545"/>
                      <a:gd name="connsiteY1" fmla="*/ 178 h 342646"/>
                      <a:gd name="connsiteX2" fmla="*/ 921545 w 921545"/>
                      <a:gd name="connsiteY2" fmla="*/ 260906 h 342646"/>
                      <a:gd name="connsiteX3" fmla="*/ 513160 w 921545"/>
                      <a:gd name="connsiteY3" fmla="*/ 243027 h 342646"/>
                      <a:gd name="connsiteX4" fmla="*/ 2 w 921545"/>
                      <a:gd name="connsiteY4" fmla="*/ 220424 h 342646"/>
                      <a:gd name="connsiteX0" fmla="*/ 2 w 921545"/>
                      <a:gd name="connsiteY0" fmla="*/ 220288 h 342510"/>
                      <a:gd name="connsiteX1" fmla="*/ 517923 w 921545"/>
                      <a:gd name="connsiteY1" fmla="*/ 42 h 342510"/>
                      <a:gd name="connsiteX2" fmla="*/ 921545 w 921545"/>
                      <a:gd name="connsiteY2" fmla="*/ 260770 h 342510"/>
                      <a:gd name="connsiteX3" fmla="*/ 513160 w 921545"/>
                      <a:gd name="connsiteY3" fmla="*/ 242891 h 342510"/>
                      <a:gd name="connsiteX4" fmla="*/ 2 w 921545"/>
                      <a:gd name="connsiteY4" fmla="*/ 220288 h 342510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4449 w 749804"/>
                      <a:gd name="connsiteY0" fmla="*/ 93794 h 375291"/>
                      <a:gd name="connsiteX1" fmla="*/ 346182 w 749804"/>
                      <a:gd name="connsiteY1" fmla="*/ 32823 h 375291"/>
                      <a:gd name="connsiteX2" fmla="*/ 749804 w 749804"/>
                      <a:gd name="connsiteY2" fmla="*/ 293551 h 375291"/>
                      <a:gd name="connsiteX3" fmla="*/ 341419 w 749804"/>
                      <a:gd name="connsiteY3" fmla="*/ 275672 h 375291"/>
                      <a:gd name="connsiteX4" fmla="*/ 4449 w 749804"/>
                      <a:gd name="connsiteY4" fmla="*/ 93794 h 3752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49804" h="375291">
                        <a:moveTo>
                          <a:pt x="4449" y="93794"/>
                        </a:moveTo>
                        <a:cubicBezTo>
                          <a:pt x="42730" y="-76323"/>
                          <a:pt x="92579" y="37982"/>
                          <a:pt x="346182" y="32823"/>
                        </a:cubicBezTo>
                        <a:cubicBezTo>
                          <a:pt x="599785" y="27664"/>
                          <a:pt x="749804" y="167967"/>
                          <a:pt x="749804" y="293551"/>
                        </a:cubicBezTo>
                        <a:cubicBezTo>
                          <a:pt x="749804" y="419135"/>
                          <a:pt x="499772" y="389575"/>
                          <a:pt x="341419" y="275672"/>
                        </a:cubicBezTo>
                        <a:cubicBezTo>
                          <a:pt x="183066" y="161769"/>
                          <a:pt x="-33832" y="263911"/>
                          <a:pt x="4449" y="93794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57" name="円/楕円 32"/>
                  <p:cNvSpPr/>
                  <p:nvPr/>
                </p:nvSpPr>
                <p:spPr>
                  <a:xfrm rot="1534639">
                    <a:off x="1822236" y="4405820"/>
                    <a:ext cx="342707" cy="11986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58" name="円/楕円 32"/>
                  <p:cNvSpPr/>
                  <p:nvPr/>
                </p:nvSpPr>
                <p:spPr>
                  <a:xfrm rot="1295949">
                    <a:off x="1787329" y="4444971"/>
                    <a:ext cx="387473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59" name="円/楕円 32"/>
                  <p:cNvSpPr/>
                  <p:nvPr/>
                </p:nvSpPr>
                <p:spPr>
                  <a:xfrm rot="1011749">
                    <a:off x="1756613" y="4466338"/>
                    <a:ext cx="352424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60" name="円/楕円 32"/>
                  <p:cNvSpPr/>
                  <p:nvPr/>
                </p:nvSpPr>
                <p:spPr>
                  <a:xfrm rot="1011749">
                    <a:off x="1714531" y="4491696"/>
                    <a:ext cx="247156" cy="13502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050" name="グループ化 1049"/>
                <p:cNvGrpSpPr/>
                <p:nvPr/>
              </p:nvGrpSpPr>
              <p:grpSpPr>
                <a:xfrm rot="943665" flipH="1">
                  <a:off x="3142372" y="3882413"/>
                  <a:ext cx="562546" cy="299702"/>
                  <a:chOff x="1271282" y="4221958"/>
                  <a:chExt cx="903520" cy="404758"/>
                </a:xfrm>
                <a:grpFill/>
              </p:grpSpPr>
              <p:sp>
                <p:nvSpPr>
                  <p:cNvPr id="1051" name="円/楕円 31"/>
                  <p:cNvSpPr/>
                  <p:nvPr/>
                </p:nvSpPr>
                <p:spPr>
                  <a:xfrm>
                    <a:off x="1271282" y="4221958"/>
                    <a:ext cx="660044" cy="325835"/>
                  </a:xfrm>
                  <a:custGeom>
                    <a:avLst/>
                    <a:gdLst>
                      <a:gd name="connsiteX0" fmla="*/ 0 w 921543"/>
                      <a:gd name="connsiteY0" fmla="*/ 227390 h 454780"/>
                      <a:gd name="connsiteX1" fmla="*/ 460772 w 921543"/>
                      <a:gd name="connsiteY1" fmla="*/ 0 h 454780"/>
                      <a:gd name="connsiteX2" fmla="*/ 921544 w 921543"/>
                      <a:gd name="connsiteY2" fmla="*/ 227390 h 454780"/>
                      <a:gd name="connsiteX3" fmla="*/ 460772 w 921543"/>
                      <a:gd name="connsiteY3" fmla="*/ 454780 h 454780"/>
                      <a:gd name="connsiteX4" fmla="*/ 0 w 921543"/>
                      <a:gd name="connsiteY4" fmla="*/ 227390 h 454780"/>
                      <a:gd name="connsiteX0" fmla="*/ 35 w 921579"/>
                      <a:gd name="connsiteY0" fmla="*/ 227390 h 340824"/>
                      <a:gd name="connsiteX1" fmla="*/ 460807 w 921579"/>
                      <a:gd name="connsiteY1" fmla="*/ 0 h 340824"/>
                      <a:gd name="connsiteX2" fmla="*/ 921579 w 921579"/>
                      <a:gd name="connsiteY2" fmla="*/ 227390 h 340824"/>
                      <a:gd name="connsiteX3" fmla="*/ 479857 w 921579"/>
                      <a:gd name="connsiteY3" fmla="*/ 340480 h 340824"/>
                      <a:gd name="connsiteX4" fmla="*/ 35 w 921579"/>
                      <a:gd name="connsiteY4" fmla="*/ 227390 h 340824"/>
                      <a:gd name="connsiteX0" fmla="*/ 35 w 921579"/>
                      <a:gd name="connsiteY0" fmla="*/ 227390 h 358777"/>
                      <a:gd name="connsiteX1" fmla="*/ 460807 w 921579"/>
                      <a:gd name="connsiteY1" fmla="*/ 0 h 358777"/>
                      <a:gd name="connsiteX2" fmla="*/ 921579 w 921579"/>
                      <a:gd name="connsiteY2" fmla="*/ 227390 h 358777"/>
                      <a:gd name="connsiteX3" fmla="*/ 479857 w 921579"/>
                      <a:gd name="connsiteY3" fmla="*/ 340480 h 358777"/>
                      <a:gd name="connsiteX4" fmla="*/ 35 w 921579"/>
                      <a:gd name="connsiteY4" fmla="*/ 227390 h 358777"/>
                      <a:gd name="connsiteX0" fmla="*/ 24 w 888230"/>
                      <a:gd name="connsiteY0" fmla="*/ 227501 h 350077"/>
                      <a:gd name="connsiteX1" fmla="*/ 460796 w 888230"/>
                      <a:gd name="connsiteY1" fmla="*/ 111 h 350077"/>
                      <a:gd name="connsiteX2" fmla="*/ 888230 w 888230"/>
                      <a:gd name="connsiteY2" fmla="*/ 258458 h 350077"/>
                      <a:gd name="connsiteX3" fmla="*/ 479846 w 888230"/>
                      <a:gd name="connsiteY3" fmla="*/ 340591 h 350077"/>
                      <a:gd name="connsiteX4" fmla="*/ 24 w 888230"/>
                      <a:gd name="connsiteY4" fmla="*/ 227501 h 350077"/>
                      <a:gd name="connsiteX0" fmla="*/ 33 w 888239"/>
                      <a:gd name="connsiteY0" fmla="*/ 228482 h 351058"/>
                      <a:gd name="connsiteX1" fmla="*/ 460805 w 888239"/>
                      <a:gd name="connsiteY1" fmla="*/ 1092 h 351058"/>
                      <a:gd name="connsiteX2" fmla="*/ 888239 w 888239"/>
                      <a:gd name="connsiteY2" fmla="*/ 259439 h 351058"/>
                      <a:gd name="connsiteX3" fmla="*/ 479855 w 888239"/>
                      <a:gd name="connsiteY3" fmla="*/ 341572 h 351058"/>
                      <a:gd name="connsiteX4" fmla="*/ 33 w 888239"/>
                      <a:gd name="connsiteY4" fmla="*/ 228482 h 351058"/>
                      <a:gd name="connsiteX0" fmla="*/ 21 w 921564"/>
                      <a:gd name="connsiteY0" fmla="*/ 218063 h 350850"/>
                      <a:gd name="connsiteX1" fmla="*/ 494130 w 921564"/>
                      <a:gd name="connsiteY1" fmla="*/ 198 h 350850"/>
                      <a:gd name="connsiteX2" fmla="*/ 921564 w 921564"/>
                      <a:gd name="connsiteY2" fmla="*/ 258545 h 350850"/>
                      <a:gd name="connsiteX3" fmla="*/ 513180 w 921564"/>
                      <a:gd name="connsiteY3" fmla="*/ 340678 h 350850"/>
                      <a:gd name="connsiteX4" fmla="*/ 21 w 921564"/>
                      <a:gd name="connsiteY4" fmla="*/ 218063 h 350850"/>
                      <a:gd name="connsiteX0" fmla="*/ 34 w 921577"/>
                      <a:gd name="connsiteY0" fmla="*/ 218057 h 331822"/>
                      <a:gd name="connsiteX1" fmla="*/ 494143 w 921577"/>
                      <a:gd name="connsiteY1" fmla="*/ 192 h 331822"/>
                      <a:gd name="connsiteX2" fmla="*/ 921577 w 921577"/>
                      <a:gd name="connsiteY2" fmla="*/ 258539 h 331822"/>
                      <a:gd name="connsiteX3" fmla="*/ 517955 w 921577"/>
                      <a:gd name="connsiteY3" fmla="*/ 304954 h 331822"/>
                      <a:gd name="connsiteX4" fmla="*/ 34 w 921577"/>
                      <a:gd name="connsiteY4" fmla="*/ 218057 h 331822"/>
                      <a:gd name="connsiteX0" fmla="*/ 34 w 921577"/>
                      <a:gd name="connsiteY0" fmla="*/ 218057 h 342993"/>
                      <a:gd name="connsiteX1" fmla="*/ 494143 w 921577"/>
                      <a:gd name="connsiteY1" fmla="*/ 192 h 342993"/>
                      <a:gd name="connsiteX2" fmla="*/ 921577 w 921577"/>
                      <a:gd name="connsiteY2" fmla="*/ 258539 h 342993"/>
                      <a:gd name="connsiteX3" fmla="*/ 517955 w 921577"/>
                      <a:gd name="connsiteY3" fmla="*/ 304954 h 342993"/>
                      <a:gd name="connsiteX4" fmla="*/ 34 w 921577"/>
                      <a:gd name="connsiteY4" fmla="*/ 218057 h 342993"/>
                      <a:gd name="connsiteX0" fmla="*/ 22 w 921565"/>
                      <a:gd name="connsiteY0" fmla="*/ 218046 h 318209"/>
                      <a:gd name="connsiteX1" fmla="*/ 494131 w 921565"/>
                      <a:gd name="connsiteY1" fmla="*/ 181 h 318209"/>
                      <a:gd name="connsiteX2" fmla="*/ 921565 w 921565"/>
                      <a:gd name="connsiteY2" fmla="*/ 258528 h 318209"/>
                      <a:gd name="connsiteX3" fmla="*/ 513180 w 921565"/>
                      <a:gd name="connsiteY3" fmla="*/ 240649 h 318209"/>
                      <a:gd name="connsiteX4" fmla="*/ 22 w 921565"/>
                      <a:gd name="connsiteY4" fmla="*/ 218046 h 318209"/>
                      <a:gd name="connsiteX0" fmla="*/ 22 w 921565"/>
                      <a:gd name="connsiteY0" fmla="*/ 218046 h 340268"/>
                      <a:gd name="connsiteX1" fmla="*/ 494131 w 921565"/>
                      <a:gd name="connsiteY1" fmla="*/ 181 h 340268"/>
                      <a:gd name="connsiteX2" fmla="*/ 921565 w 921565"/>
                      <a:gd name="connsiteY2" fmla="*/ 258528 h 340268"/>
                      <a:gd name="connsiteX3" fmla="*/ 513180 w 921565"/>
                      <a:gd name="connsiteY3" fmla="*/ 240649 h 340268"/>
                      <a:gd name="connsiteX4" fmla="*/ 22 w 921565"/>
                      <a:gd name="connsiteY4" fmla="*/ 218046 h 340268"/>
                      <a:gd name="connsiteX0" fmla="*/ 2 w 921545"/>
                      <a:gd name="connsiteY0" fmla="*/ 220424 h 342646"/>
                      <a:gd name="connsiteX1" fmla="*/ 517923 w 921545"/>
                      <a:gd name="connsiteY1" fmla="*/ 178 h 342646"/>
                      <a:gd name="connsiteX2" fmla="*/ 921545 w 921545"/>
                      <a:gd name="connsiteY2" fmla="*/ 260906 h 342646"/>
                      <a:gd name="connsiteX3" fmla="*/ 513160 w 921545"/>
                      <a:gd name="connsiteY3" fmla="*/ 243027 h 342646"/>
                      <a:gd name="connsiteX4" fmla="*/ 2 w 921545"/>
                      <a:gd name="connsiteY4" fmla="*/ 220424 h 342646"/>
                      <a:gd name="connsiteX0" fmla="*/ 2 w 921545"/>
                      <a:gd name="connsiteY0" fmla="*/ 220288 h 342510"/>
                      <a:gd name="connsiteX1" fmla="*/ 517923 w 921545"/>
                      <a:gd name="connsiteY1" fmla="*/ 42 h 342510"/>
                      <a:gd name="connsiteX2" fmla="*/ 921545 w 921545"/>
                      <a:gd name="connsiteY2" fmla="*/ 260770 h 342510"/>
                      <a:gd name="connsiteX3" fmla="*/ 513160 w 921545"/>
                      <a:gd name="connsiteY3" fmla="*/ 242891 h 342510"/>
                      <a:gd name="connsiteX4" fmla="*/ 2 w 921545"/>
                      <a:gd name="connsiteY4" fmla="*/ 220288 h 342510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4449 w 749804"/>
                      <a:gd name="connsiteY0" fmla="*/ 93794 h 375291"/>
                      <a:gd name="connsiteX1" fmla="*/ 346182 w 749804"/>
                      <a:gd name="connsiteY1" fmla="*/ 32823 h 375291"/>
                      <a:gd name="connsiteX2" fmla="*/ 749804 w 749804"/>
                      <a:gd name="connsiteY2" fmla="*/ 293551 h 375291"/>
                      <a:gd name="connsiteX3" fmla="*/ 341419 w 749804"/>
                      <a:gd name="connsiteY3" fmla="*/ 275672 h 375291"/>
                      <a:gd name="connsiteX4" fmla="*/ 4449 w 749804"/>
                      <a:gd name="connsiteY4" fmla="*/ 93794 h 3752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49804" h="375291">
                        <a:moveTo>
                          <a:pt x="4449" y="93794"/>
                        </a:moveTo>
                        <a:cubicBezTo>
                          <a:pt x="42730" y="-76323"/>
                          <a:pt x="92579" y="37982"/>
                          <a:pt x="346182" y="32823"/>
                        </a:cubicBezTo>
                        <a:cubicBezTo>
                          <a:pt x="599785" y="27664"/>
                          <a:pt x="749804" y="167967"/>
                          <a:pt x="749804" y="293551"/>
                        </a:cubicBezTo>
                        <a:cubicBezTo>
                          <a:pt x="749804" y="419135"/>
                          <a:pt x="499772" y="389575"/>
                          <a:pt x="341419" y="275672"/>
                        </a:cubicBezTo>
                        <a:cubicBezTo>
                          <a:pt x="183066" y="161769"/>
                          <a:pt x="-33832" y="263911"/>
                          <a:pt x="4449" y="93794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52" name="円/楕円 32"/>
                  <p:cNvSpPr/>
                  <p:nvPr/>
                </p:nvSpPr>
                <p:spPr>
                  <a:xfrm rot="1534639">
                    <a:off x="1822236" y="4405820"/>
                    <a:ext cx="342707" cy="11986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53" name="円/楕円 32"/>
                  <p:cNvSpPr/>
                  <p:nvPr/>
                </p:nvSpPr>
                <p:spPr>
                  <a:xfrm rot="1295949">
                    <a:off x="1787329" y="4444971"/>
                    <a:ext cx="387473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54" name="円/楕円 32"/>
                  <p:cNvSpPr/>
                  <p:nvPr/>
                </p:nvSpPr>
                <p:spPr>
                  <a:xfrm rot="1011749">
                    <a:off x="1756613" y="4466338"/>
                    <a:ext cx="352424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55" name="円/楕円 32"/>
                  <p:cNvSpPr/>
                  <p:nvPr/>
                </p:nvSpPr>
                <p:spPr>
                  <a:xfrm rot="1011749">
                    <a:off x="1714531" y="4491696"/>
                    <a:ext cx="247156" cy="13502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1047" name="フリーフォーム 1046"/>
              <p:cNvSpPr/>
              <p:nvPr/>
            </p:nvSpPr>
            <p:spPr>
              <a:xfrm>
                <a:off x="4935157" y="1022784"/>
                <a:ext cx="1127398" cy="1292033"/>
              </a:xfrm>
              <a:custGeom>
                <a:avLst/>
                <a:gdLst>
                  <a:gd name="connsiteX0" fmla="*/ 862145 w 1127398"/>
                  <a:gd name="connsiteY0" fmla="*/ 0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862145 w 1127398"/>
                  <a:gd name="connsiteY0" fmla="*/ 0 h 1292033"/>
                  <a:gd name="connsiteX1" fmla="*/ 968513 w 1127398"/>
                  <a:gd name="connsiteY1" fmla="*/ 163536 h 1292033"/>
                  <a:gd name="connsiteX2" fmla="*/ 1070113 w 1127398"/>
                  <a:gd name="connsiteY2" fmla="*/ 331813 h 1292033"/>
                  <a:gd name="connsiteX3" fmla="*/ 1084714 w 1127398"/>
                  <a:gd name="connsiteY3" fmla="*/ 733583 h 1292033"/>
                  <a:gd name="connsiteX4" fmla="*/ 890041 w 1127398"/>
                  <a:gd name="connsiteY4" fmla="*/ 1289960 h 1292033"/>
                  <a:gd name="connsiteX5" fmla="*/ 833274 w 1127398"/>
                  <a:gd name="connsiteY5" fmla="*/ 1289882 h 1292033"/>
                  <a:gd name="connsiteX6" fmla="*/ 822618 w 1127398"/>
                  <a:gd name="connsiteY6" fmla="*/ 1292033 h 1292033"/>
                  <a:gd name="connsiteX7" fmla="*/ 466520 w 1127398"/>
                  <a:gd name="connsiteY7" fmla="*/ 1291142 h 1292033"/>
                  <a:gd name="connsiteX8" fmla="*/ 14455 w 1127398"/>
                  <a:gd name="connsiteY8" fmla="*/ 1198125 h 1292033"/>
                  <a:gd name="connsiteX9" fmla="*/ 344114 w 1127398"/>
                  <a:gd name="connsiteY9" fmla="*/ 848175 h 1292033"/>
                  <a:gd name="connsiteX10" fmla="*/ 582297 w 1127398"/>
                  <a:gd name="connsiteY10" fmla="*/ 500044 h 1292033"/>
                  <a:gd name="connsiteX11" fmla="*/ 584497 w 1127398"/>
                  <a:gd name="connsiteY11" fmla="*/ 497093 h 1292033"/>
                  <a:gd name="connsiteX12" fmla="*/ 632805 w 1127398"/>
                  <a:gd name="connsiteY12" fmla="*/ 378450 h 1292033"/>
                  <a:gd name="connsiteX13" fmla="*/ 862145 w 1127398"/>
                  <a:gd name="connsiteY13" fmla="*/ 0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13" fmla="*/ 1059953 w 1127398"/>
                  <a:gd name="connsiteY13" fmla="*/ 254976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1070113 w 1127398"/>
                  <a:gd name="connsiteY0" fmla="*/ 331813 h 1292033"/>
                  <a:gd name="connsiteX1" fmla="*/ 1084714 w 1127398"/>
                  <a:gd name="connsiteY1" fmla="*/ 733583 h 1292033"/>
                  <a:gd name="connsiteX2" fmla="*/ 890041 w 1127398"/>
                  <a:gd name="connsiteY2" fmla="*/ 1289960 h 1292033"/>
                  <a:gd name="connsiteX3" fmla="*/ 833274 w 1127398"/>
                  <a:gd name="connsiteY3" fmla="*/ 1289882 h 1292033"/>
                  <a:gd name="connsiteX4" fmla="*/ 822618 w 1127398"/>
                  <a:gd name="connsiteY4" fmla="*/ 1292033 h 1292033"/>
                  <a:gd name="connsiteX5" fmla="*/ 466520 w 1127398"/>
                  <a:gd name="connsiteY5" fmla="*/ 1291142 h 1292033"/>
                  <a:gd name="connsiteX6" fmla="*/ 14455 w 1127398"/>
                  <a:gd name="connsiteY6" fmla="*/ 1198125 h 1292033"/>
                  <a:gd name="connsiteX7" fmla="*/ 344114 w 1127398"/>
                  <a:gd name="connsiteY7" fmla="*/ 848175 h 1292033"/>
                  <a:gd name="connsiteX8" fmla="*/ 582297 w 1127398"/>
                  <a:gd name="connsiteY8" fmla="*/ 500044 h 1292033"/>
                  <a:gd name="connsiteX9" fmla="*/ 584497 w 1127398"/>
                  <a:gd name="connsiteY9" fmla="*/ 497093 h 1292033"/>
                  <a:gd name="connsiteX10" fmla="*/ 632805 w 1127398"/>
                  <a:gd name="connsiteY10" fmla="*/ 378450 h 1292033"/>
                  <a:gd name="connsiteX11" fmla="*/ 862145 w 1127398"/>
                  <a:gd name="connsiteY11" fmla="*/ 0 h 1292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7398" h="1292033">
                    <a:moveTo>
                      <a:pt x="1070113" y="331813"/>
                    </a:moveTo>
                    <a:cubicBezTo>
                      <a:pt x="1107208" y="454077"/>
                      <a:pt x="1144356" y="574199"/>
                      <a:pt x="1084714" y="733583"/>
                    </a:cubicBezTo>
                    <a:cubicBezTo>
                      <a:pt x="1200102" y="1209108"/>
                      <a:pt x="1063499" y="1282376"/>
                      <a:pt x="890041" y="1289960"/>
                    </a:cubicBezTo>
                    <a:lnTo>
                      <a:pt x="833274" y="1289882"/>
                    </a:lnTo>
                    <a:lnTo>
                      <a:pt x="822618" y="1292033"/>
                    </a:lnTo>
                    <a:lnTo>
                      <a:pt x="466520" y="1291142"/>
                    </a:lnTo>
                    <a:cubicBezTo>
                      <a:pt x="268421" y="1298046"/>
                      <a:pt x="59135" y="1232488"/>
                      <a:pt x="14455" y="1198125"/>
                    </a:cubicBezTo>
                    <a:cubicBezTo>
                      <a:pt x="-57034" y="1143145"/>
                      <a:pt x="149895" y="1058059"/>
                      <a:pt x="344114" y="848175"/>
                    </a:cubicBezTo>
                    <a:cubicBezTo>
                      <a:pt x="450328" y="733396"/>
                      <a:pt x="522499" y="589412"/>
                      <a:pt x="582297" y="500044"/>
                    </a:cubicBezTo>
                    <a:lnTo>
                      <a:pt x="584497" y="497093"/>
                    </a:lnTo>
                    <a:lnTo>
                      <a:pt x="632805" y="378450"/>
                    </a:lnTo>
                    <a:cubicBezTo>
                      <a:pt x="716630" y="184341"/>
                      <a:pt x="810294" y="13654"/>
                      <a:pt x="862145" y="0"/>
                    </a:cubicBezTo>
                  </a:path>
                </a:pathLst>
              </a:custGeom>
              <a:pattFill prst="lgCheck">
                <a:fgClr>
                  <a:srgbClr val="FF0000"/>
                </a:fgClr>
                <a:bgClr>
                  <a:srgbClr val="FF99CC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48" name="フリーフォーム 1047"/>
              <p:cNvSpPr/>
              <p:nvPr/>
            </p:nvSpPr>
            <p:spPr>
              <a:xfrm flipH="1">
                <a:off x="6699279" y="1022784"/>
                <a:ext cx="1127398" cy="1292033"/>
              </a:xfrm>
              <a:custGeom>
                <a:avLst/>
                <a:gdLst>
                  <a:gd name="connsiteX0" fmla="*/ 862145 w 1127398"/>
                  <a:gd name="connsiteY0" fmla="*/ 0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862145 w 1127398"/>
                  <a:gd name="connsiteY0" fmla="*/ 0 h 1292033"/>
                  <a:gd name="connsiteX1" fmla="*/ 968513 w 1127398"/>
                  <a:gd name="connsiteY1" fmla="*/ 163536 h 1292033"/>
                  <a:gd name="connsiteX2" fmla="*/ 1070113 w 1127398"/>
                  <a:gd name="connsiteY2" fmla="*/ 331813 h 1292033"/>
                  <a:gd name="connsiteX3" fmla="*/ 1084714 w 1127398"/>
                  <a:gd name="connsiteY3" fmla="*/ 733583 h 1292033"/>
                  <a:gd name="connsiteX4" fmla="*/ 890041 w 1127398"/>
                  <a:gd name="connsiteY4" fmla="*/ 1289960 h 1292033"/>
                  <a:gd name="connsiteX5" fmla="*/ 833274 w 1127398"/>
                  <a:gd name="connsiteY5" fmla="*/ 1289882 h 1292033"/>
                  <a:gd name="connsiteX6" fmla="*/ 822618 w 1127398"/>
                  <a:gd name="connsiteY6" fmla="*/ 1292033 h 1292033"/>
                  <a:gd name="connsiteX7" fmla="*/ 466520 w 1127398"/>
                  <a:gd name="connsiteY7" fmla="*/ 1291142 h 1292033"/>
                  <a:gd name="connsiteX8" fmla="*/ 14455 w 1127398"/>
                  <a:gd name="connsiteY8" fmla="*/ 1198125 h 1292033"/>
                  <a:gd name="connsiteX9" fmla="*/ 344114 w 1127398"/>
                  <a:gd name="connsiteY9" fmla="*/ 848175 h 1292033"/>
                  <a:gd name="connsiteX10" fmla="*/ 582297 w 1127398"/>
                  <a:gd name="connsiteY10" fmla="*/ 500044 h 1292033"/>
                  <a:gd name="connsiteX11" fmla="*/ 584497 w 1127398"/>
                  <a:gd name="connsiteY11" fmla="*/ 497093 h 1292033"/>
                  <a:gd name="connsiteX12" fmla="*/ 632805 w 1127398"/>
                  <a:gd name="connsiteY12" fmla="*/ 378450 h 1292033"/>
                  <a:gd name="connsiteX13" fmla="*/ 862145 w 1127398"/>
                  <a:gd name="connsiteY13" fmla="*/ 0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13" fmla="*/ 1059953 w 1127398"/>
                  <a:gd name="connsiteY13" fmla="*/ 254976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1070113 w 1127398"/>
                  <a:gd name="connsiteY0" fmla="*/ 331813 h 1292033"/>
                  <a:gd name="connsiteX1" fmla="*/ 1084714 w 1127398"/>
                  <a:gd name="connsiteY1" fmla="*/ 733583 h 1292033"/>
                  <a:gd name="connsiteX2" fmla="*/ 890041 w 1127398"/>
                  <a:gd name="connsiteY2" fmla="*/ 1289960 h 1292033"/>
                  <a:gd name="connsiteX3" fmla="*/ 833274 w 1127398"/>
                  <a:gd name="connsiteY3" fmla="*/ 1289882 h 1292033"/>
                  <a:gd name="connsiteX4" fmla="*/ 822618 w 1127398"/>
                  <a:gd name="connsiteY4" fmla="*/ 1292033 h 1292033"/>
                  <a:gd name="connsiteX5" fmla="*/ 466520 w 1127398"/>
                  <a:gd name="connsiteY5" fmla="*/ 1291142 h 1292033"/>
                  <a:gd name="connsiteX6" fmla="*/ 14455 w 1127398"/>
                  <a:gd name="connsiteY6" fmla="*/ 1198125 h 1292033"/>
                  <a:gd name="connsiteX7" fmla="*/ 344114 w 1127398"/>
                  <a:gd name="connsiteY7" fmla="*/ 848175 h 1292033"/>
                  <a:gd name="connsiteX8" fmla="*/ 582297 w 1127398"/>
                  <a:gd name="connsiteY8" fmla="*/ 500044 h 1292033"/>
                  <a:gd name="connsiteX9" fmla="*/ 584497 w 1127398"/>
                  <a:gd name="connsiteY9" fmla="*/ 497093 h 1292033"/>
                  <a:gd name="connsiteX10" fmla="*/ 632805 w 1127398"/>
                  <a:gd name="connsiteY10" fmla="*/ 378450 h 1292033"/>
                  <a:gd name="connsiteX11" fmla="*/ 862145 w 1127398"/>
                  <a:gd name="connsiteY11" fmla="*/ 0 h 1292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7398" h="1292033">
                    <a:moveTo>
                      <a:pt x="1070113" y="331813"/>
                    </a:moveTo>
                    <a:cubicBezTo>
                      <a:pt x="1107208" y="454077"/>
                      <a:pt x="1144356" y="574199"/>
                      <a:pt x="1084714" y="733583"/>
                    </a:cubicBezTo>
                    <a:cubicBezTo>
                      <a:pt x="1200102" y="1209108"/>
                      <a:pt x="1063499" y="1282376"/>
                      <a:pt x="890041" y="1289960"/>
                    </a:cubicBezTo>
                    <a:lnTo>
                      <a:pt x="833274" y="1289882"/>
                    </a:lnTo>
                    <a:lnTo>
                      <a:pt x="822618" y="1292033"/>
                    </a:lnTo>
                    <a:lnTo>
                      <a:pt x="466520" y="1291142"/>
                    </a:lnTo>
                    <a:cubicBezTo>
                      <a:pt x="268421" y="1298046"/>
                      <a:pt x="59135" y="1232488"/>
                      <a:pt x="14455" y="1198125"/>
                    </a:cubicBezTo>
                    <a:cubicBezTo>
                      <a:pt x="-57034" y="1143145"/>
                      <a:pt x="149895" y="1058059"/>
                      <a:pt x="344114" y="848175"/>
                    </a:cubicBezTo>
                    <a:cubicBezTo>
                      <a:pt x="450328" y="733396"/>
                      <a:pt x="522499" y="589412"/>
                      <a:pt x="582297" y="500044"/>
                    </a:cubicBezTo>
                    <a:lnTo>
                      <a:pt x="584497" y="497093"/>
                    </a:lnTo>
                    <a:lnTo>
                      <a:pt x="632805" y="378450"/>
                    </a:lnTo>
                    <a:cubicBezTo>
                      <a:pt x="716630" y="184341"/>
                      <a:pt x="810294" y="13654"/>
                      <a:pt x="862145" y="0"/>
                    </a:cubicBezTo>
                  </a:path>
                </a:pathLst>
              </a:custGeom>
              <a:pattFill prst="lgCheck">
                <a:fgClr>
                  <a:srgbClr val="FF0000"/>
                </a:fgClr>
                <a:bgClr>
                  <a:srgbClr val="FF99CC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009" name="グループ化 1008"/>
            <p:cNvGrpSpPr/>
            <p:nvPr/>
          </p:nvGrpSpPr>
          <p:grpSpPr>
            <a:xfrm>
              <a:off x="637810" y="580219"/>
              <a:ext cx="913132" cy="792820"/>
              <a:chOff x="255754" y="1180762"/>
              <a:chExt cx="1319141" cy="1145334"/>
            </a:xfrm>
          </p:grpSpPr>
          <p:sp>
            <p:nvSpPr>
              <p:cNvPr id="1010" name="フリーフォーム 1009"/>
              <p:cNvSpPr/>
              <p:nvPr/>
            </p:nvSpPr>
            <p:spPr>
              <a:xfrm>
                <a:off x="255754" y="1180762"/>
                <a:ext cx="1319141" cy="1007730"/>
              </a:xfrm>
              <a:custGeom>
                <a:avLst/>
                <a:gdLst>
                  <a:gd name="connsiteX0" fmla="*/ 659570 w 1319141"/>
                  <a:gd name="connsiteY0" fmla="*/ 0 h 1007730"/>
                  <a:gd name="connsiteX1" fmla="*/ 1151951 w 1319141"/>
                  <a:gd name="connsiteY1" fmla="*/ 402319 h 1007730"/>
                  <a:gd name="connsiteX2" fmla="*/ 1152027 w 1319141"/>
                  <a:gd name="connsiteY2" fmla="*/ 403075 h 1007730"/>
                  <a:gd name="connsiteX3" fmla="*/ 1172993 w 1319141"/>
                  <a:gd name="connsiteY3" fmla="*/ 411527 h 1007730"/>
                  <a:gd name="connsiteX4" fmla="*/ 1289537 w 1319141"/>
                  <a:gd name="connsiteY4" fmla="*/ 611024 h 1007730"/>
                  <a:gd name="connsiteX5" fmla="*/ 1280437 w 1319141"/>
                  <a:gd name="connsiteY5" fmla="*/ 633768 h 1007730"/>
                  <a:gd name="connsiteX6" fmla="*/ 1303889 w 1319141"/>
                  <a:gd name="connsiteY6" fmla="*/ 667596 h 1007730"/>
                  <a:gd name="connsiteX7" fmla="*/ 1305149 w 1319141"/>
                  <a:gd name="connsiteY7" fmla="*/ 785407 h 1007730"/>
                  <a:gd name="connsiteX8" fmla="*/ 1263299 w 1319141"/>
                  <a:gd name="connsiteY8" fmla="*/ 825697 h 1007730"/>
                  <a:gd name="connsiteX9" fmla="*/ 1250477 w 1319141"/>
                  <a:gd name="connsiteY9" fmla="*/ 829392 h 1007730"/>
                  <a:gd name="connsiteX10" fmla="*/ 1253274 w 1319141"/>
                  <a:gd name="connsiteY10" fmla="*/ 865105 h 1007730"/>
                  <a:gd name="connsiteX11" fmla="*/ 1239929 w 1319141"/>
                  <a:gd name="connsiteY11" fmla="*/ 906639 h 1007730"/>
                  <a:gd name="connsiteX12" fmla="*/ 990834 w 1319141"/>
                  <a:gd name="connsiteY12" fmla="*/ 928406 h 1007730"/>
                  <a:gd name="connsiteX13" fmla="*/ 960828 w 1319141"/>
                  <a:gd name="connsiteY13" fmla="*/ 904925 h 1007730"/>
                  <a:gd name="connsiteX14" fmla="*/ 940574 w 1319141"/>
                  <a:gd name="connsiteY14" fmla="*/ 921678 h 1007730"/>
                  <a:gd name="connsiteX15" fmla="*/ 659571 w 1319141"/>
                  <a:gd name="connsiteY15" fmla="*/ 1007730 h 1007730"/>
                  <a:gd name="connsiteX16" fmla="*/ 378567 w 1319141"/>
                  <a:gd name="connsiteY16" fmla="*/ 921678 h 1007730"/>
                  <a:gd name="connsiteX17" fmla="*/ 358313 w 1319141"/>
                  <a:gd name="connsiteY17" fmla="*/ 904925 h 1007730"/>
                  <a:gd name="connsiteX18" fmla="*/ 328307 w 1319141"/>
                  <a:gd name="connsiteY18" fmla="*/ 928406 h 1007730"/>
                  <a:gd name="connsiteX19" fmla="*/ 79212 w 1319141"/>
                  <a:gd name="connsiteY19" fmla="*/ 906640 h 1007730"/>
                  <a:gd name="connsiteX20" fmla="*/ 65866 w 1319141"/>
                  <a:gd name="connsiteY20" fmla="*/ 865106 h 1007730"/>
                  <a:gd name="connsiteX21" fmla="*/ 68664 w 1319141"/>
                  <a:gd name="connsiteY21" fmla="*/ 829392 h 1007730"/>
                  <a:gd name="connsiteX22" fmla="*/ 55842 w 1319141"/>
                  <a:gd name="connsiteY22" fmla="*/ 825697 h 1007730"/>
                  <a:gd name="connsiteX23" fmla="*/ 13992 w 1319141"/>
                  <a:gd name="connsiteY23" fmla="*/ 785407 h 1007730"/>
                  <a:gd name="connsiteX24" fmla="*/ 15252 w 1319141"/>
                  <a:gd name="connsiteY24" fmla="*/ 667596 h 1007730"/>
                  <a:gd name="connsiteX25" fmla="*/ 38704 w 1319141"/>
                  <a:gd name="connsiteY25" fmla="*/ 633768 h 1007730"/>
                  <a:gd name="connsiteX26" fmla="*/ 29604 w 1319141"/>
                  <a:gd name="connsiteY26" fmla="*/ 611024 h 1007730"/>
                  <a:gd name="connsiteX27" fmla="*/ 146148 w 1319141"/>
                  <a:gd name="connsiteY27" fmla="*/ 411527 h 1007730"/>
                  <a:gd name="connsiteX28" fmla="*/ 167114 w 1319141"/>
                  <a:gd name="connsiteY28" fmla="*/ 403075 h 1007730"/>
                  <a:gd name="connsiteX29" fmla="*/ 167190 w 1319141"/>
                  <a:gd name="connsiteY29" fmla="*/ 402319 h 1007730"/>
                  <a:gd name="connsiteX30" fmla="*/ 659570 w 1319141"/>
                  <a:gd name="connsiteY30" fmla="*/ 0 h 1007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19141" h="1007730">
                    <a:moveTo>
                      <a:pt x="659570" y="0"/>
                    </a:moveTo>
                    <a:cubicBezTo>
                      <a:pt x="902447" y="0"/>
                      <a:pt x="1105086" y="172716"/>
                      <a:pt x="1151951" y="402319"/>
                    </a:cubicBezTo>
                    <a:lnTo>
                      <a:pt x="1152027" y="403075"/>
                    </a:lnTo>
                    <a:lnTo>
                      <a:pt x="1172993" y="411527"/>
                    </a:lnTo>
                    <a:cubicBezTo>
                      <a:pt x="1258719" y="461021"/>
                      <a:pt x="1305667" y="544884"/>
                      <a:pt x="1289537" y="611024"/>
                    </a:cubicBezTo>
                    <a:lnTo>
                      <a:pt x="1280437" y="633768"/>
                    </a:lnTo>
                    <a:lnTo>
                      <a:pt x="1303889" y="667596"/>
                    </a:lnTo>
                    <a:cubicBezTo>
                      <a:pt x="1323017" y="708604"/>
                      <a:pt x="1324949" y="751114"/>
                      <a:pt x="1305149" y="785407"/>
                    </a:cubicBezTo>
                    <a:cubicBezTo>
                      <a:pt x="1295248" y="802553"/>
                      <a:pt x="1280854" y="816022"/>
                      <a:pt x="1263299" y="825697"/>
                    </a:cubicBezTo>
                    <a:lnTo>
                      <a:pt x="1250477" y="829392"/>
                    </a:lnTo>
                    <a:lnTo>
                      <a:pt x="1253274" y="865105"/>
                    </a:lnTo>
                    <a:cubicBezTo>
                      <a:pt x="1251722" y="879763"/>
                      <a:pt x="1247353" y="893779"/>
                      <a:pt x="1239929" y="906639"/>
                    </a:cubicBezTo>
                    <a:cubicBezTo>
                      <a:pt x="1200331" y="975226"/>
                      <a:pt x="1088807" y="984971"/>
                      <a:pt x="990834" y="928406"/>
                    </a:cubicBezTo>
                    <a:lnTo>
                      <a:pt x="960828" y="904925"/>
                    </a:lnTo>
                    <a:lnTo>
                      <a:pt x="940574" y="921678"/>
                    </a:lnTo>
                    <a:cubicBezTo>
                      <a:pt x="860360" y="976007"/>
                      <a:pt x="763661" y="1007730"/>
                      <a:pt x="659571" y="1007730"/>
                    </a:cubicBezTo>
                    <a:cubicBezTo>
                      <a:pt x="555481" y="1007730"/>
                      <a:pt x="458781" y="976007"/>
                      <a:pt x="378567" y="921678"/>
                    </a:cubicBezTo>
                    <a:lnTo>
                      <a:pt x="358313" y="904925"/>
                    </a:lnTo>
                    <a:lnTo>
                      <a:pt x="328307" y="928406"/>
                    </a:lnTo>
                    <a:cubicBezTo>
                      <a:pt x="230334" y="984971"/>
                      <a:pt x="118810" y="975226"/>
                      <a:pt x="79212" y="906640"/>
                    </a:cubicBezTo>
                    <a:cubicBezTo>
                      <a:pt x="71788" y="893779"/>
                      <a:pt x="67419" y="879764"/>
                      <a:pt x="65866" y="865106"/>
                    </a:cubicBezTo>
                    <a:lnTo>
                      <a:pt x="68664" y="829392"/>
                    </a:lnTo>
                    <a:lnTo>
                      <a:pt x="55842" y="825697"/>
                    </a:lnTo>
                    <a:cubicBezTo>
                      <a:pt x="38287" y="816022"/>
                      <a:pt x="23892" y="802553"/>
                      <a:pt x="13992" y="785407"/>
                    </a:cubicBezTo>
                    <a:cubicBezTo>
                      <a:pt x="-5807" y="751114"/>
                      <a:pt x="-3876" y="708603"/>
                      <a:pt x="15252" y="667596"/>
                    </a:cubicBezTo>
                    <a:lnTo>
                      <a:pt x="38704" y="633768"/>
                    </a:lnTo>
                    <a:lnTo>
                      <a:pt x="29604" y="611024"/>
                    </a:lnTo>
                    <a:cubicBezTo>
                      <a:pt x="13475" y="544884"/>
                      <a:pt x="60421" y="461021"/>
                      <a:pt x="146148" y="411527"/>
                    </a:cubicBezTo>
                    <a:lnTo>
                      <a:pt x="167114" y="403075"/>
                    </a:lnTo>
                    <a:lnTo>
                      <a:pt x="167190" y="402319"/>
                    </a:lnTo>
                    <a:cubicBezTo>
                      <a:pt x="214054" y="172716"/>
                      <a:pt x="416694" y="0"/>
                      <a:pt x="65957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011" name="グループ化 1010"/>
              <p:cNvGrpSpPr/>
              <p:nvPr/>
            </p:nvGrpSpPr>
            <p:grpSpPr>
              <a:xfrm>
                <a:off x="377548" y="1772608"/>
                <a:ext cx="1075554" cy="324248"/>
                <a:chOff x="4160518" y="1175708"/>
                <a:chExt cx="1075554" cy="324248"/>
              </a:xfrm>
            </p:grpSpPr>
            <p:grpSp>
              <p:nvGrpSpPr>
                <p:cNvPr id="1032" name="グループ化 1031"/>
                <p:cNvGrpSpPr/>
                <p:nvPr/>
              </p:nvGrpSpPr>
              <p:grpSpPr>
                <a:xfrm rot="21420521">
                  <a:off x="4160518" y="1175709"/>
                  <a:ext cx="228174" cy="324247"/>
                  <a:chOff x="4025784" y="1205386"/>
                  <a:chExt cx="241300" cy="342900"/>
                </a:xfrm>
              </p:grpSpPr>
              <p:sp>
                <p:nvSpPr>
                  <p:cNvPr id="1036" name="円/楕円 67"/>
                  <p:cNvSpPr/>
                  <p:nvPr/>
                </p:nvSpPr>
                <p:spPr>
                  <a:xfrm rot="20700000">
                    <a:off x="4025784" y="1205386"/>
                    <a:ext cx="241300" cy="342900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37" name="円/楕円 68"/>
                  <p:cNvSpPr/>
                  <p:nvPr/>
                </p:nvSpPr>
                <p:spPr>
                  <a:xfrm rot="20700000">
                    <a:off x="4067452" y="1264601"/>
                    <a:ext cx="157960" cy="224470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033" name="グループ化 1032"/>
                <p:cNvGrpSpPr/>
                <p:nvPr/>
              </p:nvGrpSpPr>
              <p:grpSpPr>
                <a:xfrm rot="179479" flipH="1">
                  <a:off x="5007898" y="1175708"/>
                  <a:ext cx="228174" cy="324247"/>
                  <a:chOff x="4025784" y="1205386"/>
                  <a:chExt cx="241300" cy="342900"/>
                </a:xfrm>
              </p:grpSpPr>
              <p:sp>
                <p:nvSpPr>
                  <p:cNvPr id="1034" name="円/楕円 61"/>
                  <p:cNvSpPr/>
                  <p:nvPr/>
                </p:nvSpPr>
                <p:spPr>
                  <a:xfrm rot="20700000">
                    <a:off x="4025784" y="1205386"/>
                    <a:ext cx="241300" cy="342900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35" name="円/楕円 66"/>
                  <p:cNvSpPr/>
                  <p:nvPr/>
                </p:nvSpPr>
                <p:spPr>
                  <a:xfrm rot="20700000">
                    <a:off x="4067452" y="1264601"/>
                    <a:ext cx="157960" cy="224470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1012" name="フリーフォーム 1011"/>
              <p:cNvSpPr/>
              <p:nvPr/>
            </p:nvSpPr>
            <p:spPr>
              <a:xfrm>
                <a:off x="416415" y="1329336"/>
                <a:ext cx="997820" cy="801369"/>
              </a:xfrm>
              <a:custGeom>
                <a:avLst/>
                <a:gdLst>
                  <a:gd name="connsiteX0" fmla="*/ 527505 w 1055010"/>
                  <a:gd name="connsiteY0" fmla="*/ 0 h 992596"/>
                  <a:gd name="connsiteX1" fmla="*/ 706746 w 1055010"/>
                  <a:gd name="connsiteY1" fmla="*/ 37357 h 992596"/>
                  <a:gd name="connsiteX2" fmla="*/ 749433 w 1055010"/>
                  <a:gd name="connsiteY2" fmla="*/ 61276 h 992596"/>
                  <a:gd name="connsiteX3" fmla="*/ 773577 w 1055010"/>
                  <a:gd name="connsiteY3" fmla="*/ 57664 h 992596"/>
                  <a:gd name="connsiteX4" fmla="*/ 1055010 w 1055010"/>
                  <a:gd name="connsiteY4" fmla="*/ 475289 h 992596"/>
                  <a:gd name="connsiteX5" fmla="*/ 773577 w 1055010"/>
                  <a:gd name="connsiteY5" fmla="*/ 892914 h 992596"/>
                  <a:gd name="connsiteX6" fmla="*/ 767895 w 1055010"/>
                  <a:gd name="connsiteY6" fmla="*/ 892064 h 992596"/>
                  <a:gd name="connsiteX7" fmla="*/ 761246 w 1055010"/>
                  <a:gd name="connsiteY7" fmla="*/ 898166 h 992596"/>
                  <a:gd name="connsiteX8" fmla="*/ 527505 w 1055010"/>
                  <a:gd name="connsiteY8" fmla="*/ 992596 h 992596"/>
                  <a:gd name="connsiteX9" fmla="*/ 293765 w 1055010"/>
                  <a:gd name="connsiteY9" fmla="*/ 898166 h 992596"/>
                  <a:gd name="connsiteX10" fmla="*/ 287116 w 1055010"/>
                  <a:gd name="connsiteY10" fmla="*/ 892064 h 992596"/>
                  <a:gd name="connsiteX11" fmla="*/ 281433 w 1055010"/>
                  <a:gd name="connsiteY11" fmla="*/ 892914 h 992596"/>
                  <a:gd name="connsiteX12" fmla="*/ 0 w 1055010"/>
                  <a:gd name="connsiteY12" fmla="*/ 475289 h 992596"/>
                  <a:gd name="connsiteX13" fmla="*/ 281433 w 1055010"/>
                  <a:gd name="connsiteY13" fmla="*/ 57664 h 992596"/>
                  <a:gd name="connsiteX14" fmla="*/ 305577 w 1055010"/>
                  <a:gd name="connsiteY14" fmla="*/ 61276 h 992596"/>
                  <a:gd name="connsiteX15" fmla="*/ 348265 w 1055010"/>
                  <a:gd name="connsiteY15" fmla="*/ 37357 h 992596"/>
                  <a:gd name="connsiteX16" fmla="*/ 527505 w 1055010"/>
                  <a:gd name="connsiteY16" fmla="*/ 0 h 992596"/>
                  <a:gd name="connsiteX0" fmla="*/ 527505 w 1055010"/>
                  <a:gd name="connsiteY0" fmla="*/ 0 h 992596"/>
                  <a:gd name="connsiteX1" fmla="*/ 706746 w 1055010"/>
                  <a:gd name="connsiteY1" fmla="*/ 37357 h 992596"/>
                  <a:gd name="connsiteX2" fmla="*/ 749433 w 1055010"/>
                  <a:gd name="connsiteY2" fmla="*/ 61276 h 992596"/>
                  <a:gd name="connsiteX3" fmla="*/ 773577 w 1055010"/>
                  <a:gd name="connsiteY3" fmla="*/ 57664 h 992596"/>
                  <a:gd name="connsiteX4" fmla="*/ 1055010 w 1055010"/>
                  <a:gd name="connsiteY4" fmla="*/ 475289 h 992596"/>
                  <a:gd name="connsiteX5" fmla="*/ 773577 w 1055010"/>
                  <a:gd name="connsiteY5" fmla="*/ 892914 h 992596"/>
                  <a:gd name="connsiteX6" fmla="*/ 767895 w 1055010"/>
                  <a:gd name="connsiteY6" fmla="*/ 892064 h 992596"/>
                  <a:gd name="connsiteX7" fmla="*/ 761246 w 1055010"/>
                  <a:gd name="connsiteY7" fmla="*/ 898166 h 992596"/>
                  <a:gd name="connsiteX8" fmla="*/ 527505 w 1055010"/>
                  <a:gd name="connsiteY8" fmla="*/ 992596 h 992596"/>
                  <a:gd name="connsiteX9" fmla="*/ 293765 w 1055010"/>
                  <a:gd name="connsiteY9" fmla="*/ 898166 h 992596"/>
                  <a:gd name="connsiteX10" fmla="*/ 287116 w 1055010"/>
                  <a:gd name="connsiteY10" fmla="*/ 892064 h 992596"/>
                  <a:gd name="connsiteX11" fmla="*/ 281433 w 1055010"/>
                  <a:gd name="connsiteY11" fmla="*/ 892914 h 992596"/>
                  <a:gd name="connsiteX12" fmla="*/ 0 w 1055010"/>
                  <a:gd name="connsiteY12" fmla="*/ 475289 h 992596"/>
                  <a:gd name="connsiteX13" fmla="*/ 281433 w 1055010"/>
                  <a:gd name="connsiteY13" fmla="*/ 57664 h 992596"/>
                  <a:gd name="connsiteX14" fmla="*/ 305577 w 1055010"/>
                  <a:gd name="connsiteY14" fmla="*/ 61276 h 992596"/>
                  <a:gd name="connsiteX15" fmla="*/ 348265 w 1055010"/>
                  <a:gd name="connsiteY15" fmla="*/ 37357 h 992596"/>
                  <a:gd name="connsiteX16" fmla="*/ 624186 w 1055010"/>
                  <a:gd name="connsiteY16" fmla="*/ 95992 h 992596"/>
                  <a:gd name="connsiteX0" fmla="*/ 527505 w 1055010"/>
                  <a:gd name="connsiteY0" fmla="*/ 0 h 992596"/>
                  <a:gd name="connsiteX1" fmla="*/ 706746 w 1055010"/>
                  <a:gd name="connsiteY1" fmla="*/ 37357 h 992596"/>
                  <a:gd name="connsiteX2" fmla="*/ 749433 w 1055010"/>
                  <a:gd name="connsiteY2" fmla="*/ 61276 h 992596"/>
                  <a:gd name="connsiteX3" fmla="*/ 773577 w 1055010"/>
                  <a:gd name="connsiteY3" fmla="*/ 57664 h 992596"/>
                  <a:gd name="connsiteX4" fmla="*/ 1055010 w 1055010"/>
                  <a:gd name="connsiteY4" fmla="*/ 475289 h 992596"/>
                  <a:gd name="connsiteX5" fmla="*/ 773577 w 1055010"/>
                  <a:gd name="connsiteY5" fmla="*/ 892914 h 992596"/>
                  <a:gd name="connsiteX6" fmla="*/ 767895 w 1055010"/>
                  <a:gd name="connsiteY6" fmla="*/ 892064 h 992596"/>
                  <a:gd name="connsiteX7" fmla="*/ 761246 w 1055010"/>
                  <a:gd name="connsiteY7" fmla="*/ 898166 h 992596"/>
                  <a:gd name="connsiteX8" fmla="*/ 527505 w 1055010"/>
                  <a:gd name="connsiteY8" fmla="*/ 992596 h 992596"/>
                  <a:gd name="connsiteX9" fmla="*/ 293765 w 1055010"/>
                  <a:gd name="connsiteY9" fmla="*/ 898166 h 992596"/>
                  <a:gd name="connsiteX10" fmla="*/ 287116 w 1055010"/>
                  <a:gd name="connsiteY10" fmla="*/ 892064 h 992596"/>
                  <a:gd name="connsiteX11" fmla="*/ 281433 w 1055010"/>
                  <a:gd name="connsiteY11" fmla="*/ 892914 h 992596"/>
                  <a:gd name="connsiteX12" fmla="*/ 0 w 1055010"/>
                  <a:gd name="connsiteY12" fmla="*/ 475289 h 992596"/>
                  <a:gd name="connsiteX13" fmla="*/ 281433 w 1055010"/>
                  <a:gd name="connsiteY13" fmla="*/ 57664 h 992596"/>
                  <a:gd name="connsiteX14" fmla="*/ 305577 w 1055010"/>
                  <a:gd name="connsiteY14" fmla="*/ 61276 h 992596"/>
                  <a:gd name="connsiteX15" fmla="*/ 348265 w 1055010"/>
                  <a:gd name="connsiteY15" fmla="*/ 37357 h 992596"/>
                  <a:gd name="connsiteX0" fmla="*/ 527505 w 1055010"/>
                  <a:gd name="connsiteY0" fmla="*/ 0 h 992596"/>
                  <a:gd name="connsiteX1" fmla="*/ 706746 w 1055010"/>
                  <a:gd name="connsiteY1" fmla="*/ 37357 h 992596"/>
                  <a:gd name="connsiteX2" fmla="*/ 749433 w 1055010"/>
                  <a:gd name="connsiteY2" fmla="*/ 61276 h 992596"/>
                  <a:gd name="connsiteX3" fmla="*/ 773577 w 1055010"/>
                  <a:gd name="connsiteY3" fmla="*/ 57664 h 992596"/>
                  <a:gd name="connsiteX4" fmla="*/ 1055010 w 1055010"/>
                  <a:gd name="connsiteY4" fmla="*/ 475289 h 992596"/>
                  <a:gd name="connsiteX5" fmla="*/ 773577 w 1055010"/>
                  <a:gd name="connsiteY5" fmla="*/ 892914 h 992596"/>
                  <a:gd name="connsiteX6" fmla="*/ 767895 w 1055010"/>
                  <a:gd name="connsiteY6" fmla="*/ 892064 h 992596"/>
                  <a:gd name="connsiteX7" fmla="*/ 761246 w 1055010"/>
                  <a:gd name="connsiteY7" fmla="*/ 898166 h 992596"/>
                  <a:gd name="connsiteX8" fmla="*/ 527505 w 1055010"/>
                  <a:gd name="connsiteY8" fmla="*/ 992596 h 992596"/>
                  <a:gd name="connsiteX9" fmla="*/ 293765 w 1055010"/>
                  <a:gd name="connsiteY9" fmla="*/ 898166 h 992596"/>
                  <a:gd name="connsiteX10" fmla="*/ 287116 w 1055010"/>
                  <a:gd name="connsiteY10" fmla="*/ 892064 h 992596"/>
                  <a:gd name="connsiteX11" fmla="*/ 281433 w 1055010"/>
                  <a:gd name="connsiteY11" fmla="*/ 892914 h 992596"/>
                  <a:gd name="connsiteX12" fmla="*/ 0 w 1055010"/>
                  <a:gd name="connsiteY12" fmla="*/ 475289 h 992596"/>
                  <a:gd name="connsiteX13" fmla="*/ 281433 w 1055010"/>
                  <a:gd name="connsiteY13" fmla="*/ 57664 h 992596"/>
                  <a:gd name="connsiteX14" fmla="*/ 305577 w 1055010"/>
                  <a:gd name="connsiteY14" fmla="*/ 61276 h 992596"/>
                  <a:gd name="connsiteX0" fmla="*/ 527505 w 1055010"/>
                  <a:gd name="connsiteY0" fmla="*/ 0 h 992596"/>
                  <a:gd name="connsiteX1" fmla="*/ 706746 w 1055010"/>
                  <a:gd name="connsiteY1" fmla="*/ 37357 h 992596"/>
                  <a:gd name="connsiteX2" fmla="*/ 749433 w 1055010"/>
                  <a:gd name="connsiteY2" fmla="*/ 61276 h 992596"/>
                  <a:gd name="connsiteX3" fmla="*/ 773577 w 1055010"/>
                  <a:gd name="connsiteY3" fmla="*/ 57664 h 992596"/>
                  <a:gd name="connsiteX4" fmla="*/ 1055010 w 1055010"/>
                  <a:gd name="connsiteY4" fmla="*/ 475289 h 992596"/>
                  <a:gd name="connsiteX5" fmla="*/ 773577 w 1055010"/>
                  <a:gd name="connsiteY5" fmla="*/ 892914 h 992596"/>
                  <a:gd name="connsiteX6" fmla="*/ 767895 w 1055010"/>
                  <a:gd name="connsiteY6" fmla="*/ 892064 h 992596"/>
                  <a:gd name="connsiteX7" fmla="*/ 761246 w 1055010"/>
                  <a:gd name="connsiteY7" fmla="*/ 898166 h 992596"/>
                  <a:gd name="connsiteX8" fmla="*/ 527505 w 1055010"/>
                  <a:gd name="connsiteY8" fmla="*/ 992596 h 992596"/>
                  <a:gd name="connsiteX9" fmla="*/ 293765 w 1055010"/>
                  <a:gd name="connsiteY9" fmla="*/ 898166 h 992596"/>
                  <a:gd name="connsiteX10" fmla="*/ 287116 w 1055010"/>
                  <a:gd name="connsiteY10" fmla="*/ 892064 h 992596"/>
                  <a:gd name="connsiteX11" fmla="*/ 281433 w 1055010"/>
                  <a:gd name="connsiteY11" fmla="*/ 892914 h 992596"/>
                  <a:gd name="connsiteX12" fmla="*/ 0 w 1055010"/>
                  <a:gd name="connsiteY12" fmla="*/ 475289 h 992596"/>
                  <a:gd name="connsiteX13" fmla="*/ 281433 w 1055010"/>
                  <a:gd name="connsiteY13" fmla="*/ 57664 h 992596"/>
                  <a:gd name="connsiteX0" fmla="*/ 706746 w 1055010"/>
                  <a:gd name="connsiteY0" fmla="*/ 0 h 955239"/>
                  <a:gd name="connsiteX1" fmla="*/ 749433 w 1055010"/>
                  <a:gd name="connsiteY1" fmla="*/ 23919 h 955239"/>
                  <a:gd name="connsiteX2" fmla="*/ 773577 w 1055010"/>
                  <a:gd name="connsiteY2" fmla="*/ 20307 h 955239"/>
                  <a:gd name="connsiteX3" fmla="*/ 1055010 w 1055010"/>
                  <a:gd name="connsiteY3" fmla="*/ 437932 h 955239"/>
                  <a:gd name="connsiteX4" fmla="*/ 773577 w 1055010"/>
                  <a:gd name="connsiteY4" fmla="*/ 855557 h 955239"/>
                  <a:gd name="connsiteX5" fmla="*/ 767895 w 1055010"/>
                  <a:gd name="connsiteY5" fmla="*/ 854707 h 955239"/>
                  <a:gd name="connsiteX6" fmla="*/ 761246 w 1055010"/>
                  <a:gd name="connsiteY6" fmla="*/ 860809 h 955239"/>
                  <a:gd name="connsiteX7" fmla="*/ 527505 w 1055010"/>
                  <a:gd name="connsiteY7" fmla="*/ 955239 h 955239"/>
                  <a:gd name="connsiteX8" fmla="*/ 293765 w 1055010"/>
                  <a:gd name="connsiteY8" fmla="*/ 860809 h 955239"/>
                  <a:gd name="connsiteX9" fmla="*/ 287116 w 1055010"/>
                  <a:gd name="connsiteY9" fmla="*/ 854707 h 955239"/>
                  <a:gd name="connsiteX10" fmla="*/ 281433 w 1055010"/>
                  <a:gd name="connsiteY10" fmla="*/ 855557 h 955239"/>
                  <a:gd name="connsiteX11" fmla="*/ 0 w 1055010"/>
                  <a:gd name="connsiteY11" fmla="*/ 437932 h 955239"/>
                  <a:gd name="connsiteX12" fmla="*/ 281433 w 1055010"/>
                  <a:gd name="connsiteY12" fmla="*/ 20307 h 955239"/>
                  <a:gd name="connsiteX0" fmla="*/ 749433 w 1055010"/>
                  <a:gd name="connsiteY0" fmla="*/ 3612 h 934932"/>
                  <a:gd name="connsiteX1" fmla="*/ 773577 w 1055010"/>
                  <a:gd name="connsiteY1" fmla="*/ 0 h 934932"/>
                  <a:gd name="connsiteX2" fmla="*/ 1055010 w 1055010"/>
                  <a:gd name="connsiteY2" fmla="*/ 417625 h 934932"/>
                  <a:gd name="connsiteX3" fmla="*/ 773577 w 1055010"/>
                  <a:gd name="connsiteY3" fmla="*/ 835250 h 934932"/>
                  <a:gd name="connsiteX4" fmla="*/ 767895 w 1055010"/>
                  <a:gd name="connsiteY4" fmla="*/ 834400 h 934932"/>
                  <a:gd name="connsiteX5" fmla="*/ 761246 w 1055010"/>
                  <a:gd name="connsiteY5" fmla="*/ 840502 h 934932"/>
                  <a:gd name="connsiteX6" fmla="*/ 527505 w 1055010"/>
                  <a:gd name="connsiteY6" fmla="*/ 934932 h 934932"/>
                  <a:gd name="connsiteX7" fmla="*/ 293765 w 1055010"/>
                  <a:gd name="connsiteY7" fmla="*/ 840502 h 934932"/>
                  <a:gd name="connsiteX8" fmla="*/ 287116 w 1055010"/>
                  <a:gd name="connsiteY8" fmla="*/ 834400 h 934932"/>
                  <a:gd name="connsiteX9" fmla="*/ 281433 w 1055010"/>
                  <a:gd name="connsiteY9" fmla="*/ 835250 h 934932"/>
                  <a:gd name="connsiteX10" fmla="*/ 0 w 1055010"/>
                  <a:gd name="connsiteY10" fmla="*/ 417625 h 934932"/>
                  <a:gd name="connsiteX11" fmla="*/ 281433 w 1055010"/>
                  <a:gd name="connsiteY11" fmla="*/ 0 h 934932"/>
                  <a:gd name="connsiteX0" fmla="*/ 773577 w 1055010"/>
                  <a:gd name="connsiteY0" fmla="*/ 0 h 934932"/>
                  <a:gd name="connsiteX1" fmla="*/ 1055010 w 1055010"/>
                  <a:gd name="connsiteY1" fmla="*/ 417625 h 934932"/>
                  <a:gd name="connsiteX2" fmla="*/ 773577 w 1055010"/>
                  <a:gd name="connsiteY2" fmla="*/ 835250 h 934932"/>
                  <a:gd name="connsiteX3" fmla="*/ 767895 w 1055010"/>
                  <a:gd name="connsiteY3" fmla="*/ 834400 h 934932"/>
                  <a:gd name="connsiteX4" fmla="*/ 761246 w 1055010"/>
                  <a:gd name="connsiteY4" fmla="*/ 840502 h 934932"/>
                  <a:gd name="connsiteX5" fmla="*/ 527505 w 1055010"/>
                  <a:gd name="connsiteY5" fmla="*/ 934932 h 934932"/>
                  <a:gd name="connsiteX6" fmla="*/ 293765 w 1055010"/>
                  <a:gd name="connsiteY6" fmla="*/ 840502 h 934932"/>
                  <a:gd name="connsiteX7" fmla="*/ 287116 w 1055010"/>
                  <a:gd name="connsiteY7" fmla="*/ 834400 h 934932"/>
                  <a:gd name="connsiteX8" fmla="*/ 281433 w 1055010"/>
                  <a:gd name="connsiteY8" fmla="*/ 835250 h 934932"/>
                  <a:gd name="connsiteX9" fmla="*/ 0 w 1055010"/>
                  <a:gd name="connsiteY9" fmla="*/ 417625 h 934932"/>
                  <a:gd name="connsiteX10" fmla="*/ 281433 w 1055010"/>
                  <a:gd name="connsiteY10" fmla="*/ 0 h 934932"/>
                  <a:gd name="connsiteX0" fmla="*/ 773577 w 1055010"/>
                  <a:gd name="connsiteY0" fmla="*/ 0 h 841264"/>
                  <a:gd name="connsiteX1" fmla="*/ 1055010 w 1055010"/>
                  <a:gd name="connsiteY1" fmla="*/ 417625 h 841264"/>
                  <a:gd name="connsiteX2" fmla="*/ 773577 w 1055010"/>
                  <a:gd name="connsiteY2" fmla="*/ 835250 h 841264"/>
                  <a:gd name="connsiteX3" fmla="*/ 767895 w 1055010"/>
                  <a:gd name="connsiteY3" fmla="*/ 834400 h 841264"/>
                  <a:gd name="connsiteX4" fmla="*/ 761246 w 1055010"/>
                  <a:gd name="connsiteY4" fmla="*/ 840502 h 841264"/>
                  <a:gd name="connsiteX5" fmla="*/ 293765 w 1055010"/>
                  <a:gd name="connsiteY5" fmla="*/ 840502 h 841264"/>
                  <a:gd name="connsiteX6" fmla="*/ 287116 w 1055010"/>
                  <a:gd name="connsiteY6" fmla="*/ 834400 h 841264"/>
                  <a:gd name="connsiteX7" fmla="*/ 281433 w 1055010"/>
                  <a:gd name="connsiteY7" fmla="*/ 835250 h 841264"/>
                  <a:gd name="connsiteX8" fmla="*/ 0 w 1055010"/>
                  <a:gd name="connsiteY8" fmla="*/ 417625 h 841264"/>
                  <a:gd name="connsiteX9" fmla="*/ 281433 w 1055010"/>
                  <a:gd name="connsiteY9" fmla="*/ 0 h 841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55010" h="841264">
                    <a:moveTo>
                      <a:pt x="773577" y="0"/>
                    </a:moveTo>
                    <a:cubicBezTo>
                      <a:pt x="929008" y="0"/>
                      <a:pt x="1055010" y="186977"/>
                      <a:pt x="1055010" y="417625"/>
                    </a:cubicBezTo>
                    <a:cubicBezTo>
                      <a:pt x="1055010" y="648273"/>
                      <a:pt x="929008" y="835250"/>
                      <a:pt x="773577" y="835250"/>
                    </a:cubicBezTo>
                    <a:lnTo>
                      <a:pt x="767895" y="834400"/>
                    </a:lnTo>
                    <a:lnTo>
                      <a:pt x="761246" y="840502"/>
                    </a:lnTo>
                    <a:cubicBezTo>
                      <a:pt x="682224" y="841519"/>
                      <a:pt x="372787" y="841519"/>
                      <a:pt x="293765" y="840502"/>
                    </a:cubicBezTo>
                    <a:lnTo>
                      <a:pt x="287116" y="834400"/>
                    </a:lnTo>
                    <a:lnTo>
                      <a:pt x="281433" y="835250"/>
                    </a:lnTo>
                    <a:cubicBezTo>
                      <a:pt x="126002" y="835250"/>
                      <a:pt x="0" y="648273"/>
                      <a:pt x="0" y="417625"/>
                    </a:cubicBezTo>
                    <a:cubicBezTo>
                      <a:pt x="0" y="186977"/>
                      <a:pt x="126002" y="0"/>
                      <a:pt x="281433" y="0"/>
                    </a:cubicBezTo>
                  </a:path>
                </a:pathLst>
              </a:cu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13" name="円/楕円 8"/>
              <p:cNvSpPr/>
              <p:nvPr/>
            </p:nvSpPr>
            <p:spPr>
              <a:xfrm>
                <a:off x="454843" y="1333500"/>
                <a:ext cx="920964" cy="992596"/>
              </a:xfrm>
              <a:custGeom>
                <a:avLst/>
                <a:gdLst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53968"/>
                  <a:gd name="connsiteX1" fmla="*/ 460482 w 920964"/>
                  <a:gd name="connsiteY1" fmla="*/ 0 h 1053968"/>
                  <a:gd name="connsiteX2" fmla="*/ 920964 w 920964"/>
                  <a:gd name="connsiteY2" fmla="*/ 504759 h 1053968"/>
                  <a:gd name="connsiteX3" fmla="*/ 460482 w 920964"/>
                  <a:gd name="connsiteY3" fmla="*/ 1053968 h 1053968"/>
                  <a:gd name="connsiteX4" fmla="*/ 0 w 920964"/>
                  <a:gd name="connsiteY4" fmla="*/ 504759 h 1053968"/>
                  <a:gd name="connsiteX0" fmla="*/ 0 w 920964"/>
                  <a:gd name="connsiteY0" fmla="*/ 504759 h 1053968"/>
                  <a:gd name="connsiteX1" fmla="*/ 460482 w 920964"/>
                  <a:gd name="connsiteY1" fmla="*/ 0 h 1053968"/>
                  <a:gd name="connsiteX2" fmla="*/ 920964 w 920964"/>
                  <a:gd name="connsiteY2" fmla="*/ 504759 h 1053968"/>
                  <a:gd name="connsiteX3" fmla="*/ 460482 w 920964"/>
                  <a:gd name="connsiteY3" fmla="*/ 1053968 h 1053968"/>
                  <a:gd name="connsiteX4" fmla="*/ 0 w 920964"/>
                  <a:gd name="connsiteY4" fmla="*/ 504759 h 1053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964" h="1053968">
                    <a:moveTo>
                      <a:pt x="0" y="504759"/>
                    </a:moveTo>
                    <a:cubicBezTo>
                      <a:pt x="0" y="225988"/>
                      <a:pt x="206165" y="0"/>
                      <a:pt x="460482" y="0"/>
                    </a:cubicBezTo>
                    <a:cubicBezTo>
                      <a:pt x="714799" y="0"/>
                      <a:pt x="920964" y="225988"/>
                      <a:pt x="920964" y="504759"/>
                    </a:cubicBezTo>
                    <a:cubicBezTo>
                      <a:pt x="920964" y="783530"/>
                      <a:pt x="660824" y="1053968"/>
                      <a:pt x="460482" y="1053968"/>
                    </a:cubicBezTo>
                    <a:cubicBezTo>
                      <a:pt x="260140" y="1053968"/>
                      <a:pt x="0" y="783530"/>
                      <a:pt x="0" y="50475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14" name="月 1013"/>
              <p:cNvSpPr/>
              <p:nvPr/>
            </p:nvSpPr>
            <p:spPr>
              <a:xfrm rot="5400000">
                <a:off x="632323" y="1485043"/>
                <a:ext cx="57151" cy="338272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15" name="月 1014"/>
              <p:cNvSpPr/>
              <p:nvPr/>
            </p:nvSpPr>
            <p:spPr>
              <a:xfrm rot="5400000">
                <a:off x="1137148" y="1485044"/>
                <a:ext cx="57152" cy="338272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16" name="円/楕円 82"/>
              <p:cNvSpPr/>
              <p:nvPr/>
            </p:nvSpPr>
            <p:spPr>
              <a:xfrm>
                <a:off x="619901" y="1707391"/>
                <a:ext cx="103615" cy="17502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17" name="円/楕円 83"/>
              <p:cNvSpPr/>
              <p:nvPr/>
            </p:nvSpPr>
            <p:spPr>
              <a:xfrm>
                <a:off x="1125655" y="1707391"/>
                <a:ext cx="103615" cy="17502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18" name="円/楕円 155"/>
              <p:cNvSpPr/>
              <p:nvPr/>
            </p:nvSpPr>
            <p:spPr>
              <a:xfrm>
                <a:off x="850596" y="2041844"/>
                <a:ext cx="129458" cy="45719"/>
              </a:xfrm>
              <a:custGeom>
                <a:avLst/>
                <a:gdLst>
                  <a:gd name="connsiteX0" fmla="*/ 0 w 377558"/>
                  <a:gd name="connsiteY0" fmla="*/ 43836 h 87671"/>
                  <a:gd name="connsiteX1" fmla="*/ 188779 w 377558"/>
                  <a:gd name="connsiteY1" fmla="*/ 0 h 87671"/>
                  <a:gd name="connsiteX2" fmla="*/ 377558 w 377558"/>
                  <a:gd name="connsiteY2" fmla="*/ 43836 h 87671"/>
                  <a:gd name="connsiteX3" fmla="*/ 188779 w 377558"/>
                  <a:gd name="connsiteY3" fmla="*/ 87672 h 87671"/>
                  <a:gd name="connsiteX4" fmla="*/ 0 w 377558"/>
                  <a:gd name="connsiteY4" fmla="*/ 43836 h 87671"/>
                  <a:gd name="connsiteX0" fmla="*/ 0 w 377558"/>
                  <a:gd name="connsiteY0" fmla="*/ 43836 h 87672"/>
                  <a:gd name="connsiteX1" fmla="*/ 188779 w 377558"/>
                  <a:gd name="connsiteY1" fmla="*/ 0 h 87672"/>
                  <a:gd name="connsiteX2" fmla="*/ 377558 w 377558"/>
                  <a:gd name="connsiteY2" fmla="*/ 43836 h 87672"/>
                  <a:gd name="connsiteX3" fmla="*/ 188779 w 377558"/>
                  <a:gd name="connsiteY3" fmla="*/ 87672 h 87672"/>
                  <a:gd name="connsiteX4" fmla="*/ 0 w 377558"/>
                  <a:gd name="connsiteY4" fmla="*/ 43836 h 87672"/>
                  <a:gd name="connsiteX0" fmla="*/ 0 w 377558"/>
                  <a:gd name="connsiteY0" fmla="*/ 43836 h 87672"/>
                  <a:gd name="connsiteX1" fmla="*/ 188779 w 377558"/>
                  <a:gd name="connsiteY1" fmla="*/ 0 h 87672"/>
                  <a:gd name="connsiteX2" fmla="*/ 377558 w 377558"/>
                  <a:gd name="connsiteY2" fmla="*/ 43836 h 87672"/>
                  <a:gd name="connsiteX3" fmla="*/ 188779 w 377558"/>
                  <a:gd name="connsiteY3" fmla="*/ 87672 h 87672"/>
                  <a:gd name="connsiteX4" fmla="*/ 0 w 377558"/>
                  <a:gd name="connsiteY4" fmla="*/ 43836 h 87672"/>
                  <a:gd name="connsiteX0" fmla="*/ 0 w 377558"/>
                  <a:gd name="connsiteY0" fmla="*/ 43836 h 121010"/>
                  <a:gd name="connsiteX1" fmla="*/ 188779 w 377558"/>
                  <a:gd name="connsiteY1" fmla="*/ 0 h 121010"/>
                  <a:gd name="connsiteX2" fmla="*/ 377558 w 377558"/>
                  <a:gd name="connsiteY2" fmla="*/ 43836 h 121010"/>
                  <a:gd name="connsiteX3" fmla="*/ 188779 w 377558"/>
                  <a:gd name="connsiteY3" fmla="*/ 121010 h 121010"/>
                  <a:gd name="connsiteX4" fmla="*/ 0 w 377558"/>
                  <a:gd name="connsiteY4" fmla="*/ 43836 h 121010"/>
                  <a:gd name="connsiteX0" fmla="*/ 0 w 377558"/>
                  <a:gd name="connsiteY0" fmla="*/ 43836 h 121010"/>
                  <a:gd name="connsiteX1" fmla="*/ 188779 w 377558"/>
                  <a:gd name="connsiteY1" fmla="*/ 0 h 121010"/>
                  <a:gd name="connsiteX2" fmla="*/ 377558 w 377558"/>
                  <a:gd name="connsiteY2" fmla="*/ 43836 h 121010"/>
                  <a:gd name="connsiteX3" fmla="*/ 188779 w 377558"/>
                  <a:gd name="connsiteY3" fmla="*/ 121010 h 121010"/>
                  <a:gd name="connsiteX4" fmla="*/ 0 w 377558"/>
                  <a:gd name="connsiteY4" fmla="*/ 43836 h 121010"/>
                  <a:gd name="connsiteX0" fmla="*/ 0 w 377558"/>
                  <a:gd name="connsiteY0" fmla="*/ 43836 h 121010"/>
                  <a:gd name="connsiteX1" fmla="*/ 188779 w 377558"/>
                  <a:gd name="connsiteY1" fmla="*/ 0 h 121010"/>
                  <a:gd name="connsiteX2" fmla="*/ 377558 w 377558"/>
                  <a:gd name="connsiteY2" fmla="*/ 43836 h 121010"/>
                  <a:gd name="connsiteX3" fmla="*/ 188779 w 377558"/>
                  <a:gd name="connsiteY3" fmla="*/ 121010 h 121010"/>
                  <a:gd name="connsiteX4" fmla="*/ 0 w 377558"/>
                  <a:gd name="connsiteY4" fmla="*/ 43836 h 121010"/>
                  <a:gd name="connsiteX0" fmla="*/ 0 w 377558"/>
                  <a:gd name="connsiteY0" fmla="*/ 11705 h 88879"/>
                  <a:gd name="connsiteX1" fmla="*/ 186398 w 377558"/>
                  <a:gd name="connsiteY1" fmla="*/ 8350 h 88879"/>
                  <a:gd name="connsiteX2" fmla="*/ 377558 w 377558"/>
                  <a:gd name="connsiteY2" fmla="*/ 11705 h 88879"/>
                  <a:gd name="connsiteX3" fmla="*/ 188779 w 377558"/>
                  <a:gd name="connsiteY3" fmla="*/ 88879 h 88879"/>
                  <a:gd name="connsiteX4" fmla="*/ 0 w 377558"/>
                  <a:gd name="connsiteY4" fmla="*/ 11705 h 88879"/>
                  <a:gd name="connsiteX0" fmla="*/ 0 w 377558"/>
                  <a:gd name="connsiteY0" fmla="*/ 11705 h 88879"/>
                  <a:gd name="connsiteX1" fmla="*/ 186398 w 377558"/>
                  <a:gd name="connsiteY1" fmla="*/ 8350 h 88879"/>
                  <a:gd name="connsiteX2" fmla="*/ 377558 w 377558"/>
                  <a:gd name="connsiteY2" fmla="*/ 11705 h 88879"/>
                  <a:gd name="connsiteX3" fmla="*/ 188779 w 377558"/>
                  <a:gd name="connsiteY3" fmla="*/ 88879 h 88879"/>
                  <a:gd name="connsiteX4" fmla="*/ 0 w 377558"/>
                  <a:gd name="connsiteY4" fmla="*/ 11705 h 88879"/>
                  <a:gd name="connsiteX0" fmla="*/ 0 w 377558"/>
                  <a:gd name="connsiteY0" fmla="*/ 11705 h 79354"/>
                  <a:gd name="connsiteX1" fmla="*/ 186398 w 377558"/>
                  <a:gd name="connsiteY1" fmla="*/ 8350 h 79354"/>
                  <a:gd name="connsiteX2" fmla="*/ 377558 w 377558"/>
                  <a:gd name="connsiteY2" fmla="*/ 11705 h 79354"/>
                  <a:gd name="connsiteX3" fmla="*/ 188779 w 377558"/>
                  <a:gd name="connsiteY3" fmla="*/ 79354 h 79354"/>
                  <a:gd name="connsiteX4" fmla="*/ 0 w 377558"/>
                  <a:gd name="connsiteY4" fmla="*/ 11705 h 79354"/>
                  <a:gd name="connsiteX0" fmla="*/ 0 w 377558"/>
                  <a:gd name="connsiteY0" fmla="*/ 11705 h 79354"/>
                  <a:gd name="connsiteX1" fmla="*/ 186398 w 377558"/>
                  <a:gd name="connsiteY1" fmla="*/ 8350 h 79354"/>
                  <a:gd name="connsiteX2" fmla="*/ 377558 w 377558"/>
                  <a:gd name="connsiteY2" fmla="*/ 11705 h 79354"/>
                  <a:gd name="connsiteX3" fmla="*/ 188779 w 377558"/>
                  <a:gd name="connsiteY3" fmla="*/ 79354 h 79354"/>
                  <a:gd name="connsiteX4" fmla="*/ 0 w 377558"/>
                  <a:gd name="connsiteY4" fmla="*/ 11705 h 79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7558" h="79354">
                    <a:moveTo>
                      <a:pt x="0" y="11705"/>
                    </a:moveTo>
                    <a:cubicBezTo>
                      <a:pt x="0" y="-12505"/>
                      <a:pt x="82138" y="8350"/>
                      <a:pt x="186398" y="8350"/>
                    </a:cubicBezTo>
                    <a:cubicBezTo>
                      <a:pt x="290658" y="8350"/>
                      <a:pt x="377558" y="-12505"/>
                      <a:pt x="377558" y="11705"/>
                    </a:cubicBezTo>
                    <a:cubicBezTo>
                      <a:pt x="377558" y="35915"/>
                      <a:pt x="295421" y="38872"/>
                      <a:pt x="188779" y="79354"/>
                    </a:cubicBezTo>
                    <a:cubicBezTo>
                      <a:pt x="77281" y="39205"/>
                      <a:pt x="0" y="35915"/>
                      <a:pt x="0" y="11705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019" name="グループ化 1018"/>
              <p:cNvGrpSpPr/>
              <p:nvPr/>
            </p:nvGrpSpPr>
            <p:grpSpPr>
              <a:xfrm>
                <a:off x="769632" y="2132807"/>
                <a:ext cx="291384" cy="115140"/>
                <a:chOff x="4282203" y="1896514"/>
                <a:chExt cx="864472" cy="415129"/>
              </a:xfrm>
              <a:solidFill>
                <a:srgbClr val="FF3399"/>
              </a:solidFill>
            </p:grpSpPr>
            <p:sp>
              <p:nvSpPr>
                <p:cNvPr id="1030" name="フリーフォーム 1029"/>
                <p:cNvSpPr/>
                <p:nvPr/>
              </p:nvSpPr>
              <p:spPr>
                <a:xfrm>
                  <a:off x="4282203" y="1896514"/>
                  <a:ext cx="864472" cy="415129"/>
                </a:xfrm>
                <a:custGeom>
                  <a:avLst/>
                  <a:gdLst>
                    <a:gd name="connsiteX0" fmla="*/ 636952 w 1273888"/>
                    <a:gd name="connsiteY0" fmla="*/ 130573 h 555962"/>
                    <a:gd name="connsiteX1" fmla="*/ 34429 w 1273888"/>
                    <a:gd name="connsiteY1" fmla="*/ 177482 h 555962"/>
                    <a:gd name="connsiteX2" fmla="*/ 95252 w 1273888"/>
                    <a:gd name="connsiteY2" fmla="*/ 244820 h 555962"/>
                    <a:gd name="connsiteX3" fmla="*/ 636940 w 1273888"/>
                    <a:gd name="connsiteY3" fmla="*/ 414225 h 555962"/>
                    <a:gd name="connsiteX4" fmla="*/ 1178633 w 1273888"/>
                    <a:gd name="connsiteY4" fmla="*/ 244820 h 555962"/>
                    <a:gd name="connsiteX5" fmla="*/ 1239452 w 1273888"/>
                    <a:gd name="connsiteY5" fmla="*/ 177478 h 555962"/>
                    <a:gd name="connsiteX6" fmla="*/ 636952 w 1273888"/>
                    <a:gd name="connsiteY6" fmla="*/ 0 h 555962"/>
                    <a:gd name="connsiteX7" fmla="*/ 1234650 w 1273888"/>
                    <a:gd name="connsiteY7" fmla="*/ 110592 h 555962"/>
                    <a:gd name="connsiteX8" fmla="*/ 1263652 w 1273888"/>
                    <a:gd name="connsiteY8" fmla="*/ 150689 h 555962"/>
                    <a:gd name="connsiteX9" fmla="*/ 1273888 w 1273888"/>
                    <a:gd name="connsiteY9" fmla="*/ 164841 h 555962"/>
                    <a:gd name="connsiteX10" fmla="*/ 1269328 w 1273888"/>
                    <a:gd name="connsiteY10" fmla="*/ 179806 h 555962"/>
                    <a:gd name="connsiteX11" fmla="*/ 1234642 w 1273888"/>
                    <a:gd name="connsiteY11" fmla="*/ 293585 h 555962"/>
                    <a:gd name="connsiteX12" fmla="*/ 636940 w 1273888"/>
                    <a:gd name="connsiteY12" fmla="*/ 555962 h 555962"/>
                    <a:gd name="connsiteX13" fmla="*/ 39242 w 1273888"/>
                    <a:gd name="connsiteY13" fmla="*/ 293585 h 555962"/>
                    <a:gd name="connsiteX14" fmla="*/ 4556 w 1273888"/>
                    <a:gd name="connsiteY14" fmla="*/ 179806 h 555962"/>
                    <a:gd name="connsiteX15" fmla="*/ 0 w 1273888"/>
                    <a:gd name="connsiteY15" fmla="*/ 164860 h 555962"/>
                    <a:gd name="connsiteX16" fmla="*/ 10244 w 1273888"/>
                    <a:gd name="connsiteY16" fmla="*/ 150700 h 555962"/>
                    <a:gd name="connsiteX17" fmla="*/ 39250 w 1273888"/>
                    <a:gd name="connsiteY17" fmla="*/ 110592 h 555962"/>
                    <a:gd name="connsiteX18" fmla="*/ 636952 w 1273888"/>
                    <a:gd name="connsiteY18" fmla="*/ 0 h 555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273888" h="555962">
                      <a:moveTo>
                        <a:pt x="636952" y="130573"/>
                      </a:moveTo>
                      <a:lnTo>
                        <a:pt x="34429" y="177482"/>
                      </a:lnTo>
                      <a:lnTo>
                        <a:pt x="95252" y="244820"/>
                      </a:lnTo>
                      <a:cubicBezTo>
                        <a:pt x="226252" y="350273"/>
                        <a:pt x="423682" y="414225"/>
                        <a:pt x="636940" y="414225"/>
                      </a:cubicBezTo>
                      <a:cubicBezTo>
                        <a:pt x="850199" y="414225"/>
                        <a:pt x="1047629" y="350273"/>
                        <a:pt x="1178633" y="244820"/>
                      </a:cubicBezTo>
                      <a:lnTo>
                        <a:pt x="1239452" y="177478"/>
                      </a:lnTo>
                      <a:close/>
                      <a:moveTo>
                        <a:pt x="636952" y="0"/>
                      </a:moveTo>
                      <a:cubicBezTo>
                        <a:pt x="905641" y="0"/>
                        <a:pt x="1136176" y="45604"/>
                        <a:pt x="1234650" y="110592"/>
                      </a:cubicBezTo>
                      <a:lnTo>
                        <a:pt x="1263652" y="150689"/>
                      </a:lnTo>
                      <a:lnTo>
                        <a:pt x="1273888" y="164841"/>
                      </a:lnTo>
                      <a:lnTo>
                        <a:pt x="1269328" y="179806"/>
                      </a:lnTo>
                      <a:lnTo>
                        <a:pt x="1234642" y="293585"/>
                      </a:lnTo>
                      <a:cubicBezTo>
                        <a:pt x="1136165" y="447775"/>
                        <a:pt x="905633" y="555962"/>
                        <a:pt x="636940" y="555962"/>
                      </a:cubicBezTo>
                      <a:cubicBezTo>
                        <a:pt x="368251" y="555962"/>
                        <a:pt x="137715" y="447775"/>
                        <a:pt x="39242" y="293585"/>
                      </a:cubicBezTo>
                      <a:lnTo>
                        <a:pt x="4556" y="179806"/>
                      </a:lnTo>
                      <a:lnTo>
                        <a:pt x="0" y="164860"/>
                      </a:lnTo>
                      <a:lnTo>
                        <a:pt x="10244" y="150700"/>
                      </a:lnTo>
                      <a:lnTo>
                        <a:pt x="39250" y="110592"/>
                      </a:lnTo>
                      <a:cubicBezTo>
                        <a:pt x="137727" y="45604"/>
                        <a:pt x="368263" y="0"/>
                        <a:pt x="636952" y="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31" name="円/楕円 161"/>
                <p:cNvSpPr/>
                <p:nvPr/>
              </p:nvSpPr>
              <p:spPr>
                <a:xfrm>
                  <a:off x="4290877" y="1952186"/>
                  <a:ext cx="843098" cy="249653"/>
                </a:xfrm>
                <a:custGeom>
                  <a:avLst/>
                  <a:gdLst>
                    <a:gd name="connsiteX0" fmla="*/ 0 w 843098"/>
                    <a:gd name="connsiteY0" fmla="*/ 66486 h 132972"/>
                    <a:gd name="connsiteX1" fmla="*/ 421549 w 843098"/>
                    <a:gd name="connsiteY1" fmla="*/ 0 h 132972"/>
                    <a:gd name="connsiteX2" fmla="*/ 843098 w 843098"/>
                    <a:gd name="connsiteY2" fmla="*/ 66486 h 132972"/>
                    <a:gd name="connsiteX3" fmla="*/ 421549 w 843098"/>
                    <a:gd name="connsiteY3" fmla="*/ 132972 h 132972"/>
                    <a:gd name="connsiteX4" fmla="*/ 0 w 843098"/>
                    <a:gd name="connsiteY4" fmla="*/ 66486 h 132972"/>
                    <a:gd name="connsiteX0" fmla="*/ 0 w 843098"/>
                    <a:gd name="connsiteY0" fmla="*/ 66486 h 132972"/>
                    <a:gd name="connsiteX1" fmla="*/ 421549 w 843098"/>
                    <a:gd name="connsiteY1" fmla="*/ 0 h 132972"/>
                    <a:gd name="connsiteX2" fmla="*/ 843098 w 843098"/>
                    <a:gd name="connsiteY2" fmla="*/ 66486 h 132972"/>
                    <a:gd name="connsiteX3" fmla="*/ 421549 w 843098"/>
                    <a:gd name="connsiteY3" fmla="*/ 132972 h 132972"/>
                    <a:gd name="connsiteX4" fmla="*/ 0 w 843098"/>
                    <a:gd name="connsiteY4" fmla="*/ 66486 h 132972"/>
                    <a:gd name="connsiteX0" fmla="*/ 0 w 843098"/>
                    <a:gd name="connsiteY0" fmla="*/ 66486 h 132972"/>
                    <a:gd name="connsiteX1" fmla="*/ 421549 w 843098"/>
                    <a:gd name="connsiteY1" fmla="*/ 0 h 132972"/>
                    <a:gd name="connsiteX2" fmla="*/ 843098 w 843098"/>
                    <a:gd name="connsiteY2" fmla="*/ 66486 h 132972"/>
                    <a:gd name="connsiteX3" fmla="*/ 421549 w 843098"/>
                    <a:gd name="connsiteY3" fmla="*/ 132972 h 132972"/>
                    <a:gd name="connsiteX4" fmla="*/ 0 w 843098"/>
                    <a:gd name="connsiteY4" fmla="*/ 66486 h 132972"/>
                    <a:gd name="connsiteX0" fmla="*/ 0 w 843098"/>
                    <a:gd name="connsiteY0" fmla="*/ 66486 h 132972"/>
                    <a:gd name="connsiteX1" fmla="*/ 421549 w 843098"/>
                    <a:gd name="connsiteY1" fmla="*/ 0 h 132972"/>
                    <a:gd name="connsiteX2" fmla="*/ 843098 w 843098"/>
                    <a:gd name="connsiteY2" fmla="*/ 66486 h 132972"/>
                    <a:gd name="connsiteX3" fmla="*/ 421549 w 843098"/>
                    <a:gd name="connsiteY3" fmla="*/ 132972 h 132972"/>
                    <a:gd name="connsiteX4" fmla="*/ 0 w 843098"/>
                    <a:gd name="connsiteY4" fmla="*/ 66486 h 132972"/>
                    <a:gd name="connsiteX0" fmla="*/ 0 w 843098"/>
                    <a:gd name="connsiteY0" fmla="*/ 66486 h 228222"/>
                    <a:gd name="connsiteX1" fmla="*/ 421549 w 843098"/>
                    <a:gd name="connsiteY1" fmla="*/ 0 h 228222"/>
                    <a:gd name="connsiteX2" fmla="*/ 843098 w 843098"/>
                    <a:gd name="connsiteY2" fmla="*/ 66486 h 228222"/>
                    <a:gd name="connsiteX3" fmla="*/ 416786 w 843098"/>
                    <a:gd name="connsiteY3" fmla="*/ 228222 h 228222"/>
                    <a:gd name="connsiteX4" fmla="*/ 0 w 843098"/>
                    <a:gd name="connsiteY4" fmla="*/ 66486 h 228222"/>
                    <a:gd name="connsiteX0" fmla="*/ 0 w 843098"/>
                    <a:gd name="connsiteY0" fmla="*/ 66486 h 249653"/>
                    <a:gd name="connsiteX1" fmla="*/ 421549 w 843098"/>
                    <a:gd name="connsiteY1" fmla="*/ 0 h 249653"/>
                    <a:gd name="connsiteX2" fmla="*/ 843098 w 843098"/>
                    <a:gd name="connsiteY2" fmla="*/ 66486 h 249653"/>
                    <a:gd name="connsiteX3" fmla="*/ 416786 w 843098"/>
                    <a:gd name="connsiteY3" fmla="*/ 249653 h 249653"/>
                    <a:gd name="connsiteX4" fmla="*/ 0 w 843098"/>
                    <a:gd name="connsiteY4" fmla="*/ 66486 h 249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3098" h="249653">
                      <a:moveTo>
                        <a:pt x="0" y="66486"/>
                      </a:moveTo>
                      <a:cubicBezTo>
                        <a:pt x="0" y="29767"/>
                        <a:pt x="188734" y="0"/>
                        <a:pt x="421549" y="0"/>
                      </a:cubicBezTo>
                      <a:cubicBezTo>
                        <a:pt x="654364" y="0"/>
                        <a:pt x="843098" y="29767"/>
                        <a:pt x="843098" y="66486"/>
                      </a:cubicBezTo>
                      <a:cubicBezTo>
                        <a:pt x="843098" y="103205"/>
                        <a:pt x="649601" y="249653"/>
                        <a:pt x="416786" y="249653"/>
                      </a:cubicBezTo>
                      <a:cubicBezTo>
                        <a:pt x="183971" y="249653"/>
                        <a:pt x="0" y="103205"/>
                        <a:pt x="0" y="66486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20" name="グループ化 1019"/>
              <p:cNvGrpSpPr/>
              <p:nvPr/>
            </p:nvGrpSpPr>
            <p:grpSpPr>
              <a:xfrm rot="1800000">
                <a:off x="1013802" y="1194327"/>
                <a:ext cx="544343" cy="280855"/>
                <a:chOff x="4315728" y="3209029"/>
                <a:chExt cx="803969" cy="449132"/>
              </a:xfrm>
            </p:grpSpPr>
            <p:sp>
              <p:nvSpPr>
                <p:cNvPr id="1021" name="円/楕円 327"/>
                <p:cNvSpPr/>
                <p:nvPr/>
              </p:nvSpPr>
              <p:spPr>
                <a:xfrm rot="21150449" flipH="1">
                  <a:off x="4626571" y="3209029"/>
                  <a:ext cx="170477" cy="236639"/>
                </a:xfrm>
                <a:prstGeom prst="ellipse">
                  <a:avLst/>
                </a:prstGeom>
                <a:solidFill>
                  <a:srgbClr val="FF0066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22" name="円/楕円 326"/>
                <p:cNvSpPr/>
                <p:nvPr/>
              </p:nvSpPr>
              <p:spPr>
                <a:xfrm rot="21150449" flipH="1">
                  <a:off x="4634487" y="3421522"/>
                  <a:ext cx="170477" cy="236639"/>
                </a:xfrm>
                <a:prstGeom prst="ellipse">
                  <a:avLst/>
                </a:prstGeom>
                <a:solidFill>
                  <a:srgbClr val="FF0066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23" name="円/楕円 325"/>
                <p:cNvSpPr/>
                <p:nvPr/>
              </p:nvSpPr>
              <p:spPr>
                <a:xfrm rot="21150449" flipH="1">
                  <a:off x="4758893" y="3361711"/>
                  <a:ext cx="360804" cy="116999"/>
                </a:xfrm>
                <a:prstGeom prst="ellipse">
                  <a:avLst/>
                </a:prstGeom>
                <a:solidFill>
                  <a:srgbClr val="FF0066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24" name="円/楕円 324"/>
                <p:cNvSpPr/>
                <p:nvPr/>
              </p:nvSpPr>
              <p:spPr>
                <a:xfrm rot="21150449" flipH="1">
                  <a:off x="4315728" y="3379819"/>
                  <a:ext cx="360804" cy="116999"/>
                </a:xfrm>
                <a:prstGeom prst="ellipse">
                  <a:avLst/>
                </a:prstGeom>
                <a:solidFill>
                  <a:srgbClr val="FF0066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25" name="円/楕円 2"/>
                <p:cNvSpPr/>
                <p:nvPr/>
              </p:nvSpPr>
              <p:spPr>
                <a:xfrm rot="1800000">
                  <a:off x="4389458" y="3294270"/>
                  <a:ext cx="373366" cy="133720"/>
                </a:xfrm>
                <a:prstGeom prst="ellipse">
                  <a:avLst/>
                </a:prstGeom>
                <a:solidFill>
                  <a:srgbClr val="FF33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26" name="円/楕円 320"/>
                <p:cNvSpPr/>
                <p:nvPr/>
              </p:nvSpPr>
              <p:spPr>
                <a:xfrm rot="19800000">
                  <a:off x="4673387" y="3294270"/>
                  <a:ext cx="373366" cy="133720"/>
                </a:xfrm>
                <a:prstGeom prst="ellipse">
                  <a:avLst/>
                </a:prstGeom>
                <a:solidFill>
                  <a:srgbClr val="FF33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27" name="円/楕円 322"/>
                <p:cNvSpPr/>
                <p:nvPr/>
              </p:nvSpPr>
              <p:spPr>
                <a:xfrm rot="1800000" flipH="1">
                  <a:off x="4673388" y="3441375"/>
                  <a:ext cx="373366" cy="133720"/>
                </a:xfrm>
                <a:prstGeom prst="ellipse">
                  <a:avLst/>
                </a:prstGeom>
                <a:solidFill>
                  <a:srgbClr val="FF33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28" name="円/楕円 323"/>
                <p:cNvSpPr/>
                <p:nvPr/>
              </p:nvSpPr>
              <p:spPr>
                <a:xfrm rot="19800000" flipH="1">
                  <a:off x="4389459" y="3453057"/>
                  <a:ext cx="373366" cy="133720"/>
                </a:xfrm>
                <a:prstGeom prst="ellipse">
                  <a:avLst/>
                </a:prstGeom>
                <a:solidFill>
                  <a:srgbClr val="FF33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29" name="円/楕円 3"/>
                <p:cNvSpPr/>
                <p:nvPr/>
              </p:nvSpPr>
              <p:spPr>
                <a:xfrm>
                  <a:off x="4611870" y="3356991"/>
                  <a:ext cx="215713" cy="115804"/>
                </a:xfrm>
                <a:prstGeom prst="ellipse">
                  <a:avLst/>
                </a:prstGeom>
                <a:solidFill>
                  <a:srgbClr val="FF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1063" name="グループ化 1062"/>
          <p:cNvGrpSpPr/>
          <p:nvPr/>
        </p:nvGrpSpPr>
        <p:grpSpPr>
          <a:xfrm>
            <a:off x="385813" y="3145871"/>
            <a:ext cx="1548011" cy="1234975"/>
            <a:chOff x="97065" y="2077714"/>
            <a:chExt cx="2001560" cy="1596808"/>
          </a:xfrm>
        </p:grpSpPr>
        <p:grpSp>
          <p:nvGrpSpPr>
            <p:cNvPr id="1064" name="グループ化 1063"/>
            <p:cNvGrpSpPr/>
            <p:nvPr/>
          </p:nvGrpSpPr>
          <p:grpSpPr>
            <a:xfrm>
              <a:off x="97065" y="2681996"/>
              <a:ext cx="2001560" cy="992526"/>
              <a:chOff x="4935157" y="965975"/>
              <a:chExt cx="2891520" cy="1433836"/>
            </a:xfrm>
          </p:grpSpPr>
          <p:sp>
            <p:nvSpPr>
              <p:cNvPr id="1094" name="片側の 2 つの角を丸めた四角形 1093"/>
              <p:cNvSpPr/>
              <p:nvPr/>
            </p:nvSpPr>
            <p:spPr>
              <a:xfrm>
                <a:off x="5726958" y="965976"/>
                <a:ext cx="1303020" cy="878840"/>
              </a:xfrm>
              <a:prstGeom prst="round2SameRect">
                <a:avLst>
                  <a:gd name="adj1" fmla="val 22549"/>
                  <a:gd name="adj2" fmla="val 0"/>
                </a:avLst>
              </a:prstGeom>
              <a:pattFill prst="lgCheck">
                <a:fgClr>
                  <a:srgbClr val="FF0000"/>
                </a:fgClr>
                <a:bgClr>
                  <a:srgbClr val="FF99CC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95" name="二等辺三角形 1094"/>
              <p:cNvSpPr/>
              <p:nvPr/>
            </p:nvSpPr>
            <p:spPr>
              <a:xfrm rot="10800000">
                <a:off x="6179399" y="1105932"/>
                <a:ext cx="413379" cy="432813"/>
              </a:xfrm>
              <a:prstGeom prst="triangl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096" name="グループ化 1095"/>
              <p:cNvGrpSpPr/>
              <p:nvPr/>
            </p:nvGrpSpPr>
            <p:grpSpPr>
              <a:xfrm>
                <a:off x="5983171" y="965975"/>
                <a:ext cx="799974" cy="624083"/>
                <a:chOff x="5559551" y="2748280"/>
                <a:chExt cx="799974" cy="766188"/>
              </a:xfrm>
              <a:pattFill prst="lgCheck">
                <a:fgClr>
                  <a:srgbClr val="FF0000"/>
                </a:fgClr>
                <a:bgClr>
                  <a:srgbClr val="FF99CC"/>
                </a:bgClr>
              </a:pattFill>
            </p:grpSpPr>
            <p:sp>
              <p:nvSpPr>
                <p:cNvPr id="1117" name="フリーフォーム 1116"/>
                <p:cNvSpPr/>
                <p:nvPr/>
              </p:nvSpPr>
              <p:spPr>
                <a:xfrm flipH="1">
                  <a:off x="5559551" y="2748280"/>
                  <a:ext cx="431520" cy="744252"/>
                </a:xfrm>
                <a:custGeom>
                  <a:avLst/>
                  <a:gdLst>
                    <a:gd name="connsiteX0" fmla="*/ 431520 w 431520"/>
                    <a:gd name="connsiteY0" fmla="*/ 0 h 744252"/>
                    <a:gd name="connsiteX1" fmla="*/ 251110 w 431520"/>
                    <a:gd name="connsiteY1" fmla="*/ 0 h 744252"/>
                    <a:gd name="connsiteX2" fmla="*/ 0 w 431520"/>
                    <a:gd name="connsiteY2" fmla="*/ 559979 h 744252"/>
                    <a:gd name="connsiteX3" fmla="*/ 97777 w 431520"/>
                    <a:gd name="connsiteY3" fmla="*/ 744252 h 744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1520" h="744252">
                      <a:moveTo>
                        <a:pt x="431520" y="0"/>
                      </a:moveTo>
                      <a:lnTo>
                        <a:pt x="251110" y="0"/>
                      </a:lnTo>
                      <a:lnTo>
                        <a:pt x="0" y="559979"/>
                      </a:lnTo>
                      <a:lnTo>
                        <a:pt x="97777" y="744252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18" name="平行四辺形 1117"/>
                <p:cNvSpPr/>
                <p:nvPr/>
              </p:nvSpPr>
              <p:spPr>
                <a:xfrm>
                  <a:off x="5835535" y="2748280"/>
                  <a:ext cx="523990" cy="766188"/>
                </a:xfrm>
                <a:prstGeom prst="parallelogram">
                  <a:avLst>
                    <a:gd name="adj" fmla="val 6557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097" name="角丸四角形 1096"/>
              <p:cNvSpPr/>
              <p:nvPr/>
            </p:nvSpPr>
            <p:spPr>
              <a:xfrm>
                <a:off x="5618625" y="1501970"/>
                <a:ext cx="1519686" cy="517796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98" name="角丸四角形 1097"/>
              <p:cNvSpPr/>
              <p:nvPr/>
            </p:nvSpPr>
            <p:spPr>
              <a:xfrm>
                <a:off x="5618625" y="1647162"/>
                <a:ext cx="1519686" cy="517796"/>
              </a:xfrm>
              <a:prstGeom prst="roundRect">
                <a:avLst>
                  <a:gd name="adj" fmla="val 50000"/>
                </a:avLst>
              </a:prstGeom>
              <a:solidFill>
                <a:srgbClr val="5B9BD5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99" name="角丸四角形 1098"/>
              <p:cNvSpPr/>
              <p:nvPr/>
            </p:nvSpPr>
            <p:spPr>
              <a:xfrm>
                <a:off x="5761066" y="1646239"/>
                <a:ext cx="1234804" cy="58622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00" name="角丸四角形 1099"/>
              <p:cNvSpPr/>
              <p:nvPr/>
            </p:nvSpPr>
            <p:spPr>
              <a:xfrm>
                <a:off x="5997952" y="1646239"/>
                <a:ext cx="761032" cy="586222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01" name="角丸四角形 1100"/>
              <p:cNvSpPr/>
              <p:nvPr/>
            </p:nvSpPr>
            <p:spPr>
              <a:xfrm>
                <a:off x="6186396" y="1646239"/>
                <a:ext cx="406383" cy="58622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102" name="グループ化 1101"/>
              <p:cNvGrpSpPr/>
              <p:nvPr/>
            </p:nvGrpSpPr>
            <p:grpSpPr>
              <a:xfrm>
                <a:off x="5828277" y="2100109"/>
                <a:ext cx="1094261" cy="299702"/>
                <a:chOff x="2610657" y="3882413"/>
                <a:chExt cx="1094261" cy="299702"/>
              </a:xfrm>
              <a:solidFill>
                <a:srgbClr val="FFCC99"/>
              </a:solidFill>
            </p:grpSpPr>
            <p:grpSp>
              <p:nvGrpSpPr>
                <p:cNvPr id="1105" name="グループ化 1104"/>
                <p:cNvGrpSpPr/>
                <p:nvPr/>
              </p:nvGrpSpPr>
              <p:grpSpPr>
                <a:xfrm rot="20656335">
                  <a:off x="2610657" y="3882413"/>
                  <a:ext cx="562546" cy="299702"/>
                  <a:chOff x="1271282" y="4221958"/>
                  <a:chExt cx="903520" cy="404758"/>
                </a:xfrm>
                <a:grpFill/>
              </p:grpSpPr>
              <p:sp>
                <p:nvSpPr>
                  <p:cNvPr id="1112" name="円/楕円 31"/>
                  <p:cNvSpPr/>
                  <p:nvPr/>
                </p:nvSpPr>
                <p:spPr>
                  <a:xfrm>
                    <a:off x="1271282" y="4221958"/>
                    <a:ext cx="660044" cy="325835"/>
                  </a:xfrm>
                  <a:custGeom>
                    <a:avLst/>
                    <a:gdLst>
                      <a:gd name="connsiteX0" fmla="*/ 0 w 921543"/>
                      <a:gd name="connsiteY0" fmla="*/ 227390 h 454780"/>
                      <a:gd name="connsiteX1" fmla="*/ 460772 w 921543"/>
                      <a:gd name="connsiteY1" fmla="*/ 0 h 454780"/>
                      <a:gd name="connsiteX2" fmla="*/ 921544 w 921543"/>
                      <a:gd name="connsiteY2" fmla="*/ 227390 h 454780"/>
                      <a:gd name="connsiteX3" fmla="*/ 460772 w 921543"/>
                      <a:gd name="connsiteY3" fmla="*/ 454780 h 454780"/>
                      <a:gd name="connsiteX4" fmla="*/ 0 w 921543"/>
                      <a:gd name="connsiteY4" fmla="*/ 227390 h 454780"/>
                      <a:gd name="connsiteX0" fmla="*/ 35 w 921579"/>
                      <a:gd name="connsiteY0" fmla="*/ 227390 h 340824"/>
                      <a:gd name="connsiteX1" fmla="*/ 460807 w 921579"/>
                      <a:gd name="connsiteY1" fmla="*/ 0 h 340824"/>
                      <a:gd name="connsiteX2" fmla="*/ 921579 w 921579"/>
                      <a:gd name="connsiteY2" fmla="*/ 227390 h 340824"/>
                      <a:gd name="connsiteX3" fmla="*/ 479857 w 921579"/>
                      <a:gd name="connsiteY3" fmla="*/ 340480 h 340824"/>
                      <a:gd name="connsiteX4" fmla="*/ 35 w 921579"/>
                      <a:gd name="connsiteY4" fmla="*/ 227390 h 340824"/>
                      <a:gd name="connsiteX0" fmla="*/ 35 w 921579"/>
                      <a:gd name="connsiteY0" fmla="*/ 227390 h 358777"/>
                      <a:gd name="connsiteX1" fmla="*/ 460807 w 921579"/>
                      <a:gd name="connsiteY1" fmla="*/ 0 h 358777"/>
                      <a:gd name="connsiteX2" fmla="*/ 921579 w 921579"/>
                      <a:gd name="connsiteY2" fmla="*/ 227390 h 358777"/>
                      <a:gd name="connsiteX3" fmla="*/ 479857 w 921579"/>
                      <a:gd name="connsiteY3" fmla="*/ 340480 h 358777"/>
                      <a:gd name="connsiteX4" fmla="*/ 35 w 921579"/>
                      <a:gd name="connsiteY4" fmla="*/ 227390 h 358777"/>
                      <a:gd name="connsiteX0" fmla="*/ 24 w 888230"/>
                      <a:gd name="connsiteY0" fmla="*/ 227501 h 350077"/>
                      <a:gd name="connsiteX1" fmla="*/ 460796 w 888230"/>
                      <a:gd name="connsiteY1" fmla="*/ 111 h 350077"/>
                      <a:gd name="connsiteX2" fmla="*/ 888230 w 888230"/>
                      <a:gd name="connsiteY2" fmla="*/ 258458 h 350077"/>
                      <a:gd name="connsiteX3" fmla="*/ 479846 w 888230"/>
                      <a:gd name="connsiteY3" fmla="*/ 340591 h 350077"/>
                      <a:gd name="connsiteX4" fmla="*/ 24 w 888230"/>
                      <a:gd name="connsiteY4" fmla="*/ 227501 h 350077"/>
                      <a:gd name="connsiteX0" fmla="*/ 33 w 888239"/>
                      <a:gd name="connsiteY0" fmla="*/ 228482 h 351058"/>
                      <a:gd name="connsiteX1" fmla="*/ 460805 w 888239"/>
                      <a:gd name="connsiteY1" fmla="*/ 1092 h 351058"/>
                      <a:gd name="connsiteX2" fmla="*/ 888239 w 888239"/>
                      <a:gd name="connsiteY2" fmla="*/ 259439 h 351058"/>
                      <a:gd name="connsiteX3" fmla="*/ 479855 w 888239"/>
                      <a:gd name="connsiteY3" fmla="*/ 341572 h 351058"/>
                      <a:gd name="connsiteX4" fmla="*/ 33 w 888239"/>
                      <a:gd name="connsiteY4" fmla="*/ 228482 h 351058"/>
                      <a:gd name="connsiteX0" fmla="*/ 21 w 921564"/>
                      <a:gd name="connsiteY0" fmla="*/ 218063 h 350850"/>
                      <a:gd name="connsiteX1" fmla="*/ 494130 w 921564"/>
                      <a:gd name="connsiteY1" fmla="*/ 198 h 350850"/>
                      <a:gd name="connsiteX2" fmla="*/ 921564 w 921564"/>
                      <a:gd name="connsiteY2" fmla="*/ 258545 h 350850"/>
                      <a:gd name="connsiteX3" fmla="*/ 513180 w 921564"/>
                      <a:gd name="connsiteY3" fmla="*/ 340678 h 350850"/>
                      <a:gd name="connsiteX4" fmla="*/ 21 w 921564"/>
                      <a:gd name="connsiteY4" fmla="*/ 218063 h 350850"/>
                      <a:gd name="connsiteX0" fmla="*/ 34 w 921577"/>
                      <a:gd name="connsiteY0" fmla="*/ 218057 h 331822"/>
                      <a:gd name="connsiteX1" fmla="*/ 494143 w 921577"/>
                      <a:gd name="connsiteY1" fmla="*/ 192 h 331822"/>
                      <a:gd name="connsiteX2" fmla="*/ 921577 w 921577"/>
                      <a:gd name="connsiteY2" fmla="*/ 258539 h 331822"/>
                      <a:gd name="connsiteX3" fmla="*/ 517955 w 921577"/>
                      <a:gd name="connsiteY3" fmla="*/ 304954 h 331822"/>
                      <a:gd name="connsiteX4" fmla="*/ 34 w 921577"/>
                      <a:gd name="connsiteY4" fmla="*/ 218057 h 331822"/>
                      <a:gd name="connsiteX0" fmla="*/ 34 w 921577"/>
                      <a:gd name="connsiteY0" fmla="*/ 218057 h 342993"/>
                      <a:gd name="connsiteX1" fmla="*/ 494143 w 921577"/>
                      <a:gd name="connsiteY1" fmla="*/ 192 h 342993"/>
                      <a:gd name="connsiteX2" fmla="*/ 921577 w 921577"/>
                      <a:gd name="connsiteY2" fmla="*/ 258539 h 342993"/>
                      <a:gd name="connsiteX3" fmla="*/ 517955 w 921577"/>
                      <a:gd name="connsiteY3" fmla="*/ 304954 h 342993"/>
                      <a:gd name="connsiteX4" fmla="*/ 34 w 921577"/>
                      <a:gd name="connsiteY4" fmla="*/ 218057 h 342993"/>
                      <a:gd name="connsiteX0" fmla="*/ 22 w 921565"/>
                      <a:gd name="connsiteY0" fmla="*/ 218046 h 318209"/>
                      <a:gd name="connsiteX1" fmla="*/ 494131 w 921565"/>
                      <a:gd name="connsiteY1" fmla="*/ 181 h 318209"/>
                      <a:gd name="connsiteX2" fmla="*/ 921565 w 921565"/>
                      <a:gd name="connsiteY2" fmla="*/ 258528 h 318209"/>
                      <a:gd name="connsiteX3" fmla="*/ 513180 w 921565"/>
                      <a:gd name="connsiteY3" fmla="*/ 240649 h 318209"/>
                      <a:gd name="connsiteX4" fmla="*/ 22 w 921565"/>
                      <a:gd name="connsiteY4" fmla="*/ 218046 h 318209"/>
                      <a:gd name="connsiteX0" fmla="*/ 22 w 921565"/>
                      <a:gd name="connsiteY0" fmla="*/ 218046 h 340268"/>
                      <a:gd name="connsiteX1" fmla="*/ 494131 w 921565"/>
                      <a:gd name="connsiteY1" fmla="*/ 181 h 340268"/>
                      <a:gd name="connsiteX2" fmla="*/ 921565 w 921565"/>
                      <a:gd name="connsiteY2" fmla="*/ 258528 h 340268"/>
                      <a:gd name="connsiteX3" fmla="*/ 513180 w 921565"/>
                      <a:gd name="connsiteY3" fmla="*/ 240649 h 340268"/>
                      <a:gd name="connsiteX4" fmla="*/ 22 w 921565"/>
                      <a:gd name="connsiteY4" fmla="*/ 218046 h 340268"/>
                      <a:gd name="connsiteX0" fmla="*/ 2 w 921545"/>
                      <a:gd name="connsiteY0" fmla="*/ 220424 h 342646"/>
                      <a:gd name="connsiteX1" fmla="*/ 517923 w 921545"/>
                      <a:gd name="connsiteY1" fmla="*/ 178 h 342646"/>
                      <a:gd name="connsiteX2" fmla="*/ 921545 w 921545"/>
                      <a:gd name="connsiteY2" fmla="*/ 260906 h 342646"/>
                      <a:gd name="connsiteX3" fmla="*/ 513160 w 921545"/>
                      <a:gd name="connsiteY3" fmla="*/ 243027 h 342646"/>
                      <a:gd name="connsiteX4" fmla="*/ 2 w 921545"/>
                      <a:gd name="connsiteY4" fmla="*/ 220424 h 342646"/>
                      <a:gd name="connsiteX0" fmla="*/ 2 w 921545"/>
                      <a:gd name="connsiteY0" fmla="*/ 220288 h 342510"/>
                      <a:gd name="connsiteX1" fmla="*/ 517923 w 921545"/>
                      <a:gd name="connsiteY1" fmla="*/ 42 h 342510"/>
                      <a:gd name="connsiteX2" fmla="*/ 921545 w 921545"/>
                      <a:gd name="connsiteY2" fmla="*/ 260770 h 342510"/>
                      <a:gd name="connsiteX3" fmla="*/ 513160 w 921545"/>
                      <a:gd name="connsiteY3" fmla="*/ 242891 h 342510"/>
                      <a:gd name="connsiteX4" fmla="*/ 2 w 921545"/>
                      <a:gd name="connsiteY4" fmla="*/ 220288 h 342510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4449 w 749804"/>
                      <a:gd name="connsiteY0" fmla="*/ 93794 h 375291"/>
                      <a:gd name="connsiteX1" fmla="*/ 346182 w 749804"/>
                      <a:gd name="connsiteY1" fmla="*/ 32823 h 375291"/>
                      <a:gd name="connsiteX2" fmla="*/ 749804 w 749804"/>
                      <a:gd name="connsiteY2" fmla="*/ 293551 h 375291"/>
                      <a:gd name="connsiteX3" fmla="*/ 341419 w 749804"/>
                      <a:gd name="connsiteY3" fmla="*/ 275672 h 375291"/>
                      <a:gd name="connsiteX4" fmla="*/ 4449 w 749804"/>
                      <a:gd name="connsiteY4" fmla="*/ 93794 h 3752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49804" h="375291">
                        <a:moveTo>
                          <a:pt x="4449" y="93794"/>
                        </a:moveTo>
                        <a:cubicBezTo>
                          <a:pt x="42730" y="-76323"/>
                          <a:pt x="92579" y="37982"/>
                          <a:pt x="346182" y="32823"/>
                        </a:cubicBezTo>
                        <a:cubicBezTo>
                          <a:pt x="599785" y="27664"/>
                          <a:pt x="749804" y="167967"/>
                          <a:pt x="749804" y="293551"/>
                        </a:cubicBezTo>
                        <a:cubicBezTo>
                          <a:pt x="749804" y="419135"/>
                          <a:pt x="499772" y="389575"/>
                          <a:pt x="341419" y="275672"/>
                        </a:cubicBezTo>
                        <a:cubicBezTo>
                          <a:pt x="183066" y="161769"/>
                          <a:pt x="-33832" y="263911"/>
                          <a:pt x="4449" y="93794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13" name="円/楕円 32"/>
                  <p:cNvSpPr/>
                  <p:nvPr/>
                </p:nvSpPr>
                <p:spPr>
                  <a:xfrm rot="1534639">
                    <a:off x="1822236" y="4405820"/>
                    <a:ext cx="342707" cy="11986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14" name="円/楕円 32"/>
                  <p:cNvSpPr/>
                  <p:nvPr/>
                </p:nvSpPr>
                <p:spPr>
                  <a:xfrm rot="1295949">
                    <a:off x="1787329" y="4444971"/>
                    <a:ext cx="387473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15" name="円/楕円 32"/>
                  <p:cNvSpPr/>
                  <p:nvPr/>
                </p:nvSpPr>
                <p:spPr>
                  <a:xfrm rot="1011749">
                    <a:off x="1756613" y="4466338"/>
                    <a:ext cx="352424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16" name="円/楕円 32"/>
                  <p:cNvSpPr/>
                  <p:nvPr/>
                </p:nvSpPr>
                <p:spPr>
                  <a:xfrm rot="1011749">
                    <a:off x="1714531" y="4491696"/>
                    <a:ext cx="247156" cy="13502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106" name="グループ化 1105"/>
                <p:cNvGrpSpPr/>
                <p:nvPr/>
              </p:nvGrpSpPr>
              <p:grpSpPr>
                <a:xfrm rot="943665" flipH="1">
                  <a:off x="3142372" y="3882413"/>
                  <a:ext cx="562546" cy="299702"/>
                  <a:chOff x="1271282" y="4221958"/>
                  <a:chExt cx="903520" cy="404758"/>
                </a:xfrm>
                <a:grpFill/>
              </p:grpSpPr>
              <p:sp>
                <p:nvSpPr>
                  <p:cNvPr id="1107" name="円/楕円 31"/>
                  <p:cNvSpPr/>
                  <p:nvPr/>
                </p:nvSpPr>
                <p:spPr>
                  <a:xfrm>
                    <a:off x="1271282" y="4221958"/>
                    <a:ext cx="660044" cy="325835"/>
                  </a:xfrm>
                  <a:custGeom>
                    <a:avLst/>
                    <a:gdLst>
                      <a:gd name="connsiteX0" fmla="*/ 0 w 921543"/>
                      <a:gd name="connsiteY0" fmla="*/ 227390 h 454780"/>
                      <a:gd name="connsiteX1" fmla="*/ 460772 w 921543"/>
                      <a:gd name="connsiteY1" fmla="*/ 0 h 454780"/>
                      <a:gd name="connsiteX2" fmla="*/ 921544 w 921543"/>
                      <a:gd name="connsiteY2" fmla="*/ 227390 h 454780"/>
                      <a:gd name="connsiteX3" fmla="*/ 460772 w 921543"/>
                      <a:gd name="connsiteY3" fmla="*/ 454780 h 454780"/>
                      <a:gd name="connsiteX4" fmla="*/ 0 w 921543"/>
                      <a:gd name="connsiteY4" fmla="*/ 227390 h 454780"/>
                      <a:gd name="connsiteX0" fmla="*/ 35 w 921579"/>
                      <a:gd name="connsiteY0" fmla="*/ 227390 h 340824"/>
                      <a:gd name="connsiteX1" fmla="*/ 460807 w 921579"/>
                      <a:gd name="connsiteY1" fmla="*/ 0 h 340824"/>
                      <a:gd name="connsiteX2" fmla="*/ 921579 w 921579"/>
                      <a:gd name="connsiteY2" fmla="*/ 227390 h 340824"/>
                      <a:gd name="connsiteX3" fmla="*/ 479857 w 921579"/>
                      <a:gd name="connsiteY3" fmla="*/ 340480 h 340824"/>
                      <a:gd name="connsiteX4" fmla="*/ 35 w 921579"/>
                      <a:gd name="connsiteY4" fmla="*/ 227390 h 340824"/>
                      <a:gd name="connsiteX0" fmla="*/ 35 w 921579"/>
                      <a:gd name="connsiteY0" fmla="*/ 227390 h 358777"/>
                      <a:gd name="connsiteX1" fmla="*/ 460807 w 921579"/>
                      <a:gd name="connsiteY1" fmla="*/ 0 h 358777"/>
                      <a:gd name="connsiteX2" fmla="*/ 921579 w 921579"/>
                      <a:gd name="connsiteY2" fmla="*/ 227390 h 358777"/>
                      <a:gd name="connsiteX3" fmla="*/ 479857 w 921579"/>
                      <a:gd name="connsiteY3" fmla="*/ 340480 h 358777"/>
                      <a:gd name="connsiteX4" fmla="*/ 35 w 921579"/>
                      <a:gd name="connsiteY4" fmla="*/ 227390 h 358777"/>
                      <a:gd name="connsiteX0" fmla="*/ 24 w 888230"/>
                      <a:gd name="connsiteY0" fmla="*/ 227501 h 350077"/>
                      <a:gd name="connsiteX1" fmla="*/ 460796 w 888230"/>
                      <a:gd name="connsiteY1" fmla="*/ 111 h 350077"/>
                      <a:gd name="connsiteX2" fmla="*/ 888230 w 888230"/>
                      <a:gd name="connsiteY2" fmla="*/ 258458 h 350077"/>
                      <a:gd name="connsiteX3" fmla="*/ 479846 w 888230"/>
                      <a:gd name="connsiteY3" fmla="*/ 340591 h 350077"/>
                      <a:gd name="connsiteX4" fmla="*/ 24 w 888230"/>
                      <a:gd name="connsiteY4" fmla="*/ 227501 h 350077"/>
                      <a:gd name="connsiteX0" fmla="*/ 33 w 888239"/>
                      <a:gd name="connsiteY0" fmla="*/ 228482 h 351058"/>
                      <a:gd name="connsiteX1" fmla="*/ 460805 w 888239"/>
                      <a:gd name="connsiteY1" fmla="*/ 1092 h 351058"/>
                      <a:gd name="connsiteX2" fmla="*/ 888239 w 888239"/>
                      <a:gd name="connsiteY2" fmla="*/ 259439 h 351058"/>
                      <a:gd name="connsiteX3" fmla="*/ 479855 w 888239"/>
                      <a:gd name="connsiteY3" fmla="*/ 341572 h 351058"/>
                      <a:gd name="connsiteX4" fmla="*/ 33 w 888239"/>
                      <a:gd name="connsiteY4" fmla="*/ 228482 h 351058"/>
                      <a:gd name="connsiteX0" fmla="*/ 21 w 921564"/>
                      <a:gd name="connsiteY0" fmla="*/ 218063 h 350850"/>
                      <a:gd name="connsiteX1" fmla="*/ 494130 w 921564"/>
                      <a:gd name="connsiteY1" fmla="*/ 198 h 350850"/>
                      <a:gd name="connsiteX2" fmla="*/ 921564 w 921564"/>
                      <a:gd name="connsiteY2" fmla="*/ 258545 h 350850"/>
                      <a:gd name="connsiteX3" fmla="*/ 513180 w 921564"/>
                      <a:gd name="connsiteY3" fmla="*/ 340678 h 350850"/>
                      <a:gd name="connsiteX4" fmla="*/ 21 w 921564"/>
                      <a:gd name="connsiteY4" fmla="*/ 218063 h 350850"/>
                      <a:gd name="connsiteX0" fmla="*/ 34 w 921577"/>
                      <a:gd name="connsiteY0" fmla="*/ 218057 h 331822"/>
                      <a:gd name="connsiteX1" fmla="*/ 494143 w 921577"/>
                      <a:gd name="connsiteY1" fmla="*/ 192 h 331822"/>
                      <a:gd name="connsiteX2" fmla="*/ 921577 w 921577"/>
                      <a:gd name="connsiteY2" fmla="*/ 258539 h 331822"/>
                      <a:gd name="connsiteX3" fmla="*/ 517955 w 921577"/>
                      <a:gd name="connsiteY3" fmla="*/ 304954 h 331822"/>
                      <a:gd name="connsiteX4" fmla="*/ 34 w 921577"/>
                      <a:gd name="connsiteY4" fmla="*/ 218057 h 331822"/>
                      <a:gd name="connsiteX0" fmla="*/ 34 w 921577"/>
                      <a:gd name="connsiteY0" fmla="*/ 218057 h 342993"/>
                      <a:gd name="connsiteX1" fmla="*/ 494143 w 921577"/>
                      <a:gd name="connsiteY1" fmla="*/ 192 h 342993"/>
                      <a:gd name="connsiteX2" fmla="*/ 921577 w 921577"/>
                      <a:gd name="connsiteY2" fmla="*/ 258539 h 342993"/>
                      <a:gd name="connsiteX3" fmla="*/ 517955 w 921577"/>
                      <a:gd name="connsiteY3" fmla="*/ 304954 h 342993"/>
                      <a:gd name="connsiteX4" fmla="*/ 34 w 921577"/>
                      <a:gd name="connsiteY4" fmla="*/ 218057 h 342993"/>
                      <a:gd name="connsiteX0" fmla="*/ 22 w 921565"/>
                      <a:gd name="connsiteY0" fmla="*/ 218046 h 318209"/>
                      <a:gd name="connsiteX1" fmla="*/ 494131 w 921565"/>
                      <a:gd name="connsiteY1" fmla="*/ 181 h 318209"/>
                      <a:gd name="connsiteX2" fmla="*/ 921565 w 921565"/>
                      <a:gd name="connsiteY2" fmla="*/ 258528 h 318209"/>
                      <a:gd name="connsiteX3" fmla="*/ 513180 w 921565"/>
                      <a:gd name="connsiteY3" fmla="*/ 240649 h 318209"/>
                      <a:gd name="connsiteX4" fmla="*/ 22 w 921565"/>
                      <a:gd name="connsiteY4" fmla="*/ 218046 h 318209"/>
                      <a:gd name="connsiteX0" fmla="*/ 22 w 921565"/>
                      <a:gd name="connsiteY0" fmla="*/ 218046 h 340268"/>
                      <a:gd name="connsiteX1" fmla="*/ 494131 w 921565"/>
                      <a:gd name="connsiteY1" fmla="*/ 181 h 340268"/>
                      <a:gd name="connsiteX2" fmla="*/ 921565 w 921565"/>
                      <a:gd name="connsiteY2" fmla="*/ 258528 h 340268"/>
                      <a:gd name="connsiteX3" fmla="*/ 513180 w 921565"/>
                      <a:gd name="connsiteY3" fmla="*/ 240649 h 340268"/>
                      <a:gd name="connsiteX4" fmla="*/ 22 w 921565"/>
                      <a:gd name="connsiteY4" fmla="*/ 218046 h 340268"/>
                      <a:gd name="connsiteX0" fmla="*/ 2 w 921545"/>
                      <a:gd name="connsiteY0" fmla="*/ 220424 h 342646"/>
                      <a:gd name="connsiteX1" fmla="*/ 517923 w 921545"/>
                      <a:gd name="connsiteY1" fmla="*/ 178 h 342646"/>
                      <a:gd name="connsiteX2" fmla="*/ 921545 w 921545"/>
                      <a:gd name="connsiteY2" fmla="*/ 260906 h 342646"/>
                      <a:gd name="connsiteX3" fmla="*/ 513160 w 921545"/>
                      <a:gd name="connsiteY3" fmla="*/ 243027 h 342646"/>
                      <a:gd name="connsiteX4" fmla="*/ 2 w 921545"/>
                      <a:gd name="connsiteY4" fmla="*/ 220424 h 342646"/>
                      <a:gd name="connsiteX0" fmla="*/ 2 w 921545"/>
                      <a:gd name="connsiteY0" fmla="*/ 220288 h 342510"/>
                      <a:gd name="connsiteX1" fmla="*/ 517923 w 921545"/>
                      <a:gd name="connsiteY1" fmla="*/ 42 h 342510"/>
                      <a:gd name="connsiteX2" fmla="*/ 921545 w 921545"/>
                      <a:gd name="connsiteY2" fmla="*/ 260770 h 342510"/>
                      <a:gd name="connsiteX3" fmla="*/ 513160 w 921545"/>
                      <a:gd name="connsiteY3" fmla="*/ 242891 h 342510"/>
                      <a:gd name="connsiteX4" fmla="*/ 2 w 921545"/>
                      <a:gd name="connsiteY4" fmla="*/ 220288 h 342510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4449 w 749804"/>
                      <a:gd name="connsiteY0" fmla="*/ 93794 h 375291"/>
                      <a:gd name="connsiteX1" fmla="*/ 346182 w 749804"/>
                      <a:gd name="connsiteY1" fmla="*/ 32823 h 375291"/>
                      <a:gd name="connsiteX2" fmla="*/ 749804 w 749804"/>
                      <a:gd name="connsiteY2" fmla="*/ 293551 h 375291"/>
                      <a:gd name="connsiteX3" fmla="*/ 341419 w 749804"/>
                      <a:gd name="connsiteY3" fmla="*/ 275672 h 375291"/>
                      <a:gd name="connsiteX4" fmla="*/ 4449 w 749804"/>
                      <a:gd name="connsiteY4" fmla="*/ 93794 h 3752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49804" h="375291">
                        <a:moveTo>
                          <a:pt x="4449" y="93794"/>
                        </a:moveTo>
                        <a:cubicBezTo>
                          <a:pt x="42730" y="-76323"/>
                          <a:pt x="92579" y="37982"/>
                          <a:pt x="346182" y="32823"/>
                        </a:cubicBezTo>
                        <a:cubicBezTo>
                          <a:pt x="599785" y="27664"/>
                          <a:pt x="749804" y="167967"/>
                          <a:pt x="749804" y="293551"/>
                        </a:cubicBezTo>
                        <a:cubicBezTo>
                          <a:pt x="749804" y="419135"/>
                          <a:pt x="499772" y="389575"/>
                          <a:pt x="341419" y="275672"/>
                        </a:cubicBezTo>
                        <a:cubicBezTo>
                          <a:pt x="183066" y="161769"/>
                          <a:pt x="-33832" y="263911"/>
                          <a:pt x="4449" y="93794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08" name="円/楕円 32"/>
                  <p:cNvSpPr/>
                  <p:nvPr/>
                </p:nvSpPr>
                <p:spPr>
                  <a:xfrm rot="1534639">
                    <a:off x="1822236" y="4405820"/>
                    <a:ext cx="342707" cy="11986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09" name="円/楕円 32"/>
                  <p:cNvSpPr/>
                  <p:nvPr/>
                </p:nvSpPr>
                <p:spPr>
                  <a:xfrm rot="1295949">
                    <a:off x="1787329" y="4444971"/>
                    <a:ext cx="387473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10" name="円/楕円 32"/>
                  <p:cNvSpPr/>
                  <p:nvPr/>
                </p:nvSpPr>
                <p:spPr>
                  <a:xfrm rot="1011749">
                    <a:off x="1756613" y="4466338"/>
                    <a:ext cx="352424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11" name="円/楕円 32"/>
                  <p:cNvSpPr/>
                  <p:nvPr/>
                </p:nvSpPr>
                <p:spPr>
                  <a:xfrm rot="1011749">
                    <a:off x="1714531" y="4491696"/>
                    <a:ext cx="247156" cy="13502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1103" name="フリーフォーム 1102"/>
              <p:cNvSpPr/>
              <p:nvPr/>
            </p:nvSpPr>
            <p:spPr>
              <a:xfrm>
                <a:off x="4935157" y="1022784"/>
                <a:ext cx="1127398" cy="1292033"/>
              </a:xfrm>
              <a:custGeom>
                <a:avLst/>
                <a:gdLst>
                  <a:gd name="connsiteX0" fmla="*/ 862145 w 1127398"/>
                  <a:gd name="connsiteY0" fmla="*/ 0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862145 w 1127398"/>
                  <a:gd name="connsiteY0" fmla="*/ 0 h 1292033"/>
                  <a:gd name="connsiteX1" fmla="*/ 968513 w 1127398"/>
                  <a:gd name="connsiteY1" fmla="*/ 163536 h 1292033"/>
                  <a:gd name="connsiteX2" fmla="*/ 1070113 w 1127398"/>
                  <a:gd name="connsiteY2" fmla="*/ 331813 h 1292033"/>
                  <a:gd name="connsiteX3" fmla="*/ 1084714 w 1127398"/>
                  <a:gd name="connsiteY3" fmla="*/ 733583 h 1292033"/>
                  <a:gd name="connsiteX4" fmla="*/ 890041 w 1127398"/>
                  <a:gd name="connsiteY4" fmla="*/ 1289960 h 1292033"/>
                  <a:gd name="connsiteX5" fmla="*/ 833274 w 1127398"/>
                  <a:gd name="connsiteY5" fmla="*/ 1289882 h 1292033"/>
                  <a:gd name="connsiteX6" fmla="*/ 822618 w 1127398"/>
                  <a:gd name="connsiteY6" fmla="*/ 1292033 h 1292033"/>
                  <a:gd name="connsiteX7" fmla="*/ 466520 w 1127398"/>
                  <a:gd name="connsiteY7" fmla="*/ 1291142 h 1292033"/>
                  <a:gd name="connsiteX8" fmla="*/ 14455 w 1127398"/>
                  <a:gd name="connsiteY8" fmla="*/ 1198125 h 1292033"/>
                  <a:gd name="connsiteX9" fmla="*/ 344114 w 1127398"/>
                  <a:gd name="connsiteY9" fmla="*/ 848175 h 1292033"/>
                  <a:gd name="connsiteX10" fmla="*/ 582297 w 1127398"/>
                  <a:gd name="connsiteY10" fmla="*/ 500044 h 1292033"/>
                  <a:gd name="connsiteX11" fmla="*/ 584497 w 1127398"/>
                  <a:gd name="connsiteY11" fmla="*/ 497093 h 1292033"/>
                  <a:gd name="connsiteX12" fmla="*/ 632805 w 1127398"/>
                  <a:gd name="connsiteY12" fmla="*/ 378450 h 1292033"/>
                  <a:gd name="connsiteX13" fmla="*/ 862145 w 1127398"/>
                  <a:gd name="connsiteY13" fmla="*/ 0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13" fmla="*/ 1059953 w 1127398"/>
                  <a:gd name="connsiteY13" fmla="*/ 254976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1070113 w 1127398"/>
                  <a:gd name="connsiteY0" fmla="*/ 331813 h 1292033"/>
                  <a:gd name="connsiteX1" fmla="*/ 1084714 w 1127398"/>
                  <a:gd name="connsiteY1" fmla="*/ 733583 h 1292033"/>
                  <a:gd name="connsiteX2" fmla="*/ 890041 w 1127398"/>
                  <a:gd name="connsiteY2" fmla="*/ 1289960 h 1292033"/>
                  <a:gd name="connsiteX3" fmla="*/ 833274 w 1127398"/>
                  <a:gd name="connsiteY3" fmla="*/ 1289882 h 1292033"/>
                  <a:gd name="connsiteX4" fmla="*/ 822618 w 1127398"/>
                  <a:gd name="connsiteY4" fmla="*/ 1292033 h 1292033"/>
                  <a:gd name="connsiteX5" fmla="*/ 466520 w 1127398"/>
                  <a:gd name="connsiteY5" fmla="*/ 1291142 h 1292033"/>
                  <a:gd name="connsiteX6" fmla="*/ 14455 w 1127398"/>
                  <a:gd name="connsiteY6" fmla="*/ 1198125 h 1292033"/>
                  <a:gd name="connsiteX7" fmla="*/ 344114 w 1127398"/>
                  <a:gd name="connsiteY7" fmla="*/ 848175 h 1292033"/>
                  <a:gd name="connsiteX8" fmla="*/ 582297 w 1127398"/>
                  <a:gd name="connsiteY8" fmla="*/ 500044 h 1292033"/>
                  <a:gd name="connsiteX9" fmla="*/ 584497 w 1127398"/>
                  <a:gd name="connsiteY9" fmla="*/ 497093 h 1292033"/>
                  <a:gd name="connsiteX10" fmla="*/ 632805 w 1127398"/>
                  <a:gd name="connsiteY10" fmla="*/ 378450 h 1292033"/>
                  <a:gd name="connsiteX11" fmla="*/ 862145 w 1127398"/>
                  <a:gd name="connsiteY11" fmla="*/ 0 h 1292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7398" h="1292033">
                    <a:moveTo>
                      <a:pt x="1070113" y="331813"/>
                    </a:moveTo>
                    <a:cubicBezTo>
                      <a:pt x="1107208" y="454077"/>
                      <a:pt x="1144356" y="574199"/>
                      <a:pt x="1084714" y="733583"/>
                    </a:cubicBezTo>
                    <a:cubicBezTo>
                      <a:pt x="1200102" y="1209108"/>
                      <a:pt x="1063499" y="1282376"/>
                      <a:pt x="890041" y="1289960"/>
                    </a:cubicBezTo>
                    <a:lnTo>
                      <a:pt x="833274" y="1289882"/>
                    </a:lnTo>
                    <a:lnTo>
                      <a:pt x="822618" y="1292033"/>
                    </a:lnTo>
                    <a:lnTo>
                      <a:pt x="466520" y="1291142"/>
                    </a:lnTo>
                    <a:cubicBezTo>
                      <a:pt x="268421" y="1298046"/>
                      <a:pt x="59135" y="1232488"/>
                      <a:pt x="14455" y="1198125"/>
                    </a:cubicBezTo>
                    <a:cubicBezTo>
                      <a:pt x="-57034" y="1143145"/>
                      <a:pt x="149895" y="1058059"/>
                      <a:pt x="344114" y="848175"/>
                    </a:cubicBezTo>
                    <a:cubicBezTo>
                      <a:pt x="450328" y="733396"/>
                      <a:pt x="522499" y="589412"/>
                      <a:pt x="582297" y="500044"/>
                    </a:cubicBezTo>
                    <a:lnTo>
                      <a:pt x="584497" y="497093"/>
                    </a:lnTo>
                    <a:lnTo>
                      <a:pt x="632805" y="378450"/>
                    </a:lnTo>
                    <a:cubicBezTo>
                      <a:pt x="716630" y="184341"/>
                      <a:pt x="810294" y="13654"/>
                      <a:pt x="862145" y="0"/>
                    </a:cubicBezTo>
                  </a:path>
                </a:pathLst>
              </a:custGeom>
              <a:pattFill prst="lgCheck">
                <a:fgClr>
                  <a:srgbClr val="FF0000"/>
                </a:fgClr>
                <a:bgClr>
                  <a:srgbClr val="FF99CC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04" name="フリーフォーム 1103"/>
              <p:cNvSpPr/>
              <p:nvPr/>
            </p:nvSpPr>
            <p:spPr>
              <a:xfrm flipH="1">
                <a:off x="6699279" y="1022784"/>
                <a:ext cx="1127398" cy="1292033"/>
              </a:xfrm>
              <a:custGeom>
                <a:avLst/>
                <a:gdLst>
                  <a:gd name="connsiteX0" fmla="*/ 862145 w 1127398"/>
                  <a:gd name="connsiteY0" fmla="*/ 0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862145 w 1127398"/>
                  <a:gd name="connsiteY0" fmla="*/ 0 h 1292033"/>
                  <a:gd name="connsiteX1" fmla="*/ 968513 w 1127398"/>
                  <a:gd name="connsiteY1" fmla="*/ 163536 h 1292033"/>
                  <a:gd name="connsiteX2" fmla="*/ 1070113 w 1127398"/>
                  <a:gd name="connsiteY2" fmla="*/ 331813 h 1292033"/>
                  <a:gd name="connsiteX3" fmla="*/ 1084714 w 1127398"/>
                  <a:gd name="connsiteY3" fmla="*/ 733583 h 1292033"/>
                  <a:gd name="connsiteX4" fmla="*/ 890041 w 1127398"/>
                  <a:gd name="connsiteY4" fmla="*/ 1289960 h 1292033"/>
                  <a:gd name="connsiteX5" fmla="*/ 833274 w 1127398"/>
                  <a:gd name="connsiteY5" fmla="*/ 1289882 h 1292033"/>
                  <a:gd name="connsiteX6" fmla="*/ 822618 w 1127398"/>
                  <a:gd name="connsiteY6" fmla="*/ 1292033 h 1292033"/>
                  <a:gd name="connsiteX7" fmla="*/ 466520 w 1127398"/>
                  <a:gd name="connsiteY7" fmla="*/ 1291142 h 1292033"/>
                  <a:gd name="connsiteX8" fmla="*/ 14455 w 1127398"/>
                  <a:gd name="connsiteY8" fmla="*/ 1198125 h 1292033"/>
                  <a:gd name="connsiteX9" fmla="*/ 344114 w 1127398"/>
                  <a:gd name="connsiteY9" fmla="*/ 848175 h 1292033"/>
                  <a:gd name="connsiteX10" fmla="*/ 582297 w 1127398"/>
                  <a:gd name="connsiteY10" fmla="*/ 500044 h 1292033"/>
                  <a:gd name="connsiteX11" fmla="*/ 584497 w 1127398"/>
                  <a:gd name="connsiteY11" fmla="*/ 497093 h 1292033"/>
                  <a:gd name="connsiteX12" fmla="*/ 632805 w 1127398"/>
                  <a:gd name="connsiteY12" fmla="*/ 378450 h 1292033"/>
                  <a:gd name="connsiteX13" fmla="*/ 862145 w 1127398"/>
                  <a:gd name="connsiteY13" fmla="*/ 0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13" fmla="*/ 1059953 w 1127398"/>
                  <a:gd name="connsiteY13" fmla="*/ 254976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1070113 w 1127398"/>
                  <a:gd name="connsiteY0" fmla="*/ 331813 h 1292033"/>
                  <a:gd name="connsiteX1" fmla="*/ 1084714 w 1127398"/>
                  <a:gd name="connsiteY1" fmla="*/ 733583 h 1292033"/>
                  <a:gd name="connsiteX2" fmla="*/ 890041 w 1127398"/>
                  <a:gd name="connsiteY2" fmla="*/ 1289960 h 1292033"/>
                  <a:gd name="connsiteX3" fmla="*/ 833274 w 1127398"/>
                  <a:gd name="connsiteY3" fmla="*/ 1289882 h 1292033"/>
                  <a:gd name="connsiteX4" fmla="*/ 822618 w 1127398"/>
                  <a:gd name="connsiteY4" fmla="*/ 1292033 h 1292033"/>
                  <a:gd name="connsiteX5" fmla="*/ 466520 w 1127398"/>
                  <a:gd name="connsiteY5" fmla="*/ 1291142 h 1292033"/>
                  <a:gd name="connsiteX6" fmla="*/ 14455 w 1127398"/>
                  <a:gd name="connsiteY6" fmla="*/ 1198125 h 1292033"/>
                  <a:gd name="connsiteX7" fmla="*/ 344114 w 1127398"/>
                  <a:gd name="connsiteY7" fmla="*/ 848175 h 1292033"/>
                  <a:gd name="connsiteX8" fmla="*/ 582297 w 1127398"/>
                  <a:gd name="connsiteY8" fmla="*/ 500044 h 1292033"/>
                  <a:gd name="connsiteX9" fmla="*/ 584497 w 1127398"/>
                  <a:gd name="connsiteY9" fmla="*/ 497093 h 1292033"/>
                  <a:gd name="connsiteX10" fmla="*/ 632805 w 1127398"/>
                  <a:gd name="connsiteY10" fmla="*/ 378450 h 1292033"/>
                  <a:gd name="connsiteX11" fmla="*/ 862145 w 1127398"/>
                  <a:gd name="connsiteY11" fmla="*/ 0 h 1292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7398" h="1292033">
                    <a:moveTo>
                      <a:pt x="1070113" y="331813"/>
                    </a:moveTo>
                    <a:cubicBezTo>
                      <a:pt x="1107208" y="454077"/>
                      <a:pt x="1144356" y="574199"/>
                      <a:pt x="1084714" y="733583"/>
                    </a:cubicBezTo>
                    <a:cubicBezTo>
                      <a:pt x="1200102" y="1209108"/>
                      <a:pt x="1063499" y="1282376"/>
                      <a:pt x="890041" y="1289960"/>
                    </a:cubicBezTo>
                    <a:lnTo>
                      <a:pt x="833274" y="1289882"/>
                    </a:lnTo>
                    <a:lnTo>
                      <a:pt x="822618" y="1292033"/>
                    </a:lnTo>
                    <a:lnTo>
                      <a:pt x="466520" y="1291142"/>
                    </a:lnTo>
                    <a:cubicBezTo>
                      <a:pt x="268421" y="1298046"/>
                      <a:pt x="59135" y="1232488"/>
                      <a:pt x="14455" y="1198125"/>
                    </a:cubicBezTo>
                    <a:cubicBezTo>
                      <a:pt x="-57034" y="1143145"/>
                      <a:pt x="149895" y="1058059"/>
                      <a:pt x="344114" y="848175"/>
                    </a:cubicBezTo>
                    <a:cubicBezTo>
                      <a:pt x="450328" y="733396"/>
                      <a:pt x="522499" y="589412"/>
                      <a:pt x="582297" y="500044"/>
                    </a:cubicBezTo>
                    <a:lnTo>
                      <a:pt x="584497" y="497093"/>
                    </a:lnTo>
                    <a:lnTo>
                      <a:pt x="632805" y="378450"/>
                    </a:lnTo>
                    <a:cubicBezTo>
                      <a:pt x="716630" y="184341"/>
                      <a:pt x="810294" y="13654"/>
                      <a:pt x="862145" y="0"/>
                    </a:cubicBezTo>
                  </a:path>
                </a:pathLst>
              </a:custGeom>
              <a:pattFill prst="lgCheck">
                <a:fgClr>
                  <a:srgbClr val="FF0000"/>
                </a:fgClr>
                <a:bgClr>
                  <a:srgbClr val="FF99CC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065" name="グループ化 1064"/>
            <p:cNvGrpSpPr/>
            <p:nvPr/>
          </p:nvGrpSpPr>
          <p:grpSpPr>
            <a:xfrm>
              <a:off x="636660" y="2077714"/>
              <a:ext cx="913133" cy="805553"/>
              <a:chOff x="255754" y="2610168"/>
              <a:chExt cx="1319141" cy="1163728"/>
            </a:xfrm>
          </p:grpSpPr>
          <p:sp>
            <p:nvSpPr>
              <p:cNvPr id="1066" name="フリーフォーム 1065"/>
              <p:cNvSpPr/>
              <p:nvPr/>
            </p:nvSpPr>
            <p:spPr>
              <a:xfrm>
                <a:off x="255754" y="2628562"/>
                <a:ext cx="1319141" cy="1007730"/>
              </a:xfrm>
              <a:custGeom>
                <a:avLst/>
                <a:gdLst>
                  <a:gd name="connsiteX0" fmla="*/ 659570 w 1319141"/>
                  <a:gd name="connsiteY0" fmla="*/ 0 h 1007730"/>
                  <a:gd name="connsiteX1" fmla="*/ 1151951 w 1319141"/>
                  <a:gd name="connsiteY1" fmla="*/ 402319 h 1007730"/>
                  <a:gd name="connsiteX2" fmla="*/ 1152027 w 1319141"/>
                  <a:gd name="connsiteY2" fmla="*/ 403075 h 1007730"/>
                  <a:gd name="connsiteX3" fmla="*/ 1172993 w 1319141"/>
                  <a:gd name="connsiteY3" fmla="*/ 411527 h 1007730"/>
                  <a:gd name="connsiteX4" fmla="*/ 1289537 w 1319141"/>
                  <a:gd name="connsiteY4" fmla="*/ 611024 h 1007730"/>
                  <a:gd name="connsiteX5" fmla="*/ 1280437 w 1319141"/>
                  <a:gd name="connsiteY5" fmla="*/ 633768 h 1007730"/>
                  <a:gd name="connsiteX6" fmla="*/ 1303889 w 1319141"/>
                  <a:gd name="connsiteY6" fmla="*/ 667596 h 1007730"/>
                  <a:gd name="connsiteX7" fmla="*/ 1305149 w 1319141"/>
                  <a:gd name="connsiteY7" fmla="*/ 785407 h 1007730"/>
                  <a:gd name="connsiteX8" fmla="*/ 1263299 w 1319141"/>
                  <a:gd name="connsiteY8" fmla="*/ 825697 h 1007730"/>
                  <a:gd name="connsiteX9" fmla="*/ 1250477 w 1319141"/>
                  <a:gd name="connsiteY9" fmla="*/ 829392 h 1007730"/>
                  <a:gd name="connsiteX10" fmla="*/ 1253274 w 1319141"/>
                  <a:gd name="connsiteY10" fmla="*/ 865105 h 1007730"/>
                  <a:gd name="connsiteX11" fmla="*/ 1239929 w 1319141"/>
                  <a:gd name="connsiteY11" fmla="*/ 906639 h 1007730"/>
                  <a:gd name="connsiteX12" fmla="*/ 990834 w 1319141"/>
                  <a:gd name="connsiteY12" fmla="*/ 928406 h 1007730"/>
                  <a:gd name="connsiteX13" fmla="*/ 960828 w 1319141"/>
                  <a:gd name="connsiteY13" fmla="*/ 904925 h 1007730"/>
                  <a:gd name="connsiteX14" fmla="*/ 940574 w 1319141"/>
                  <a:gd name="connsiteY14" fmla="*/ 921678 h 1007730"/>
                  <a:gd name="connsiteX15" fmla="*/ 659571 w 1319141"/>
                  <a:gd name="connsiteY15" fmla="*/ 1007730 h 1007730"/>
                  <a:gd name="connsiteX16" fmla="*/ 378567 w 1319141"/>
                  <a:gd name="connsiteY16" fmla="*/ 921678 h 1007730"/>
                  <a:gd name="connsiteX17" fmla="*/ 358313 w 1319141"/>
                  <a:gd name="connsiteY17" fmla="*/ 904925 h 1007730"/>
                  <a:gd name="connsiteX18" fmla="*/ 328307 w 1319141"/>
                  <a:gd name="connsiteY18" fmla="*/ 928406 h 1007730"/>
                  <a:gd name="connsiteX19" fmla="*/ 79212 w 1319141"/>
                  <a:gd name="connsiteY19" fmla="*/ 906640 h 1007730"/>
                  <a:gd name="connsiteX20" fmla="*/ 65866 w 1319141"/>
                  <a:gd name="connsiteY20" fmla="*/ 865106 h 1007730"/>
                  <a:gd name="connsiteX21" fmla="*/ 68664 w 1319141"/>
                  <a:gd name="connsiteY21" fmla="*/ 829392 h 1007730"/>
                  <a:gd name="connsiteX22" fmla="*/ 55842 w 1319141"/>
                  <a:gd name="connsiteY22" fmla="*/ 825697 h 1007730"/>
                  <a:gd name="connsiteX23" fmla="*/ 13992 w 1319141"/>
                  <a:gd name="connsiteY23" fmla="*/ 785407 h 1007730"/>
                  <a:gd name="connsiteX24" fmla="*/ 15252 w 1319141"/>
                  <a:gd name="connsiteY24" fmla="*/ 667596 h 1007730"/>
                  <a:gd name="connsiteX25" fmla="*/ 38704 w 1319141"/>
                  <a:gd name="connsiteY25" fmla="*/ 633768 h 1007730"/>
                  <a:gd name="connsiteX26" fmla="*/ 29604 w 1319141"/>
                  <a:gd name="connsiteY26" fmla="*/ 611024 h 1007730"/>
                  <a:gd name="connsiteX27" fmla="*/ 146148 w 1319141"/>
                  <a:gd name="connsiteY27" fmla="*/ 411527 h 1007730"/>
                  <a:gd name="connsiteX28" fmla="*/ 167114 w 1319141"/>
                  <a:gd name="connsiteY28" fmla="*/ 403075 h 1007730"/>
                  <a:gd name="connsiteX29" fmla="*/ 167190 w 1319141"/>
                  <a:gd name="connsiteY29" fmla="*/ 402319 h 1007730"/>
                  <a:gd name="connsiteX30" fmla="*/ 659570 w 1319141"/>
                  <a:gd name="connsiteY30" fmla="*/ 0 h 1007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19141" h="1007730">
                    <a:moveTo>
                      <a:pt x="659570" y="0"/>
                    </a:moveTo>
                    <a:cubicBezTo>
                      <a:pt x="902447" y="0"/>
                      <a:pt x="1105086" y="172716"/>
                      <a:pt x="1151951" y="402319"/>
                    </a:cubicBezTo>
                    <a:lnTo>
                      <a:pt x="1152027" y="403075"/>
                    </a:lnTo>
                    <a:lnTo>
                      <a:pt x="1172993" y="411527"/>
                    </a:lnTo>
                    <a:cubicBezTo>
                      <a:pt x="1258719" y="461021"/>
                      <a:pt x="1305667" y="544884"/>
                      <a:pt x="1289537" y="611024"/>
                    </a:cubicBezTo>
                    <a:lnTo>
                      <a:pt x="1280437" y="633768"/>
                    </a:lnTo>
                    <a:lnTo>
                      <a:pt x="1303889" y="667596"/>
                    </a:lnTo>
                    <a:cubicBezTo>
                      <a:pt x="1323017" y="708604"/>
                      <a:pt x="1324949" y="751114"/>
                      <a:pt x="1305149" y="785407"/>
                    </a:cubicBezTo>
                    <a:cubicBezTo>
                      <a:pt x="1295248" y="802553"/>
                      <a:pt x="1280854" y="816022"/>
                      <a:pt x="1263299" y="825697"/>
                    </a:cubicBezTo>
                    <a:lnTo>
                      <a:pt x="1250477" y="829392"/>
                    </a:lnTo>
                    <a:lnTo>
                      <a:pt x="1253274" y="865105"/>
                    </a:lnTo>
                    <a:cubicBezTo>
                      <a:pt x="1251722" y="879763"/>
                      <a:pt x="1247353" y="893779"/>
                      <a:pt x="1239929" y="906639"/>
                    </a:cubicBezTo>
                    <a:cubicBezTo>
                      <a:pt x="1200331" y="975226"/>
                      <a:pt x="1088807" y="984971"/>
                      <a:pt x="990834" y="928406"/>
                    </a:cubicBezTo>
                    <a:lnTo>
                      <a:pt x="960828" y="904925"/>
                    </a:lnTo>
                    <a:lnTo>
                      <a:pt x="940574" y="921678"/>
                    </a:lnTo>
                    <a:cubicBezTo>
                      <a:pt x="860360" y="976007"/>
                      <a:pt x="763661" y="1007730"/>
                      <a:pt x="659571" y="1007730"/>
                    </a:cubicBezTo>
                    <a:cubicBezTo>
                      <a:pt x="555481" y="1007730"/>
                      <a:pt x="458781" y="976007"/>
                      <a:pt x="378567" y="921678"/>
                    </a:cubicBezTo>
                    <a:lnTo>
                      <a:pt x="358313" y="904925"/>
                    </a:lnTo>
                    <a:lnTo>
                      <a:pt x="328307" y="928406"/>
                    </a:lnTo>
                    <a:cubicBezTo>
                      <a:pt x="230334" y="984971"/>
                      <a:pt x="118810" y="975226"/>
                      <a:pt x="79212" y="906640"/>
                    </a:cubicBezTo>
                    <a:cubicBezTo>
                      <a:pt x="71788" y="893779"/>
                      <a:pt x="67419" y="879764"/>
                      <a:pt x="65866" y="865106"/>
                    </a:cubicBezTo>
                    <a:lnTo>
                      <a:pt x="68664" y="829392"/>
                    </a:lnTo>
                    <a:lnTo>
                      <a:pt x="55842" y="825697"/>
                    </a:lnTo>
                    <a:cubicBezTo>
                      <a:pt x="38287" y="816022"/>
                      <a:pt x="23892" y="802553"/>
                      <a:pt x="13992" y="785407"/>
                    </a:cubicBezTo>
                    <a:cubicBezTo>
                      <a:pt x="-5807" y="751114"/>
                      <a:pt x="-3876" y="708603"/>
                      <a:pt x="15252" y="667596"/>
                    </a:cubicBezTo>
                    <a:lnTo>
                      <a:pt x="38704" y="633768"/>
                    </a:lnTo>
                    <a:lnTo>
                      <a:pt x="29604" y="611024"/>
                    </a:lnTo>
                    <a:cubicBezTo>
                      <a:pt x="13475" y="544884"/>
                      <a:pt x="60421" y="461021"/>
                      <a:pt x="146148" y="411527"/>
                    </a:cubicBezTo>
                    <a:lnTo>
                      <a:pt x="167114" y="403075"/>
                    </a:lnTo>
                    <a:lnTo>
                      <a:pt x="167190" y="402319"/>
                    </a:lnTo>
                    <a:cubicBezTo>
                      <a:pt x="214054" y="172716"/>
                      <a:pt x="416694" y="0"/>
                      <a:pt x="65957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067" name="グループ化 1066"/>
              <p:cNvGrpSpPr/>
              <p:nvPr/>
            </p:nvGrpSpPr>
            <p:grpSpPr>
              <a:xfrm>
                <a:off x="377548" y="3220408"/>
                <a:ext cx="1075554" cy="324248"/>
                <a:chOff x="4160518" y="1175708"/>
                <a:chExt cx="1075554" cy="324248"/>
              </a:xfrm>
            </p:grpSpPr>
            <p:grpSp>
              <p:nvGrpSpPr>
                <p:cNvPr id="1088" name="グループ化 1087"/>
                <p:cNvGrpSpPr/>
                <p:nvPr/>
              </p:nvGrpSpPr>
              <p:grpSpPr>
                <a:xfrm rot="21420521">
                  <a:off x="4160518" y="1175709"/>
                  <a:ext cx="228174" cy="324247"/>
                  <a:chOff x="4025784" y="1205386"/>
                  <a:chExt cx="241300" cy="342900"/>
                </a:xfrm>
              </p:grpSpPr>
              <p:sp>
                <p:nvSpPr>
                  <p:cNvPr id="1092" name="円/楕円 96"/>
                  <p:cNvSpPr/>
                  <p:nvPr/>
                </p:nvSpPr>
                <p:spPr>
                  <a:xfrm rot="20700000">
                    <a:off x="4025784" y="1205386"/>
                    <a:ext cx="241300" cy="342900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93" name="円/楕円 97"/>
                  <p:cNvSpPr/>
                  <p:nvPr/>
                </p:nvSpPr>
                <p:spPr>
                  <a:xfrm rot="20700000">
                    <a:off x="4067452" y="1264601"/>
                    <a:ext cx="157960" cy="224470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089" name="グループ化 1088"/>
                <p:cNvGrpSpPr/>
                <p:nvPr/>
              </p:nvGrpSpPr>
              <p:grpSpPr>
                <a:xfrm rot="179479" flipH="1">
                  <a:off x="5007898" y="1175708"/>
                  <a:ext cx="228174" cy="324247"/>
                  <a:chOff x="4025784" y="1205386"/>
                  <a:chExt cx="241300" cy="342900"/>
                </a:xfrm>
              </p:grpSpPr>
              <p:sp>
                <p:nvSpPr>
                  <p:cNvPr id="1090" name="円/楕円 92"/>
                  <p:cNvSpPr/>
                  <p:nvPr/>
                </p:nvSpPr>
                <p:spPr>
                  <a:xfrm rot="20700000">
                    <a:off x="4025784" y="1205386"/>
                    <a:ext cx="241300" cy="342900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91" name="円/楕円 95"/>
                  <p:cNvSpPr/>
                  <p:nvPr/>
                </p:nvSpPr>
                <p:spPr>
                  <a:xfrm rot="20700000">
                    <a:off x="4067452" y="1264601"/>
                    <a:ext cx="157960" cy="224470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1068" name="フリーフォーム 1067"/>
              <p:cNvSpPr/>
              <p:nvPr/>
            </p:nvSpPr>
            <p:spPr>
              <a:xfrm>
                <a:off x="416415" y="2777136"/>
                <a:ext cx="997820" cy="801369"/>
              </a:xfrm>
              <a:custGeom>
                <a:avLst/>
                <a:gdLst>
                  <a:gd name="connsiteX0" fmla="*/ 527505 w 1055010"/>
                  <a:gd name="connsiteY0" fmla="*/ 0 h 992596"/>
                  <a:gd name="connsiteX1" fmla="*/ 706746 w 1055010"/>
                  <a:gd name="connsiteY1" fmla="*/ 37357 h 992596"/>
                  <a:gd name="connsiteX2" fmla="*/ 749433 w 1055010"/>
                  <a:gd name="connsiteY2" fmla="*/ 61276 h 992596"/>
                  <a:gd name="connsiteX3" fmla="*/ 773577 w 1055010"/>
                  <a:gd name="connsiteY3" fmla="*/ 57664 h 992596"/>
                  <a:gd name="connsiteX4" fmla="*/ 1055010 w 1055010"/>
                  <a:gd name="connsiteY4" fmla="*/ 475289 h 992596"/>
                  <a:gd name="connsiteX5" fmla="*/ 773577 w 1055010"/>
                  <a:gd name="connsiteY5" fmla="*/ 892914 h 992596"/>
                  <a:gd name="connsiteX6" fmla="*/ 767895 w 1055010"/>
                  <a:gd name="connsiteY6" fmla="*/ 892064 h 992596"/>
                  <a:gd name="connsiteX7" fmla="*/ 761246 w 1055010"/>
                  <a:gd name="connsiteY7" fmla="*/ 898166 h 992596"/>
                  <a:gd name="connsiteX8" fmla="*/ 527505 w 1055010"/>
                  <a:gd name="connsiteY8" fmla="*/ 992596 h 992596"/>
                  <a:gd name="connsiteX9" fmla="*/ 293765 w 1055010"/>
                  <a:gd name="connsiteY9" fmla="*/ 898166 h 992596"/>
                  <a:gd name="connsiteX10" fmla="*/ 287116 w 1055010"/>
                  <a:gd name="connsiteY10" fmla="*/ 892064 h 992596"/>
                  <a:gd name="connsiteX11" fmla="*/ 281433 w 1055010"/>
                  <a:gd name="connsiteY11" fmla="*/ 892914 h 992596"/>
                  <a:gd name="connsiteX12" fmla="*/ 0 w 1055010"/>
                  <a:gd name="connsiteY12" fmla="*/ 475289 h 992596"/>
                  <a:gd name="connsiteX13" fmla="*/ 281433 w 1055010"/>
                  <a:gd name="connsiteY13" fmla="*/ 57664 h 992596"/>
                  <a:gd name="connsiteX14" fmla="*/ 305577 w 1055010"/>
                  <a:gd name="connsiteY14" fmla="*/ 61276 h 992596"/>
                  <a:gd name="connsiteX15" fmla="*/ 348265 w 1055010"/>
                  <a:gd name="connsiteY15" fmla="*/ 37357 h 992596"/>
                  <a:gd name="connsiteX16" fmla="*/ 527505 w 1055010"/>
                  <a:gd name="connsiteY16" fmla="*/ 0 h 992596"/>
                  <a:gd name="connsiteX0" fmla="*/ 527505 w 1055010"/>
                  <a:gd name="connsiteY0" fmla="*/ 0 h 992596"/>
                  <a:gd name="connsiteX1" fmla="*/ 706746 w 1055010"/>
                  <a:gd name="connsiteY1" fmla="*/ 37357 h 992596"/>
                  <a:gd name="connsiteX2" fmla="*/ 749433 w 1055010"/>
                  <a:gd name="connsiteY2" fmla="*/ 61276 h 992596"/>
                  <a:gd name="connsiteX3" fmla="*/ 773577 w 1055010"/>
                  <a:gd name="connsiteY3" fmla="*/ 57664 h 992596"/>
                  <a:gd name="connsiteX4" fmla="*/ 1055010 w 1055010"/>
                  <a:gd name="connsiteY4" fmla="*/ 475289 h 992596"/>
                  <a:gd name="connsiteX5" fmla="*/ 773577 w 1055010"/>
                  <a:gd name="connsiteY5" fmla="*/ 892914 h 992596"/>
                  <a:gd name="connsiteX6" fmla="*/ 767895 w 1055010"/>
                  <a:gd name="connsiteY6" fmla="*/ 892064 h 992596"/>
                  <a:gd name="connsiteX7" fmla="*/ 761246 w 1055010"/>
                  <a:gd name="connsiteY7" fmla="*/ 898166 h 992596"/>
                  <a:gd name="connsiteX8" fmla="*/ 527505 w 1055010"/>
                  <a:gd name="connsiteY8" fmla="*/ 992596 h 992596"/>
                  <a:gd name="connsiteX9" fmla="*/ 293765 w 1055010"/>
                  <a:gd name="connsiteY9" fmla="*/ 898166 h 992596"/>
                  <a:gd name="connsiteX10" fmla="*/ 287116 w 1055010"/>
                  <a:gd name="connsiteY10" fmla="*/ 892064 h 992596"/>
                  <a:gd name="connsiteX11" fmla="*/ 281433 w 1055010"/>
                  <a:gd name="connsiteY11" fmla="*/ 892914 h 992596"/>
                  <a:gd name="connsiteX12" fmla="*/ 0 w 1055010"/>
                  <a:gd name="connsiteY12" fmla="*/ 475289 h 992596"/>
                  <a:gd name="connsiteX13" fmla="*/ 281433 w 1055010"/>
                  <a:gd name="connsiteY13" fmla="*/ 57664 h 992596"/>
                  <a:gd name="connsiteX14" fmla="*/ 305577 w 1055010"/>
                  <a:gd name="connsiteY14" fmla="*/ 61276 h 992596"/>
                  <a:gd name="connsiteX15" fmla="*/ 348265 w 1055010"/>
                  <a:gd name="connsiteY15" fmla="*/ 37357 h 992596"/>
                  <a:gd name="connsiteX16" fmla="*/ 624186 w 1055010"/>
                  <a:gd name="connsiteY16" fmla="*/ 95992 h 992596"/>
                  <a:gd name="connsiteX0" fmla="*/ 527505 w 1055010"/>
                  <a:gd name="connsiteY0" fmla="*/ 0 h 992596"/>
                  <a:gd name="connsiteX1" fmla="*/ 706746 w 1055010"/>
                  <a:gd name="connsiteY1" fmla="*/ 37357 h 992596"/>
                  <a:gd name="connsiteX2" fmla="*/ 749433 w 1055010"/>
                  <a:gd name="connsiteY2" fmla="*/ 61276 h 992596"/>
                  <a:gd name="connsiteX3" fmla="*/ 773577 w 1055010"/>
                  <a:gd name="connsiteY3" fmla="*/ 57664 h 992596"/>
                  <a:gd name="connsiteX4" fmla="*/ 1055010 w 1055010"/>
                  <a:gd name="connsiteY4" fmla="*/ 475289 h 992596"/>
                  <a:gd name="connsiteX5" fmla="*/ 773577 w 1055010"/>
                  <a:gd name="connsiteY5" fmla="*/ 892914 h 992596"/>
                  <a:gd name="connsiteX6" fmla="*/ 767895 w 1055010"/>
                  <a:gd name="connsiteY6" fmla="*/ 892064 h 992596"/>
                  <a:gd name="connsiteX7" fmla="*/ 761246 w 1055010"/>
                  <a:gd name="connsiteY7" fmla="*/ 898166 h 992596"/>
                  <a:gd name="connsiteX8" fmla="*/ 527505 w 1055010"/>
                  <a:gd name="connsiteY8" fmla="*/ 992596 h 992596"/>
                  <a:gd name="connsiteX9" fmla="*/ 293765 w 1055010"/>
                  <a:gd name="connsiteY9" fmla="*/ 898166 h 992596"/>
                  <a:gd name="connsiteX10" fmla="*/ 287116 w 1055010"/>
                  <a:gd name="connsiteY10" fmla="*/ 892064 h 992596"/>
                  <a:gd name="connsiteX11" fmla="*/ 281433 w 1055010"/>
                  <a:gd name="connsiteY11" fmla="*/ 892914 h 992596"/>
                  <a:gd name="connsiteX12" fmla="*/ 0 w 1055010"/>
                  <a:gd name="connsiteY12" fmla="*/ 475289 h 992596"/>
                  <a:gd name="connsiteX13" fmla="*/ 281433 w 1055010"/>
                  <a:gd name="connsiteY13" fmla="*/ 57664 h 992596"/>
                  <a:gd name="connsiteX14" fmla="*/ 305577 w 1055010"/>
                  <a:gd name="connsiteY14" fmla="*/ 61276 h 992596"/>
                  <a:gd name="connsiteX15" fmla="*/ 348265 w 1055010"/>
                  <a:gd name="connsiteY15" fmla="*/ 37357 h 992596"/>
                  <a:gd name="connsiteX0" fmla="*/ 527505 w 1055010"/>
                  <a:gd name="connsiteY0" fmla="*/ 0 h 992596"/>
                  <a:gd name="connsiteX1" fmla="*/ 706746 w 1055010"/>
                  <a:gd name="connsiteY1" fmla="*/ 37357 h 992596"/>
                  <a:gd name="connsiteX2" fmla="*/ 749433 w 1055010"/>
                  <a:gd name="connsiteY2" fmla="*/ 61276 h 992596"/>
                  <a:gd name="connsiteX3" fmla="*/ 773577 w 1055010"/>
                  <a:gd name="connsiteY3" fmla="*/ 57664 h 992596"/>
                  <a:gd name="connsiteX4" fmla="*/ 1055010 w 1055010"/>
                  <a:gd name="connsiteY4" fmla="*/ 475289 h 992596"/>
                  <a:gd name="connsiteX5" fmla="*/ 773577 w 1055010"/>
                  <a:gd name="connsiteY5" fmla="*/ 892914 h 992596"/>
                  <a:gd name="connsiteX6" fmla="*/ 767895 w 1055010"/>
                  <a:gd name="connsiteY6" fmla="*/ 892064 h 992596"/>
                  <a:gd name="connsiteX7" fmla="*/ 761246 w 1055010"/>
                  <a:gd name="connsiteY7" fmla="*/ 898166 h 992596"/>
                  <a:gd name="connsiteX8" fmla="*/ 527505 w 1055010"/>
                  <a:gd name="connsiteY8" fmla="*/ 992596 h 992596"/>
                  <a:gd name="connsiteX9" fmla="*/ 293765 w 1055010"/>
                  <a:gd name="connsiteY9" fmla="*/ 898166 h 992596"/>
                  <a:gd name="connsiteX10" fmla="*/ 287116 w 1055010"/>
                  <a:gd name="connsiteY10" fmla="*/ 892064 h 992596"/>
                  <a:gd name="connsiteX11" fmla="*/ 281433 w 1055010"/>
                  <a:gd name="connsiteY11" fmla="*/ 892914 h 992596"/>
                  <a:gd name="connsiteX12" fmla="*/ 0 w 1055010"/>
                  <a:gd name="connsiteY12" fmla="*/ 475289 h 992596"/>
                  <a:gd name="connsiteX13" fmla="*/ 281433 w 1055010"/>
                  <a:gd name="connsiteY13" fmla="*/ 57664 h 992596"/>
                  <a:gd name="connsiteX14" fmla="*/ 305577 w 1055010"/>
                  <a:gd name="connsiteY14" fmla="*/ 61276 h 992596"/>
                  <a:gd name="connsiteX0" fmla="*/ 527505 w 1055010"/>
                  <a:gd name="connsiteY0" fmla="*/ 0 h 992596"/>
                  <a:gd name="connsiteX1" fmla="*/ 706746 w 1055010"/>
                  <a:gd name="connsiteY1" fmla="*/ 37357 h 992596"/>
                  <a:gd name="connsiteX2" fmla="*/ 749433 w 1055010"/>
                  <a:gd name="connsiteY2" fmla="*/ 61276 h 992596"/>
                  <a:gd name="connsiteX3" fmla="*/ 773577 w 1055010"/>
                  <a:gd name="connsiteY3" fmla="*/ 57664 h 992596"/>
                  <a:gd name="connsiteX4" fmla="*/ 1055010 w 1055010"/>
                  <a:gd name="connsiteY4" fmla="*/ 475289 h 992596"/>
                  <a:gd name="connsiteX5" fmla="*/ 773577 w 1055010"/>
                  <a:gd name="connsiteY5" fmla="*/ 892914 h 992596"/>
                  <a:gd name="connsiteX6" fmla="*/ 767895 w 1055010"/>
                  <a:gd name="connsiteY6" fmla="*/ 892064 h 992596"/>
                  <a:gd name="connsiteX7" fmla="*/ 761246 w 1055010"/>
                  <a:gd name="connsiteY7" fmla="*/ 898166 h 992596"/>
                  <a:gd name="connsiteX8" fmla="*/ 527505 w 1055010"/>
                  <a:gd name="connsiteY8" fmla="*/ 992596 h 992596"/>
                  <a:gd name="connsiteX9" fmla="*/ 293765 w 1055010"/>
                  <a:gd name="connsiteY9" fmla="*/ 898166 h 992596"/>
                  <a:gd name="connsiteX10" fmla="*/ 287116 w 1055010"/>
                  <a:gd name="connsiteY10" fmla="*/ 892064 h 992596"/>
                  <a:gd name="connsiteX11" fmla="*/ 281433 w 1055010"/>
                  <a:gd name="connsiteY11" fmla="*/ 892914 h 992596"/>
                  <a:gd name="connsiteX12" fmla="*/ 0 w 1055010"/>
                  <a:gd name="connsiteY12" fmla="*/ 475289 h 992596"/>
                  <a:gd name="connsiteX13" fmla="*/ 281433 w 1055010"/>
                  <a:gd name="connsiteY13" fmla="*/ 57664 h 992596"/>
                  <a:gd name="connsiteX0" fmla="*/ 706746 w 1055010"/>
                  <a:gd name="connsiteY0" fmla="*/ 0 h 955239"/>
                  <a:gd name="connsiteX1" fmla="*/ 749433 w 1055010"/>
                  <a:gd name="connsiteY1" fmla="*/ 23919 h 955239"/>
                  <a:gd name="connsiteX2" fmla="*/ 773577 w 1055010"/>
                  <a:gd name="connsiteY2" fmla="*/ 20307 h 955239"/>
                  <a:gd name="connsiteX3" fmla="*/ 1055010 w 1055010"/>
                  <a:gd name="connsiteY3" fmla="*/ 437932 h 955239"/>
                  <a:gd name="connsiteX4" fmla="*/ 773577 w 1055010"/>
                  <a:gd name="connsiteY4" fmla="*/ 855557 h 955239"/>
                  <a:gd name="connsiteX5" fmla="*/ 767895 w 1055010"/>
                  <a:gd name="connsiteY5" fmla="*/ 854707 h 955239"/>
                  <a:gd name="connsiteX6" fmla="*/ 761246 w 1055010"/>
                  <a:gd name="connsiteY6" fmla="*/ 860809 h 955239"/>
                  <a:gd name="connsiteX7" fmla="*/ 527505 w 1055010"/>
                  <a:gd name="connsiteY7" fmla="*/ 955239 h 955239"/>
                  <a:gd name="connsiteX8" fmla="*/ 293765 w 1055010"/>
                  <a:gd name="connsiteY8" fmla="*/ 860809 h 955239"/>
                  <a:gd name="connsiteX9" fmla="*/ 287116 w 1055010"/>
                  <a:gd name="connsiteY9" fmla="*/ 854707 h 955239"/>
                  <a:gd name="connsiteX10" fmla="*/ 281433 w 1055010"/>
                  <a:gd name="connsiteY10" fmla="*/ 855557 h 955239"/>
                  <a:gd name="connsiteX11" fmla="*/ 0 w 1055010"/>
                  <a:gd name="connsiteY11" fmla="*/ 437932 h 955239"/>
                  <a:gd name="connsiteX12" fmla="*/ 281433 w 1055010"/>
                  <a:gd name="connsiteY12" fmla="*/ 20307 h 955239"/>
                  <a:gd name="connsiteX0" fmla="*/ 749433 w 1055010"/>
                  <a:gd name="connsiteY0" fmla="*/ 3612 h 934932"/>
                  <a:gd name="connsiteX1" fmla="*/ 773577 w 1055010"/>
                  <a:gd name="connsiteY1" fmla="*/ 0 h 934932"/>
                  <a:gd name="connsiteX2" fmla="*/ 1055010 w 1055010"/>
                  <a:gd name="connsiteY2" fmla="*/ 417625 h 934932"/>
                  <a:gd name="connsiteX3" fmla="*/ 773577 w 1055010"/>
                  <a:gd name="connsiteY3" fmla="*/ 835250 h 934932"/>
                  <a:gd name="connsiteX4" fmla="*/ 767895 w 1055010"/>
                  <a:gd name="connsiteY4" fmla="*/ 834400 h 934932"/>
                  <a:gd name="connsiteX5" fmla="*/ 761246 w 1055010"/>
                  <a:gd name="connsiteY5" fmla="*/ 840502 h 934932"/>
                  <a:gd name="connsiteX6" fmla="*/ 527505 w 1055010"/>
                  <a:gd name="connsiteY6" fmla="*/ 934932 h 934932"/>
                  <a:gd name="connsiteX7" fmla="*/ 293765 w 1055010"/>
                  <a:gd name="connsiteY7" fmla="*/ 840502 h 934932"/>
                  <a:gd name="connsiteX8" fmla="*/ 287116 w 1055010"/>
                  <a:gd name="connsiteY8" fmla="*/ 834400 h 934932"/>
                  <a:gd name="connsiteX9" fmla="*/ 281433 w 1055010"/>
                  <a:gd name="connsiteY9" fmla="*/ 835250 h 934932"/>
                  <a:gd name="connsiteX10" fmla="*/ 0 w 1055010"/>
                  <a:gd name="connsiteY10" fmla="*/ 417625 h 934932"/>
                  <a:gd name="connsiteX11" fmla="*/ 281433 w 1055010"/>
                  <a:gd name="connsiteY11" fmla="*/ 0 h 934932"/>
                  <a:gd name="connsiteX0" fmla="*/ 773577 w 1055010"/>
                  <a:gd name="connsiteY0" fmla="*/ 0 h 934932"/>
                  <a:gd name="connsiteX1" fmla="*/ 1055010 w 1055010"/>
                  <a:gd name="connsiteY1" fmla="*/ 417625 h 934932"/>
                  <a:gd name="connsiteX2" fmla="*/ 773577 w 1055010"/>
                  <a:gd name="connsiteY2" fmla="*/ 835250 h 934932"/>
                  <a:gd name="connsiteX3" fmla="*/ 767895 w 1055010"/>
                  <a:gd name="connsiteY3" fmla="*/ 834400 h 934932"/>
                  <a:gd name="connsiteX4" fmla="*/ 761246 w 1055010"/>
                  <a:gd name="connsiteY4" fmla="*/ 840502 h 934932"/>
                  <a:gd name="connsiteX5" fmla="*/ 527505 w 1055010"/>
                  <a:gd name="connsiteY5" fmla="*/ 934932 h 934932"/>
                  <a:gd name="connsiteX6" fmla="*/ 293765 w 1055010"/>
                  <a:gd name="connsiteY6" fmla="*/ 840502 h 934932"/>
                  <a:gd name="connsiteX7" fmla="*/ 287116 w 1055010"/>
                  <a:gd name="connsiteY7" fmla="*/ 834400 h 934932"/>
                  <a:gd name="connsiteX8" fmla="*/ 281433 w 1055010"/>
                  <a:gd name="connsiteY8" fmla="*/ 835250 h 934932"/>
                  <a:gd name="connsiteX9" fmla="*/ 0 w 1055010"/>
                  <a:gd name="connsiteY9" fmla="*/ 417625 h 934932"/>
                  <a:gd name="connsiteX10" fmla="*/ 281433 w 1055010"/>
                  <a:gd name="connsiteY10" fmla="*/ 0 h 934932"/>
                  <a:gd name="connsiteX0" fmla="*/ 773577 w 1055010"/>
                  <a:gd name="connsiteY0" fmla="*/ 0 h 841264"/>
                  <a:gd name="connsiteX1" fmla="*/ 1055010 w 1055010"/>
                  <a:gd name="connsiteY1" fmla="*/ 417625 h 841264"/>
                  <a:gd name="connsiteX2" fmla="*/ 773577 w 1055010"/>
                  <a:gd name="connsiteY2" fmla="*/ 835250 h 841264"/>
                  <a:gd name="connsiteX3" fmla="*/ 767895 w 1055010"/>
                  <a:gd name="connsiteY3" fmla="*/ 834400 h 841264"/>
                  <a:gd name="connsiteX4" fmla="*/ 761246 w 1055010"/>
                  <a:gd name="connsiteY4" fmla="*/ 840502 h 841264"/>
                  <a:gd name="connsiteX5" fmla="*/ 293765 w 1055010"/>
                  <a:gd name="connsiteY5" fmla="*/ 840502 h 841264"/>
                  <a:gd name="connsiteX6" fmla="*/ 287116 w 1055010"/>
                  <a:gd name="connsiteY6" fmla="*/ 834400 h 841264"/>
                  <a:gd name="connsiteX7" fmla="*/ 281433 w 1055010"/>
                  <a:gd name="connsiteY7" fmla="*/ 835250 h 841264"/>
                  <a:gd name="connsiteX8" fmla="*/ 0 w 1055010"/>
                  <a:gd name="connsiteY8" fmla="*/ 417625 h 841264"/>
                  <a:gd name="connsiteX9" fmla="*/ 281433 w 1055010"/>
                  <a:gd name="connsiteY9" fmla="*/ 0 h 841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55010" h="841264">
                    <a:moveTo>
                      <a:pt x="773577" y="0"/>
                    </a:moveTo>
                    <a:cubicBezTo>
                      <a:pt x="929008" y="0"/>
                      <a:pt x="1055010" y="186977"/>
                      <a:pt x="1055010" y="417625"/>
                    </a:cubicBezTo>
                    <a:cubicBezTo>
                      <a:pt x="1055010" y="648273"/>
                      <a:pt x="929008" y="835250"/>
                      <a:pt x="773577" y="835250"/>
                    </a:cubicBezTo>
                    <a:lnTo>
                      <a:pt x="767895" y="834400"/>
                    </a:lnTo>
                    <a:lnTo>
                      <a:pt x="761246" y="840502"/>
                    </a:lnTo>
                    <a:cubicBezTo>
                      <a:pt x="682224" y="841519"/>
                      <a:pt x="372787" y="841519"/>
                      <a:pt x="293765" y="840502"/>
                    </a:cubicBezTo>
                    <a:lnTo>
                      <a:pt x="287116" y="834400"/>
                    </a:lnTo>
                    <a:lnTo>
                      <a:pt x="281433" y="835250"/>
                    </a:lnTo>
                    <a:cubicBezTo>
                      <a:pt x="126002" y="835250"/>
                      <a:pt x="0" y="648273"/>
                      <a:pt x="0" y="417625"/>
                    </a:cubicBezTo>
                    <a:cubicBezTo>
                      <a:pt x="0" y="186977"/>
                      <a:pt x="126002" y="0"/>
                      <a:pt x="281433" y="0"/>
                    </a:cubicBezTo>
                  </a:path>
                </a:pathLst>
              </a:cu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69" name="円/楕円 8"/>
              <p:cNvSpPr/>
              <p:nvPr/>
            </p:nvSpPr>
            <p:spPr>
              <a:xfrm>
                <a:off x="454843" y="2814644"/>
                <a:ext cx="920964" cy="959252"/>
              </a:xfrm>
              <a:custGeom>
                <a:avLst/>
                <a:gdLst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53968"/>
                  <a:gd name="connsiteX1" fmla="*/ 460482 w 920964"/>
                  <a:gd name="connsiteY1" fmla="*/ 0 h 1053968"/>
                  <a:gd name="connsiteX2" fmla="*/ 920964 w 920964"/>
                  <a:gd name="connsiteY2" fmla="*/ 504759 h 1053968"/>
                  <a:gd name="connsiteX3" fmla="*/ 460482 w 920964"/>
                  <a:gd name="connsiteY3" fmla="*/ 1053968 h 1053968"/>
                  <a:gd name="connsiteX4" fmla="*/ 0 w 920964"/>
                  <a:gd name="connsiteY4" fmla="*/ 504759 h 1053968"/>
                  <a:gd name="connsiteX0" fmla="*/ 0 w 920964"/>
                  <a:gd name="connsiteY0" fmla="*/ 504759 h 1053968"/>
                  <a:gd name="connsiteX1" fmla="*/ 460482 w 920964"/>
                  <a:gd name="connsiteY1" fmla="*/ 0 h 1053968"/>
                  <a:gd name="connsiteX2" fmla="*/ 920964 w 920964"/>
                  <a:gd name="connsiteY2" fmla="*/ 504759 h 1053968"/>
                  <a:gd name="connsiteX3" fmla="*/ 460482 w 920964"/>
                  <a:gd name="connsiteY3" fmla="*/ 1053968 h 1053968"/>
                  <a:gd name="connsiteX4" fmla="*/ 0 w 920964"/>
                  <a:gd name="connsiteY4" fmla="*/ 504759 h 1053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964" h="1053968">
                    <a:moveTo>
                      <a:pt x="0" y="504759"/>
                    </a:moveTo>
                    <a:cubicBezTo>
                      <a:pt x="0" y="225988"/>
                      <a:pt x="206165" y="0"/>
                      <a:pt x="460482" y="0"/>
                    </a:cubicBezTo>
                    <a:cubicBezTo>
                      <a:pt x="714799" y="0"/>
                      <a:pt x="920964" y="225988"/>
                      <a:pt x="920964" y="504759"/>
                    </a:cubicBezTo>
                    <a:cubicBezTo>
                      <a:pt x="920964" y="783530"/>
                      <a:pt x="660824" y="1053968"/>
                      <a:pt x="460482" y="1053968"/>
                    </a:cubicBezTo>
                    <a:cubicBezTo>
                      <a:pt x="260140" y="1053968"/>
                      <a:pt x="0" y="783530"/>
                      <a:pt x="0" y="50475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70" name="月 1069"/>
              <p:cNvSpPr/>
              <p:nvPr/>
            </p:nvSpPr>
            <p:spPr>
              <a:xfrm rot="5400000">
                <a:off x="632323" y="3011131"/>
                <a:ext cx="57151" cy="338272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71" name="月 1070"/>
              <p:cNvSpPr/>
              <p:nvPr/>
            </p:nvSpPr>
            <p:spPr>
              <a:xfrm rot="5400000">
                <a:off x="1137148" y="3011132"/>
                <a:ext cx="57152" cy="338272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72" name="円/楕円 155"/>
              <p:cNvSpPr/>
              <p:nvPr/>
            </p:nvSpPr>
            <p:spPr>
              <a:xfrm>
                <a:off x="850596" y="3507160"/>
                <a:ext cx="129458" cy="45719"/>
              </a:xfrm>
              <a:custGeom>
                <a:avLst/>
                <a:gdLst>
                  <a:gd name="connsiteX0" fmla="*/ 0 w 377558"/>
                  <a:gd name="connsiteY0" fmla="*/ 43836 h 87671"/>
                  <a:gd name="connsiteX1" fmla="*/ 188779 w 377558"/>
                  <a:gd name="connsiteY1" fmla="*/ 0 h 87671"/>
                  <a:gd name="connsiteX2" fmla="*/ 377558 w 377558"/>
                  <a:gd name="connsiteY2" fmla="*/ 43836 h 87671"/>
                  <a:gd name="connsiteX3" fmla="*/ 188779 w 377558"/>
                  <a:gd name="connsiteY3" fmla="*/ 87672 h 87671"/>
                  <a:gd name="connsiteX4" fmla="*/ 0 w 377558"/>
                  <a:gd name="connsiteY4" fmla="*/ 43836 h 87671"/>
                  <a:gd name="connsiteX0" fmla="*/ 0 w 377558"/>
                  <a:gd name="connsiteY0" fmla="*/ 43836 h 87672"/>
                  <a:gd name="connsiteX1" fmla="*/ 188779 w 377558"/>
                  <a:gd name="connsiteY1" fmla="*/ 0 h 87672"/>
                  <a:gd name="connsiteX2" fmla="*/ 377558 w 377558"/>
                  <a:gd name="connsiteY2" fmla="*/ 43836 h 87672"/>
                  <a:gd name="connsiteX3" fmla="*/ 188779 w 377558"/>
                  <a:gd name="connsiteY3" fmla="*/ 87672 h 87672"/>
                  <a:gd name="connsiteX4" fmla="*/ 0 w 377558"/>
                  <a:gd name="connsiteY4" fmla="*/ 43836 h 87672"/>
                  <a:gd name="connsiteX0" fmla="*/ 0 w 377558"/>
                  <a:gd name="connsiteY0" fmla="*/ 43836 h 87672"/>
                  <a:gd name="connsiteX1" fmla="*/ 188779 w 377558"/>
                  <a:gd name="connsiteY1" fmla="*/ 0 h 87672"/>
                  <a:gd name="connsiteX2" fmla="*/ 377558 w 377558"/>
                  <a:gd name="connsiteY2" fmla="*/ 43836 h 87672"/>
                  <a:gd name="connsiteX3" fmla="*/ 188779 w 377558"/>
                  <a:gd name="connsiteY3" fmla="*/ 87672 h 87672"/>
                  <a:gd name="connsiteX4" fmla="*/ 0 w 377558"/>
                  <a:gd name="connsiteY4" fmla="*/ 43836 h 87672"/>
                  <a:gd name="connsiteX0" fmla="*/ 0 w 377558"/>
                  <a:gd name="connsiteY0" fmla="*/ 43836 h 121010"/>
                  <a:gd name="connsiteX1" fmla="*/ 188779 w 377558"/>
                  <a:gd name="connsiteY1" fmla="*/ 0 h 121010"/>
                  <a:gd name="connsiteX2" fmla="*/ 377558 w 377558"/>
                  <a:gd name="connsiteY2" fmla="*/ 43836 h 121010"/>
                  <a:gd name="connsiteX3" fmla="*/ 188779 w 377558"/>
                  <a:gd name="connsiteY3" fmla="*/ 121010 h 121010"/>
                  <a:gd name="connsiteX4" fmla="*/ 0 w 377558"/>
                  <a:gd name="connsiteY4" fmla="*/ 43836 h 121010"/>
                  <a:gd name="connsiteX0" fmla="*/ 0 w 377558"/>
                  <a:gd name="connsiteY0" fmla="*/ 43836 h 121010"/>
                  <a:gd name="connsiteX1" fmla="*/ 188779 w 377558"/>
                  <a:gd name="connsiteY1" fmla="*/ 0 h 121010"/>
                  <a:gd name="connsiteX2" fmla="*/ 377558 w 377558"/>
                  <a:gd name="connsiteY2" fmla="*/ 43836 h 121010"/>
                  <a:gd name="connsiteX3" fmla="*/ 188779 w 377558"/>
                  <a:gd name="connsiteY3" fmla="*/ 121010 h 121010"/>
                  <a:gd name="connsiteX4" fmla="*/ 0 w 377558"/>
                  <a:gd name="connsiteY4" fmla="*/ 43836 h 121010"/>
                  <a:gd name="connsiteX0" fmla="*/ 0 w 377558"/>
                  <a:gd name="connsiteY0" fmla="*/ 43836 h 121010"/>
                  <a:gd name="connsiteX1" fmla="*/ 188779 w 377558"/>
                  <a:gd name="connsiteY1" fmla="*/ 0 h 121010"/>
                  <a:gd name="connsiteX2" fmla="*/ 377558 w 377558"/>
                  <a:gd name="connsiteY2" fmla="*/ 43836 h 121010"/>
                  <a:gd name="connsiteX3" fmla="*/ 188779 w 377558"/>
                  <a:gd name="connsiteY3" fmla="*/ 121010 h 121010"/>
                  <a:gd name="connsiteX4" fmla="*/ 0 w 377558"/>
                  <a:gd name="connsiteY4" fmla="*/ 43836 h 121010"/>
                  <a:gd name="connsiteX0" fmla="*/ 0 w 377558"/>
                  <a:gd name="connsiteY0" fmla="*/ 11705 h 88879"/>
                  <a:gd name="connsiteX1" fmla="*/ 186398 w 377558"/>
                  <a:gd name="connsiteY1" fmla="*/ 8350 h 88879"/>
                  <a:gd name="connsiteX2" fmla="*/ 377558 w 377558"/>
                  <a:gd name="connsiteY2" fmla="*/ 11705 h 88879"/>
                  <a:gd name="connsiteX3" fmla="*/ 188779 w 377558"/>
                  <a:gd name="connsiteY3" fmla="*/ 88879 h 88879"/>
                  <a:gd name="connsiteX4" fmla="*/ 0 w 377558"/>
                  <a:gd name="connsiteY4" fmla="*/ 11705 h 88879"/>
                  <a:gd name="connsiteX0" fmla="*/ 0 w 377558"/>
                  <a:gd name="connsiteY0" fmla="*/ 11705 h 88879"/>
                  <a:gd name="connsiteX1" fmla="*/ 186398 w 377558"/>
                  <a:gd name="connsiteY1" fmla="*/ 8350 h 88879"/>
                  <a:gd name="connsiteX2" fmla="*/ 377558 w 377558"/>
                  <a:gd name="connsiteY2" fmla="*/ 11705 h 88879"/>
                  <a:gd name="connsiteX3" fmla="*/ 188779 w 377558"/>
                  <a:gd name="connsiteY3" fmla="*/ 88879 h 88879"/>
                  <a:gd name="connsiteX4" fmla="*/ 0 w 377558"/>
                  <a:gd name="connsiteY4" fmla="*/ 11705 h 88879"/>
                  <a:gd name="connsiteX0" fmla="*/ 0 w 377558"/>
                  <a:gd name="connsiteY0" fmla="*/ 11705 h 79354"/>
                  <a:gd name="connsiteX1" fmla="*/ 186398 w 377558"/>
                  <a:gd name="connsiteY1" fmla="*/ 8350 h 79354"/>
                  <a:gd name="connsiteX2" fmla="*/ 377558 w 377558"/>
                  <a:gd name="connsiteY2" fmla="*/ 11705 h 79354"/>
                  <a:gd name="connsiteX3" fmla="*/ 188779 w 377558"/>
                  <a:gd name="connsiteY3" fmla="*/ 79354 h 79354"/>
                  <a:gd name="connsiteX4" fmla="*/ 0 w 377558"/>
                  <a:gd name="connsiteY4" fmla="*/ 11705 h 79354"/>
                  <a:gd name="connsiteX0" fmla="*/ 0 w 377558"/>
                  <a:gd name="connsiteY0" fmla="*/ 11705 h 79354"/>
                  <a:gd name="connsiteX1" fmla="*/ 186398 w 377558"/>
                  <a:gd name="connsiteY1" fmla="*/ 8350 h 79354"/>
                  <a:gd name="connsiteX2" fmla="*/ 377558 w 377558"/>
                  <a:gd name="connsiteY2" fmla="*/ 11705 h 79354"/>
                  <a:gd name="connsiteX3" fmla="*/ 188779 w 377558"/>
                  <a:gd name="connsiteY3" fmla="*/ 79354 h 79354"/>
                  <a:gd name="connsiteX4" fmla="*/ 0 w 377558"/>
                  <a:gd name="connsiteY4" fmla="*/ 11705 h 79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7558" h="79354">
                    <a:moveTo>
                      <a:pt x="0" y="11705"/>
                    </a:moveTo>
                    <a:cubicBezTo>
                      <a:pt x="0" y="-12505"/>
                      <a:pt x="82138" y="8350"/>
                      <a:pt x="186398" y="8350"/>
                    </a:cubicBezTo>
                    <a:cubicBezTo>
                      <a:pt x="290658" y="8350"/>
                      <a:pt x="377558" y="-12505"/>
                      <a:pt x="377558" y="11705"/>
                    </a:cubicBezTo>
                    <a:cubicBezTo>
                      <a:pt x="377558" y="35915"/>
                      <a:pt x="295421" y="38872"/>
                      <a:pt x="188779" y="79354"/>
                    </a:cubicBezTo>
                    <a:cubicBezTo>
                      <a:pt x="77281" y="39205"/>
                      <a:pt x="0" y="35915"/>
                      <a:pt x="0" y="11705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073" name="グループ化 1072"/>
              <p:cNvGrpSpPr/>
              <p:nvPr/>
            </p:nvGrpSpPr>
            <p:grpSpPr>
              <a:xfrm>
                <a:off x="769632" y="3598123"/>
                <a:ext cx="291384" cy="115140"/>
                <a:chOff x="4282203" y="1896514"/>
                <a:chExt cx="864472" cy="415129"/>
              </a:xfrm>
              <a:solidFill>
                <a:srgbClr val="FF3399"/>
              </a:solidFill>
            </p:grpSpPr>
            <p:sp>
              <p:nvSpPr>
                <p:cNvPr id="1086" name="フリーフォーム 1085"/>
                <p:cNvSpPr/>
                <p:nvPr/>
              </p:nvSpPr>
              <p:spPr>
                <a:xfrm>
                  <a:off x="4282203" y="1896514"/>
                  <a:ext cx="864472" cy="415129"/>
                </a:xfrm>
                <a:custGeom>
                  <a:avLst/>
                  <a:gdLst>
                    <a:gd name="connsiteX0" fmla="*/ 636952 w 1273888"/>
                    <a:gd name="connsiteY0" fmla="*/ 130573 h 555962"/>
                    <a:gd name="connsiteX1" fmla="*/ 34429 w 1273888"/>
                    <a:gd name="connsiteY1" fmla="*/ 177482 h 555962"/>
                    <a:gd name="connsiteX2" fmla="*/ 95252 w 1273888"/>
                    <a:gd name="connsiteY2" fmla="*/ 244820 h 555962"/>
                    <a:gd name="connsiteX3" fmla="*/ 636940 w 1273888"/>
                    <a:gd name="connsiteY3" fmla="*/ 414225 h 555962"/>
                    <a:gd name="connsiteX4" fmla="*/ 1178633 w 1273888"/>
                    <a:gd name="connsiteY4" fmla="*/ 244820 h 555962"/>
                    <a:gd name="connsiteX5" fmla="*/ 1239452 w 1273888"/>
                    <a:gd name="connsiteY5" fmla="*/ 177478 h 555962"/>
                    <a:gd name="connsiteX6" fmla="*/ 636952 w 1273888"/>
                    <a:gd name="connsiteY6" fmla="*/ 0 h 555962"/>
                    <a:gd name="connsiteX7" fmla="*/ 1234650 w 1273888"/>
                    <a:gd name="connsiteY7" fmla="*/ 110592 h 555962"/>
                    <a:gd name="connsiteX8" fmla="*/ 1263652 w 1273888"/>
                    <a:gd name="connsiteY8" fmla="*/ 150689 h 555962"/>
                    <a:gd name="connsiteX9" fmla="*/ 1273888 w 1273888"/>
                    <a:gd name="connsiteY9" fmla="*/ 164841 h 555962"/>
                    <a:gd name="connsiteX10" fmla="*/ 1269328 w 1273888"/>
                    <a:gd name="connsiteY10" fmla="*/ 179806 h 555962"/>
                    <a:gd name="connsiteX11" fmla="*/ 1234642 w 1273888"/>
                    <a:gd name="connsiteY11" fmla="*/ 293585 h 555962"/>
                    <a:gd name="connsiteX12" fmla="*/ 636940 w 1273888"/>
                    <a:gd name="connsiteY12" fmla="*/ 555962 h 555962"/>
                    <a:gd name="connsiteX13" fmla="*/ 39242 w 1273888"/>
                    <a:gd name="connsiteY13" fmla="*/ 293585 h 555962"/>
                    <a:gd name="connsiteX14" fmla="*/ 4556 w 1273888"/>
                    <a:gd name="connsiteY14" fmla="*/ 179806 h 555962"/>
                    <a:gd name="connsiteX15" fmla="*/ 0 w 1273888"/>
                    <a:gd name="connsiteY15" fmla="*/ 164860 h 555962"/>
                    <a:gd name="connsiteX16" fmla="*/ 10244 w 1273888"/>
                    <a:gd name="connsiteY16" fmla="*/ 150700 h 555962"/>
                    <a:gd name="connsiteX17" fmla="*/ 39250 w 1273888"/>
                    <a:gd name="connsiteY17" fmla="*/ 110592 h 555962"/>
                    <a:gd name="connsiteX18" fmla="*/ 636952 w 1273888"/>
                    <a:gd name="connsiteY18" fmla="*/ 0 h 555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273888" h="555962">
                      <a:moveTo>
                        <a:pt x="636952" y="130573"/>
                      </a:moveTo>
                      <a:lnTo>
                        <a:pt x="34429" y="177482"/>
                      </a:lnTo>
                      <a:lnTo>
                        <a:pt x="95252" y="244820"/>
                      </a:lnTo>
                      <a:cubicBezTo>
                        <a:pt x="226252" y="350273"/>
                        <a:pt x="423682" y="414225"/>
                        <a:pt x="636940" y="414225"/>
                      </a:cubicBezTo>
                      <a:cubicBezTo>
                        <a:pt x="850199" y="414225"/>
                        <a:pt x="1047629" y="350273"/>
                        <a:pt x="1178633" y="244820"/>
                      </a:cubicBezTo>
                      <a:lnTo>
                        <a:pt x="1239452" y="177478"/>
                      </a:lnTo>
                      <a:close/>
                      <a:moveTo>
                        <a:pt x="636952" y="0"/>
                      </a:moveTo>
                      <a:cubicBezTo>
                        <a:pt x="905641" y="0"/>
                        <a:pt x="1136176" y="45604"/>
                        <a:pt x="1234650" y="110592"/>
                      </a:cubicBezTo>
                      <a:lnTo>
                        <a:pt x="1263652" y="150689"/>
                      </a:lnTo>
                      <a:lnTo>
                        <a:pt x="1273888" y="164841"/>
                      </a:lnTo>
                      <a:lnTo>
                        <a:pt x="1269328" y="179806"/>
                      </a:lnTo>
                      <a:lnTo>
                        <a:pt x="1234642" y="293585"/>
                      </a:lnTo>
                      <a:cubicBezTo>
                        <a:pt x="1136165" y="447775"/>
                        <a:pt x="905633" y="555962"/>
                        <a:pt x="636940" y="555962"/>
                      </a:cubicBezTo>
                      <a:cubicBezTo>
                        <a:pt x="368251" y="555962"/>
                        <a:pt x="137715" y="447775"/>
                        <a:pt x="39242" y="293585"/>
                      </a:cubicBezTo>
                      <a:lnTo>
                        <a:pt x="4556" y="179806"/>
                      </a:lnTo>
                      <a:lnTo>
                        <a:pt x="0" y="164860"/>
                      </a:lnTo>
                      <a:lnTo>
                        <a:pt x="10244" y="150700"/>
                      </a:lnTo>
                      <a:lnTo>
                        <a:pt x="39250" y="110592"/>
                      </a:lnTo>
                      <a:cubicBezTo>
                        <a:pt x="137727" y="45604"/>
                        <a:pt x="368263" y="0"/>
                        <a:pt x="636952" y="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87" name="円/楕円 161"/>
                <p:cNvSpPr/>
                <p:nvPr/>
              </p:nvSpPr>
              <p:spPr>
                <a:xfrm>
                  <a:off x="4290877" y="1952186"/>
                  <a:ext cx="843098" cy="249653"/>
                </a:xfrm>
                <a:custGeom>
                  <a:avLst/>
                  <a:gdLst>
                    <a:gd name="connsiteX0" fmla="*/ 0 w 843098"/>
                    <a:gd name="connsiteY0" fmla="*/ 66486 h 132972"/>
                    <a:gd name="connsiteX1" fmla="*/ 421549 w 843098"/>
                    <a:gd name="connsiteY1" fmla="*/ 0 h 132972"/>
                    <a:gd name="connsiteX2" fmla="*/ 843098 w 843098"/>
                    <a:gd name="connsiteY2" fmla="*/ 66486 h 132972"/>
                    <a:gd name="connsiteX3" fmla="*/ 421549 w 843098"/>
                    <a:gd name="connsiteY3" fmla="*/ 132972 h 132972"/>
                    <a:gd name="connsiteX4" fmla="*/ 0 w 843098"/>
                    <a:gd name="connsiteY4" fmla="*/ 66486 h 132972"/>
                    <a:gd name="connsiteX0" fmla="*/ 0 w 843098"/>
                    <a:gd name="connsiteY0" fmla="*/ 66486 h 132972"/>
                    <a:gd name="connsiteX1" fmla="*/ 421549 w 843098"/>
                    <a:gd name="connsiteY1" fmla="*/ 0 h 132972"/>
                    <a:gd name="connsiteX2" fmla="*/ 843098 w 843098"/>
                    <a:gd name="connsiteY2" fmla="*/ 66486 h 132972"/>
                    <a:gd name="connsiteX3" fmla="*/ 421549 w 843098"/>
                    <a:gd name="connsiteY3" fmla="*/ 132972 h 132972"/>
                    <a:gd name="connsiteX4" fmla="*/ 0 w 843098"/>
                    <a:gd name="connsiteY4" fmla="*/ 66486 h 132972"/>
                    <a:gd name="connsiteX0" fmla="*/ 0 w 843098"/>
                    <a:gd name="connsiteY0" fmla="*/ 66486 h 132972"/>
                    <a:gd name="connsiteX1" fmla="*/ 421549 w 843098"/>
                    <a:gd name="connsiteY1" fmla="*/ 0 h 132972"/>
                    <a:gd name="connsiteX2" fmla="*/ 843098 w 843098"/>
                    <a:gd name="connsiteY2" fmla="*/ 66486 h 132972"/>
                    <a:gd name="connsiteX3" fmla="*/ 421549 w 843098"/>
                    <a:gd name="connsiteY3" fmla="*/ 132972 h 132972"/>
                    <a:gd name="connsiteX4" fmla="*/ 0 w 843098"/>
                    <a:gd name="connsiteY4" fmla="*/ 66486 h 132972"/>
                    <a:gd name="connsiteX0" fmla="*/ 0 w 843098"/>
                    <a:gd name="connsiteY0" fmla="*/ 66486 h 132972"/>
                    <a:gd name="connsiteX1" fmla="*/ 421549 w 843098"/>
                    <a:gd name="connsiteY1" fmla="*/ 0 h 132972"/>
                    <a:gd name="connsiteX2" fmla="*/ 843098 w 843098"/>
                    <a:gd name="connsiteY2" fmla="*/ 66486 h 132972"/>
                    <a:gd name="connsiteX3" fmla="*/ 421549 w 843098"/>
                    <a:gd name="connsiteY3" fmla="*/ 132972 h 132972"/>
                    <a:gd name="connsiteX4" fmla="*/ 0 w 843098"/>
                    <a:gd name="connsiteY4" fmla="*/ 66486 h 132972"/>
                    <a:gd name="connsiteX0" fmla="*/ 0 w 843098"/>
                    <a:gd name="connsiteY0" fmla="*/ 66486 h 228222"/>
                    <a:gd name="connsiteX1" fmla="*/ 421549 w 843098"/>
                    <a:gd name="connsiteY1" fmla="*/ 0 h 228222"/>
                    <a:gd name="connsiteX2" fmla="*/ 843098 w 843098"/>
                    <a:gd name="connsiteY2" fmla="*/ 66486 h 228222"/>
                    <a:gd name="connsiteX3" fmla="*/ 416786 w 843098"/>
                    <a:gd name="connsiteY3" fmla="*/ 228222 h 228222"/>
                    <a:gd name="connsiteX4" fmla="*/ 0 w 843098"/>
                    <a:gd name="connsiteY4" fmla="*/ 66486 h 228222"/>
                    <a:gd name="connsiteX0" fmla="*/ 0 w 843098"/>
                    <a:gd name="connsiteY0" fmla="*/ 66486 h 249653"/>
                    <a:gd name="connsiteX1" fmla="*/ 421549 w 843098"/>
                    <a:gd name="connsiteY1" fmla="*/ 0 h 249653"/>
                    <a:gd name="connsiteX2" fmla="*/ 843098 w 843098"/>
                    <a:gd name="connsiteY2" fmla="*/ 66486 h 249653"/>
                    <a:gd name="connsiteX3" fmla="*/ 416786 w 843098"/>
                    <a:gd name="connsiteY3" fmla="*/ 249653 h 249653"/>
                    <a:gd name="connsiteX4" fmla="*/ 0 w 843098"/>
                    <a:gd name="connsiteY4" fmla="*/ 66486 h 249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3098" h="249653">
                      <a:moveTo>
                        <a:pt x="0" y="66486"/>
                      </a:moveTo>
                      <a:cubicBezTo>
                        <a:pt x="0" y="29767"/>
                        <a:pt x="188734" y="0"/>
                        <a:pt x="421549" y="0"/>
                      </a:cubicBezTo>
                      <a:cubicBezTo>
                        <a:pt x="654364" y="0"/>
                        <a:pt x="843098" y="29767"/>
                        <a:pt x="843098" y="66486"/>
                      </a:cubicBezTo>
                      <a:cubicBezTo>
                        <a:pt x="843098" y="103205"/>
                        <a:pt x="649601" y="249653"/>
                        <a:pt x="416786" y="249653"/>
                      </a:cubicBezTo>
                      <a:cubicBezTo>
                        <a:pt x="183971" y="249653"/>
                        <a:pt x="0" y="103205"/>
                        <a:pt x="0" y="66486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074" name="月 1073"/>
              <p:cNvSpPr/>
              <p:nvPr/>
            </p:nvSpPr>
            <p:spPr>
              <a:xfrm rot="16200000" flipV="1">
                <a:off x="619576" y="3191551"/>
                <a:ext cx="82646" cy="271598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75" name="月 1074"/>
              <p:cNvSpPr/>
              <p:nvPr/>
            </p:nvSpPr>
            <p:spPr>
              <a:xfrm rot="16200000" flipV="1">
                <a:off x="1124400" y="3191552"/>
                <a:ext cx="82648" cy="271598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076" name="グループ化 1075"/>
              <p:cNvGrpSpPr/>
              <p:nvPr/>
            </p:nvGrpSpPr>
            <p:grpSpPr>
              <a:xfrm rot="1800000">
                <a:off x="1013803" y="2610168"/>
                <a:ext cx="544343" cy="280855"/>
                <a:chOff x="4315728" y="3209029"/>
                <a:chExt cx="803969" cy="449132"/>
              </a:xfrm>
            </p:grpSpPr>
            <p:sp>
              <p:nvSpPr>
                <p:cNvPr id="1077" name="円/楕円 329"/>
                <p:cNvSpPr/>
                <p:nvPr/>
              </p:nvSpPr>
              <p:spPr>
                <a:xfrm rot="21150449" flipH="1">
                  <a:off x="4626571" y="3209029"/>
                  <a:ext cx="170477" cy="236639"/>
                </a:xfrm>
                <a:prstGeom prst="ellipse">
                  <a:avLst/>
                </a:prstGeom>
                <a:solidFill>
                  <a:srgbClr val="FF0066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78" name="円/楕円 330"/>
                <p:cNvSpPr/>
                <p:nvPr/>
              </p:nvSpPr>
              <p:spPr>
                <a:xfrm rot="21150449" flipH="1">
                  <a:off x="4634487" y="3421522"/>
                  <a:ext cx="170477" cy="236639"/>
                </a:xfrm>
                <a:prstGeom prst="ellipse">
                  <a:avLst/>
                </a:prstGeom>
                <a:solidFill>
                  <a:srgbClr val="FF0066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79" name="円/楕円 331"/>
                <p:cNvSpPr/>
                <p:nvPr/>
              </p:nvSpPr>
              <p:spPr>
                <a:xfrm rot="21150449" flipH="1">
                  <a:off x="4758893" y="3361711"/>
                  <a:ext cx="360804" cy="116999"/>
                </a:xfrm>
                <a:prstGeom prst="ellipse">
                  <a:avLst/>
                </a:prstGeom>
                <a:solidFill>
                  <a:srgbClr val="FF0066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80" name="円/楕円 332"/>
                <p:cNvSpPr/>
                <p:nvPr/>
              </p:nvSpPr>
              <p:spPr>
                <a:xfrm rot="21150449" flipH="1">
                  <a:off x="4315728" y="3379819"/>
                  <a:ext cx="360804" cy="116999"/>
                </a:xfrm>
                <a:prstGeom prst="ellipse">
                  <a:avLst/>
                </a:prstGeom>
                <a:solidFill>
                  <a:srgbClr val="FF0066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81" name="円/楕円 333"/>
                <p:cNvSpPr/>
                <p:nvPr/>
              </p:nvSpPr>
              <p:spPr>
                <a:xfrm rot="1800000">
                  <a:off x="4389458" y="3294270"/>
                  <a:ext cx="373366" cy="133720"/>
                </a:xfrm>
                <a:prstGeom prst="ellipse">
                  <a:avLst/>
                </a:prstGeom>
                <a:solidFill>
                  <a:srgbClr val="FF33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82" name="円/楕円 334"/>
                <p:cNvSpPr/>
                <p:nvPr/>
              </p:nvSpPr>
              <p:spPr>
                <a:xfrm rot="19800000">
                  <a:off x="4673387" y="3294270"/>
                  <a:ext cx="373366" cy="133720"/>
                </a:xfrm>
                <a:prstGeom prst="ellipse">
                  <a:avLst/>
                </a:prstGeom>
                <a:solidFill>
                  <a:srgbClr val="FF33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83" name="円/楕円 335"/>
                <p:cNvSpPr/>
                <p:nvPr/>
              </p:nvSpPr>
              <p:spPr>
                <a:xfrm rot="1800000" flipH="1">
                  <a:off x="4673388" y="3441375"/>
                  <a:ext cx="373366" cy="133720"/>
                </a:xfrm>
                <a:prstGeom prst="ellipse">
                  <a:avLst/>
                </a:prstGeom>
                <a:solidFill>
                  <a:srgbClr val="FF33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84" name="円/楕円 336"/>
                <p:cNvSpPr/>
                <p:nvPr/>
              </p:nvSpPr>
              <p:spPr>
                <a:xfrm rot="19800000" flipH="1">
                  <a:off x="4389459" y="3453057"/>
                  <a:ext cx="373366" cy="133720"/>
                </a:xfrm>
                <a:prstGeom prst="ellipse">
                  <a:avLst/>
                </a:prstGeom>
                <a:solidFill>
                  <a:srgbClr val="FF33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85" name="円/楕円 337"/>
                <p:cNvSpPr/>
                <p:nvPr/>
              </p:nvSpPr>
              <p:spPr>
                <a:xfrm>
                  <a:off x="4611870" y="3356991"/>
                  <a:ext cx="215713" cy="115804"/>
                </a:xfrm>
                <a:prstGeom prst="ellipse">
                  <a:avLst/>
                </a:prstGeom>
                <a:solidFill>
                  <a:srgbClr val="FF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1119" name="グループ化 1118"/>
          <p:cNvGrpSpPr/>
          <p:nvPr/>
        </p:nvGrpSpPr>
        <p:grpSpPr>
          <a:xfrm>
            <a:off x="7935043" y="3245660"/>
            <a:ext cx="1548012" cy="1144788"/>
            <a:chOff x="8481211" y="2194326"/>
            <a:chExt cx="2001560" cy="1480196"/>
          </a:xfrm>
        </p:grpSpPr>
        <p:sp>
          <p:nvSpPr>
            <p:cNvPr id="1120" name="フリーフォーム 1119"/>
            <p:cNvSpPr/>
            <p:nvPr/>
          </p:nvSpPr>
          <p:spPr>
            <a:xfrm>
              <a:off x="9075146" y="2194326"/>
              <a:ext cx="743100" cy="946831"/>
            </a:xfrm>
            <a:custGeom>
              <a:avLst/>
              <a:gdLst>
                <a:gd name="connsiteX0" fmla="*/ 113666 w 874609"/>
                <a:gd name="connsiteY0" fmla="*/ 0 h 1114395"/>
                <a:gd name="connsiteX1" fmla="*/ 171289 w 874609"/>
                <a:gd name="connsiteY1" fmla="*/ 157199 h 1114395"/>
                <a:gd name="connsiteX2" fmla="*/ 177769 w 874609"/>
                <a:gd name="connsiteY2" fmla="*/ 161080 h 1114395"/>
                <a:gd name="connsiteX3" fmla="*/ 184150 w 874609"/>
                <a:gd name="connsiteY3" fmla="*/ 152968 h 1114395"/>
                <a:gd name="connsiteX4" fmla="*/ 470147 w 874609"/>
                <a:gd name="connsiteY4" fmla="*/ 28703 h 1114395"/>
                <a:gd name="connsiteX5" fmla="*/ 874609 w 874609"/>
                <a:gd name="connsiteY5" fmla="*/ 452969 h 1114395"/>
                <a:gd name="connsiteX6" fmla="*/ 842824 w 874609"/>
                <a:gd name="connsiteY6" fmla="*/ 618112 h 1114395"/>
                <a:gd name="connsiteX7" fmla="*/ 827524 w 874609"/>
                <a:gd name="connsiteY7" fmla="*/ 647680 h 1114395"/>
                <a:gd name="connsiteX8" fmla="*/ 833471 w 874609"/>
                <a:gd name="connsiteY8" fmla="*/ 712868 h 1114395"/>
                <a:gd name="connsiteX9" fmla="*/ 470147 w 874609"/>
                <a:gd name="connsiteY9" fmla="*/ 1114395 h 1114395"/>
                <a:gd name="connsiteX10" fmla="*/ 106824 w 874609"/>
                <a:gd name="connsiteY10" fmla="*/ 712868 h 1114395"/>
                <a:gd name="connsiteX11" fmla="*/ 112771 w 874609"/>
                <a:gd name="connsiteY11" fmla="*/ 647680 h 1114395"/>
                <a:gd name="connsiteX12" fmla="*/ 97470 w 874609"/>
                <a:gd name="connsiteY12" fmla="*/ 618112 h 1114395"/>
                <a:gd name="connsiteX13" fmla="*/ 65686 w 874609"/>
                <a:gd name="connsiteY13" fmla="*/ 452969 h 1114395"/>
                <a:gd name="connsiteX14" fmla="*/ 97470 w 874609"/>
                <a:gd name="connsiteY14" fmla="*/ 287826 h 1114395"/>
                <a:gd name="connsiteX15" fmla="*/ 118253 w 874609"/>
                <a:gd name="connsiteY15" fmla="*/ 247661 h 1114395"/>
                <a:gd name="connsiteX16" fmla="*/ 115898 w 874609"/>
                <a:gd name="connsiteY16" fmla="*/ 248179 h 1114395"/>
                <a:gd name="connsiteX17" fmla="*/ 83442 w 874609"/>
                <a:gd name="connsiteY17" fmla="*/ 245525 h 1114395"/>
                <a:gd name="connsiteX18" fmla="*/ 2916 w 874609"/>
                <a:gd name="connsiteY18" fmla="*/ 115281 h 1114395"/>
                <a:gd name="connsiteX19" fmla="*/ 99516 w 874609"/>
                <a:gd name="connsiteY19" fmla="*/ 177381 h 1114395"/>
                <a:gd name="connsiteX20" fmla="*/ 100061 w 874609"/>
                <a:gd name="connsiteY20" fmla="*/ 177416 h 1114395"/>
                <a:gd name="connsiteX21" fmla="*/ 74034 w 874609"/>
                <a:gd name="connsiteY21" fmla="*/ 147909 h 1114395"/>
                <a:gd name="connsiteX22" fmla="*/ 113666 w 874609"/>
                <a:gd name="connsiteY22" fmla="*/ 0 h 111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874609" h="1114395">
                  <a:moveTo>
                    <a:pt x="113666" y="0"/>
                  </a:moveTo>
                  <a:cubicBezTo>
                    <a:pt x="104219" y="60162"/>
                    <a:pt x="127229" y="119148"/>
                    <a:pt x="171289" y="157199"/>
                  </a:cubicBezTo>
                  <a:lnTo>
                    <a:pt x="177769" y="161080"/>
                  </a:lnTo>
                  <a:lnTo>
                    <a:pt x="184150" y="152968"/>
                  </a:lnTo>
                  <a:cubicBezTo>
                    <a:pt x="257343" y="76191"/>
                    <a:pt x="358458" y="28704"/>
                    <a:pt x="470147" y="28703"/>
                  </a:cubicBezTo>
                  <a:cubicBezTo>
                    <a:pt x="693526" y="28704"/>
                    <a:pt x="874608" y="218653"/>
                    <a:pt x="874609" y="452969"/>
                  </a:cubicBezTo>
                  <a:cubicBezTo>
                    <a:pt x="874609" y="511547"/>
                    <a:pt x="863290" y="567353"/>
                    <a:pt x="842824" y="618112"/>
                  </a:cubicBezTo>
                  <a:lnTo>
                    <a:pt x="827524" y="647680"/>
                  </a:lnTo>
                  <a:lnTo>
                    <a:pt x="833471" y="712868"/>
                  </a:lnTo>
                  <a:cubicBezTo>
                    <a:pt x="833471" y="934625"/>
                    <a:pt x="670805" y="1114395"/>
                    <a:pt x="470147" y="1114395"/>
                  </a:cubicBezTo>
                  <a:cubicBezTo>
                    <a:pt x="269489" y="1114395"/>
                    <a:pt x="106824" y="934625"/>
                    <a:pt x="106824" y="712868"/>
                  </a:cubicBezTo>
                  <a:lnTo>
                    <a:pt x="112771" y="647680"/>
                  </a:lnTo>
                  <a:lnTo>
                    <a:pt x="97470" y="618112"/>
                  </a:lnTo>
                  <a:cubicBezTo>
                    <a:pt x="77004" y="567354"/>
                    <a:pt x="65686" y="511547"/>
                    <a:pt x="65686" y="452969"/>
                  </a:cubicBezTo>
                  <a:cubicBezTo>
                    <a:pt x="65685" y="394390"/>
                    <a:pt x="77004" y="338584"/>
                    <a:pt x="97470" y="287826"/>
                  </a:cubicBezTo>
                  <a:lnTo>
                    <a:pt x="118253" y="247661"/>
                  </a:lnTo>
                  <a:lnTo>
                    <a:pt x="115898" y="248179"/>
                  </a:lnTo>
                  <a:cubicBezTo>
                    <a:pt x="105272" y="248924"/>
                    <a:pt x="94355" y="248099"/>
                    <a:pt x="83442" y="245525"/>
                  </a:cubicBezTo>
                  <a:cubicBezTo>
                    <a:pt x="25239" y="231796"/>
                    <a:pt x="-10813" y="173484"/>
                    <a:pt x="2916" y="115281"/>
                  </a:cubicBezTo>
                  <a:cubicBezTo>
                    <a:pt x="27801" y="147361"/>
                    <a:pt x="62194" y="168578"/>
                    <a:pt x="99516" y="177381"/>
                  </a:cubicBezTo>
                  <a:lnTo>
                    <a:pt x="100061" y="177416"/>
                  </a:lnTo>
                  <a:lnTo>
                    <a:pt x="74034" y="147909"/>
                  </a:lnTo>
                  <a:cubicBezTo>
                    <a:pt x="44134" y="96121"/>
                    <a:pt x="61877" y="29899"/>
                    <a:pt x="113666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121" name="グループ化 1120"/>
            <p:cNvGrpSpPr/>
            <p:nvPr/>
          </p:nvGrpSpPr>
          <p:grpSpPr>
            <a:xfrm>
              <a:off x="8481211" y="2681996"/>
              <a:ext cx="2001560" cy="992526"/>
              <a:chOff x="4935157" y="965975"/>
              <a:chExt cx="2891520" cy="1433836"/>
            </a:xfrm>
          </p:grpSpPr>
          <p:sp>
            <p:nvSpPr>
              <p:cNvPr id="1137" name="片側の 2 つの角を丸めた四角形 1136"/>
              <p:cNvSpPr/>
              <p:nvPr/>
            </p:nvSpPr>
            <p:spPr>
              <a:xfrm>
                <a:off x="5726958" y="965976"/>
                <a:ext cx="1303020" cy="878840"/>
              </a:xfrm>
              <a:prstGeom prst="round2SameRect">
                <a:avLst>
                  <a:gd name="adj1" fmla="val 22549"/>
                  <a:gd name="adj2" fmla="val 0"/>
                </a:avLst>
              </a:prstGeom>
              <a:pattFill prst="plaid">
                <a:fgClr>
                  <a:srgbClr val="00B0F0"/>
                </a:fgClr>
                <a:bgClr>
                  <a:srgbClr val="0070C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38" name="二等辺三角形 1137"/>
              <p:cNvSpPr/>
              <p:nvPr/>
            </p:nvSpPr>
            <p:spPr>
              <a:xfrm rot="10800000">
                <a:off x="6179399" y="1105932"/>
                <a:ext cx="413379" cy="432813"/>
              </a:xfrm>
              <a:prstGeom prst="triangl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139" name="グループ化 1138"/>
              <p:cNvGrpSpPr/>
              <p:nvPr/>
            </p:nvGrpSpPr>
            <p:grpSpPr>
              <a:xfrm>
                <a:off x="5983171" y="965975"/>
                <a:ext cx="799974" cy="624083"/>
                <a:chOff x="5559551" y="2748280"/>
                <a:chExt cx="799974" cy="766188"/>
              </a:xfrm>
              <a:pattFill prst="lgCheck">
                <a:fgClr>
                  <a:srgbClr val="FF0000"/>
                </a:fgClr>
                <a:bgClr>
                  <a:srgbClr val="FF99CC"/>
                </a:bgClr>
              </a:pattFill>
            </p:grpSpPr>
            <p:sp>
              <p:nvSpPr>
                <p:cNvPr id="1160" name="フリーフォーム 1159"/>
                <p:cNvSpPr/>
                <p:nvPr/>
              </p:nvSpPr>
              <p:spPr>
                <a:xfrm flipH="1">
                  <a:off x="5559551" y="2748280"/>
                  <a:ext cx="431520" cy="744252"/>
                </a:xfrm>
                <a:custGeom>
                  <a:avLst/>
                  <a:gdLst>
                    <a:gd name="connsiteX0" fmla="*/ 431520 w 431520"/>
                    <a:gd name="connsiteY0" fmla="*/ 0 h 744252"/>
                    <a:gd name="connsiteX1" fmla="*/ 251110 w 431520"/>
                    <a:gd name="connsiteY1" fmla="*/ 0 h 744252"/>
                    <a:gd name="connsiteX2" fmla="*/ 0 w 431520"/>
                    <a:gd name="connsiteY2" fmla="*/ 559979 h 744252"/>
                    <a:gd name="connsiteX3" fmla="*/ 97777 w 431520"/>
                    <a:gd name="connsiteY3" fmla="*/ 744252 h 744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1520" h="744252">
                      <a:moveTo>
                        <a:pt x="431520" y="0"/>
                      </a:moveTo>
                      <a:lnTo>
                        <a:pt x="251110" y="0"/>
                      </a:lnTo>
                      <a:lnTo>
                        <a:pt x="0" y="559979"/>
                      </a:lnTo>
                      <a:lnTo>
                        <a:pt x="97777" y="744252"/>
                      </a:lnTo>
                      <a:close/>
                    </a:path>
                  </a:pathLst>
                </a:custGeom>
                <a:pattFill prst="plaid">
                  <a:fgClr>
                    <a:srgbClr val="00B0F0"/>
                  </a:fgClr>
                  <a:bgClr>
                    <a:srgbClr val="0070C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61" name="平行四辺形 1160"/>
                <p:cNvSpPr/>
                <p:nvPr/>
              </p:nvSpPr>
              <p:spPr>
                <a:xfrm>
                  <a:off x="5835535" y="2748280"/>
                  <a:ext cx="523990" cy="766188"/>
                </a:xfrm>
                <a:prstGeom prst="parallelogram">
                  <a:avLst>
                    <a:gd name="adj" fmla="val 65570"/>
                  </a:avLst>
                </a:prstGeom>
                <a:pattFill prst="plaid">
                  <a:fgClr>
                    <a:srgbClr val="00B0F0"/>
                  </a:fgClr>
                  <a:bgClr>
                    <a:srgbClr val="0070C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140" name="角丸四角形 1139"/>
              <p:cNvSpPr/>
              <p:nvPr/>
            </p:nvSpPr>
            <p:spPr>
              <a:xfrm>
                <a:off x="5618625" y="1501970"/>
                <a:ext cx="1519686" cy="517796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41" name="角丸四角形 1140"/>
              <p:cNvSpPr/>
              <p:nvPr/>
            </p:nvSpPr>
            <p:spPr>
              <a:xfrm>
                <a:off x="5618625" y="1647162"/>
                <a:ext cx="1519686" cy="517796"/>
              </a:xfrm>
              <a:prstGeom prst="roundRect">
                <a:avLst>
                  <a:gd name="adj" fmla="val 50000"/>
                </a:avLst>
              </a:prstGeom>
              <a:solidFill>
                <a:srgbClr val="5B9BD5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42" name="角丸四角形 1141"/>
              <p:cNvSpPr/>
              <p:nvPr/>
            </p:nvSpPr>
            <p:spPr>
              <a:xfrm>
                <a:off x="5761066" y="1646239"/>
                <a:ext cx="1234804" cy="586222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43" name="角丸四角形 1142"/>
              <p:cNvSpPr/>
              <p:nvPr/>
            </p:nvSpPr>
            <p:spPr>
              <a:xfrm>
                <a:off x="5997952" y="1646239"/>
                <a:ext cx="761032" cy="586222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44" name="角丸四角形 1143"/>
              <p:cNvSpPr/>
              <p:nvPr/>
            </p:nvSpPr>
            <p:spPr>
              <a:xfrm>
                <a:off x="6186396" y="1646239"/>
                <a:ext cx="406383" cy="586222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145" name="グループ化 1144"/>
              <p:cNvGrpSpPr/>
              <p:nvPr/>
            </p:nvGrpSpPr>
            <p:grpSpPr>
              <a:xfrm>
                <a:off x="5828277" y="2100109"/>
                <a:ext cx="1094261" cy="299702"/>
                <a:chOff x="2610657" y="3882413"/>
                <a:chExt cx="1094261" cy="299702"/>
              </a:xfrm>
              <a:solidFill>
                <a:srgbClr val="FFCC99"/>
              </a:solidFill>
            </p:grpSpPr>
            <p:grpSp>
              <p:nvGrpSpPr>
                <p:cNvPr id="1148" name="グループ化 1147"/>
                <p:cNvGrpSpPr/>
                <p:nvPr/>
              </p:nvGrpSpPr>
              <p:grpSpPr>
                <a:xfrm rot="20656335">
                  <a:off x="2610657" y="3882413"/>
                  <a:ext cx="562546" cy="299702"/>
                  <a:chOff x="1271282" y="4221958"/>
                  <a:chExt cx="903520" cy="404758"/>
                </a:xfrm>
                <a:grpFill/>
              </p:grpSpPr>
              <p:sp>
                <p:nvSpPr>
                  <p:cNvPr id="1155" name="円/楕円 31"/>
                  <p:cNvSpPr/>
                  <p:nvPr/>
                </p:nvSpPr>
                <p:spPr>
                  <a:xfrm>
                    <a:off x="1271282" y="4221958"/>
                    <a:ext cx="660044" cy="325835"/>
                  </a:xfrm>
                  <a:custGeom>
                    <a:avLst/>
                    <a:gdLst>
                      <a:gd name="connsiteX0" fmla="*/ 0 w 921543"/>
                      <a:gd name="connsiteY0" fmla="*/ 227390 h 454780"/>
                      <a:gd name="connsiteX1" fmla="*/ 460772 w 921543"/>
                      <a:gd name="connsiteY1" fmla="*/ 0 h 454780"/>
                      <a:gd name="connsiteX2" fmla="*/ 921544 w 921543"/>
                      <a:gd name="connsiteY2" fmla="*/ 227390 h 454780"/>
                      <a:gd name="connsiteX3" fmla="*/ 460772 w 921543"/>
                      <a:gd name="connsiteY3" fmla="*/ 454780 h 454780"/>
                      <a:gd name="connsiteX4" fmla="*/ 0 w 921543"/>
                      <a:gd name="connsiteY4" fmla="*/ 227390 h 454780"/>
                      <a:gd name="connsiteX0" fmla="*/ 35 w 921579"/>
                      <a:gd name="connsiteY0" fmla="*/ 227390 h 340824"/>
                      <a:gd name="connsiteX1" fmla="*/ 460807 w 921579"/>
                      <a:gd name="connsiteY1" fmla="*/ 0 h 340824"/>
                      <a:gd name="connsiteX2" fmla="*/ 921579 w 921579"/>
                      <a:gd name="connsiteY2" fmla="*/ 227390 h 340824"/>
                      <a:gd name="connsiteX3" fmla="*/ 479857 w 921579"/>
                      <a:gd name="connsiteY3" fmla="*/ 340480 h 340824"/>
                      <a:gd name="connsiteX4" fmla="*/ 35 w 921579"/>
                      <a:gd name="connsiteY4" fmla="*/ 227390 h 340824"/>
                      <a:gd name="connsiteX0" fmla="*/ 35 w 921579"/>
                      <a:gd name="connsiteY0" fmla="*/ 227390 h 358777"/>
                      <a:gd name="connsiteX1" fmla="*/ 460807 w 921579"/>
                      <a:gd name="connsiteY1" fmla="*/ 0 h 358777"/>
                      <a:gd name="connsiteX2" fmla="*/ 921579 w 921579"/>
                      <a:gd name="connsiteY2" fmla="*/ 227390 h 358777"/>
                      <a:gd name="connsiteX3" fmla="*/ 479857 w 921579"/>
                      <a:gd name="connsiteY3" fmla="*/ 340480 h 358777"/>
                      <a:gd name="connsiteX4" fmla="*/ 35 w 921579"/>
                      <a:gd name="connsiteY4" fmla="*/ 227390 h 358777"/>
                      <a:gd name="connsiteX0" fmla="*/ 24 w 888230"/>
                      <a:gd name="connsiteY0" fmla="*/ 227501 h 350077"/>
                      <a:gd name="connsiteX1" fmla="*/ 460796 w 888230"/>
                      <a:gd name="connsiteY1" fmla="*/ 111 h 350077"/>
                      <a:gd name="connsiteX2" fmla="*/ 888230 w 888230"/>
                      <a:gd name="connsiteY2" fmla="*/ 258458 h 350077"/>
                      <a:gd name="connsiteX3" fmla="*/ 479846 w 888230"/>
                      <a:gd name="connsiteY3" fmla="*/ 340591 h 350077"/>
                      <a:gd name="connsiteX4" fmla="*/ 24 w 888230"/>
                      <a:gd name="connsiteY4" fmla="*/ 227501 h 350077"/>
                      <a:gd name="connsiteX0" fmla="*/ 33 w 888239"/>
                      <a:gd name="connsiteY0" fmla="*/ 228482 h 351058"/>
                      <a:gd name="connsiteX1" fmla="*/ 460805 w 888239"/>
                      <a:gd name="connsiteY1" fmla="*/ 1092 h 351058"/>
                      <a:gd name="connsiteX2" fmla="*/ 888239 w 888239"/>
                      <a:gd name="connsiteY2" fmla="*/ 259439 h 351058"/>
                      <a:gd name="connsiteX3" fmla="*/ 479855 w 888239"/>
                      <a:gd name="connsiteY3" fmla="*/ 341572 h 351058"/>
                      <a:gd name="connsiteX4" fmla="*/ 33 w 888239"/>
                      <a:gd name="connsiteY4" fmla="*/ 228482 h 351058"/>
                      <a:gd name="connsiteX0" fmla="*/ 21 w 921564"/>
                      <a:gd name="connsiteY0" fmla="*/ 218063 h 350850"/>
                      <a:gd name="connsiteX1" fmla="*/ 494130 w 921564"/>
                      <a:gd name="connsiteY1" fmla="*/ 198 h 350850"/>
                      <a:gd name="connsiteX2" fmla="*/ 921564 w 921564"/>
                      <a:gd name="connsiteY2" fmla="*/ 258545 h 350850"/>
                      <a:gd name="connsiteX3" fmla="*/ 513180 w 921564"/>
                      <a:gd name="connsiteY3" fmla="*/ 340678 h 350850"/>
                      <a:gd name="connsiteX4" fmla="*/ 21 w 921564"/>
                      <a:gd name="connsiteY4" fmla="*/ 218063 h 350850"/>
                      <a:gd name="connsiteX0" fmla="*/ 34 w 921577"/>
                      <a:gd name="connsiteY0" fmla="*/ 218057 h 331822"/>
                      <a:gd name="connsiteX1" fmla="*/ 494143 w 921577"/>
                      <a:gd name="connsiteY1" fmla="*/ 192 h 331822"/>
                      <a:gd name="connsiteX2" fmla="*/ 921577 w 921577"/>
                      <a:gd name="connsiteY2" fmla="*/ 258539 h 331822"/>
                      <a:gd name="connsiteX3" fmla="*/ 517955 w 921577"/>
                      <a:gd name="connsiteY3" fmla="*/ 304954 h 331822"/>
                      <a:gd name="connsiteX4" fmla="*/ 34 w 921577"/>
                      <a:gd name="connsiteY4" fmla="*/ 218057 h 331822"/>
                      <a:gd name="connsiteX0" fmla="*/ 34 w 921577"/>
                      <a:gd name="connsiteY0" fmla="*/ 218057 h 342993"/>
                      <a:gd name="connsiteX1" fmla="*/ 494143 w 921577"/>
                      <a:gd name="connsiteY1" fmla="*/ 192 h 342993"/>
                      <a:gd name="connsiteX2" fmla="*/ 921577 w 921577"/>
                      <a:gd name="connsiteY2" fmla="*/ 258539 h 342993"/>
                      <a:gd name="connsiteX3" fmla="*/ 517955 w 921577"/>
                      <a:gd name="connsiteY3" fmla="*/ 304954 h 342993"/>
                      <a:gd name="connsiteX4" fmla="*/ 34 w 921577"/>
                      <a:gd name="connsiteY4" fmla="*/ 218057 h 342993"/>
                      <a:gd name="connsiteX0" fmla="*/ 22 w 921565"/>
                      <a:gd name="connsiteY0" fmla="*/ 218046 h 318209"/>
                      <a:gd name="connsiteX1" fmla="*/ 494131 w 921565"/>
                      <a:gd name="connsiteY1" fmla="*/ 181 h 318209"/>
                      <a:gd name="connsiteX2" fmla="*/ 921565 w 921565"/>
                      <a:gd name="connsiteY2" fmla="*/ 258528 h 318209"/>
                      <a:gd name="connsiteX3" fmla="*/ 513180 w 921565"/>
                      <a:gd name="connsiteY3" fmla="*/ 240649 h 318209"/>
                      <a:gd name="connsiteX4" fmla="*/ 22 w 921565"/>
                      <a:gd name="connsiteY4" fmla="*/ 218046 h 318209"/>
                      <a:gd name="connsiteX0" fmla="*/ 22 w 921565"/>
                      <a:gd name="connsiteY0" fmla="*/ 218046 h 340268"/>
                      <a:gd name="connsiteX1" fmla="*/ 494131 w 921565"/>
                      <a:gd name="connsiteY1" fmla="*/ 181 h 340268"/>
                      <a:gd name="connsiteX2" fmla="*/ 921565 w 921565"/>
                      <a:gd name="connsiteY2" fmla="*/ 258528 h 340268"/>
                      <a:gd name="connsiteX3" fmla="*/ 513180 w 921565"/>
                      <a:gd name="connsiteY3" fmla="*/ 240649 h 340268"/>
                      <a:gd name="connsiteX4" fmla="*/ 22 w 921565"/>
                      <a:gd name="connsiteY4" fmla="*/ 218046 h 340268"/>
                      <a:gd name="connsiteX0" fmla="*/ 2 w 921545"/>
                      <a:gd name="connsiteY0" fmla="*/ 220424 h 342646"/>
                      <a:gd name="connsiteX1" fmla="*/ 517923 w 921545"/>
                      <a:gd name="connsiteY1" fmla="*/ 178 h 342646"/>
                      <a:gd name="connsiteX2" fmla="*/ 921545 w 921545"/>
                      <a:gd name="connsiteY2" fmla="*/ 260906 h 342646"/>
                      <a:gd name="connsiteX3" fmla="*/ 513160 w 921545"/>
                      <a:gd name="connsiteY3" fmla="*/ 243027 h 342646"/>
                      <a:gd name="connsiteX4" fmla="*/ 2 w 921545"/>
                      <a:gd name="connsiteY4" fmla="*/ 220424 h 342646"/>
                      <a:gd name="connsiteX0" fmla="*/ 2 w 921545"/>
                      <a:gd name="connsiteY0" fmla="*/ 220288 h 342510"/>
                      <a:gd name="connsiteX1" fmla="*/ 517923 w 921545"/>
                      <a:gd name="connsiteY1" fmla="*/ 42 h 342510"/>
                      <a:gd name="connsiteX2" fmla="*/ 921545 w 921545"/>
                      <a:gd name="connsiteY2" fmla="*/ 260770 h 342510"/>
                      <a:gd name="connsiteX3" fmla="*/ 513160 w 921545"/>
                      <a:gd name="connsiteY3" fmla="*/ 242891 h 342510"/>
                      <a:gd name="connsiteX4" fmla="*/ 2 w 921545"/>
                      <a:gd name="connsiteY4" fmla="*/ 220288 h 342510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4449 w 749804"/>
                      <a:gd name="connsiteY0" fmla="*/ 93794 h 375291"/>
                      <a:gd name="connsiteX1" fmla="*/ 346182 w 749804"/>
                      <a:gd name="connsiteY1" fmla="*/ 32823 h 375291"/>
                      <a:gd name="connsiteX2" fmla="*/ 749804 w 749804"/>
                      <a:gd name="connsiteY2" fmla="*/ 293551 h 375291"/>
                      <a:gd name="connsiteX3" fmla="*/ 341419 w 749804"/>
                      <a:gd name="connsiteY3" fmla="*/ 275672 h 375291"/>
                      <a:gd name="connsiteX4" fmla="*/ 4449 w 749804"/>
                      <a:gd name="connsiteY4" fmla="*/ 93794 h 3752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49804" h="375291">
                        <a:moveTo>
                          <a:pt x="4449" y="93794"/>
                        </a:moveTo>
                        <a:cubicBezTo>
                          <a:pt x="42730" y="-76323"/>
                          <a:pt x="92579" y="37982"/>
                          <a:pt x="346182" y="32823"/>
                        </a:cubicBezTo>
                        <a:cubicBezTo>
                          <a:pt x="599785" y="27664"/>
                          <a:pt x="749804" y="167967"/>
                          <a:pt x="749804" y="293551"/>
                        </a:cubicBezTo>
                        <a:cubicBezTo>
                          <a:pt x="749804" y="419135"/>
                          <a:pt x="499772" y="389575"/>
                          <a:pt x="341419" y="275672"/>
                        </a:cubicBezTo>
                        <a:cubicBezTo>
                          <a:pt x="183066" y="161769"/>
                          <a:pt x="-33832" y="263911"/>
                          <a:pt x="4449" y="93794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56" name="円/楕円 32"/>
                  <p:cNvSpPr/>
                  <p:nvPr/>
                </p:nvSpPr>
                <p:spPr>
                  <a:xfrm rot="1534639">
                    <a:off x="1822236" y="4405820"/>
                    <a:ext cx="342707" cy="11986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57" name="円/楕円 32"/>
                  <p:cNvSpPr/>
                  <p:nvPr/>
                </p:nvSpPr>
                <p:spPr>
                  <a:xfrm rot="1295949">
                    <a:off x="1787329" y="4444971"/>
                    <a:ext cx="387473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58" name="円/楕円 32"/>
                  <p:cNvSpPr/>
                  <p:nvPr/>
                </p:nvSpPr>
                <p:spPr>
                  <a:xfrm rot="1011749">
                    <a:off x="1756613" y="4466338"/>
                    <a:ext cx="352424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59" name="円/楕円 32"/>
                  <p:cNvSpPr/>
                  <p:nvPr/>
                </p:nvSpPr>
                <p:spPr>
                  <a:xfrm rot="1011749">
                    <a:off x="1714531" y="4491696"/>
                    <a:ext cx="247156" cy="13502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149" name="グループ化 1148"/>
                <p:cNvGrpSpPr/>
                <p:nvPr/>
              </p:nvGrpSpPr>
              <p:grpSpPr>
                <a:xfrm rot="943665" flipH="1">
                  <a:off x="3142372" y="3882413"/>
                  <a:ext cx="562546" cy="299702"/>
                  <a:chOff x="1271282" y="4221958"/>
                  <a:chExt cx="903520" cy="404758"/>
                </a:xfrm>
                <a:grpFill/>
              </p:grpSpPr>
              <p:sp>
                <p:nvSpPr>
                  <p:cNvPr id="1150" name="円/楕円 31"/>
                  <p:cNvSpPr/>
                  <p:nvPr/>
                </p:nvSpPr>
                <p:spPr>
                  <a:xfrm>
                    <a:off x="1271282" y="4221958"/>
                    <a:ext cx="660044" cy="325835"/>
                  </a:xfrm>
                  <a:custGeom>
                    <a:avLst/>
                    <a:gdLst>
                      <a:gd name="connsiteX0" fmla="*/ 0 w 921543"/>
                      <a:gd name="connsiteY0" fmla="*/ 227390 h 454780"/>
                      <a:gd name="connsiteX1" fmla="*/ 460772 w 921543"/>
                      <a:gd name="connsiteY1" fmla="*/ 0 h 454780"/>
                      <a:gd name="connsiteX2" fmla="*/ 921544 w 921543"/>
                      <a:gd name="connsiteY2" fmla="*/ 227390 h 454780"/>
                      <a:gd name="connsiteX3" fmla="*/ 460772 w 921543"/>
                      <a:gd name="connsiteY3" fmla="*/ 454780 h 454780"/>
                      <a:gd name="connsiteX4" fmla="*/ 0 w 921543"/>
                      <a:gd name="connsiteY4" fmla="*/ 227390 h 454780"/>
                      <a:gd name="connsiteX0" fmla="*/ 35 w 921579"/>
                      <a:gd name="connsiteY0" fmla="*/ 227390 h 340824"/>
                      <a:gd name="connsiteX1" fmla="*/ 460807 w 921579"/>
                      <a:gd name="connsiteY1" fmla="*/ 0 h 340824"/>
                      <a:gd name="connsiteX2" fmla="*/ 921579 w 921579"/>
                      <a:gd name="connsiteY2" fmla="*/ 227390 h 340824"/>
                      <a:gd name="connsiteX3" fmla="*/ 479857 w 921579"/>
                      <a:gd name="connsiteY3" fmla="*/ 340480 h 340824"/>
                      <a:gd name="connsiteX4" fmla="*/ 35 w 921579"/>
                      <a:gd name="connsiteY4" fmla="*/ 227390 h 340824"/>
                      <a:gd name="connsiteX0" fmla="*/ 35 w 921579"/>
                      <a:gd name="connsiteY0" fmla="*/ 227390 h 358777"/>
                      <a:gd name="connsiteX1" fmla="*/ 460807 w 921579"/>
                      <a:gd name="connsiteY1" fmla="*/ 0 h 358777"/>
                      <a:gd name="connsiteX2" fmla="*/ 921579 w 921579"/>
                      <a:gd name="connsiteY2" fmla="*/ 227390 h 358777"/>
                      <a:gd name="connsiteX3" fmla="*/ 479857 w 921579"/>
                      <a:gd name="connsiteY3" fmla="*/ 340480 h 358777"/>
                      <a:gd name="connsiteX4" fmla="*/ 35 w 921579"/>
                      <a:gd name="connsiteY4" fmla="*/ 227390 h 358777"/>
                      <a:gd name="connsiteX0" fmla="*/ 24 w 888230"/>
                      <a:gd name="connsiteY0" fmla="*/ 227501 h 350077"/>
                      <a:gd name="connsiteX1" fmla="*/ 460796 w 888230"/>
                      <a:gd name="connsiteY1" fmla="*/ 111 h 350077"/>
                      <a:gd name="connsiteX2" fmla="*/ 888230 w 888230"/>
                      <a:gd name="connsiteY2" fmla="*/ 258458 h 350077"/>
                      <a:gd name="connsiteX3" fmla="*/ 479846 w 888230"/>
                      <a:gd name="connsiteY3" fmla="*/ 340591 h 350077"/>
                      <a:gd name="connsiteX4" fmla="*/ 24 w 888230"/>
                      <a:gd name="connsiteY4" fmla="*/ 227501 h 350077"/>
                      <a:gd name="connsiteX0" fmla="*/ 33 w 888239"/>
                      <a:gd name="connsiteY0" fmla="*/ 228482 h 351058"/>
                      <a:gd name="connsiteX1" fmla="*/ 460805 w 888239"/>
                      <a:gd name="connsiteY1" fmla="*/ 1092 h 351058"/>
                      <a:gd name="connsiteX2" fmla="*/ 888239 w 888239"/>
                      <a:gd name="connsiteY2" fmla="*/ 259439 h 351058"/>
                      <a:gd name="connsiteX3" fmla="*/ 479855 w 888239"/>
                      <a:gd name="connsiteY3" fmla="*/ 341572 h 351058"/>
                      <a:gd name="connsiteX4" fmla="*/ 33 w 888239"/>
                      <a:gd name="connsiteY4" fmla="*/ 228482 h 351058"/>
                      <a:gd name="connsiteX0" fmla="*/ 21 w 921564"/>
                      <a:gd name="connsiteY0" fmla="*/ 218063 h 350850"/>
                      <a:gd name="connsiteX1" fmla="*/ 494130 w 921564"/>
                      <a:gd name="connsiteY1" fmla="*/ 198 h 350850"/>
                      <a:gd name="connsiteX2" fmla="*/ 921564 w 921564"/>
                      <a:gd name="connsiteY2" fmla="*/ 258545 h 350850"/>
                      <a:gd name="connsiteX3" fmla="*/ 513180 w 921564"/>
                      <a:gd name="connsiteY3" fmla="*/ 340678 h 350850"/>
                      <a:gd name="connsiteX4" fmla="*/ 21 w 921564"/>
                      <a:gd name="connsiteY4" fmla="*/ 218063 h 350850"/>
                      <a:gd name="connsiteX0" fmla="*/ 34 w 921577"/>
                      <a:gd name="connsiteY0" fmla="*/ 218057 h 331822"/>
                      <a:gd name="connsiteX1" fmla="*/ 494143 w 921577"/>
                      <a:gd name="connsiteY1" fmla="*/ 192 h 331822"/>
                      <a:gd name="connsiteX2" fmla="*/ 921577 w 921577"/>
                      <a:gd name="connsiteY2" fmla="*/ 258539 h 331822"/>
                      <a:gd name="connsiteX3" fmla="*/ 517955 w 921577"/>
                      <a:gd name="connsiteY3" fmla="*/ 304954 h 331822"/>
                      <a:gd name="connsiteX4" fmla="*/ 34 w 921577"/>
                      <a:gd name="connsiteY4" fmla="*/ 218057 h 331822"/>
                      <a:gd name="connsiteX0" fmla="*/ 34 w 921577"/>
                      <a:gd name="connsiteY0" fmla="*/ 218057 h 342993"/>
                      <a:gd name="connsiteX1" fmla="*/ 494143 w 921577"/>
                      <a:gd name="connsiteY1" fmla="*/ 192 h 342993"/>
                      <a:gd name="connsiteX2" fmla="*/ 921577 w 921577"/>
                      <a:gd name="connsiteY2" fmla="*/ 258539 h 342993"/>
                      <a:gd name="connsiteX3" fmla="*/ 517955 w 921577"/>
                      <a:gd name="connsiteY3" fmla="*/ 304954 h 342993"/>
                      <a:gd name="connsiteX4" fmla="*/ 34 w 921577"/>
                      <a:gd name="connsiteY4" fmla="*/ 218057 h 342993"/>
                      <a:gd name="connsiteX0" fmla="*/ 22 w 921565"/>
                      <a:gd name="connsiteY0" fmla="*/ 218046 h 318209"/>
                      <a:gd name="connsiteX1" fmla="*/ 494131 w 921565"/>
                      <a:gd name="connsiteY1" fmla="*/ 181 h 318209"/>
                      <a:gd name="connsiteX2" fmla="*/ 921565 w 921565"/>
                      <a:gd name="connsiteY2" fmla="*/ 258528 h 318209"/>
                      <a:gd name="connsiteX3" fmla="*/ 513180 w 921565"/>
                      <a:gd name="connsiteY3" fmla="*/ 240649 h 318209"/>
                      <a:gd name="connsiteX4" fmla="*/ 22 w 921565"/>
                      <a:gd name="connsiteY4" fmla="*/ 218046 h 318209"/>
                      <a:gd name="connsiteX0" fmla="*/ 22 w 921565"/>
                      <a:gd name="connsiteY0" fmla="*/ 218046 h 340268"/>
                      <a:gd name="connsiteX1" fmla="*/ 494131 w 921565"/>
                      <a:gd name="connsiteY1" fmla="*/ 181 h 340268"/>
                      <a:gd name="connsiteX2" fmla="*/ 921565 w 921565"/>
                      <a:gd name="connsiteY2" fmla="*/ 258528 h 340268"/>
                      <a:gd name="connsiteX3" fmla="*/ 513180 w 921565"/>
                      <a:gd name="connsiteY3" fmla="*/ 240649 h 340268"/>
                      <a:gd name="connsiteX4" fmla="*/ 22 w 921565"/>
                      <a:gd name="connsiteY4" fmla="*/ 218046 h 340268"/>
                      <a:gd name="connsiteX0" fmla="*/ 2 w 921545"/>
                      <a:gd name="connsiteY0" fmla="*/ 220424 h 342646"/>
                      <a:gd name="connsiteX1" fmla="*/ 517923 w 921545"/>
                      <a:gd name="connsiteY1" fmla="*/ 178 h 342646"/>
                      <a:gd name="connsiteX2" fmla="*/ 921545 w 921545"/>
                      <a:gd name="connsiteY2" fmla="*/ 260906 h 342646"/>
                      <a:gd name="connsiteX3" fmla="*/ 513160 w 921545"/>
                      <a:gd name="connsiteY3" fmla="*/ 243027 h 342646"/>
                      <a:gd name="connsiteX4" fmla="*/ 2 w 921545"/>
                      <a:gd name="connsiteY4" fmla="*/ 220424 h 342646"/>
                      <a:gd name="connsiteX0" fmla="*/ 2 w 921545"/>
                      <a:gd name="connsiteY0" fmla="*/ 220288 h 342510"/>
                      <a:gd name="connsiteX1" fmla="*/ 517923 w 921545"/>
                      <a:gd name="connsiteY1" fmla="*/ 42 h 342510"/>
                      <a:gd name="connsiteX2" fmla="*/ 921545 w 921545"/>
                      <a:gd name="connsiteY2" fmla="*/ 260770 h 342510"/>
                      <a:gd name="connsiteX3" fmla="*/ 513160 w 921545"/>
                      <a:gd name="connsiteY3" fmla="*/ 242891 h 342510"/>
                      <a:gd name="connsiteX4" fmla="*/ 2 w 921545"/>
                      <a:gd name="connsiteY4" fmla="*/ 220288 h 342510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4449 w 749804"/>
                      <a:gd name="connsiteY0" fmla="*/ 93794 h 375291"/>
                      <a:gd name="connsiteX1" fmla="*/ 346182 w 749804"/>
                      <a:gd name="connsiteY1" fmla="*/ 32823 h 375291"/>
                      <a:gd name="connsiteX2" fmla="*/ 749804 w 749804"/>
                      <a:gd name="connsiteY2" fmla="*/ 293551 h 375291"/>
                      <a:gd name="connsiteX3" fmla="*/ 341419 w 749804"/>
                      <a:gd name="connsiteY3" fmla="*/ 275672 h 375291"/>
                      <a:gd name="connsiteX4" fmla="*/ 4449 w 749804"/>
                      <a:gd name="connsiteY4" fmla="*/ 93794 h 3752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49804" h="375291">
                        <a:moveTo>
                          <a:pt x="4449" y="93794"/>
                        </a:moveTo>
                        <a:cubicBezTo>
                          <a:pt x="42730" y="-76323"/>
                          <a:pt x="92579" y="37982"/>
                          <a:pt x="346182" y="32823"/>
                        </a:cubicBezTo>
                        <a:cubicBezTo>
                          <a:pt x="599785" y="27664"/>
                          <a:pt x="749804" y="167967"/>
                          <a:pt x="749804" y="293551"/>
                        </a:cubicBezTo>
                        <a:cubicBezTo>
                          <a:pt x="749804" y="419135"/>
                          <a:pt x="499772" y="389575"/>
                          <a:pt x="341419" y="275672"/>
                        </a:cubicBezTo>
                        <a:cubicBezTo>
                          <a:pt x="183066" y="161769"/>
                          <a:pt x="-33832" y="263911"/>
                          <a:pt x="4449" y="93794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51" name="円/楕円 32"/>
                  <p:cNvSpPr/>
                  <p:nvPr/>
                </p:nvSpPr>
                <p:spPr>
                  <a:xfrm rot="1534639">
                    <a:off x="1822236" y="4405820"/>
                    <a:ext cx="342707" cy="11986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52" name="円/楕円 32"/>
                  <p:cNvSpPr/>
                  <p:nvPr/>
                </p:nvSpPr>
                <p:spPr>
                  <a:xfrm rot="1295949">
                    <a:off x="1787329" y="4444971"/>
                    <a:ext cx="387473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53" name="円/楕円 32"/>
                  <p:cNvSpPr/>
                  <p:nvPr/>
                </p:nvSpPr>
                <p:spPr>
                  <a:xfrm rot="1011749">
                    <a:off x="1756613" y="4466338"/>
                    <a:ext cx="352424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54" name="円/楕円 32"/>
                  <p:cNvSpPr/>
                  <p:nvPr/>
                </p:nvSpPr>
                <p:spPr>
                  <a:xfrm rot="1011749">
                    <a:off x="1714531" y="4491696"/>
                    <a:ext cx="247156" cy="13502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1146" name="フリーフォーム 1145"/>
              <p:cNvSpPr/>
              <p:nvPr/>
            </p:nvSpPr>
            <p:spPr>
              <a:xfrm>
                <a:off x="4935157" y="1022784"/>
                <a:ext cx="1127398" cy="1292033"/>
              </a:xfrm>
              <a:custGeom>
                <a:avLst/>
                <a:gdLst>
                  <a:gd name="connsiteX0" fmla="*/ 862145 w 1127398"/>
                  <a:gd name="connsiteY0" fmla="*/ 0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862145 w 1127398"/>
                  <a:gd name="connsiteY0" fmla="*/ 0 h 1292033"/>
                  <a:gd name="connsiteX1" fmla="*/ 968513 w 1127398"/>
                  <a:gd name="connsiteY1" fmla="*/ 163536 h 1292033"/>
                  <a:gd name="connsiteX2" fmla="*/ 1070113 w 1127398"/>
                  <a:gd name="connsiteY2" fmla="*/ 331813 h 1292033"/>
                  <a:gd name="connsiteX3" fmla="*/ 1084714 w 1127398"/>
                  <a:gd name="connsiteY3" fmla="*/ 733583 h 1292033"/>
                  <a:gd name="connsiteX4" fmla="*/ 890041 w 1127398"/>
                  <a:gd name="connsiteY4" fmla="*/ 1289960 h 1292033"/>
                  <a:gd name="connsiteX5" fmla="*/ 833274 w 1127398"/>
                  <a:gd name="connsiteY5" fmla="*/ 1289882 h 1292033"/>
                  <a:gd name="connsiteX6" fmla="*/ 822618 w 1127398"/>
                  <a:gd name="connsiteY6" fmla="*/ 1292033 h 1292033"/>
                  <a:gd name="connsiteX7" fmla="*/ 466520 w 1127398"/>
                  <a:gd name="connsiteY7" fmla="*/ 1291142 h 1292033"/>
                  <a:gd name="connsiteX8" fmla="*/ 14455 w 1127398"/>
                  <a:gd name="connsiteY8" fmla="*/ 1198125 h 1292033"/>
                  <a:gd name="connsiteX9" fmla="*/ 344114 w 1127398"/>
                  <a:gd name="connsiteY9" fmla="*/ 848175 h 1292033"/>
                  <a:gd name="connsiteX10" fmla="*/ 582297 w 1127398"/>
                  <a:gd name="connsiteY10" fmla="*/ 500044 h 1292033"/>
                  <a:gd name="connsiteX11" fmla="*/ 584497 w 1127398"/>
                  <a:gd name="connsiteY11" fmla="*/ 497093 h 1292033"/>
                  <a:gd name="connsiteX12" fmla="*/ 632805 w 1127398"/>
                  <a:gd name="connsiteY12" fmla="*/ 378450 h 1292033"/>
                  <a:gd name="connsiteX13" fmla="*/ 862145 w 1127398"/>
                  <a:gd name="connsiteY13" fmla="*/ 0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13" fmla="*/ 1059953 w 1127398"/>
                  <a:gd name="connsiteY13" fmla="*/ 254976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1070113 w 1127398"/>
                  <a:gd name="connsiteY0" fmla="*/ 331813 h 1292033"/>
                  <a:gd name="connsiteX1" fmla="*/ 1084714 w 1127398"/>
                  <a:gd name="connsiteY1" fmla="*/ 733583 h 1292033"/>
                  <a:gd name="connsiteX2" fmla="*/ 890041 w 1127398"/>
                  <a:gd name="connsiteY2" fmla="*/ 1289960 h 1292033"/>
                  <a:gd name="connsiteX3" fmla="*/ 833274 w 1127398"/>
                  <a:gd name="connsiteY3" fmla="*/ 1289882 h 1292033"/>
                  <a:gd name="connsiteX4" fmla="*/ 822618 w 1127398"/>
                  <a:gd name="connsiteY4" fmla="*/ 1292033 h 1292033"/>
                  <a:gd name="connsiteX5" fmla="*/ 466520 w 1127398"/>
                  <a:gd name="connsiteY5" fmla="*/ 1291142 h 1292033"/>
                  <a:gd name="connsiteX6" fmla="*/ 14455 w 1127398"/>
                  <a:gd name="connsiteY6" fmla="*/ 1198125 h 1292033"/>
                  <a:gd name="connsiteX7" fmla="*/ 344114 w 1127398"/>
                  <a:gd name="connsiteY7" fmla="*/ 848175 h 1292033"/>
                  <a:gd name="connsiteX8" fmla="*/ 582297 w 1127398"/>
                  <a:gd name="connsiteY8" fmla="*/ 500044 h 1292033"/>
                  <a:gd name="connsiteX9" fmla="*/ 584497 w 1127398"/>
                  <a:gd name="connsiteY9" fmla="*/ 497093 h 1292033"/>
                  <a:gd name="connsiteX10" fmla="*/ 632805 w 1127398"/>
                  <a:gd name="connsiteY10" fmla="*/ 378450 h 1292033"/>
                  <a:gd name="connsiteX11" fmla="*/ 862145 w 1127398"/>
                  <a:gd name="connsiteY11" fmla="*/ 0 h 1292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7398" h="1292033">
                    <a:moveTo>
                      <a:pt x="1070113" y="331813"/>
                    </a:moveTo>
                    <a:cubicBezTo>
                      <a:pt x="1107208" y="454077"/>
                      <a:pt x="1144356" y="574199"/>
                      <a:pt x="1084714" y="733583"/>
                    </a:cubicBezTo>
                    <a:cubicBezTo>
                      <a:pt x="1200102" y="1209108"/>
                      <a:pt x="1063499" y="1282376"/>
                      <a:pt x="890041" y="1289960"/>
                    </a:cubicBezTo>
                    <a:lnTo>
                      <a:pt x="833274" y="1289882"/>
                    </a:lnTo>
                    <a:lnTo>
                      <a:pt x="822618" y="1292033"/>
                    </a:lnTo>
                    <a:lnTo>
                      <a:pt x="466520" y="1291142"/>
                    </a:lnTo>
                    <a:cubicBezTo>
                      <a:pt x="268421" y="1298046"/>
                      <a:pt x="59135" y="1232488"/>
                      <a:pt x="14455" y="1198125"/>
                    </a:cubicBezTo>
                    <a:cubicBezTo>
                      <a:pt x="-57034" y="1143145"/>
                      <a:pt x="149895" y="1058059"/>
                      <a:pt x="344114" y="848175"/>
                    </a:cubicBezTo>
                    <a:cubicBezTo>
                      <a:pt x="450328" y="733396"/>
                      <a:pt x="522499" y="589412"/>
                      <a:pt x="582297" y="500044"/>
                    </a:cubicBezTo>
                    <a:lnTo>
                      <a:pt x="584497" y="497093"/>
                    </a:lnTo>
                    <a:lnTo>
                      <a:pt x="632805" y="378450"/>
                    </a:lnTo>
                    <a:cubicBezTo>
                      <a:pt x="716630" y="184341"/>
                      <a:pt x="810294" y="13654"/>
                      <a:pt x="862145" y="0"/>
                    </a:cubicBezTo>
                  </a:path>
                </a:pathLst>
              </a:custGeom>
              <a:pattFill prst="plaid">
                <a:fgClr>
                  <a:srgbClr val="00B0F0"/>
                </a:fgClr>
                <a:bgClr>
                  <a:srgbClr val="0070C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47" name="フリーフォーム 1146"/>
              <p:cNvSpPr/>
              <p:nvPr/>
            </p:nvSpPr>
            <p:spPr>
              <a:xfrm flipH="1">
                <a:off x="6699279" y="1022784"/>
                <a:ext cx="1127398" cy="1292033"/>
              </a:xfrm>
              <a:custGeom>
                <a:avLst/>
                <a:gdLst>
                  <a:gd name="connsiteX0" fmla="*/ 862145 w 1127398"/>
                  <a:gd name="connsiteY0" fmla="*/ 0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862145 w 1127398"/>
                  <a:gd name="connsiteY0" fmla="*/ 0 h 1292033"/>
                  <a:gd name="connsiteX1" fmla="*/ 968513 w 1127398"/>
                  <a:gd name="connsiteY1" fmla="*/ 163536 h 1292033"/>
                  <a:gd name="connsiteX2" fmla="*/ 1070113 w 1127398"/>
                  <a:gd name="connsiteY2" fmla="*/ 331813 h 1292033"/>
                  <a:gd name="connsiteX3" fmla="*/ 1084714 w 1127398"/>
                  <a:gd name="connsiteY3" fmla="*/ 733583 h 1292033"/>
                  <a:gd name="connsiteX4" fmla="*/ 890041 w 1127398"/>
                  <a:gd name="connsiteY4" fmla="*/ 1289960 h 1292033"/>
                  <a:gd name="connsiteX5" fmla="*/ 833274 w 1127398"/>
                  <a:gd name="connsiteY5" fmla="*/ 1289882 h 1292033"/>
                  <a:gd name="connsiteX6" fmla="*/ 822618 w 1127398"/>
                  <a:gd name="connsiteY6" fmla="*/ 1292033 h 1292033"/>
                  <a:gd name="connsiteX7" fmla="*/ 466520 w 1127398"/>
                  <a:gd name="connsiteY7" fmla="*/ 1291142 h 1292033"/>
                  <a:gd name="connsiteX8" fmla="*/ 14455 w 1127398"/>
                  <a:gd name="connsiteY8" fmla="*/ 1198125 h 1292033"/>
                  <a:gd name="connsiteX9" fmla="*/ 344114 w 1127398"/>
                  <a:gd name="connsiteY9" fmla="*/ 848175 h 1292033"/>
                  <a:gd name="connsiteX10" fmla="*/ 582297 w 1127398"/>
                  <a:gd name="connsiteY10" fmla="*/ 500044 h 1292033"/>
                  <a:gd name="connsiteX11" fmla="*/ 584497 w 1127398"/>
                  <a:gd name="connsiteY11" fmla="*/ 497093 h 1292033"/>
                  <a:gd name="connsiteX12" fmla="*/ 632805 w 1127398"/>
                  <a:gd name="connsiteY12" fmla="*/ 378450 h 1292033"/>
                  <a:gd name="connsiteX13" fmla="*/ 862145 w 1127398"/>
                  <a:gd name="connsiteY13" fmla="*/ 0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13" fmla="*/ 1059953 w 1127398"/>
                  <a:gd name="connsiteY13" fmla="*/ 254976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1070113 w 1127398"/>
                  <a:gd name="connsiteY0" fmla="*/ 331813 h 1292033"/>
                  <a:gd name="connsiteX1" fmla="*/ 1084714 w 1127398"/>
                  <a:gd name="connsiteY1" fmla="*/ 733583 h 1292033"/>
                  <a:gd name="connsiteX2" fmla="*/ 890041 w 1127398"/>
                  <a:gd name="connsiteY2" fmla="*/ 1289960 h 1292033"/>
                  <a:gd name="connsiteX3" fmla="*/ 833274 w 1127398"/>
                  <a:gd name="connsiteY3" fmla="*/ 1289882 h 1292033"/>
                  <a:gd name="connsiteX4" fmla="*/ 822618 w 1127398"/>
                  <a:gd name="connsiteY4" fmla="*/ 1292033 h 1292033"/>
                  <a:gd name="connsiteX5" fmla="*/ 466520 w 1127398"/>
                  <a:gd name="connsiteY5" fmla="*/ 1291142 h 1292033"/>
                  <a:gd name="connsiteX6" fmla="*/ 14455 w 1127398"/>
                  <a:gd name="connsiteY6" fmla="*/ 1198125 h 1292033"/>
                  <a:gd name="connsiteX7" fmla="*/ 344114 w 1127398"/>
                  <a:gd name="connsiteY7" fmla="*/ 848175 h 1292033"/>
                  <a:gd name="connsiteX8" fmla="*/ 582297 w 1127398"/>
                  <a:gd name="connsiteY8" fmla="*/ 500044 h 1292033"/>
                  <a:gd name="connsiteX9" fmla="*/ 584497 w 1127398"/>
                  <a:gd name="connsiteY9" fmla="*/ 497093 h 1292033"/>
                  <a:gd name="connsiteX10" fmla="*/ 632805 w 1127398"/>
                  <a:gd name="connsiteY10" fmla="*/ 378450 h 1292033"/>
                  <a:gd name="connsiteX11" fmla="*/ 862145 w 1127398"/>
                  <a:gd name="connsiteY11" fmla="*/ 0 h 1292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7398" h="1292033">
                    <a:moveTo>
                      <a:pt x="1070113" y="331813"/>
                    </a:moveTo>
                    <a:cubicBezTo>
                      <a:pt x="1107208" y="454077"/>
                      <a:pt x="1144356" y="574199"/>
                      <a:pt x="1084714" y="733583"/>
                    </a:cubicBezTo>
                    <a:cubicBezTo>
                      <a:pt x="1200102" y="1209108"/>
                      <a:pt x="1063499" y="1282376"/>
                      <a:pt x="890041" y="1289960"/>
                    </a:cubicBezTo>
                    <a:lnTo>
                      <a:pt x="833274" y="1289882"/>
                    </a:lnTo>
                    <a:lnTo>
                      <a:pt x="822618" y="1292033"/>
                    </a:lnTo>
                    <a:lnTo>
                      <a:pt x="466520" y="1291142"/>
                    </a:lnTo>
                    <a:cubicBezTo>
                      <a:pt x="268421" y="1298046"/>
                      <a:pt x="59135" y="1232488"/>
                      <a:pt x="14455" y="1198125"/>
                    </a:cubicBezTo>
                    <a:cubicBezTo>
                      <a:pt x="-57034" y="1143145"/>
                      <a:pt x="149895" y="1058059"/>
                      <a:pt x="344114" y="848175"/>
                    </a:cubicBezTo>
                    <a:cubicBezTo>
                      <a:pt x="450328" y="733396"/>
                      <a:pt x="522499" y="589412"/>
                      <a:pt x="582297" y="500044"/>
                    </a:cubicBezTo>
                    <a:lnTo>
                      <a:pt x="584497" y="497093"/>
                    </a:lnTo>
                    <a:lnTo>
                      <a:pt x="632805" y="378450"/>
                    </a:lnTo>
                    <a:cubicBezTo>
                      <a:pt x="716630" y="184341"/>
                      <a:pt x="810294" y="13654"/>
                      <a:pt x="862145" y="0"/>
                    </a:cubicBezTo>
                  </a:path>
                </a:pathLst>
              </a:custGeom>
              <a:pattFill prst="plaid">
                <a:fgClr>
                  <a:srgbClr val="00B0F0"/>
                </a:fgClr>
                <a:bgClr>
                  <a:srgbClr val="0070C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122" name="グループ化 1121"/>
            <p:cNvGrpSpPr/>
            <p:nvPr/>
          </p:nvGrpSpPr>
          <p:grpSpPr>
            <a:xfrm>
              <a:off x="9118373" y="2320453"/>
              <a:ext cx="709081" cy="616258"/>
              <a:chOff x="4049500" y="4005346"/>
              <a:chExt cx="834570" cy="725319"/>
            </a:xfrm>
          </p:grpSpPr>
          <p:grpSp>
            <p:nvGrpSpPr>
              <p:cNvPr id="1123" name="グループ化 1122"/>
              <p:cNvGrpSpPr/>
              <p:nvPr/>
            </p:nvGrpSpPr>
            <p:grpSpPr>
              <a:xfrm>
                <a:off x="4049500" y="4005346"/>
                <a:ext cx="834570" cy="725319"/>
                <a:chOff x="2791855" y="2099881"/>
                <a:chExt cx="1150919" cy="962635"/>
              </a:xfrm>
              <a:solidFill>
                <a:srgbClr val="FFCC99"/>
              </a:solidFill>
            </p:grpSpPr>
            <p:grpSp>
              <p:nvGrpSpPr>
                <p:cNvPr id="1130" name="グループ化 1129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135" name="円/楕円 224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36" name="円/楕円 225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131" name="グループ化 1130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133" name="円/楕円 222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34" name="円/楕円 223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132" name="円/楕円 221"/>
                <p:cNvSpPr/>
                <p:nvPr/>
              </p:nvSpPr>
              <p:spPr>
                <a:xfrm>
                  <a:off x="2902858" y="2099881"/>
                  <a:ext cx="928915" cy="962635"/>
                </a:xfrm>
                <a:custGeom>
                  <a:avLst/>
                  <a:gdLst>
                    <a:gd name="connsiteX0" fmla="*/ 0 w 826769"/>
                    <a:gd name="connsiteY0" fmla="*/ 483233 h 966465"/>
                    <a:gd name="connsiteX1" fmla="*/ 413385 w 826769"/>
                    <a:gd name="connsiteY1" fmla="*/ 0 h 966465"/>
                    <a:gd name="connsiteX2" fmla="*/ 826770 w 826769"/>
                    <a:gd name="connsiteY2" fmla="*/ 483233 h 966465"/>
                    <a:gd name="connsiteX3" fmla="*/ 413385 w 826769"/>
                    <a:gd name="connsiteY3" fmla="*/ 966466 h 966465"/>
                    <a:gd name="connsiteX4" fmla="*/ 0 w 826769"/>
                    <a:gd name="connsiteY4" fmla="*/ 483233 h 966465"/>
                    <a:gd name="connsiteX0" fmla="*/ 0 w 826770"/>
                    <a:gd name="connsiteY0" fmla="*/ 483233 h 966466"/>
                    <a:gd name="connsiteX1" fmla="*/ 413385 w 826770"/>
                    <a:gd name="connsiteY1" fmla="*/ 0 h 966466"/>
                    <a:gd name="connsiteX2" fmla="*/ 826770 w 826770"/>
                    <a:gd name="connsiteY2" fmla="*/ 483233 h 966466"/>
                    <a:gd name="connsiteX3" fmla="*/ 413385 w 826770"/>
                    <a:gd name="connsiteY3" fmla="*/ 966466 h 966466"/>
                    <a:gd name="connsiteX4" fmla="*/ 0 w 826770"/>
                    <a:gd name="connsiteY4" fmla="*/ 483233 h 966466"/>
                    <a:gd name="connsiteX0" fmla="*/ 0 w 826770"/>
                    <a:gd name="connsiteY0" fmla="*/ 483233 h 966466"/>
                    <a:gd name="connsiteX1" fmla="*/ 413385 w 826770"/>
                    <a:gd name="connsiteY1" fmla="*/ 0 h 966466"/>
                    <a:gd name="connsiteX2" fmla="*/ 826770 w 826770"/>
                    <a:gd name="connsiteY2" fmla="*/ 483233 h 966466"/>
                    <a:gd name="connsiteX3" fmla="*/ 413385 w 826770"/>
                    <a:gd name="connsiteY3" fmla="*/ 966466 h 966466"/>
                    <a:gd name="connsiteX4" fmla="*/ 0 w 826770"/>
                    <a:gd name="connsiteY4" fmla="*/ 483233 h 966466"/>
                    <a:gd name="connsiteX0" fmla="*/ 0 w 826770"/>
                    <a:gd name="connsiteY0" fmla="*/ 407033 h 890266"/>
                    <a:gd name="connsiteX1" fmla="*/ 416560 w 826770"/>
                    <a:gd name="connsiteY1" fmla="*/ 0 h 890266"/>
                    <a:gd name="connsiteX2" fmla="*/ 826770 w 826770"/>
                    <a:gd name="connsiteY2" fmla="*/ 407033 h 890266"/>
                    <a:gd name="connsiteX3" fmla="*/ 413385 w 826770"/>
                    <a:gd name="connsiteY3" fmla="*/ 890266 h 890266"/>
                    <a:gd name="connsiteX4" fmla="*/ 0 w 826770"/>
                    <a:gd name="connsiteY4" fmla="*/ 407033 h 8902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6770" h="890266">
                      <a:moveTo>
                        <a:pt x="0" y="407033"/>
                      </a:moveTo>
                      <a:cubicBezTo>
                        <a:pt x="0" y="140151"/>
                        <a:pt x="188254" y="0"/>
                        <a:pt x="416560" y="0"/>
                      </a:cubicBezTo>
                      <a:cubicBezTo>
                        <a:pt x="644866" y="0"/>
                        <a:pt x="826770" y="140151"/>
                        <a:pt x="826770" y="407033"/>
                      </a:cubicBezTo>
                      <a:cubicBezTo>
                        <a:pt x="826770" y="673915"/>
                        <a:pt x="641691" y="890266"/>
                        <a:pt x="413385" y="890266"/>
                      </a:cubicBezTo>
                      <a:cubicBezTo>
                        <a:pt x="185079" y="890266"/>
                        <a:pt x="0" y="673915"/>
                        <a:pt x="0" y="407033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124" name="円/楕円 27"/>
              <p:cNvSpPr/>
              <p:nvPr/>
            </p:nvSpPr>
            <p:spPr>
              <a:xfrm>
                <a:off x="4376923" y="4621407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25" name="円/楕円 27"/>
              <p:cNvSpPr/>
              <p:nvPr/>
            </p:nvSpPr>
            <p:spPr>
              <a:xfrm rot="10800000">
                <a:off x="4183090" y="4207719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26" name="円/楕円 27"/>
              <p:cNvSpPr/>
              <p:nvPr/>
            </p:nvSpPr>
            <p:spPr>
              <a:xfrm rot="10800000">
                <a:off x="4589490" y="4207719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27" name="正方形/長方形 67"/>
              <p:cNvSpPr/>
              <p:nvPr/>
            </p:nvSpPr>
            <p:spPr>
              <a:xfrm>
                <a:off x="4437514" y="4542354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28" name="円/楕円 27"/>
              <p:cNvSpPr/>
              <p:nvPr/>
            </p:nvSpPr>
            <p:spPr>
              <a:xfrm>
                <a:off x="4183090" y="4347797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29" name="円/楕円 27"/>
              <p:cNvSpPr/>
              <p:nvPr/>
            </p:nvSpPr>
            <p:spPr>
              <a:xfrm>
                <a:off x="4589490" y="4347797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162" name="グループ化 1161"/>
          <p:cNvGrpSpPr/>
          <p:nvPr/>
        </p:nvGrpSpPr>
        <p:grpSpPr>
          <a:xfrm>
            <a:off x="4185072" y="3199336"/>
            <a:ext cx="1548013" cy="1186655"/>
            <a:chOff x="4269820" y="2140193"/>
            <a:chExt cx="2001560" cy="1534329"/>
          </a:xfrm>
        </p:grpSpPr>
        <p:grpSp>
          <p:nvGrpSpPr>
            <p:cNvPr id="1163" name="グループ化 1162"/>
            <p:cNvGrpSpPr/>
            <p:nvPr/>
          </p:nvGrpSpPr>
          <p:grpSpPr>
            <a:xfrm>
              <a:off x="4269820" y="2681996"/>
              <a:ext cx="2001560" cy="992526"/>
              <a:chOff x="4935157" y="965975"/>
              <a:chExt cx="2891520" cy="1433836"/>
            </a:xfrm>
          </p:grpSpPr>
          <p:sp>
            <p:nvSpPr>
              <p:cNvPr id="1184" name="片側の 2 つの角を丸めた四角形 1183"/>
              <p:cNvSpPr/>
              <p:nvPr/>
            </p:nvSpPr>
            <p:spPr>
              <a:xfrm>
                <a:off x="5726958" y="965976"/>
                <a:ext cx="1303020" cy="878840"/>
              </a:xfrm>
              <a:prstGeom prst="round2SameRect">
                <a:avLst>
                  <a:gd name="adj1" fmla="val 22549"/>
                  <a:gd name="adj2" fmla="val 0"/>
                </a:avLst>
              </a:prstGeom>
              <a:pattFill prst="solidDmnd">
                <a:fgClr>
                  <a:srgbClr val="FF0000"/>
                </a:fgClr>
                <a:bgClr>
                  <a:srgbClr val="FFCCFF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5" name="二等辺三角形 1184"/>
              <p:cNvSpPr/>
              <p:nvPr/>
            </p:nvSpPr>
            <p:spPr>
              <a:xfrm rot="10800000">
                <a:off x="6179399" y="1105932"/>
                <a:ext cx="413379" cy="432813"/>
              </a:xfrm>
              <a:prstGeom prst="triangl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186" name="グループ化 1185"/>
              <p:cNvGrpSpPr/>
              <p:nvPr/>
            </p:nvGrpSpPr>
            <p:grpSpPr>
              <a:xfrm>
                <a:off x="5983171" y="965975"/>
                <a:ext cx="799974" cy="624083"/>
                <a:chOff x="5559551" y="2748280"/>
                <a:chExt cx="799974" cy="766188"/>
              </a:xfrm>
              <a:pattFill prst="lgCheck">
                <a:fgClr>
                  <a:srgbClr val="FF0000"/>
                </a:fgClr>
                <a:bgClr>
                  <a:srgbClr val="FF99CC"/>
                </a:bgClr>
              </a:pattFill>
            </p:grpSpPr>
            <p:sp>
              <p:nvSpPr>
                <p:cNvPr id="1207" name="フリーフォーム 1206"/>
                <p:cNvSpPr/>
                <p:nvPr/>
              </p:nvSpPr>
              <p:spPr>
                <a:xfrm flipH="1">
                  <a:off x="5559551" y="2748280"/>
                  <a:ext cx="431520" cy="744252"/>
                </a:xfrm>
                <a:custGeom>
                  <a:avLst/>
                  <a:gdLst>
                    <a:gd name="connsiteX0" fmla="*/ 431520 w 431520"/>
                    <a:gd name="connsiteY0" fmla="*/ 0 h 744252"/>
                    <a:gd name="connsiteX1" fmla="*/ 251110 w 431520"/>
                    <a:gd name="connsiteY1" fmla="*/ 0 h 744252"/>
                    <a:gd name="connsiteX2" fmla="*/ 0 w 431520"/>
                    <a:gd name="connsiteY2" fmla="*/ 559979 h 744252"/>
                    <a:gd name="connsiteX3" fmla="*/ 97777 w 431520"/>
                    <a:gd name="connsiteY3" fmla="*/ 744252 h 744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1520" h="744252">
                      <a:moveTo>
                        <a:pt x="431520" y="0"/>
                      </a:moveTo>
                      <a:lnTo>
                        <a:pt x="251110" y="0"/>
                      </a:lnTo>
                      <a:lnTo>
                        <a:pt x="0" y="559979"/>
                      </a:lnTo>
                      <a:lnTo>
                        <a:pt x="97777" y="744252"/>
                      </a:lnTo>
                      <a:close/>
                    </a:path>
                  </a:pathLst>
                </a:custGeom>
                <a:pattFill prst="solidDmnd">
                  <a:fgClr>
                    <a:srgbClr val="FF0000"/>
                  </a:fgClr>
                  <a:bgClr>
                    <a:srgbClr val="FFCCFF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08" name="平行四辺形 1207"/>
                <p:cNvSpPr/>
                <p:nvPr/>
              </p:nvSpPr>
              <p:spPr>
                <a:xfrm>
                  <a:off x="5835535" y="2748280"/>
                  <a:ext cx="523990" cy="766188"/>
                </a:xfrm>
                <a:prstGeom prst="parallelogram">
                  <a:avLst>
                    <a:gd name="adj" fmla="val 65570"/>
                  </a:avLst>
                </a:prstGeom>
                <a:pattFill prst="solidDmnd">
                  <a:fgClr>
                    <a:srgbClr val="FF0000"/>
                  </a:fgClr>
                  <a:bgClr>
                    <a:srgbClr val="FFCCFF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187" name="角丸四角形 1186"/>
              <p:cNvSpPr/>
              <p:nvPr/>
            </p:nvSpPr>
            <p:spPr>
              <a:xfrm>
                <a:off x="5618625" y="1501970"/>
                <a:ext cx="1519686" cy="517796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8" name="角丸四角形 1187"/>
              <p:cNvSpPr/>
              <p:nvPr/>
            </p:nvSpPr>
            <p:spPr>
              <a:xfrm>
                <a:off x="5618625" y="1647162"/>
                <a:ext cx="1519686" cy="517796"/>
              </a:xfrm>
              <a:prstGeom prst="roundRect">
                <a:avLst>
                  <a:gd name="adj" fmla="val 50000"/>
                </a:avLst>
              </a:prstGeom>
              <a:solidFill>
                <a:srgbClr val="5B9BD5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9" name="角丸四角形 1188"/>
              <p:cNvSpPr/>
              <p:nvPr/>
            </p:nvSpPr>
            <p:spPr>
              <a:xfrm>
                <a:off x="5761066" y="1646239"/>
                <a:ext cx="1234804" cy="58622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90" name="角丸四角形 1189"/>
              <p:cNvSpPr/>
              <p:nvPr/>
            </p:nvSpPr>
            <p:spPr>
              <a:xfrm>
                <a:off x="5997952" y="1646239"/>
                <a:ext cx="761032" cy="586222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91" name="角丸四角形 1190"/>
              <p:cNvSpPr/>
              <p:nvPr/>
            </p:nvSpPr>
            <p:spPr>
              <a:xfrm>
                <a:off x="6186396" y="1646239"/>
                <a:ext cx="406383" cy="58622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192" name="グループ化 1191"/>
              <p:cNvGrpSpPr/>
              <p:nvPr/>
            </p:nvGrpSpPr>
            <p:grpSpPr>
              <a:xfrm>
                <a:off x="5828277" y="2100109"/>
                <a:ext cx="1094261" cy="299702"/>
                <a:chOff x="2610657" y="3882413"/>
                <a:chExt cx="1094261" cy="299702"/>
              </a:xfrm>
              <a:solidFill>
                <a:srgbClr val="FFCC99"/>
              </a:solidFill>
            </p:grpSpPr>
            <p:grpSp>
              <p:nvGrpSpPr>
                <p:cNvPr id="1195" name="グループ化 1194"/>
                <p:cNvGrpSpPr/>
                <p:nvPr/>
              </p:nvGrpSpPr>
              <p:grpSpPr>
                <a:xfrm rot="20656335">
                  <a:off x="2610657" y="3882413"/>
                  <a:ext cx="562546" cy="299702"/>
                  <a:chOff x="1271282" y="4221958"/>
                  <a:chExt cx="903520" cy="404758"/>
                </a:xfrm>
                <a:grpFill/>
              </p:grpSpPr>
              <p:sp>
                <p:nvSpPr>
                  <p:cNvPr id="1202" name="円/楕円 31"/>
                  <p:cNvSpPr/>
                  <p:nvPr/>
                </p:nvSpPr>
                <p:spPr>
                  <a:xfrm>
                    <a:off x="1271282" y="4221958"/>
                    <a:ext cx="660044" cy="325835"/>
                  </a:xfrm>
                  <a:custGeom>
                    <a:avLst/>
                    <a:gdLst>
                      <a:gd name="connsiteX0" fmla="*/ 0 w 921543"/>
                      <a:gd name="connsiteY0" fmla="*/ 227390 h 454780"/>
                      <a:gd name="connsiteX1" fmla="*/ 460772 w 921543"/>
                      <a:gd name="connsiteY1" fmla="*/ 0 h 454780"/>
                      <a:gd name="connsiteX2" fmla="*/ 921544 w 921543"/>
                      <a:gd name="connsiteY2" fmla="*/ 227390 h 454780"/>
                      <a:gd name="connsiteX3" fmla="*/ 460772 w 921543"/>
                      <a:gd name="connsiteY3" fmla="*/ 454780 h 454780"/>
                      <a:gd name="connsiteX4" fmla="*/ 0 w 921543"/>
                      <a:gd name="connsiteY4" fmla="*/ 227390 h 454780"/>
                      <a:gd name="connsiteX0" fmla="*/ 35 w 921579"/>
                      <a:gd name="connsiteY0" fmla="*/ 227390 h 340824"/>
                      <a:gd name="connsiteX1" fmla="*/ 460807 w 921579"/>
                      <a:gd name="connsiteY1" fmla="*/ 0 h 340824"/>
                      <a:gd name="connsiteX2" fmla="*/ 921579 w 921579"/>
                      <a:gd name="connsiteY2" fmla="*/ 227390 h 340824"/>
                      <a:gd name="connsiteX3" fmla="*/ 479857 w 921579"/>
                      <a:gd name="connsiteY3" fmla="*/ 340480 h 340824"/>
                      <a:gd name="connsiteX4" fmla="*/ 35 w 921579"/>
                      <a:gd name="connsiteY4" fmla="*/ 227390 h 340824"/>
                      <a:gd name="connsiteX0" fmla="*/ 35 w 921579"/>
                      <a:gd name="connsiteY0" fmla="*/ 227390 h 358777"/>
                      <a:gd name="connsiteX1" fmla="*/ 460807 w 921579"/>
                      <a:gd name="connsiteY1" fmla="*/ 0 h 358777"/>
                      <a:gd name="connsiteX2" fmla="*/ 921579 w 921579"/>
                      <a:gd name="connsiteY2" fmla="*/ 227390 h 358777"/>
                      <a:gd name="connsiteX3" fmla="*/ 479857 w 921579"/>
                      <a:gd name="connsiteY3" fmla="*/ 340480 h 358777"/>
                      <a:gd name="connsiteX4" fmla="*/ 35 w 921579"/>
                      <a:gd name="connsiteY4" fmla="*/ 227390 h 358777"/>
                      <a:gd name="connsiteX0" fmla="*/ 24 w 888230"/>
                      <a:gd name="connsiteY0" fmla="*/ 227501 h 350077"/>
                      <a:gd name="connsiteX1" fmla="*/ 460796 w 888230"/>
                      <a:gd name="connsiteY1" fmla="*/ 111 h 350077"/>
                      <a:gd name="connsiteX2" fmla="*/ 888230 w 888230"/>
                      <a:gd name="connsiteY2" fmla="*/ 258458 h 350077"/>
                      <a:gd name="connsiteX3" fmla="*/ 479846 w 888230"/>
                      <a:gd name="connsiteY3" fmla="*/ 340591 h 350077"/>
                      <a:gd name="connsiteX4" fmla="*/ 24 w 888230"/>
                      <a:gd name="connsiteY4" fmla="*/ 227501 h 350077"/>
                      <a:gd name="connsiteX0" fmla="*/ 33 w 888239"/>
                      <a:gd name="connsiteY0" fmla="*/ 228482 h 351058"/>
                      <a:gd name="connsiteX1" fmla="*/ 460805 w 888239"/>
                      <a:gd name="connsiteY1" fmla="*/ 1092 h 351058"/>
                      <a:gd name="connsiteX2" fmla="*/ 888239 w 888239"/>
                      <a:gd name="connsiteY2" fmla="*/ 259439 h 351058"/>
                      <a:gd name="connsiteX3" fmla="*/ 479855 w 888239"/>
                      <a:gd name="connsiteY3" fmla="*/ 341572 h 351058"/>
                      <a:gd name="connsiteX4" fmla="*/ 33 w 888239"/>
                      <a:gd name="connsiteY4" fmla="*/ 228482 h 351058"/>
                      <a:gd name="connsiteX0" fmla="*/ 21 w 921564"/>
                      <a:gd name="connsiteY0" fmla="*/ 218063 h 350850"/>
                      <a:gd name="connsiteX1" fmla="*/ 494130 w 921564"/>
                      <a:gd name="connsiteY1" fmla="*/ 198 h 350850"/>
                      <a:gd name="connsiteX2" fmla="*/ 921564 w 921564"/>
                      <a:gd name="connsiteY2" fmla="*/ 258545 h 350850"/>
                      <a:gd name="connsiteX3" fmla="*/ 513180 w 921564"/>
                      <a:gd name="connsiteY3" fmla="*/ 340678 h 350850"/>
                      <a:gd name="connsiteX4" fmla="*/ 21 w 921564"/>
                      <a:gd name="connsiteY4" fmla="*/ 218063 h 350850"/>
                      <a:gd name="connsiteX0" fmla="*/ 34 w 921577"/>
                      <a:gd name="connsiteY0" fmla="*/ 218057 h 331822"/>
                      <a:gd name="connsiteX1" fmla="*/ 494143 w 921577"/>
                      <a:gd name="connsiteY1" fmla="*/ 192 h 331822"/>
                      <a:gd name="connsiteX2" fmla="*/ 921577 w 921577"/>
                      <a:gd name="connsiteY2" fmla="*/ 258539 h 331822"/>
                      <a:gd name="connsiteX3" fmla="*/ 517955 w 921577"/>
                      <a:gd name="connsiteY3" fmla="*/ 304954 h 331822"/>
                      <a:gd name="connsiteX4" fmla="*/ 34 w 921577"/>
                      <a:gd name="connsiteY4" fmla="*/ 218057 h 331822"/>
                      <a:gd name="connsiteX0" fmla="*/ 34 w 921577"/>
                      <a:gd name="connsiteY0" fmla="*/ 218057 h 342993"/>
                      <a:gd name="connsiteX1" fmla="*/ 494143 w 921577"/>
                      <a:gd name="connsiteY1" fmla="*/ 192 h 342993"/>
                      <a:gd name="connsiteX2" fmla="*/ 921577 w 921577"/>
                      <a:gd name="connsiteY2" fmla="*/ 258539 h 342993"/>
                      <a:gd name="connsiteX3" fmla="*/ 517955 w 921577"/>
                      <a:gd name="connsiteY3" fmla="*/ 304954 h 342993"/>
                      <a:gd name="connsiteX4" fmla="*/ 34 w 921577"/>
                      <a:gd name="connsiteY4" fmla="*/ 218057 h 342993"/>
                      <a:gd name="connsiteX0" fmla="*/ 22 w 921565"/>
                      <a:gd name="connsiteY0" fmla="*/ 218046 h 318209"/>
                      <a:gd name="connsiteX1" fmla="*/ 494131 w 921565"/>
                      <a:gd name="connsiteY1" fmla="*/ 181 h 318209"/>
                      <a:gd name="connsiteX2" fmla="*/ 921565 w 921565"/>
                      <a:gd name="connsiteY2" fmla="*/ 258528 h 318209"/>
                      <a:gd name="connsiteX3" fmla="*/ 513180 w 921565"/>
                      <a:gd name="connsiteY3" fmla="*/ 240649 h 318209"/>
                      <a:gd name="connsiteX4" fmla="*/ 22 w 921565"/>
                      <a:gd name="connsiteY4" fmla="*/ 218046 h 318209"/>
                      <a:gd name="connsiteX0" fmla="*/ 22 w 921565"/>
                      <a:gd name="connsiteY0" fmla="*/ 218046 h 340268"/>
                      <a:gd name="connsiteX1" fmla="*/ 494131 w 921565"/>
                      <a:gd name="connsiteY1" fmla="*/ 181 h 340268"/>
                      <a:gd name="connsiteX2" fmla="*/ 921565 w 921565"/>
                      <a:gd name="connsiteY2" fmla="*/ 258528 h 340268"/>
                      <a:gd name="connsiteX3" fmla="*/ 513180 w 921565"/>
                      <a:gd name="connsiteY3" fmla="*/ 240649 h 340268"/>
                      <a:gd name="connsiteX4" fmla="*/ 22 w 921565"/>
                      <a:gd name="connsiteY4" fmla="*/ 218046 h 340268"/>
                      <a:gd name="connsiteX0" fmla="*/ 2 w 921545"/>
                      <a:gd name="connsiteY0" fmla="*/ 220424 h 342646"/>
                      <a:gd name="connsiteX1" fmla="*/ 517923 w 921545"/>
                      <a:gd name="connsiteY1" fmla="*/ 178 h 342646"/>
                      <a:gd name="connsiteX2" fmla="*/ 921545 w 921545"/>
                      <a:gd name="connsiteY2" fmla="*/ 260906 h 342646"/>
                      <a:gd name="connsiteX3" fmla="*/ 513160 w 921545"/>
                      <a:gd name="connsiteY3" fmla="*/ 243027 h 342646"/>
                      <a:gd name="connsiteX4" fmla="*/ 2 w 921545"/>
                      <a:gd name="connsiteY4" fmla="*/ 220424 h 342646"/>
                      <a:gd name="connsiteX0" fmla="*/ 2 w 921545"/>
                      <a:gd name="connsiteY0" fmla="*/ 220288 h 342510"/>
                      <a:gd name="connsiteX1" fmla="*/ 517923 w 921545"/>
                      <a:gd name="connsiteY1" fmla="*/ 42 h 342510"/>
                      <a:gd name="connsiteX2" fmla="*/ 921545 w 921545"/>
                      <a:gd name="connsiteY2" fmla="*/ 260770 h 342510"/>
                      <a:gd name="connsiteX3" fmla="*/ 513160 w 921545"/>
                      <a:gd name="connsiteY3" fmla="*/ 242891 h 342510"/>
                      <a:gd name="connsiteX4" fmla="*/ 2 w 921545"/>
                      <a:gd name="connsiteY4" fmla="*/ 220288 h 342510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4449 w 749804"/>
                      <a:gd name="connsiteY0" fmla="*/ 93794 h 375291"/>
                      <a:gd name="connsiteX1" fmla="*/ 346182 w 749804"/>
                      <a:gd name="connsiteY1" fmla="*/ 32823 h 375291"/>
                      <a:gd name="connsiteX2" fmla="*/ 749804 w 749804"/>
                      <a:gd name="connsiteY2" fmla="*/ 293551 h 375291"/>
                      <a:gd name="connsiteX3" fmla="*/ 341419 w 749804"/>
                      <a:gd name="connsiteY3" fmla="*/ 275672 h 375291"/>
                      <a:gd name="connsiteX4" fmla="*/ 4449 w 749804"/>
                      <a:gd name="connsiteY4" fmla="*/ 93794 h 3752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49804" h="375291">
                        <a:moveTo>
                          <a:pt x="4449" y="93794"/>
                        </a:moveTo>
                        <a:cubicBezTo>
                          <a:pt x="42730" y="-76323"/>
                          <a:pt x="92579" y="37982"/>
                          <a:pt x="346182" y="32823"/>
                        </a:cubicBezTo>
                        <a:cubicBezTo>
                          <a:pt x="599785" y="27664"/>
                          <a:pt x="749804" y="167967"/>
                          <a:pt x="749804" y="293551"/>
                        </a:cubicBezTo>
                        <a:cubicBezTo>
                          <a:pt x="749804" y="419135"/>
                          <a:pt x="499772" y="389575"/>
                          <a:pt x="341419" y="275672"/>
                        </a:cubicBezTo>
                        <a:cubicBezTo>
                          <a:pt x="183066" y="161769"/>
                          <a:pt x="-33832" y="263911"/>
                          <a:pt x="4449" y="93794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03" name="円/楕円 32"/>
                  <p:cNvSpPr/>
                  <p:nvPr/>
                </p:nvSpPr>
                <p:spPr>
                  <a:xfrm rot="1534639">
                    <a:off x="1822236" y="4405820"/>
                    <a:ext cx="342707" cy="11986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04" name="円/楕円 32"/>
                  <p:cNvSpPr/>
                  <p:nvPr/>
                </p:nvSpPr>
                <p:spPr>
                  <a:xfrm rot="1295949">
                    <a:off x="1787329" y="4444971"/>
                    <a:ext cx="387473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05" name="円/楕円 32"/>
                  <p:cNvSpPr/>
                  <p:nvPr/>
                </p:nvSpPr>
                <p:spPr>
                  <a:xfrm rot="1011749">
                    <a:off x="1756613" y="4466338"/>
                    <a:ext cx="352424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06" name="円/楕円 32"/>
                  <p:cNvSpPr/>
                  <p:nvPr/>
                </p:nvSpPr>
                <p:spPr>
                  <a:xfrm rot="1011749">
                    <a:off x="1714531" y="4491696"/>
                    <a:ext cx="247156" cy="13502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196" name="グループ化 1195"/>
                <p:cNvGrpSpPr/>
                <p:nvPr/>
              </p:nvGrpSpPr>
              <p:grpSpPr>
                <a:xfrm rot="943665" flipH="1">
                  <a:off x="3142372" y="3882413"/>
                  <a:ext cx="562546" cy="299702"/>
                  <a:chOff x="1271282" y="4221958"/>
                  <a:chExt cx="903520" cy="404758"/>
                </a:xfrm>
                <a:grpFill/>
              </p:grpSpPr>
              <p:sp>
                <p:nvSpPr>
                  <p:cNvPr id="1197" name="円/楕円 31"/>
                  <p:cNvSpPr/>
                  <p:nvPr/>
                </p:nvSpPr>
                <p:spPr>
                  <a:xfrm>
                    <a:off x="1271282" y="4221958"/>
                    <a:ext cx="660044" cy="325835"/>
                  </a:xfrm>
                  <a:custGeom>
                    <a:avLst/>
                    <a:gdLst>
                      <a:gd name="connsiteX0" fmla="*/ 0 w 921543"/>
                      <a:gd name="connsiteY0" fmla="*/ 227390 h 454780"/>
                      <a:gd name="connsiteX1" fmla="*/ 460772 w 921543"/>
                      <a:gd name="connsiteY1" fmla="*/ 0 h 454780"/>
                      <a:gd name="connsiteX2" fmla="*/ 921544 w 921543"/>
                      <a:gd name="connsiteY2" fmla="*/ 227390 h 454780"/>
                      <a:gd name="connsiteX3" fmla="*/ 460772 w 921543"/>
                      <a:gd name="connsiteY3" fmla="*/ 454780 h 454780"/>
                      <a:gd name="connsiteX4" fmla="*/ 0 w 921543"/>
                      <a:gd name="connsiteY4" fmla="*/ 227390 h 454780"/>
                      <a:gd name="connsiteX0" fmla="*/ 35 w 921579"/>
                      <a:gd name="connsiteY0" fmla="*/ 227390 h 340824"/>
                      <a:gd name="connsiteX1" fmla="*/ 460807 w 921579"/>
                      <a:gd name="connsiteY1" fmla="*/ 0 h 340824"/>
                      <a:gd name="connsiteX2" fmla="*/ 921579 w 921579"/>
                      <a:gd name="connsiteY2" fmla="*/ 227390 h 340824"/>
                      <a:gd name="connsiteX3" fmla="*/ 479857 w 921579"/>
                      <a:gd name="connsiteY3" fmla="*/ 340480 h 340824"/>
                      <a:gd name="connsiteX4" fmla="*/ 35 w 921579"/>
                      <a:gd name="connsiteY4" fmla="*/ 227390 h 340824"/>
                      <a:gd name="connsiteX0" fmla="*/ 35 w 921579"/>
                      <a:gd name="connsiteY0" fmla="*/ 227390 h 358777"/>
                      <a:gd name="connsiteX1" fmla="*/ 460807 w 921579"/>
                      <a:gd name="connsiteY1" fmla="*/ 0 h 358777"/>
                      <a:gd name="connsiteX2" fmla="*/ 921579 w 921579"/>
                      <a:gd name="connsiteY2" fmla="*/ 227390 h 358777"/>
                      <a:gd name="connsiteX3" fmla="*/ 479857 w 921579"/>
                      <a:gd name="connsiteY3" fmla="*/ 340480 h 358777"/>
                      <a:gd name="connsiteX4" fmla="*/ 35 w 921579"/>
                      <a:gd name="connsiteY4" fmla="*/ 227390 h 358777"/>
                      <a:gd name="connsiteX0" fmla="*/ 24 w 888230"/>
                      <a:gd name="connsiteY0" fmla="*/ 227501 h 350077"/>
                      <a:gd name="connsiteX1" fmla="*/ 460796 w 888230"/>
                      <a:gd name="connsiteY1" fmla="*/ 111 h 350077"/>
                      <a:gd name="connsiteX2" fmla="*/ 888230 w 888230"/>
                      <a:gd name="connsiteY2" fmla="*/ 258458 h 350077"/>
                      <a:gd name="connsiteX3" fmla="*/ 479846 w 888230"/>
                      <a:gd name="connsiteY3" fmla="*/ 340591 h 350077"/>
                      <a:gd name="connsiteX4" fmla="*/ 24 w 888230"/>
                      <a:gd name="connsiteY4" fmla="*/ 227501 h 350077"/>
                      <a:gd name="connsiteX0" fmla="*/ 33 w 888239"/>
                      <a:gd name="connsiteY0" fmla="*/ 228482 h 351058"/>
                      <a:gd name="connsiteX1" fmla="*/ 460805 w 888239"/>
                      <a:gd name="connsiteY1" fmla="*/ 1092 h 351058"/>
                      <a:gd name="connsiteX2" fmla="*/ 888239 w 888239"/>
                      <a:gd name="connsiteY2" fmla="*/ 259439 h 351058"/>
                      <a:gd name="connsiteX3" fmla="*/ 479855 w 888239"/>
                      <a:gd name="connsiteY3" fmla="*/ 341572 h 351058"/>
                      <a:gd name="connsiteX4" fmla="*/ 33 w 888239"/>
                      <a:gd name="connsiteY4" fmla="*/ 228482 h 351058"/>
                      <a:gd name="connsiteX0" fmla="*/ 21 w 921564"/>
                      <a:gd name="connsiteY0" fmla="*/ 218063 h 350850"/>
                      <a:gd name="connsiteX1" fmla="*/ 494130 w 921564"/>
                      <a:gd name="connsiteY1" fmla="*/ 198 h 350850"/>
                      <a:gd name="connsiteX2" fmla="*/ 921564 w 921564"/>
                      <a:gd name="connsiteY2" fmla="*/ 258545 h 350850"/>
                      <a:gd name="connsiteX3" fmla="*/ 513180 w 921564"/>
                      <a:gd name="connsiteY3" fmla="*/ 340678 h 350850"/>
                      <a:gd name="connsiteX4" fmla="*/ 21 w 921564"/>
                      <a:gd name="connsiteY4" fmla="*/ 218063 h 350850"/>
                      <a:gd name="connsiteX0" fmla="*/ 34 w 921577"/>
                      <a:gd name="connsiteY0" fmla="*/ 218057 h 331822"/>
                      <a:gd name="connsiteX1" fmla="*/ 494143 w 921577"/>
                      <a:gd name="connsiteY1" fmla="*/ 192 h 331822"/>
                      <a:gd name="connsiteX2" fmla="*/ 921577 w 921577"/>
                      <a:gd name="connsiteY2" fmla="*/ 258539 h 331822"/>
                      <a:gd name="connsiteX3" fmla="*/ 517955 w 921577"/>
                      <a:gd name="connsiteY3" fmla="*/ 304954 h 331822"/>
                      <a:gd name="connsiteX4" fmla="*/ 34 w 921577"/>
                      <a:gd name="connsiteY4" fmla="*/ 218057 h 331822"/>
                      <a:gd name="connsiteX0" fmla="*/ 34 w 921577"/>
                      <a:gd name="connsiteY0" fmla="*/ 218057 h 342993"/>
                      <a:gd name="connsiteX1" fmla="*/ 494143 w 921577"/>
                      <a:gd name="connsiteY1" fmla="*/ 192 h 342993"/>
                      <a:gd name="connsiteX2" fmla="*/ 921577 w 921577"/>
                      <a:gd name="connsiteY2" fmla="*/ 258539 h 342993"/>
                      <a:gd name="connsiteX3" fmla="*/ 517955 w 921577"/>
                      <a:gd name="connsiteY3" fmla="*/ 304954 h 342993"/>
                      <a:gd name="connsiteX4" fmla="*/ 34 w 921577"/>
                      <a:gd name="connsiteY4" fmla="*/ 218057 h 342993"/>
                      <a:gd name="connsiteX0" fmla="*/ 22 w 921565"/>
                      <a:gd name="connsiteY0" fmla="*/ 218046 h 318209"/>
                      <a:gd name="connsiteX1" fmla="*/ 494131 w 921565"/>
                      <a:gd name="connsiteY1" fmla="*/ 181 h 318209"/>
                      <a:gd name="connsiteX2" fmla="*/ 921565 w 921565"/>
                      <a:gd name="connsiteY2" fmla="*/ 258528 h 318209"/>
                      <a:gd name="connsiteX3" fmla="*/ 513180 w 921565"/>
                      <a:gd name="connsiteY3" fmla="*/ 240649 h 318209"/>
                      <a:gd name="connsiteX4" fmla="*/ 22 w 921565"/>
                      <a:gd name="connsiteY4" fmla="*/ 218046 h 318209"/>
                      <a:gd name="connsiteX0" fmla="*/ 22 w 921565"/>
                      <a:gd name="connsiteY0" fmla="*/ 218046 h 340268"/>
                      <a:gd name="connsiteX1" fmla="*/ 494131 w 921565"/>
                      <a:gd name="connsiteY1" fmla="*/ 181 h 340268"/>
                      <a:gd name="connsiteX2" fmla="*/ 921565 w 921565"/>
                      <a:gd name="connsiteY2" fmla="*/ 258528 h 340268"/>
                      <a:gd name="connsiteX3" fmla="*/ 513180 w 921565"/>
                      <a:gd name="connsiteY3" fmla="*/ 240649 h 340268"/>
                      <a:gd name="connsiteX4" fmla="*/ 22 w 921565"/>
                      <a:gd name="connsiteY4" fmla="*/ 218046 h 340268"/>
                      <a:gd name="connsiteX0" fmla="*/ 2 w 921545"/>
                      <a:gd name="connsiteY0" fmla="*/ 220424 h 342646"/>
                      <a:gd name="connsiteX1" fmla="*/ 517923 w 921545"/>
                      <a:gd name="connsiteY1" fmla="*/ 178 h 342646"/>
                      <a:gd name="connsiteX2" fmla="*/ 921545 w 921545"/>
                      <a:gd name="connsiteY2" fmla="*/ 260906 h 342646"/>
                      <a:gd name="connsiteX3" fmla="*/ 513160 w 921545"/>
                      <a:gd name="connsiteY3" fmla="*/ 243027 h 342646"/>
                      <a:gd name="connsiteX4" fmla="*/ 2 w 921545"/>
                      <a:gd name="connsiteY4" fmla="*/ 220424 h 342646"/>
                      <a:gd name="connsiteX0" fmla="*/ 2 w 921545"/>
                      <a:gd name="connsiteY0" fmla="*/ 220288 h 342510"/>
                      <a:gd name="connsiteX1" fmla="*/ 517923 w 921545"/>
                      <a:gd name="connsiteY1" fmla="*/ 42 h 342510"/>
                      <a:gd name="connsiteX2" fmla="*/ 921545 w 921545"/>
                      <a:gd name="connsiteY2" fmla="*/ 260770 h 342510"/>
                      <a:gd name="connsiteX3" fmla="*/ 513160 w 921545"/>
                      <a:gd name="connsiteY3" fmla="*/ 242891 h 342510"/>
                      <a:gd name="connsiteX4" fmla="*/ 2 w 921545"/>
                      <a:gd name="connsiteY4" fmla="*/ 220288 h 342510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4449 w 749804"/>
                      <a:gd name="connsiteY0" fmla="*/ 93794 h 375291"/>
                      <a:gd name="connsiteX1" fmla="*/ 346182 w 749804"/>
                      <a:gd name="connsiteY1" fmla="*/ 32823 h 375291"/>
                      <a:gd name="connsiteX2" fmla="*/ 749804 w 749804"/>
                      <a:gd name="connsiteY2" fmla="*/ 293551 h 375291"/>
                      <a:gd name="connsiteX3" fmla="*/ 341419 w 749804"/>
                      <a:gd name="connsiteY3" fmla="*/ 275672 h 375291"/>
                      <a:gd name="connsiteX4" fmla="*/ 4449 w 749804"/>
                      <a:gd name="connsiteY4" fmla="*/ 93794 h 3752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49804" h="375291">
                        <a:moveTo>
                          <a:pt x="4449" y="93794"/>
                        </a:moveTo>
                        <a:cubicBezTo>
                          <a:pt x="42730" y="-76323"/>
                          <a:pt x="92579" y="37982"/>
                          <a:pt x="346182" y="32823"/>
                        </a:cubicBezTo>
                        <a:cubicBezTo>
                          <a:pt x="599785" y="27664"/>
                          <a:pt x="749804" y="167967"/>
                          <a:pt x="749804" y="293551"/>
                        </a:cubicBezTo>
                        <a:cubicBezTo>
                          <a:pt x="749804" y="419135"/>
                          <a:pt x="499772" y="389575"/>
                          <a:pt x="341419" y="275672"/>
                        </a:cubicBezTo>
                        <a:cubicBezTo>
                          <a:pt x="183066" y="161769"/>
                          <a:pt x="-33832" y="263911"/>
                          <a:pt x="4449" y="93794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98" name="円/楕円 32"/>
                  <p:cNvSpPr/>
                  <p:nvPr/>
                </p:nvSpPr>
                <p:spPr>
                  <a:xfrm rot="1534639">
                    <a:off x="1822236" y="4405820"/>
                    <a:ext cx="342707" cy="11986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99" name="円/楕円 32"/>
                  <p:cNvSpPr/>
                  <p:nvPr/>
                </p:nvSpPr>
                <p:spPr>
                  <a:xfrm rot="1295949">
                    <a:off x="1787329" y="4444971"/>
                    <a:ext cx="387473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00" name="円/楕円 32"/>
                  <p:cNvSpPr/>
                  <p:nvPr/>
                </p:nvSpPr>
                <p:spPr>
                  <a:xfrm rot="1011749">
                    <a:off x="1756613" y="4466338"/>
                    <a:ext cx="352424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01" name="円/楕円 32"/>
                  <p:cNvSpPr/>
                  <p:nvPr/>
                </p:nvSpPr>
                <p:spPr>
                  <a:xfrm rot="1011749">
                    <a:off x="1714531" y="4491696"/>
                    <a:ext cx="247156" cy="13502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1193" name="フリーフォーム 1192"/>
              <p:cNvSpPr/>
              <p:nvPr/>
            </p:nvSpPr>
            <p:spPr>
              <a:xfrm>
                <a:off x="4935157" y="1022784"/>
                <a:ext cx="1127398" cy="1292033"/>
              </a:xfrm>
              <a:custGeom>
                <a:avLst/>
                <a:gdLst>
                  <a:gd name="connsiteX0" fmla="*/ 862145 w 1127398"/>
                  <a:gd name="connsiteY0" fmla="*/ 0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862145 w 1127398"/>
                  <a:gd name="connsiteY0" fmla="*/ 0 h 1292033"/>
                  <a:gd name="connsiteX1" fmla="*/ 968513 w 1127398"/>
                  <a:gd name="connsiteY1" fmla="*/ 163536 h 1292033"/>
                  <a:gd name="connsiteX2" fmla="*/ 1070113 w 1127398"/>
                  <a:gd name="connsiteY2" fmla="*/ 331813 h 1292033"/>
                  <a:gd name="connsiteX3" fmla="*/ 1084714 w 1127398"/>
                  <a:gd name="connsiteY3" fmla="*/ 733583 h 1292033"/>
                  <a:gd name="connsiteX4" fmla="*/ 890041 w 1127398"/>
                  <a:gd name="connsiteY4" fmla="*/ 1289960 h 1292033"/>
                  <a:gd name="connsiteX5" fmla="*/ 833274 w 1127398"/>
                  <a:gd name="connsiteY5" fmla="*/ 1289882 h 1292033"/>
                  <a:gd name="connsiteX6" fmla="*/ 822618 w 1127398"/>
                  <a:gd name="connsiteY6" fmla="*/ 1292033 h 1292033"/>
                  <a:gd name="connsiteX7" fmla="*/ 466520 w 1127398"/>
                  <a:gd name="connsiteY7" fmla="*/ 1291142 h 1292033"/>
                  <a:gd name="connsiteX8" fmla="*/ 14455 w 1127398"/>
                  <a:gd name="connsiteY8" fmla="*/ 1198125 h 1292033"/>
                  <a:gd name="connsiteX9" fmla="*/ 344114 w 1127398"/>
                  <a:gd name="connsiteY9" fmla="*/ 848175 h 1292033"/>
                  <a:gd name="connsiteX10" fmla="*/ 582297 w 1127398"/>
                  <a:gd name="connsiteY10" fmla="*/ 500044 h 1292033"/>
                  <a:gd name="connsiteX11" fmla="*/ 584497 w 1127398"/>
                  <a:gd name="connsiteY11" fmla="*/ 497093 h 1292033"/>
                  <a:gd name="connsiteX12" fmla="*/ 632805 w 1127398"/>
                  <a:gd name="connsiteY12" fmla="*/ 378450 h 1292033"/>
                  <a:gd name="connsiteX13" fmla="*/ 862145 w 1127398"/>
                  <a:gd name="connsiteY13" fmla="*/ 0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13" fmla="*/ 1059953 w 1127398"/>
                  <a:gd name="connsiteY13" fmla="*/ 254976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1070113 w 1127398"/>
                  <a:gd name="connsiteY0" fmla="*/ 331813 h 1292033"/>
                  <a:gd name="connsiteX1" fmla="*/ 1084714 w 1127398"/>
                  <a:gd name="connsiteY1" fmla="*/ 733583 h 1292033"/>
                  <a:gd name="connsiteX2" fmla="*/ 890041 w 1127398"/>
                  <a:gd name="connsiteY2" fmla="*/ 1289960 h 1292033"/>
                  <a:gd name="connsiteX3" fmla="*/ 833274 w 1127398"/>
                  <a:gd name="connsiteY3" fmla="*/ 1289882 h 1292033"/>
                  <a:gd name="connsiteX4" fmla="*/ 822618 w 1127398"/>
                  <a:gd name="connsiteY4" fmla="*/ 1292033 h 1292033"/>
                  <a:gd name="connsiteX5" fmla="*/ 466520 w 1127398"/>
                  <a:gd name="connsiteY5" fmla="*/ 1291142 h 1292033"/>
                  <a:gd name="connsiteX6" fmla="*/ 14455 w 1127398"/>
                  <a:gd name="connsiteY6" fmla="*/ 1198125 h 1292033"/>
                  <a:gd name="connsiteX7" fmla="*/ 344114 w 1127398"/>
                  <a:gd name="connsiteY7" fmla="*/ 848175 h 1292033"/>
                  <a:gd name="connsiteX8" fmla="*/ 582297 w 1127398"/>
                  <a:gd name="connsiteY8" fmla="*/ 500044 h 1292033"/>
                  <a:gd name="connsiteX9" fmla="*/ 584497 w 1127398"/>
                  <a:gd name="connsiteY9" fmla="*/ 497093 h 1292033"/>
                  <a:gd name="connsiteX10" fmla="*/ 632805 w 1127398"/>
                  <a:gd name="connsiteY10" fmla="*/ 378450 h 1292033"/>
                  <a:gd name="connsiteX11" fmla="*/ 862145 w 1127398"/>
                  <a:gd name="connsiteY11" fmla="*/ 0 h 1292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7398" h="1292033">
                    <a:moveTo>
                      <a:pt x="1070113" y="331813"/>
                    </a:moveTo>
                    <a:cubicBezTo>
                      <a:pt x="1107208" y="454077"/>
                      <a:pt x="1144356" y="574199"/>
                      <a:pt x="1084714" y="733583"/>
                    </a:cubicBezTo>
                    <a:cubicBezTo>
                      <a:pt x="1200102" y="1209108"/>
                      <a:pt x="1063499" y="1282376"/>
                      <a:pt x="890041" y="1289960"/>
                    </a:cubicBezTo>
                    <a:lnTo>
                      <a:pt x="833274" y="1289882"/>
                    </a:lnTo>
                    <a:lnTo>
                      <a:pt x="822618" y="1292033"/>
                    </a:lnTo>
                    <a:lnTo>
                      <a:pt x="466520" y="1291142"/>
                    </a:lnTo>
                    <a:cubicBezTo>
                      <a:pt x="268421" y="1298046"/>
                      <a:pt x="59135" y="1232488"/>
                      <a:pt x="14455" y="1198125"/>
                    </a:cubicBezTo>
                    <a:cubicBezTo>
                      <a:pt x="-57034" y="1143145"/>
                      <a:pt x="149895" y="1058059"/>
                      <a:pt x="344114" y="848175"/>
                    </a:cubicBezTo>
                    <a:cubicBezTo>
                      <a:pt x="450328" y="733396"/>
                      <a:pt x="522499" y="589412"/>
                      <a:pt x="582297" y="500044"/>
                    </a:cubicBezTo>
                    <a:lnTo>
                      <a:pt x="584497" y="497093"/>
                    </a:lnTo>
                    <a:lnTo>
                      <a:pt x="632805" y="378450"/>
                    </a:lnTo>
                    <a:cubicBezTo>
                      <a:pt x="716630" y="184341"/>
                      <a:pt x="810294" y="13654"/>
                      <a:pt x="862145" y="0"/>
                    </a:cubicBezTo>
                  </a:path>
                </a:pathLst>
              </a:custGeom>
              <a:pattFill prst="solidDmnd">
                <a:fgClr>
                  <a:srgbClr val="FF0000"/>
                </a:fgClr>
                <a:bgClr>
                  <a:srgbClr val="FFCCFF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94" name="フリーフォーム 1193"/>
              <p:cNvSpPr/>
              <p:nvPr/>
            </p:nvSpPr>
            <p:spPr>
              <a:xfrm flipH="1">
                <a:off x="6699279" y="1022784"/>
                <a:ext cx="1127398" cy="1292033"/>
              </a:xfrm>
              <a:custGeom>
                <a:avLst/>
                <a:gdLst>
                  <a:gd name="connsiteX0" fmla="*/ 862145 w 1127398"/>
                  <a:gd name="connsiteY0" fmla="*/ 0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862145 w 1127398"/>
                  <a:gd name="connsiteY0" fmla="*/ 0 h 1292033"/>
                  <a:gd name="connsiteX1" fmla="*/ 968513 w 1127398"/>
                  <a:gd name="connsiteY1" fmla="*/ 163536 h 1292033"/>
                  <a:gd name="connsiteX2" fmla="*/ 1070113 w 1127398"/>
                  <a:gd name="connsiteY2" fmla="*/ 331813 h 1292033"/>
                  <a:gd name="connsiteX3" fmla="*/ 1084714 w 1127398"/>
                  <a:gd name="connsiteY3" fmla="*/ 733583 h 1292033"/>
                  <a:gd name="connsiteX4" fmla="*/ 890041 w 1127398"/>
                  <a:gd name="connsiteY4" fmla="*/ 1289960 h 1292033"/>
                  <a:gd name="connsiteX5" fmla="*/ 833274 w 1127398"/>
                  <a:gd name="connsiteY5" fmla="*/ 1289882 h 1292033"/>
                  <a:gd name="connsiteX6" fmla="*/ 822618 w 1127398"/>
                  <a:gd name="connsiteY6" fmla="*/ 1292033 h 1292033"/>
                  <a:gd name="connsiteX7" fmla="*/ 466520 w 1127398"/>
                  <a:gd name="connsiteY7" fmla="*/ 1291142 h 1292033"/>
                  <a:gd name="connsiteX8" fmla="*/ 14455 w 1127398"/>
                  <a:gd name="connsiteY8" fmla="*/ 1198125 h 1292033"/>
                  <a:gd name="connsiteX9" fmla="*/ 344114 w 1127398"/>
                  <a:gd name="connsiteY9" fmla="*/ 848175 h 1292033"/>
                  <a:gd name="connsiteX10" fmla="*/ 582297 w 1127398"/>
                  <a:gd name="connsiteY10" fmla="*/ 500044 h 1292033"/>
                  <a:gd name="connsiteX11" fmla="*/ 584497 w 1127398"/>
                  <a:gd name="connsiteY11" fmla="*/ 497093 h 1292033"/>
                  <a:gd name="connsiteX12" fmla="*/ 632805 w 1127398"/>
                  <a:gd name="connsiteY12" fmla="*/ 378450 h 1292033"/>
                  <a:gd name="connsiteX13" fmla="*/ 862145 w 1127398"/>
                  <a:gd name="connsiteY13" fmla="*/ 0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13" fmla="*/ 1059953 w 1127398"/>
                  <a:gd name="connsiteY13" fmla="*/ 254976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1070113 w 1127398"/>
                  <a:gd name="connsiteY0" fmla="*/ 331813 h 1292033"/>
                  <a:gd name="connsiteX1" fmla="*/ 1084714 w 1127398"/>
                  <a:gd name="connsiteY1" fmla="*/ 733583 h 1292033"/>
                  <a:gd name="connsiteX2" fmla="*/ 890041 w 1127398"/>
                  <a:gd name="connsiteY2" fmla="*/ 1289960 h 1292033"/>
                  <a:gd name="connsiteX3" fmla="*/ 833274 w 1127398"/>
                  <a:gd name="connsiteY3" fmla="*/ 1289882 h 1292033"/>
                  <a:gd name="connsiteX4" fmla="*/ 822618 w 1127398"/>
                  <a:gd name="connsiteY4" fmla="*/ 1292033 h 1292033"/>
                  <a:gd name="connsiteX5" fmla="*/ 466520 w 1127398"/>
                  <a:gd name="connsiteY5" fmla="*/ 1291142 h 1292033"/>
                  <a:gd name="connsiteX6" fmla="*/ 14455 w 1127398"/>
                  <a:gd name="connsiteY6" fmla="*/ 1198125 h 1292033"/>
                  <a:gd name="connsiteX7" fmla="*/ 344114 w 1127398"/>
                  <a:gd name="connsiteY7" fmla="*/ 848175 h 1292033"/>
                  <a:gd name="connsiteX8" fmla="*/ 582297 w 1127398"/>
                  <a:gd name="connsiteY8" fmla="*/ 500044 h 1292033"/>
                  <a:gd name="connsiteX9" fmla="*/ 584497 w 1127398"/>
                  <a:gd name="connsiteY9" fmla="*/ 497093 h 1292033"/>
                  <a:gd name="connsiteX10" fmla="*/ 632805 w 1127398"/>
                  <a:gd name="connsiteY10" fmla="*/ 378450 h 1292033"/>
                  <a:gd name="connsiteX11" fmla="*/ 862145 w 1127398"/>
                  <a:gd name="connsiteY11" fmla="*/ 0 h 1292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7398" h="1292033">
                    <a:moveTo>
                      <a:pt x="1070113" y="331813"/>
                    </a:moveTo>
                    <a:cubicBezTo>
                      <a:pt x="1107208" y="454077"/>
                      <a:pt x="1144356" y="574199"/>
                      <a:pt x="1084714" y="733583"/>
                    </a:cubicBezTo>
                    <a:cubicBezTo>
                      <a:pt x="1200102" y="1209108"/>
                      <a:pt x="1063499" y="1282376"/>
                      <a:pt x="890041" y="1289960"/>
                    </a:cubicBezTo>
                    <a:lnTo>
                      <a:pt x="833274" y="1289882"/>
                    </a:lnTo>
                    <a:lnTo>
                      <a:pt x="822618" y="1292033"/>
                    </a:lnTo>
                    <a:lnTo>
                      <a:pt x="466520" y="1291142"/>
                    </a:lnTo>
                    <a:cubicBezTo>
                      <a:pt x="268421" y="1298046"/>
                      <a:pt x="59135" y="1232488"/>
                      <a:pt x="14455" y="1198125"/>
                    </a:cubicBezTo>
                    <a:cubicBezTo>
                      <a:pt x="-57034" y="1143145"/>
                      <a:pt x="149895" y="1058059"/>
                      <a:pt x="344114" y="848175"/>
                    </a:cubicBezTo>
                    <a:cubicBezTo>
                      <a:pt x="450328" y="733396"/>
                      <a:pt x="522499" y="589412"/>
                      <a:pt x="582297" y="500044"/>
                    </a:cubicBezTo>
                    <a:lnTo>
                      <a:pt x="584497" y="497093"/>
                    </a:lnTo>
                    <a:lnTo>
                      <a:pt x="632805" y="378450"/>
                    </a:lnTo>
                    <a:cubicBezTo>
                      <a:pt x="716630" y="184341"/>
                      <a:pt x="810294" y="13654"/>
                      <a:pt x="862145" y="0"/>
                    </a:cubicBezTo>
                  </a:path>
                </a:pathLst>
              </a:custGeom>
              <a:pattFill prst="solidDmnd">
                <a:fgClr>
                  <a:srgbClr val="FF0000"/>
                </a:fgClr>
                <a:bgClr>
                  <a:srgbClr val="FFCCFF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164" name="グループ化 1163"/>
            <p:cNvGrpSpPr/>
            <p:nvPr/>
          </p:nvGrpSpPr>
          <p:grpSpPr>
            <a:xfrm>
              <a:off x="4906436" y="2140193"/>
              <a:ext cx="709080" cy="728460"/>
              <a:chOff x="903440" y="5311672"/>
              <a:chExt cx="834570" cy="857378"/>
            </a:xfrm>
          </p:grpSpPr>
          <p:sp>
            <p:nvSpPr>
              <p:cNvPr id="1165" name="円/楕円 273"/>
              <p:cNvSpPr/>
              <p:nvPr/>
            </p:nvSpPr>
            <p:spPr>
              <a:xfrm>
                <a:off x="929392" y="5311672"/>
                <a:ext cx="774926" cy="77492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166" name="グループ化 1165"/>
              <p:cNvGrpSpPr/>
              <p:nvPr/>
            </p:nvGrpSpPr>
            <p:grpSpPr>
              <a:xfrm>
                <a:off x="903440" y="5467012"/>
                <a:ext cx="834570" cy="702038"/>
                <a:chOff x="2791855" y="2130778"/>
                <a:chExt cx="1150919" cy="931736"/>
              </a:xfrm>
              <a:solidFill>
                <a:srgbClr val="FFCC99"/>
              </a:solidFill>
            </p:grpSpPr>
            <p:grpSp>
              <p:nvGrpSpPr>
                <p:cNvPr id="1177" name="グループ化 1176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182" name="円/楕円 307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83" name="円/楕円 308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178" name="グループ化 1177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180" name="円/楕円 305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81" name="円/楕円 306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179" name="円/楕円 304"/>
                <p:cNvSpPr/>
                <p:nvPr/>
              </p:nvSpPr>
              <p:spPr>
                <a:xfrm>
                  <a:off x="2902858" y="2130778"/>
                  <a:ext cx="928915" cy="931736"/>
                </a:xfrm>
                <a:custGeom>
                  <a:avLst/>
                  <a:gdLst>
                    <a:gd name="connsiteX0" fmla="*/ 0 w 826769"/>
                    <a:gd name="connsiteY0" fmla="*/ 483233 h 966465"/>
                    <a:gd name="connsiteX1" fmla="*/ 413385 w 826769"/>
                    <a:gd name="connsiteY1" fmla="*/ 0 h 966465"/>
                    <a:gd name="connsiteX2" fmla="*/ 826770 w 826769"/>
                    <a:gd name="connsiteY2" fmla="*/ 483233 h 966465"/>
                    <a:gd name="connsiteX3" fmla="*/ 413385 w 826769"/>
                    <a:gd name="connsiteY3" fmla="*/ 966466 h 966465"/>
                    <a:gd name="connsiteX4" fmla="*/ 0 w 826769"/>
                    <a:gd name="connsiteY4" fmla="*/ 483233 h 966465"/>
                    <a:gd name="connsiteX0" fmla="*/ 0 w 826770"/>
                    <a:gd name="connsiteY0" fmla="*/ 483233 h 966466"/>
                    <a:gd name="connsiteX1" fmla="*/ 413385 w 826770"/>
                    <a:gd name="connsiteY1" fmla="*/ 0 h 966466"/>
                    <a:gd name="connsiteX2" fmla="*/ 826770 w 826770"/>
                    <a:gd name="connsiteY2" fmla="*/ 483233 h 966466"/>
                    <a:gd name="connsiteX3" fmla="*/ 413385 w 826770"/>
                    <a:gd name="connsiteY3" fmla="*/ 966466 h 966466"/>
                    <a:gd name="connsiteX4" fmla="*/ 0 w 826770"/>
                    <a:gd name="connsiteY4" fmla="*/ 483233 h 966466"/>
                    <a:gd name="connsiteX0" fmla="*/ 0 w 826770"/>
                    <a:gd name="connsiteY0" fmla="*/ 483233 h 966466"/>
                    <a:gd name="connsiteX1" fmla="*/ 413385 w 826770"/>
                    <a:gd name="connsiteY1" fmla="*/ 0 h 966466"/>
                    <a:gd name="connsiteX2" fmla="*/ 826770 w 826770"/>
                    <a:gd name="connsiteY2" fmla="*/ 483233 h 966466"/>
                    <a:gd name="connsiteX3" fmla="*/ 413385 w 826770"/>
                    <a:gd name="connsiteY3" fmla="*/ 966466 h 966466"/>
                    <a:gd name="connsiteX4" fmla="*/ 0 w 826770"/>
                    <a:gd name="connsiteY4" fmla="*/ 483233 h 966466"/>
                    <a:gd name="connsiteX0" fmla="*/ 0 w 826770"/>
                    <a:gd name="connsiteY0" fmla="*/ 378458 h 861691"/>
                    <a:gd name="connsiteX1" fmla="*/ 400685 w 826770"/>
                    <a:gd name="connsiteY1" fmla="*/ 0 h 861691"/>
                    <a:gd name="connsiteX2" fmla="*/ 826770 w 826770"/>
                    <a:gd name="connsiteY2" fmla="*/ 378458 h 861691"/>
                    <a:gd name="connsiteX3" fmla="*/ 413385 w 826770"/>
                    <a:gd name="connsiteY3" fmla="*/ 861691 h 861691"/>
                    <a:gd name="connsiteX4" fmla="*/ 0 w 826770"/>
                    <a:gd name="connsiteY4" fmla="*/ 378458 h 8616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6770" h="861691">
                      <a:moveTo>
                        <a:pt x="0" y="378458"/>
                      </a:moveTo>
                      <a:cubicBezTo>
                        <a:pt x="0" y="111576"/>
                        <a:pt x="172379" y="0"/>
                        <a:pt x="400685" y="0"/>
                      </a:cubicBezTo>
                      <a:cubicBezTo>
                        <a:pt x="628991" y="0"/>
                        <a:pt x="826770" y="111576"/>
                        <a:pt x="826770" y="378458"/>
                      </a:cubicBezTo>
                      <a:cubicBezTo>
                        <a:pt x="826770" y="645340"/>
                        <a:pt x="641691" y="861691"/>
                        <a:pt x="413385" y="861691"/>
                      </a:cubicBezTo>
                      <a:cubicBezTo>
                        <a:pt x="185079" y="861691"/>
                        <a:pt x="0" y="645340"/>
                        <a:pt x="0" y="378458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167" name="円/楕円 27"/>
              <p:cNvSpPr/>
              <p:nvPr/>
            </p:nvSpPr>
            <p:spPr>
              <a:xfrm>
                <a:off x="1240606" y="6043182"/>
                <a:ext cx="16424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68" name="円/楕円 27"/>
              <p:cNvSpPr/>
              <p:nvPr/>
            </p:nvSpPr>
            <p:spPr>
              <a:xfrm rot="10800000">
                <a:off x="1027405" y="5659679"/>
                <a:ext cx="18745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69" name="円/楕円 27"/>
              <p:cNvSpPr/>
              <p:nvPr/>
            </p:nvSpPr>
            <p:spPr>
              <a:xfrm rot="10800000">
                <a:off x="1433805" y="5659679"/>
                <a:ext cx="18745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70" name="正方形/長方形 67"/>
              <p:cNvSpPr/>
              <p:nvPr/>
            </p:nvSpPr>
            <p:spPr>
              <a:xfrm>
                <a:off x="1303452" y="5956511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71" name="月 1170"/>
              <p:cNvSpPr/>
              <p:nvPr/>
            </p:nvSpPr>
            <p:spPr>
              <a:xfrm>
                <a:off x="944851" y="5438394"/>
                <a:ext cx="198316" cy="499360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72" name="月 1171"/>
              <p:cNvSpPr/>
              <p:nvPr/>
            </p:nvSpPr>
            <p:spPr>
              <a:xfrm>
                <a:off x="1079189" y="5404347"/>
                <a:ext cx="95311" cy="294787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73" name="月 1172"/>
              <p:cNvSpPr/>
              <p:nvPr/>
            </p:nvSpPr>
            <p:spPr>
              <a:xfrm>
                <a:off x="1014428" y="5431635"/>
                <a:ext cx="95311" cy="294787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74" name="月 1173"/>
              <p:cNvSpPr/>
              <p:nvPr/>
            </p:nvSpPr>
            <p:spPr>
              <a:xfrm>
                <a:off x="1145144" y="5373216"/>
                <a:ext cx="95311" cy="294787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75" name="円/楕円 27"/>
              <p:cNvSpPr/>
              <p:nvPr/>
            </p:nvSpPr>
            <p:spPr>
              <a:xfrm rot="10800000" flipV="1">
                <a:off x="1060203" y="5774974"/>
                <a:ext cx="121860" cy="4738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76" name="円/楕円 27"/>
              <p:cNvSpPr/>
              <p:nvPr/>
            </p:nvSpPr>
            <p:spPr>
              <a:xfrm rot="10800000" flipV="1">
                <a:off x="1466603" y="5774974"/>
                <a:ext cx="121860" cy="4738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209" name="グループ化 1208"/>
          <p:cNvGrpSpPr/>
          <p:nvPr/>
        </p:nvGrpSpPr>
        <p:grpSpPr>
          <a:xfrm>
            <a:off x="6066052" y="3219258"/>
            <a:ext cx="1548011" cy="1168649"/>
            <a:chOff x="6381955" y="2163473"/>
            <a:chExt cx="2001560" cy="1511049"/>
          </a:xfrm>
        </p:grpSpPr>
        <p:grpSp>
          <p:nvGrpSpPr>
            <p:cNvPr id="1210" name="グループ化 1209"/>
            <p:cNvGrpSpPr/>
            <p:nvPr/>
          </p:nvGrpSpPr>
          <p:grpSpPr>
            <a:xfrm>
              <a:off x="6381955" y="2681996"/>
              <a:ext cx="2001560" cy="992526"/>
              <a:chOff x="4935157" y="965975"/>
              <a:chExt cx="2891520" cy="1433836"/>
            </a:xfrm>
          </p:grpSpPr>
          <p:sp>
            <p:nvSpPr>
              <p:cNvPr id="1230" name="片側の 2 つの角を丸めた四角形 1229"/>
              <p:cNvSpPr/>
              <p:nvPr/>
            </p:nvSpPr>
            <p:spPr>
              <a:xfrm>
                <a:off x="5726958" y="965976"/>
                <a:ext cx="1303020" cy="878840"/>
              </a:xfrm>
              <a:prstGeom prst="round2SameRect">
                <a:avLst>
                  <a:gd name="adj1" fmla="val 22549"/>
                  <a:gd name="adj2" fmla="val 0"/>
                </a:avLst>
              </a:prstGeom>
              <a:pattFill prst="lgConfetti">
                <a:fgClr>
                  <a:srgbClr val="C00000"/>
                </a:fgClr>
                <a:bgClr>
                  <a:srgbClr val="FF33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31" name="二等辺三角形 1230"/>
              <p:cNvSpPr/>
              <p:nvPr/>
            </p:nvSpPr>
            <p:spPr>
              <a:xfrm rot="10800000">
                <a:off x="6179399" y="1105932"/>
                <a:ext cx="413379" cy="432813"/>
              </a:xfrm>
              <a:prstGeom prst="triangl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232" name="グループ化 1231"/>
              <p:cNvGrpSpPr/>
              <p:nvPr/>
            </p:nvGrpSpPr>
            <p:grpSpPr>
              <a:xfrm>
                <a:off x="5983171" y="965975"/>
                <a:ext cx="799974" cy="624083"/>
                <a:chOff x="5559551" y="2748280"/>
                <a:chExt cx="799974" cy="766188"/>
              </a:xfrm>
              <a:pattFill prst="lgCheck">
                <a:fgClr>
                  <a:srgbClr val="FF0000"/>
                </a:fgClr>
                <a:bgClr>
                  <a:srgbClr val="FF99CC"/>
                </a:bgClr>
              </a:pattFill>
            </p:grpSpPr>
            <p:sp>
              <p:nvSpPr>
                <p:cNvPr id="1253" name="フリーフォーム 1252"/>
                <p:cNvSpPr/>
                <p:nvPr/>
              </p:nvSpPr>
              <p:spPr>
                <a:xfrm flipH="1">
                  <a:off x="5559551" y="2748280"/>
                  <a:ext cx="431520" cy="744252"/>
                </a:xfrm>
                <a:custGeom>
                  <a:avLst/>
                  <a:gdLst>
                    <a:gd name="connsiteX0" fmla="*/ 431520 w 431520"/>
                    <a:gd name="connsiteY0" fmla="*/ 0 h 744252"/>
                    <a:gd name="connsiteX1" fmla="*/ 251110 w 431520"/>
                    <a:gd name="connsiteY1" fmla="*/ 0 h 744252"/>
                    <a:gd name="connsiteX2" fmla="*/ 0 w 431520"/>
                    <a:gd name="connsiteY2" fmla="*/ 559979 h 744252"/>
                    <a:gd name="connsiteX3" fmla="*/ 97777 w 431520"/>
                    <a:gd name="connsiteY3" fmla="*/ 744252 h 744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1520" h="744252">
                      <a:moveTo>
                        <a:pt x="431520" y="0"/>
                      </a:moveTo>
                      <a:lnTo>
                        <a:pt x="251110" y="0"/>
                      </a:lnTo>
                      <a:lnTo>
                        <a:pt x="0" y="559979"/>
                      </a:lnTo>
                      <a:lnTo>
                        <a:pt x="97777" y="744252"/>
                      </a:lnTo>
                      <a:close/>
                    </a:path>
                  </a:pathLst>
                </a:custGeom>
                <a:pattFill prst="lgConfetti">
                  <a:fgClr>
                    <a:srgbClr val="C00000"/>
                  </a:fgClr>
                  <a:bgClr>
                    <a:srgbClr val="FF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54" name="平行四辺形 1253"/>
                <p:cNvSpPr/>
                <p:nvPr/>
              </p:nvSpPr>
              <p:spPr>
                <a:xfrm>
                  <a:off x="5835535" y="2748280"/>
                  <a:ext cx="523990" cy="766188"/>
                </a:xfrm>
                <a:prstGeom prst="parallelogram">
                  <a:avLst>
                    <a:gd name="adj" fmla="val 65570"/>
                  </a:avLst>
                </a:prstGeom>
                <a:pattFill prst="lgConfetti">
                  <a:fgClr>
                    <a:srgbClr val="C00000"/>
                  </a:fgClr>
                  <a:bgClr>
                    <a:srgbClr val="FF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233" name="角丸四角形 1232"/>
              <p:cNvSpPr/>
              <p:nvPr/>
            </p:nvSpPr>
            <p:spPr>
              <a:xfrm>
                <a:off x="5618625" y="1501970"/>
                <a:ext cx="1519686" cy="517796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34" name="角丸四角形 1233"/>
              <p:cNvSpPr/>
              <p:nvPr/>
            </p:nvSpPr>
            <p:spPr>
              <a:xfrm>
                <a:off x="5618625" y="1647162"/>
                <a:ext cx="1519686" cy="517796"/>
              </a:xfrm>
              <a:prstGeom prst="roundRect">
                <a:avLst>
                  <a:gd name="adj" fmla="val 50000"/>
                </a:avLst>
              </a:prstGeom>
              <a:solidFill>
                <a:srgbClr val="5B9BD5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35" name="角丸四角形 1234"/>
              <p:cNvSpPr/>
              <p:nvPr/>
            </p:nvSpPr>
            <p:spPr>
              <a:xfrm>
                <a:off x="5761066" y="1646239"/>
                <a:ext cx="1234804" cy="58622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36" name="角丸四角形 1235"/>
              <p:cNvSpPr/>
              <p:nvPr/>
            </p:nvSpPr>
            <p:spPr>
              <a:xfrm>
                <a:off x="5997952" y="1646239"/>
                <a:ext cx="761032" cy="586222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37" name="角丸四角形 1236"/>
              <p:cNvSpPr/>
              <p:nvPr/>
            </p:nvSpPr>
            <p:spPr>
              <a:xfrm>
                <a:off x="6186396" y="1646239"/>
                <a:ext cx="406383" cy="58622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238" name="グループ化 1237"/>
              <p:cNvGrpSpPr/>
              <p:nvPr/>
            </p:nvGrpSpPr>
            <p:grpSpPr>
              <a:xfrm>
                <a:off x="5828277" y="2100109"/>
                <a:ext cx="1094261" cy="299702"/>
                <a:chOff x="2610657" y="3882413"/>
                <a:chExt cx="1094261" cy="299702"/>
              </a:xfrm>
              <a:solidFill>
                <a:srgbClr val="FFCC99"/>
              </a:solidFill>
            </p:grpSpPr>
            <p:grpSp>
              <p:nvGrpSpPr>
                <p:cNvPr id="1241" name="グループ化 1240"/>
                <p:cNvGrpSpPr/>
                <p:nvPr/>
              </p:nvGrpSpPr>
              <p:grpSpPr>
                <a:xfrm rot="20656335">
                  <a:off x="2610657" y="3882413"/>
                  <a:ext cx="562546" cy="299702"/>
                  <a:chOff x="1271282" y="4221958"/>
                  <a:chExt cx="903520" cy="404758"/>
                </a:xfrm>
                <a:grpFill/>
              </p:grpSpPr>
              <p:sp>
                <p:nvSpPr>
                  <p:cNvPr id="1248" name="円/楕円 31"/>
                  <p:cNvSpPr/>
                  <p:nvPr/>
                </p:nvSpPr>
                <p:spPr>
                  <a:xfrm>
                    <a:off x="1271282" y="4221958"/>
                    <a:ext cx="660044" cy="325835"/>
                  </a:xfrm>
                  <a:custGeom>
                    <a:avLst/>
                    <a:gdLst>
                      <a:gd name="connsiteX0" fmla="*/ 0 w 921543"/>
                      <a:gd name="connsiteY0" fmla="*/ 227390 h 454780"/>
                      <a:gd name="connsiteX1" fmla="*/ 460772 w 921543"/>
                      <a:gd name="connsiteY1" fmla="*/ 0 h 454780"/>
                      <a:gd name="connsiteX2" fmla="*/ 921544 w 921543"/>
                      <a:gd name="connsiteY2" fmla="*/ 227390 h 454780"/>
                      <a:gd name="connsiteX3" fmla="*/ 460772 w 921543"/>
                      <a:gd name="connsiteY3" fmla="*/ 454780 h 454780"/>
                      <a:gd name="connsiteX4" fmla="*/ 0 w 921543"/>
                      <a:gd name="connsiteY4" fmla="*/ 227390 h 454780"/>
                      <a:gd name="connsiteX0" fmla="*/ 35 w 921579"/>
                      <a:gd name="connsiteY0" fmla="*/ 227390 h 340824"/>
                      <a:gd name="connsiteX1" fmla="*/ 460807 w 921579"/>
                      <a:gd name="connsiteY1" fmla="*/ 0 h 340824"/>
                      <a:gd name="connsiteX2" fmla="*/ 921579 w 921579"/>
                      <a:gd name="connsiteY2" fmla="*/ 227390 h 340824"/>
                      <a:gd name="connsiteX3" fmla="*/ 479857 w 921579"/>
                      <a:gd name="connsiteY3" fmla="*/ 340480 h 340824"/>
                      <a:gd name="connsiteX4" fmla="*/ 35 w 921579"/>
                      <a:gd name="connsiteY4" fmla="*/ 227390 h 340824"/>
                      <a:gd name="connsiteX0" fmla="*/ 35 w 921579"/>
                      <a:gd name="connsiteY0" fmla="*/ 227390 h 358777"/>
                      <a:gd name="connsiteX1" fmla="*/ 460807 w 921579"/>
                      <a:gd name="connsiteY1" fmla="*/ 0 h 358777"/>
                      <a:gd name="connsiteX2" fmla="*/ 921579 w 921579"/>
                      <a:gd name="connsiteY2" fmla="*/ 227390 h 358777"/>
                      <a:gd name="connsiteX3" fmla="*/ 479857 w 921579"/>
                      <a:gd name="connsiteY3" fmla="*/ 340480 h 358777"/>
                      <a:gd name="connsiteX4" fmla="*/ 35 w 921579"/>
                      <a:gd name="connsiteY4" fmla="*/ 227390 h 358777"/>
                      <a:gd name="connsiteX0" fmla="*/ 24 w 888230"/>
                      <a:gd name="connsiteY0" fmla="*/ 227501 h 350077"/>
                      <a:gd name="connsiteX1" fmla="*/ 460796 w 888230"/>
                      <a:gd name="connsiteY1" fmla="*/ 111 h 350077"/>
                      <a:gd name="connsiteX2" fmla="*/ 888230 w 888230"/>
                      <a:gd name="connsiteY2" fmla="*/ 258458 h 350077"/>
                      <a:gd name="connsiteX3" fmla="*/ 479846 w 888230"/>
                      <a:gd name="connsiteY3" fmla="*/ 340591 h 350077"/>
                      <a:gd name="connsiteX4" fmla="*/ 24 w 888230"/>
                      <a:gd name="connsiteY4" fmla="*/ 227501 h 350077"/>
                      <a:gd name="connsiteX0" fmla="*/ 33 w 888239"/>
                      <a:gd name="connsiteY0" fmla="*/ 228482 h 351058"/>
                      <a:gd name="connsiteX1" fmla="*/ 460805 w 888239"/>
                      <a:gd name="connsiteY1" fmla="*/ 1092 h 351058"/>
                      <a:gd name="connsiteX2" fmla="*/ 888239 w 888239"/>
                      <a:gd name="connsiteY2" fmla="*/ 259439 h 351058"/>
                      <a:gd name="connsiteX3" fmla="*/ 479855 w 888239"/>
                      <a:gd name="connsiteY3" fmla="*/ 341572 h 351058"/>
                      <a:gd name="connsiteX4" fmla="*/ 33 w 888239"/>
                      <a:gd name="connsiteY4" fmla="*/ 228482 h 351058"/>
                      <a:gd name="connsiteX0" fmla="*/ 21 w 921564"/>
                      <a:gd name="connsiteY0" fmla="*/ 218063 h 350850"/>
                      <a:gd name="connsiteX1" fmla="*/ 494130 w 921564"/>
                      <a:gd name="connsiteY1" fmla="*/ 198 h 350850"/>
                      <a:gd name="connsiteX2" fmla="*/ 921564 w 921564"/>
                      <a:gd name="connsiteY2" fmla="*/ 258545 h 350850"/>
                      <a:gd name="connsiteX3" fmla="*/ 513180 w 921564"/>
                      <a:gd name="connsiteY3" fmla="*/ 340678 h 350850"/>
                      <a:gd name="connsiteX4" fmla="*/ 21 w 921564"/>
                      <a:gd name="connsiteY4" fmla="*/ 218063 h 350850"/>
                      <a:gd name="connsiteX0" fmla="*/ 34 w 921577"/>
                      <a:gd name="connsiteY0" fmla="*/ 218057 h 331822"/>
                      <a:gd name="connsiteX1" fmla="*/ 494143 w 921577"/>
                      <a:gd name="connsiteY1" fmla="*/ 192 h 331822"/>
                      <a:gd name="connsiteX2" fmla="*/ 921577 w 921577"/>
                      <a:gd name="connsiteY2" fmla="*/ 258539 h 331822"/>
                      <a:gd name="connsiteX3" fmla="*/ 517955 w 921577"/>
                      <a:gd name="connsiteY3" fmla="*/ 304954 h 331822"/>
                      <a:gd name="connsiteX4" fmla="*/ 34 w 921577"/>
                      <a:gd name="connsiteY4" fmla="*/ 218057 h 331822"/>
                      <a:gd name="connsiteX0" fmla="*/ 34 w 921577"/>
                      <a:gd name="connsiteY0" fmla="*/ 218057 h 342993"/>
                      <a:gd name="connsiteX1" fmla="*/ 494143 w 921577"/>
                      <a:gd name="connsiteY1" fmla="*/ 192 h 342993"/>
                      <a:gd name="connsiteX2" fmla="*/ 921577 w 921577"/>
                      <a:gd name="connsiteY2" fmla="*/ 258539 h 342993"/>
                      <a:gd name="connsiteX3" fmla="*/ 517955 w 921577"/>
                      <a:gd name="connsiteY3" fmla="*/ 304954 h 342993"/>
                      <a:gd name="connsiteX4" fmla="*/ 34 w 921577"/>
                      <a:gd name="connsiteY4" fmla="*/ 218057 h 342993"/>
                      <a:gd name="connsiteX0" fmla="*/ 22 w 921565"/>
                      <a:gd name="connsiteY0" fmla="*/ 218046 h 318209"/>
                      <a:gd name="connsiteX1" fmla="*/ 494131 w 921565"/>
                      <a:gd name="connsiteY1" fmla="*/ 181 h 318209"/>
                      <a:gd name="connsiteX2" fmla="*/ 921565 w 921565"/>
                      <a:gd name="connsiteY2" fmla="*/ 258528 h 318209"/>
                      <a:gd name="connsiteX3" fmla="*/ 513180 w 921565"/>
                      <a:gd name="connsiteY3" fmla="*/ 240649 h 318209"/>
                      <a:gd name="connsiteX4" fmla="*/ 22 w 921565"/>
                      <a:gd name="connsiteY4" fmla="*/ 218046 h 318209"/>
                      <a:gd name="connsiteX0" fmla="*/ 22 w 921565"/>
                      <a:gd name="connsiteY0" fmla="*/ 218046 h 340268"/>
                      <a:gd name="connsiteX1" fmla="*/ 494131 w 921565"/>
                      <a:gd name="connsiteY1" fmla="*/ 181 h 340268"/>
                      <a:gd name="connsiteX2" fmla="*/ 921565 w 921565"/>
                      <a:gd name="connsiteY2" fmla="*/ 258528 h 340268"/>
                      <a:gd name="connsiteX3" fmla="*/ 513180 w 921565"/>
                      <a:gd name="connsiteY3" fmla="*/ 240649 h 340268"/>
                      <a:gd name="connsiteX4" fmla="*/ 22 w 921565"/>
                      <a:gd name="connsiteY4" fmla="*/ 218046 h 340268"/>
                      <a:gd name="connsiteX0" fmla="*/ 2 w 921545"/>
                      <a:gd name="connsiteY0" fmla="*/ 220424 h 342646"/>
                      <a:gd name="connsiteX1" fmla="*/ 517923 w 921545"/>
                      <a:gd name="connsiteY1" fmla="*/ 178 h 342646"/>
                      <a:gd name="connsiteX2" fmla="*/ 921545 w 921545"/>
                      <a:gd name="connsiteY2" fmla="*/ 260906 h 342646"/>
                      <a:gd name="connsiteX3" fmla="*/ 513160 w 921545"/>
                      <a:gd name="connsiteY3" fmla="*/ 243027 h 342646"/>
                      <a:gd name="connsiteX4" fmla="*/ 2 w 921545"/>
                      <a:gd name="connsiteY4" fmla="*/ 220424 h 342646"/>
                      <a:gd name="connsiteX0" fmla="*/ 2 w 921545"/>
                      <a:gd name="connsiteY0" fmla="*/ 220288 h 342510"/>
                      <a:gd name="connsiteX1" fmla="*/ 517923 w 921545"/>
                      <a:gd name="connsiteY1" fmla="*/ 42 h 342510"/>
                      <a:gd name="connsiteX2" fmla="*/ 921545 w 921545"/>
                      <a:gd name="connsiteY2" fmla="*/ 260770 h 342510"/>
                      <a:gd name="connsiteX3" fmla="*/ 513160 w 921545"/>
                      <a:gd name="connsiteY3" fmla="*/ 242891 h 342510"/>
                      <a:gd name="connsiteX4" fmla="*/ 2 w 921545"/>
                      <a:gd name="connsiteY4" fmla="*/ 220288 h 342510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4449 w 749804"/>
                      <a:gd name="connsiteY0" fmla="*/ 93794 h 375291"/>
                      <a:gd name="connsiteX1" fmla="*/ 346182 w 749804"/>
                      <a:gd name="connsiteY1" fmla="*/ 32823 h 375291"/>
                      <a:gd name="connsiteX2" fmla="*/ 749804 w 749804"/>
                      <a:gd name="connsiteY2" fmla="*/ 293551 h 375291"/>
                      <a:gd name="connsiteX3" fmla="*/ 341419 w 749804"/>
                      <a:gd name="connsiteY3" fmla="*/ 275672 h 375291"/>
                      <a:gd name="connsiteX4" fmla="*/ 4449 w 749804"/>
                      <a:gd name="connsiteY4" fmla="*/ 93794 h 3752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49804" h="375291">
                        <a:moveTo>
                          <a:pt x="4449" y="93794"/>
                        </a:moveTo>
                        <a:cubicBezTo>
                          <a:pt x="42730" y="-76323"/>
                          <a:pt x="92579" y="37982"/>
                          <a:pt x="346182" y="32823"/>
                        </a:cubicBezTo>
                        <a:cubicBezTo>
                          <a:pt x="599785" y="27664"/>
                          <a:pt x="749804" y="167967"/>
                          <a:pt x="749804" y="293551"/>
                        </a:cubicBezTo>
                        <a:cubicBezTo>
                          <a:pt x="749804" y="419135"/>
                          <a:pt x="499772" y="389575"/>
                          <a:pt x="341419" y="275672"/>
                        </a:cubicBezTo>
                        <a:cubicBezTo>
                          <a:pt x="183066" y="161769"/>
                          <a:pt x="-33832" y="263911"/>
                          <a:pt x="4449" y="93794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49" name="円/楕円 32"/>
                  <p:cNvSpPr/>
                  <p:nvPr/>
                </p:nvSpPr>
                <p:spPr>
                  <a:xfrm rot="1534639">
                    <a:off x="1822236" y="4405820"/>
                    <a:ext cx="342707" cy="11986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50" name="円/楕円 32"/>
                  <p:cNvSpPr/>
                  <p:nvPr/>
                </p:nvSpPr>
                <p:spPr>
                  <a:xfrm rot="1295949">
                    <a:off x="1787329" y="4444971"/>
                    <a:ext cx="387473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51" name="円/楕円 32"/>
                  <p:cNvSpPr/>
                  <p:nvPr/>
                </p:nvSpPr>
                <p:spPr>
                  <a:xfrm rot="1011749">
                    <a:off x="1756613" y="4466338"/>
                    <a:ext cx="352424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52" name="円/楕円 32"/>
                  <p:cNvSpPr/>
                  <p:nvPr/>
                </p:nvSpPr>
                <p:spPr>
                  <a:xfrm rot="1011749">
                    <a:off x="1714531" y="4491696"/>
                    <a:ext cx="247156" cy="13502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242" name="グループ化 1241"/>
                <p:cNvGrpSpPr/>
                <p:nvPr/>
              </p:nvGrpSpPr>
              <p:grpSpPr>
                <a:xfrm rot="943665" flipH="1">
                  <a:off x="3142372" y="3882413"/>
                  <a:ext cx="562546" cy="299702"/>
                  <a:chOff x="1271282" y="4221958"/>
                  <a:chExt cx="903520" cy="404758"/>
                </a:xfrm>
                <a:grpFill/>
              </p:grpSpPr>
              <p:sp>
                <p:nvSpPr>
                  <p:cNvPr id="1243" name="円/楕円 31"/>
                  <p:cNvSpPr/>
                  <p:nvPr/>
                </p:nvSpPr>
                <p:spPr>
                  <a:xfrm>
                    <a:off x="1271282" y="4221958"/>
                    <a:ext cx="660044" cy="325835"/>
                  </a:xfrm>
                  <a:custGeom>
                    <a:avLst/>
                    <a:gdLst>
                      <a:gd name="connsiteX0" fmla="*/ 0 w 921543"/>
                      <a:gd name="connsiteY0" fmla="*/ 227390 h 454780"/>
                      <a:gd name="connsiteX1" fmla="*/ 460772 w 921543"/>
                      <a:gd name="connsiteY1" fmla="*/ 0 h 454780"/>
                      <a:gd name="connsiteX2" fmla="*/ 921544 w 921543"/>
                      <a:gd name="connsiteY2" fmla="*/ 227390 h 454780"/>
                      <a:gd name="connsiteX3" fmla="*/ 460772 w 921543"/>
                      <a:gd name="connsiteY3" fmla="*/ 454780 h 454780"/>
                      <a:gd name="connsiteX4" fmla="*/ 0 w 921543"/>
                      <a:gd name="connsiteY4" fmla="*/ 227390 h 454780"/>
                      <a:gd name="connsiteX0" fmla="*/ 35 w 921579"/>
                      <a:gd name="connsiteY0" fmla="*/ 227390 h 340824"/>
                      <a:gd name="connsiteX1" fmla="*/ 460807 w 921579"/>
                      <a:gd name="connsiteY1" fmla="*/ 0 h 340824"/>
                      <a:gd name="connsiteX2" fmla="*/ 921579 w 921579"/>
                      <a:gd name="connsiteY2" fmla="*/ 227390 h 340824"/>
                      <a:gd name="connsiteX3" fmla="*/ 479857 w 921579"/>
                      <a:gd name="connsiteY3" fmla="*/ 340480 h 340824"/>
                      <a:gd name="connsiteX4" fmla="*/ 35 w 921579"/>
                      <a:gd name="connsiteY4" fmla="*/ 227390 h 340824"/>
                      <a:gd name="connsiteX0" fmla="*/ 35 w 921579"/>
                      <a:gd name="connsiteY0" fmla="*/ 227390 h 358777"/>
                      <a:gd name="connsiteX1" fmla="*/ 460807 w 921579"/>
                      <a:gd name="connsiteY1" fmla="*/ 0 h 358777"/>
                      <a:gd name="connsiteX2" fmla="*/ 921579 w 921579"/>
                      <a:gd name="connsiteY2" fmla="*/ 227390 h 358777"/>
                      <a:gd name="connsiteX3" fmla="*/ 479857 w 921579"/>
                      <a:gd name="connsiteY3" fmla="*/ 340480 h 358777"/>
                      <a:gd name="connsiteX4" fmla="*/ 35 w 921579"/>
                      <a:gd name="connsiteY4" fmla="*/ 227390 h 358777"/>
                      <a:gd name="connsiteX0" fmla="*/ 24 w 888230"/>
                      <a:gd name="connsiteY0" fmla="*/ 227501 h 350077"/>
                      <a:gd name="connsiteX1" fmla="*/ 460796 w 888230"/>
                      <a:gd name="connsiteY1" fmla="*/ 111 h 350077"/>
                      <a:gd name="connsiteX2" fmla="*/ 888230 w 888230"/>
                      <a:gd name="connsiteY2" fmla="*/ 258458 h 350077"/>
                      <a:gd name="connsiteX3" fmla="*/ 479846 w 888230"/>
                      <a:gd name="connsiteY3" fmla="*/ 340591 h 350077"/>
                      <a:gd name="connsiteX4" fmla="*/ 24 w 888230"/>
                      <a:gd name="connsiteY4" fmla="*/ 227501 h 350077"/>
                      <a:gd name="connsiteX0" fmla="*/ 33 w 888239"/>
                      <a:gd name="connsiteY0" fmla="*/ 228482 h 351058"/>
                      <a:gd name="connsiteX1" fmla="*/ 460805 w 888239"/>
                      <a:gd name="connsiteY1" fmla="*/ 1092 h 351058"/>
                      <a:gd name="connsiteX2" fmla="*/ 888239 w 888239"/>
                      <a:gd name="connsiteY2" fmla="*/ 259439 h 351058"/>
                      <a:gd name="connsiteX3" fmla="*/ 479855 w 888239"/>
                      <a:gd name="connsiteY3" fmla="*/ 341572 h 351058"/>
                      <a:gd name="connsiteX4" fmla="*/ 33 w 888239"/>
                      <a:gd name="connsiteY4" fmla="*/ 228482 h 351058"/>
                      <a:gd name="connsiteX0" fmla="*/ 21 w 921564"/>
                      <a:gd name="connsiteY0" fmla="*/ 218063 h 350850"/>
                      <a:gd name="connsiteX1" fmla="*/ 494130 w 921564"/>
                      <a:gd name="connsiteY1" fmla="*/ 198 h 350850"/>
                      <a:gd name="connsiteX2" fmla="*/ 921564 w 921564"/>
                      <a:gd name="connsiteY2" fmla="*/ 258545 h 350850"/>
                      <a:gd name="connsiteX3" fmla="*/ 513180 w 921564"/>
                      <a:gd name="connsiteY3" fmla="*/ 340678 h 350850"/>
                      <a:gd name="connsiteX4" fmla="*/ 21 w 921564"/>
                      <a:gd name="connsiteY4" fmla="*/ 218063 h 350850"/>
                      <a:gd name="connsiteX0" fmla="*/ 34 w 921577"/>
                      <a:gd name="connsiteY0" fmla="*/ 218057 h 331822"/>
                      <a:gd name="connsiteX1" fmla="*/ 494143 w 921577"/>
                      <a:gd name="connsiteY1" fmla="*/ 192 h 331822"/>
                      <a:gd name="connsiteX2" fmla="*/ 921577 w 921577"/>
                      <a:gd name="connsiteY2" fmla="*/ 258539 h 331822"/>
                      <a:gd name="connsiteX3" fmla="*/ 517955 w 921577"/>
                      <a:gd name="connsiteY3" fmla="*/ 304954 h 331822"/>
                      <a:gd name="connsiteX4" fmla="*/ 34 w 921577"/>
                      <a:gd name="connsiteY4" fmla="*/ 218057 h 331822"/>
                      <a:gd name="connsiteX0" fmla="*/ 34 w 921577"/>
                      <a:gd name="connsiteY0" fmla="*/ 218057 h 342993"/>
                      <a:gd name="connsiteX1" fmla="*/ 494143 w 921577"/>
                      <a:gd name="connsiteY1" fmla="*/ 192 h 342993"/>
                      <a:gd name="connsiteX2" fmla="*/ 921577 w 921577"/>
                      <a:gd name="connsiteY2" fmla="*/ 258539 h 342993"/>
                      <a:gd name="connsiteX3" fmla="*/ 517955 w 921577"/>
                      <a:gd name="connsiteY3" fmla="*/ 304954 h 342993"/>
                      <a:gd name="connsiteX4" fmla="*/ 34 w 921577"/>
                      <a:gd name="connsiteY4" fmla="*/ 218057 h 342993"/>
                      <a:gd name="connsiteX0" fmla="*/ 22 w 921565"/>
                      <a:gd name="connsiteY0" fmla="*/ 218046 h 318209"/>
                      <a:gd name="connsiteX1" fmla="*/ 494131 w 921565"/>
                      <a:gd name="connsiteY1" fmla="*/ 181 h 318209"/>
                      <a:gd name="connsiteX2" fmla="*/ 921565 w 921565"/>
                      <a:gd name="connsiteY2" fmla="*/ 258528 h 318209"/>
                      <a:gd name="connsiteX3" fmla="*/ 513180 w 921565"/>
                      <a:gd name="connsiteY3" fmla="*/ 240649 h 318209"/>
                      <a:gd name="connsiteX4" fmla="*/ 22 w 921565"/>
                      <a:gd name="connsiteY4" fmla="*/ 218046 h 318209"/>
                      <a:gd name="connsiteX0" fmla="*/ 22 w 921565"/>
                      <a:gd name="connsiteY0" fmla="*/ 218046 h 340268"/>
                      <a:gd name="connsiteX1" fmla="*/ 494131 w 921565"/>
                      <a:gd name="connsiteY1" fmla="*/ 181 h 340268"/>
                      <a:gd name="connsiteX2" fmla="*/ 921565 w 921565"/>
                      <a:gd name="connsiteY2" fmla="*/ 258528 h 340268"/>
                      <a:gd name="connsiteX3" fmla="*/ 513180 w 921565"/>
                      <a:gd name="connsiteY3" fmla="*/ 240649 h 340268"/>
                      <a:gd name="connsiteX4" fmla="*/ 22 w 921565"/>
                      <a:gd name="connsiteY4" fmla="*/ 218046 h 340268"/>
                      <a:gd name="connsiteX0" fmla="*/ 2 w 921545"/>
                      <a:gd name="connsiteY0" fmla="*/ 220424 h 342646"/>
                      <a:gd name="connsiteX1" fmla="*/ 517923 w 921545"/>
                      <a:gd name="connsiteY1" fmla="*/ 178 h 342646"/>
                      <a:gd name="connsiteX2" fmla="*/ 921545 w 921545"/>
                      <a:gd name="connsiteY2" fmla="*/ 260906 h 342646"/>
                      <a:gd name="connsiteX3" fmla="*/ 513160 w 921545"/>
                      <a:gd name="connsiteY3" fmla="*/ 243027 h 342646"/>
                      <a:gd name="connsiteX4" fmla="*/ 2 w 921545"/>
                      <a:gd name="connsiteY4" fmla="*/ 220424 h 342646"/>
                      <a:gd name="connsiteX0" fmla="*/ 2 w 921545"/>
                      <a:gd name="connsiteY0" fmla="*/ 220288 h 342510"/>
                      <a:gd name="connsiteX1" fmla="*/ 517923 w 921545"/>
                      <a:gd name="connsiteY1" fmla="*/ 42 h 342510"/>
                      <a:gd name="connsiteX2" fmla="*/ 921545 w 921545"/>
                      <a:gd name="connsiteY2" fmla="*/ 260770 h 342510"/>
                      <a:gd name="connsiteX3" fmla="*/ 513160 w 921545"/>
                      <a:gd name="connsiteY3" fmla="*/ 242891 h 342510"/>
                      <a:gd name="connsiteX4" fmla="*/ 2 w 921545"/>
                      <a:gd name="connsiteY4" fmla="*/ 220288 h 342510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4449 w 749804"/>
                      <a:gd name="connsiteY0" fmla="*/ 93794 h 375291"/>
                      <a:gd name="connsiteX1" fmla="*/ 346182 w 749804"/>
                      <a:gd name="connsiteY1" fmla="*/ 32823 h 375291"/>
                      <a:gd name="connsiteX2" fmla="*/ 749804 w 749804"/>
                      <a:gd name="connsiteY2" fmla="*/ 293551 h 375291"/>
                      <a:gd name="connsiteX3" fmla="*/ 341419 w 749804"/>
                      <a:gd name="connsiteY3" fmla="*/ 275672 h 375291"/>
                      <a:gd name="connsiteX4" fmla="*/ 4449 w 749804"/>
                      <a:gd name="connsiteY4" fmla="*/ 93794 h 3752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49804" h="375291">
                        <a:moveTo>
                          <a:pt x="4449" y="93794"/>
                        </a:moveTo>
                        <a:cubicBezTo>
                          <a:pt x="42730" y="-76323"/>
                          <a:pt x="92579" y="37982"/>
                          <a:pt x="346182" y="32823"/>
                        </a:cubicBezTo>
                        <a:cubicBezTo>
                          <a:pt x="599785" y="27664"/>
                          <a:pt x="749804" y="167967"/>
                          <a:pt x="749804" y="293551"/>
                        </a:cubicBezTo>
                        <a:cubicBezTo>
                          <a:pt x="749804" y="419135"/>
                          <a:pt x="499772" y="389575"/>
                          <a:pt x="341419" y="275672"/>
                        </a:cubicBezTo>
                        <a:cubicBezTo>
                          <a:pt x="183066" y="161769"/>
                          <a:pt x="-33832" y="263911"/>
                          <a:pt x="4449" y="93794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44" name="円/楕円 32"/>
                  <p:cNvSpPr/>
                  <p:nvPr/>
                </p:nvSpPr>
                <p:spPr>
                  <a:xfrm rot="1534639">
                    <a:off x="1822236" y="4405820"/>
                    <a:ext cx="342707" cy="11986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45" name="円/楕円 32"/>
                  <p:cNvSpPr/>
                  <p:nvPr/>
                </p:nvSpPr>
                <p:spPr>
                  <a:xfrm rot="1295949">
                    <a:off x="1787329" y="4444971"/>
                    <a:ext cx="387473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46" name="円/楕円 32"/>
                  <p:cNvSpPr/>
                  <p:nvPr/>
                </p:nvSpPr>
                <p:spPr>
                  <a:xfrm rot="1011749">
                    <a:off x="1756613" y="4466338"/>
                    <a:ext cx="352424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47" name="円/楕円 32"/>
                  <p:cNvSpPr/>
                  <p:nvPr/>
                </p:nvSpPr>
                <p:spPr>
                  <a:xfrm rot="1011749">
                    <a:off x="1714531" y="4491696"/>
                    <a:ext cx="247156" cy="13502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1239" name="フリーフォーム 1238"/>
              <p:cNvSpPr/>
              <p:nvPr/>
            </p:nvSpPr>
            <p:spPr>
              <a:xfrm>
                <a:off x="4935157" y="1022784"/>
                <a:ext cx="1127398" cy="1292033"/>
              </a:xfrm>
              <a:custGeom>
                <a:avLst/>
                <a:gdLst>
                  <a:gd name="connsiteX0" fmla="*/ 862145 w 1127398"/>
                  <a:gd name="connsiteY0" fmla="*/ 0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862145 w 1127398"/>
                  <a:gd name="connsiteY0" fmla="*/ 0 h 1292033"/>
                  <a:gd name="connsiteX1" fmla="*/ 968513 w 1127398"/>
                  <a:gd name="connsiteY1" fmla="*/ 163536 h 1292033"/>
                  <a:gd name="connsiteX2" fmla="*/ 1070113 w 1127398"/>
                  <a:gd name="connsiteY2" fmla="*/ 331813 h 1292033"/>
                  <a:gd name="connsiteX3" fmla="*/ 1084714 w 1127398"/>
                  <a:gd name="connsiteY3" fmla="*/ 733583 h 1292033"/>
                  <a:gd name="connsiteX4" fmla="*/ 890041 w 1127398"/>
                  <a:gd name="connsiteY4" fmla="*/ 1289960 h 1292033"/>
                  <a:gd name="connsiteX5" fmla="*/ 833274 w 1127398"/>
                  <a:gd name="connsiteY5" fmla="*/ 1289882 h 1292033"/>
                  <a:gd name="connsiteX6" fmla="*/ 822618 w 1127398"/>
                  <a:gd name="connsiteY6" fmla="*/ 1292033 h 1292033"/>
                  <a:gd name="connsiteX7" fmla="*/ 466520 w 1127398"/>
                  <a:gd name="connsiteY7" fmla="*/ 1291142 h 1292033"/>
                  <a:gd name="connsiteX8" fmla="*/ 14455 w 1127398"/>
                  <a:gd name="connsiteY8" fmla="*/ 1198125 h 1292033"/>
                  <a:gd name="connsiteX9" fmla="*/ 344114 w 1127398"/>
                  <a:gd name="connsiteY9" fmla="*/ 848175 h 1292033"/>
                  <a:gd name="connsiteX10" fmla="*/ 582297 w 1127398"/>
                  <a:gd name="connsiteY10" fmla="*/ 500044 h 1292033"/>
                  <a:gd name="connsiteX11" fmla="*/ 584497 w 1127398"/>
                  <a:gd name="connsiteY11" fmla="*/ 497093 h 1292033"/>
                  <a:gd name="connsiteX12" fmla="*/ 632805 w 1127398"/>
                  <a:gd name="connsiteY12" fmla="*/ 378450 h 1292033"/>
                  <a:gd name="connsiteX13" fmla="*/ 862145 w 1127398"/>
                  <a:gd name="connsiteY13" fmla="*/ 0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13" fmla="*/ 1059953 w 1127398"/>
                  <a:gd name="connsiteY13" fmla="*/ 254976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1070113 w 1127398"/>
                  <a:gd name="connsiteY0" fmla="*/ 331813 h 1292033"/>
                  <a:gd name="connsiteX1" fmla="*/ 1084714 w 1127398"/>
                  <a:gd name="connsiteY1" fmla="*/ 733583 h 1292033"/>
                  <a:gd name="connsiteX2" fmla="*/ 890041 w 1127398"/>
                  <a:gd name="connsiteY2" fmla="*/ 1289960 h 1292033"/>
                  <a:gd name="connsiteX3" fmla="*/ 833274 w 1127398"/>
                  <a:gd name="connsiteY3" fmla="*/ 1289882 h 1292033"/>
                  <a:gd name="connsiteX4" fmla="*/ 822618 w 1127398"/>
                  <a:gd name="connsiteY4" fmla="*/ 1292033 h 1292033"/>
                  <a:gd name="connsiteX5" fmla="*/ 466520 w 1127398"/>
                  <a:gd name="connsiteY5" fmla="*/ 1291142 h 1292033"/>
                  <a:gd name="connsiteX6" fmla="*/ 14455 w 1127398"/>
                  <a:gd name="connsiteY6" fmla="*/ 1198125 h 1292033"/>
                  <a:gd name="connsiteX7" fmla="*/ 344114 w 1127398"/>
                  <a:gd name="connsiteY7" fmla="*/ 848175 h 1292033"/>
                  <a:gd name="connsiteX8" fmla="*/ 582297 w 1127398"/>
                  <a:gd name="connsiteY8" fmla="*/ 500044 h 1292033"/>
                  <a:gd name="connsiteX9" fmla="*/ 584497 w 1127398"/>
                  <a:gd name="connsiteY9" fmla="*/ 497093 h 1292033"/>
                  <a:gd name="connsiteX10" fmla="*/ 632805 w 1127398"/>
                  <a:gd name="connsiteY10" fmla="*/ 378450 h 1292033"/>
                  <a:gd name="connsiteX11" fmla="*/ 862145 w 1127398"/>
                  <a:gd name="connsiteY11" fmla="*/ 0 h 1292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7398" h="1292033">
                    <a:moveTo>
                      <a:pt x="1070113" y="331813"/>
                    </a:moveTo>
                    <a:cubicBezTo>
                      <a:pt x="1107208" y="454077"/>
                      <a:pt x="1144356" y="574199"/>
                      <a:pt x="1084714" y="733583"/>
                    </a:cubicBezTo>
                    <a:cubicBezTo>
                      <a:pt x="1200102" y="1209108"/>
                      <a:pt x="1063499" y="1282376"/>
                      <a:pt x="890041" y="1289960"/>
                    </a:cubicBezTo>
                    <a:lnTo>
                      <a:pt x="833274" y="1289882"/>
                    </a:lnTo>
                    <a:lnTo>
                      <a:pt x="822618" y="1292033"/>
                    </a:lnTo>
                    <a:lnTo>
                      <a:pt x="466520" y="1291142"/>
                    </a:lnTo>
                    <a:cubicBezTo>
                      <a:pt x="268421" y="1298046"/>
                      <a:pt x="59135" y="1232488"/>
                      <a:pt x="14455" y="1198125"/>
                    </a:cubicBezTo>
                    <a:cubicBezTo>
                      <a:pt x="-57034" y="1143145"/>
                      <a:pt x="149895" y="1058059"/>
                      <a:pt x="344114" y="848175"/>
                    </a:cubicBezTo>
                    <a:cubicBezTo>
                      <a:pt x="450328" y="733396"/>
                      <a:pt x="522499" y="589412"/>
                      <a:pt x="582297" y="500044"/>
                    </a:cubicBezTo>
                    <a:lnTo>
                      <a:pt x="584497" y="497093"/>
                    </a:lnTo>
                    <a:lnTo>
                      <a:pt x="632805" y="378450"/>
                    </a:lnTo>
                    <a:cubicBezTo>
                      <a:pt x="716630" y="184341"/>
                      <a:pt x="810294" y="13654"/>
                      <a:pt x="862145" y="0"/>
                    </a:cubicBezTo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33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40" name="フリーフォーム 1239"/>
              <p:cNvSpPr/>
              <p:nvPr/>
            </p:nvSpPr>
            <p:spPr>
              <a:xfrm flipH="1">
                <a:off x="6699279" y="1022784"/>
                <a:ext cx="1127398" cy="1292033"/>
              </a:xfrm>
              <a:custGeom>
                <a:avLst/>
                <a:gdLst>
                  <a:gd name="connsiteX0" fmla="*/ 862145 w 1127398"/>
                  <a:gd name="connsiteY0" fmla="*/ 0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862145 w 1127398"/>
                  <a:gd name="connsiteY0" fmla="*/ 0 h 1292033"/>
                  <a:gd name="connsiteX1" fmla="*/ 968513 w 1127398"/>
                  <a:gd name="connsiteY1" fmla="*/ 163536 h 1292033"/>
                  <a:gd name="connsiteX2" fmla="*/ 1070113 w 1127398"/>
                  <a:gd name="connsiteY2" fmla="*/ 331813 h 1292033"/>
                  <a:gd name="connsiteX3" fmla="*/ 1084714 w 1127398"/>
                  <a:gd name="connsiteY3" fmla="*/ 733583 h 1292033"/>
                  <a:gd name="connsiteX4" fmla="*/ 890041 w 1127398"/>
                  <a:gd name="connsiteY4" fmla="*/ 1289960 h 1292033"/>
                  <a:gd name="connsiteX5" fmla="*/ 833274 w 1127398"/>
                  <a:gd name="connsiteY5" fmla="*/ 1289882 h 1292033"/>
                  <a:gd name="connsiteX6" fmla="*/ 822618 w 1127398"/>
                  <a:gd name="connsiteY6" fmla="*/ 1292033 h 1292033"/>
                  <a:gd name="connsiteX7" fmla="*/ 466520 w 1127398"/>
                  <a:gd name="connsiteY7" fmla="*/ 1291142 h 1292033"/>
                  <a:gd name="connsiteX8" fmla="*/ 14455 w 1127398"/>
                  <a:gd name="connsiteY8" fmla="*/ 1198125 h 1292033"/>
                  <a:gd name="connsiteX9" fmla="*/ 344114 w 1127398"/>
                  <a:gd name="connsiteY9" fmla="*/ 848175 h 1292033"/>
                  <a:gd name="connsiteX10" fmla="*/ 582297 w 1127398"/>
                  <a:gd name="connsiteY10" fmla="*/ 500044 h 1292033"/>
                  <a:gd name="connsiteX11" fmla="*/ 584497 w 1127398"/>
                  <a:gd name="connsiteY11" fmla="*/ 497093 h 1292033"/>
                  <a:gd name="connsiteX12" fmla="*/ 632805 w 1127398"/>
                  <a:gd name="connsiteY12" fmla="*/ 378450 h 1292033"/>
                  <a:gd name="connsiteX13" fmla="*/ 862145 w 1127398"/>
                  <a:gd name="connsiteY13" fmla="*/ 0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13" fmla="*/ 1059953 w 1127398"/>
                  <a:gd name="connsiteY13" fmla="*/ 254976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1070113 w 1127398"/>
                  <a:gd name="connsiteY0" fmla="*/ 331813 h 1292033"/>
                  <a:gd name="connsiteX1" fmla="*/ 1084714 w 1127398"/>
                  <a:gd name="connsiteY1" fmla="*/ 733583 h 1292033"/>
                  <a:gd name="connsiteX2" fmla="*/ 890041 w 1127398"/>
                  <a:gd name="connsiteY2" fmla="*/ 1289960 h 1292033"/>
                  <a:gd name="connsiteX3" fmla="*/ 833274 w 1127398"/>
                  <a:gd name="connsiteY3" fmla="*/ 1289882 h 1292033"/>
                  <a:gd name="connsiteX4" fmla="*/ 822618 w 1127398"/>
                  <a:gd name="connsiteY4" fmla="*/ 1292033 h 1292033"/>
                  <a:gd name="connsiteX5" fmla="*/ 466520 w 1127398"/>
                  <a:gd name="connsiteY5" fmla="*/ 1291142 h 1292033"/>
                  <a:gd name="connsiteX6" fmla="*/ 14455 w 1127398"/>
                  <a:gd name="connsiteY6" fmla="*/ 1198125 h 1292033"/>
                  <a:gd name="connsiteX7" fmla="*/ 344114 w 1127398"/>
                  <a:gd name="connsiteY7" fmla="*/ 848175 h 1292033"/>
                  <a:gd name="connsiteX8" fmla="*/ 582297 w 1127398"/>
                  <a:gd name="connsiteY8" fmla="*/ 500044 h 1292033"/>
                  <a:gd name="connsiteX9" fmla="*/ 584497 w 1127398"/>
                  <a:gd name="connsiteY9" fmla="*/ 497093 h 1292033"/>
                  <a:gd name="connsiteX10" fmla="*/ 632805 w 1127398"/>
                  <a:gd name="connsiteY10" fmla="*/ 378450 h 1292033"/>
                  <a:gd name="connsiteX11" fmla="*/ 862145 w 1127398"/>
                  <a:gd name="connsiteY11" fmla="*/ 0 h 1292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7398" h="1292033">
                    <a:moveTo>
                      <a:pt x="1070113" y="331813"/>
                    </a:moveTo>
                    <a:cubicBezTo>
                      <a:pt x="1107208" y="454077"/>
                      <a:pt x="1144356" y="574199"/>
                      <a:pt x="1084714" y="733583"/>
                    </a:cubicBezTo>
                    <a:cubicBezTo>
                      <a:pt x="1200102" y="1209108"/>
                      <a:pt x="1063499" y="1282376"/>
                      <a:pt x="890041" y="1289960"/>
                    </a:cubicBezTo>
                    <a:lnTo>
                      <a:pt x="833274" y="1289882"/>
                    </a:lnTo>
                    <a:lnTo>
                      <a:pt x="822618" y="1292033"/>
                    </a:lnTo>
                    <a:lnTo>
                      <a:pt x="466520" y="1291142"/>
                    </a:lnTo>
                    <a:cubicBezTo>
                      <a:pt x="268421" y="1298046"/>
                      <a:pt x="59135" y="1232488"/>
                      <a:pt x="14455" y="1198125"/>
                    </a:cubicBezTo>
                    <a:cubicBezTo>
                      <a:pt x="-57034" y="1143145"/>
                      <a:pt x="149895" y="1058059"/>
                      <a:pt x="344114" y="848175"/>
                    </a:cubicBezTo>
                    <a:cubicBezTo>
                      <a:pt x="450328" y="733396"/>
                      <a:pt x="522499" y="589412"/>
                      <a:pt x="582297" y="500044"/>
                    </a:cubicBezTo>
                    <a:lnTo>
                      <a:pt x="584497" y="497093"/>
                    </a:lnTo>
                    <a:lnTo>
                      <a:pt x="632805" y="378450"/>
                    </a:lnTo>
                    <a:cubicBezTo>
                      <a:pt x="716630" y="184341"/>
                      <a:pt x="810294" y="13654"/>
                      <a:pt x="862145" y="0"/>
                    </a:cubicBezTo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33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211" name="グループ化 1210"/>
            <p:cNvGrpSpPr/>
            <p:nvPr/>
          </p:nvGrpSpPr>
          <p:grpSpPr>
            <a:xfrm>
              <a:off x="7030998" y="2163473"/>
              <a:ext cx="709081" cy="775576"/>
              <a:chOff x="4869758" y="2548284"/>
              <a:chExt cx="1024362" cy="1120423"/>
            </a:xfrm>
          </p:grpSpPr>
          <p:sp>
            <p:nvSpPr>
              <p:cNvPr id="1212" name="円/楕円 708"/>
              <p:cNvSpPr/>
              <p:nvPr/>
            </p:nvSpPr>
            <p:spPr>
              <a:xfrm>
                <a:off x="4893797" y="2548284"/>
                <a:ext cx="976281" cy="899359"/>
              </a:xfrm>
              <a:custGeom>
                <a:avLst/>
                <a:gdLst/>
                <a:ahLst/>
                <a:cxnLst/>
                <a:rect l="l" t="t" r="r" b="b"/>
                <a:pathLst>
                  <a:path w="795397" h="634204">
                    <a:moveTo>
                      <a:pt x="317102" y="0"/>
                    </a:moveTo>
                    <a:cubicBezTo>
                      <a:pt x="345067" y="0"/>
                      <a:pt x="372186" y="3620"/>
                      <a:pt x="397699" y="11623"/>
                    </a:cubicBezTo>
                    <a:cubicBezTo>
                      <a:pt x="423212" y="3620"/>
                      <a:pt x="450331" y="0"/>
                      <a:pt x="478295" y="0"/>
                    </a:cubicBezTo>
                    <a:cubicBezTo>
                      <a:pt x="653426" y="0"/>
                      <a:pt x="795397" y="141971"/>
                      <a:pt x="795397" y="317102"/>
                    </a:cubicBezTo>
                    <a:cubicBezTo>
                      <a:pt x="795397" y="492233"/>
                      <a:pt x="653426" y="634204"/>
                      <a:pt x="478295" y="634204"/>
                    </a:cubicBezTo>
                    <a:cubicBezTo>
                      <a:pt x="450331" y="634204"/>
                      <a:pt x="423212" y="630584"/>
                      <a:pt x="397699" y="622581"/>
                    </a:cubicBezTo>
                    <a:cubicBezTo>
                      <a:pt x="372186" y="630584"/>
                      <a:pt x="345067" y="634204"/>
                      <a:pt x="317102" y="634204"/>
                    </a:cubicBezTo>
                    <a:cubicBezTo>
                      <a:pt x="141971" y="634204"/>
                      <a:pt x="0" y="492233"/>
                      <a:pt x="0" y="317102"/>
                    </a:cubicBezTo>
                    <a:cubicBezTo>
                      <a:pt x="0" y="141971"/>
                      <a:pt x="141971" y="0"/>
                      <a:pt x="31710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213" name="グループ化 1212"/>
              <p:cNvGrpSpPr/>
              <p:nvPr/>
            </p:nvGrpSpPr>
            <p:grpSpPr>
              <a:xfrm>
                <a:off x="4869758" y="2756569"/>
                <a:ext cx="1024362" cy="828353"/>
                <a:chOff x="2791855" y="2166827"/>
                <a:chExt cx="1150919" cy="895689"/>
              </a:xfrm>
              <a:solidFill>
                <a:srgbClr val="FFCC99"/>
              </a:solidFill>
            </p:grpSpPr>
            <p:grpSp>
              <p:nvGrpSpPr>
                <p:cNvPr id="1223" name="グループ化 1222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228" name="円/楕円 270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29" name="円/楕円 271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224" name="グループ化 1223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226" name="円/楕円 268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27" name="円/楕円 269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225" name="円/楕円 267"/>
                <p:cNvSpPr/>
                <p:nvPr/>
              </p:nvSpPr>
              <p:spPr>
                <a:xfrm>
                  <a:off x="2902858" y="2166827"/>
                  <a:ext cx="928915" cy="895689"/>
                </a:xfrm>
                <a:custGeom>
                  <a:avLst/>
                  <a:gdLst>
                    <a:gd name="connsiteX0" fmla="*/ 0 w 826769"/>
                    <a:gd name="connsiteY0" fmla="*/ 483233 h 966465"/>
                    <a:gd name="connsiteX1" fmla="*/ 413385 w 826769"/>
                    <a:gd name="connsiteY1" fmla="*/ 0 h 966465"/>
                    <a:gd name="connsiteX2" fmla="*/ 826770 w 826769"/>
                    <a:gd name="connsiteY2" fmla="*/ 483233 h 966465"/>
                    <a:gd name="connsiteX3" fmla="*/ 413385 w 826769"/>
                    <a:gd name="connsiteY3" fmla="*/ 966466 h 966465"/>
                    <a:gd name="connsiteX4" fmla="*/ 0 w 826769"/>
                    <a:gd name="connsiteY4" fmla="*/ 483233 h 966465"/>
                    <a:gd name="connsiteX0" fmla="*/ 0 w 826770"/>
                    <a:gd name="connsiteY0" fmla="*/ 483233 h 966466"/>
                    <a:gd name="connsiteX1" fmla="*/ 413385 w 826770"/>
                    <a:gd name="connsiteY1" fmla="*/ 0 h 966466"/>
                    <a:gd name="connsiteX2" fmla="*/ 826770 w 826770"/>
                    <a:gd name="connsiteY2" fmla="*/ 483233 h 966466"/>
                    <a:gd name="connsiteX3" fmla="*/ 413385 w 826770"/>
                    <a:gd name="connsiteY3" fmla="*/ 966466 h 966466"/>
                    <a:gd name="connsiteX4" fmla="*/ 0 w 826770"/>
                    <a:gd name="connsiteY4" fmla="*/ 483233 h 966466"/>
                    <a:gd name="connsiteX0" fmla="*/ 0 w 826770"/>
                    <a:gd name="connsiteY0" fmla="*/ 483233 h 966466"/>
                    <a:gd name="connsiteX1" fmla="*/ 413385 w 826770"/>
                    <a:gd name="connsiteY1" fmla="*/ 0 h 966466"/>
                    <a:gd name="connsiteX2" fmla="*/ 826770 w 826770"/>
                    <a:gd name="connsiteY2" fmla="*/ 483233 h 966466"/>
                    <a:gd name="connsiteX3" fmla="*/ 413385 w 826770"/>
                    <a:gd name="connsiteY3" fmla="*/ 966466 h 966466"/>
                    <a:gd name="connsiteX4" fmla="*/ 0 w 826770"/>
                    <a:gd name="connsiteY4" fmla="*/ 483233 h 966466"/>
                    <a:gd name="connsiteX0" fmla="*/ 0 w 826770"/>
                    <a:gd name="connsiteY0" fmla="*/ 345120 h 828353"/>
                    <a:gd name="connsiteX1" fmla="*/ 408623 w 826770"/>
                    <a:gd name="connsiteY1" fmla="*/ 0 h 828353"/>
                    <a:gd name="connsiteX2" fmla="*/ 826770 w 826770"/>
                    <a:gd name="connsiteY2" fmla="*/ 345120 h 828353"/>
                    <a:gd name="connsiteX3" fmla="*/ 413385 w 826770"/>
                    <a:gd name="connsiteY3" fmla="*/ 828353 h 828353"/>
                    <a:gd name="connsiteX4" fmla="*/ 0 w 826770"/>
                    <a:gd name="connsiteY4" fmla="*/ 345120 h 8283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6770" h="828353">
                      <a:moveTo>
                        <a:pt x="0" y="345120"/>
                      </a:moveTo>
                      <a:cubicBezTo>
                        <a:pt x="0" y="78238"/>
                        <a:pt x="180317" y="0"/>
                        <a:pt x="408623" y="0"/>
                      </a:cubicBezTo>
                      <a:cubicBezTo>
                        <a:pt x="636929" y="0"/>
                        <a:pt x="826770" y="78238"/>
                        <a:pt x="826770" y="345120"/>
                      </a:cubicBezTo>
                      <a:cubicBezTo>
                        <a:pt x="826770" y="612002"/>
                        <a:pt x="641691" y="828353"/>
                        <a:pt x="413385" y="828353"/>
                      </a:cubicBezTo>
                      <a:cubicBezTo>
                        <a:pt x="185079" y="828353"/>
                        <a:pt x="0" y="612002"/>
                        <a:pt x="0" y="34512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214" name="円/楕円 27"/>
              <p:cNvSpPr/>
              <p:nvPr/>
            </p:nvSpPr>
            <p:spPr>
              <a:xfrm>
                <a:off x="5283604" y="3447644"/>
                <a:ext cx="201596" cy="38902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-1 w 3210417"/>
                  <a:gd name="connsiteY0" fmla="*/ 52804 h 399089"/>
                  <a:gd name="connsiteX1" fmla="*/ 1605199 w 3210417"/>
                  <a:gd name="connsiteY1" fmla="*/ 16269 h 399089"/>
                  <a:gd name="connsiteX2" fmla="*/ 3210417 w 3210417"/>
                  <a:gd name="connsiteY2" fmla="*/ 52804 h 399089"/>
                  <a:gd name="connsiteX3" fmla="*/ 1605208 w 3210417"/>
                  <a:gd name="connsiteY3" fmla="*/ 399089 h 399089"/>
                  <a:gd name="connsiteX4" fmla="*/ -1 w 3210417"/>
                  <a:gd name="connsiteY4" fmla="*/ 52804 h 399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17" h="399089">
                    <a:moveTo>
                      <a:pt x="-1" y="52804"/>
                    </a:moveTo>
                    <a:cubicBezTo>
                      <a:pt x="-2" y="-10999"/>
                      <a:pt x="718667" y="16269"/>
                      <a:pt x="1605199" y="16269"/>
                    </a:cubicBezTo>
                    <a:cubicBezTo>
                      <a:pt x="2491731" y="16269"/>
                      <a:pt x="3210417" y="-38438"/>
                      <a:pt x="3210417" y="52804"/>
                    </a:cubicBezTo>
                    <a:cubicBezTo>
                      <a:pt x="3210417" y="144046"/>
                      <a:pt x="2491740" y="399089"/>
                      <a:pt x="1605208" y="399089"/>
                    </a:cubicBezTo>
                    <a:cubicBezTo>
                      <a:pt x="718676" y="399089"/>
                      <a:pt x="1" y="116607"/>
                      <a:pt x="-1" y="5280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5" name="円/楕円 27"/>
              <p:cNvSpPr/>
              <p:nvPr/>
            </p:nvSpPr>
            <p:spPr>
              <a:xfrm rot="10800000">
                <a:off x="5045687" y="3026262"/>
                <a:ext cx="201600" cy="357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6" name="円/楕円 27"/>
              <p:cNvSpPr/>
              <p:nvPr/>
            </p:nvSpPr>
            <p:spPr>
              <a:xfrm rot="10800000">
                <a:off x="5503034" y="3026262"/>
                <a:ext cx="201600" cy="357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7" name="正方形/長方形 67"/>
              <p:cNvSpPr/>
              <p:nvPr/>
            </p:nvSpPr>
            <p:spPr>
              <a:xfrm>
                <a:off x="5353635" y="3324048"/>
                <a:ext cx="61529" cy="31538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8" name="月 1217"/>
              <p:cNvSpPr/>
              <p:nvPr/>
            </p:nvSpPr>
            <p:spPr>
              <a:xfrm>
                <a:off x="4942358" y="2716677"/>
                <a:ext cx="156085" cy="952030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9" name="月 1218"/>
              <p:cNvSpPr/>
              <p:nvPr/>
            </p:nvSpPr>
            <p:spPr>
              <a:xfrm flipH="1">
                <a:off x="5667153" y="2716677"/>
                <a:ext cx="156085" cy="952030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20" name="フリーフォーム 1219"/>
              <p:cNvSpPr/>
              <p:nvPr/>
            </p:nvSpPr>
            <p:spPr>
              <a:xfrm flipH="1">
                <a:off x="5067001" y="2684541"/>
                <a:ext cx="630870" cy="367794"/>
              </a:xfrm>
              <a:custGeom>
                <a:avLst/>
                <a:gdLst>
                  <a:gd name="connsiteX0" fmla="*/ 109350 w 630870"/>
                  <a:gd name="connsiteY0" fmla="*/ 59118 h 367794"/>
                  <a:gd name="connsiteX1" fmla="*/ 47970 w 630870"/>
                  <a:gd name="connsiteY1" fmla="*/ 197828 h 367794"/>
                  <a:gd name="connsiteX2" fmla="*/ 109350 w 630870"/>
                  <a:gd name="connsiteY2" fmla="*/ 336538 h 367794"/>
                  <a:gd name="connsiteX3" fmla="*/ 78660 w 630870"/>
                  <a:gd name="connsiteY3" fmla="*/ 197828 h 367794"/>
                  <a:gd name="connsiteX4" fmla="*/ 109350 w 630870"/>
                  <a:gd name="connsiteY4" fmla="*/ 59118 h 367794"/>
                  <a:gd name="connsiteX5" fmla="*/ 437082 w 630870"/>
                  <a:gd name="connsiteY5" fmla="*/ 44698 h 367794"/>
                  <a:gd name="connsiteX6" fmla="*/ 467772 w 630870"/>
                  <a:gd name="connsiteY6" fmla="*/ 183408 h 367794"/>
                  <a:gd name="connsiteX7" fmla="*/ 437082 w 630870"/>
                  <a:gd name="connsiteY7" fmla="*/ 322118 h 367794"/>
                  <a:gd name="connsiteX8" fmla="*/ 498462 w 630870"/>
                  <a:gd name="connsiteY8" fmla="*/ 183408 h 367794"/>
                  <a:gd name="connsiteX9" fmla="*/ 437082 w 630870"/>
                  <a:gd name="connsiteY9" fmla="*/ 44698 h 367794"/>
                  <a:gd name="connsiteX10" fmla="*/ 72299 w 630870"/>
                  <a:gd name="connsiteY10" fmla="*/ 31256 h 367794"/>
                  <a:gd name="connsiteX11" fmla="*/ 0 w 630870"/>
                  <a:gd name="connsiteY11" fmla="*/ 199525 h 367794"/>
                  <a:gd name="connsiteX12" fmla="*/ 72299 w 630870"/>
                  <a:gd name="connsiteY12" fmla="*/ 367794 h 367794"/>
                  <a:gd name="connsiteX13" fmla="*/ 36149 w 630870"/>
                  <a:gd name="connsiteY13" fmla="*/ 199525 h 367794"/>
                  <a:gd name="connsiteX14" fmla="*/ 72299 w 630870"/>
                  <a:gd name="connsiteY14" fmla="*/ 31256 h 367794"/>
                  <a:gd name="connsiteX15" fmla="*/ 558571 w 630870"/>
                  <a:gd name="connsiteY15" fmla="*/ 31256 h 367794"/>
                  <a:gd name="connsiteX16" fmla="*/ 594721 w 630870"/>
                  <a:gd name="connsiteY16" fmla="*/ 199525 h 367794"/>
                  <a:gd name="connsiteX17" fmla="*/ 558571 w 630870"/>
                  <a:gd name="connsiteY17" fmla="*/ 367794 h 367794"/>
                  <a:gd name="connsiteX18" fmla="*/ 630870 w 630870"/>
                  <a:gd name="connsiteY18" fmla="*/ 199525 h 367794"/>
                  <a:gd name="connsiteX19" fmla="*/ 558571 w 630870"/>
                  <a:gd name="connsiteY19" fmla="*/ 31256 h 367794"/>
                  <a:gd name="connsiteX20" fmla="*/ 161211 w 630870"/>
                  <a:gd name="connsiteY20" fmla="*/ 13764 h 367794"/>
                  <a:gd name="connsiteX21" fmla="*/ 88912 w 630870"/>
                  <a:gd name="connsiteY21" fmla="*/ 182033 h 367794"/>
                  <a:gd name="connsiteX22" fmla="*/ 161211 w 630870"/>
                  <a:gd name="connsiteY22" fmla="*/ 350302 h 367794"/>
                  <a:gd name="connsiteX23" fmla="*/ 134602 w 630870"/>
                  <a:gd name="connsiteY23" fmla="*/ 276098 h 367794"/>
                  <a:gd name="connsiteX24" fmla="*/ 131913 w 630870"/>
                  <a:gd name="connsiteY24" fmla="*/ 249585 h 367794"/>
                  <a:gd name="connsiteX25" fmla="*/ 141432 w 630870"/>
                  <a:gd name="connsiteY25" fmla="*/ 281491 h 367794"/>
                  <a:gd name="connsiteX26" fmla="*/ 184834 w 630870"/>
                  <a:gd name="connsiteY26" fmla="*/ 322118 h 367794"/>
                  <a:gd name="connsiteX27" fmla="*/ 154144 w 630870"/>
                  <a:gd name="connsiteY27" fmla="*/ 183408 h 367794"/>
                  <a:gd name="connsiteX28" fmla="*/ 184834 w 630870"/>
                  <a:gd name="connsiteY28" fmla="*/ 44698 h 367794"/>
                  <a:gd name="connsiteX29" fmla="*/ 141432 w 630870"/>
                  <a:gd name="connsiteY29" fmla="*/ 85326 h 367794"/>
                  <a:gd name="connsiteX30" fmla="*/ 131490 w 630870"/>
                  <a:gd name="connsiteY30" fmla="*/ 118648 h 367794"/>
                  <a:gd name="connsiteX31" fmla="*/ 134602 w 630870"/>
                  <a:gd name="connsiteY31" fmla="*/ 87968 h 367794"/>
                  <a:gd name="connsiteX32" fmla="*/ 161211 w 630870"/>
                  <a:gd name="connsiteY32" fmla="*/ 13764 h 367794"/>
                  <a:gd name="connsiteX33" fmla="*/ 469660 w 630870"/>
                  <a:gd name="connsiteY33" fmla="*/ 13764 h 367794"/>
                  <a:gd name="connsiteX34" fmla="*/ 505810 w 630870"/>
                  <a:gd name="connsiteY34" fmla="*/ 182033 h 367794"/>
                  <a:gd name="connsiteX35" fmla="*/ 469660 w 630870"/>
                  <a:gd name="connsiteY35" fmla="*/ 350302 h 367794"/>
                  <a:gd name="connsiteX36" fmla="*/ 536278 w 630870"/>
                  <a:gd name="connsiteY36" fmla="*/ 247531 h 367794"/>
                  <a:gd name="connsiteX37" fmla="*/ 541799 w 630870"/>
                  <a:gd name="connsiteY37" fmla="*/ 183884 h 367794"/>
                  <a:gd name="connsiteX38" fmla="*/ 543255 w 630870"/>
                  <a:gd name="connsiteY38" fmla="*/ 197828 h 367794"/>
                  <a:gd name="connsiteX39" fmla="*/ 512565 w 630870"/>
                  <a:gd name="connsiteY39" fmla="*/ 336538 h 367794"/>
                  <a:gd name="connsiteX40" fmla="*/ 573945 w 630870"/>
                  <a:gd name="connsiteY40" fmla="*/ 197828 h 367794"/>
                  <a:gd name="connsiteX41" fmla="*/ 536457 w 630870"/>
                  <a:gd name="connsiteY41" fmla="*/ 70019 h 367794"/>
                  <a:gd name="connsiteX42" fmla="*/ 520620 w 630870"/>
                  <a:gd name="connsiteY42" fmla="*/ 62793 h 367794"/>
                  <a:gd name="connsiteX43" fmla="*/ 497802 w 630870"/>
                  <a:gd name="connsiteY43" fmla="*/ 26987 h 367794"/>
                  <a:gd name="connsiteX44" fmla="*/ 469660 w 630870"/>
                  <a:gd name="connsiteY44" fmla="*/ 13764 h 367794"/>
                  <a:gd name="connsiteX45" fmla="*/ 249594 w 630870"/>
                  <a:gd name="connsiteY45" fmla="*/ 0 h 367794"/>
                  <a:gd name="connsiteX46" fmla="*/ 177295 w 630870"/>
                  <a:gd name="connsiteY46" fmla="*/ 168269 h 367794"/>
                  <a:gd name="connsiteX47" fmla="*/ 249594 w 630870"/>
                  <a:gd name="connsiteY47" fmla="*/ 336538 h 367794"/>
                  <a:gd name="connsiteX48" fmla="*/ 234345 w 630870"/>
                  <a:gd name="connsiteY48" fmla="*/ 302798 h 367794"/>
                  <a:gd name="connsiteX49" fmla="*/ 231689 w 630870"/>
                  <a:gd name="connsiteY49" fmla="*/ 293338 h 367794"/>
                  <a:gd name="connsiteX50" fmla="*/ 235977 w 630870"/>
                  <a:gd name="connsiteY50" fmla="*/ 299872 h 367794"/>
                  <a:gd name="connsiteX51" fmla="*/ 259869 w 630870"/>
                  <a:gd name="connsiteY51" fmla="*/ 310772 h 367794"/>
                  <a:gd name="connsiteX52" fmla="*/ 229179 w 630870"/>
                  <a:gd name="connsiteY52" fmla="*/ 172062 h 367794"/>
                  <a:gd name="connsiteX53" fmla="*/ 259869 w 630870"/>
                  <a:gd name="connsiteY53" fmla="*/ 33352 h 367794"/>
                  <a:gd name="connsiteX54" fmla="*/ 235977 w 630870"/>
                  <a:gd name="connsiteY54" fmla="*/ 44253 h 367794"/>
                  <a:gd name="connsiteX55" fmla="*/ 227968 w 630870"/>
                  <a:gd name="connsiteY55" fmla="*/ 56457 h 367794"/>
                  <a:gd name="connsiteX56" fmla="*/ 234345 w 630870"/>
                  <a:gd name="connsiteY56" fmla="*/ 33740 h 367794"/>
                  <a:gd name="connsiteX57" fmla="*/ 249594 w 630870"/>
                  <a:gd name="connsiteY57" fmla="*/ 0 h 367794"/>
                  <a:gd name="connsiteX58" fmla="*/ 381276 w 630870"/>
                  <a:gd name="connsiteY58" fmla="*/ 0 h 367794"/>
                  <a:gd name="connsiteX59" fmla="*/ 407885 w 630870"/>
                  <a:gd name="connsiteY59" fmla="*/ 74204 h 367794"/>
                  <a:gd name="connsiteX60" fmla="*/ 409106 w 630870"/>
                  <a:gd name="connsiteY60" fmla="*/ 86239 h 367794"/>
                  <a:gd name="connsiteX61" fmla="*/ 405448 w 630870"/>
                  <a:gd name="connsiteY61" fmla="*/ 73980 h 367794"/>
                  <a:gd name="connsiteX62" fmla="*/ 362046 w 630870"/>
                  <a:gd name="connsiteY62" fmla="*/ 33352 h 367794"/>
                  <a:gd name="connsiteX63" fmla="*/ 392736 w 630870"/>
                  <a:gd name="connsiteY63" fmla="*/ 172062 h 367794"/>
                  <a:gd name="connsiteX64" fmla="*/ 362046 w 630870"/>
                  <a:gd name="connsiteY64" fmla="*/ 310772 h 367794"/>
                  <a:gd name="connsiteX65" fmla="*/ 405448 w 630870"/>
                  <a:gd name="connsiteY65" fmla="*/ 270145 h 367794"/>
                  <a:gd name="connsiteX66" fmla="*/ 407940 w 630870"/>
                  <a:gd name="connsiteY66" fmla="*/ 261793 h 367794"/>
                  <a:gd name="connsiteX67" fmla="*/ 407885 w 630870"/>
                  <a:gd name="connsiteY67" fmla="*/ 262334 h 367794"/>
                  <a:gd name="connsiteX68" fmla="*/ 381276 w 630870"/>
                  <a:gd name="connsiteY68" fmla="*/ 336538 h 367794"/>
                  <a:gd name="connsiteX69" fmla="*/ 453575 w 630870"/>
                  <a:gd name="connsiteY69" fmla="*/ 168269 h 367794"/>
                  <a:gd name="connsiteX70" fmla="*/ 381276 w 630870"/>
                  <a:gd name="connsiteY70" fmla="*/ 0 h 36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630870" h="367794">
                    <a:moveTo>
                      <a:pt x="109350" y="59118"/>
                    </a:moveTo>
                    <a:cubicBezTo>
                      <a:pt x="75451" y="59118"/>
                      <a:pt x="47970" y="121221"/>
                      <a:pt x="47970" y="197828"/>
                    </a:cubicBezTo>
                    <a:cubicBezTo>
                      <a:pt x="47970" y="274435"/>
                      <a:pt x="75451" y="336538"/>
                      <a:pt x="109350" y="336538"/>
                    </a:cubicBezTo>
                    <a:cubicBezTo>
                      <a:pt x="90030" y="303793"/>
                      <a:pt x="78660" y="252403"/>
                      <a:pt x="78660" y="197828"/>
                    </a:cubicBezTo>
                    <a:cubicBezTo>
                      <a:pt x="78660" y="143253"/>
                      <a:pt x="90030" y="91863"/>
                      <a:pt x="109350" y="59118"/>
                    </a:cubicBezTo>
                    <a:close/>
                    <a:moveTo>
                      <a:pt x="437082" y="44698"/>
                    </a:moveTo>
                    <a:cubicBezTo>
                      <a:pt x="456402" y="77443"/>
                      <a:pt x="467772" y="128833"/>
                      <a:pt x="467772" y="183408"/>
                    </a:cubicBezTo>
                    <a:cubicBezTo>
                      <a:pt x="467772" y="237983"/>
                      <a:pt x="456402" y="289373"/>
                      <a:pt x="437082" y="322118"/>
                    </a:cubicBezTo>
                    <a:cubicBezTo>
                      <a:pt x="470981" y="322118"/>
                      <a:pt x="498462" y="260015"/>
                      <a:pt x="498462" y="183408"/>
                    </a:cubicBezTo>
                    <a:cubicBezTo>
                      <a:pt x="498462" y="106801"/>
                      <a:pt x="470981" y="44698"/>
                      <a:pt x="437082" y="44698"/>
                    </a:cubicBezTo>
                    <a:close/>
                    <a:moveTo>
                      <a:pt x="72299" y="31256"/>
                    </a:moveTo>
                    <a:cubicBezTo>
                      <a:pt x="32369" y="31256"/>
                      <a:pt x="0" y="106593"/>
                      <a:pt x="0" y="199525"/>
                    </a:cubicBezTo>
                    <a:cubicBezTo>
                      <a:pt x="0" y="292457"/>
                      <a:pt x="32369" y="367794"/>
                      <a:pt x="72299" y="367794"/>
                    </a:cubicBezTo>
                    <a:cubicBezTo>
                      <a:pt x="49542" y="328071"/>
                      <a:pt x="36149" y="265730"/>
                      <a:pt x="36149" y="199525"/>
                    </a:cubicBezTo>
                    <a:cubicBezTo>
                      <a:pt x="36149" y="133320"/>
                      <a:pt x="49542" y="70979"/>
                      <a:pt x="72299" y="31256"/>
                    </a:cubicBezTo>
                    <a:close/>
                    <a:moveTo>
                      <a:pt x="558571" y="31256"/>
                    </a:moveTo>
                    <a:cubicBezTo>
                      <a:pt x="581328" y="70979"/>
                      <a:pt x="594721" y="133320"/>
                      <a:pt x="594721" y="199525"/>
                    </a:cubicBezTo>
                    <a:cubicBezTo>
                      <a:pt x="594721" y="265730"/>
                      <a:pt x="581328" y="328071"/>
                      <a:pt x="558571" y="367794"/>
                    </a:cubicBezTo>
                    <a:cubicBezTo>
                      <a:pt x="598501" y="367794"/>
                      <a:pt x="630870" y="292457"/>
                      <a:pt x="630870" y="199525"/>
                    </a:cubicBezTo>
                    <a:cubicBezTo>
                      <a:pt x="630870" y="106593"/>
                      <a:pt x="598501" y="31256"/>
                      <a:pt x="558571" y="31256"/>
                    </a:cubicBezTo>
                    <a:close/>
                    <a:moveTo>
                      <a:pt x="161211" y="13764"/>
                    </a:moveTo>
                    <a:cubicBezTo>
                      <a:pt x="121281" y="13764"/>
                      <a:pt x="88912" y="89101"/>
                      <a:pt x="88912" y="182033"/>
                    </a:cubicBezTo>
                    <a:cubicBezTo>
                      <a:pt x="88912" y="274965"/>
                      <a:pt x="121281" y="350302"/>
                      <a:pt x="161211" y="350302"/>
                    </a:cubicBezTo>
                    <a:cubicBezTo>
                      <a:pt x="149832" y="330441"/>
                      <a:pt x="140795" y="304925"/>
                      <a:pt x="134602" y="276098"/>
                    </a:cubicBezTo>
                    <a:lnTo>
                      <a:pt x="131913" y="249585"/>
                    </a:lnTo>
                    <a:lnTo>
                      <a:pt x="141432" y="281491"/>
                    </a:lnTo>
                    <a:cubicBezTo>
                      <a:pt x="152539" y="306592"/>
                      <a:pt x="167884" y="322118"/>
                      <a:pt x="184834" y="322118"/>
                    </a:cubicBezTo>
                    <a:cubicBezTo>
                      <a:pt x="165514" y="289373"/>
                      <a:pt x="154144" y="237983"/>
                      <a:pt x="154144" y="183408"/>
                    </a:cubicBezTo>
                    <a:cubicBezTo>
                      <a:pt x="154144" y="128833"/>
                      <a:pt x="165514" y="77443"/>
                      <a:pt x="184834" y="44698"/>
                    </a:cubicBezTo>
                    <a:cubicBezTo>
                      <a:pt x="167884" y="44698"/>
                      <a:pt x="152539" y="60224"/>
                      <a:pt x="141432" y="85326"/>
                    </a:cubicBezTo>
                    <a:lnTo>
                      <a:pt x="131490" y="118648"/>
                    </a:lnTo>
                    <a:lnTo>
                      <a:pt x="134602" y="87968"/>
                    </a:lnTo>
                    <a:cubicBezTo>
                      <a:pt x="140795" y="59142"/>
                      <a:pt x="149832" y="33626"/>
                      <a:pt x="161211" y="13764"/>
                    </a:cubicBezTo>
                    <a:close/>
                    <a:moveTo>
                      <a:pt x="469660" y="13764"/>
                    </a:moveTo>
                    <a:cubicBezTo>
                      <a:pt x="492417" y="53487"/>
                      <a:pt x="505810" y="115828"/>
                      <a:pt x="505810" y="182033"/>
                    </a:cubicBezTo>
                    <a:cubicBezTo>
                      <a:pt x="505810" y="248238"/>
                      <a:pt x="492417" y="310579"/>
                      <a:pt x="469660" y="350302"/>
                    </a:cubicBezTo>
                    <a:cubicBezTo>
                      <a:pt x="499608" y="350302"/>
                      <a:pt x="525302" y="307925"/>
                      <a:pt x="536278" y="247531"/>
                    </a:cubicBezTo>
                    <a:lnTo>
                      <a:pt x="541799" y="183884"/>
                    </a:lnTo>
                    <a:lnTo>
                      <a:pt x="543255" y="197828"/>
                    </a:lnTo>
                    <a:cubicBezTo>
                      <a:pt x="543255" y="252403"/>
                      <a:pt x="531885" y="303793"/>
                      <a:pt x="512565" y="336538"/>
                    </a:cubicBezTo>
                    <a:cubicBezTo>
                      <a:pt x="546464" y="336538"/>
                      <a:pt x="573945" y="274435"/>
                      <a:pt x="573945" y="197828"/>
                    </a:cubicBezTo>
                    <a:cubicBezTo>
                      <a:pt x="573945" y="140373"/>
                      <a:pt x="558487" y="91076"/>
                      <a:pt x="536457" y="70019"/>
                    </a:cubicBezTo>
                    <a:lnTo>
                      <a:pt x="520620" y="62793"/>
                    </a:lnTo>
                    <a:lnTo>
                      <a:pt x="497802" y="26987"/>
                    </a:lnTo>
                    <a:cubicBezTo>
                      <a:pt x="489153" y="18472"/>
                      <a:pt x="479643" y="13764"/>
                      <a:pt x="469660" y="13764"/>
                    </a:cubicBezTo>
                    <a:close/>
                    <a:moveTo>
                      <a:pt x="249594" y="0"/>
                    </a:moveTo>
                    <a:cubicBezTo>
                      <a:pt x="209664" y="0"/>
                      <a:pt x="177295" y="75337"/>
                      <a:pt x="177295" y="168269"/>
                    </a:cubicBezTo>
                    <a:cubicBezTo>
                      <a:pt x="177295" y="261201"/>
                      <a:pt x="209664" y="336538"/>
                      <a:pt x="249594" y="336538"/>
                    </a:cubicBezTo>
                    <a:cubicBezTo>
                      <a:pt x="243905" y="326607"/>
                      <a:pt x="238801" y="315263"/>
                      <a:pt x="234345" y="302798"/>
                    </a:cubicBezTo>
                    <a:lnTo>
                      <a:pt x="231689" y="293338"/>
                    </a:lnTo>
                    <a:lnTo>
                      <a:pt x="235977" y="299872"/>
                    </a:lnTo>
                    <a:cubicBezTo>
                      <a:pt x="243321" y="306891"/>
                      <a:pt x="251394" y="310772"/>
                      <a:pt x="259869" y="310772"/>
                    </a:cubicBezTo>
                    <a:cubicBezTo>
                      <a:pt x="240549" y="278027"/>
                      <a:pt x="229179" y="226637"/>
                      <a:pt x="229179" y="172062"/>
                    </a:cubicBezTo>
                    <a:cubicBezTo>
                      <a:pt x="229179" y="117487"/>
                      <a:pt x="240549" y="66097"/>
                      <a:pt x="259869" y="33352"/>
                    </a:cubicBezTo>
                    <a:cubicBezTo>
                      <a:pt x="251394" y="33352"/>
                      <a:pt x="243321" y="37234"/>
                      <a:pt x="235977" y="44253"/>
                    </a:cubicBezTo>
                    <a:lnTo>
                      <a:pt x="227968" y="56457"/>
                    </a:lnTo>
                    <a:lnTo>
                      <a:pt x="234345" y="33740"/>
                    </a:lnTo>
                    <a:cubicBezTo>
                      <a:pt x="238801" y="21275"/>
                      <a:pt x="243905" y="9931"/>
                      <a:pt x="249594" y="0"/>
                    </a:cubicBezTo>
                    <a:close/>
                    <a:moveTo>
                      <a:pt x="381276" y="0"/>
                    </a:moveTo>
                    <a:cubicBezTo>
                      <a:pt x="392655" y="19861"/>
                      <a:pt x="401692" y="45378"/>
                      <a:pt x="407885" y="74204"/>
                    </a:cubicBezTo>
                    <a:lnTo>
                      <a:pt x="409106" y="86239"/>
                    </a:lnTo>
                    <a:lnTo>
                      <a:pt x="405448" y="73980"/>
                    </a:lnTo>
                    <a:cubicBezTo>
                      <a:pt x="394341" y="48878"/>
                      <a:pt x="378996" y="33352"/>
                      <a:pt x="362046" y="33352"/>
                    </a:cubicBezTo>
                    <a:cubicBezTo>
                      <a:pt x="381366" y="66097"/>
                      <a:pt x="392736" y="117487"/>
                      <a:pt x="392736" y="172062"/>
                    </a:cubicBezTo>
                    <a:cubicBezTo>
                      <a:pt x="392736" y="226637"/>
                      <a:pt x="381366" y="278027"/>
                      <a:pt x="362046" y="310772"/>
                    </a:cubicBezTo>
                    <a:cubicBezTo>
                      <a:pt x="378996" y="310772"/>
                      <a:pt x="394341" y="295246"/>
                      <a:pt x="405448" y="270145"/>
                    </a:cubicBezTo>
                    <a:lnTo>
                      <a:pt x="407940" y="261793"/>
                    </a:lnTo>
                    <a:lnTo>
                      <a:pt x="407885" y="262334"/>
                    </a:lnTo>
                    <a:cubicBezTo>
                      <a:pt x="401692" y="291161"/>
                      <a:pt x="392655" y="316677"/>
                      <a:pt x="381276" y="336538"/>
                    </a:cubicBezTo>
                    <a:cubicBezTo>
                      <a:pt x="421206" y="336538"/>
                      <a:pt x="453575" y="261201"/>
                      <a:pt x="453575" y="168269"/>
                    </a:cubicBezTo>
                    <a:cubicBezTo>
                      <a:pt x="453575" y="75337"/>
                      <a:pt x="421206" y="0"/>
                      <a:pt x="38127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21" name="円/楕円 27"/>
              <p:cNvSpPr/>
              <p:nvPr/>
            </p:nvSpPr>
            <p:spPr>
              <a:xfrm>
                <a:off x="5045687" y="3151316"/>
                <a:ext cx="201600" cy="357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22" name="円/楕円 27"/>
              <p:cNvSpPr/>
              <p:nvPr/>
            </p:nvSpPr>
            <p:spPr>
              <a:xfrm>
                <a:off x="5503034" y="3151316"/>
                <a:ext cx="201600" cy="357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255" name="グループ化 1254"/>
          <p:cNvGrpSpPr/>
          <p:nvPr/>
        </p:nvGrpSpPr>
        <p:grpSpPr>
          <a:xfrm>
            <a:off x="2356253" y="5263002"/>
            <a:ext cx="1548012" cy="1055018"/>
            <a:chOff x="2209200" y="4251675"/>
            <a:chExt cx="2001560" cy="1364125"/>
          </a:xfrm>
        </p:grpSpPr>
        <p:grpSp>
          <p:nvGrpSpPr>
            <p:cNvPr id="1256" name="グループ化 1255"/>
            <p:cNvGrpSpPr/>
            <p:nvPr/>
          </p:nvGrpSpPr>
          <p:grpSpPr>
            <a:xfrm>
              <a:off x="2209200" y="4623274"/>
              <a:ext cx="2001560" cy="992526"/>
              <a:chOff x="4935157" y="965975"/>
              <a:chExt cx="2891520" cy="1433836"/>
            </a:xfrm>
          </p:grpSpPr>
          <p:sp>
            <p:nvSpPr>
              <p:cNvPr id="1275" name="片側の 2 つの角を丸めた四角形 1274"/>
              <p:cNvSpPr/>
              <p:nvPr/>
            </p:nvSpPr>
            <p:spPr>
              <a:xfrm>
                <a:off x="5726958" y="965976"/>
                <a:ext cx="1303020" cy="878840"/>
              </a:xfrm>
              <a:prstGeom prst="round2SameRect">
                <a:avLst>
                  <a:gd name="adj1" fmla="val 22549"/>
                  <a:gd name="adj2" fmla="val 0"/>
                </a:avLst>
              </a:prstGeom>
              <a:solidFill>
                <a:srgbClr val="CC00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76" name="二等辺三角形 1275"/>
              <p:cNvSpPr/>
              <p:nvPr/>
            </p:nvSpPr>
            <p:spPr>
              <a:xfrm rot="10800000">
                <a:off x="6179399" y="1105932"/>
                <a:ext cx="413379" cy="432813"/>
              </a:xfrm>
              <a:prstGeom prst="triangl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277" name="グループ化 1276"/>
              <p:cNvGrpSpPr/>
              <p:nvPr/>
            </p:nvGrpSpPr>
            <p:grpSpPr>
              <a:xfrm>
                <a:off x="5983171" y="965975"/>
                <a:ext cx="799974" cy="624083"/>
                <a:chOff x="5559551" y="2748280"/>
                <a:chExt cx="799974" cy="766188"/>
              </a:xfrm>
              <a:pattFill prst="lgCheck">
                <a:fgClr>
                  <a:srgbClr val="FF0000"/>
                </a:fgClr>
                <a:bgClr>
                  <a:srgbClr val="FF99CC"/>
                </a:bgClr>
              </a:pattFill>
            </p:grpSpPr>
            <p:sp>
              <p:nvSpPr>
                <p:cNvPr id="1298" name="フリーフォーム 1297"/>
                <p:cNvSpPr/>
                <p:nvPr/>
              </p:nvSpPr>
              <p:spPr>
                <a:xfrm flipH="1">
                  <a:off x="5559551" y="2748280"/>
                  <a:ext cx="431520" cy="744252"/>
                </a:xfrm>
                <a:custGeom>
                  <a:avLst/>
                  <a:gdLst>
                    <a:gd name="connsiteX0" fmla="*/ 431520 w 431520"/>
                    <a:gd name="connsiteY0" fmla="*/ 0 h 744252"/>
                    <a:gd name="connsiteX1" fmla="*/ 251110 w 431520"/>
                    <a:gd name="connsiteY1" fmla="*/ 0 h 744252"/>
                    <a:gd name="connsiteX2" fmla="*/ 0 w 431520"/>
                    <a:gd name="connsiteY2" fmla="*/ 559979 h 744252"/>
                    <a:gd name="connsiteX3" fmla="*/ 97777 w 431520"/>
                    <a:gd name="connsiteY3" fmla="*/ 744252 h 744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1520" h="744252">
                      <a:moveTo>
                        <a:pt x="431520" y="0"/>
                      </a:moveTo>
                      <a:lnTo>
                        <a:pt x="251110" y="0"/>
                      </a:lnTo>
                      <a:lnTo>
                        <a:pt x="0" y="559979"/>
                      </a:lnTo>
                      <a:lnTo>
                        <a:pt x="97777" y="744252"/>
                      </a:lnTo>
                      <a:close/>
                    </a:path>
                  </a:pathLst>
                </a:custGeom>
                <a:solidFill>
                  <a:srgbClr val="CC00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99" name="平行四辺形 1298"/>
                <p:cNvSpPr/>
                <p:nvPr/>
              </p:nvSpPr>
              <p:spPr>
                <a:xfrm>
                  <a:off x="5835535" y="2748280"/>
                  <a:ext cx="523990" cy="766188"/>
                </a:xfrm>
                <a:prstGeom prst="parallelogram">
                  <a:avLst>
                    <a:gd name="adj" fmla="val 65570"/>
                  </a:avLst>
                </a:prstGeom>
                <a:solidFill>
                  <a:srgbClr val="CC00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278" name="角丸四角形 1277"/>
              <p:cNvSpPr/>
              <p:nvPr/>
            </p:nvSpPr>
            <p:spPr>
              <a:xfrm>
                <a:off x="5618625" y="1501970"/>
                <a:ext cx="1519686" cy="517796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79" name="角丸四角形 1278"/>
              <p:cNvSpPr/>
              <p:nvPr/>
            </p:nvSpPr>
            <p:spPr>
              <a:xfrm>
                <a:off x="5618625" y="1647162"/>
                <a:ext cx="1519686" cy="517796"/>
              </a:xfrm>
              <a:prstGeom prst="roundRect">
                <a:avLst>
                  <a:gd name="adj" fmla="val 50000"/>
                </a:avLst>
              </a:prstGeom>
              <a:solidFill>
                <a:srgbClr val="5B9BD5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80" name="角丸四角形 1279"/>
              <p:cNvSpPr/>
              <p:nvPr/>
            </p:nvSpPr>
            <p:spPr>
              <a:xfrm>
                <a:off x="5761066" y="1646239"/>
                <a:ext cx="1234804" cy="58622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81" name="角丸四角形 1280"/>
              <p:cNvSpPr/>
              <p:nvPr/>
            </p:nvSpPr>
            <p:spPr>
              <a:xfrm>
                <a:off x="5997952" y="1646239"/>
                <a:ext cx="761032" cy="586222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82" name="角丸四角形 1281"/>
              <p:cNvSpPr/>
              <p:nvPr/>
            </p:nvSpPr>
            <p:spPr>
              <a:xfrm>
                <a:off x="6186396" y="1646239"/>
                <a:ext cx="406383" cy="58622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283" name="グループ化 1282"/>
              <p:cNvGrpSpPr/>
              <p:nvPr/>
            </p:nvGrpSpPr>
            <p:grpSpPr>
              <a:xfrm>
                <a:off x="5828277" y="2100109"/>
                <a:ext cx="1094261" cy="299702"/>
                <a:chOff x="2610657" y="3882413"/>
                <a:chExt cx="1094261" cy="299702"/>
              </a:xfrm>
              <a:solidFill>
                <a:srgbClr val="FFCC99"/>
              </a:solidFill>
            </p:grpSpPr>
            <p:grpSp>
              <p:nvGrpSpPr>
                <p:cNvPr id="1286" name="グループ化 1285"/>
                <p:cNvGrpSpPr/>
                <p:nvPr/>
              </p:nvGrpSpPr>
              <p:grpSpPr>
                <a:xfrm rot="20656335">
                  <a:off x="2610657" y="3882413"/>
                  <a:ext cx="562546" cy="299702"/>
                  <a:chOff x="1271282" y="4221958"/>
                  <a:chExt cx="903520" cy="404758"/>
                </a:xfrm>
                <a:grpFill/>
              </p:grpSpPr>
              <p:sp>
                <p:nvSpPr>
                  <p:cNvPr id="1293" name="円/楕円 31"/>
                  <p:cNvSpPr/>
                  <p:nvPr/>
                </p:nvSpPr>
                <p:spPr>
                  <a:xfrm>
                    <a:off x="1271282" y="4221958"/>
                    <a:ext cx="660044" cy="325835"/>
                  </a:xfrm>
                  <a:custGeom>
                    <a:avLst/>
                    <a:gdLst>
                      <a:gd name="connsiteX0" fmla="*/ 0 w 921543"/>
                      <a:gd name="connsiteY0" fmla="*/ 227390 h 454780"/>
                      <a:gd name="connsiteX1" fmla="*/ 460772 w 921543"/>
                      <a:gd name="connsiteY1" fmla="*/ 0 h 454780"/>
                      <a:gd name="connsiteX2" fmla="*/ 921544 w 921543"/>
                      <a:gd name="connsiteY2" fmla="*/ 227390 h 454780"/>
                      <a:gd name="connsiteX3" fmla="*/ 460772 w 921543"/>
                      <a:gd name="connsiteY3" fmla="*/ 454780 h 454780"/>
                      <a:gd name="connsiteX4" fmla="*/ 0 w 921543"/>
                      <a:gd name="connsiteY4" fmla="*/ 227390 h 454780"/>
                      <a:gd name="connsiteX0" fmla="*/ 35 w 921579"/>
                      <a:gd name="connsiteY0" fmla="*/ 227390 h 340824"/>
                      <a:gd name="connsiteX1" fmla="*/ 460807 w 921579"/>
                      <a:gd name="connsiteY1" fmla="*/ 0 h 340824"/>
                      <a:gd name="connsiteX2" fmla="*/ 921579 w 921579"/>
                      <a:gd name="connsiteY2" fmla="*/ 227390 h 340824"/>
                      <a:gd name="connsiteX3" fmla="*/ 479857 w 921579"/>
                      <a:gd name="connsiteY3" fmla="*/ 340480 h 340824"/>
                      <a:gd name="connsiteX4" fmla="*/ 35 w 921579"/>
                      <a:gd name="connsiteY4" fmla="*/ 227390 h 340824"/>
                      <a:gd name="connsiteX0" fmla="*/ 35 w 921579"/>
                      <a:gd name="connsiteY0" fmla="*/ 227390 h 358777"/>
                      <a:gd name="connsiteX1" fmla="*/ 460807 w 921579"/>
                      <a:gd name="connsiteY1" fmla="*/ 0 h 358777"/>
                      <a:gd name="connsiteX2" fmla="*/ 921579 w 921579"/>
                      <a:gd name="connsiteY2" fmla="*/ 227390 h 358777"/>
                      <a:gd name="connsiteX3" fmla="*/ 479857 w 921579"/>
                      <a:gd name="connsiteY3" fmla="*/ 340480 h 358777"/>
                      <a:gd name="connsiteX4" fmla="*/ 35 w 921579"/>
                      <a:gd name="connsiteY4" fmla="*/ 227390 h 358777"/>
                      <a:gd name="connsiteX0" fmla="*/ 24 w 888230"/>
                      <a:gd name="connsiteY0" fmla="*/ 227501 h 350077"/>
                      <a:gd name="connsiteX1" fmla="*/ 460796 w 888230"/>
                      <a:gd name="connsiteY1" fmla="*/ 111 h 350077"/>
                      <a:gd name="connsiteX2" fmla="*/ 888230 w 888230"/>
                      <a:gd name="connsiteY2" fmla="*/ 258458 h 350077"/>
                      <a:gd name="connsiteX3" fmla="*/ 479846 w 888230"/>
                      <a:gd name="connsiteY3" fmla="*/ 340591 h 350077"/>
                      <a:gd name="connsiteX4" fmla="*/ 24 w 888230"/>
                      <a:gd name="connsiteY4" fmla="*/ 227501 h 350077"/>
                      <a:gd name="connsiteX0" fmla="*/ 33 w 888239"/>
                      <a:gd name="connsiteY0" fmla="*/ 228482 h 351058"/>
                      <a:gd name="connsiteX1" fmla="*/ 460805 w 888239"/>
                      <a:gd name="connsiteY1" fmla="*/ 1092 h 351058"/>
                      <a:gd name="connsiteX2" fmla="*/ 888239 w 888239"/>
                      <a:gd name="connsiteY2" fmla="*/ 259439 h 351058"/>
                      <a:gd name="connsiteX3" fmla="*/ 479855 w 888239"/>
                      <a:gd name="connsiteY3" fmla="*/ 341572 h 351058"/>
                      <a:gd name="connsiteX4" fmla="*/ 33 w 888239"/>
                      <a:gd name="connsiteY4" fmla="*/ 228482 h 351058"/>
                      <a:gd name="connsiteX0" fmla="*/ 21 w 921564"/>
                      <a:gd name="connsiteY0" fmla="*/ 218063 h 350850"/>
                      <a:gd name="connsiteX1" fmla="*/ 494130 w 921564"/>
                      <a:gd name="connsiteY1" fmla="*/ 198 h 350850"/>
                      <a:gd name="connsiteX2" fmla="*/ 921564 w 921564"/>
                      <a:gd name="connsiteY2" fmla="*/ 258545 h 350850"/>
                      <a:gd name="connsiteX3" fmla="*/ 513180 w 921564"/>
                      <a:gd name="connsiteY3" fmla="*/ 340678 h 350850"/>
                      <a:gd name="connsiteX4" fmla="*/ 21 w 921564"/>
                      <a:gd name="connsiteY4" fmla="*/ 218063 h 350850"/>
                      <a:gd name="connsiteX0" fmla="*/ 34 w 921577"/>
                      <a:gd name="connsiteY0" fmla="*/ 218057 h 331822"/>
                      <a:gd name="connsiteX1" fmla="*/ 494143 w 921577"/>
                      <a:gd name="connsiteY1" fmla="*/ 192 h 331822"/>
                      <a:gd name="connsiteX2" fmla="*/ 921577 w 921577"/>
                      <a:gd name="connsiteY2" fmla="*/ 258539 h 331822"/>
                      <a:gd name="connsiteX3" fmla="*/ 517955 w 921577"/>
                      <a:gd name="connsiteY3" fmla="*/ 304954 h 331822"/>
                      <a:gd name="connsiteX4" fmla="*/ 34 w 921577"/>
                      <a:gd name="connsiteY4" fmla="*/ 218057 h 331822"/>
                      <a:gd name="connsiteX0" fmla="*/ 34 w 921577"/>
                      <a:gd name="connsiteY0" fmla="*/ 218057 h 342993"/>
                      <a:gd name="connsiteX1" fmla="*/ 494143 w 921577"/>
                      <a:gd name="connsiteY1" fmla="*/ 192 h 342993"/>
                      <a:gd name="connsiteX2" fmla="*/ 921577 w 921577"/>
                      <a:gd name="connsiteY2" fmla="*/ 258539 h 342993"/>
                      <a:gd name="connsiteX3" fmla="*/ 517955 w 921577"/>
                      <a:gd name="connsiteY3" fmla="*/ 304954 h 342993"/>
                      <a:gd name="connsiteX4" fmla="*/ 34 w 921577"/>
                      <a:gd name="connsiteY4" fmla="*/ 218057 h 342993"/>
                      <a:gd name="connsiteX0" fmla="*/ 22 w 921565"/>
                      <a:gd name="connsiteY0" fmla="*/ 218046 h 318209"/>
                      <a:gd name="connsiteX1" fmla="*/ 494131 w 921565"/>
                      <a:gd name="connsiteY1" fmla="*/ 181 h 318209"/>
                      <a:gd name="connsiteX2" fmla="*/ 921565 w 921565"/>
                      <a:gd name="connsiteY2" fmla="*/ 258528 h 318209"/>
                      <a:gd name="connsiteX3" fmla="*/ 513180 w 921565"/>
                      <a:gd name="connsiteY3" fmla="*/ 240649 h 318209"/>
                      <a:gd name="connsiteX4" fmla="*/ 22 w 921565"/>
                      <a:gd name="connsiteY4" fmla="*/ 218046 h 318209"/>
                      <a:gd name="connsiteX0" fmla="*/ 22 w 921565"/>
                      <a:gd name="connsiteY0" fmla="*/ 218046 h 340268"/>
                      <a:gd name="connsiteX1" fmla="*/ 494131 w 921565"/>
                      <a:gd name="connsiteY1" fmla="*/ 181 h 340268"/>
                      <a:gd name="connsiteX2" fmla="*/ 921565 w 921565"/>
                      <a:gd name="connsiteY2" fmla="*/ 258528 h 340268"/>
                      <a:gd name="connsiteX3" fmla="*/ 513180 w 921565"/>
                      <a:gd name="connsiteY3" fmla="*/ 240649 h 340268"/>
                      <a:gd name="connsiteX4" fmla="*/ 22 w 921565"/>
                      <a:gd name="connsiteY4" fmla="*/ 218046 h 340268"/>
                      <a:gd name="connsiteX0" fmla="*/ 2 w 921545"/>
                      <a:gd name="connsiteY0" fmla="*/ 220424 h 342646"/>
                      <a:gd name="connsiteX1" fmla="*/ 517923 w 921545"/>
                      <a:gd name="connsiteY1" fmla="*/ 178 h 342646"/>
                      <a:gd name="connsiteX2" fmla="*/ 921545 w 921545"/>
                      <a:gd name="connsiteY2" fmla="*/ 260906 h 342646"/>
                      <a:gd name="connsiteX3" fmla="*/ 513160 w 921545"/>
                      <a:gd name="connsiteY3" fmla="*/ 243027 h 342646"/>
                      <a:gd name="connsiteX4" fmla="*/ 2 w 921545"/>
                      <a:gd name="connsiteY4" fmla="*/ 220424 h 342646"/>
                      <a:gd name="connsiteX0" fmla="*/ 2 w 921545"/>
                      <a:gd name="connsiteY0" fmla="*/ 220288 h 342510"/>
                      <a:gd name="connsiteX1" fmla="*/ 517923 w 921545"/>
                      <a:gd name="connsiteY1" fmla="*/ 42 h 342510"/>
                      <a:gd name="connsiteX2" fmla="*/ 921545 w 921545"/>
                      <a:gd name="connsiteY2" fmla="*/ 260770 h 342510"/>
                      <a:gd name="connsiteX3" fmla="*/ 513160 w 921545"/>
                      <a:gd name="connsiteY3" fmla="*/ 242891 h 342510"/>
                      <a:gd name="connsiteX4" fmla="*/ 2 w 921545"/>
                      <a:gd name="connsiteY4" fmla="*/ 220288 h 342510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4449 w 749804"/>
                      <a:gd name="connsiteY0" fmla="*/ 93794 h 375291"/>
                      <a:gd name="connsiteX1" fmla="*/ 346182 w 749804"/>
                      <a:gd name="connsiteY1" fmla="*/ 32823 h 375291"/>
                      <a:gd name="connsiteX2" fmla="*/ 749804 w 749804"/>
                      <a:gd name="connsiteY2" fmla="*/ 293551 h 375291"/>
                      <a:gd name="connsiteX3" fmla="*/ 341419 w 749804"/>
                      <a:gd name="connsiteY3" fmla="*/ 275672 h 375291"/>
                      <a:gd name="connsiteX4" fmla="*/ 4449 w 749804"/>
                      <a:gd name="connsiteY4" fmla="*/ 93794 h 3752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49804" h="375291">
                        <a:moveTo>
                          <a:pt x="4449" y="93794"/>
                        </a:moveTo>
                        <a:cubicBezTo>
                          <a:pt x="42730" y="-76323"/>
                          <a:pt x="92579" y="37982"/>
                          <a:pt x="346182" y="32823"/>
                        </a:cubicBezTo>
                        <a:cubicBezTo>
                          <a:pt x="599785" y="27664"/>
                          <a:pt x="749804" y="167967"/>
                          <a:pt x="749804" y="293551"/>
                        </a:cubicBezTo>
                        <a:cubicBezTo>
                          <a:pt x="749804" y="419135"/>
                          <a:pt x="499772" y="389575"/>
                          <a:pt x="341419" y="275672"/>
                        </a:cubicBezTo>
                        <a:cubicBezTo>
                          <a:pt x="183066" y="161769"/>
                          <a:pt x="-33832" y="263911"/>
                          <a:pt x="4449" y="93794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94" name="円/楕円 32"/>
                  <p:cNvSpPr/>
                  <p:nvPr/>
                </p:nvSpPr>
                <p:spPr>
                  <a:xfrm rot="1534639">
                    <a:off x="1822236" y="4405820"/>
                    <a:ext cx="342707" cy="11986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95" name="円/楕円 32"/>
                  <p:cNvSpPr/>
                  <p:nvPr/>
                </p:nvSpPr>
                <p:spPr>
                  <a:xfrm rot="1295949">
                    <a:off x="1787329" y="4444971"/>
                    <a:ext cx="387473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96" name="円/楕円 32"/>
                  <p:cNvSpPr/>
                  <p:nvPr/>
                </p:nvSpPr>
                <p:spPr>
                  <a:xfrm rot="1011749">
                    <a:off x="1756613" y="4466338"/>
                    <a:ext cx="352424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97" name="円/楕円 32"/>
                  <p:cNvSpPr/>
                  <p:nvPr/>
                </p:nvSpPr>
                <p:spPr>
                  <a:xfrm rot="1011749">
                    <a:off x="1714531" y="4491696"/>
                    <a:ext cx="247156" cy="13502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287" name="グループ化 1286"/>
                <p:cNvGrpSpPr/>
                <p:nvPr/>
              </p:nvGrpSpPr>
              <p:grpSpPr>
                <a:xfrm rot="943665" flipH="1">
                  <a:off x="3142372" y="3882413"/>
                  <a:ext cx="562546" cy="299702"/>
                  <a:chOff x="1271282" y="4221958"/>
                  <a:chExt cx="903520" cy="404758"/>
                </a:xfrm>
                <a:grpFill/>
              </p:grpSpPr>
              <p:sp>
                <p:nvSpPr>
                  <p:cNvPr id="1288" name="円/楕円 31"/>
                  <p:cNvSpPr/>
                  <p:nvPr/>
                </p:nvSpPr>
                <p:spPr>
                  <a:xfrm>
                    <a:off x="1271282" y="4221958"/>
                    <a:ext cx="660044" cy="325835"/>
                  </a:xfrm>
                  <a:custGeom>
                    <a:avLst/>
                    <a:gdLst>
                      <a:gd name="connsiteX0" fmla="*/ 0 w 921543"/>
                      <a:gd name="connsiteY0" fmla="*/ 227390 h 454780"/>
                      <a:gd name="connsiteX1" fmla="*/ 460772 w 921543"/>
                      <a:gd name="connsiteY1" fmla="*/ 0 h 454780"/>
                      <a:gd name="connsiteX2" fmla="*/ 921544 w 921543"/>
                      <a:gd name="connsiteY2" fmla="*/ 227390 h 454780"/>
                      <a:gd name="connsiteX3" fmla="*/ 460772 w 921543"/>
                      <a:gd name="connsiteY3" fmla="*/ 454780 h 454780"/>
                      <a:gd name="connsiteX4" fmla="*/ 0 w 921543"/>
                      <a:gd name="connsiteY4" fmla="*/ 227390 h 454780"/>
                      <a:gd name="connsiteX0" fmla="*/ 35 w 921579"/>
                      <a:gd name="connsiteY0" fmla="*/ 227390 h 340824"/>
                      <a:gd name="connsiteX1" fmla="*/ 460807 w 921579"/>
                      <a:gd name="connsiteY1" fmla="*/ 0 h 340824"/>
                      <a:gd name="connsiteX2" fmla="*/ 921579 w 921579"/>
                      <a:gd name="connsiteY2" fmla="*/ 227390 h 340824"/>
                      <a:gd name="connsiteX3" fmla="*/ 479857 w 921579"/>
                      <a:gd name="connsiteY3" fmla="*/ 340480 h 340824"/>
                      <a:gd name="connsiteX4" fmla="*/ 35 w 921579"/>
                      <a:gd name="connsiteY4" fmla="*/ 227390 h 340824"/>
                      <a:gd name="connsiteX0" fmla="*/ 35 w 921579"/>
                      <a:gd name="connsiteY0" fmla="*/ 227390 h 358777"/>
                      <a:gd name="connsiteX1" fmla="*/ 460807 w 921579"/>
                      <a:gd name="connsiteY1" fmla="*/ 0 h 358777"/>
                      <a:gd name="connsiteX2" fmla="*/ 921579 w 921579"/>
                      <a:gd name="connsiteY2" fmla="*/ 227390 h 358777"/>
                      <a:gd name="connsiteX3" fmla="*/ 479857 w 921579"/>
                      <a:gd name="connsiteY3" fmla="*/ 340480 h 358777"/>
                      <a:gd name="connsiteX4" fmla="*/ 35 w 921579"/>
                      <a:gd name="connsiteY4" fmla="*/ 227390 h 358777"/>
                      <a:gd name="connsiteX0" fmla="*/ 24 w 888230"/>
                      <a:gd name="connsiteY0" fmla="*/ 227501 h 350077"/>
                      <a:gd name="connsiteX1" fmla="*/ 460796 w 888230"/>
                      <a:gd name="connsiteY1" fmla="*/ 111 h 350077"/>
                      <a:gd name="connsiteX2" fmla="*/ 888230 w 888230"/>
                      <a:gd name="connsiteY2" fmla="*/ 258458 h 350077"/>
                      <a:gd name="connsiteX3" fmla="*/ 479846 w 888230"/>
                      <a:gd name="connsiteY3" fmla="*/ 340591 h 350077"/>
                      <a:gd name="connsiteX4" fmla="*/ 24 w 888230"/>
                      <a:gd name="connsiteY4" fmla="*/ 227501 h 350077"/>
                      <a:gd name="connsiteX0" fmla="*/ 33 w 888239"/>
                      <a:gd name="connsiteY0" fmla="*/ 228482 h 351058"/>
                      <a:gd name="connsiteX1" fmla="*/ 460805 w 888239"/>
                      <a:gd name="connsiteY1" fmla="*/ 1092 h 351058"/>
                      <a:gd name="connsiteX2" fmla="*/ 888239 w 888239"/>
                      <a:gd name="connsiteY2" fmla="*/ 259439 h 351058"/>
                      <a:gd name="connsiteX3" fmla="*/ 479855 w 888239"/>
                      <a:gd name="connsiteY3" fmla="*/ 341572 h 351058"/>
                      <a:gd name="connsiteX4" fmla="*/ 33 w 888239"/>
                      <a:gd name="connsiteY4" fmla="*/ 228482 h 351058"/>
                      <a:gd name="connsiteX0" fmla="*/ 21 w 921564"/>
                      <a:gd name="connsiteY0" fmla="*/ 218063 h 350850"/>
                      <a:gd name="connsiteX1" fmla="*/ 494130 w 921564"/>
                      <a:gd name="connsiteY1" fmla="*/ 198 h 350850"/>
                      <a:gd name="connsiteX2" fmla="*/ 921564 w 921564"/>
                      <a:gd name="connsiteY2" fmla="*/ 258545 h 350850"/>
                      <a:gd name="connsiteX3" fmla="*/ 513180 w 921564"/>
                      <a:gd name="connsiteY3" fmla="*/ 340678 h 350850"/>
                      <a:gd name="connsiteX4" fmla="*/ 21 w 921564"/>
                      <a:gd name="connsiteY4" fmla="*/ 218063 h 350850"/>
                      <a:gd name="connsiteX0" fmla="*/ 34 w 921577"/>
                      <a:gd name="connsiteY0" fmla="*/ 218057 h 331822"/>
                      <a:gd name="connsiteX1" fmla="*/ 494143 w 921577"/>
                      <a:gd name="connsiteY1" fmla="*/ 192 h 331822"/>
                      <a:gd name="connsiteX2" fmla="*/ 921577 w 921577"/>
                      <a:gd name="connsiteY2" fmla="*/ 258539 h 331822"/>
                      <a:gd name="connsiteX3" fmla="*/ 517955 w 921577"/>
                      <a:gd name="connsiteY3" fmla="*/ 304954 h 331822"/>
                      <a:gd name="connsiteX4" fmla="*/ 34 w 921577"/>
                      <a:gd name="connsiteY4" fmla="*/ 218057 h 331822"/>
                      <a:gd name="connsiteX0" fmla="*/ 34 w 921577"/>
                      <a:gd name="connsiteY0" fmla="*/ 218057 h 342993"/>
                      <a:gd name="connsiteX1" fmla="*/ 494143 w 921577"/>
                      <a:gd name="connsiteY1" fmla="*/ 192 h 342993"/>
                      <a:gd name="connsiteX2" fmla="*/ 921577 w 921577"/>
                      <a:gd name="connsiteY2" fmla="*/ 258539 h 342993"/>
                      <a:gd name="connsiteX3" fmla="*/ 517955 w 921577"/>
                      <a:gd name="connsiteY3" fmla="*/ 304954 h 342993"/>
                      <a:gd name="connsiteX4" fmla="*/ 34 w 921577"/>
                      <a:gd name="connsiteY4" fmla="*/ 218057 h 342993"/>
                      <a:gd name="connsiteX0" fmla="*/ 22 w 921565"/>
                      <a:gd name="connsiteY0" fmla="*/ 218046 h 318209"/>
                      <a:gd name="connsiteX1" fmla="*/ 494131 w 921565"/>
                      <a:gd name="connsiteY1" fmla="*/ 181 h 318209"/>
                      <a:gd name="connsiteX2" fmla="*/ 921565 w 921565"/>
                      <a:gd name="connsiteY2" fmla="*/ 258528 h 318209"/>
                      <a:gd name="connsiteX3" fmla="*/ 513180 w 921565"/>
                      <a:gd name="connsiteY3" fmla="*/ 240649 h 318209"/>
                      <a:gd name="connsiteX4" fmla="*/ 22 w 921565"/>
                      <a:gd name="connsiteY4" fmla="*/ 218046 h 318209"/>
                      <a:gd name="connsiteX0" fmla="*/ 22 w 921565"/>
                      <a:gd name="connsiteY0" fmla="*/ 218046 h 340268"/>
                      <a:gd name="connsiteX1" fmla="*/ 494131 w 921565"/>
                      <a:gd name="connsiteY1" fmla="*/ 181 h 340268"/>
                      <a:gd name="connsiteX2" fmla="*/ 921565 w 921565"/>
                      <a:gd name="connsiteY2" fmla="*/ 258528 h 340268"/>
                      <a:gd name="connsiteX3" fmla="*/ 513180 w 921565"/>
                      <a:gd name="connsiteY3" fmla="*/ 240649 h 340268"/>
                      <a:gd name="connsiteX4" fmla="*/ 22 w 921565"/>
                      <a:gd name="connsiteY4" fmla="*/ 218046 h 340268"/>
                      <a:gd name="connsiteX0" fmla="*/ 2 w 921545"/>
                      <a:gd name="connsiteY0" fmla="*/ 220424 h 342646"/>
                      <a:gd name="connsiteX1" fmla="*/ 517923 w 921545"/>
                      <a:gd name="connsiteY1" fmla="*/ 178 h 342646"/>
                      <a:gd name="connsiteX2" fmla="*/ 921545 w 921545"/>
                      <a:gd name="connsiteY2" fmla="*/ 260906 h 342646"/>
                      <a:gd name="connsiteX3" fmla="*/ 513160 w 921545"/>
                      <a:gd name="connsiteY3" fmla="*/ 243027 h 342646"/>
                      <a:gd name="connsiteX4" fmla="*/ 2 w 921545"/>
                      <a:gd name="connsiteY4" fmla="*/ 220424 h 342646"/>
                      <a:gd name="connsiteX0" fmla="*/ 2 w 921545"/>
                      <a:gd name="connsiteY0" fmla="*/ 220288 h 342510"/>
                      <a:gd name="connsiteX1" fmla="*/ 517923 w 921545"/>
                      <a:gd name="connsiteY1" fmla="*/ 42 h 342510"/>
                      <a:gd name="connsiteX2" fmla="*/ 921545 w 921545"/>
                      <a:gd name="connsiteY2" fmla="*/ 260770 h 342510"/>
                      <a:gd name="connsiteX3" fmla="*/ 513160 w 921545"/>
                      <a:gd name="connsiteY3" fmla="*/ 242891 h 342510"/>
                      <a:gd name="connsiteX4" fmla="*/ 2 w 921545"/>
                      <a:gd name="connsiteY4" fmla="*/ 220288 h 342510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4449 w 749804"/>
                      <a:gd name="connsiteY0" fmla="*/ 93794 h 375291"/>
                      <a:gd name="connsiteX1" fmla="*/ 346182 w 749804"/>
                      <a:gd name="connsiteY1" fmla="*/ 32823 h 375291"/>
                      <a:gd name="connsiteX2" fmla="*/ 749804 w 749804"/>
                      <a:gd name="connsiteY2" fmla="*/ 293551 h 375291"/>
                      <a:gd name="connsiteX3" fmla="*/ 341419 w 749804"/>
                      <a:gd name="connsiteY3" fmla="*/ 275672 h 375291"/>
                      <a:gd name="connsiteX4" fmla="*/ 4449 w 749804"/>
                      <a:gd name="connsiteY4" fmla="*/ 93794 h 3752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49804" h="375291">
                        <a:moveTo>
                          <a:pt x="4449" y="93794"/>
                        </a:moveTo>
                        <a:cubicBezTo>
                          <a:pt x="42730" y="-76323"/>
                          <a:pt x="92579" y="37982"/>
                          <a:pt x="346182" y="32823"/>
                        </a:cubicBezTo>
                        <a:cubicBezTo>
                          <a:pt x="599785" y="27664"/>
                          <a:pt x="749804" y="167967"/>
                          <a:pt x="749804" y="293551"/>
                        </a:cubicBezTo>
                        <a:cubicBezTo>
                          <a:pt x="749804" y="419135"/>
                          <a:pt x="499772" y="389575"/>
                          <a:pt x="341419" y="275672"/>
                        </a:cubicBezTo>
                        <a:cubicBezTo>
                          <a:pt x="183066" y="161769"/>
                          <a:pt x="-33832" y="263911"/>
                          <a:pt x="4449" y="93794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89" name="円/楕円 32"/>
                  <p:cNvSpPr/>
                  <p:nvPr/>
                </p:nvSpPr>
                <p:spPr>
                  <a:xfrm rot="1534639">
                    <a:off x="1822236" y="4405820"/>
                    <a:ext cx="342707" cy="11986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90" name="円/楕円 32"/>
                  <p:cNvSpPr/>
                  <p:nvPr/>
                </p:nvSpPr>
                <p:spPr>
                  <a:xfrm rot="1295949">
                    <a:off x="1787329" y="4444971"/>
                    <a:ext cx="387473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91" name="円/楕円 32"/>
                  <p:cNvSpPr/>
                  <p:nvPr/>
                </p:nvSpPr>
                <p:spPr>
                  <a:xfrm rot="1011749">
                    <a:off x="1756613" y="4466338"/>
                    <a:ext cx="352424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92" name="円/楕円 32"/>
                  <p:cNvSpPr/>
                  <p:nvPr/>
                </p:nvSpPr>
                <p:spPr>
                  <a:xfrm rot="1011749">
                    <a:off x="1714531" y="4491696"/>
                    <a:ext cx="247156" cy="13502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1284" name="フリーフォーム 1283"/>
              <p:cNvSpPr/>
              <p:nvPr/>
            </p:nvSpPr>
            <p:spPr>
              <a:xfrm>
                <a:off x="4935157" y="1022784"/>
                <a:ext cx="1127398" cy="1292033"/>
              </a:xfrm>
              <a:custGeom>
                <a:avLst/>
                <a:gdLst>
                  <a:gd name="connsiteX0" fmla="*/ 862145 w 1127398"/>
                  <a:gd name="connsiteY0" fmla="*/ 0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862145 w 1127398"/>
                  <a:gd name="connsiteY0" fmla="*/ 0 h 1292033"/>
                  <a:gd name="connsiteX1" fmla="*/ 968513 w 1127398"/>
                  <a:gd name="connsiteY1" fmla="*/ 163536 h 1292033"/>
                  <a:gd name="connsiteX2" fmla="*/ 1070113 w 1127398"/>
                  <a:gd name="connsiteY2" fmla="*/ 331813 h 1292033"/>
                  <a:gd name="connsiteX3" fmla="*/ 1084714 w 1127398"/>
                  <a:gd name="connsiteY3" fmla="*/ 733583 h 1292033"/>
                  <a:gd name="connsiteX4" fmla="*/ 890041 w 1127398"/>
                  <a:gd name="connsiteY4" fmla="*/ 1289960 h 1292033"/>
                  <a:gd name="connsiteX5" fmla="*/ 833274 w 1127398"/>
                  <a:gd name="connsiteY5" fmla="*/ 1289882 h 1292033"/>
                  <a:gd name="connsiteX6" fmla="*/ 822618 w 1127398"/>
                  <a:gd name="connsiteY6" fmla="*/ 1292033 h 1292033"/>
                  <a:gd name="connsiteX7" fmla="*/ 466520 w 1127398"/>
                  <a:gd name="connsiteY7" fmla="*/ 1291142 h 1292033"/>
                  <a:gd name="connsiteX8" fmla="*/ 14455 w 1127398"/>
                  <a:gd name="connsiteY8" fmla="*/ 1198125 h 1292033"/>
                  <a:gd name="connsiteX9" fmla="*/ 344114 w 1127398"/>
                  <a:gd name="connsiteY9" fmla="*/ 848175 h 1292033"/>
                  <a:gd name="connsiteX10" fmla="*/ 582297 w 1127398"/>
                  <a:gd name="connsiteY10" fmla="*/ 500044 h 1292033"/>
                  <a:gd name="connsiteX11" fmla="*/ 584497 w 1127398"/>
                  <a:gd name="connsiteY11" fmla="*/ 497093 h 1292033"/>
                  <a:gd name="connsiteX12" fmla="*/ 632805 w 1127398"/>
                  <a:gd name="connsiteY12" fmla="*/ 378450 h 1292033"/>
                  <a:gd name="connsiteX13" fmla="*/ 862145 w 1127398"/>
                  <a:gd name="connsiteY13" fmla="*/ 0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13" fmla="*/ 1059953 w 1127398"/>
                  <a:gd name="connsiteY13" fmla="*/ 254976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1070113 w 1127398"/>
                  <a:gd name="connsiteY0" fmla="*/ 331813 h 1292033"/>
                  <a:gd name="connsiteX1" fmla="*/ 1084714 w 1127398"/>
                  <a:gd name="connsiteY1" fmla="*/ 733583 h 1292033"/>
                  <a:gd name="connsiteX2" fmla="*/ 890041 w 1127398"/>
                  <a:gd name="connsiteY2" fmla="*/ 1289960 h 1292033"/>
                  <a:gd name="connsiteX3" fmla="*/ 833274 w 1127398"/>
                  <a:gd name="connsiteY3" fmla="*/ 1289882 h 1292033"/>
                  <a:gd name="connsiteX4" fmla="*/ 822618 w 1127398"/>
                  <a:gd name="connsiteY4" fmla="*/ 1292033 h 1292033"/>
                  <a:gd name="connsiteX5" fmla="*/ 466520 w 1127398"/>
                  <a:gd name="connsiteY5" fmla="*/ 1291142 h 1292033"/>
                  <a:gd name="connsiteX6" fmla="*/ 14455 w 1127398"/>
                  <a:gd name="connsiteY6" fmla="*/ 1198125 h 1292033"/>
                  <a:gd name="connsiteX7" fmla="*/ 344114 w 1127398"/>
                  <a:gd name="connsiteY7" fmla="*/ 848175 h 1292033"/>
                  <a:gd name="connsiteX8" fmla="*/ 582297 w 1127398"/>
                  <a:gd name="connsiteY8" fmla="*/ 500044 h 1292033"/>
                  <a:gd name="connsiteX9" fmla="*/ 584497 w 1127398"/>
                  <a:gd name="connsiteY9" fmla="*/ 497093 h 1292033"/>
                  <a:gd name="connsiteX10" fmla="*/ 632805 w 1127398"/>
                  <a:gd name="connsiteY10" fmla="*/ 378450 h 1292033"/>
                  <a:gd name="connsiteX11" fmla="*/ 862145 w 1127398"/>
                  <a:gd name="connsiteY11" fmla="*/ 0 h 1292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7398" h="1292033">
                    <a:moveTo>
                      <a:pt x="1070113" y="331813"/>
                    </a:moveTo>
                    <a:cubicBezTo>
                      <a:pt x="1107208" y="454077"/>
                      <a:pt x="1144356" y="574199"/>
                      <a:pt x="1084714" y="733583"/>
                    </a:cubicBezTo>
                    <a:cubicBezTo>
                      <a:pt x="1200102" y="1209108"/>
                      <a:pt x="1063499" y="1282376"/>
                      <a:pt x="890041" y="1289960"/>
                    </a:cubicBezTo>
                    <a:lnTo>
                      <a:pt x="833274" y="1289882"/>
                    </a:lnTo>
                    <a:lnTo>
                      <a:pt x="822618" y="1292033"/>
                    </a:lnTo>
                    <a:lnTo>
                      <a:pt x="466520" y="1291142"/>
                    </a:lnTo>
                    <a:cubicBezTo>
                      <a:pt x="268421" y="1298046"/>
                      <a:pt x="59135" y="1232488"/>
                      <a:pt x="14455" y="1198125"/>
                    </a:cubicBezTo>
                    <a:cubicBezTo>
                      <a:pt x="-57034" y="1143145"/>
                      <a:pt x="149895" y="1058059"/>
                      <a:pt x="344114" y="848175"/>
                    </a:cubicBezTo>
                    <a:cubicBezTo>
                      <a:pt x="450328" y="733396"/>
                      <a:pt x="522499" y="589412"/>
                      <a:pt x="582297" y="500044"/>
                    </a:cubicBezTo>
                    <a:lnTo>
                      <a:pt x="584497" y="497093"/>
                    </a:lnTo>
                    <a:lnTo>
                      <a:pt x="632805" y="378450"/>
                    </a:lnTo>
                    <a:cubicBezTo>
                      <a:pt x="716630" y="184341"/>
                      <a:pt x="810294" y="13654"/>
                      <a:pt x="862145" y="0"/>
                    </a:cubicBezTo>
                  </a:path>
                </a:pathLst>
              </a:custGeom>
              <a:solidFill>
                <a:srgbClr val="CC00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85" name="フリーフォーム 1284"/>
              <p:cNvSpPr/>
              <p:nvPr/>
            </p:nvSpPr>
            <p:spPr>
              <a:xfrm flipH="1">
                <a:off x="6699279" y="1022784"/>
                <a:ext cx="1127398" cy="1292033"/>
              </a:xfrm>
              <a:custGeom>
                <a:avLst/>
                <a:gdLst>
                  <a:gd name="connsiteX0" fmla="*/ 862145 w 1127398"/>
                  <a:gd name="connsiteY0" fmla="*/ 0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862145 w 1127398"/>
                  <a:gd name="connsiteY0" fmla="*/ 0 h 1292033"/>
                  <a:gd name="connsiteX1" fmla="*/ 968513 w 1127398"/>
                  <a:gd name="connsiteY1" fmla="*/ 163536 h 1292033"/>
                  <a:gd name="connsiteX2" fmla="*/ 1070113 w 1127398"/>
                  <a:gd name="connsiteY2" fmla="*/ 331813 h 1292033"/>
                  <a:gd name="connsiteX3" fmla="*/ 1084714 w 1127398"/>
                  <a:gd name="connsiteY3" fmla="*/ 733583 h 1292033"/>
                  <a:gd name="connsiteX4" fmla="*/ 890041 w 1127398"/>
                  <a:gd name="connsiteY4" fmla="*/ 1289960 h 1292033"/>
                  <a:gd name="connsiteX5" fmla="*/ 833274 w 1127398"/>
                  <a:gd name="connsiteY5" fmla="*/ 1289882 h 1292033"/>
                  <a:gd name="connsiteX6" fmla="*/ 822618 w 1127398"/>
                  <a:gd name="connsiteY6" fmla="*/ 1292033 h 1292033"/>
                  <a:gd name="connsiteX7" fmla="*/ 466520 w 1127398"/>
                  <a:gd name="connsiteY7" fmla="*/ 1291142 h 1292033"/>
                  <a:gd name="connsiteX8" fmla="*/ 14455 w 1127398"/>
                  <a:gd name="connsiteY8" fmla="*/ 1198125 h 1292033"/>
                  <a:gd name="connsiteX9" fmla="*/ 344114 w 1127398"/>
                  <a:gd name="connsiteY9" fmla="*/ 848175 h 1292033"/>
                  <a:gd name="connsiteX10" fmla="*/ 582297 w 1127398"/>
                  <a:gd name="connsiteY10" fmla="*/ 500044 h 1292033"/>
                  <a:gd name="connsiteX11" fmla="*/ 584497 w 1127398"/>
                  <a:gd name="connsiteY11" fmla="*/ 497093 h 1292033"/>
                  <a:gd name="connsiteX12" fmla="*/ 632805 w 1127398"/>
                  <a:gd name="connsiteY12" fmla="*/ 378450 h 1292033"/>
                  <a:gd name="connsiteX13" fmla="*/ 862145 w 1127398"/>
                  <a:gd name="connsiteY13" fmla="*/ 0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13" fmla="*/ 1059953 w 1127398"/>
                  <a:gd name="connsiteY13" fmla="*/ 254976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1070113 w 1127398"/>
                  <a:gd name="connsiteY0" fmla="*/ 331813 h 1292033"/>
                  <a:gd name="connsiteX1" fmla="*/ 1084714 w 1127398"/>
                  <a:gd name="connsiteY1" fmla="*/ 733583 h 1292033"/>
                  <a:gd name="connsiteX2" fmla="*/ 890041 w 1127398"/>
                  <a:gd name="connsiteY2" fmla="*/ 1289960 h 1292033"/>
                  <a:gd name="connsiteX3" fmla="*/ 833274 w 1127398"/>
                  <a:gd name="connsiteY3" fmla="*/ 1289882 h 1292033"/>
                  <a:gd name="connsiteX4" fmla="*/ 822618 w 1127398"/>
                  <a:gd name="connsiteY4" fmla="*/ 1292033 h 1292033"/>
                  <a:gd name="connsiteX5" fmla="*/ 466520 w 1127398"/>
                  <a:gd name="connsiteY5" fmla="*/ 1291142 h 1292033"/>
                  <a:gd name="connsiteX6" fmla="*/ 14455 w 1127398"/>
                  <a:gd name="connsiteY6" fmla="*/ 1198125 h 1292033"/>
                  <a:gd name="connsiteX7" fmla="*/ 344114 w 1127398"/>
                  <a:gd name="connsiteY7" fmla="*/ 848175 h 1292033"/>
                  <a:gd name="connsiteX8" fmla="*/ 582297 w 1127398"/>
                  <a:gd name="connsiteY8" fmla="*/ 500044 h 1292033"/>
                  <a:gd name="connsiteX9" fmla="*/ 584497 w 1127398"/>
                  <a:gd name="connsiteY9" fmla="*/ 497093 h 1292033"/>
                  <a:gd name="connsiteX10" fmla="*/ 632805 w 1127398"/>
                  <a:gd name="connsiteY10" fmla="*/ 378450 h 1292033"/>
                  <a:gd name="connsiteX11" fmla="*/ 862145 w 1127398"/>
                  <a:gd name="connsiteY11" fmla="*/ 0 h 1292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7398" h="1292033">
                    <a:moveTo>
                      <a:pt x="1070113" y="331813"/>
                    </a:moveTo>
                    <a:cubicBezTo>
                      <a:pt x="1107208" y="454077"/>
                      <a:pt x="1144356" y="574199"/>
                      <a:pt x="1084714" y="733583"/>
                    </a:cubicBezTo>
                    <a:cubicBezTo>
                      <a:pt x="1200102" y="1209108"/>
                      <a:pt x="1063499" y="1282376"/>
                      <a:pt x="890041" y="1289960"/>
                    </a:cubicBezTo>
                    <a:lnTo>
                      <a:pt x="833274" y="1289882"/>
                    </a:lnTo>
                    <a:lnTo>
                      <a:pt x="822618" y="1292033"/>
                    </a:lnTo>
                    <a:lnTo>
                      <a:pt x="466520" y="1291142"/>
                    </a:lnTo>
                    <a:cubicBezTo>
                      <a:pt x="268421" y="1298046"/>
                      <a:pt x="59135" y="1232488"/>
                      <a:pt x="14455" y="1198125"/>
                    </a:cubicBezTo>
                    <a:cubicBezTo>
                      <a:pt x="-57034" y="1143145"/>
                      <a:pt x="149895" y="1058059"/>
                      <a:pt x="344114" y="848175"/>
                    </a:cubicBezTo>
                    <a:cubicBezTo>
                      <a:pt x="450328" y="733396"/>
                      <a:pt x="522499" y="589412"/>
                      <a:pt x="582297" y="500044"/>
                    </a:cubicBezTo>
                    <a:lnTo>
                      <a:pt x="584497" y="497093"/>
                    </a:lnTo>
                    <a:lnTo>
                      <a:pt x="632805" y="378450"/>
                    </a:lnTo>
                    <a:cubicBezTo>
                      <a:pt x="716630" y="184341"/>
                      <a:pt x="810294" y="13654"/>
                      <a:pt x="862145" y="0"/>
                    </a:cubicBezTo>
                  </a:path>
                </a:pathLst>
              </a:custGeom>
              <a:solidFill>
                <a:srgbClr val="CC00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257" name="グループ化 1256"/>
            <p:cNvGrpSpPr/>
            <p:nvPr/>
          </p:nvGrpSpPr>
          <p:grpSpPr>
            <a:xfrm>
              <a:off x="2792560" y="4251675"/>
              <a:ext cx="880285" cy="744672"/>
              <a:chOff x="2015550" y="3969153"/>
              <a:chExt cx="1271688" cy="1075777"/>
            </a:xfrm>
          </p:grpSpPr>
          <p:sp>
            <p:nvSpPr>
              <p:cNvPr id="1258" name="片側の 2 つの角を丸めた四角形 1257"/>
              <p:cNvSpPr/>
              <p:nvPr/>
            </p:nvSpPr>
            <p:spPr>
              <a:xfrm>
                <a:off x="2135563" y="3969153"/>
                <a:ext cx="965508" cy="100096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59" name="円/楕円 204"/>
              <p:cNvSpPr/>
              <p:nvPr/>
            </p:nvSpPr>
            <p:spPr>
              <a:xfrm rot="20700000">
                <a:off x="2062331" y="4476413"/>
                <a:ext cx="214135" cy="333756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60" name="円/楕円 205"/>
              <p:cNvSpPr/>
              <p:nvPr/>
            </p:nvSpPr>
            <p:spPr>
              <a:xfrm rot="20700000">
                <a:off x="2101096" y="4534595"/>
                <a:ext cx="136605" cy="217389"/>
              </a:xfrm>
              <a:prstGeom prst="ellipse">
                <a:avLst/>
              </a:prstGeom>
              <a:solidFill>
                <a:srgbClr val="FF99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61" name="円/楕円 206"/>
              <p:cNvSpPr/>
              <p:nvPr/>
            </p:nvSpPr>
            <p:spPr>
              <a:xfrm rot="900000" flipH="1">
                <a:off x="2958981" y="4476401"/>
                <a:ext cx="214135" cy="333755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62" name="円/楕円 207"/>
              <p:cNvSpPr/>
              <p:nvPr/>
            </p:nvSpPr>
            <p:spPr>
              <a:xfrm rot="900000" flipH="1">
                <a:off x="2997745" y="4534584"/>
                <a:ext cx="136605" cy="217388"/>
              </a:xfrm>
              <a:prstGeom prst="ellipse">
                <a:avLst/>
              </a:prstGeom>
              <a:solidFill>
                <a:srgbClr val="FF99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63" name="円/楕円 200"/>
              <p:cNvSpPr/>
              <p:nvPr/>
            </p:nvSpPr>
            <p:spPr>
              <a:xfrm>
                <a:off x="2180487" y="4221089"/>
                <a:ext cx="874471" cy="823841"/>
              </a:xfrm>
              <a:custGeom>
                <a:avLst/>
                <a:gdLst/>
                <a:ahLst/>
                <a:cxnLst/>
                <a:rect l="l" t="t" r="r" b="b"/>
                <a:pathLst>
                  <a:path w="874471" h="823841">
                    <a:moveTo>
                      <a:pt x="437235" y="0"/>
                    </a:moveTo>
                    <a:cubicBezTo>
                      <a:pt x="651811" y="0"/>
                      <a:pt x="831151" y="176348"/>
                      <a:pt x="874471" y="411921"/>
                    </a:cubicBezTo>
                    <a:cubicBezTo>
                      <a:pt x="831151" y="647493"/>
                      <a:pt x="651811" y="823841"/>
                      <a:pt x="437235" y="823841"/>
                    </a:cubicBezTo>
                    <a:cubicBezTo>
                      <a:pt x="222660" y="823841"/>
                      <a:pt x="43319" y="647493"/>
                      <a:pt x="0" y="411921"/>
                    </a:cubicBezTo>
                    <a:cubicBezTo>
                      <a:pt x="43319" y="176348"/>
                      <a:pt x="222660" y="0"/>
                      <a:pt x="437235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264" name="グループ化 1263"/>
              <p:cNvGrpSpPr/>
              <p:nvPr/>
            </p:nvGrpSpPr>
            <p:grpSpPr>
              <a:xfrm>
                <a:off x="2015550" y="4163530"/>
                <a:ext cx="1271688" cy="876380"/>
                <a:chOff x="2980251" y="4068038"/>
                <a:chExt cx="956038" cy="658850"/>
              </a:xfrm>
            </p:grpSpPr>
            <p:sp>
              <p:nvSpPr>
                <p:cNvPr id="1265" name="円/楕円 27"/>
                <p:cNvSpPr/>
                <p:nvPr/>
              </p:nvSpPr>
              <p:spPr>
                <a:xfrm>
                  <a:off x="3343097" y="46705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66" name="月 1265"/>
                <p:cNvSpPr/>
                <p:nvPr/>
              </p:nvSpPr>
              <p:spPr>
                <a:xfrm>
                  <a:off x="3095051" y="4206128"/>
                  <a:ext cx="80252" cy="520760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67" name="月 1266"/>
                <p:cNvSpPr/>
                <p:nvPr/>
              </p:nvSpPr>
              <p:spPr>
                <a:xfrm flipH="1">
                  <a:off x="3690617" y="4206128"/>
                  <a:ext cx="80252" cy="520760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68" name="月 1267"/>
                <p:cNvSpPr/>
                <p:nvPr/>
              </p:nvSpPr>
              <p:spPr>
                <a:xfrm rot="3600000">
                  <a:off x="3173326" y="3874963"/>
                  <a:ext cx="276180" cy="662329"/>
                </a:xfrm>
                <a:prstGeom prst="moon">
                  <a:avLst>
                    <a:gd name="adj" fmla="val 87500"/>
                  </a:avLst>
                </a:pr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69" name="月 1268"/>
                <p:cNvSpPr/>
                <p:nvPr/>
              </p:nvSpPr>
              <p:spPr>
                <a:xfrm rot="18000000" flipH="1">
                  <a:off x="3467035" y="3874964"/>
                  <a:ext cx="276180" cy="662329"/>
                </a:xfrm>
                <a:prstGeom prst="moon">
                  <a:avLst>
                    <a:gd name="adj" fmla="val 87500"/>
                  </a:avLst>
                </a:pr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70" name="月 1269"/>
                <p:cNvSpPr/>
                <p:nvPr/>
              </p:nvSpPr>
              <p:spPr>
                <a:xfrm rot="5400000">
                  <a:off x="3249892" y="4379853"/>
                  <a:ext cx="45719" cy="173310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71" name="月 1270"/>
                <p:cNvSpPr/>
                <p:nvPr/>
              </p:nvSpPr>
              <p:spPr>
                <a:xfrm rot="5400000">
                  <a:off x="3574488" y="4379856"/>
                  <a:ext cx="45719" cy="173310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72" name="正方形/長方形 67"/>
                <p:cNvSpPr/>
                <p:nvPr/>
              </p:nvSpPr>
              <p:spPr>
                <a:xfrm>
                  <a:off x="3408338" y="4610567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73" name="月 1272"/>
                <p:cNvSpPr/>
                <p:nvPr/>
              </p:nvSpPr>
              <p:spPr>
                <a:xfrm rot="16200000" flipV="1">
                  <a:off x="3249892" y="4488789"/>
                  <a:ext cx="45719" cy="173310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74" name="月 1273"/>
                <p:cNvSpPr/>
                <p:nvPr/>
              </p:nvSpPr>
              <p:spPr>
                <a:xfrm rot="16200000" flipV="1">
                  <a:off x="3574488" y="4488792"/>
                  <a:ext cx="45719" cy="173310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1300" name="グループ化 1299"/>
          <p:cNvGrpSpPr/>
          <p:nvPr/>
        </p:nvGrpSpPr>
        <p:grpSpPr>
          <a:xfrm>
            <a:off x="385813" y="5209050"/>
            <a:ext cx="1548011" cy="1103778"/>
            <a:chOff x="97065" y="4188628"/>
            <a:chExt cx="2001560" cy="1427172"/>
          </a:xfrm>
        </p:grpSpPr>
        <p:grpSp>
          <p:nvGrpSpPr>
            <p:cNvPr id="1301" name="グループ化 1300"/>
            <p:cNvGrpSpPr/>
            <p:nvPr/>
          </p:nvGrpSpPr>
          <p:grpSpPr>
            <a:xfrm>
              <a:off x="97065" y="4623274"/>
              <a:ext cx="2001560" cy="992526"/>
              <a:chOff x="4935157" y="965975"/>
              <a:chExt cx="2891520" cy="1433836"/>
            </a:xfrm>
          </p:grpSpPr>
          <p:sp>
            <p:nvSpPr>
              <p:cNvPr id="1331" name="片側の 2 つの角を丸めた四角形 1330"/>
              <p:cNvSpPr/>
              <p:nvPr/>
            </p:nvSpPr>
            <p:spPr>
              <a:xfrm>
                <a:off x="5726958" y="965976"/>
                <a:ext cx="1303020" cy="878840"/>
              </a:xfrm>
              <a:prstGeom prst="round2SameRect">
                <a:avLst>
                  <a:gd name="adj1" fmla="val 22549"/>
                  <a:gd name="adj2" fmla="val 0"/>
                </a:avLst>
              </a:prstGeom>
              <a:pattFill prst="lgCheck">
                <a:fgClr>
                  <a:srgbClr val="FF0000"/>
                </a:fgClr>
                <a:bgClr>
                  <a:srgbClr val="FF99CC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32" name="二等辺三角形 1331"/>
              <p:cNvSpPr/>
              <p:nvPr/>
            </p:nvSpPr>
            <p:spPr>
              <a:xfrm rot="10800000">
                <a:off x="6179399" y="1105932"/>
                <a:ext cx="413379" cy="432813"/>
              </a:xfrm>
              <a:prstGeom prst="triangl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333" name="グループ化 1332"/>
              <p:cNvGrpSpPr/>
              <p:nvPr/>
            </p:nvGrpSpPr>
            <p:grpSpPr>
              <a:xfrm>
                <a:off x="5983171" y="965975"/>
                <a:ext cx="799974" cy="624083"/>
                <a:chOff x="5559551" y="2748280"/>
                <a:chExt cx="799974" cy="766188"/>
              </a:xfrm>
              <a:pattFill prst="lgCheck">
                <a:fgClr>
                  <a:srgbClr val="FF0000"/>
                </a:fgClr>
                <a:bgClr>
                  <a:srgbClr val="FF99CC"/>
                </a:bgClr>
              </a:pattFill>
            </p:grpSpPr>
            <p:sp>
              <p:nvSpPr>
                <p:cNvPr id="1354" name="フリーフォーム 1353"/>
                <p:cNvSpPr/>
                <p:nvPr/>
              </p:nvSpPr>
              <p:spPr>
                <a:xfrm flipH="1">
                  <a:off x="5559551" y="2748280"/>
                  <a:ext cx="431520" cy="744252"/>
                </a:xfrm>
                <a:custGeom>
                  <a:avLst/>
                  <a:gdLst>
                    <a:gd name="connsiteX0" fmla="*/ 431520 w 431520"/>
                    <a:gd name="connsiteY0" fmla="*/ 0 h 744252"/>
                    <a:gd name="connsiteX1" fmla="*/ 251110 w 431520"/>
                    <a:gd name="connsiteY1" fmla="*/ 0 h 744252"/>
                    <a:gd name="connsiteX2" fmla="*/ 0 w 431520"/>
                    <a:gd name="connsiteY2" fmla="*/ 559979 h 744252"/>
                    <a:gd name="connsiteX3" fmla="*/ 97777 w 431520"/>
                    <a:gd name="connsiteY3" fmla="*/ 744252 h 744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1520" h="744252">
                      <a:moveTo>
                        <a:pt x="431520" y="0"/>
                      </a:moveTo>
                      <a:lnTo>
                        <a:pt x="251110" y="0"/>
                      </a:lnTo>
                      <a:lnTo>
                        <a:pt x="0" y="559979"/>
                      </a:lnTo>
                      <a:lnTo>
                        <a:pt x="97777" y="744252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55" name="平行四辺形 1354"/>
                <p:cNvSpPr/>
                <p:nvPr/>
              </p:nvSpPr>
              <p:spPr>
                <a:xfrm>
                  <a:off x="5835535" y="2748280"/>
                  <a:ext cx="523990" cy="766188"/>
                </a:xfrm>
                <a:prstGeom prst="parallelogram">
                  <a:avLst>
                    <a:gd name="adj" fmla="val 6557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334" name="角丸四角形 1333"/>
              <p:cNvSpPr/>
              <p:nvPr/>
            </p:nvSpPr>
            <p:spPr>
              <a:xfrm>
                <a:off x="5618625" y="1501970"/>
                <a:ext cx="1519686" cy="517796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35" name="角丸四角形 1334"/>
              <p:cNvSpPr/>
              <p:nvPr/>
            </p:nvSpPr>
            <p:spPr>
              <a:xfrm>
                <a:off x="5618625" y="1647162"/>
                <a:ext cx="1519686" cy="517796"/>
              </a:xfrm>
              <a:prstGeom prst="roundRect">
                <a:avLst>
                  <a:gd name="adj" fmla="val 50000"/>
                </a:avLst>
              </a:prstGeom>
              <a:solidFill>
                <a:srgbClr val="5B9BD5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36" name="角丸四角形 1335"/>
              <p:cNvSpPr/>
              <p:nvPr/>
            </p:nvSpPr>
            <p:spPr>
              <a:xfrm>
                <a:off x="5761066" y="1646239"/>
                <a:ext cx="1234804" cy="58622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37" name="角丸四角形 1336"/>
              <p:cNvSpPr/>
              <p:nvPr/>
            </p:nvSpPr>
            <p:spPr>
              <a:xfrm>
                <a:off x="5997952" y="1646239"/>
                <a:ext cx="761032" cy="586222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38" name="角丸四角形 1337"/>
              <p:cNvSpPr/>
              <p:nvPr/>
            </p:nvSpPr>
            <p:spPr>
              <a:xfrm>
                <a:off x="6186396" y="1646239"/>
                <a:ext cx="406383" cy="58622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339" name="グループ化 1338"/>
              <p:cNvGrpSpPr/>
              <p:nvPr/>
            </p:nvGrpSpPr>
            <p:grpSpPr>
              <a:xfrm>
                <a:off x="5828277" y="2100109"/>
                <a:ext cx="1094261" cy="299702"/>
                <a:chOff x="2610657" y="3882413"/>
                <a:chExt cx="1094261" cy="299702"/>
              </a:xfrm>
              <a:solidFill>
                <a:srgbClr val="FFCC99"/>
              </a:solidFill>
            </p:grpSpPr>
            <p:grpSp>
              <p:nvGrpSpPr>
                <p:cNvPr id="1342" name="グループ化 1341"/>
                <p:cNvGrpSpPr/>
                <p:nvPr/>
              </p:nvGrpSpPr>
              <p:grpSpPr>
                <a:xfrm rot="20656335">
                  <a:off x="2610657" y="3882413"/>
                  <a:ext cx="562546" cy="299702"/>
                  <a:chOff x="1271282" y="4221958"/>
                  <a:chExt cx="903520" cy="404758"/>
                </a:xfrm>
                <a:grpFill/>
              </p:grpSpPr>
              <p:sp>
                <p:nvSpPr>
                  <p:cNvPr id="1349" name="円/楕円 31"/>
                  <p:cNvSpPr/>
                  <p:nvPr/>
                </p:nvSpPr>
                <p:spPr>
                  <a:xfrm>
                    <a:off x="1271282" y="4221958"/>
                    <a:ext cx="660044" cy="325835"/>
                  </a:xfrm>
                  <a:custGeom>
                    <a:avLst/>
                    <a:gdLst>
                      <a:gd name="connsiteX0" fmla="*/ 0 w 921543"/>
                      <a:gd name="connsiteY0" fmla="*/ 227390 h 454780"/>
                      <a:gd name="connsiteX1" fmla="*/ 460772 w 921543"/>
                      <a:gd name="connsiteY1" fmla="*/ 0 h 454780"/>
                      <a:gd name="connsiteX2" fmla="*/ 921544 w 921543"/>
                      <a:gd name="connsiteY2" fmla="*/ 227390 h 454780"/>
                      <a:gd name="connsiteX3" fmla="*/ 460772 w 921543"/>
                      <a:gd name="connsiteY3" fmla="*/ 454780 h 454780"/>
                      <a:gd name="connsiteX4" fmla="*/ 0 w 921543"/>
                      <a:gd name="connsiteY4" fmla="*/ 227390 h 454780"/>
                      <a:gd name="connsiteX0" fmla="*/ 35 w 921579"/>
                      <a:gd name="connsiteY0" fmla="*/ 227390 h 340824"/>
                      <a:gd name="connsiteX1" fmla="*/ 460807 w 921579"/>
                      <a:gd name="connsiteY1" fmla="*/ 0 h 340824"/>
                      <a:gd name="connsiteX2" fmla="*/ 921579 w 921579"/>
                      <a:gd name="connsiteY2" fmla="*/ 227390 h 340824"/>
                      <a:gd name="connsiteX3" fmla="*/ 479857 w 921579"/>
                      <a:gd name="connsiteY3" fmla="*/ 340480 h 340824"/>
                      <a:gd name="connsiteX4" fmla="*/ 35 w 921579"/>
                      <a:gd name="connsiteY4" fmla="*/ 227390 h 340824"/>
                      <a:gd name="connsiteX0" fmla="*/ 35 w 921579"/>
                      <a:gd name="connsiteY0" fmla="*/ 227390 h 358777"/>
                      <a:gd name="connsiteX1" fmla="*/ 460807 w 921579"/>
                      <a:gd name="connsiteY1" fmla="*/ 0 h 358777"/>
                      <a:gd name="connsiteX2" fmla="*/ 921579 w 921579"/>
                      <a:gd name="connsiteY2" fmla="*/ 227390 h 358777"/>
                      <a:gd name="connsiteX3" fmla="*/ 479857 w 921579"/>
                      <a:gd name="connsiteY3" fmla="*/ 340480 h 358777"/>
                      <a:gd name="connsiteX4" fmla="*/ 35 w 921579"/>
                      <a:gd name="connsiteY4" fmla="*/ 227390 h 358777"/>
                      <a:gd name="connsiteX0" fmla="*/ 24 w 888230"/>
                      <a:gd name="connsiteY0" fmla="*/ 227501 h 350077"/>
                      <a:gd name="connsiteX1" fmla="*/ 460796 w 888230"/>
                      <a:gd name="connsiteY1" fmla="*/ 111 h 350077"/>
                      <a:gd name="connsiteX2" fmla="*/ 888230 w 888230"/>
                      <a:gd name="connsiteY2" fmla="*/ 258458 h 350077"/>
                      <a:gd name="connsiteX3" fmla="*/ 479846 w 888230"/>
                      <a:gd name="connsiteY3" fmla="*/ 340591 h 350077"/>
                      <a:gd name="connsiteX4" fmla="*/ 24 w 888230"/>
                      <a:gd name="connsiteY4" fmla="*/ 227501 h 350077"/>
                      <a:gd name="connsiteX0" fmla="*/ 33 w 888239"/>
                      <a:gd name="connsiteY0" fmla="*/ 228482 h 351058"/>
                      <a:gd name="connsiteX1" fmla="*/ 460805 w 888239"/>
                      <a:gd name="connsiteY1" fmla="*/ 1092 h 351058"/>
                      <a:gd name="connsiteX2" fmla="*/ 888239 w 888239"/>
                      <a:gd name="connsiteY2" fmla="*/ 259439 h 351058"/>
                      <a:gd name="connsiteX3" fmla="*/ 479855 w 888239"/>
                      <a:gd name="connsiteY3" fmla="*/ 341572 h 351058"/>
                      <a:gd name="connsiteX4" fmla="*/ 33 w 888239"/>
                      <a:gd name="connsiteY4" fmla="*/ 228482 h 351058"/>
                      <a:gd name="connsiteX0" fmla="*/ 21 w 921564"/>
                      <a:gd name="connsiteY0" fmla="*/ 218063 h 350850"/>
                      <a:gd name="connsiteX1" fmla="*/ 494130 w 921564"/>
                      <a:gd name="connsiteY1" fmla="*/ 198 h 350850"/>
                      <a:gd name="connsiteX2" fmla="*/ 921564 w 921564"/>
                      <a:gd name="connsiteY2" fmla="*/ 258545 h 350850"/>
                      <a:gd name="connsiteX3" fmla="*/ 513180 w 921564"/>
                      <a:gd name="connsiteY3" fmla="*/ 340678 h 350850"/>
                      <a:gd name="connsiteX4" fmla="*/ 21 w 921564"/>
                      <a:gd name="connsiteY4" fmla="*/ 218063 h 350850"/>
                      <a:gd name="connsiteX0" fmla="*/ 34 w 921577"/>
                      <a:gd name="connsiteY0" fmla="*/ 218057 h 331822"/>
                      <a:gd name="connsiteX1" fmla="*/ 494143 w 921577"/>
                      <a:gd name="connsiteY1" fmla="*/ 192 h 331822"/>
                      <a:gd name="connsiteX2" fmla="*/ 921577 w 921577"/>
                      <a:gd name="connsiteY2" fmla="*/ 258539 h 331822"/>
                      <a:gd name="connsiteX3" fmla="*/ 517955 w 921577"/>
                      <a:gd name="connsiteY3" fmla="*/ 304954 h 331822"/>
                      <a:gd name="connsiteX4" fmla="*/ 34 w 921577"/>
                      <a:gd name="connsiteY4" fmla="*/ 218057 h 331822"/>
                      <a:gd name="connsiteX0" fmla="*/ 34 w 921577"/>
                      <a:gd name="connsiteY0" fmla="*/ 218057 h 342993"/>
                      <a:gd name="connsiteX1" fmla="*/ 494143 w 921577"/>
                      <a:gd name="connsiteY1" fmla="*/ 192 h 342993"/>
                      <a:gd name="connsiteX2" fmla="*/ 921577 w 921577"/>
                      <a:gd name="connsiteY2" fmla="*/ 258539 h 342993"/>
                      <a:gd name="connsiteX3" fmla="*/ 517955 w 921577"/>
                      <a:gd name="connsiteY3" fmla="*/ 304954 h 342993"/>
                      <a:gd name="connsiteX4" fmla="*/ 34 w 921577"/>
                      <a:gd name="connsiteY4" fmla="*/ 218057 h 342993"/>
                      <a:gd name="connsiteX0" fmla="*/ 22 w 921565"/>
                      <a:gd name="connsiteY0" fmla="*/ 218046 h 318209"/>
                      <a:gd name="connsiteX1" fmla="*/ 494131 w 921565"/>
                      <a:gd name="connsiteY1" fmla="*/ 181 h 318209"/>
                      <a:gd name="connsiteX2" fmla="*/ 921565 w 921565"/>
                      <a:gd name="connsiteY2" fmla="*/ 258528 h 318209"/>
                      <a:gd name="connsiteX3" fmla="*/ 513180 w 921565"/>
                      <a:gd name="connsiteY3" fmla="*/ 240649 h 318209"/>
                      <a:gd name="connsiteX4" fmla="*/ 22 w 921565"/>
                      <a:gd name="connsiteY4" fmla="*/ 218046 h 318209"/>
                      <a:gd name="connsiteX0" fmla="*/ 22 w 921565"/>
                      <a:gd name="connsiteY0" fmla="*/ 218046 h 340268"/>
                      <a:gd name="connsiteX1" fmla="*/ 494131 w 921565"/>
                      <a:gd name="connsiteY1" fmla="*/ 181 h 340268"/>
                      <a:gd name="connsiteX2" fmla="*/ 921565 w 921565"/>
                      <a:gd name="connsiteY2" fmla="*/ 258528 h 340268"/>
                      <a:gd name="connsiteX3" fmla="*/ 513180 w 921565"/>
                      <a:gd name="connsiteY3" fmla="*/ 240649 h 340268"/>
                      <a:gd name="connsiteX4" fmla="*/ 22 w 921565"/>
                      <a:gd name="connsiteY4" fmla="*/ 218046 h 340268"/>
                      <a:gd name="connsiteX0" fmla="*/ 2 w 921545"/>
                      <a:gd name="connsiteY0" fmla="*/ 220424 h 342646"/>
                      <a:gd name="connsiteX1" fmla="*/ 517923 w 921545"/>
                      <a:gd name="connsiteY1" fmla="*/ 178 h 342646"/>
                      <a:gd name="connsiteX2" fmla="*/ 921545 w 921545"/>
                      <a:gd name="connsiteY2" fmla="*/ 260906 h 342646"/>
                      <a:gd name="connsiteX3" fmla="*/ 513160 w 921545"/>
                      <a:gd name="connsiteY3" fmla="*/ 243027 h 342646"/>
                      <a:gd name="connsiteX4" fmla="*/ 2 w 921545"/>
                      <a:gd name="connsiteY4" fmla="*/ 220424 h 342646"/>
                      <a:gd name="connsiteX0" fmla="*/ 2 w 921545"/>
                      <a:gd name="connsiteY0" fmla="*/ 220288 h 342510"/>
                      <a:gd name="connsiteX1" fmla="*/ 517923 w 921545"/>
                      <a:gd name="connsiteY1" fmla="*/ 42 h 342510"/>
                      <a:gd name="connsiteX2" fmla="*/ 921545 w 921545"/>
                      <a:gd name="connsiteY2" fmla="*/ 260770 h 342510"/>
                      <a:gd name="connsiteX3" fmla="*/ 513160 w 921545"/>
                      <a:gd name="connsiteY3" fmla="*/ 242891 h 342510"/>
                      <a:gd name="connsiteX4" fmla="*/ 2 w 921545"/>
                      <a:gd name="connsiteY4" fmla="*/ 220288 h 342510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4449 w 749804"/>
                      <a:gd name="connsiteY0" fmla="*/ 93794 h 375291"/>
                      <a:gd name="connsiteX1" fmla="*/ 346182 w 749804"/>
                      <a:gd name="connsiteY1" fmla="*/ 32823 h 375291"/>
                      <a:gd name="connsiteX2" fmla="*/ 749804 w 749804"/>
                      <a:gd name="connsiteY2" fmla="*/ 293551 h 375291"/>
                      <a:gd name="connsiteX3" fmla="*/ 341419 w 749804"/>
                      <a:gd name="connsiteY3" fmla="*/ 275672 h 375291"/>
                      <a:gd name="connsiteX4" fmla="*/ 4449 w 749804"/>
                      <a:gd name="connsiteY4" fmla="*/ 93794 h 3752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49804" h="375291">
                        <a:moveTo>
                          <a:pt x="4449" y="93794"/>
                        </a:moveTo>
                        <a:cubicBezTo>
                          <a:pt x="42730" y="-76323"/>
                          <a:pt x="92579" y="37982"/>
                          <a:pt x="346182" y="32823"/>
                        </a:cubicBezTo>
                        <a:cubicBezTo>
                          <a:pt x="599785" y="27664"/>
                          <a:pt x="749804" y="167967"/>
                          <a:pt x="749804" y="293551"/>
                        </a:cubicBezTo>
                        <a:cubicBezTo>
                          <a:pt x="749804" y="419135"/>
                          <a:pt x="499772" y="389575"/>
                          <a:pt x="341419" y="275672"/>
                        </a:cubicBezTo>
                        <a:cubicBezTo>
                          <a:pt x="183066" y="161769"/>
                          <a:pt x="-33832" y="263911"/>
                          <a:pt x="4449" y="93794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50" name="円/楕円 32"/>
                  <p:cNvSpPr/>
                  <p:nvPr/>
                </p:nvSpPr>
                <p:spPr>
                  <a:xfrm rot="1534639">
                    <a:off x="1822236" y="4405820"/>
                    <a:ext cx="342707" cy="11986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51" name="円/楕円 32"/>
                  <p:cNvSpPr/>
                  <p:nvPr/>
                </p:nvSpPr>
                <p:spPr>
                  <a:xfrm rot="1295949">
                    <a:off x="1787329" y="4444971"/>
                    <a:ext cx="387473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52" name="円/楕円 32"/>
                  <p:cNvSpPr/>
                  <p:nvPr/>
                </p:nvSpPr>
                <p:spPr>
                  <a:xfrm rot="1011749">
                    <a:off x="1756613" y="4466338"/>
                    <a:ext cx="352424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53" name="円/楕円 32"/>
                  <p:cNvSpPr/>
                  <p:nvPr/>
                </p:nvSpPr>
                <p:spPr>
                  <a:xfrm rot="1011749">
                    <a:off x="1714531" y="4491696"/>
                    <a:ext cx="247156" cy="13502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343" name="グループ化 1342"/>
                <p:cNvGrpSpPr/>
                <p:nvPr/>
              </p:nvGrpSpPr>
              <p:grpSpPr>
                <a:xfrm rot="943665" flipH="1">
                  <a:off x="3142372" y="3882413"/>
                  <a:ext cx="562546" cy="299702"/>
                  <a:chOff x="1271282" y="4221958"/>
                  <a:chExt cx="903520" cy="404758"/>
                </a:xfrm>
                <a:grpFill/>
              </p:grpSpPr>
              <p:sp>
                <p:nvSpPr>
                  <p:cNvPr id="1344" name="円/楕円 31"/>
                  <p:cNvSpPr/>
                  <p:nvPr/>
                </p:nvSpPr>
                <p:spPr>
                  <a:xfrm>
                    <a:off x="1271282" y="4221958"/>
                    <a:ext cx="660044" cy="325835"/>
                  </a:xfrm>
                  <a:custGeom>
                    <a:avLst/>
                    <a:gdLst>
                      <a:gd name="connsiteX0" fmla="*/ 0 w 921543"/>
                      <a:gd name="connsiteY0" fmla="*/ 227390 h 454780"/>
                      <a:gd name="connsiteX1" fmla="*/ 460772 w 921543"/>
                      <a:gd name="connsiteY1" fmla="*/ 0 h 454780"/>
                      <a:gd name="connsiteX2" fmla="*/ 921544 w 921543"/>
                      <a:gd name="connsiteY2" fmla="*/ 227390 h 454780"/>
                      <a:gd name="connsiteX3" fmla="*/ 460772 w 921543"/>
                      <a:gd name="connsiteY3" fmla="*/ 454780 h 454780"/>
                      <a:gd name="connsiteX4" fmla="*/ 0 w 921543"/>
                      <a:gd name="connsiteY4" fmla="*/ 227390 h 454780"/>
                      <a:gd name="connsiteX0" fmla="*/ 35 w 921579"/>
                      <a:gd name="connsiteY0" fmla="*/ 227390 h 340824"/>
                      <a:gd name="connsiteX1" fmla="*/ 460807 w 921579"/>
                      <a:gd name="connsiteY1" fmla="*/ 0 h 340824"/>
                      <a:gd name="connsiteX2" fmla="*/ 921579 w 921579"/>
                      <a:gd name="connsiteY2" fmla="*/ 227390 h 340824"/>
                      <a:gd name="connsiteX3" fmla="*/ 479857 w 921579"/>
                      <a:gd name="connsiteY3" fmla="*/ 340480 h 340824"/>
                      <a:gd name="connsiteX4" fmla="*/ 35 w 921579"/>
                      <a:gd name="connsiteY4" fmla="*/ 227390 h 340824"/>
                      <a:gd name="connsiteX0" fmla="*/ 35 w 921579"/>
                      <a:gd name="connsiteY0" fmla="*/ 227390 h 358777"/>
                      <a:gd name="connsiteX1" fmla="*/ 460807 w 921579"/>
                      <a:gd name="connsiteY1" fmla="*/ 0 h 358777"/>
                      <a:gd name="connsiteX2" fmla="*/ 921579 w 921579"/>
                      <a:gd name="connsiteY2" fmla="*/ 227390 h 358777"/>
                      <a:gd name="connsiteX3" fmla="*/ 479857 w 921579"/>
                      <a:gd name="connsiteY3" fmla="*/ 340480 h 358777"/>
                      <a:gd name="connsiteX4" fmla="*/ 35 w 921579"/>
                      <a:gd name="connsiteY4" fmla="*/ 227390 h 358777"/>
                      <a:gd name="connsiteX0" fmla="*/ 24 w 888230"/>
                      <a:gd name="connsiteY0" fmla="*/ 227501 h 350077"/>
                      <a:gd name="connsiteX1" fmla="*/ 460796 w 888230"/>
                      <a:gd name="connsiteY1" fmla="*/ 111 h 350077"/>
                      <a:gd name="connsiteX2" fmla="*/ 888230 w 888230"/>
                      <a:gd name="connsiteY2" fmla="*/ 258458 h 350077"/>
                      <a:gd name="connsiteX3" fmla="*/ 479846 w 888230"/>
                      <a:gd name="connsiteY3" fmla="*/ 340591 h 350077"/>
                      <a:gd name="connsiteX4" fmla="*/ 24 w 888230"/>
                      <a:gd name="connsiteY4" fmla="*/ 227501 h 350077"/>
                      <a:gd name="connsiteX0" fmla="*/ 33 w 888239"/>
                      <a:gd name="connsiteY0" fmla="*/ 228482 h 351058"/>
                      <a:gd name="connsiteX1" fmla="*/ 460805 w 888239"/>
                      <a:gd name="connsiteY1" fmla="*/ 1092 h 351058"/>
                      <a:gd name="connsiteX2" fmla="*/ 888239 w 888239"/>
                      <a:gd name="connsiteY2" fmla="*/ 259439 h 351058"/>
                      <a:gd name="connsiteX3" fmla="*/ 479855 w 888239"/>
                      <a:gd name="connsiteY3" fmla="*/ 341572 h 351058"/>
                      <a:gd name="connsiteX4" fmla="*/ 33 w 888239"/>
                      <a:gd name="connsiteY4" fmla="*/ 228482 h 351058"/>
                      <a:gd name="connsiteX0" fmla="*/ 21 w 921564"/>
                      <a:gd name="connsiteY0" fmla="*/ 218063 h 350850"/>
                      <a:gd name="connsiteX1" fmla="*/ 494130 w 921564"/>
                      <a:gd name="connsiteY1" fmla="*/ 198 h 350850"/>
                      <a:gd name="connsiteX2" fmla="*/ 921564 w 921564"/>
                      <a:gd name="connsiteY2" fmla="*/ 258545 h 350850"/>
                      <a:gd name="connsiteX3" fmla="*/ 513180 w 921564"/>
                      <a:gd name="connsiteY3" fmla="*/ 340678 h 350850"/>
                      <a:gd name="connsiteX4" fmla="*/ 21 w 921564"/>
                      <a:gd name="connsiteY4" fmla="*/ 218063 h 350850"/>
                      <a:gd name="connsiteX0" fmla="*/ 34 w 921577"/>
                      <a:gd name="connsiteY0" fmla="*/ 218057 h 331822"/>
                      <a:gd name="connsiteX1" fmla="*/ 494143 w 921577"/>
                      <a:gd name="connsiteY1" fmla="*/ 192 h 331822"/>
                      <a:gd name="connsiteX2" fmla="*/ 921577 w 921577"/>
                      <a:gd name="connsiteY2" fmla="*/ 258539 h 331822"/>
                      <a:gd name="connsiteX3" fmla="*/ 517955 w 921577"/>
                      <a:gd name="connsiteY3" fmla="*/ 304954 h 331822"/>
                      <a:gd name="connsiteX4" fmla="*/ 34 w 921577"/>
                      <a:gd name="connsiteY4" fmla="*/ 218057 h 331822"/>
                      <a:gd name="connsiteX0" fmla="*/ 34 w 921577"/>
                      <a:gd name="connsiteY0" fmla="*/ 218057 h 342993"/>
                      <a:gd name="connsiteX1" fmla="*/ 494143 w 921577"/>
                      <a:gd name="connsiteY1" fmla="*/ 192 h 342993"/>
                      <a:gd name="connsiteX2" fmla="*/ 921577 w 921577"/>
                      <a:gd name="connsiteY2" fmla="*/ 258539 h 342993"/>
                      <a:gd name="connsiteX3" fmla="*/ 517955 w 921577"/>
                      <a:gd name="connsiteY3" fmla="*/ 304954 h 342993"/>
                      <a:gd name="connsiteX4" fmla="*/ 34 w 921577"/>
                      <a:gd name="connsiteY4" fmla="*/ 218057 h 342993"/>
                      <a:gd name="connsiteX0" fmla="*/ 22 w 921565"/>
                      <a:gd name="connsiteY0" fmla="*/ 218046 h 318209"/>
                      <a:gd name="connsiteX1" fmla="*/ 494131 w 921565"/>
                      <a:gd name="connsiteY1" fmla="*/ 181 h 318209"/>
                      <a:gd name="connsiteX2" fmla="*/ 921565 w 921565"/>
                      <a:gd name="connsiteY2" fmla="*/ 258528 h 318209"/>
                      <a:gd name="connsiteX3" fmla="*/ 513180 w 921565"/>
                      <a:gd name="connsiteY3" fmla="*/ 240649 h 318209"/>
                      <a:gd name="connsiteX4" fmla="*/ 22 w 921565"/>
                      <a:gd name="connsiteY4" fmla="*/ 218046 h 318209"/>
                      <a:gd name="connsiteX0" fmla="*/ 22 w 921565"/>
                      <a:gd name="connsiteY0" fmla="*/ 218046 h 340268"/>
                      <a:gd name="connsiteX1" fmla="*/ 494131 w 921565"/>
                      <a:gd name="connsiteY1" fmla="*/ 181 h 340268"/>
                      <a:gd name="connsiteX2" fmla="*/ 921565 w 921565"/>
                      <a:gd name="connsiteY2" fmla="*/ 258528 h 340268"/>
                      <a:gd name="connsiteX3" fmla="*/ 513180 w 921565"/>
                      <a:gd name="connsiteY3" fmla="*/ 240649 h 340268"/>
                      <a:gd name="connsiteX4" fmla="*/ 22 w 921565"/>
                      <a:gd name="connsiteY4" fmla="*/ 218046 h 340268"/>
                      <a:gd name="connsiteX0" fmla="*/ 2 w 921545"/>
                      <a:gd name="connsiteY0" fmla="*/ 220424 h 342646"/>
                      <a:gd name="connsiteX1" fmla="*/ 517923 w 921545"/>
                      <a:gd name="connsiteY1" fmla="*/ 178 h 342646"/>
                      <a:gd name="connsiteX2" fmla="*/ 921545 w 921545"/>
                      <a:gd name="connsiteY2" fmla="*/ 260906 h 342646"/>
                      <a:gd name="connsiteX3" fmla="*/ 513160 w 921545"/>
                      <a:gd name="connsiteY3" fmla="*/ 243027 h 342646"/>
                      <a:gd name="connsiteX4" fmla="*/ 2 w 921545"/>
                      <a:gd name="connsiteY4" fmla="*/ 220424 h 342646"/>
                      <a:gd name="connsiteX0" fmla="*/ 2 w 921545"/>
                      <a:gd name="connsiteY0" fmla="*/ 220288 h 342510"/>
                      <a:gd name="connsiteX1" fmla="*/ 517923 w 921545"/>
                      <a:gd name="connsiteY1" fmla="*/ 42 h 342510"/>
                      <a:gd name="connsiteX2" fmla="*/ 921545 w 921545"/>
                      <a:gd name="connsiteY2" fmla="*/ 260770 h 342510"/>
                      <a:gd name="connsiteX3" fmla="*/ 513160 w 921545"/>
                      <a:gd name="connsiteY3" fmla="*/ 242891 h 342510"/>
                      <a:gd name="connsiteX4" fmla="*/ 2 w 921545"/>
                      <a:gd name="connsiteY4" fmla="*/ 220288 h 342510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4449 w 749804"/>
                      <a:gd name="connsiteY0" fmla="*/ 93794 h 375291"/>
                      <a:gd name="connsiteX1" fmla="*/ 346182 w 749804"/>
                      <a:gd name="connsiteY1" fmla="*/ 32823 h 375291"/>
                      <a:gd name="connsiteX2" fmla="*/ 749804 w 749804"/>
                      <a:gd name="connsiteY2" fmla="*/ 293551 h 375291"/>
                      <a:gd name="connsiteX3" fmla="*/ 341419 w 749804"/>
                      <a:gd name="connsiteY3" fmla="*/ 275672 h 375291"/>
                      <a:gd name="connsiteX4" fmla="*/ 4449 w 749804"/>
                      <a:gd name="connsiteY4" fmla="*/ 93794 h 3752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49804" h="375291">
                        <a:moveTo>
                          <a:pt x="4449" y="93794"/>
                        </a:moveTo>
                        <a:cubicBezTo>
                          <a:pt x="42730" y="-76323"/>
                          <a:pt x="92579" y="37982"/>
                          <a:pt x="346182" y="32823"/>
                        </a:cubicBezTo>
                        <a:cubicBezTo>
                          <a:pt x="599785" y="27664"/>
                          <a:pt x="749804" y="167967"/>
                          <a:pt x="749804" y="293551"/>
                        </a:cubicBezTo>
                        <a:cubicBezTo>
                          <a:pt x="749804" y="419135"/>
                          <a:pt x="499772" y="389575"/>
                          <a:pt x="341419" y="275672"/>
                        </a:cubicBezTo>
                        <a:cubicBezTo>
                          <a:pt x="183066" y="161769"/>
                          <a:pt x="-33832" y="263911"/>
                          <a:pt x="4449" y="93794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45" name="円/楕円 32"/>
                  <p:cNvSpPr/>
                  <p:nvPr/>
                </p:nvSpPr>
                <p:spPr>
                  <a:xfrm rot="1534639">
                    <a:off x="1822236" y="4405820"/>
                    <a:ext cx="342707" cy="11986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46" name="円/楕円 32"/>
                  <p:cNvSpPr/>
                  <p:nvPr/>
                </p:nvSpPr>
                <p:spPr>
                  <a:xfrm rot="1295949">
                    <a:off x="1787329" y="4444971"/>
                    <a:ext cx="387473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47" name="円/楕円 32"/>
                  <p:cNvSpPr/>
                  <p:nvPr/>
                </p:nvSpPr>
                <p:spPr>
                  <a:xfrm rot="1011749">
                    <a:off x="1756613" y="4466338"/>
                    <a:ext cx="352424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48" name="円/楕円 32"/>
                  <p:cNvSpPr/>
                  <p:nvPr/>
                </p:nvSpPr>
                <p:spPr>
                  <a:xfrm rot="1011749">
                    <a:off x="1714531" y="4491696"/>
                    <a:ext cx="247156" cy="13502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1340" name="フリーフォーム 1339"/>
              <p:cNvSpPr/>
              <p:nvPr/>
            </p:nvSpPr>
            <p:spPr>
              <a:xfrm>
                <a:off x="4935157" y="1022784"/>
                <a:ext cx="1127398" cy="1292033"/>
              </a:xfrm>
              <a:custGeom>
                <a:avLst/>
                <a:gdLst>
                  <a:gd name="connsiteX0" fmla="*/ 862145 w 1127398"/>
                  <a:gd name="connsiteY0" fmla="*/ 0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862145 w 1127398"/>
                  <a:gd name="connsiteY0" fmla="*/ 0 h 1292033"/>
                  <a:gd name="connsiteX1" fmla="*/ 968513 w 1127398"/>
                  <a:gd name="connsiteY1" fmla="*/ 163536 h 1292033"/>
                  <a:gd name="connsiteX2" fmla="*/ 1070113 w 1127398"/>
                  <a:gd name="connsiteY2" fmla="*/ 331813 h 1292033"/>
                  <a:gd name="connsiteX3" fmla="*/ 1084714 w 1127398"/>
                  <a:gd name="connsiteY3" fmla="*/ 733583 h 1292033"/>
                  <a:gd name="connsiteX4" fmla="*/ 890041 w 1127398"/>
                  <a:gd name="connsiteY4" fmla="*/ 1289960 h 1292033"/>
                  <a:gd name="connsiteX5" fmla="*/ 833274 w 1127398"/>
                  <a:gd name="connsiteY5" fmla="*/ 1289882 h 1292033"/>
                  <a:gd name="connsiteX6" fmla="*/ 822618 w 1127398"/>
                  <a:gd name="connsiteY6" fmla="*/ 1292033 h 1292033"/>
                  <a:gd name="connsiteX7" fmla="*/ 466520 w 1127398"/>
                  <a:gd name="connsiteY7" fmla="*/ 1291142 h 1292033"/>
                  <a:gd name="connsiteX8" fmla="*/ 14455 w 1127398"/>
                  <a:gd name="connsiteY8" fmla="*/ 1198125 h 1292033"/>
                  <a:gd name="connsiteX9" fmla="*/ 344114 w 1127398"/>
                  <a:gd name="connsiteY9" fmla="*/ 848175 h 1292033"/>
                  <a:gd name="connsiteX10" fmla="*/ 582297 w 1127398"/>
                  <a:gd name="connsiteY10" fmla="*/ 500044 h 1292033"/>
                  <a:gd name="connsiteX11" fmla="*/ 584497 w 1127398"/>
                  <a:gd name="connsiteY11" fmla="*/ 497093 h 1292033"/>
                  <a:gd name="connsiteX12" fmla="*/ 632805 w 1127398"/>
                  <a:gd name="connsiteY12" fmla="*/ 378450 h 1292033"/>
                  <a:gd name="connsiteX13" fmla="*/ 862145 w 1127398"/>
                  <a:gd name="connsiteY13" fmla="*/ 0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13" fmla="*/ 1059953 w 1127398"/>
                  <a:gd name="connsiteY13" fmla="*/ 254976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1070113 w 1127398"/>
                  <a:gd name="connsiteY0" fmla="*/ 331813 h 1292033"/>
                  <a:gd name="connsiteX1" fmla="*/ 1084714 w 1127398"/>
                  <a:gd name="connsiteY1" fmla="*/ 733583 h 1292033"/>
                  <a:gd name="connsiteX2" fmla="*/ 890041 w 1127398"/>
                  <a:gd name="connsiteY2" fmla="*/ 1289960 h 1292033"/>
                  <a:gd name="connsiteX3" fmla="*/ 833274 w 1127398"/>
                  <a:gd name="connsiteY3" fmla="*/ 1289882 h 1292033"/>
                  <a:gd name="connsiteX4" fmla="*/ 822618 w 1127398"/>
                  <a:gd name="connsiteY4" fmla="*/ 1292033 h 1292033"/>
                  <a:gd name="connsiteX5" fmla="*/ 466520 w 1127398"/>
                  <a:gd name="connsiteY5" fmla="*/ 1291142 h 1292033"/>
                  <a:gd name="connsiteX6" fmla="*/ 14455 w 1127398"/>
                  <a:gd name="connsiteY6" fmla="*/ 1198125 h 1292033"/>
                  <a:gd name="connsiteX7" fmla="*/ 344114 w 1127398"/>
                  <a:gd name="connsiteY7" fmla="*/ 848175 h 1292033"/>
                  <a:gd name="connsiteX8" fmla="*/ 582297 w 1127398"/>
                  <a:gd name="connsiteY8" fmla="*/ 500044 h 1292033"/>
                  <a:gd name="connsiteX9" fmla="*/ 584497 w 1127398"/>
                  <a:gd name="connsiteY9" fmla="*/ 497093 h 1292033"/>
                  <a:gd name="connsiteX10" fmla="*/ 632805 w 1127398"/>
                  <a:gd name="connsiteY10" fmla="*/ 378450 h 1292033"/>
                  <a:gd name="connsiteX11" fmla="*/ 862145 w 1127398"/>
                  <a:gd name="connsiteY11" fmla="*/ 0 h 1292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7398" h="1292033">
                    <a:moveTo>
                      <a:pt x="1070113" y="331813"/>
                    </a:moveTo>
                    <a:cubicBezTo>
                      <a:pt x="1107208" y="454077"/>
                      <a:pt x="1144356" y="574199"/>
                      <a:pt x="1084714" y="733583"/>
                    </a:cubicBezTo>
                    <a:cubicBezTo>
                      <a:pt x="1200102" y="1209108"/>
                      <a:pt x="1063499" y="1282376"/>
                      <a:pt x="890041" y="1289960"/>
                    </a:cubicBezTo>
                    <a:lnTo>
                      <a:pt x="833274" y="1289882"/>
                    </a:lnTo>
                    <a:lnTo>
                      <a:pt x="822618" y="1292033"/>
                    </a:lnTo>
                    <a:lnTo>
                      <a:pt x="466520" y="1291142"/>
                    </a:lnTo>
                    <a:cubicBezTo>
                      <a:pt x="268421" y="1298046"/>
                      <a:pt x="59135" y="1232488"/>
                      <a:pt x="14455" y="1198125"/>
                    </a:cubicBezTo>
                    <a:cubicBezTo>
                      <a:pt x="-57034" y="1143145"/>
                      <a:pt x="149895" y="1058059"/>
                      <a:pt x="344114" y="848175"/>
                    </a:cubicBezTo>
                    <a:cubicBezTo>
                      <a:pt x="450328" y="733396"/>
                      <a:pt x="522499" y="589412"/>
                      <a:pt x="582297" y="500044"/>
                    </a:cubicBezTo>
                    <a:lnTo>
                      <a:pt x="584497" y="497093"/>
                    </a:lnTo>
                    <a:lnTo>
                      <a:pt x="632805" y="378450"/>
                    </a:lnTo>
                    <a:cubicBezTo>
                      <a:pt x="716630" y="184341"/>
                      <a:pt x="810294" y="13654"/>
                      <a:pt x="862145" y="0"/>
                    </a:cubicBezTo>
                  </a:path>
                </a:pathLst>
              </a:custGeom>
              <a:pattFill prst="lgCheck">
                <a:fgClr>
                  <a:srgbClr val="FF0000"/>
                </a:fgClr>
                <a:bgClr>
                  <a:srgbClr val="FF99CC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41" name="フリーフォーム 1340"/>
              <p:cNvSpPr/>
              <p:nvPr/>
            </p:nvSpPr>
            <p:spPr>
              <a:xfrm flipH="1">
                <a:off x="6699279" y="1022784"/>
                <a:ext cx="1127398" cy="1292033"/>
              </a:xfrm>
              <a:custGeom>
                <a:avLst/>
                <a:gdLst>
                  <a:gd name="connsiteX0" fmla="*/ 862145 w 1127398"/>
                  <a:gd name="connsiteY0" fmla="*/ 0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862145 w 1127398"/>
                  <a:gd name="connsiteY0" fmla="*/ 0 h 1292033"/>
                  <a:gd name="connsiteX1" fmla="*/ 968513 w 1127398"/>
                  <a:gd name="connsiteY1" fmla="*/ 163536 h 1292033"/>
                  <a:gd name="connsiteX2" fmla="*/ 1070113 w 1127398"/>
                  <a:gd name="connsiteY2" fmla="*/ 331813 h 1292033"/>
                  <a:gd name="connsiteX3" fmla="*/ 1084714 w 1127398"/>
                  <a:gd name="connsiteY3" fmla="*/ 733583 h 1292033"/>
                  <a:gd name="connsiteX4" fmla="*/ 890041 w 1127398"/>
                  <a:gd name="connsiteY4" fmla="*/ 1289960 h 1292033"/>
                  <a:gd name="connsiteX5" fmla="*/ 833274 w 1127398"/>
                  <a:gd name="connsiteY5" fmla="*/ 1289882 h 1292033"/>
                  <a:gd name="connsiteX6" fmla="*/ 822618 w 1127398"/>
                  <a:gd name="connsiteY6" fmla="*/ 1292033 h 1292033"/>
                  <a:gd name="connsiteX7" fmla="*/ 466520 w 1127398"/>
                  <a:gd name="connsiteY7" fmla="*/ 1291142 h 1292033"/>
                  <a:gd name="connsiteX8" fmla="*/ 14455 w 1127398"/>
                  <a:gd name="connsiteY8" fmla="*/ 1198125 h 1292033"/>
                  <a:gd name="connsiteX9" fmla="*/ 344114 w 1127398"/>
                  <a:gd name="connsiteY9" fmla="*/ 848175 h 1292033"/>
                  <a:gd name="connsiteX10" fmla="*/ 582297 w 1127398"/>
                  <a:gd name="connsiteY10" fmla="*/ 500044 h 1292033"/>
                  <a:gd name="connsiteX11" fmla="*/ 584497 w 1127398"/>
                  <a:gd name="connsiteY11" fmla="*/ 497093 h 1292033"/>
                  <a:gd name="connsiteX12" fmla="*/ 632805 w 1127398"/>
                  <a:gd name="connsiteY12" fmla="*/ 378450 h 1292033"/>
                  <a:gd name="connsiteX13" fmla="*/ 862145 w 1127398"/>
                  <a:gd name="connsiteY13" fmla="*/ 0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13" fmla="*/ 1059953 w 1127398"/>
                  <a:gd name="connsiteY13" fmla="*/ 254976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1070113 w 1127398"/>
                  <a:gd name="connsiteY0" fmla="*/ 331813 h 1292033"/>
                  <a:gd name="connsiteX1" fmla="*/ 1084714 w 1127398"/>
                  <a:gd name="connsiteY1" fmla="*/ 733583 h 1292033"/>
                  <a:gd name="connsiteX2" fmla="*/ 890041 w 1127398"/>
                  <a:gd name="connsiteY2" fmla="*/ 1289960 h 1292033"/>
                  <a:gd name="connsiteX3" fmla="*/ 833274 w 1127398"/>
                  <a:gd name="connsiteY3" fmla="*/ 1289882 h 1292033"/>
                  <a:gd name="connsiteX4" fmla="*/ 822618 w 1127398"/>
                  <a:gd name="connsiteY4" fmla="*/ 1292033 h 1292033"/>
                  <a:gd name="connsiteX5" fmla="*/ 466520 w 1127398"/>
                  <a:gd name="connsiteY5" fmla="*/ 1291142 h 1292033"/>
                  <a:gd name="connsiteX6" fmla="*/ 14455 w 1127398"/>
                  <a:gd name="connsiteY6" fmla="*/ 1198125 h 1292033"/>
                  <a:gd name="connsiteX7" fmla="*/ 344114 w 1127398"/>
                  <a:gd name="connsiteY7" fmla="*/ 848175 h 1292033"/>
                  <a:gd name="connsiteX8" fmla="*/ 582297 w 1127398"/>
                  <a:gd name="connsiteY8" fmla="*/ 500044 h 1292033"/>
                  <a:gd name="connsiteX9" fmla="*/ 584497 w 1127398"/>
                  <a:gd name="connsiteY9" fmla="*/ 497093 h 1292033"/>
                  <a:gd name="connsiteX10" fmla="*/ 632805 w 1127398"/>
                  <a:gd name="connsiteY10" fmla="*/ 378450 h 1292033"/>
                  <a:gd name="connsiteX11" fmla="*/ 862145 w 1127398"/>
                  <a:gd name="connsiteY11" fmla="*/ 0 h 1292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7398" h="1292033">
                    <a:moveTo>
                      <a:pt x="1070113" y="331813"/>
                    </a:moveTo>
                    <a:cubicBezTo>
                      <a:pt x="1107208" y="454077"/>
                      <a:pt x="1144356" y="574199"/>
                      <a:pt x="1084714" y="733583"/>
                    </a:cubicBezTo>
                    <a:cubicBezTo>
                      <a:pt x="1200102" y="1209108"/>
                      <a:pt x="1063499" y="1282376"/>
                      <a:pt x="890041" y="1289960"/>
                    </a:cubicBezTo>
                    <a:lnTo>
                      <a:pt x="833274" y="1289882"/>
                    </a:lnTo>
                    <a:lnTo>
                      <a:pt x="822618" y="1292033"/>
                    </a:lnTo>
                    <a:lnTo>
                      <a:pt x="466520" y="1291142"/>
                    </a:lnTo>
                    <a:cubicBezTo>
                      <a:pt x="268421" y="1298046"/>
                      <a:pt x="59135" y="1232488"/>
                      <a:pt x="14455" y="1198125"/>
                    </a:cubicBezTo>
                    <a:cubicBezTo>
                      <a:pt x="-57034" y="1143145"/>
                      <a:pt x="149895" y="1058059"/>
                      <a:pt x="344114" y="848175"/>
                    </a:cubicBezTo>
                    <a:cubicBezTo>
                      <a:pt x="450328" y="733396"/>
                      <a:pt x="522499" y="589412"/>
                      <a:pt x="582297" y="500044"/>
                    </a:cubicBezTo>
                    <a:lnTo>
                      <a:pt x="584497" y="497093"/>
                    </a:lnTo>
                    <a:lnTo>
                      <a:pt x="632805" y="378450"/>
                    </a:lnTo>
                    <a:cubicBezTo>
                      <a:pt x="716630" y="184341"/>
                      <a:pt x="810294" y="13654"/>
                      <a:pt x="862145" y="0"/>
                    </a:cubicBezTo>
                  </a:path>
                </a:pathLst>
              </a:custGeom>
              <a:pattFill prst="lgCheck">
                <a:fgClr>
                  <a:srgbClr val="FF0000"/>
                </a:fgClr>
                <a:bgClr>
                  <a:srgbClr val="FF99CC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302" name="グループ化 1301"/>
            <p:cNvGrpSpPr/>
            <p:nvPr/>
          </p:nvGrpSpPr>
          <p:grpSpPr>
            <a:xfrm>
              <a:off x="617423" y="4188628"/>
              <a:ext cx="913132" cy="801099"/>
              <a:chOff x="255754" y="3969153"/>
              <a:chExt cx="1319141" cy="1157294"/>
            </a:xfrm>
          </p:grpSpPr>
          <p:sp>
            <p:nvSpPr>
              <p:cNvPr id="1303" name="フリーフォーム 1302"/>
              <p:cNvSpPr/>
              <p:nvPr/>
            </p:nvSpPr>
            <p:spPr>
              <a:xfrm>
                <a:off x="255754" y="3969153"/>
                <a:ext cx="1319141" cy="964789"/>
              </a:xfrm>
              <a:custGeom>
                <a:avLst/>
                <a:gdLst>
                  <a:gd name="connsiteX0" fmla="*/ 659570 w 1319141"/>
                  <a:gd name="connsiteY0" fmla="*/ 0 h 1007730"/>
                  <a:gd name="connsiteX1" fmla="*/ 1151951 w 1319141"/>
                  <a:gd name="connsiteY1" fmla="*/ 402319 h 1007730"/>
                  <a:gd name="connsiteX2" fmla="*/ 1152027 w 1319141"/>
                  <a:gd name="connsiteY2" fmla="*/ 403075 h 1007730"/>
                  <a:gd name="connsiteX3" fmla="*/ 1172993 w 1319141"/>
                  <a:gd name="connsiteY3" fmla="*/ 411527 h 1007730"/>
                  <a:gd name="connsiteX4" fmla="*/ 1289537 w 1319141"/>
                  <a:gd name="connsiteY4" fmla="*/ 611024 h 1007730"/>
                  <a:gd name="connsiteX5" fmla="*/ 1280437 w 1319141"/>
                  <a:gd name="connsiteY5" fmla="*/ 633768 h 1007730"/>
                  <a:gd name="connsiteX6" fmla="*/ 1303889 w 1319141"/>
                  <a:gd name="connsiteY6" fmla="*/ 667596 h 1007730"/>
                  <a:gd name="connsiteX7" fmla="*/ 1305149 w 1319141"/>
                  <a:gd name="connsiteY7" fmla="*/ 785407 h 1007730"/>
                  <a:gd name="connsiteX8" fmla="*/ 1263299 w 1319141"/>
                  <a:gd name="connsiteY8" fmla="*/ 825697 h 1007730"/>
                  <a:gd name="connsiteX9" fmla="*/ 1250477 w 1319141"/>
                  <a:gd name="connsiteY9" fmla="*/ 829392 h 1007730"/>
                  <a:gd name="connsiteX10" fmla="*/ 1253274 w 1319141"/>
                  <a:gd name="connsiteY10" fmla="*/ 865105 h 1007730"/>
                  <a:gd name="connsiteX11" fmla="*/ 1239929 w 1319141"/>
                  <a:gd name="connsiteY11" fmla="*/ 906639 h 1007730"/>
                  <a:gd name="connsiteX12" fmla="*/ 990834 w 1319141"/>
                  <a:gd name="connsiteY12" fmla="*/ 928406 h 1007730"/>
                  <a:gd name="connsiteX13" fmla="*/ 960828 w 1319141"/>
                  <a:gd name="connsiteY13" fmla="*/ 904925 h 1007730"/>
                  <a:gd name="connsiteX14" fmla="*/ 940574 w 1319141"/>
                  <a:gd name="connsiteY14" fmla="*/ 921678 h 1007730"/>
                  <a:gd name="connsiteX15" fmla="*/ 659571 w 1319141"/>
                  <a:gd name="connsiteY15" fmla="*/ 1007730 h 1007730"/>
                  <a:gd name="connsiteX16" fmla="*/ 378567 w 1319141"/>
                  <a:gd name="connsiteY16" fmla="*/ 921678 h 1007730"/>
                  <a:gd name="connsiteX17" fmla="*/ 358313 w 1319141"/>
                  <a:gd name="connsiteY17" fmla="*/ 904925 h 1007730"/>
                  <a:gd name="connsiteX18" fmla="*/ 328307 w 1319141"/>
                  <a:gd name="connsiteY18" fmla="*/ 928406 h 1007730"/>
                  <a:gd name="connsiteX19" fmla="*/ 79212 w 1319141"/>
                  <a:gd name="connsiteY19" fmla="*/ 906640 h 1007730"/>
                  <a:gd name="connsiteX20" fmla="*/ 65866 w 1319141"/>
                  <a:gd name="connsiteY20" fmla="*/ 865106 h 1007730"/>
                  <a:gd name="connsiteX21" fmla="*/ 68664 w 1319141"/>
                  <a:gd name="connsiteY21" fmla="*/ 829392 h 1007730"/>
                  <a:gd name="connsiteX22" fmla="*/ 55842 w 1319141"/>
                  <a:gd name="connsiteY22" fmla="*/ 825697 h 1007730"/>
                  <a:gd name="connsiteX23" fmla="*/ 13992 w 1319141"/>
                  <a:gd name="connsiteY23" fmla="*/ 785407 h 1007730"/>
                  <a:gd name="connsiteX24" fmla="*/ 15252 w 1319141"/>
                  <a:gd name="connsiteY24" fmla="*/ 667596 h 1007730"/>
                  <a:gd name="connsiteX25" fmla="*/ 38704 w 1319141"/>
                  <a:gd name="connsiteY25" fmla="*/ 633768 h 1007730"/>
                  <a:gd name="connsiteX26" fmla="*/ 29604 w 1319141"/>
                  <a:gd name="connsiteY26" fmla="*/ 611024 h 1007730"/>
                  <a:gd name="connsiteX27" fmla="*/ 146148 w 1319141"/>
                  <a:gd name="connsiteY27" fmla="*/ 411527 h 1007730"/>
                  <a:gd name="connsiteX28" fmla="*/ 167114 w 1319141"/>
                  <a:gd name="connsiteY28" fmla="*/ 403075 h 1007730"/>
                  <a:gd name="connsiteX29" fmla="*/ 167190 w 1319141"/>
                  <a:gd name="connsiteY29" fmla="*/ 402319 h 1007730"/>
                  <a:gd name="connsiteX30" fmla="*/ 659570 w 1319141"/>
                  <a:gd name="connsiteY30" fmla="*/ 0 h 1007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19141" h="1007730">
                    <a:moveTo>
                      <a:pt x="659570" y="0"/>
                    </a:moveTo>
                    <a:cubicBezTo>
                      <a:pt x="902447" y="0"/>
                      <a:pt x="1105086" y="172716"/>
                      <a:pt x="1151951" y="402319"/>
                    </a:cubicBezTo>
                    <a:lnTo>
                      <a:pt x="1152027" y="403075"/>
                    </a:lnTo>
                    <a:lnTo>
                      <a:pt x="1172993" y="411527"/>
                    </a:lnTo>
                    <a:cubicBezTo>
                      <a:pt x="1258719" y="461021"/>
                      <a:pt x="1305667" y="544884"/>
                      <a:pt x="1289537" y="611024"/>
                    </a:cubicBezTo>
                    <a:lnTo>
                      <a:pt x="1280437" y="633768"/>
                    </a:lnTo>
                    <a:lnTo>
                      <a:pt x="1303889" y="667596"/>
                    </a:lnTo>
                    <a:cubicBezTo>
                      <a:pt x="1323017" y="708604"/>
                      <a:pt x="1324949" y="751114"/>
                      <a:pt x="1305149" y="785407"/>
                    </a:cubicBezTo>
                    <a:cubicBezTo>
                      <a:pt x="1295248" y="802553"/>
                      <a:pt x="1280854" y="816022"/>
                      <a:pt x="1263299" y="825697"/>
                    </a:cubicBezTo>
                    <a:lnTo>
                      <a:pt x="1250477" y="829392"/>
                    </a:lnTo>
                    <a:lnTo>
                      <a:pt x="1253274" y="865105"/>
                    </a:lnTo>
                    <a:cubicBezTo>
                      <a:pt x="1251722" y="879763"/>
                      <a:pt x="1247353" y="893779"/>
                      <a:pt x="1239929" y="906639"/>
                    </a:cubicBezTo>
                    <a:cubicBezTo>
                      <a:pt x="1200331" y="975226"/>
                      <a:pt x="1088807" y="984971"/>
                      <a:pt x="990834" y="928406"/>
                    </a:cubicBezTo>
                    <a:lnTo>
                      <a:pt x="960828" y="904925"/>
                    </a:lnTo>
                    <a:lnTo>
                      <a:pt x="940574" y="921678"/>
                    </a:lnTo>
                    <a:cubicBezTo>
                      <a:pt x="860360" y="976007"/>
                      <a:pt x="763661" y="1007730"/>
                      <a:pt x="659571" y="1007730"/>
                    </a:cubicBezTo>
                    <a:cubicBezTo>
                      <a:pt x="555481" y="1007730"/>
                      <a:pt x="458781" y="976007"/>
                      <a:pt x="378567" y="921678"/>
                    </a:cubicBezTo>
                    <a:lnTo>
                      <a:pt x="358313" y="904925"/>
                    </a:lnTo>
                    <a:lnTo>
                      <a:pt x="328307" y="928406"/>
                    </a:lnTo>
                    <a:cubicBezTo>
                      <a:pt x="230334" y="984971"/>
                      <a:pt x="118810" y="975226"/>
                      <a:pt x="79212" y="906640"/>
                    </a:cubicBezTo>
                    <a:cubicBezTo>
                      <a:pt x="71788" y="893779"/>
                      <a:pt x="67419" y="879764"/>
                      <a:pt x="65866" y="865106"/>
                    </a:cubicBezTo>
                    <a:lnTo>
                      <a:pt x="68664" y="829392"/>
                    </a:lnTo>
                    <a:lnTo>
                      <a:pt x="55842" y="825697"/>
                    </a:lnTo>
                    <a:cubicBezTo>
                      <a:pt x="38287" y="816022"/>
                      <a:pt x="23892" y="802553"/>
                      <a:pt x="13992" y="785407"/>
                    </a:cubicBezTo>
                    <a:cubicBezTo>
                      <a:pt x="-5807" y="751114"/>
                      <a:pt x="-3876" y="708603"/>
                      <a:pt x="15252" y="667596"/>
                    </a:cubicBezTo>
                    <a:lnTo>
                      <a:pt x="38704" y="633768"/>
                    </a:lnTo>
                    <a:lnTo>
                      <a:pt x="29604" y="611024"/>
                    </a:lnTo>
                    <a:cubicBezTo>
                      <a:pt x="13475" y="544884"/>
                      <a:pt x="60421" y="461021"/>
                      <a:pt x="146148" y="411527"/>
                    </a:cubicBezTo>
                    <a:lnTo>
                      <a:pt x="167114" y="403075"/>
                    </a:lnTo>
                    <a:lnTo>
                      <a:pt x="167190" y="402319"/>
                    </a:lnTo>
                    <a:cubicBezTo>
                      <a:pt x="214054" y="172716"/>
                      <a:pt x="416694" y="0"/>
                      <a:pt x="65957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304" name="グループ化 1303"/>
              <p:cNvGrpSpPr/>
              <p:nvPr/>
            </p:nvGrpSpPr>
            <p:grpSpPr>
              <a:xfrm>
                <a:off x="377548" y="4616139"/>
                <a:ext cx="1075554" cy="324248"/>
                <a:chOff x="4160518" y="1175708"/>
                <a:chExt cx="1075554" cy="324248"/>
              </a:xfrm>
            </p:grpSpPr>
            <p:grpSp>
              <p:nvGrpSpPr>
                <p:cNvPr id="1325" name="グループ化 1324"/>
                <p:cNvGrpSpPr/>
                <p:nvPr/>
              </p:nvGrpSpPr>
              <p:grpSpPr>
                <a:xfrm rot="21420521">
                  <a:off x="4160518" y="1175709"/>
                  <a:ext cx="228174" cy="324247"/>
                  <a:chOff x="4025784" y="1205386"/>
                  <a:chExt cx="241300" cy="342900"/>
                </a:xfrm>
              </p:grpSpPr>
              <p:sp>
                <p:nvSpPr>
                  <p:cNvPr id="1329" name="円/楕円 125"/>
                  <p:cNvSpPr/>
                  <p:nvPr/>
                </p:nvSpPr>
                <p:spPr>
                  <a:xfrm rot="20700000">
                    <a:off x="4025784" y="1205386"/>
                    <a:ext cx="241300" cy="342900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30" name="円/楕円 126"/>
                  <p:cNvSpPr/>
                  <p:nvPr/>
                </p:nvSpPr>
                <p:spPr>
                  <a:xfrm rot="20700000">
                    <a:off x="4067452" y="1264601"/>
                    <a:ext cx="157960" cy="224470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326" name="グループ化 1325"/>
                <p:cNvGrpSpPr/>
                <p:nvPr/>
              </p:nvGrpSpPr>
              <p:grpSpPr>
                <a:xfrm rot="179479" flipH="1">
                  <a:off x="5007898" y="1175708"/>
                  <a:ext cx="228174" cy="324247"/>
                  <a:chOff x="4025784" y="1205386"/>
                  <a:chExt cx="241300" cy="342900"/>
                </a:xfrm>
              </p:grpSpPr>
              <p:sp>
                <p:nvSpPr>
                  <p:cNvPr id="1327" name="円/楕円 123"/>
                  <p:cNvSpPr/>
                  <p:nvPr/>
                </p:nvSpPr>
                <p:spPr>
                  <a:xfrm rot="20700000">
                    <a:off x="4025784" y="1205386"/>
                    <a:ext cx="241300" cy="342900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28" name="円/楕円 124"/>
                  <p:cNvSpPr/>
                  <p:nvPr/>
                </p:nvSpPr>
                <p:spPr>
                  <a:xfrm rot="20700000">
                    <a:off x="4067452" y="1264601"/>
                    <a:ext cx="157960" cy="224470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1305" name="フリーフォーム 1304"/>
              <p:cNvSpPr/>
              <p:nvPr/>
            </p:nvSpPr>
            <p:spPr>
              <a:xfrm>
                <a:off x="416415" y="4568903"/>
                <a:ext cx="997820" cy="403549"/>
              </a:xfrm>
              <a:custGeom>
                <a:avLst/>
                <a:gdLst>
                  <a:gd name="connsiteX0" fmla="*/ 527505 w 1055010"/>
                  <a:gd name="connsiteY0" fmla="*/ 0 h 992596"/>
                  <a:gd name="connsiteX1" fmla="*/ 706746 w 1055010"/>
                  <a:gd name="connsiteY1" fmla="*/ 37357 h 992596"/>
                  <a:gd name="connsiteX2" fmla="*/ 749433 w 1055010"/>
                  <a:gd name="connsiteY2" fmla="*/ 61276 h 992596"/>
                  <a:gd name="connsiteX3" fmla="*/ 773577 w 1055010"/>
                  <a:gd name="connsiteY3" fmla="*/ 57664 h 992596"/>
                  <a:gd name="connsiteX4" fmla="*/ 1055010 w 1055010"/>
                  <a:gd name="connsiteY4" fmla="*/ 475289 h 992596"/>
                  <a:gd name="connsiteX5" fmla="*/ 773577 w 1055010"/>
                  <a:gd name="connsiteY5" fmla="*/ 892914 h 992596"/>
                  <a:gd name="connsiteX6" fmla="*/ 767895 w 1055010"/>
                  <a:gd name="connsiteY6" fmla="*/ 892064 h 992596"/>
                  <a:gd name="connsiteX7" fmla="*/ 761246 w 1055010"/>
                  <a:gd name="connsiteY7" fmla="*/ 898166 h 992596"/>
                  <a:gd name="connsiteX8" fmla="*/ 527505 w 1055010"/>
                  <a:gd name="connsiteY8" fmla="*/ 992596 h 992596"/>
                  <a:gd name="connsiteX9" fmla="*/ 293765 w 1055010"/>
                  <a:gd name="connsiteY9" fmla="*/ 898166 h 992596"/>
                  <a:gd name="connsiteX10" fmla="*/ 287116 w 1055010"/>
                  <a:gd name="connsiteY10" fmla="*/ 892064 h 992596"/>
                  <a:gd name="connsiteX11" fmla="*/ 281433 w 1055010"/>
                  <a:gd name="connsiteY11" fmla="*/ 892914 h 992596"/>
                  <a:gd name="connsiteX12" fmla="*/ 0 w 1055010"/>
                  <a:gd name="connsiteY12" fmla="*/ 475289 h 992596"/>
                  <a:gd name="connsiteX13" fmla="*/ 281433 w 1055010"/>
                  <a:gd name="connsiteY13" fmla="*/ 57664 h 992596"/>
                  <a:gd name="connsiteX14" fmla="*/ 305577 w 1055010"/>
                  <a:gd name="connsiteY14" fmla="*/ 61276 h 992596"/>
                  <a:gd name="connsiteX15" fmla="*/ 348265 w 1055010"/>
                  <a:gd name="connsiteY15" fmla="*/ 37357 h 992596"/>
                  <a:gd name="connsiteX16" fmla="*/ 527505 w 1055010"/>
                  <a:gd name="connsiteY16" fmla="*/ 0 h 992596"/>
                  <a:gd name="connsiteX0" fmla="*/ 527505 w 1055010"/>
                  <a:gd name="connsiteY0" fmla="*/ 0 h 992596"/>
                  <a:gd name="connsiteX1" fmla="*/ 706746 w 1055010"/>
                  <a:gd name="connsiteY1" fmla="*/ 37357 h 992596"/>
                  <a:gd name="connsiteX2" fmla="*/ 749433 w 1055010"/>
                  <a:gd name="connsiteY2" fmla="*/ 61276 h 992596"/>
                  <a:gd name="connsiteX3" fmla="*/ 773577 w 1055010"/>
                  <a:gd name="connsiteY3" fmla="*/ 57664 h 992596"/>
                  <a:gd name="connsiteX4" fmla="*/ 1055010 w 1055010"/>
                  <a:gd name="connsiteY4" fmla="*/ 475289 h 992596"/>
                  <a:gd name="connsiteX5" fmla="*/ 773577 w 1055010"/>
                  <a:gd name="connsiteY5" fmla="*/ 892914 h 992596"/>
                  <a:gd name="connsiteX6" fmla="*/ 767895 w 1055010"/>
                  <a:gd name="connsiteY6" fmla="*/ 892064 h 992596"/>
                  <a:gd name="connsiteX7" fmla="*/ 761246 w 1055010"/>
                  <a:gd name="connsiteY7" fmla="*/ 898166 h 992596"/>
                  <a:gd name="connsiteX8" fmla="*/ 527505 w 1055010"/>
                  <a:gd name="connsiteY8" fmla="*/ 992596 h 992596"/>
                  <a:gd name="connsiteX9" fmla="*/ 293765 w 1055010"/>
                  <a:gd name="connsiteY9" fmla="*/ 898166 h 992596"/>
                  <a:gd name="connsiteX10" fmla="*/ 287116 w 1055010"/>
                  <a:gd name="connsiteY10" fmla="*/ 892064 h 992596"/>
                  <a:gd name="connsiteX11" fmla="*/ 281433 w 1055010"/>
                  <a:gd name="connsiteY11" fmla="*/ 892914 h 992596"/>
                  <a:gd name="connsiteX12" fmla="*/ 0 w 1055010"/>
                  <a:gd name="connsiteY12" fmla="*/ 475289 h 992596"/>
                  <a:gd name="connsiteX13" fmla="*/ 281433 w 1055010"/>
                  <a:gd name="connsiteY13" fmla="*/ 57664 h 992596"/>
                  <a:gd name="connsiteX14" fmla="*/ 305577 w 1055010"/>
                  <a:gd name="connsiteY14" fmla="*/ 61276 h 992596"/>
                  <a:gd name="connsiteX15" fmla="*/ 348265 w 1055010"/>
                  <a:gd name="connsiteY15" fmla="*/ 37357 h 992596"/>
                  <a:gd name="connsiteX16" fmla="*/ 624186 w 1055010"/>
                  <a:gd name="connsiteY16" fmla="*/ 95992 h 992596"/>
                  <a:gd name="connsiteX0" fmla="*/ 527505 w 1055010"/>
                  <a:gd name="connsiteY0" fmla="*/ 0 h 992596"/>
                  <a:gd name="connsiteX1" fmla="*/ 706746 w 1055010"/>
                  <a:gd name="connsiteY1" fmla="*/ 37357 h 992596"/>
                  <a:gd name="connsiteX2" fmla="*/ 749433 w 1055010"/>
                  <a:gd name="connsiteY2" fmla="*/ 61276 h 992596"/>
                  <a:gd name="connsiteX3" fmla="*/ 773577 w 1055010"/>
                  <a:gd name="connsiteY3" fmla="*/ 57664 h 992596"/>
                  <a:gd name="connsiteX4" fmla="*/ 1055010 w 1055010"/>
                  <a:gd name="connsiteY4" fmla="*/ 475289 h 992596"/>
                  <a:gd name="connsiteX5" fmla="*/ 773577 w 1055010"/>
                  <a:gd name="connsiteY5" fmla="*/ 892914 h 992596"/>
                  <a:gd name="connsiteX6" fmla="*/ 767895 w 1055010"/>
                  <a:gd name="connsiteY6" fmla="*/ 892064 h 992596"/>
                  <a:gd name="connsiteX7" fmla="*/ 761246 w 1055010"/>
                  <a:gd name="connsiteY7" fmla="*/ 898166 h 992596"/>
                  <a:gd name="connsiteX8" fmla="*/ 527505 w 1055010"/>
                  <a:gd name="connsiteY8" fmla="*/ 992596 h 992596"/>
                  <a:gd name="connsiteX9" fmla="*/ 293765 w 1055010"/>
                  <a:gd name="connsiteY9" fmla="*/ 898166 h 992596"/>
                  <a:gd name="connsiteX10" fmla="*/ 287116 w 1055010"/>
                  <a:gd name="connsiteY10" fmla="*/ 892064 h 992596"/>
                  <a:gd name="connsiteX11" fmla="*/ 281433 w 1055010"/>
                  <a:gd name="connsiteY11" fmla="*/ 892914 h 992596"/>
                  <a:gd name="connsiteX12" fmla="*/ 0 w 1055010"/>
                  <a:gd name="connsiteY12" fmla="*/ 475289 h 992596"/>
                  <a:gd name="connsiteX13" fmla="*/ 281433 w 1055010"/>
                  <a:gd name="connsiteY13" fmla="*/ 57664 h 992596"/>
                  <a:gd name="connsiteX14" fmla="*/ 305577 w 1055010"/>
                  <a:gd name="connsiteY14" fmla="*/ 61276 h 992596"/>
                  <a:gd name="connsiteX15" fmla="*/ 348265 w 1055010"/>
                  <a:gd name="connsiteY15" fmla="*/ 37357 h 992596"/>
                  <a:gd name="connsiteX0" fmla="*/ 527505 w 1055010"/>
                  <a:gd name="connsiteY0" fmla="*/ 0 h 992596"/>
                  <a:gd name="connsiteX1" fmla="*/ 706746 w 1055010"/>
                  <a:gd name="connsiteY1" fmla="*/ 37357 h 992596"/>
                  <a:gd name="connsiteX2" fmla="*/ 749433 w 1055010"/>
                  <a:gd name="connsiteY2" fmla="*/ 61276 h 992596"/>
                  <a:gd name="connsiteX3" fmla="*/ 773577 w 1055010"/>
                  <a:gd name="connsiteY3" fmla="*/ 57664 h 992596"/>
                  <a:gd name="connsiteX4" fmla="*/ 1055010 w 1055010"/>
                  <a:gd name="connsiteY4" fmla="*/ 475289 h 992596"/>
                  <a:gd name="connsiteX5" fmla="*/ 773577 w 1055010"/>
                  <a:gd name="connsiteY5" fmla="*/ 892914 h 992596"/>
                  <a:gd name="connsiteX6" fmla="*/ 767895 w 1055010"/>
                  <a:gd name="connsiteY6" fmla="*/ 892064 h 992596"/>
                  <a:gd name="connsiteX7" fmla="*/ 761246 w 1055010"/>
                  <a:gd name="connsiteY7" fmla="*/ 898166 h 992596"/>
                  <a:gd name="connsiteX8" fmla="*/ 527505 w 1055010"/>
                  <a:gd name="connsiteY8" fmla="*/ 992596 h 992596"/>
                  <a:gd name="connsiteX9" fmla="*/ 293765 w 1055010"/>
                  <a:gd name="connsiteY9" fmla="*/ 898166 h 992596"/>
                  <a:gd name="connsiteX10" fmla="*/ 287116 w 1055010"/>
                  <a:gd name="connsiteY10" fmla="*/ 892064 h 992596"/>
                  <a:gd name="connsiteX11" fmla="*/ 281433 w 1055010"/>
                  <a:gd name="connsiteY11" fmla="*/ 892914 h 992596"/>
                  <a:gd name="connsiteX12" fmla="*/ 0 w 1055010"/>
                  <a:gd name="connsiteY12" fmla="*/ 475289 h 992596"/>
                  <a:gd name="connsiteX13" fmla="*/ 281433 w 1055010"/>
                  <a:gd name="connsiteY13" fmla="*/ 57664 h 992596"/>
                  <a:gd name="connsiteX14" fmla="*/ 305577 w 1055010"/>
                  <a:gd name="connsiteY14" fmla="*/ 61276 h 992596"/>
                  <a:gd name="connsiteX0" fmla="*/ 527505 w 1055010"/>
                  <a:gd name="connsiteY0" fmla="*/ 0 h 992596"/>
                  <a:gd name="connsiteX1" fmla="*/ 706746 w 1055010"/>
                  <a:gd name="connsiteY1" fmla="*/ 37357 h 992596"/>
                  <a:gd name="connsiteX2" fmla="*/ 749433 w 1055010"/>
                  <a:gd name="connsiteY2" fmla="*/ 61276 h 992596"/>
                  <a:gd name="connsiteX3" fmla="*/ 773577 w 1055010"/>
                  <a:gd name="connsiteY3" fmla="*/ 57664 h 992596"/>
                  <a:gd name="connsiteX4" fmla="*/ 1055010 w 1055010"/>
                  <a:gd name="connsiteY4" fmla="*/ 475289 h 992596"/>
                  <a:gd name="connsiteX5" fmla="*/ 773577 w 1055010"/>
                  <a:gd name="connsiteY5" fmla="*/ 892914 h 992596"/>
                  <a:gd name="connsiteX6" fmla="*/ 767895 w 1055010"/>
                  <a:gd name="connsiteY6" fmla="*/ 892064 h 992596"/>
                  <a:gd name="connsiteX7" fmla="*/ 761246 w 1055010"/>
                  <a:gd name="connsiteY7" fmla="*/ 898166 h 992596"/>
                  <a:gd name="connsiteX8" fmla="*/ 527505 w 1055010"/>
                  <a:gd name="connsiteY8" fmla="*/ 992596 h 992596"/>
                  <a:gd name="connsiteX9" fmla="*/ 293765 w 1055010"/>
                  <a:gd name="connsiteY9" fmla="*/ 898166 h 992596"/>
                  <a:gd name="connsiteX10" fmla="*/ 287116 w 1055010"/>
                  <a:gd name="connsiteY10" fmla="*/ 892064 h 992596"/>
                  <a:gd name="connsiteX11" fmla="*/ 281433 w 1055010"/>
                  <a:gd name="connsiteY11" fmla="*/ 892914 h 992596"/>
                  <a:gd name="connsiteX12" fmla="*/ 0 w 1055010"/>
                  <a:gd name="connsiteY12" fmla="*/ 475289 h 992596"/>
                  <a:gd name="connsiteX13" fmla="*/ 281433 w 1055010"/>
                  <a:gd name="connsiteY13" fmla="*/ 57664 h 992596"/>
                  <a:gd name="connsiteX0" fmla="*/ 706746 w 1055010"/>
                  <a:gd name="connsiteY0" fmla="*/ 0 h 955239"/>
                  <a:gd name="connsiteX1" fmla="*/ 749433 w 1055010"/>
                  <a:gd name="connsiteY1" fmla="*/ 23919 h 955239"/>
                  <a:gd name="connsiteX2" fmla="*/ 773577 w 1055010"/>
                  <a:gd name="connsiteY2" fmla="*/ 20307 h 955239"/>
                  <a:gd name="connsiteX3" fmla="*/ 1055010 w 1055010"/>
                  <a:gd name="connsiteY3" fmla="*/ 437932 h 955239"/>
                  <a:gd name="connsiteX4" fmla="*/ 773577 w 1055010"/>
                  <a:gd name="connsiteY4" fmla="*/ 855557 h 955239"/>
                  <a:gd name="connsiteX5" fmla="*/ 767895 w 1055010"/>
                  <a:gd name="connsiteY5" fmla="*/ 854707 h 955239"/>
                  <a:gd name="connsiteX6" fmla="*/ 761246 w 1055010"/>
                  <a:gd name="connsiteY6" fmla="*/ 860809 h 955239"/>
                  <a:gd name="connsiteX7" fmla="*/ 527505 w 1055010"/>
                  <a:gd name="connsiteY7" fmla="*/ 955239 h 955239"/>
                  <a:gd name="connsiteX8" fmla="*/ 293765 w 1055010"/>
                  <a:gd name="connsiteY8" fmla="*/ 860809 h 955239"/>
                  <a:gd name="connsiteX9" fmla="*/ 287116 w 1055010"/>
                  <a:gd name="connsiteY9" fmla="*/ 854707 h 955239"/>
                  <a:gd name="connsiteX10" fmla="*/ 281433 w 1055010"/>
                  <a:gd name="connsiteY10" fmla="*/ 855557 h 955239"/>
                  <a:gd name="connsiteX11" fmla="*/ 0 w 1055010"/>
                  <a:gd name="connsiteY11" fmla="*/ 437932 h 955239"/>
                  <a:gd name="connsiteX12" fmla="*/ 281433 w 1055010"/>
                  <a:gd name="connsiteY12" fmla="*/ 20307 h 955239"/>
                  <a:gd name="connsiteX0" fmla="*/ 749433 w 1055010"/>
                  <a:gd name="connsiteY0" fmla="*/ 3612 h 934932"/>
                  <a:gd name="connsiteX1" fmla="*/ 773577 w 1055010"/>
                  <a:gd name="connsiteY1" fmla="*/ 0 h 934932"/>
                  <a:gd name="connsiteX2" fmla="*/ 1055010 w 1055010"/>
                  <a:gd name="connsiteY2" fmla="*/ 417625 h 934932"/>
                  <a:gd name="connsiteX3" fmla="*/ 773577 w 1055010"/>
                  <a:gd name="connsiteY3" fmla="*/ 835250 h 934932"/>
                  <a:gd name="connsiteX4" fmla="*/ 767895 w 1055010"/>
                  <a:gd name="connsiteY4" fmla="*/ 834400 h 934932"/>
                  <a:gd name="connsiteX5" fmla="*/ 761246 w 1055010"/>
                  <a:gd name="connsiteY5" fmla="*/ 840502 h 934932"/>
                  <a:gd name="connsiteX6" fmla="*/ 527505 w 1055010"/>
                  <a:gd name="connsiteY6" fmla="*/ 934932 h 934932"/>
                  <a:gd name="connsiteX7" fmla="*/ 293765 w 1055010"/>
                  <a:gd name="connsiteY7" fmla="*/ 840502 h 934932"/>
                  <a:gd name="connsiteX8" fmla="*/ 287116 w 1055010"/>
                  <a:gd name="connsiteY8" fmla="*/ 834400 h 934932"/>
                  <a:gd name="connsiteX9" fmla="*/ 281433 w 1055010"/>
                  <a:gd name="connsiteY9" fmla="*/ 835250 h 934932"/>
                  <a:gd name="connsiteX10" fmla="*/ 0 w 1055010"/>
                  <a:gd name="connsiteY10" fmla="*/ 417625 h 934932"/>
                  <a:gd name="connsiteX11" fmla="*/ 281433 w 1055010"/>
                  <a:gd name="connsiteY11" fmla="*/ 0 h 934932"/>
                  <a:gd name="connsiteX0" fmla="*/ 773577 w 1055010"/>
                  <a:gd name="connsiteY0" fmla="*/ 0 h 934932"/>
                  <a:gd name="connsiteX1" fmla="*/ 1055010 w 1055010"/>
                  <a:gd name="connsiteY1" fmla="*/ 417625 h 934932"/>
                  <a:gd name="connsiteX2" fmla="*/ 773577 w 1055010"/>
                  <a:gd name="connsiteY2" fmla="*/ 835250 h 934932"/>
                  <a:gd name="connsiteX3" fmla="*/ 767895 w 1055010"/>
                  <a:gd name="connsiteY3" fmla="*/ 834400 h 934932"/>
                  <a:gd name="connsiteX4" fmla="*/ 761246 w 1055010"/>
                  <a:gd name="connsiteY4" fmla="*/ 840502 h 934932"/>
                  <a:gd name="connsiteX5" fmla="*/ 527505 w 1055010"/>
                  <a:gd name="connsiteY5" fmla="*/ 934932 h 934932"/>
                  <a:gd name="connsiteX6" fmla="*/ 293765 w 1055010"/>
                  <a:gd name="connsiteY6" fmla="*/ 840502 h 934932"/>
                  <a:gd name="connsiteX7" fmla="*/ 287116 w 1055010"/>
                  <a:gd name="connsiteY7" fmla="*/ 834400 h 934932"/>
                  <a:gd name="connsiteX8" fmla="*/ 281433 w 1055010"/>
                  <a:gd name="connsiteY8" fmla="*/ 835250 h 934932"/>
                  <a:gd name="connsiteX9" fmla="*/ 0 w 1055010"/>
                  <a:gd name="connsiteY9" fmla="*/ 417625 h 934932"/>
                  <a:gd name="connsiteX10" fmla="*/ 281433 w 1055010"/>
                  <a:gd name="connsiteY10" fmla="*/ 0 h 934932"/>
                  <a:gd name="connsiteX0" fmla="*/ 773577 w 1055010"/>
                  <a:gd name="connsiteY0" fmla="*/ 0 h 841264"/>
                  <a:gd name="connsiteX1" fmla="*/ 1055010 w 1055010"/>
                  <a:gd name="connsiteY1" fmla="*/ 417625 h 841264"/>
                  <a:gd name="connsiteX2" fmla="*/ 773577 w 1055010"/>
                  <a:gd name="connsiteY2" fmla="*/ 835250 h 841264"/>
                  <a:gd name="connsiteX3" fmla="*/ 767895 w 1055010"/>
                  <a:gd name="connsiteY3" fmla="*/ 834400 h 841264"/>
                  <a:gd name="connsiteX4" fmla="*/ 761246 w 1055010"/>
                  <a:gd name="connsiteY4" fmla="*/ 840502 h 841264"/>
                  <a:gd name="connsiteX5" fmla="*/ 293765 w 1055010"/>
                  <a:gd name="connsiteY5" fmla="*/ 840502 h 841264"/>
                  <a:gd name="connsiteX6" fmla="*/ 287116 w 1055010"/>
                  <a:gd name="connsiteY6" fmla="*/ 834400 h 841264"/>
                  <a:gd name="connsiteX7" fmla="*/ 281433 w 1055010"/>
                  <a:gd name="connsiteY7" fmla="*/ 835250 h 841264"/>
                  <a:gd name="connsiteX8" fmla="*/ 0 w 1055010"/>
                  <a:gd name="connsiteY8" fmla="*/ 417625 h 841264"/>
                  <a:gd name="connsiteX9" fmla="*/ 281433 w 1055010"/>
                  <a:gd name="connsiteY9" fmla="*/ 0 h 841264"/>
                  <a:gd name="connsiteX0" fmla="*/ 773577 w 1055010"/>
                  <a:gd name="connsiteY0" fmla="*/ 0 h 841264"/>
                  <a:gd name="connsiteX1" fmla="*/ 1055010 w 1055010"/>
                  <a:gd name="connsiteY1" fmla="*/ 417625 h 841264"/>
                  <a:gd name="connsiteX2" fmla="*/ 773577 w 1055010"/>
                  <a:gd name="connsiteY2" fmla="*/ 835250 h 841264"/>
                  <a:gd name="connsiteX3" fmla="*/ 767895 w 1055010"/>
                  <a:gd name="connsiteY3" fmla="*/ 834400 h 841264"/>
                  <a:gd name="connsiteX4" fmla="*/ 761246 w 1055010"/>
                  <a:gd name="connsiteY4" fmla="*/ 840502 h 841264"/>
                  <a:gd name="connsiteX5" fmla="*/ 293765 w 1055010"/>
                  <a:gd name="connsiteY5" fmla="*/ 840502 h 841264"/>
                  <a:gd name="connsiteX6" fmla="*/ 287116 w 1055010"/>
                  <a:gd name="connsiteY6" fmla="*/ 834400 h 841264"/>
                  <a:gd name="connsiteX7" fmla="*/ 281433 w 1055010"/>
                  <a:gd name="connsiteY7" fmla="*/ 835250 h 841264"/>
                  <a:gd name="connsiteX8" fmla="*/ 0 w 1055010"/>
                  <a:gd name="connsiteY8" fmla="*/ 417625 h 841264"/>
                  <a:gd name="connsiteX0" fmla="*/ 1055010 w 1055010"/>
                  <a:gd name="connsiteY0" fmla="*/ 0 h 423639"/>
                  <a:gd name="connsiteX1" fmla="*/ 773577 w 1055010"/>
                  <a:gd name="connsiteY1" fmla="*/ 417625 h 423639"/>
                  <a:gd name="connsiteX2" fmla="*/ 767895 w 1055010"/>
                  <a:gd name="connsiteY2" fmla="*/ 416775 h 423639"/>
                  <a:gd name="connsiteX3" fmla="*/ 761246 w 1055010"/>
                  <a:gd name="connsiteY3" fmla="*/ 422877 h 423639"/>
                  <a:gd name="connsiteX4" fmla="*/ 293765 w 1055010"/>
                  <a:gd name="connsiteY4" fmla="*/ 422877 h 423639"/>
                  <a:gd name="connsiteX5" fmla="*/ 287116 w 1055010"/>
                  <a:gd name="connsiteY5" fmla="*/ 416775 h 423639"/>
                  <a:gd name="connsiteX6" fmla="*/ 281433 w 1055010"/>
                  <a:gd name="connsiteY6" fmla="*/ 417625 h 423639"/>
                  <a:gd name="connsiteX7" fmla="*/ 0 w 1055010"/>
                  <a:gd name="connsiteY7" fmla="*/ 0 h 423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55010" h="423639">
                    <a:moveTo>
                      <a:pt x="1055010" y="0"/>
                    </a:moveTo>
                    <a:cubicBezTo>
                      <a:pt x="1055010" y="230648"/>
                      <a:pt x="929008" y="417625"/>
                      <a:pt x="773577" y="417625"/>
                    </a:cubicBezTo>
                    <a:lnTo>
                      <a:pt x="767895" y="416775"/>
                    </a:lnTo>
                    <a:lnTo>
                      <a:pt x="761246" y="422877"/>
                    </a:lnTo>
                    <a:cubicBezTo>
                      <a:pt x="682224" y="423894"/>
                      <a:pt x="372787" y="423894"/>
                      <a:pt x="293765" y="422877"/>
                    </a:cubicBezTo>
                    <a:lnTo>
                      <a:pt x="287116" y="416775"/>
                    </a:lnTo>
                    <a:lnTo>
                      <a:pt x="281433" y="417625"/>
                    </a:lnTo>
                    <a:cubicBezTo>
                      <a:pt x="126002" y="417625"/>
                      <a:pt x="0" y="230648"/>
                      <a:pt x="0" y="0"/>
                    </a:cubicBezTo>
                  </a:path>
                </a:pathLst>
              </a:cu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06" name="円/楕円 8"/>
              <p:cNvSpPr/>
              <p:nvPr/>
            </p:nvSpPr>
            <p:spPr>
              <a:xfrm>
                <a:off x="454843" y="4457701"/>
                <a:ext cx="920964" cy="668746"/>
              </a:xfrm>
              <a:custGeom>
                <a:avLst/>
                <a:gdLst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53968"/>
                  <a:gd name="connsiteX1" fmla="*/ 460482 w 920964"/>
                  <a:gd name="connsiteY1" fmla="*/ 0 h 1053968"/>
                  <a:gd name="connsiteX2" fmla="*/ 920964 w 920964"/>
                  <a:gd name="connsiteY2" fmla="*/ 504759 h 1053968"/>
                  <a:gd name="connsiteX3" fmla="*/ 460482 w 920964"/>
                  <a:gd name="connsiteY3" fmla="*/ 1053968 h 1053968"/>
                  <a:gd name="connsiteX4" fmla="*/ 0 w 920964"/>
                  <a:gd name="connsiteY4" fmla="*/ 504759 h 1053968"/>
                  <a:gd name="connsiteX0" fmla="*/ 0 w 920964"/>
                  <a:gd name="connsiteY0" fmla="*/ 504759 h 1053968"/>
                  <a:gd name="connsiteX1" fmla="*/ 460482 w 920964"/>
                  <a:gd name="connsiteY1" fmla="*/ 0 h 1053968"/>
                  <a:gd name="connsiteX2" fmla="*/ 920964 w 920964"/>
                  <a:gd name="connsiteY2" fmla="*/ 504759 h 1053968"/>
                  <a:gd name="connsiteX3" fmla="*/ 460482 w 920964"/>
                  <a:gd name="connsiteY3" fmla="*/ 1053968 h 1053968"/>
                  <a:gd name="connsiteX4" fmla="*/ 0 w 920964"/>
                  <a:gd name="connsiteY4" fmla="*/ 504759 h 1053968"/>
                  <a:gd name="connsiteX0" fmla="*/ 0 w 920964"/>
                  <a:gd name="connsiteY0" fmla="*/ 252613 h 801822"/>
                  <a:gd name="connsiteX1" fmla="*/ 446194 w 920964"/>
                  <a:gd name="connsiteY1" fmla="*/ 702 h 801822"/>
                  <a:gd name="connsiteX2" fmla="*/ 920964 w 920964"/>
                  <a:gd name="connsiteY2" fmla="*/ 252613 h 801822"/>
                  <a:gd name="connsiteX3" fmla="*/ 460482 w 920964"/>
                  <a:gd name="connsiteY3" fmla="*/ 801822 h 801822"/>
                  <a:gd name="connsiteX4" fmla="*/ 0 w 920964"/>
                  <a:gd name="connsiteY4" fmla="*/ 252613 h 801822"/>
                  <a:gd name="connsiteX0" fmla="*/ 0 w 920964"/>
                  <a:gd name="connsiteY0" fmla="*/ 185638 h 734847"/>
                  <a:gd name="connsiteX1" fmla="*/ 446194 w 920964"/>
                  <a:gd name="connsiteY1" fmla="*/ 24752 h 734847"/>
                  <a:gd name="connsiteX2" fmla="*/ 920964 w 920964"/>
                  <a:gd name="connsiteY2" fmla="*/ 185638 h 734847"/>
                  <a:gd name="connsiteX3" fmla="*/ 460482 w 920964"/>
                  <a:gd name="connsiteY3" fmla="*/ 734847 h 734847"/>
                  <a:gd name="connsiteX4" fmla="*/ 0 w 920964"/>
                  <a:gd name="connsiteY4" fmla="*/ 185638 h 734847"/>
                  <a:gd name="connsiteX0" fmla="*/ 0 w 920964"/>
                  <a:gd name="connsiteY0" fmla="*/ 185638 h 734847"/>
                  <a:gd name="connsiteX1" fmla="*/ 446194 w 920964"/>
                  <a:gd name="connsiteY1" fmla="*/ 24752 h 734847"/>
                  <a:gd name="connsiteX2" fmla="*/ 920964 w 920964"/>
                  <a:gd name="connsiteY2" fmla="*/ 185638 h 734847"/>
                  <a:gd name="connsiteX3" fmla="*/ 460482 w 920964"/>
                  <a:gd name="connsiteY3" fmla="*/ 734847 h 734847"/>
                  <a:gd name="connsiteX4" fmla="*/ 0 w 920964"/>
                  <a:gd name="connsiteY4" fmla="*/ 185638 h 734847"/>
                  <a:gd name="connsiteX0" fmla="*/ 0 w 920964"/>
                  <a:gd name="connsiteY0" fmla="*/ 160886 h 710095"/>
                  <a:gd name="connsiteX1" fmla="*/ 446194 w 920964"/>
                  <a:gd name="connsiteY1" fmla="*/ 0 h 710095"/>
                  <a:gd name="connsiteX2" fmla="*/ 920964 w 920964"/>
                  <a:gd name="connsiteY2" fmla="*/ 160886 h 710095"/>
                  <a:gd name="connsiteX3" fmla="*/ 460482 w 920964"/>
                  <a:gd name="connsiteY3" fmla="*/ 710095 h 710095"/>
                  <a:gd name="connsiteX4" fmla="*/ 0 w 920964"/>
                  <a:gd name="connsiteY4" fmla="*/ 160886 h 710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964" h="710095">
                    <a:moveTo>
                      <a:pt x="0" y="160886"/>
                    </a:moveTo>
                    <a:cubicBezTo>
                      <a:pt x="0" y="13596"/>
                      <a:pt x="191877" y="0"/>
                      <a:pt x="446194" y="0"/>
                    </a:cubicBezTo>
                    <a:cubicBezTo>
                      <a:pt x="700511" y="0"/>
                      <a:pt x="920964" y="13596"/>
                      <a:pt x="920964" y="160886"/>
                    </a:cubicBezTo>
                    <a:cubicBezTo>
                      <a:pt x="920964" y="439657"/>
                      <a:pt x="660824" y="710095"/>
                      <a:pt x="460482" y="710095"/>
                    </a:cubicBezTo>
                    <a:cubicBezTo>
                      <a:pt x="260140" y="710095"/>
                      <a:pt x="0" y="439657"/>
                      <a:pt x="0" y="1608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07" name="月 1306"/>
              <p:cNvSpPr/>
              <p:nvPr/>
            </p:nvSpPr>
            <p:spPr>
              <a:xfrm rot="5400000">
                <a:off x="638039" y="4613498"/>
                <a:ext cx="45720" cy="278954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08" name="月 1307"/>
              <p:cNvSpPr/>
              <p:nvPr/>
            </p:nvSpPr>
            <p:spPr>
              <a:xfrm rot="5400000">
                <a:off x="1142864" y="4613498"/>
                <a:ext cx="45720" cy="278954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309" name="グループ化 1308"/>
              <p:cNvGrpSpPr/>
              <p:nvPr/>
            </p:nvGrpSpPr>
            <p:grpSpPr>
              <a:xfrm>
                <a:off x="769632" y="4997804"/>
                <a:ext cx="291384" cy="98115"/>
                <a:chOff x="4282203" y="1896514"/>
                <a:chExt cx="864472" cy="415129"/>
              </a:xfrm>
              <a:solidFill>
                <a:srgbClr val="FF3399"/>
              </a:solidFill>
            </p:grpSpPr>
            <p:sp>
              <p:nvSpPr>
                <p:cNvPr id="1323" name="フリーフォーム 1322"/>
                <p:cNvSpPr/>
                <p:nvPr/>
              </p:nvSpPr>
              <p:spPr>
                <a:xfrm>
                  <a:off x="4282203" y="1896514"/>
                  <a:ext cx="864472" cy="415129"/>
                </a:xfrm>
                <a:custGeom>
                  <a:avLst/>
                  <a:gdLst>
                    <a:gd name="connsiteX0" fmla="*/ 636952 w 1273888"/>
                    <a:gd name="connsiteY0" fmla="*/ 130573 h 555962"/>
                    <a:gd name="connsiteX1" fmla="*/ 34429 w 1273888"/>
                    <a:gd name="connsiteY1" fmla="*/ 177482 h 555962"/>
                    <a:gd name="connsiteX2" fmla="*/ 95252 w 1273888"/>
                    <a:gd name="connsiteY2" fmla="*/ 244820 h 555962"/>
                    <a:gd name="connsiteX3" fmla="*/ 636940 w 1273888"/>
                    <a:gd name="connsiteY3" fmla="*/ 414225 h 555962"/>
                    <a:gd name="connsiteX4" fmla="*/ 1178633 w 1273888"/>
                    <a:gd name="connsiteY4" fmla="*/ 244820 h 555962"/>
                    <a:gd name="connsiteX5" fmla="*/ 1239452 w 1273888"/>
                    <a:gd name="connsiteY5" fmla="*/ 177478 h 555962"/>
                    <a:gd name="connsiteX6" fmla="*/ 636952 w 1273888"/>
                    <a:gd name="connsiteY6" fmla="*/ 0 h 555962"/>
                    <a:gd name="connsiteX7" fmla="*/ 1234650 w 1273888"/>
                    <a:gd name="connsiteY7" fmla="*/ 110592 h 555962"/>
                    <a:gd name="connsiteX8" fmla="*/ 1263652 w 1273888"/>
                    <a:gd name="connsiteY8" fmla="*/ 150689 h 555962"/>
                    <a:gd name="connsiteX9" fmla="*/ 1273888 w 1273888"/>
                    <a:gd name="connsiteY9" fmla="*/ 164841 h 555962"/>
                    <a:gd name="connsiteX10" fmla="*/ 1269328 w 1273888"/>
                    <a:gd name="connsiteY10" fmla="*/ 179806 h 555962"/>
                    <a:gd name="connsiteX11" fmla="*/ 1234642 w 1273888"/>
                    <a:gd name="connsiteY11" fmla="*/ 293585 h 555962"/>
                    <a:gd name="connsiteX12" fmla="*/ 636940 w 1273888"/>
                    <a:gd name="connsiteY12" fmla="*/ 555962 h 555962"/>
                    <a:gd name="connsiteX13" fmla="*/ 39242 w 1273888"/>
                    <a:gd name="connsiteY13" fmla="*/ 293585 h 555962"/>
                    <a:gd name="connsiteX14" fmla="*/ 4556 w 1273888"/>
                    <a:gd name="connsiteY14" fmla="*/ 179806 h 555962"/>
                    <a:gd name="connsiteX15" fmla="*/ 0 w 1273888"/>
                    <a:gd name="connsiteY15" fmla="*/ 164860 h 555962"/>
                    <a:gd name="connsiteX16" fmla="*/ 10244 w 1273888"/>
                    <a:gd name="connsiteY16" fmla="*/ 150700 h 555962"/>
                    <a:gd name="connsiteX17" fmla="*/ 39250 w 1273888"/>
                    <a:gd name="connsiteY17" fmla="*/ 110592 h 555962"/>
                    <a:gd name="connsiteX18" fmla="*/ 636952 w 1273888"/>
                    <a:gd name="connsiteY18" fmla="*/ 0 h 555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273888" h="555962">
                      <a:moveTo>
                        <a:pt x="636952" y="130573"/>
                      </a:moveTo>
                      <a:lnTo>
                        <a:pt x="34429" y="177482"/>
                      </a:lnTo>
                      <a:lnTo>
                        <a:pt x="95252" y="244820"/>
                      </a:lnTo>
                      <a:cubicBezTo>
                        <a:pt x="226252" y="350273"/>
                        <a:pt x="423682" y="414225"/>
                        <a:pt x="636940" y="414225"/>
                      </a:cubicBezTo>
                      <a:cubicBezTo>
                        <a:pt x="850199" y="414225"/>
                        <a:pt x="1047629" y="350273"/>
                        <a:pt x="1178633" y="244820"/>
                      </a:cubicBezTo>
                      <a:lnTo>
                        <a:pt x="1239452" y="177478"/>
                      </a:lnTo>
                      <a:close/>
                      <a:moveTo>
                        <a:pt x="636952" y="0"/>
                      </a:moveTo>
                      <a:cubicBezTo>
                        <a:pt x="905641" y="0"/>
                        <a:pt x="1136176" y="45604"/>
                        <a:pt x="1234650" y="110592"/>
                      </a:cubicBezTo>
                      <a:lnTo>
                        <a:pt x="1263652" y="150689"/>
                      </a:lnTo>
                      <a:lnTo>
                        <a:pt x="1273888" y="164841"/>
                      </a:lnTo>
                      <a:lnTo>
                        <a:pt x="1269328" y="179806"/>
                      </a:lnTo>
                      <a:lnTo>
                        <a:pt x="1234642" y="293585"/>
                      </a:lnTo>
                      <a:cubicBezTo>
                        <a:pt x="1136165" y="447775"/>
                        <a:pt x="905633" y="555962"/>
                        <a:pt x="636940" y="555962"/>
                      </a:cubicBezTo>
                      <a:cubicBezTo>
                        <a:pt x="368251" y="555962"/>
                        <a:pt x="137715" y="447775"/>
                        <a:pt x="39242" y="293585"/>
                      </a:cubicBezTo>
                      <a:lnTo>
                        <a:pt x="4556" y="179806"/>
                      </a:lnTo>
                      <a:lnTo>
                        <a:pt x="0" y="164860"/>
                      </a:lnTo>
                      <a:lnTo>
                        <a:pt x="10244" y="150700"/>
                      </a:lnTo>
                      <a:lnTo>
                        <a:pt x="39250" y="110592"/>
                      </a:lnTo>
                      <a:cubicBezTo>
                        <a:pt x="137727" y="45604"/>
                        <a:pt x="368263" y="0"/>
                        <a:pt x="636952" y="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24" name="円/楕円 161"/>
                <p:cNvSpPr/>
                <p:nvPr/>
              </p:nvSpPr>
              <p:spPr>
                <a:xfrm>
                  <a:off x="4290877" y="1952186"/>
                  <a:ext cx="843098" cy="249653"/>
                </a:xfrm>
                <a:custGeom>
                  <a:avLst/>
                  <a:gdLst>
                    <a:gd name="connsiteX0" fmla="*/ 0 w 843098"/>
                    <a:gd name="connsiteY0" fmla="*/ 66486 h 132972"/>
                    <a:gd name="connsiteX1" fmla="*/ 421549 w 843098"/>
                    <a:gd name="connsiteY1" fmla="*/ 0 h 132972"/>
                    <a:gd name="connsiteX2" fmla="*/ 843098 w 843098"/>
                    <a:gd name="connsiteY2" fmla="*/ 66486 h 132972"/>
                    <a:gd name="connsiteX3" fmla="*/ 421549 w 843098"/>
                    <a:gd name="connsiteY3" fmla="*/ 132972 h 132972"/>
                    <a:gd name="connsiteX4" fmla="*/ 0 w 843098"/>
                    <a:gd name="connsiteY4" fmla="*/ 66486 h 132972"/>
                    <a:gd name="connsiteX0" fmla="*/ 0 w 843098"/>
                    <a:gd name="connsiteY0" fmla="*/ 66486 h 132972"/>
                    <a:gd name="connsiteX1" fmla="*/ 421549 w 843098"/>
                    <a:gd name="connsiteY1" fmla="*/ 0 h 132972"/>
                    <a:gd name="connsiteX2" fmla="*/ 843098 w 843098"/>
                    <a:gd name="connsiteY2" fmla="*/ 66486 h 132972"/>
                    <a:gd name="connsiteX3" fmla="*/ 421549 w 843098"/>
                    <a:gd name="connsiteY3" fmla="*/ 132972 h 132972"/>
                    <a:gd name="connsiteX4" fmla="*/ 0 w 843098"/>
                    <a:gd name="connsiteY4" fmla="*/ 66486 h 132972"/>
                    <a:gd name="connsiteX0" fmla="*/ 0 w 843098"/>
                    <a:gd name="connsiteY0" fmla="*/ 66486 h 132972"/>
                    <a:gd name="connsiteX1" fmla="*/ 421549 w 843098"/>
                    <a:gd name="connsiteY1" fmla="*/ 0 h 132972"/>
                    <a:gd name="connsiteX2" fmla="*/ 843098 w 843098"/>
                    <a:gd name="connsiteY2" fmla="*/ 66486 h 132972"/>
                    <a:gd name="connsiteX3" fmla="*/ 421549 w 843098"/>
                    <a:gd name="connsiteY3" fmla="*/ 132972 h 132972"/>
                    <a:gd name="connsiteX4" fmla="*/ 0 w 843098"/>
                    <a:gd name="connsiteY4" fmla="*/ 66486 h 132972"/>
                    <a:gd name="connsiteX0" fmla="*/ 0 w 843098"/>
                    <a:gd name="connsiteY0" fmla="*/ 66486 h 132972"/>
                    <a:gd name="connsiteX1" fmla="*/ 421549 w 843098"/>
                    <a:gd name="connsiteY1" fmla="*/ 0 h 132972"/>
                    <a:gd name="connsiteX2" fmla="*/ 843098 w 843098"/>
                    <a:gd name="connsiteY2" fmla="*/ 66486 h 132972"/>
                    <a:gd name="connsiteX3" fmla="*/ 421549 w 843098"/>
                    <a:gd name="connsiteY3" fmla="*/ 132972 h 132972"/>
                    <a:gd name="connsiteX4" fmla="*/ 0 w 843098"/>
                    <a:gd name="connsiteY4" fmla="*/ 66486 h 132972"/>
                    <a:gd name="connsiteX0" fmla="*/ 0 w 843098"/>
                    <a:gd name="connsiteY0" fmla="*/ 66486 h 228222"/>
                    <a:gd name="connsiteX1" fmla="*/ 421549 w 843098"/>
                    <a:gd name="connsiteY1" fmla="*/ 0 h 228222"/>
                    <a:gd name="connsiteX2" fmla="*/ 843098 w 843098"/>
                    <a:gd name="connsiteY2" fmla="*/ 66486 h 228222"/>
                    <a:gd name="connsiteX3" fmla="*/ 416786 w 843098"/>
                    <a:gd name="connsiteY3" fmla="*/ 228222 h 228222"/>
                    <a:gd name="connsiteX4" fmla="*/ 0 w 843098"/>
                    <a:gd name="connsiteY4" fmla="*/ 66486 h 228222"/>
                    <a:gd name="connsiteX0" fmla="*/ 0 w 843098"/>
                    <a:gd name="connsiteY0" fmla="*/ 66486 h 249653"/>
                    <a:gd name="connsiteX1" fmla="*/ 421549 w 843098"/>
                    <a:gd name="connsiteY1" fmla="*/ 0 h 249653"/>
                    <a:gd name="connsiteX2" fmla="*/ 843098 w 843098"/>
                    <a:gd name="connsiteY2" fmla="*/ 66486 h 249653"/>
                    <a:gd name="connsiteX3" fmla="*/ 416786 w 843098"/>
                    <a:gd name="connsiteY3" fmla="*/ 249653 h 249653"/>
                    <a:gd name="connsiteX4" fmla="*/ 0 w 843098"/>
                    <a:gd name="connsiteY4" fmla="*/ 66486 h 249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3098" h="249653">
                      <a:moveTo>
                        <a:pt x="0" y="66486"/>
                      </a:moveTo>
                      <a:cubicBezTo>
                        <a:pt x="0" y="29767"/>
                        <a:pt x="188734" y="0"/>
                        <a:pt x="421549" y="0"/>
                      </a:cubicBezTo>
                      <a:cubicBezTo>
                        <a:pt x="654364" y="0"/>
                        <a:pt x="843098" y="29767"/>
                        <a:pt x="843098" y="66486"/>
                      </a:cubicBezTo>
                      <a:cubicBezTo>
                        <a:pt x="843098" y="103205"/>
                        <a:pt x="649601" y="249653"/>
                        <a:pt x="416786" y="249653"/>
                      </a:cubicBezTo>
                      <a:cubicBezTo>
                        <a:pt x="183971" y="249653"/>
                        <a:pt x="0" y="103205"/>
                        <a:pt x="0" y="66486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310" name="月 1309"/>
              <p:cNvSpPr/>
              <p:nvPr/>
            </p:nvSpPr>
            <p:spPr>
              <a:xfrm rot="16200000" flipV="1">
                <a:off x="662679" y="4742983"/>
                <a:ext cx="45720" cy="223972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11" name="月 1310"/>
              <p:cNvSpPr/>
              <p:nvPr/>
            </p:nvSpPr>
            <p:spPr>
              <a:xfrm rot="16200000" flipV="1">
                <a:off x="1119051" y="4742984"/>
                <a:ext cx="45720" cy="223972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12" name="円/楕円 155"/>
              <p:cNvSpPr/>
              <p:nvPr/>
            </p:nvSpPr>
            <p:spPr>
              <a:xfrm>
                <a:off x="850596" y="4929644"/>
                <a:ext cx="129458" cy="32097"/>
              </a:xfrm>
              <a:custGeom>
                <a:avLst/>
                <a:gdLst>
                  <a:gd name="connsiteX0" fmla="*/ 0 w 377558"/>
                  <a:gd name="connsiteY0" fmla="*/ 43836 h 87671"/>
                  <a:gd name="connsiteX1" fmla="*/ 188779 w 377558"/>
                  <a:gd name="connsiteY1" fmla="*/ 0 h 87671"/>
                  <a:gd name="connsiteX2" fmla="*/ 377558 w 377558"/>
                  <a:gd name="connsiteY2" fmla="*/ 43836 h 87671"/>
                  <a:gd name="connsiteX3" fmla="*/ 188779 w 377558"/>
                  <a:gd name="connsiteY3" fmla="*/ 87672 h 87671"/>
                  <a:gd name="connsiteX4" fmla="*/ 0 w 377558"/>
                  <a:gd name="connsiteY4" fmla="*/ 43836 h 87671"/>
                  <a:gd name="connsiteX0" fmla="*/ 0 w 377558"/>
                  <a:gd name="connsiteY0" fmla="*/ 43836 h 87672"/>
                  <a:gd name="connsiteX1" fmla="*/ 188779 w 377558"/>
                  <a:gd name="connsiteY1" fmla="*/ 0 h 87672"/>
                  <a:gd name="connsiteX2" fmla="*/ 377558 w 377558"/>
                  <a:gd name="connsiteY2" fmla="*/ 43836 h 87672"/>
                  <a:gd name="connsiteX3" fmla="*/ 188779 w 377558"/>
                  <a:gd name="connsiteY3" fmla="*/ 87672 h 87672"/>
                  <a:gd name="connsiteX4" fmla="*/ 0 w 377558"/>
                  <a:gd name="connsiteY4" fmla="*/ 43836 h 87672"/>
                  <a:gd name="connsiteX0" fmla="*/ 0 w 377558"/>
                  <a:gd name="connsiteY0" fmla="*/ 43836 h 87672"/>
                  <a:gd name="connsiteX1" fmla="*/ 188779 w 377558"/>
                  <a:gd name="connsiteY1" fmla="*/ 0 h 87672"/>
                  <a:gd name="connsiteX2" fmla="*/ 377558 w 377558"/>
                  <a:gd name="connsiteY2" fmla="*/ 43836 h 87672"/>
                  <a:gd name="connsiteX3" fmla="*/ 188779 w 377558"/>
                  <a:gd name="connsiteY3" fmla="*/ 87672 h 87672"/>
                  <a:gd name="connsiteX4" fmla="*/ 0 w 377558"/>
                  <a:gd name="connsiteY4" fmla="*/ 43836 h 87672"/>
                  <a:gd name="connsiteX0" fmla="*/ 0 w 377558"/>
                  <a:gd name="connsiteY0" fmla="*/ 43836 h 121010"/>
                  <a:gd name="connsiteX1" fmla="*/ 188779 w 377558"/>
                  <a:gd name="connsiteY1" fmla="*/ 0 h 121010"/>
                  <a:gd name="connsiteX2" fmla="*/ 377558 w 377558"/>
                  <a:gd name="connsiteY2" fmla="*/ 43836 h 121010"/>
                  <a:gd name="connsiteX3" fmla="*/ 188779 w 377558"/>
                  <a:gd name="connsiteY3" fmla="*/ 121010 h 121010"/>
                  <a:gd name="connsiteX4" fmla="*/ 0 w 377558"/>
                  <a:gd name="connsiteY4" fmla="*/ 43836 h 121010"/>
                  <a:gd name="connsiteX0" fmla="*/ 0 w 377558"/>
                  <a:gd name="connsiteY0" fmla="*/ 43836 h 121010"/>
                  <a:gd name="connsiteX1" fmla="*/ 188779 w 377558"/>
                  <a:gd name="connsiteY1" fmla="*/ 0 h 121010"/>
                  <a:gd name="connsiteX2" fmla="*/ 377558 w 377558"/>
                  <a:gd name="connsiteY2" fmla="*/ 43836 h 121010"/>
                  <a:gd name="connsiteX3" fmla="*/ 188779 w 377558"/>
                  <a:gd name="connsiteY3" fmla="*/ 121010 h 121010"/>
                  <a:gd name="connsiteX4" fmla="*/ 0 w 377558"/>
                  <a:gd name="connsiteY4" fmla="*/ 43836 h 121010"/>
                  <a:gd name="connsiteX0" fmla="*/ 0 w 377558"/>
                  <a:gd name="connsiteY0" fmla="*/ 43836 h 121010"/>
                  <a:gd name="connsiteX1" fmla="*/ 188779 w 377558"/>
                  <a:gd name="connsiteY1" fmla="*/ 0 h 121010"/>
                  <a:gd name="connsiteX2" fmla="*/ 377558 w 377558"/>
                  <a:gd name="connsiteY2" fmla="*/ 43836 h 121010"/>
                  <a:gd name="connsiteX3" fmla="*/ 188779 w 377558"/>
                  <a:gd name="connsiteY3" fmla="*/ 121010 h 121010"/>
                  <a:gd name="connsiteX4" fmla="*/ 0 w 377558"/>
                  <a:gd name="connsiteY4" fmla="*/ 43836 h 121010"/>
                  <a:gd name="connsiteX0" fmla="*/ 0 w 377558"/>
                  <a:gd name="connsiteY0" fmla="*/ 11705 h 88879"/>
                  <a:gd name="connsiteX1" fmla="*/ 186398 w 377558"/>
                  <a:gd name="connsiteY1" fmla="*/ 8350 h 88879"/>
                  <a:gd name="connsiteX2" fmla="*/ 377558 w 377558"/>
                  <a:gd name="connsiteY2" fmla="*/ 11705 h 88879"/>
                  <a:gd name="connsiteX3" fmla="*/ 188779 w 377558"/>
                  <a:gd name="connsiteY3" fmla="*/ 88879 h 88879"/>
                  <a:gd name="connsiteX4" fmla="*/ 0 w 377558"/>
                  <a:gd name="connsiteY4" fmla="*/ 11705 h 88879"/>
                  <a:gd name="connsiteX0" fmla="*/ 0 w 377558"/>
                  <a:gd name="connsiteY0" fmla="*/ 11705 h 88879"/>
                  <a:gd name="connsiteX1" fmla="*/ 186398 w 377558"/>
                  <a:gd name="connsiteY1" fmla="*/ 8350 h 88879"/>
                  <a:gd name="connsiteX2" fmla="*/ 377558 w 377558"/>
                  <a:gd name="connsiteY2" fmla="*/ 11705 h 88879"/>
                  <a:gd name="connsiteX3" fmla="*/ 188779 w 377558"/>
                  <a:gd name="connsiteY3" fmla="*/ 88879 h 88879"/>
                  <a:gd name="connsiteX4" fmla="*/ 0 w 377558"/>
                  <a:gd name="connsiteY4" fmla="*/ 11705 h 88879"/>
                  <a:gd name="connsiteX0" fmla="*/ 0 w 377558"/>
                  <a:gd name="connsiteY0" fmla="*/ 11705 h 79354"/>
                  <a:gd name="connsiteX1" fmla="*/ 186398 w 377558"/>
                  <a:gd name="connsiteY1" fmla="*/ 8350 h 79354"/>
                  <a:gd name="connsiteX2" fmla="*/ 377558 w 377558"/>
                  <a:gd name="connsiteY2" fmla="*/ 11705 h 79354"/>
                  <a:gd name="connsiteX3" fmla="*/ 188779 w 377558"/>
                  <a:gd name="connsiteY3" fmla="*/ 79354 h 79354"/>
                  <a:gd name="connsiteX4" fmla="*/ 0 w 377558"/>
                  <a:gd name="connsiteY4" fmla="*/ 11705 h 79354"/>
                  <a:gd name="connsiteX0" fmla="*/ 0 w 377558"/>
                  <a:gd name="connsiteY0" fmla="*/ 11705 h 79354"/>
                  <a:gd name="connsiteX1" fmla="*/ 186398 w 377558"/>
                  <a:gd name="connsiteY1" fmla="*/ 8350 h 79354"/>
                  <a:gd name="connsiteX2" fmla="*/ 377558 w 377558"/>
                  <a:gd name="connsiteY2" fmla="*/ 11705 h 79354"/>
                  <a:gd name="connsiteX3" fmla="*/ 188779 w 377558"/>
                  <a:gd name="connsiteY3" fmla="*/ 79354 h 79354"/>
                  <a:gd name="connsiteX4" fmla="*/ 0 w 377558"/>
                  <a:gd name="connsiteY4" fmla="*/ 11705 h 79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7558" h="79354">
                    <a:moveTo>
                      <a:pt x="0" y="11705"/>
                    </a:moveTo>
                    <a:cubicBezTo>
                      <a:pt x="0" y="-12505"/>
                      <a:pt x="82138" y="8350"/>
                      <a:pt x="186398" y="8350"/>
                    </a:cubicBezTo>
                    <a:cubicBezTo>
                      <a:pt x="290658" y="8350"/>
                      <a:pt x="377558" y="-12505"/>
                      <a:pt x="377558" y="11705"/>
                    </a:cubicBezTo>
                    <a:cubicBezTo>
                      <a:pt x="377558" y="35915"/>
                      <a:pt x="295421" y="38872"/>
                      <a:pt x="188779" y="79354"/>
                    </a:cubicBezTo>
                    <a:cubicBezTo>
                      <a:pt x="77281" y="39205"/>
                      <a:pt x="0" y="35915"/>
                      <a:pt x="0" y="11705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313" name="グループ化 1312"/>
              <p:cNvGrpSpPr/>
              <p:nvPr/>
            </p:nvGrpSpPr>
            <p:grpSpPr>
              <a:xfrm rot="1800000">
                <a:off x="993536" y="4037780"/>
                <a:ext cx="544343" cy="443609"/>
                <a:chOff x="4315728" y="3209029"/>
                <a:chExt cx="803969" cy="449132"/>
              </a:xfrm>
            </p:grpSpPr>
            <p:sp>
              <p:nvSpPr>
                <p:cNvPr id="1314" name="円/楕円 339"/>
                <p:cNvSpPr/>
                <p:nvPr/>
              </p:nvSpPr>
              <p:spPr>
                <a:xfrm rot="21150449" flipH="1">
                  <a:off x="4626571" y="3209029"/>
                  <a:ext cx="170477" cy="236639"/>
                </a:xfrm>
                <a:prstGeom prst="ellipse">
                  <a:avLst/>
                </a:prstGeom>
                <a:solidFill>
                  <a:srgbClr val="FF0066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15" name="円/楕円 340"/>
                <p:cNvSpPr/>
                <p:nvPr/>
              </p:nvSpPr>
              <p:spPr>
                <a:xfrm rot="21150449" flipH="1">
                  <a:off x="4634487" y="3421522"/>
                  <a:ext cx="170477" cy="236639"/>
                </a:xfrm>
                <a:prstGeom prst="ellipse">
                  <a:avLst/>
                </a:prstGeom>
                <a:solidFill>
                  <a:srgbClr val="FF0066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16" name="円/楕円 341"/>
                <p:cNvSpPr/>
                <p:nvPr/>
              </p:nvSpPr>
              <p:spPr>
                <a:xfrm rot="21150449" flipH="1">
                  <a:off x="4758893" y="3361711"/>
                  <a:ext cx="360804" cy="116999"/>
                </a:xfrm>
                <a:prstGeom prst="ellipse">
                  <a:avLst/>
                </a:prstGeom>
                <a:solidFill>
                  <a:srgbClr val="FF0066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17" name="円/楕円 342"/>
                <p:cNvSpPr/>
                <p:nvPr/>
              </p:nvSpPr>
              <p:spPr>
                <a:xfrm rot="21150449" flipH="1">
                  <a:off x="4315728" y="3379819"/>
                  <a:ext cx="360804" cy="116999"/>
                </a:xfrm>
                <a:prstGeom prst="ellipse">
                  <a:avLst/>
                </a:prstGeom>
                <a:solidFill>
                  <a:srgbClr val="FF0066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18" name="円/楕円 343"/>
                <p:cNvSpPr/>
                <p:nvPr/>
              </p:nvSpPr>
              <p:spPr>
                <a:xfrm rot="1800000">
                  <a:off x="4389458" y="3294270"/>
                  <a:ext cx="373366" cy="133720"/>
                </a:xfrm>
                <a:prstGeom prst="ellipse">
                  <a:avLst/>
                </a:prstGeom>
                <a:solidFill>
                  <a:srgbClr val="FF33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19" name="円/楕円 344"/>
                <p:cNvSpPr/>
                <p:nvPr/>
              </p:nvSpPr>
              <p:spPr>
                <a:xfrm rot="19800000">
                  <a:off x="4673387" y="3294270"/>
                  <a:ext cx="373366" cy="133720"/>
                </a:xfrm>
                <a:prstGeom prst="ellipse">
                  <a:avLst/>
                </a:prstGeom>
                <a:solidFill>
                  <a:srgbClr val="FF33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20" name="円/楕円 345"/>
                <p:cNvSpPr/>
                <p:nvPr/>
              </p:nvSpPr>
              <p:spPr>
                <a:xfrm rot="1800000" flipH="1">
                  <a:off x="4673388" y="3441375"/>
                  <a:ext cx="373366" cy="133720"/>
                </a:xfrm>
                <a:prstGeom prst="ellipse">
                  <a:avLst/>
                </a:prstGeom>
                <a:solidFill>
                  <a:srgbClr val="FF33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21" name="円/楕円 346"/>
                <p:cNvSpPr/>
                <p:nvPr/>
              </p:nvSpPr>
              <p:spPr>
                <a:xfrm rot="19800000" flipH="1">
                  <a:off x="4389459" y="3453057"/>
                  <a:ext cx="373366" cy="133720"/>
                </a:xfrm>
                <a:prstGeom prst="ellipse">
                  <a:avLst/>
                </a:prstGeom>
                <a:solidFill>
                  <a:srgbClr val="FF33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22" name="円/楕円 347"/>
                <p:cNvSpPr/>
                <p:nvPr/>
              </p:nvSpPr>
              <p:spPr>
                <a:xfrm>
                  <a:off x="4611870" y="3356991"/>
                  <a:ext cx="215713" cy="115804"/>
                </a:xfrm>
                <a:prstGeom prst="ellipse">
                  <a:avLst/>
                </a:prstGeom>
                <a:solidFill>
                  <a:srgbClr val="FF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1356" name="グループ化 1355"/>
          <p:cNvGrpSpPr/>
          <p:nvPr/>
        </p:nvGrpSpPr>
        <p:grpSpPr>
          <a:xfrm>
            <a:off x="7935043" y="5218794"/>
            <a:ext cx="1548012" cy="1094972"/>
            <a:chOff x="8481211" y="4200015"/>
            <a:chExt cx="2001560" cy="1415785"/>
          </a:xfrm>
        </p:grpSpPr>
        <p:sp>
          <p:nvSpPr>
            <p:cNvPr id="1357" name="フリーフォーム 1356"/>
            <p:cNvSpPr/>
            <p:nvPr/>
          </p:nvSpPr>
          <p:spPr>
            <a:xfrm>
              <a:off x="9088142" y="4200015"/>
              <a:ext cx="743099" cy="946831"/>
            </a:xfrm>
            <a:custGeom>
              <a:avLst/>
              <a:gdLst>
                <a:gd name="connsiteX0" fmla="*/ 113666 w 874609"/>
                <a:gd name="connsiteY0" fmla="*/ 0 h 1114395"/>
                <a:gd name="connsiteX1" fmla="*/ 171289 w 874609"/>
                <a:gd name="connsiteY1" fmla="*/ 157199 h 1114395"/>
                <a:gd name="connsiteX2" fmla="*/ 177769 w 874609"/>
                <a:gd name="connsiteY2" fmla="*/ 161080 h 1114395"/>
                <a:gd name="connsiteX3" fmla="*/ 184150 w 874609"/>
                <a:gd name="connsiteY3" fmla="*/ 152968 h 1114395"/>
                <a:gd name="connsiteX4" fmla="*/ 470147 w 874609"/>
                <a:gd name="connsiteY4" fmla="*/ 28703 h 1114395"/>
                <a:gd name="connsiteX5" fmla="*/ 874609 w 874609"/>
                <a:gd name="connsiteY5" fmla="*/ 452969 h 1114395"/>
                <a:gd name="connsiteX6" fmla="*/ 842824 w 874609"/>
                <a:gd name="connsiteY6" fmla="*/ 618112 h 1114395"/>
                <a:gd name="connsiteX7" fmla="*/ 827524 w 874609"/>
                <a:gd name="connsiteY7" fmla="*/ 647680 h 1114395"/>
                <a:gd name="connsiteX8" fmla="*/ 833471 w 874609"/>
                <a:gd name="connsiteY8" fmla="*/ 712868 h 1114395"/>
                <a:gd name="connsiteX9" fmla="*/ 470147 w 874609"/>
                <a:gd name="connsiteY9" fmla="*/ 1114395 h 1114395"/>
                <a:gd name="connsiteX10" fmla="*/ 106824 w 874609"/>
                <a:gd name="connsiteY10" fmla="*/ 712868 h 1114395"/>
                <a:gd name="connsiteX11" fmla="*/ 112771 w 874609"/>
                <a:gd name="connsiteY11" fmla="*/ 647680 h 1114395"/>
                <a:gd name="connsiteX12" fmla="*/ 97470 w 874609"/>
                <a:gd name="connsiteY12" fmla="*/ 618112 h 1114395"/>
                <a:gd name="connsiteX13" fmla="*/ 65686 w 874609"/>
                <a:gd name="connsiteY13" fmla="*/ 452969 h 1114395"/>
                <a:gd name="connsiteX14" fmla="*/ 97470 w 874609"/>
                <a:gd name="connsiteY14" fmla="*/ 287826 h 1114395"/>
                <a:gd name="connsiteX15" fmla="*/ 118253 w 874609"/>
                <a:gd name="connsiteY15" fmla="*/ 247661 h 1114395"/>
                <a:gd name="connsiteX16" fmla="*/ 115898 w 874609"/>
                <a:gd name="connsiteY16" fmla="*/ 248179 h 1114395"/>
                <a:gd name="connsiteX17" fmla="*/ 83442 w 874609"/>
                <a:gd name="connsiteY17" fmla="*/ 245525 h 1114395"/>
                <a:gd name="connsiteX18" fmla="*/ 2916 w 874609"/>
                <a:gd name="connsiteY18" fmla="*/ 115281 h 1114395"/>
                <a:gd name="connsiteX19" fmla="*/ 99516 w 874609"/>
                <a:gd name="connsiteY19" fmla="*/ 177381 h 1114395"/>
                <a:gd name="connsiteX20" fmla="*/ 100061 w 874609"/>
                <a:gd name="connsiteY20" fmla="*/ 177416 h 1114395"/>
                <a:gd name="connsiteX21" fmla="*/ 74034 w 874609"/>
                <a:gd name="connsiteY21" fmla="*/ 147909 h 1114395"/>
                <a:gd name="connsiteX22" fmla="*/ 113666 w 874609"/>
                <a:gd name="connsiteY22" fmla="*/ 0 h 111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874609" h="1114395">
                  <a:moveTo>
                    <a:pt x="113666" y="0"/>
                  </a:moveTo>
                  <a:cubicBezTo>
                    <a:pt x="104219" y="60162"/>
                    <a:pt x="127229" y="119148"/>
                    <a:pt x="171289" y="157199"/>
                  </a:cubicBezTo>
                  <a:lnTo>
                    <a:pt x="177769" y="161080"/>
                  </a:lnTo>
                  <a:lnTo>
                    <a:pt x="184150" y="152968"/>
                  </a:lnTo>
                  <a:cubicBezTo>
                    <a:pt x="257343" y="76191"/>
                    <a:pt x="358458" y="28704"/>
                    <a:pt x="470147" y="28703"/>
                  </a:cubicBezTo>
                  <a:cubicBezTo>
                    <a:pt x="693526" y="28704"/>
                    <a:pt x="874608" y="218653"/>
                    <a:pt x="874609" y="452969"/>
                  </a:cubicBezTo>
                  <a:cubicBezTo>
                    <a:pt x="874609" y="511547"/>
                    <a:pt x="863290" y="567353"/>
                    <a:pt x="842824" y="618112"/>
                  </a:cubicBezTo>
                  <a:lnTo>
                    <a:pt x="827524" y="647680"/>
                  </a:lnTo>
                  <a:lnTo>
                    <a:pt x="833471" y="712868"/>
                  </a:lnTo>
                  <a:cubicBezTo>
                    <a:pt x="833471" y="934625"/>
                    <a:pt x="670805" y="1114395"/>
                    <a:pt x="470147" y="1114395"/>
                  </a:cubicBezTo>
                  <a:cubicBezTo>
                    <a:pt x="269489" y="1114395"/>
                    <a:pt x="106824" y="934625"/>
                    <a:pt x="106824" y="712868"/>
                  </a:cubicBezTo>
                  <a:lnTo>
                    <a:pt x="112771" y="647680"/>
                  </a:lnTo>
                  <a:lnTo>
                    <a:pt x="97470" y="618112"/>
                  </a:lnTo>
                  <a:cubicBezTo>
                    <a:pt x="77004" y="567354"/>
                    <a:pt x="65686" y="511547"/>
                    <a:pt x="65686" y="452969"/>
                  </a:cubicBezTo>
                  <a:cubicBezTo>
                    <a:pt x="65685" y="394390"/>
                    <a:pt x="77004" y="338584"/>
                    <a:pt x="97470" y="287826"/>
                  </a:cubicBezTo>
                  <a:lnTo>
                    <a:pt x="118253" y="247661"/>
                  </a:lnTo>
                  <a:lnTo>
                    <a:pt x="115898" y="248179"/>
                  </a:lnTo>
                  <a:cubicBezTo>
                    <a:pt x="105272" y="248924"/>
                    <a:pt x="94355" y="248099"/>
                    <a:pt x="83442" y="245525"/>
                  </a:cubicBezTo>
                  <a:cubicBezTo>
                    <a:pt x="25239" y="231796"/>
                    <a:pt x="-10813" y="173484"/>
                    <a:pt x="2916" y="115281"/>
                  </a:cubicBezTo>
                  <a:cubicBezTo>
                    <a:pt x="27801" y="147361"/>
                    <a:pt x="62194" y="168578"/>
                    <a:pt x="99516" y="177381"/>
                  </a:cubicBezTo>
                  <a:lnTo>
                    <a:pt x="100061" y="177416"/>
                  </a:lnTo>
                  <a:lnTo>
                    <a:pt x="74034" y="147909"/>
                  </a:lnTo>
                  <a:cubicBezTo>
                    <a:pt x="44134" y="96121"/>
                    <a:pt x="61877" y="29899"/>
                    <a:pt x="113666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358" name="グループ化 1357"/>
            <p:cNvGrpSpPr/>
            <p:nvPr/>
          </p:nvGrpSpPr>
          <p:grpSpPr>
            <a:xfrm>
              <a:off x="8481211" y="4623274"/>
              <a:ext cx="2001560" cy="992526"/>
              <a:chOff x="4935157" y="965975"/>
              <a:chExt cx="2891520" cy="1433836"/>
            </a:xfrm>
          </p:grpSpPr>
          <p:sp>
            <p:nvSpPr>
              <p:cNvPr id="1374" name="片側の 2 つの角を丸めた四角形 1373"/>
              <p:cNvSpPr/>
              <p:nvPr/>
            </p:nvSpPr>
            <p:spPr>
              <a:xfrm>
                <a:off x="5726958" y="965976"/>
                <a:ext cx="1303020" cy="878840"/>
              </a:xfrm>
              <a:prstGeom prst="round2SameRect">
                <a:avLst>
                  <a:gd name="adj1" fmla="val 22549"/>
                  <a:gd name="adj2" fmla="val 0"/>
                </a:avLst>
              </a:prstGeom>
              <a:pattFill prst="plaid">
                <a:fgClr>
                  <a:srgbClr val="00B0F0"/>
                </a:fgClr>
                <a:bgClr>
                  <a:srgbClr val="0070C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75" name="二等辺三角形 1374"/>
              <p:cNvSpPr/>
              <p:nvPr/>
            </p:nvSpPr>
            <p:spPr>
              <a:xfrm rot="10800000">
                <a:off x="6179399" y="1105932"/>
                <a:ext cx="413379" cy="432813"/>
              </a:xfrm>
              <a:prstGeom prst="triangl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376" name="グループ化 1375"/>
              <p:cNvGrpSpPr/>
              <p:nvPr/>
            </p:nvGrpSpPr>
            <p:grpSpPr>
              <a:xfrm>
                <a:off x="5983171" y="965975"/>
                <a:ext cx="799974" cy="624083"/>
                <a:chOff x="5559551" y="2748280"/>
                <a:chExt cx="799974" cy="766188"/>
              </a:xfrm>
              <a:pattFill prst="lgCheck">
                <a:fgClr>
                  <a:srgbClr val="FF0000"/>
                </a:fgClr>
                <a:bgClr>
                  <a:srgbClr val="FF99CC"/>
                </a:bgClr>
              </a:pattFill>
            </p:grpSpPr>
            <p:sp>
              <p:nvSpPr>
                <p:cNvPr id="1397" name="フリーフォーム 1396"/>
                <p:cNvSpPr/>
                <p:nvPr/>
              </p:nvSpPr>
              <p:spPr>
                <a:xfrm flipH="1">
                  <a:off x="5559551" y="2748280"/>
                  <a:ext cx="431520" cy="744252"/>
                </a:xfrm>
                <a:custGeom>
                  <a:avLst/>
                  <a:gdLst>
                    <a:gd name="connsiteX0" fmla="*/ 431520 w 431520"/>
                    <a:gd name="connsiteY0" fmla="*/ 0 h 744252"/>
                    <a:gd name="connsiteX1" fmla="*/ 251110 w 431520"/>
                    <a:gd name="connsiteY1" fmla="*/ 0 h 744252"/>
                    <a:gd name="connsiteX2" fmla="*/ 0 w 431520"/>
                    <a:gd name="connsiteY2" fmla="*/ 559979 h 744252"/>
                    <a:gd name="connsiteX3" fmla="*/ 97777 w 431520"/>
                    <a:gd name="connsiteY3" fmla="*/ 744252 h 744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1520" h="744252">
                      <a:moveTo>
                        <a:pt x="431520" y="0"/>
                      </a:moveTo>
                      <a:lnTo>
                        <a:pt x="251110" y="0"/>
                      </a:lnTo>
                      <a:lnTo>
                        <a:pt x="0" y="559979"/>
                      </a:lnTo>
                      <a:lnTo>
                        <a:pt x="97777" y="744252"/>
                      </a:lnTo>
                      <a:close/>
                    </a:path>
                  </a:pathLst>
                </a:custGeom>
                <a:pattFill prst="plaid">
                  <a:fgClr>
                    <a:srgbClr val="00B0F0"/>
                  </a:fgClr>
                  <a:bgClr>
                    <a:srgbClr val="0070C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98" name="平行四辺形 1397"/>
                <p:cNvSpPr/>
                <p:nvPr/>
              </p:nvSpPr>
              <p:spPr>
                <a:xfrm>
                  <a:off x="5835535" y="2748280"/>
                  <a:ext cx="523990" cy="766188"/>
                </a:xfrm>
                <a:prstGeom prst="parallelogram">
                  <a:avLst>
                    <a:gd name="adj" fmla="val 65570"/>
                  </a:avLst>
                </a:prstGeom>
                <a:pattFill prst="plaid">
                  <a:fgClr>
                    <a:srgbClr val="00B0F0"/>
                  </a:fgClr>
                  <a:bgClr>
                    <a:srgbClr val="0070C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377" name="角丸四角形 1376"/>
              <p:cNvSpPr/>
              <p:nvPr/>
            </p:nvSpPr>
            <p:spPr>
              <a:xfrm>
                <a:off x="5618625" y="1501970"/>
                <a:ext cx="1519686" cy="517796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78" name="角丸四角形 1377"/>
              <p:cNvSpPr/>
              <p:nvPr/>
            </p:nvSpPr>
            <p:spPr>
              <a:xfrm>
                <a:off x="5618625" y="1647162"/>
                <a:ext cx="1519686" cy="517796"/>
              </a:xfrm>
              <a:prstGeom prst="roundRect">
                <a:avLst>
                  <a:gd name="adj" fmla="val 50000"/>
                </a:avLst>
              </a:prstGeom>
              <a:solidFill>
                <a:srgbClr val="5B9BD5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79" name="角丸四角形 1378"/>
              <p:cNvSpPr/>
              <p:nvPr/>
            </p:nvSpPr>
            <p:spPr>
              <a:xfrm>
                <a:off x="5761066" y="1646239"/>
                <a:ext cx="1234804" cy="586222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0" name="角丸四角形 1379"/>
              <p:cNvSpPr/>
              <p:nvPr/>
            </p:nvSpPr>
            <p:spPr>
              <a:xfrm>
                <a:off x="5997952" y="1646239"/>
                <a:ext cx="761032" cy="586222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1" name="角丸四角形 1380"/>
              <p:cNvSpPr/>
              <p:nvPr/>
            </p:nvSpPr>
            <p:spPr>
              <a:xfrm>
                <a:off x="6186396" y="1646239"/>
                <a:ext cx="406383" cy="586222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382" name="グループ化 1381"/>
              <p:cNvGrpSpPr/>
              <p:nvPr/>
            </p:nvGrpSpPr>
            <p:grpSpPr>
              <a:xfrm>
                <a:off x="5828277" y="2100109"/>
                <a:ext cx="1094261" cy="299702"/>
                <a:chOff x="2610657" y="3882413"/>
                <a:chExt cx="1094261" cy="299702"/>
              </a:xfrm>
              <a:solidFill>
                <a:srgbClr val="FFCC99"/>
              </a:solidFill>
            </p:grpSpPr>
            <p:grpSp>
              <p:nvGrpSpPr>
                <p:cNvPr id="1385" name="グループ化 1384"/>
                <p:cNvGrpSpPr/>
                <p:nvPr/>
              </p:nvGrpSpPr>
              <p:grpSpPr>
                <a:xfrm rot="20656335">
                  <a:off x="2610657" y="3882413"/>
                  <a:ext cx="562546" cy="299702"/>
                  <a:chOff x="1271282" y="4221958"/>
                  <a:chExt cx="903520" cy="404758"/>
                </a:xfrm>
                <a:grpFill/>
              </p:grpSpPr>
              <p:sp>
                <p:nvSpPr>
                  <p:cNvPr id="1392" name="円/楕円 31"/>
                  <p:cNvSpPr/>
                  <p:nvPr/>
                </p:nvSpPr>
                <p:spPr>
                  <a:xfrm>
                    <a:off x="1271282" y="4221958"/>
                    <a:ext cx="660044" cy="325835"/>
                  </a:xfrm>
                  <a:custGeom>
                    <a:avLst/>
                    <a:gdLst>
                      <a:gd name="connsiteX0" fmla="*/ 0 w 921543"/>
                      <a:gd name="connsiteY0" fmla="*/ 227390 h 454780"/>
                      <a:gd name="connsiteX1" fmla="*/ 460772 w 921543"/>
                      <a:gd name="connsiteY1" fmla="*/ 0 h 454780"/>
                      <a:gd name="connsiteX2" fmla="*/ 921544 w 921543"/>
                      <a:gd name="connsiteY2" fmla="*/ 227390 h 454780"/>
                      <a:gd name="connsiteX3" fmla="*/ 460772 w 921543"/>
                      <a:gd name="connsiteY3" fmla="*/ 454780 h 454780"/>
                      <a:gd name="connsiteX4" fmla="*/ 0 w 921543"/>
                      <a:gd name="connsiteY4" fmla="*/ 227390 h 454780"/>
                      <a:gd name="connsiteX0" fmla="*/ 35 w 921579"/>
                      <a:gd name="connsiteY0" fmla="*/ 227390 h 340824"/>
                      <a:gd name="connsiteX1" fmla="*/ 460807 w 921579"/>
                      <a:gd name="connsiteY1" fmla="*/ 0 h 340824"/>
                      <a:gd name="connsiteX2" fmla="*/ 921579 w 921579"/>
                      <a:gd name="connsiteY2" fmla="*/ 227390 h 340824"/>
                      <a:gd name="connsiteX3" fmla="*/ 479857 w 921579"/>
                      <a:gd name="connsiteY3" fmla="*/ 340480 h 340824"/>
                      <a:gd name="connsiteX4" fmla="*/ 35 w 921579"/>
                      <a:gd name="connsiteY4" fmla="*/ 227390 h 340824"/>
                      <a:gd name="connsiteX0" fmla="*/ 35 w 921579"/>
                      <a:gd name="connsiteY0" fmla="*/ 227390 h 358777"/>
                      <a:gd name="connsiteX1" fmla="*/ 460807 w 921579"/>
                      <a:gd name="connsiteY1" fmla="*/ 0 h 358777"/>
                      <a:gd name="connsiteX2" fmla="*/ 921579 w 921579"/>
                      <a:gd name="connsiteY2" fmla="*/ 227390 h 358777"/>
                      <a:gd name="connsiteX3" fmla="*/ 479857 w 921579"/>
                      <a:gd name="connsiteY3" fmla="*/ 340480 h 358777"/>
                      <a:gd name="connsiteX4" fmla="*/ 35 w 921579"/>
                      <a:gd name="connsiteY4" fmla="*/ 227390 h 358777"/>
                      <a:gd name="connsiteX0" fmla="*/ 24 w 888230"/>
                      <a:gd name="connsiteY0" fmla="*/ 227501 h 350077"/>
                      <a:gd name="connsiteX1" fmla="*/ 460796 w 888230"/>
                      <a:gd name="connsiteY1" fmla="*/ 111 h 350077"/>
                      <a:gd name="connsiteX2" fmla="*/ 888230 w 888230"/>
                      <a:gd name="connsiteY2" fmla="*/ 258458 h 350077"/>
                      <a:gd name="connsiteX3" fmla="*/ 479846 w 888230"/>
                      <a:gd name="connsiteY3" fmla="*/ 340591 h 350077"/>
                      <a:gd name="connsiteX4" fmla="*/ 24 w 888230"/>
                      <a:gd name="connsiteY4" fmla="*/ 227501 h 350077"/>
                      <a:gd name="connsiteX0" fmla="*/ 33 w 888239"/>
                      <a:gd name="connsiteY0" fmla="*/ 228482 h 351058"/>
                      <a:gd name="connsiteX1" fmla="*/ 460805 w 888239"/>
                      <a:gd name="connsiteY1" fmla="*/ 1092 h 351058"/>
                      <a:gd name="connsiteX2" fmla="*/ 888239 w 888239"/>
                      <a:gd name="connsiteY2" fmla="*/ 259439 h 351058"/>
                      <a:gd name="connsiteX3" fmla="*/ 479855 w 888239"/>
                      <a:gd name="connsiteY3" fmla="*/ 341572 h 351058"/>
                      <a:gd name="connsiteX4" fmla="*/ 33 w 888239"/>
                      <a:gd name="connsiteY4" fmla="*/ 228482 h 351058"/>
                      <a:gd name="connsiteX0" fmla="*/ 21 w 921564"/>
                      <a:gd name="connsiteY0" fmla="*/ 218063 h 350850"/>
                      <a:gd name="connsiteX1" fmla="*/ 494130 w 921564"/>
                      <a:gd name="connsiteY1" fmla="*/ 198 h 350850"/>
                      <a:gd name="connsiteX2" fmla="*/ 921564 w 921564"/>
                      <a:gd name="connsiteY2" fmla="*/ 258545 h 350850"/>
                      <a:gd name="connsiteX3" fmla="*/ 513180 w 921564"/>
                      <a:gd name="connsiteY3" fmla="*/ 340678 h 350850"/>
                      <a:gd name="connsiteX4" fmla="*/ 21 w 921564"/>
                      <a:gd name="connsiteY4" fmla="*/ 218063 h 350850"/>
                      <a:gd name="connsiteX0" fmla="*/ 34 w 921577"/>
                      <a:gd name="connsiteY0" fmla="*/ 218057 h 331822"/>
                      <a:gd name="connsiteX1" fmla="*/ 494143 w 921577"/>
                      <a:gd name="connsiteY1" fmla="*/ 192 h 331822"/>
                      <a:gd name="connsiteX2" fmla="*/ 921577 w 921577"/>
                      <a:gd name="connsiteY2" fmla="*/ 258539 h 331822"/>
                      <a:gd name="connsiteX3" fmla="*/ 517955 w 921577"/>
                      <a:gd name="connsiteY3" fmla="*/ 304954 h 331822"/>
                      <a:gd name="connsiteX4" fmla="*/ 34 w 921577"/>
                      <a:gd name="connsiteY4" fmla="*/ 218057 h 331822"/>
                      <a:gd name="connsiteX0" fmla="*/ 34 w 921577"/>
                      <a:gd name="connsiteY0" fmla="*/ 218057 h 342993"/>
                      <a:gd name="connsiteX1" fmla="*/ 494143 w 921577"/>
                      <a:gd name="connsiteY1" fmla="*/ 192 h 342993"/>
                      <a:gd name="connsiteX2" fmla="*/ 921577 w 921577"/>
                      <a:gd name="connsiteY2" fmla="*/ 258539 h 342993"/>
                      <a:gd name="connsiteX3" fmla="*/ 517955 w 921577"/>
                      <a:gd name="connsiteY3" fmla="*/ 304954 h 342993"/>
                      <a:gd name="connsiteX4" fmla="*/ 34 w 921577"/>
                      <a:gd name="connsiteY4" fmla="*/ 218057 h 342993"/>
                      <a:gd name="connsiteX0" fmla="*/ 22 w 921565"/>
                      <a:gd name="connsiteY0" fmla="*/ 218046 h 318209"/>
                      <a:gd name="connsiteX1" fmla="*/ 494131 w 921565"/>
                      <a:gd name="connsiteY1" fmla="*/ 181 h 318209"/>
                      <a:gd name="connsiteX2" fmla="*/ 921565 w 921565"/>
                      <a:gd name="connsiteY2" fmla="*/ 258528 h 318209"/>
                      <a:gd name="connsiteX3" fmla="*/ 513180 w 921565"/>
                      <a:gd name="connsiteY3" fmla="*/ 240649 h 318209"/>
                      <a:gd name="connsiteX4" fmla="*/ 22 w 921565"/>
                      <a:gd name="connsiteY4" fmla="*/ 218046 h 318209"/>
                      <a:gd name="connsiteX0" fmla="*/ 22 w 921565"/>
                      <a:gd name="connsiteY0" fmla="*/ 218046 h 340268"/>
                      <a:gd name="connsiteX1" fmla="*/ 494131 w 921565"/>
                      <a:gd name="connsiteY1" fmla="*/ 181 h 340268"/>
                      <a:gd name="connsiteX2" fmla="*/ 921565 w 921565"/>
                      <a:gd name="connsiteY2" fmla="*/ 258528 h 340268"/>
                      <a:gd name="connsiteX3" fmla="*/ 513180 w 921565"/>
                      <a:gd name="connsiteY3" fmla="*/ 240649 h 340268"/>
                      <a:gd name="connsiteX4" fmla="*/ 22 w 921565"/>
                      <a:gd name="connsiteY4" fmla="*/ 218046 h 340268"/>
                      <a:gd name="connsiteX0" fmla="*/ 2 w 921545"/>
                      <a:gd name="connsiteY0" fmla="*/ 220424 h 342646"/>
                      <a:gd name="connsiteX1" fmla="*/ 517923 w 921545"/>
                      <a:gd name="connsiteY1" fmla="*/ 178 h 342646"/>
                      <a:gd name="connsiteX2" fmla="*/ 921545 w 921545"/>
                      <a:gd name="connsiteY2" fmla="*/ 260906 h 342646"/>
                      <a:gd name="connsiteX3" fmla="*/ 513160 w 921545"/>
                      <a:gd name="connsiteY3" fmla="*/ 243027 h 342646"/>
                      <a:gd name="connsiteX4" fmla="*/ 2 w 921545"/>
                      <a:gd name="connsiteY4" fmla="*/ 220424 h 342646"/>
                      <a:gd name="connsiteX0" fmla="*/ 2 w 921545"/>
                      <a:gd name="connsiteY0" fmla="*/ 220288 h 342510"/>
                      <a:gd name="connsiteX1" fmla="*/ 517923 w 921545"/>
                      <a:gd name="connsiteY1" fmla="*/ 42 h 342510"/>
                      <a:gd name="connsiteX2" fmla="*/ 921545 w 921545"/>
                      <a:gd name="connsiteY2" fmla="*/ 260770 h 342510"/>
                      <a:gd name="connsiteX3" fmla="*/ 513160 w 921545"/>
                      <a:gd name="connsiteY3" fmla="*/ 242891 h 342510"/>
                      <a:gd name="connsiteX4" fmla="*/ 2 w 921545"/>
                      <a:gd name="connsiteY4" fmla="*/ 220288 h 342510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4449 w 749804"/>
                      <a:gd name="connsiteY0" fmla="*/ 93794 h 375291"/>
                      <a:gd name="connsiteX1" fmla="*/ 346182 w 749804"/>
                      <a:gd name="connsiteY1" fmla="*/ 32823 h 375291"/>
                      <a:gd name="connsiteX2" fmla="*/ 749804 w 749804"/>
                      <a:gd name="connsiteY2" fmla="*/ 293551 h 375291"/>
                      <a:gd name="connsiteX3" fmla="*/ 341419 w 749804"/>
                      <a:gd name="connsiteY3" fmla="*/ 275672 h 375291"/>
                      <a:gd name="connsiteX4" fmla="*/ 4449 w 749804"/>
                      <a:gd name="connsiteY4" fmla="*/ 93794 h 3752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49804" h="375291">
                        <a:moveTo>
                          <a:pt x="4449" y="93794"/>
                        </a:moveTo>
                        <a:cubicBezTo>
                          <a:pt x="42730" y="-76323"/>
                          <a:pt x="92579" y="37982"/>
                          <a:pt x="346182" y="32823"/>
                        </a:cubicBezTo>
                        <a:cubicBezTo>
                          <a:pt x="599785" y="27664"/>
                          <a:pt x="749804" y="167967"/>
                          <a:pt x="749804" y="293551"/>
                        </a:cubicBezTo>
                        <a:cubicBezTo>
                          <a:pt x="749804" y="419135"/>
                          <a:pt x="499772" y="389575"/>
                          <a:pt x="341419" y="275672"/>
                        </a:cubicBezTo>
                        <a:cubicBezTo>
                          <a:pt x="183066" y="161769"/>
                          <a:pt x="-33832" y="263911"/>
                          <a:pt x="4449" y="93794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93" name="円/楕円 32"/>
                  <p:cNvSpPr/>
                  <p:nvPr/>
                </p:nvSpPr>
                <p:spPr>
                  <a:xfrm rot="1534639">
                    <a:off x="1822236" y="4405820"/>
                    <a:ext cx="342707" cy="11986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94" name="円/楕円 32"/>
                  <p:cNvSpPr/>
                  <p:nvPr/>
                </p:nvSpPr>
                <p:spPr>
                  <a:xfrm rot="1295949">
                    <a:off x="1787329" y="4444971"/>
                    <a:ext cx="387473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95" name="円/楕円 32"/>
                  <p:cNvSpPr/>
                  <p:nvPr/>
                </p:nvSpPr>
                <p:spPr>
                  <a:xfrm rot="1011749">
                    <a:off x="1756613" y="4466338"/>
                    <a:ext cx="352424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96" name="円/楕円 32"/>
                  <p:cNvSpPr/>
                  <p:nvPr/>
                </p:nvSpPr>
                <p:spPr>
                  <a:xfrm rot="1011749">
                    <a:off x="1714531" y="4491696"/>
                    <a:ext cx="247156" cy="13502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386" name="グループ化 1385"/>
                <p:cNvGrpSpPr/>
                <p:nvPr/>
              </p:nvGrpSpPr>
              <p:grpSpPr>
                <a:xfrm rot="943665" flipH="1">
                  <a:off x="3142372" y="3882413"/>
                  <a:ext cx="562546" cy="299702"/>
                  <a:chOff x="1271282" y="4221958"/>
                  <a:chExt cx="903520" cy="404758"/>
                </a:xfrm>
                <a:grpFill/>
              </p:grpSpPr>
              <p:sp>
                <p:nvSpPr>
                  <p:cNvPr id="1387" name="円/楕円 31"/>
                  <p:cNvSpPr/>
                  <p:nvPr/>
                </p:nvSpPr>
                <p:spPr>
                  <a:xfrm>
                    <a:off x="1271282" y="4221958"/>
                    <a:ext cx="660044" cy="325835"/>
                  </a:xfrm>
                  <a:custGeom>
                    <a:avLst/>
                    <a:gdLst>
                      <a:gd name="connsiteX0" fmla="*/ 0 w 921543"/>
                      <a:gd name="connsiteY0" fmla="*/ 227390 h 454780"/>
                      <a:gd name="connsiteX1" fmla="*/ 460772 w 921543"/>
                      <a:gd name="connsiteY1" fmla="*/ 0 h 454780"/>
                      <a:gd name="connsiteX2" fmla="*/ 921544 w 921543"/>
                      <a:gd name="connsiteY2" fmla="*/ 227390 h 454780"/>
                      <a:gd name="connsiteX3" fmla="*/ 460772 w 921543"/>
                      <a:gd name="connsiteY3" fmla="*/ 454780 h 454780"/>
                      <a:gd name="connsiteX4" fmla="*/ 0 w 921543"/>
                      <a:gd name="connsiteY4" fmla="*/ 227390 h 454780"/>
                      <a:gd name="connsiteX0" fmla="*/ 35 w 921579"/>
                      <a:gd name="connsiteY0" fmla="*/ 227390 h 340824"/>
                      <a:gd name="connsiteX1" fmla="*/ 460807 w 921579"/>
                      <a:gd name="connsiteY1" fmla="*/ 0 h 340824"/>
                      <a:gd name="connsiteX2" fmla="*/ 921579 w 921579"/>
                      <a:gd name="connsiteY2" fmla="*/ 227390 h 340824"/>
                      <a:gd name="connsiteX3" fmla="*/ 479857 w 921579"/>
                      <a:gd name="connsiteY3" fmla="*/ 340480 h 340824"/>
                      <a:gd name="connsiteX4" fmla="*/ 35 w 921579"/>
                      <a:gd name="connsiteY4" fmla="*/ 227390 h 340824"/>
                      <a:gd name="connsiteX0" fmla="*/ 35 w 921579"/>
                      <a:gd name="connsiteY0" fmla="*/ 227390 h 358777"/>
                      <a:gd name="connsiteX1" fmla="*/ 460807 w 921579"/>
                      <a:gd name="connsiteY1" fmla="*/ 0 h 358777"/>
                      <a:gd name="connsiteX2" fmla="*/ 921579 w 921579"/>
                      <a:gd name="connsiteY2" fmla="*/ 227390 h 358777"/>
                      <a:gd name="connsiteX3" fmla="*/ 479857 w 921579"/>
                      <a:gd name="connsiteY3" fmla="*/ 340480 h 358777"/>
                      <a:gd name="connsiteX4" fmla="*/ 35 w 921579"/>
                      <a:gd name="connsiteY4" fmla="*/ 227390 h 358777"/>
                      <a:gd name="connsiteX0" fmla="*/ 24 w 888230"/>
                      <a:gd name="connsiteY0" fmla="*/ 227501 h 350077"/>
                      <a:gd name="connsiteX1" fmla="*/ 460796 w 888230"/>
                      <a:gd name="connsiteY1" fmla="*/ 111 h 350077"/>
                      <a:gd name="connsiteX2" fmla="*/ 888230 w 888230"/>
                      <a:gd name="connsiteY2" fmla="*/ 258458 h 350077"/>
                      <a:gd name="connsiteX3" fmla="*/ 479846 w 888230"/>
                      <a:gd name="connsiteY3" fmla="*/ 340591 h 350077"/>
                      <a:gd name="connsiteX4" fmla="*/ 24 w 888230"/>
                      <a:gd name="connsiteY4" fmla="*/ 227501 h 350077"/>
                      <a:gd name="connsiteX0" fmla="*/ 33 w 888239"/>
                      <a:gd name="connsiteY0" fmla="*/ 228482 h 351058"/>
                      <a:gd name="connsiteX1" fmla="*/ 460805 w 888239"/>
                      <a:gd name="connsiteY1" fmla="*/ 1092 h 351058"/>
                      <a:gd name="connsiteX2" fmla="*/ 888239 w 888239"/>
                      <a:gd name="connsiteY2" fmla="*/ 259439 h 351058"/>
                      <a:gd name="connsiteX3" fmla="*/ 479855 w 888239"/>
                      <a:gd name="connsiteY3" fmla="*/ 341572 h 351058"/>
                      <a:gd name="connsiteX4" fmla="*/ 33 w 888239"/>
                      <a:gd name="connsiteY4" fmla="*/ 228482 h 351058"/>
                      <a:gd name="connsiteX0" fmla="*/ 21 w 921564"/>
                      <a:gd name="connsiteY0" fmla="*/ 218063 h 350850"/>
                      <a:gd name="connsiteX1" fmla="*/ 494130 w 921564"/>
                      <a:gd name="connsiteY1" fmla="*/ 198 h 350850"/>
                      <a:gd name="connsiteX2" fmla="*/ 921564 w 921564"/>
                      <a:gd name="connsiteY2" fmla="*/ 258545 h 350850"/>
                      <a:gd name="connsiteX3" fmla="*/ 513180 w 921564"/>
                      <a:gd name="connsiteY3" fmla="*/ 340678 h 350850"/>
                      <a:gd name="connsiteX4" fmla="*/ 21 w 921564"/>
                      <a:gd name="connsiteY4" fmla="*/ 218063 h 350850"/>
                      <a:gd name="connsiteX0" fmla="*/ 34 w 921577"/>
                      <a:gd name="connsiteY0" fmla="*/ 218057 h 331822"/>
                      <a:gd name="connsiteX1" fmla="*/ 494143 w 921577"/>
                      <a:gd name="connsiteY1" fmla="*/ 192 h 331822"/>
                      <a:gd name="connsiteX2" fmla="*/ 921577 w 921577"/>
                      <a:gd name="connsiteY2" fmla="*/ 258539 h 331822"/>
                      <a:gd name="connsiteX3" fmla="*/ 517955 w 921577"/>
                      <a:gd name="connsiteY3" fmla="*/ 304954 h 331822"/>
                      <a:gd name="connsiteX4" fmla="*/ 34 w 921577"/>
                      <a:gd name="connsiteY4" fmla="*/ 218057 h 331822"/>
                      <a:gd name="connsiteX0" fmla="*/ 34 w 921577"/>
                      <a:gd name="connsiteY0" fmla="*/ 218057 h 342993"/>
                      <a:gd name="connsiteX1" fmla="*/ 494143 w 921577"/>
                      <a:gd name="connsiteY1" fmla="*/ 192 h 342993"/>
                      <a:gd name="connsiteX2" fmla="*/ 921577 w 921577"/>
                      <a:gd name="connsiteY2" fmla="*/ 258539 h 342993"/>
                      <a:gd name="connsiteX3" fmla="*/ 517955 w 921577"/>
                      <a:gd name="connsiteY3" fmla="*/ 304954 h 342993"/>
                      <a:gd name="connsiteX4" fmla="*/ 34 w 921577"/>
                      <a:gd name="connsiteY4" fmla="*/ 218057 h 342993"/>
                      <a:gd name="connsiteX0" fmla="*/ 22 w 921565"/>
                      <a:gd name="connsiteY0" fmla="*/ 218046 h 318209"/>
                      <a:gd name="connsiteX1" fmla="*/ 494131 w 921565"/>
                      <a:gd name="connsiteY1" fmla="*/ 181 h 318209"/>
                      <a:gd name="connsiteX2" fmla="*/ 921565 w 921565"/>
                      <a:gd name="connsiteY2" fmla="*/ 258528 h 318209"/>
                      <a:gd name="connsiteX3" fmla="*/ 513180 w 921565"/>
                      <a:gd name="connsiteY3" fmla="*/ 240649 h 318209"/>
                      <a:gd name="connsiteX4" fmla="*/ 22 w 921565"/>
                      <a:gd name="connsiteY4" fmla="*/ 218046 h 318209"/>
                      <a:gd name="connsiteX0" fmla="*/ 22 w 921565"/>
                      <a:gd name="connsiteY0" fmla="*/ 218046 h 340268"/>
                      <a:gd name="connsiteX1" fmla="*/ 494131 w 921565"/>
                      <a:gd name="connsiteY1" fmla="*/ 181 h 340268"/>
                      <a:gd name="connsiteX2" fmla="*/ 921565 w 921565"/>
                      <a:gd name="connsiteY2" fmla="*/ 258528 h 340268"/>
                      <a:gd name="connsiteX3" fmla="*/ 513180 w 921565"/>
                      <a:gd name="connsiteY3" fmla="*/ 240649 h 340268"/>
                      <a:gd name="connsiteX4" fmla="*/ 22 w 921565"/>
                      <a:gd name="connsiteY4" fmla="*/ 218046 h 340268"/>
                      <a:gd name="connsiteX0" fmla="*/ 2 w 921545"/>
                      <a:gd name="connsiteY0" fmla="*/ 220424 h 342646"/>
                      <a:gd name="connsiteX1" fmla="*/ 517923 w 921545"/>
                      <a:gd name="connsiteY1" fmla="*/ 178 h 342646"/>
                      <a:gd name="connsiteX2" fmla="*/ 921545 w 921545"/>
                      <a:gd name="connsiteY2" fmla="*/ 260906 h 342646"/>
                      <a:gd name="connsiteX3" fmla="*/ 513160 w 921545"/>
                      <a:gd name="connsiteY3" fmla="*/ 243027 h 342646"/>
                      <a:gd name="connsiteX4" fmla="*/ 2 w 921545"/>
                      <a:gd name="connsiteY4" fmla="*/ 220424 h 342646"/>
                      <a:gd name="connsiteX0" fmla="*/ 2 w 921545"/>
                      <a:gd name="connsiteY0" fmla="*/ 220288 h 342510"/>
                      <a:gd name="connsiteX1" fmla="*/ 517923 w 921545"/>
                      <a:gd name="connsiteY1" fmla="*/ 42 h 342510"/>
                      <a:gd name="connsiteX2" fmla="*/ 921545 w 921545"/>
                      <a:gd name="connsiteY2" fmla="*/ 260770 h 342510"/>
                      <a:gd name="connsiteX3" fmla="*/ 513160 w 921545"/>
                      <a:gd name="connsiteY3" fmla="*/ 242891 h 342510"/>
                      <a:gd name="connsiteX4" fmla="*/ 2 w 921545"/>
                      <a:gd name="connsiteY4" fmla="*/ 220288 h 342510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4449 w 749804"/>
                      <a:gd name="connsiteY0" fmla="*/ 93794 h 375291"/>
                      <a:gd name="connsiteX1" fmla="*/ 346182 w 749804"/>
                      <a:gd name="connsiteY1" fmla="*/ 32823 h 375291"/>
                      <a:gd name="connsiteX2" fmla="*/ 749804 w 749804"/>
                      <a:gd name="connsiteY2" fmla="*/ 293551 h 375291"/>
                      <a:gd name="connsiteX3" fmla="*/ 341419 w 749804"/>
                      <a:gd name="connsiteY3" fmla="*/ 275672 h 375291"/>
                      <a:gd name="connsiteX4" fmla="*/ 4449 w 749804"/>
                      <a:gd name="connsiteY4" fmla="*/ 93794 h 3752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49804" h="375291">
                        <a:moveTo>
                          <a:pt x="4449" y="93794"/>
                        </a:moveTo>
                        <a:cubicBezTo>
                          <a:pt x="42730" y="-76323"/>
                          <a:pt x="92579" y="37982"/>
                          <a:pt x="346182" y="32823"/>
                        </a:cubicBezTo>
                        <a:cubicBezTo>
                          <a:pt x="599785" y="27664"/>
                          <a:pt x="749804" y="167967"/>
                          <a:pt x="749804" y="293551"/>
                        </a:cubicBezTo>
                        <a:cubicBezTo>
                          <a:pt x="749804" y="419135"/>
                          <a:pt x="499772" y="389575"/>
                          <a:pt x="341419" y="275672"/>
                        </a:cubicBezTo>
                        <a:cubicBezTo>
                          <a:pt x="183066" y="161769"/>
                          <a:pt x="-33832" y="263911"/>
                          <a:pt x="4449" y="93794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88" name="円/楕円 32"/>
                  <p:cNvSpPr/>
                  <p:nvPr/>
                </p:nvSpPr>
                <p:spPr>
                  <a:xfrm rot="1534639">
                    <a:off x="1822236" y="4405820"/>
                    <a:ext cx="342707" cy="11986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89" name="円/楕円 32"/>
                  <p:cNvSpPr/>
                  <p:nvPr/>
                </p:nvSpPr>
                <p:spPr>
                  <a:xfrm rot="1295949">
                    <a:off x="1787329" y="4444971"/>
                    <a:ext cx="387473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90" name="円/楕円 32"/>
                  <p:cNvSpPr/>
                  <p:nvPr/>
                </p:nvSpPr>
                <p:spPr>
                  <a:xfrm rot="1011749">
                    <a:off x="1756613" y="4466338"/>
                    <a:ext cx="352424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91" name="円/楕円 32"/>
                  <p:cNvSpPr/>
                  <p:nvPr/>
                </p:nvSpPr>
                <p:spPr>
                  <a:xfrm rot="1011749">
                    <a:off x="1714531" y="4491696"/>
                    <a:ext cx="247156" cy="13502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1383" name="フリーフォーム 1382"/>
              <p:cNvSpPr/>
              <p:nvPr/>
            </p:nvSpPr>
            <p:spPr>
              <a:xfrm>
                <a:off x="4935157" y="1022784"/>
                <a:ext cx="1127398" cy="1292033"/>
              </a:xfrm>
              <a:custGeom>
                <a:avLst/>
                <a:gdLst>
                  <a:gd name="connsiteX0" fmla="*/ 862145 w 1127398"/>
                  <a:gd name="connsiteY0" fmla="*/ 0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862145 w 1127398"/>
                  <a:gd name="connsiteY0" fmla="*/ 0 h 1292033"/>
                  <a:gd name="connsiteX1" fmla="*/ 968513 w 1127398"/>
                  <a:gd name="connsiteY1" fmla="*/ 163536 h 1292033"/>
                  <a:gd name="connsiteX2" fmla="*/ 1070113 w 1127398"/>
                  <a:gd name="connsiteY2" fmla="*/ 331813 h 1292033"/>
                  <a:gd name="connsiteX3" fmla="*/ 1084714 w 1127398"/>
                  <a:gd name="connsiteY3" fmla="*/ 733583 h 1292033"/>
                  <a:gd name="connsiteX4" fmla="*/ 890041 w 1127398"/>
                  <a:gd name="connsiteY4" fmla="*/ 1289960 h 1292033"/>
                  <a:gd name="connsiteX5" fmla="*/ 833274 w 1127398"/>
                  <a:gd name="connsiteY5" fmla="*/ 1289882 h 1292033"/>
                  <a:gd name="connsiteX6" fmla="*/ 822618 w 1127398"/>
                  <a:gd name="connsiteY6" fmla="*/ 1292033 h 1292033"/>
                  <a:gd name="connsiteX7" fmla="*/ 466520 w 1127398"/>
                  <a:gd name="connsiteY7" fmla="*/ 1291142 h 1292033"/>
                  <a:gd name="connsiteX8" fmla="*/ 14455 w 1127398"/>
                  <a:gd name="connsiteY8" fmla="*/ 1198125 h 1292033"/>
                  <a:gd name="connsiteX9" fmla="*/ 344114 w 1127398"/>
                  <a:gd name="connsiteY9" fmla="*/ 848175 h 1292033"/>
                  <a:gd name="connsiteX10" fmla="*/ 582297 w 1127398"/>
                  <a:gd name="connsiteY10" fmla="*/ 500044 h 1292033"/>
                  <a:gd name="connsiteX11" fmla="*/ 584497 w 1127398"/>
                  <a:gd name="connsiteY11" fmla="*/ 497093 h 1292033"/>
                  <a:gd name="connsiteX12" fmla="*/ 632805 w 1127398"/>
                  <a:gd name="connsiteY12" fmla="*/ 378450 h 1292033"/>
                  <a:gd name="connsiteX13" fmla="*/ 862145 w 1127398"/>
                  <a:gd name="connsiteY13" fmla="*/ 0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13" fmla="*/ 1059953 w 1127398"/>
                  <a:gd name="connsiteY13" fmla="*/ 254976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1070113 w 1127398"/>
                  <a:gd name="connsiteY0" fmla="*/ 331813 h 1292033"/>
                  <a:gd name="connsiteX1" fmla="*/ 1084714 w 1127398"/>
                  <a:gd name="connsiteY1" fmla="*/ 733583 h 1292033"/>
                  <a:gd name="connsiteX2" fmla="*/ 890041 w 1127398"/>
                  <a:gd name="connsiteY2" fmla="*/ 1289960 h 1292033"/>
                  <a:gd name="connsiteX3" fmla="*/ 833274 w 1127398"/>
                  <a:gd name="connsiteY3" fmla="*/ 1289882 h 1292033"/>
                  <a:gd name="connsiteX4" fmla="*/ 822618 w 1127398"/>
                  <a:gd name="connsiteY4" fmla="*/ 1292033 h 1292033"/>
                  <a:gd name="connsiteX5" fmla="*/ 466520 w 1127398"/>
                  <a:gd name="connsiteY5" fmla="*/ 1291142 h 1292033"/>
                  <a:gd name="connsiteX6" fmla="*/ 14455 w 1127398"/>
                  <a:gd name="connsiteY6" fmla="*/ 1198125 h 1292033"/>
                  <a:gd name="connsiteX7" fmla="*/ 344114 w 1127398"/>
                  <a:gd name="connsiteY7" fmla="*/ 848175 h 1292033"/>
                  <a:gd name="connsiteX8" fmla="*/ 582297 w 1127398"/>
                  <a:gd name="connsiteY8" fmla="*/ 500044 h 1292033"/>
                  <a:gd name="connsiteX9" fmla="*/ 584497 w 1127398"/>
                  <a:gd name="connsiteY9" fmla="*/ 497093 h 1292033"/>
                  <a:gd name="connsiteX10" fmla="*/ 632805 w 1127398"/>
                  <a:gd name="connsiteY10" fmla="*/ 378450 h 1292033"/>
                  <a:gd name="connsiteX11" fmla="*/ 862145 w 1127398"/>
                  <a:gd name="connsiteY11" fmla="*/ 0 h 1292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7398" h="1292033">
                    <a:moveTo>
                      <a:pt x="1070113" y="331813"/>
                    </a:moveTo>
                    <a:cubicBezTo>
                      <a:pt x="1107208" y="454077"/>
                      <a:pt x="1144356" y="574199"/>
                      <a:pt x="1084714" y="733583"/>
                    </a:cubicBezTo>
                    <a:cubicBezTo>
                      <a:pt x="1200102" y="1209108"/>
                      <a:pt x="1063499" y="1282376"/>
                      <a:pt x="890041" y="1289960"/>
                    </a:cubicBezTo>
                    <a:lnTo>
                      <a:pt x="833274" y="1289882"/>
                    </a:lnTo>
                    <a:lnTo>
                      <a:pt x="822618" y="1292033"/>
                    </a:lnTo>
                    <a:lnTo>
                      <a:pt x="466520" y="1291142"/>
                    </a:lnTo>
                    <a:cubicBezTo>
                      <a:pt x="268421" y="1298046"/>
                      <a:pt x="59135" y="1232488"/>
                      <a:pt x="14455" y="1198125"/>
                    </a:cubicBezTo>
                    <a:cubicBezTo>
                      <a:pt x="-57034" y="1143145"/>
                      <a:pt x="149895" y="1058059"/>
                      <a:pt x="344114" y="848175"/>
                    </a:cubicBezTo>
                    <a:cubicBezTo>
                      <a:pt x="450328" y="733396"/>
                      <a:pt x="522499" y="589412"/>
                      <a:pt x="582297" y="500044"/>
                    </a:cubicBezTo>
                    <a:lnTo>
                      <a:pt x="584497" y="497093"/>
                    </a:lnTo>
                    <a:lnTo>
                      <a:pt x="632805" y="378450"/>
                    </a:lnTo>
                    <a:cubicBezTo>
                      <a:pt x="716630" y="184341"/>
                      <a:pt x="810294" y="13654"/>
                      <a:pt x="862145" y="0"/>
                    </a:cubicBezTo>
                  </a:path>
                </a:pathLst>
              </a:custGeom>
              <a:pattFill prst="plaid">
                <a:fgClr>
                  <a:srgbClr val="00B0F0"/>
                </a:fgClr>
                <a:bgClr>
                  <a:srgbClr val="0070C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4" name="フリーフォーム 1383"/>
              <p:cNvSpPr/>
              <p:nvPr/>
            </p:nvSpPr>
            <p:spPr>
              <a:xfrm flipH="1">
                <a:off x="6699279" y="1022784"/>
                <a:ext cx="1127398" cy="1292033"/>
              </a:xfrm>
              <a:custGeom>
                <a:avLst/>
                <a:gdLst>
                  <a:gd name="connsiteX0" fmla="*/ 862145 w 1127398"/>
                  <a:gd name="connsiteY0" fmla="*/ 0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862145 w 1127398"/>
                  <a:gd name="connsiteY0" fmla="*/ 0 h 1292033"/>
                  <a:gd name="connsiteX1" fmla="*/ 968513 w 1127398"/>
                  <a:gd name="connsiteY1" fmla="*/ 163536 h 1292033"/>
                  <a:gd name="connsiteX2" fmla="*/ 1070113 w 1127398"/>
                  <a:gd name="connsiteY2" fmla="*/ 331813 h 1292033"/>
                  <a:gd name="connsiteX3" fmla="*/ 1084714 w 1127398"/>
                  <a:gd name="connsiteY3" fmla="*/ 733583 h 1292033"/>
                  <a:gd name="connsiteX4" fmla="*/ 890041 w 1127398"/>
                  <a:gd name="connsiteY4" fmla="*/ 1289960 h 1292033"/>
                  <a:gd name="connsiteX5" fmla="*/ 833274 w 1127398"/>
                  <a:gd name="connsiteY5" fmla="*/ 1289882 h 1292033"/>
                  <a:gd name="connsiteX6" fmla="*/ 822618 w 1127398"/>
                  <a:gd name="connsiteY6" fmla="*/ 1292033 h 1292033"/>
                  <a:gd name="connsiteX7" fmla="*/ 466520 w 1127398"/>
                  <a:gd name="connsiteY7" fmla="*/ 1291142 h 1292033"/>
                  <a:gd name="connsiteX8" fmla="*/ 14455 w 1127398"/>
                  <a:gd name="connsiteY8" fmla="*/ 1198125 h 1292033"/>
                  <a:gd name="connsiteX9" fmla="*/ 344114 w 1127398"/>
                  <a:gd name="connsiteY9" fmla="*/ 848175 h 1292033"/>
                  <a:gd name="connsiteX10" fmla="*/ 582297 w 1127398"/>
                  <a:gd name="connsiteY10" fmla="*/ 500044 h 1292033"/>
                  <a:gd name="connsiteX11" fmla="*/ 584497 w 1127398"/>
                  <a:gd name="connsiteY11" fmla="*/ 497093 h 1292033"/>
                  <a:gd name="connsiteX12" fmla="*/ 632805 w 1127398"/>
                  <a:gd name="connsiteY12" fmla="*/ 378450 h 1292033"/>
                  <a:gd name="connsiteX13" fmla="*/ 862145 w 1127398"/>
                  <a:gd name="connsiteY13" fmla="*/ 0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13" fmla="*/ 1059953 w 1127398"/>
                  <a:gd name="connsiteY13" fmla="*/ 254976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1070113 w 1127398"/>
                  <a:gd name="connsiteY0" fmla="*/ 331813 h 1292033"/>
                  <a:gd name="connsiteX1" fmla="*/ 1084714 w 1127398"/>
                  <a:gd name="connsiteY1" fmla="*/ 733583 h 1292033"/>
                  <a:gd name="connsiteX2" fmla="*/ 890041 w 1127398"/>
                  <a:gd name="connsiteY2" fmla="*/ 1289960 h 1292033"/>
                  <a:gd name="connsiteX3" fmla="*/ 833274 w 1127398"/>
                  <a:gd name="connsiteY3" fmla="*/ 1289882 h 1292033"/>
                  <a:gd name="connsiteX4" fmla="*/ 822618 w 1127398"/>
                  <a:gd name="connsiteY4" fmla="*/ 1292033 h 1292033"/>
                  <a:gd name="connsiteX5" fmla="*/ 466520 w 1127398"/>
                  <a:gd name="connsiteY5" fmla="*/ 1291142 h 1292033"/>
                  <a:gd name="connsiteX6" fmla="*/ 14455 w 1127398"/>
                  <a:gd name="connsiteY6" fmla="*/ 1198125 h 1292033"/>
                  <a:gd name="connsiteX7" fmla="*/ 344114 w 1127398"/>
                  <a:gd name="connsiteY7" fmla="*/ 848175 h 1292033"/>
                  <a:gd name="connsiteX8" fmla="*/ 582297 w 1127398"/>
                  <a:gd name="connsiteY8" fmla="*/ 500044 h 1292033"/>
                  <a:gd name="connsiteX9" fmla="*/ 584497 w 1127398"/>
                  <a:gd name="connsiteY9" fmla="*/ 497093 h 1292033"/>
                  <a:gd name="connsiteX10" fmla="*/ 632805 w 1127398"/>
                  <a:gd name="connsiteY10" fmla="*/ 378450 h 1292033"/>
                  <a:gd name="connsiteX11" fmla="*/ 862145 w 1127398"/>
                  <a:gd name="connsiteY11" fmla="*/ 0 h 1292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7398" h="1292033">
                    <a:moveTo>
                      <a:pt x="1070113" y="331813"/>
                    </a:moveTo>
                    <a:cubicBezTo>
                      <a:pt x="1107208" y="454077"/>
                      <a:pt x="1144356" y="574199"/>
                      <a:pt x="1084714" y="733583"/>
                    </a:cubicBezTo>
                    <a:cubicBezTo>
                      <a:pt x="1200102" y="1209108"/>
                      <a:pt x="1063499" y="1282376"/>
                      <a:pt x="890041" y="1289960"/>
                    </a:cubicBezTo>
                    <a:lnTo>
                      <a:pt x="833274" y="1289882"/>
                    </a:lnTo>
                    <a:lnTo>
                      <a:pt x="822618" y="1292033"/>
                    </a:lnTo>
                    <a:lnTo>
                      <a:pt x="466520" y="1291142"/>
                    </a:lnTo>
                    <a:cubicBezTo>
                      <a:pt x="268421" y="1298046"/>
                      <a:pt x="59135" y="1232488"/>
                      <a:pt x="14455" y="1198125"/>
                    </a:cubicBezTo>
                    <a:cubicBezTo>
                      <a:pt x="-57034" y="1143145"/>
                      <a:pt x="149895" y="1058059"/>
                      <a:pt x="344114" y="848175"/>
                    </a:cubicBezTo>
                    <a:cubicBezTo>
                      <a:pt x="450328" y="733396"/>
                      <a:pt x="522499" y="589412"/>
                      <a:pt x="582297" y="500044"/>
                    </a:cubicBezTo>
                    <a:lnTo>
                      <a:pt x="584497" y="497093"/>
                    </a:lnTo>
                    <a:lnTo>
                      <a:pt x="632805" y="378450"/>
                    </a:lnTo>
                    <a:cubicBezTo>
                      <a:pt x="716630" y="184341"/>
                      <a:pt x="810294" y="13654"/>
                      <a:pt x="862145" y="0"/>
                    </a:cubicBezTo>
                  </a:path>
                </a:pathLst>
              </a:custGeom>
              <a:pattFill prst="plaid">
                <a:fgClr>
                  <a:srgbClr val="00B0F0"/>
                </a:fgClr>
                <a:bgClr>
                  <a:srgbClr val="0070C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359" name="グループ化 1358"/>
            <p:cNvGrpSpPr/>
            <p:nvPr/>
          </p:nvGrpSpPr>
          <p:grpSpPr>
            <a:xfrm>
              <a:off x="9131193" y="4417122"/>
              <a:ext cx="709432" cy="510764"/>
              <a:chOff x="4049295" y="4129510"/>
              <a:chExt cx="834984" cy="601156"/>
            </a:xfrm>
          </p:grpSpPr>
          <p:grpSp>
            <p:nvGrpSpPr>
              <p:cNvPr id="1360" name="グループ化 1359"/>
              <p:cNvGrpSpPr/>
              <p:nvPr/>
            </p:nvGrpSpPr>
            <p:grpSpPr>
              <a:xfrm>
                <a:off x="4049295" y="4129510"/>
                <a:ext cx="834984" cy="601156"/>
                <a:chOff x="2791570" y="2264669"/>
                <a:chExt cx="1151489" cy="797847"/>
              </a:xfrm>
              <a:solidFill>
                <a:srgbClr val="FFCC99"/>
              </a:solidFill>
            </p:grpSpPr>
            <p:grpSp>
              <p:nvGrpSpPr>
                <p:cNvPr id="1367" name="グループ化 1366"/>
                <p:cNvGrpSpPr/>
                <p:nvPr/>
              </p:nvGrpSpPr>
              <p:grpSpPr>
                <a:xfrm rot="20700000">
                  <a:off x="2791570" y="2488565"/>
                  <a:ext cx="222006" cy="333008"/>
                  <a:chOff x="2675026" y="2845795"/>
                  <a:chExt cx="157843" cy="236764"/>
                </a:xfrm>
                <a:grpFill/>
              </p:grpSpPr>
              <p:sp>
                <p:nvSpPr>
                  <p:cNvPr id="1372" name="円/楕円 224"/>
                  <p:cNvSpPr/>
                  <p:nvPr/>
                </p:nvSpPr>
                <p:spPr>
                  <a:xfrm>
                    <a:off x="2675026" y="2845795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73" name="円/楕円 225"/>
                  <p:cNvSpPr/>
                  <p:nvPr/>
                </p:nvSpPr>
                <p:spPr>
                  <a:xfrm>
                    <a:off x="2703601" y="2887070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368" name="グループ化 1367"/>
                <p:cNvGrpSpPr/>
                <p:nvPr/>
              </p:nvGrpSpPr>
              <p:grpSpPr>
                <a:xfrm rot="900000" flipH="1">
                  <a:off x="3721053" y="2488565"/>
                  <a:ext cx="222006" cy="333008"/>
                  <a:chOff x="2675026" y="2845795"/>
                  <a:chExt cx="157843" cy="236764"/>
                </a:xfrm>
                <a:grpFill/>
              </p:grpSpPr>
              <p:sp>
                <p:nvSpPr>
                  <p:cNvPr id="1370" name="円/楕円 222"/>
                  <p:cNvSpPr/>
                  <p:nvPr/>
                </p:nvSpPr>
                <p:spPr>
                  <a:xfrm>
                    <a:off x="2675026" y="2845795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71" name="円/楕円 223"/>
                  <p:cNvSpPr/>
                  <p:nvPr/>
                </p:nvSpPr>
                <p:spPr>
                  <a:xfrm>
                    <a:off x="2703601" y="2887070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369" name="円/楕円 221"/>
                <p:cNvSpPr/>
                <p:nvPr/>
              </p:nvSpPr>
              <p:spPr>
                <a:xfrm>
                  <a:off x="2902858" y="2264669"/>
                  <a:ext cx="928914" cy="797847"/>
                </a:xfrm>
                <a:custGeom>
                  <a:avLst/>
                  <a:gdLst>
                    <a:gd name="connsiteX0" fmla="*/ 0 w 826769"/>
                    <a:gd name="connsiteY0" fmla="*/ 483233 h 966465"/>
                    <a:gd name="connsiteX1" fmla="*/ 413385 w 826769"/>
                    <a:gd name="connsiteY1" fmla="*/ 0 h 966465"/>
                    <a:gd name="connsiteX2" fmla="*/ 826770 w 826769"/>
                    <a:gd name="connsiteY2" fmla="*/ 483233 h 966465"/>
                    <a:gd name="connsiteX3" fmla="*/ 413385 w 826769"/>
                    <a:gd name="connsiteY3" fmla="*/ 966466 h 966465"/>
                    <a:gd name="connsiteX4" fmla="*/ 0 w 826769"/>
                    <a:gd name="connsiteY4" fmla="*/ 483233 h 966465"/>
                    <a:gd name="connsiteX0" fmla="*/ 0 w 826770"/>
                    <a:gd name="connsiteY0" fmla="*/ 483233 h 966466"/>
                    <a:gd name="connsiteX1" fmla="*/ 413385 w 826770"/>
                    <a:gd name="connsiteY1" fmla="*/ 0 h 966466"/>
                    <a:gd name="connsiteX2" fmla="*/ 826770 w 826770"/>
                    <a:gd name="connsiteY2" fmla="*/ 483233 h 966466"/>
                    <a:gd name="connsiteX3" fmla="*/ 413385 w 826770"/>
                    <a:gd name="connsiteY3" fmla="*/ 966466 h 966466"/>
                    <a:gd name="connsiteX4" fmla="*/ 0 w 826770"/>
                    <a:gd name="connsiteY4" fmla="*/ 483233 h 966466"/>
                    <a:gd name="connsiteX0" fmla="*/ 0 w 826770"/>
                    <a:gd name="connsiteY0" fmla="*/ 483233 h 966466"/>
                    <a:gd name="connsiteX1" fmla="*/ 413385 w 826770"/>
                    <a:gd name="connsiteY1" fmla="*/ 0 h 966466"/>
                    <a:gd name="connsiteX2" fmla="*/ 826770 w 826770"/>
                    <a:gd name="connsiteY2" fmla="*/ 483233 h 966466"/>
                    <a:gd name="connsiteX3" fmla="*/ 413385 w 826770"/>
                    <a:gd name="connsiteY3" fmla="*/ 966466 h 966466"/>
                    <a:gd name="connsiteX4" fmla="*/ 0 w 826770"/>
                    <a:gd name="connsiteY4" fmla="*/ 483233 h 966466"/>
                    <a:gd name="connsiteX0" fmla="*/ 0 w 826770"/>
                    <a:gd name="connsiteY0" fmla="*/ 407033 h 890266"/>
                    <a:gd name="connsiteX1" fmla="*/ 416560 w 826770"/>
                    <a:gd name="connsiteY1" fmla="*/ 0 h 890266"/>
                    <a:gd name="connsiteX2" fmla="*/ 826770 w 826770"/>
                    <a:gd name="connsiteY2" fmla="*/ 407033 h 890266"/>
                    <a:gd name="connsiteX3" fmla="*/ 413385 w 826770"/>
                    <a:gd name="connsiteY3" fmla="*/ 890266 h 890266"/>
                    <a:gd name="connsiteX4" fmla="*/ 0 w 826770"/>
                    <a:gd name="connsiteY4" fmla="*/ 407033 h 890266"/>
                    <a:gd name="connsiteX0" fmla="*/ 0 w 826770"/>
                    <a:gd name="connsiteY0" fmla="*/ 254720 h 737953"/>
                    <a:gd name="connsiteX1" fmla="*/ 421323 w 826770"/>
                    <a:gd name="connsiteY1" fmla="*/ 87 h 737953"/>
                    <a:gd name="connsiteX2" fmla="*/ 826770 w 826770"/>
                    <a:gd name="connsiteY2" fmla="*/ 254720 h 737953"/>
                    <a:gd name="connsiteX3" fmla="*/ 413385 w 826770"/>
                    <a:gd name="connsiteY3" fmla="*/ 737953 h 737953"/>
                    <a:gd name="connsiteX4" fmla="*/ 0 w 826770"/>
                    <a:gd name="connsiteY4" fmla="*/ 254720 h 737953"/>
                    <a:gd name="connsiteX0" fmla="*/ 0 w 826770"/>
                    <a:gd name="connsiteY0" fmla="*/ 254720 h 737953"/>
                    <a:gd name="connsiteX1" fmla="*/ 421323 w 826770"/>
                    <a:gd name="connsiteY1" fmla="*/ 87 h 737953"/>
                    <a:gd name="connsiteX2" fmla="*/ 826770 w 826770"/>
                    <a:gd name="connsiteY2" fmla="*/ 254720 h 737953"/>
                    <a:gd name="connsiteX3" fmla="*/ 413385 w 826770"/>
                    <a:gd name="connsiteY3" fmla="*/ 737953 h 737953"/>
                    <a:gd name="connsiteX4" fmla="*/ 0 w 826770"/>
                    <a:gd name="connsiteY4" fmla="*/ 254720 h 737953"/>
                    <a:gd name="connsiteX0" fmla="*/ 0 w 826770"/>
                    <a:gd name="connsiteY0" fmla="*/ 254633 h 737866"/>
                    <a:gd name="connsiteX1" fmla="*/ 421323 w 826770"/>
                    <a:gd name="connsiteY1" fmla="*/ 0 h 737866"/>
                    <a:gd name="connsiteX2" fmla="*/ 826770 w 826770"/>
                    <a:gd name="connsiteY2" fmla="*/ 254633 h 737866"/>
                    <a:gd name="connsiteX3" fmla="*/ 413385 w 826770"/>
                    <a:gd name="connsiteY3" fmla="*/ 737866 h 737866"/>
                    <a:gd name="connsiteX4" fmla="*/ 0 w 826770"/>
                    <a:gd name="connsiteY4" fmla="*/ 254633 h 737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6770" h="737866">
                      <a:moveTo>
                        <a:pt x="0" y="254633"/>
                      </a:moveTo>
                      <a:cubicBezTo>
                        <a:pt x="2381" y="54426"/>
                        <a:pt x="193017" y="0"/>
                        <a:pt x="421323" y="0"/>
                      </a:cubicBezTo>
                      <a:cubicBezTo>
                        <a:pt x="649629" y="0"/>
                        <a:pt x="826770" y="71095"/>
                        <a:pt x="826770" y="254633"/>
                      </a:cubicBezTo>
                      <a:cubicBezTo>
                        <a:pt x="826770" y="521515"/>
                        <a:pt x="641691" y="737866"/>
                        <a:pt x="413385" y="737866"/>
                      </a:cubicBezTo>
                      <a:cubicBezTo>
                        <a:pt x="185079" y="737866"/>
                        <a:pt x="0" y="521515"/>
                        <a:pt x="0" y="254633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361" name="円/楕円 27"/>
              <p:cNvSpPr/>
              <p:nvPr/>
            </p:nvSpPr>
            <p:spPr>
              <a:xfrm>
                <a:off x="4376923" y="4656252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62" name="円/楕円 27"/>
              <p:cNvSpPr/>
              <p:nvPr/>
            </p:nvSpPr>
            <p:spPr>
              <a:xfrm rot="10800000">
                <a:off x="4207261" y="4351922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63" name="円/楕円 27"/>
              <p:cNvSpPr/>
              <p:nvPr/>
            </p:nvSpPr>
            <p:spPr>
              <a:xfrm rot="10800000">
                <a:off x="4564222" y="4351922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64" name="正方形/長方形 67"/>
              <p:cNvSpPr/>
              <p:nvPr/>
            </p:nvSpPr>
            <p:spPr>
              <a:xfrm>
                <a:off x="4437514" y="4577199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65" name="円/楕円 27"/>
              <p:cNvSpPr/>
              <p:nvPr/>
            </p:nvSpPr>
            <p:spPr>
              <a:xfrm>
                <a:off x="4207261" y="4492000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66" name="円/楕円 27"/>
              <p:cNvSpPr/>
              <p:nvPr/>
            </p:nvSpPr>
            <p:spPr>
              <a:xfrm>
                <a:off x="4564222" y="4492000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399" name="グループ化 1398"/>
          <p:cNvGrpSpPr/>
          <p:nvPr/>
        </p:nvGrpSpPr>
        <p:grpSpPr>
          <a:xfrm>
            <a:off x="4185074" y="5213416"/>
            <a:ext cx="1548012" cy="1099833"/>
            <a:chOff x="4269820" y="4193730"/>
            <a:chExt cx="2001560" cy="1422070"/>
          </a:xfrm>
        </p:grpSpPr>
        <p:grpSp>
          <p:nvGrpSpPr>
            <p:cNvPr id="1400" name="グループ化 1399"/>
            <p:cNvGrpSpPr/>
            <p:nvPr/>
          </p:nvGrpSpPr>
          <p:grpSpPr>
            <a:xfrm>
              <a:off x="4269820" y="4623274"/>
              <a:ext cx="2001560" cy="992526"/>
              <a:chOff x="4935157" y="965975"/>
              <a:chExt cx="2891520" cy="1433836"/>
            </a:xfrm>
          </p:grpSpPr>
          <p:sp>
            <p:nvSpPr>
              <p:cNvPr id="1421" name="片側の 2 つの角を丸めた四角形 1420"/>
              <p:cNvSpPr/>
              <p:nvPr/>
            </p:nvSpPr>
            <p:spPr>
              <a:xfrm>
                <a:off x="5726958" y="965976"/>
                <a:ext cx="1303020" cy="878840"/>
              </a:xfrm>
              <a:prstGeom prst="round2SameRect">
                <a:avLst>
                  <a:gd name="adj1" fmla="val 22549"/>
                  <a:gd name="adj2" fmla="val 0"/>
                </a:avLst>
              </a:prstGeom>
              <a:pattFill prst="solidDmnd">
                <a:fgClr>
                  <a:srgbClr val="FF0000"/>
                </a:fgClr>
                <a:bgClr>
                  <a:srgbClr val="FFCCFF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22" name="二等辺三角形 1421"/>
              <p:cNvSpPr/>
              <p:nvPr/>
            </p:nvSpPr>
            <p:spPr>
              <a:xfrm rot="10800000">
                <a:off x="6179399" y="1105932"/>
                <a:ext cx="413379" cy="432813"/>
              </a:xfrm>
              <a:prstGeom prst="triangl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423" name="グループ化 1422"/>
              <p:cNvGrpSpPr/>
              <p:nvPr/>
            </p:nvGrpSpPr>
            <p:grpSpPr>
              <a:xfrm>
                <a:off x="5983171" y="965975"/>
                <a:ext cx="799974" cy="624083"/>
                <a:chOff x="5559551" y="2748280"/>
                <a:chExt cx="799974" cy="766188"/>
              </a:xfrm>
              <a:pattFill prst="lgCheck">
                <a:fgClr>
                  <a:srgbClr val="FF0000"/>
                </a:fgClr>
                <a:bgClr>
                  <a:srgbClr val="FF99CC"/>
                </a:bgClr>
              </a:pattFill>
            </p:grpSpPr>
            <p:sp>
              <p:nvSpPr>
                <p:cNvPr id="1444" name="フリーフォーム 1443"/>
                <p:cNvSpPr/>
                <p:nvPr/>
              </p:nvSpPr>
              <p:spPr>
                <a:xfrm flipH="1">
                  <a:off x="5559551" y="2748280"/>
                  <a:ext cx="431520" cy="744252"/>
                </a:xfrm>
                <a:custGeom>
                  <a:avLst/>
                  <a:gdLst>
                    <a:gd name="connsiteX0" fmla="*/ 431520 w 431520"/>
                    <a:gd name="connsiteY0" fmla="*/ 0 h 744252"/>
                    <a:gd name="connsiteX1" fmla="*/ 251110 w 431520"/>
                    <a:gd name="connsiteY1" fmla="*/ 0 h 744252"/>
                    <a:gd name="connsiteX2" fmla="*/ 0 w 431520"/>
                    <a:gd name="connsiteY2" fmla="*/ 559979 h 744252"/>
                    <a:gd name="connsiteX3" fmla="*/ 97777 w 431520"/>
                    <a:gd name="connsiteY3" fmla="*/ 744252 h 744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1520" h="744252">
                      <a:moveTo>
                        <a:pt x="431520" y="0"/>
                      </a:moveTo>
                      <a:lnTo>
                        <a:pt x="251110" y="0"/>
                      </a:lnTo>
                      <a:lnTo>
                        <a:pt x="0" y="559979"/>
                      </a:lnTo>
                      <a:lnTo>
                        <a:pt x="97777" y="744252"/>
                      </a:lnTo>
                      <a:close/>
                    </a:path>
                  </a:pathLst>
                </a:custGeom>
                <a:pattFill prst="solidDmnd">
                  <a:fgClr>
                    <a:srgbClr val="FF0000"/>
                  </a:fgClr>
                  <a:bgClr>
                    <a:srgbClr val="FFCCFF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45" name="平行四辺形 1444"/>
                <p:cNvSpPr/>
                <p:nvPr/>
              </p:nvSpPr>
              <p:spPr>
                <a:xfrm>
                  <a:off x="5835535" y="2748280"/>
                  <a:ext cx="523990" cy="766188"/>
                </a:xfrm>
                <a:prstGeom prst="parallelogram">
                  <a:avLst>
                    <a:gd name="adj" fmla="val 65570"/>
                  </a:avLst>
                </a:prstGeom>
                <a:pattFill prst="solidDmnd">
                  <a:fgClr>
                    <a:srgbClr val="FF0000"/>
                  </a:fgClr>
                  <a:bgClr>
                    <a:srgbClr val="FFCCFF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424" name="角丸四角形 1423"/>
              <p:cNvSpPr/>
              <p:nvPr/>
            </p:nvSpPr>
            <p:spPr>
              <a:xfrm>
                <a:off x="5618625" y="1501970"/>
                <a:ext cx="1519686" cy="517796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25" name="角丸四角形 1424"/>
              <p:cNvSpPr/>
              <p:nvPr/>
            </p:nvSpPr>
            <p:spPr>
              <a:xfrm>
                <a:off x="5618625" y="1647162"/>
                <a:ext cx="1519686" cy="517796"/>
              </a:xfrm>
              <a:prstGeom prst="roundRect">
                <a:avLst>
                  <a:gd name="adj" fmla="val 50000"/>
                </a:avLst>
              </a:prstGeom>
              <a:solidFill>
                <a:srgbClr val="5B9BD5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26" name="角丸四角形 1425"/>
              <p:cNvSpPr/>
              <p:nvPr/>
            </p:nvSpPr>
            <p:spPr>
              <a:xfrm>
                <a:off x="5761066" y="1646239"/>
                <a:ext cx="1234804" cy="58622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27" name="角丸四角形 1426"/>
              <p:cNvSpPr/>
              <p:nvPr/>
            </p:nvSpPr>
            <p:spPr>
              <a:xfrm>
                <a:off x="5997952" y="1646239"/>
                <a:ext cx="761032" cy="586222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28" name="角丸四角形 1427"/>
              <p:cNvSpPr/>
              <p:nvPr/>
            </p:nvSpPr>
            <p:spPr>
              <a:xfrm>
                <a:off x="6186396" y="1646239"/>
                <a:ext cx="406383" cy="58622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429" name="グループ化 1428"/>
              <p:cNvGrpSpPr/>
              <p:nvPr/>
            </p:nvGrpSpPr>
            <p:grpSpPr>
              <a:xfrm>
                <a:off x="5828277" y="2100109"/>
                <a:ext cx="1094261" cy="299702"/>
                <a:chOff x="2610657" y="3882413"/>
                <a:chExt cx="1094261" cy="299702"/>
              </a:xfrm>
              <a:solidFill>
                <a:srgbClr val="FFCC99"/>
              </a:solidFill>
            </p:grpSpPr>
            <p:grpSp>
              <p:nvGrpSpPr>
                <p:cNvPr id="1432" name="グループ化 1431"/>
                <p:cNvGrpSpPr/>
                <p:nvPr/>
              </p:nvGrpSpPr>
              <p:grpSpPr>
                <a:xfrm rot="20656335">
                  <a:off x="2610657" y="3882413"/>
                  <a:ext cx="562546" cy="299702"/>
                  <a:chOff x="1271282" y="4221958"/>
                  <a:chExt cx="903520" cy="404758"/>
                </a:xfrm>
                <a:grpFill/>
              </p:grpSpPr>
              <p:sp>
                <p:nvSpPr>
                  <p:cNvPr id="1439" name="円/楕円 31"/>
                  <p:cNvSpPr/>
                  <p:nvPr/>
                </p:nvSpPr>
                <p:spPr>
                  <a:xfrm>
                    <a:off x="1271282" y="4221958"/>
                    <a:ext cx="660044" cy="325835"/>
                  </a:xfrm>
                  <a:custGeom>
                    <a:avLst/>
                    <a:gdLst>
                      <a:gd name="connsiteX0" fmla="*/ 0 w 921543"/>
                      <a:gd name="connsiteY0" fmla="*/ 227390 h 454780"/>
                      <a:gd name="connsiteX1" fmla="*/ 460772 w 921543"/>
                      <a:gd name="connsiteY1" fmla="*/ 0 h 454780"/>
                      <a:gd name="connsiteX2" fmla="*/ 921544 w 921543"/>
                      <a:gd name="connsiteY2" fmla="*/ 227390 h 454780"/>
                      <a:gd name="connsiteX3" fmla="*/ 460772 w 921543"/>
                      <a:gd name="connsiteY3" fmla="*/ 454780 h 454780"/>
                      <a:gd name="connsiteX4" fmla="*/ 0 w 921543"/>
                      <a:gd name="connsiteY4" fmla="*/ 227390 h 454780"/>
                      <a:gd name="connsiteX0" fmla="*/ 35 w 921579"/>
                      <a:gd name="connsiteY0" fmla="*/ 227390 h 340824"/>
                      <a:gd name="connsiteX1" fmla="*/ 460807 w 921579"/>
                      <a:gd name="connsiteY1" fmla="*/ 0 h 340824"/>
                      <a:gd name="connsiteX2" fmla="*/ 921579 w 921579"/>
                      <a:gd name="connsiteY2" fmla="*/ 227390 h 340824"/>
                      <a:gd name="connsiteX3" fmla="*/ 479857 w 921579"/>
                      <a:gd name="connsiteY3" fmla="*/ 340480 h 340824"/>
                      <a:gd name="connsiteX4" fmla="*/ 35 w 921579"/>
                      <a:gd name="connsiteY4" fmla="*/ 227390 h 340824"/>
                      <a:gd name="connsiteX0" fmla="*/ 35 w 921579"/>
                      <a:gd name="connsiteY0" fmla="*/ 227390 h 358777"/>
                      <a:gd name="connsiteX1" fmla="*/ 460807 w 921579"/>
                      <a:gd name="connsiteY1" fmla="*/ 0 h 358777"/>
                      <a:gd name="connsiteX2" fmla="*/ 921579 w 921579"/>
                      <a:gd name="connsiteY2" fmla="*/ 227390 h 358777"/>
                      <a:gd name="connsiteX3" fmla="*/ 479857 w 921579"/>
                      <a:gd name="connsiteY3" fmla="*/ 340480 h 358777"/>
                      <a:gd name="connsiteX4" fmla="*/ 35 w 921579"/>
                      <a:gd name="connsiteY4" fmla="*/ 227390 h 358777"/>
                      <a:gd name="connsiteX0" fmla="*/ 24 w 888230"/>
                      <a:gd name="connsiteY0" fmla="*/ 227501 h 350077"/>
                      <a:gd name="connsiteX1" fmla="*/ 460796 w 888230"/>
                      <a:gd name="connsiteY1" fmla="*/ 111 h 350077"/>
                      <a:gd name="connsiteX2" fmla="*/ 888230 w 888230"/>
                      <a:gd name="connsiteY2" fmla="*/ 258458 h 350077"/>
                      <a:gd name="connsiteX3" fmla="*/ 479846 w 888230"/>
                      <a:gd name="connsiteY3" fmla="*/ 340591 h 350077"/>
                      <a:gd name="connsiteX4" fmla="*/ 24 w 888230"/>
                      <a:gd name="connsiteY4" fmla="*/ 227501 h 350077"/>
                      <a:gd name="connsiteX0" fmla="*/ 33 w 888239"/>
                      <a:gd name="connsiteY0" fmla="*/ 228482 h 351058"/>
                      <a:gd name="connsiteX1" fmla="*/ 460805 w 888239"/>
                      <a:gd name="connsiteY1" fmla="*/ 1092 h 351058"/>
                      <a:gd name="connsiteX2" fmla="*/ 888239 w 888239"/>
                      <a:gd name="connsiteY2" fmla="*/ 259439 h 351058"/>
                      <a:gd name="connsiteX3" fmla="*/ 479855 w 888239"/>
                      <a:gd name="connsiteY3" fmla="*/ 341572 h 351058"/>
                      <a:gd name="connsiteX4" fmla="*/ 33 w 888239"/>
                      <a:gd name="connsiteY4" fmla="*/ 228482 h 351058"/>
                      <a:gd name="connsiteX0" fmla="*/ 21 w 921564"/>
                      <a:gd name="connsiteY0" fmla="*/ 218063 h 350850"/>
                      <a:gd name="connsiteX1" fmla="*/ 494130 w 921564"/>
                      <a:gd name="connsiteY1" fmla="*/ 198 h 350850"/>
                      <a:gd name="connsiteX2" fmla="*/ 921564 w 921564"/>
                      <a:gd name="connsiteY2" fmla="*/ 258545 h 350850"/>
                      <a:gd name="connsiteX3" fmla="*/ 513180 w 921564"/>
                      <a:gd name="connsiteY3" fmla="*/ 340678 h 350850"/>
                      <a:gd name="connsiteX4" fmla="*/ 21 w 921564"/>
                      <a:gd name="connsiteY4" fmla="*/ 218063 h 350850"/>
                      <a:gd name="connsiteX0" fmla="*/ 34 w 921577"/>
                      <a:gd name="connsiteY0" fmla="*/ 218057 h 331822"/>
                      <a:gd name="connsiteX1" fmla="*/ 494143 w 921577"/>
                      <a:gd name="connsiteY1" fmla="*/ 192 h 331822"/>
                      <a:gd name="connsiteX2" fmla="*/ 921577 w 921577"/>
                      <a:gd name="connsiteY2" fmla="*/ 258539 h 331822"/>
                      <a:gd name="connsiteX3" fmla="*/ 517955 w 921577"/>
                      <a:gd name="connsiteY3" fmla="*/ 304954 h 331822"/>
                      <a:gd name="connsiteX4" fmla="*/ 34 w 921577"/>
                      <a:gd name="connsiteY4" fmla="*/ 218057 h 331822"/>
                      <a:gd name="connsiteX0" fmla="*/ 34 w 921577"/>
                      <a:gd name="connsiteY0" fmla="*/ 218057 h 342993"/>
                      <a:gd name="connsiteX1" fmla="*/ 494143 w 921577"/>
                      <a:gd name="connsiteY1" fmla="*/ 192 h 342993"/>
                      <a:gd name="connsiteX2" fmla="*/ 921577 w 921577"/>
                      <a:gd name="connsiteY2" fmla="*/ 258539 h 342993"/>
                      <a:gd name="connsiteX3" fmla="*/ 517955 w 921577"/>
                      <a:gd name="connsiteY3" fmla="*/ 304954 h 342993"/>
                      <a:gd name="connsiteX4" fmla="*/ 34 w 921577"/>
                      <a:gd name="connsiteY4" fmla="*/ 218057 h 342993"/>
                      <a:gd name="connsiteX0" fmla="*/ 22 w 921565"/>
                      <a:gd name="connsiteY0" fmla="*/ 218046 h 318209"/>
                      <a:gd name="connsiteX1" fmla="*/ 494131 w 921565"/>
                      <a:gd name="connsiteY1" fmla="*/ 181 h 318209"/>
                      <a:gd name="connsiteX2" fmla="*/ 921565 w 921565"/>
                      <a:gd name="connsiteY2" fmla="*/ 258528 h 318209"/>
                      <a:gd name="connsiteX3" fmla="*/ 513180 w 921565"/>
                      <a:gd name="connsiteY3" fmla="*/ 240649 h 318209"/>
                      <a:gd name="connsiteX4" fmla="*/ 22 w 921565"/>
                      <a:gd name="connsiteY4" fmla="*/ 218046 h 318209"/>
                      <a:gd name="connsiteX0" fmla="*/ 22 w 921565"/>
                      <a:gd name="connsiteY0" fmla="*/ 218046 h 340268"/>
                      <a:gd name="connsiteX1" fmla="*/ 494131 w 921565"/>
                      <a:gd name="connsiteY1" fmla="*/ 181 h 340268"/>
                      <a:gd name="connsiteX2" fmla="*/ 921565 w 921565"/>
                      <a:gd name="connsiteY2" fmla="*/ 258528 h 340268"/>
                      <a:gd name="connsiteX3" fmla="*/ 513180 w 921565"/>
                      <a:gd name="connsiteY3" fmla="*/ 240649 h 340268"/>
                      <a:gd name="connsiteX4" fmla="*/ 22 w 921565"/>
                      <a:gd name="connsiteY4" fmla="*/ 218046 h 340268"/>
                      <a:gd name="connsiteX0" fmla="*/ 2 w 921545"/>
                      <a:gd name="connsiteY0" fmla="*/ 220424 h 342646"/>
                      <a:gd name="connsiteX1" fmla="*/ 517923 w 921545"/>
                      <a:gd name="connsiteY1" fmla="*/ 178 h 342646"/>
                      <a:gd name="connsiteX2" fmla="*/ 921545 w 921545"/>
                      <a:gd name="connsiteY2" fmla="*/ 260906 h 342646"/>
                      <a:gd name="connsiteX3" fmla="*/ 513160 w 921545"/>
                      <a:gd name="connsiteY3" fmla="*/ 243027 h 342646"/>
                      <a:gd name="connsiteX4" fmla="*/ 2 w 921545"/>
                      <a:gd name="connsiteY4" fmla="*/ 220424 h 342646"/>
                      <a:gd name="connsiteX0" fmla="*/ 2 w 921545"/>
                      <a:gd name="connsiteY0" fmla="*/ 220288 h 342510"/>
                      <a:gd name="connsiteX1" fmla="*/ 517923 w 921545"/>
                      <a:gd name="connsiteY1" fmla="*/ 42 h 342510"/>
                      <a:gd name="connsiteX2" fmla="*/ 921545 w 921545"/>
                      <a:gd name="connsiteY2" fmla="*/ 260770 h 342510"/>
                      <a:gd name="connsiteX3" fmla="*/ 513160 w 921545"/>
                      <a:gd name="connsiteY3" fmla="*/ 242891 h 342510"/>
                      <a:gd name="connsiteX4" fmla="*/ 2 w 921545"/>
                      <a:gd name="connsiteY4" fmla="*/ 220288 h 342510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4449 w 749804"/>
                      <a:gd name="connsiteY0" fmla="*/ 93794 h 375291"/>
                      <a:gd name="connsiteX1" fmla="*/ 346182 w 749804"/>
                      <a:gd name="connsiteY1" fmla="*/ 32823 h 375291"/>
                      <a:gd name="connsiteX2" fmla="*/ 749804 w 749804"/>
                      <a:gd name="connsiteY2" fmla="*/ 293551 h 375291"/>
                      <a:gd name="connsiteX3" fmla="*/ 341419 w 749804"/>
                      <a:gd name="connsiteY3" fmla="*/ 275672 h 375291"/>
                      <a:gd name="connsiteX4" fmla="*/ 4449 w 749804"/>
                      <a:gd name="connsiteY4" fmla="*/ 93794 h 3752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49804" h="375291">
                        <a:moveTo>
                          <a:pt x="4449" y="93794"/>
                        </a:moveTo>
                        <a:cubicBezTo>
                          <a:pt x="42730" y="-76323"/>
                          <a:pt x="92579" y="37982"/>
                          <a:pt x="346182" y="32823"/>
                        </a:cubicBezTo>
                        <a:cubicBezTo>
                          <a:pt x="599785" y="27664"/>
                          <a:pt x="749804" y="167967"/>
                          <a:pt x="749804" y="293551"/>
                        </a:cubicBezTo>
                        <a:cubicBezTo>
                          <a:pt x="749804" y="419135"/>
                          <a:pt x="499772" y="389575"/>
                          <a:pt x="341419" y="275672"/>
                        </a:cubicBezTo>
                        <a:cubicBezTo>
                          <a:pt x="183066" y="161769"/>
                          <a:pt x="-33832" y="263911"/>
                          <a:pt x="4449" y="93794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40" name="円/楕円 32"/>
                  <p:cNvSpPr/>
                  <p:nvPr/>
                </p:nvSpPr>
                <p:spPr>
                  <a:xfrm rot="1534639">
                    <a:off x="1822236" y="4405820"/>
                    <a:ext cx="342707" cy="11986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41" name="円/楕円 32"/>
                  <p:cNvSpPr/>
                  <p:nvPr/>
                </p:nvSpPr>
                <p:spPr>
                  <a:xfrm rot="1295949">
                    <a:off x="1787329" y="4444971"/>
                    <a:ext cx="387473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42" name="円/楕円 32"/>
                  <p:cNvSpPr/>
                  <p:nvPr/>
                </p:nvSpPr>
                <p:spPr>
                  <a:xfrm rot="1011749">
                    <a:off x="1756613" y="4466338"/>
                    <a:ext cx="352424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43" name="円/楕円 32"/>
                  <p:cNvSpPr/>
                  <p:nvPr/>
                </p:nvSpPr>
                <p:spPr>
                  <a:xfrm rot="1011749">
                    <a:off x="1714531" y="4491696"/>
                    <a:ext cx="247156" cy="13502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433" name="グループ化 1432"/>
                <p:cNvGrpSpPr/>
                <p:nvPr/>
              </p:nvGrpSpPr>
              <p:grpSpPr>
                <a:xfrm rot="943665" flipH="1">
                  <a:off x="3142372" y="3882413"/>
                  <a:ext cx="562546" cy="299702"/>
                  <a:chOff x="1271282" y="4221958"/>
                  <a:chExt cx="903520" cy="404758"/>
                </a:xfrm>
                <a:grpFill/>
              </p:grpSpPr>
              <p:sp>
                <p:nvSpPr>
                  <p:cNvPr id="1434" name="円/楕円 31"/>
                  <p:cNvSpPr/>
                  <p:nvPr/>
                </p:nvSpPr>
                <p:spPr>
                  <a:xfrm>
                    <a:off x="1271282" y="4221958"/>
                    <a:ext cx="660044" cy="325835"/>
                  </a:xfrm>
                  <a:custGeom>
                    <a:avLst/>
                    <a:gdLst>
                      <a:gd name="connsiteX0" fmla="*/ 0 w 921543"/>
                      <a:gd name="connsiteY0" fmla="*/ 227390 h 454780"/>
                      <a:gd name="connsiteX1" fmla="*/ 460772 w 921543"/>
                      <a:gd name="connsiteY1" fmla="*/ 0 h 454780"/>
                      <a:gd name="connsiteX2" fmla="*/ 921544 w 921543"/>
                      <a:gd name="connsiteY2" fmla="*/ 227390 h 454780"/>
                      <a:gd name="connsiteX3" fmla="*/ 460772 w 921543"/>
                      <a:gd name="connsiteY3" fmla="*/ 454780 h 454780"/>
                      <a:gd name="connsiteX4" fmla="*/ 0 w 921543"/>
                      <a:gd name="connsiteY4" fmla="*/ 227390 h 454780"/>
                      <a:gd name="connsiteX0" fmla="*/ 35 w 921579"/>
                      <a:gd name="connsiteY0" fmla="*/ 227390 h 340824"/>
                      <a:gd name="connsiteX1" fmla="*/ 460807 w 921579"/>
                      <a:gd name="connsiteY1" fmla="*/ 0 h 340824"/>
                      <a:gd name="connsiteX2" fmla="*/ 921579 w 921579"/>
                      <a:gd name="connsiteY2" fmla="*/ 227390 h 340824"/>
                      <a:gd name="connsiteX3" fmla="*/ 479857 w 921579"/>
                      <a:gd name="connsiteY3" fmla="*/ 340480 h 340824"/>
                      <a:gd name="connsiteX4" fmla="*/ 35 w 921579"/>
                      <a:gd name="connsiteY4" fmla="*/ 227390 h 340824"/>
                      <a:gd name="connsiteX0" fmla="*/ 35 w 921579"/>
                      <a:gd name="connsiteY0" fmla="*/ 227390 h 358777"/>
                      <a:gd name="connsiteX1" fmla="*/ 460807 w 921579"/>
                      <a:gd name="connsiteY1" fmla="*/ 0 h 358777"/>
                      <a:gd name="connsiteX2" fmla="*/ 921579 w 921579"/>
                      <a:gd name="connsiteY2" fmla="*/ 227390 h 358777"/>
                      <a:gd name="connsiteX3" fmla="*/ 479857 w 921579"/>
                      <a:gd name="connsiteY3" fmla="*/ 340480 h 358777"/>
                      <a:gd name="connsiteX4" fmla="*/ 35 w 921579"/>
                      <a:gd name="connsiteY4" fmla="*/ 227390 h 358777"/>
                      <a:gd name="connsiteX0" fmla="*/ 24 w 888230"/>
                      <a:gd name="connsiteY0" fmla="*/ 227501 h 350077"/>
                      <a:gd name="connsiteX1" fmla="*/ 460796 w 888230"/>
                      <a:gd name="connsiteY1" fmla="*/ 111 h 350077"/>
                      <a:gd name="connsiteX2" fmla="*/ 888230 w 888230"/>
                      <a:gd name="connsiteY2" fmla="*/ 258458 h 350077"/>
                      <a:gd name="connsiteX3" fmla="*/ 479846 w 888230"/>
                      <a:gd name="connsiteY3" fmla="*/ 340591 h 350077"/>
                      <a:gd name="connsiteX4" fmla="*/ 24 w 888230"/>
                      <a:gd name="connsiteY4" fmla="*/ 227501 h 350077"/>
                      <a:gd name="connsiteX0" fmla="*/ 33 w 888239"/>
                      <a:gd name="connsiteY0" fmla="*/ 228482 h 351058"/>
                      <a:gd name="connsiteX1" fmla="*/ 460805 w 888239"/>
                      <a:gd name="connsiteY1" fmla="*/ 1092 h 351058"/>
                      <a:gd name="connsiteX2" fmla="*/ 888239 w 888239"/>
                      <a:gd name="connsiteY2" fmla="*/ 259439 h 351058"/>
                      <a:gd name="connsiteX3" fmla="*/ 479855 w 888239"/>
                      <a:gd name="connsiteY3" fmla="*/ 341572 h 351058"/>
                      <a:gd name="connsiteX4" fmla="*/ 33 w 888239"/>
                      <a:gd name="connsiteY4" fmla="*/ 228482 h 351058"/>
                      <a:gd name="connsiteX0" fmla="*/ 21 w 921564"/>
                      <a:gd name="connsiteY0" fmla="*/ 218063 h 350850"/>
                      <a:gd name="connsiteX1" fmla="*/ 494130 w 921564"/>
                      <a:gd name="connsiteY1" fmla="*/ 198 h 350850"/>
                      <a:gd name="connsiteX2" fmla="*/ 921564 w 921564"/>
                      <a:gd name="connsiteY2" fmla="*/ 258545 h 350850"/>
                      <a:gd name="connsiteX3" fmla="*/ 513180 w 921564"/>
                      <a:gd name="connsiteY3" fmla="*/ 340678 h 350850"/>
                      <a:gd name="connsiteX4" fmla="*/ 21 w 921564"/>
                      <a:gd name="connsiteY4" fmla="*/ 218063 h 350850"/>
                      <a:gd name="connsiteX0" fmla="*/ 34 w 921577"/>
                      <a:gd name="connsiteY0" fmla="*/ 218057 h 331822"/>
                      <a:gd name="connsiteX1" fmla="*/ 494143 w 921577"/>
                      <a:gd name="connsiteY1" fmla="*/ 192 h 331822"/>
                      <a:gd name="connsiteX2" fmla="*/ 921577 w 921577"/>
                      <a:gd name="connsiteY2" fmla="*/ 258539 h 331822"/>
                      <a:gd name="connsiteX3" fmla="*/ 517955 w 921577"/>
                      <a:gd name="connsiteY3" fmla="*/ 304954 h 331822"/>
                      <a:gd name="connsiteX4" fmla="*/ 34 w 921577"/>
                      <a:gd name="connsiteY4" fmla="*/ 218057 h 331822"/>
                      <a:gd name="connsiteX0" fmla="*/ 34 w 921577"/>
                      <a:gd name="connsiteY0" fmla="*/ 218057 h 342993"/>
                      <a:gd name="connsiteX1" fmla="*/ 494143 w 921577"/>
                      <a:gd name="connsiteY1" fmla="*/ 192 h 342993"/>
                      <a:gd name="connsiteX2" fmla="*/ 921577 w 921577"/>
                      <a:gd name="connsiteY2" fmla="*/ 258539 h 342993"/>
                      <a:gd name="connsiteX3" fmla="*/ 517955 w 921577"/>
                      <a:gd name="connsiteY3" fmla="*/ 304954 h 342993"/>
                      <a:gd name="connsiteX4" fmla="*/ 34 w 921577"/>
                      <a:gd name="connsiteY4" fmla="*/ 218057 h 342993"/>
                      <a:gd name="connsiteX0" fmla="*/ 22 w 921565"/>
                      <a:gd name="connsiteY0" fmla="*/ 218046 h 318209"/>
                      <a:gd name="connsiteX1" fmla="*/ 494131 w 921565"/>
                      <a:gd name="connsiteY1" fmla="*/ 181 h 318209"/>
                      <a:gd name="connsiteX2" fmla="*/ 921565 w 921565"/>
                      <a:gd name="connsiteY2" fmla="*/ 258528 h 318209"/>
                      <a:gd name="connsiteX3" fmla="*/ 513180 w 921565"/>
                      <a:gd name="connsiteY3" fmla="*/ 240649 h 318209"/>
                      <a:gd name="connsiteX4" fmla="*/ 22 w 921565"/>
                      <a:gd name="connsiteY4" fmla="*/ 218046 h 318209"/>
                      <a:gd name="connsiteX0" fmla="*/ 22 w 921565"/>
                      <a:gd name="connsiteY0" fmla="*/ 218046 h 340268"/>
                      <a:gd name="connsiteX1" fmla="*/ 494131 w 921565"/>
                      <a:gd name="connsiteY1" fmla="*/ 181 h 340268"/>
                      <a:gd name="connsiteX2" fmla="*/ 921565 w 921565"/>
                      <a:gd name="connsiteY2" fmla="*/ 258528 h 340268"/>
                      <a:gd name="connsiteX3" fmla="*/ 513180 w 921565"/>
                      <a:gd name="connsiteY3" fmla="*/ 240649 h 340268"/>
                      <a:gd name="connsiteX4" fmla="*/ 22 w 921565"/>
                      <a:gd name="connsiteY4" fmla="*/ 218046 h 340268"/>
                      <a:gd name="connsiteX0" fmla="*/ 2 w 921545"/>
                      <a:gd name="connsiteY0" fmla="*/ 220424 h 342646"/>
                      <a:gd name="connsiteX1" fmla="*/ 517923 w 921545"/>
                      <a:gd name="connsiteY1" fmla="*/ 178 h 342646"/>
                      <a:gd name="connsiteX2" fmla="*/ 921545 w 921545"/>
                      <a:gd name="connsiteY2" fmla="*/ 260906 h 342646"/>
                      <a:gd name="connsiteX3" fmla="*/ 513160 w 921545"/>
                      <a:gd name="connsiteY3" fmla="*/ 243027 h 342646"/>
                      <a:gd name="connsiteX4" fmla="*/ 2 w 921545"/>
                      <a:gd name="connsiteY4" fmla="*/ 220424 h 342646"/>
                      <a:gd name="connsiteX0" fmla="*/ 2 w 921545"/>
                      <a:gd name="connsiteY0" fmla="*/ 220288 h 342510"/>
                      <a:gd name="connsiteX1" fmla="*/ 517923 w 921545"/>
                      <a:gd name="connsiteY1" fmla="*/ 42 h 342510"/>
                      <a:gd name="connsiteX2" fmla="*/ 921545 w 921545"/>
                      <a:gd name="connsiteY2" fmla="*/ 260770 h 342510"/>
                      <a:gd name="connsiteX3" fmla="*/ 513160 w 921545"/>
                      <a:gd name="connsiteY3" fmla="*/ 242891 h 342510"/>
                      <a:gd name="connsiteX4" fmla="*/ 2 w 921545"/>
                      <a:gd name="connsiteY4" fmla="*/ 220288 h 342510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4449 w 749804"/>
                      <a:gd name="connsiteY0" fmla="*/ 93794 h 375291"/>
                      <a:gd name="connsiteX1" fmla="*/ 346182 w 749804"/>
                      <a:gd name="connsiteY1" fmla="*/ 32823 h 375291"/>
                      <a:gd name="connsiteX2" fmla="*/ 749804 w 749804"/>
                      <a:gd name="connsiteY2" fmla="*/ 293551 h 375291"/>
                      <a:gd name="connsiteX3" fmla="*/ 341419 w 749804"/>
                      <a:gd name="connsiteY3" fmla="*/ 275672 h 375291"/>
                      <a:gd name="connsiteX4" fmla="*/ 4449 w 749804"/>
                      <a:gd name="connsiteY4" fmla="*/ 93794 h 3752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49804" h="375291">
                        <a:moveTo>
                          <a:pt x="4449" y="93794"/>
                        </a:moveTo>
                        <a:cubicBezTo>
                          <a:pt x="42730" y="-76323"/>
                          <a:pt x="92579" y="37982"/>
                          <a:pt x="346182" y="32823"/>
                        </a:cubicBezTo>
                        <a:cubicBezTo>
                          <a:pt x="599785" y="27664"/>
                          <a:pt x="749804" y="167967"/>
                          <a:pt x="749804" y="293551"/>
                        </a:cubicBezTo>
                        <a:cubicBezTo>
                          <a:pt x="749804" y="419135"/>
                          <a:pt x="499772" y="389575"/>
                          <a:pt x="341419" y="275672"/>
                        </a:cubicBezTo>
                        <a:cubicBezTo>
                          <a:pt x="183066" y="161769"/>
                          <a:pt x="-33832" y="263911"/>
                          <a:pt x="4449" y="93794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35" name="円/楕円 32"/>
                  <p:cNvSpPr/>
                  <p:nvPr/>
                </p:nvSpPr>
                <p:spPr>
                  <a:xfrm rot="1534639">
                    <a:off x="1822236" y="4405820"/>
                    <a:ext cx="342707" cy="11986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36" name="円/楕円 32"/>
                  <p:cNvSpPr/>
                  <p:nvPr/>
                </p:nvSpPr>
                <p:spPr>
                  <a:xfrm rot="1295949">
                    <a:off x="1787329" y="4444971"/>
                    <a:ext cx="387473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37" name="円/楕円 32"/>
                  <p:cNvSpPr/>
                  <p:nvPr/>
                </p:nvSpPr>
                <p:spPr>
                  <a:xfrm rot="1011749">
                    <a:off x="1756613" y="4466338"/>
                    <a:ext cx="352424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38" name="円/楕円 32"/>
                  <p:cNvSpPr/>
                  <p:nvPr/>
                </p:nvSpPr>
                <p:spPr>
                  <a:xfrm rot="1011749">
                    <a:off x="1714531" y="4491696"/>
                    <a:ext cx="247156" cy="13502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1430" name="フリーフォーム 1429"/>
              <p:cNvSpPr/>
              <p:nvPr/>
            </p:nvSpPr>
            <p:spPr>
              <a:xfrm>
                <a:off x="4935157" y="1022784"/>
                <a:ext cx="1127398" cy="1292033"/>
              </a:xfrm>
              <a:custGeom>
                <a:avLst/>
                <a:gdLst>
                  <a:gd name="connsiteX0" fmla="*/ 862145 w 1127398"/>
                  <a:gd name="connsiteY0" fmla="*/ 0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862145 w 1127398"/>
                  <a:gd name="connsiteY0" fmla="*/ 0 h 1292033"/>
                  <a:gd name="connsiteX1" fmla="*/ 968513 w 1127398"/>
                  <a:gd name="connsiteY1" fmla="*/ 163536 h 1292033"/>
                  <a:gd name="connsiteX2" fmla="*/ 1070113 w 1127398"/>
                  <a:gd name="connsiteY2" fmla="*/ 331813 h 1292033"/>
                  <a:gd name="connsiteX3" fmla="*/ 1084714 w 1127398"/>
                  <a:gd name="connsiteY3" fmla="*/ 733583 h 1292033"/>
                  <a:gd name="connsiteX4" fmla="*/ 890041 w 1127398"/>
                  <a:gd name="connsiteY4" fmla="*/ 1289960 h 1292033"/>
                  <a:gd name="connsiteX5" fmla="*/ 833274 w 1127398"/>
                  <a:gd name="connsiteY5" fmla="*/ 1289882 h 1292033"/>
                  <a:gd name="connsiteX6" fmla="*/ 822618 w 1127398"/>
                  <a:gd name="connsiteY6" fmla="*/ 1292033 h 1292033"/>
                  <a:gd name="connsiteX7" fmla="*/ 466520 w 1127398"/>
                  <a:gd name="connsiteY7" fmla="*/ 1291142 h 1292033"/>
                  <a:gd name="connsiteX8" fmla="*/ 14455 w 1127398"/>
                  <a:gd name="connsiteY8" fmla="*/ 1198125 h 1292033"/>
                  <a:gd name="connsiteX9" fmla="*/ 344114 w 1127398"/>
                  <a:gd name="connsiteY9" fmla="*/ 848175 h 1292033"/>
                  <a:gd name="connsiteX10" fmla="*/ 582297 w 1127398"/>
                  <a:gd name="connsiteY10" fmla="*/ 500044 h 1292033"/>
                  <a:gd name="connsiteX11" fmla="*/ 584497 w 1127398"/>
                  <a:gd name="connsiteY11" fmla="*/ 497093 h 1292033"/>
                  <a:gd name="connsiteX12" fmla="*/ 632805 w 1127398"/>
                  <a:gd name="connsiteY12" fmla="*/ 378450 h 1292033"/>
                  <a:gd name="connsiteX13" fmla="*/ 862145 w 1127398"/>
                  <a:gd name="connsiteY13" fmla="*/ 0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13" fmla="*/ 1059953 w 1127398"/>
                  <a:gd name="connsiteY13" fmla="*/ 254976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1070113 w 1127398"/>
                  <a:gd name="connsiteY0" fmla="*/ 331813 h 1292033"/>
                  <a:gd name="connsiteX1" fmla="*/ 1084714 w 1127398"/>
                  <a:gd name="connsiteY1" fmla="*/ 733583 h 1292033"/>
                  <a:gd name="connsiteX2" fmla="*/ 890041 w 1127398"/>
                  <a:gd name="connsiteY2" fmla="*/ 1289960 h 1292033"/>
                  <a:gd name="connsiteX3" fmla="*/ 833274 w 1127398"/>
                  <a:gd name="connsiteY3" fmla="*/ 1289882 h 1292033"/>
                  <a:gd name="connsiteX4" fmla="*/ 822618 w 1127398"/>
                  <a:gd name="connsiteY4" fmla="*/ 1292033 h 1292033"/>
                  <a:gd name="connsiteX5" fmla="*/ 466520 w 1127398"/>
                  <a:gd name="connsiteY5" fmla="*/ 1291142 h 1292033"/>
                  <a:gd name="connsiteX6" fmla="*/ 14455 w 1127398"/>
                  <a:gd name="connsiteY6" fmla="*/ 1198125 h 1292033"/>
                  <a:gd name="connsiteX7" fmla="*/ 344114 w 1127398"/>
                  <a:gd name="connsiteY7" fmla="*/ 848175 h 1292033"/>
                  <a:gd name="connsiteX8" fmla="*/ 582297 w 1127398"/>
                  <a:gd name="connsiteY8" fmla="*/ 500044 h 1292033"/>
                  <a:gd name="connsiteX9" fmla="*/ 584497 w 1127398"/>
                  <a:gd name="connsiteY9" fmla="*/ 497093 h 1292033"/>
                  <a:gd name="connsiteX10" fmla="*/ 632805 w 1127398"/>
                  <a:gd name="connsiteY10" fmla="*/ 378450 h 1292033"/>
                  <a:gd name="connsiteX11" fmla="*/ 862145 w 1127398"/>
                  <a:gd name="connsiteY11" fmla="*/ 0 h 1292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7398" h="1292033">
                    <a:moveTo>
                      <a:pt x="1070113" y="331813"/>
                    </a:moveTo>
                    <a:cubicBezTo>
                      <a:pt x="1107208" y="454077"/>
                      <a:pt x="1144356" y="574199"/>
                      <a:pt x="1084714" y="733583"/>
                    </a:cubicBezTo>
                    <a:cubicBezTo>
                      <a:pt x="1200102" y="1209108"/>
                      <a:pt x="1063499" y="1282376"/>
                      <a:pt x="890041" y="1289960"/>
                    </a:cubicBezTo>
                    <a:lnTo>
                      <a:pt x="833274" y="1289882"/>
                    </a:lnTo>
                    <a:lnTo>
                      <a:pt x="822618" y="1292033"/>
                    </a:lnTo>
                    <a:lnTo>
                      <a:pt x="466520" y="1291142"/>
                    </a:lnTo>
                    <a:cubicBezTo>
                      <a:pt x="268421" y="1298046"/>
                      <a:pt x="59135" y="1232488"/>
                      <a:pt x="14455" y="1198125"/>
                    </a:cubicBezTo>
                    <a:cubicBezTo>
                      <a:pt x="-57034" y="1143145"/>
                      <a:pt x="149895" y="1058059"/>
                      <a:pt x="344114" y="848175"/>
                    </a:cubicBezTo>
                    <a:cubicBezTo>
                      <a:pt x="450328" y="733396"/>
                      <a:pt x="522499" y="589412"/>
                      <a:pt x="582297" y="500044"/>
                    </a:cubicBezTo>
                    <a:lnTo>
                      <a:pt x="584497" y="497093"/>
                    </a:lnTo>
                    <a:lnTo>
                      <a:pt x="632805" y="378450"/>
                    </a:lnTo>
                    <a:cubicBezTo>
                      <a:pt x="716630" y="184341"/>
                      <a:pt x="810294" y="13654"/>
                      <a:pt x="862145" y="0"/>
                    </a:cubicBezTo>
                  </a:path>
                </a:pathLst>
              </a:custGeom>
              <a:pattFill prst="solidDmnd">
                <a:fgClr>
                  <a:srgbClr val="FF0000"/>
                </a:fgClr>
                <a:bgClr>
                  <a:srgbClr val="FFCCFF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31" name="フリーフォーム 1430"/>
              <p:cNvSpPr/>
              <p:nvPr/>
            </p:nvSpPr>
            <p:spPr>
              <a:xfrm flipH="1">
                <a:off x="6699279" y="1022784"/>
                <a:ext cx="1127398" cy="1292033"/>
              </a:xfrm>
              <a:custGeom>
                <a:avLst/>
                <a:gdLst>
                  <a:gd name="connsiteX0" fmla="*/ 862145 w 1127398"/>
                  <a:gd name="connsiteY0" fmla="*/ 0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862145 w 1127398"/>
                  <a:gd name="connsiteY0" fmla="*/ 0 h 1292033"/>
                  <a:gd name="connsiteX1" fmla="*/ 968513 w 1127398"/>
                  <a:gd name="connsiteY1" fmla="*/ 163536 h 1292033"/>
                  <a:gd name="connsiteX2" fmla="*/ 1070113 w 1127398"/>
                  <a:gd name="connsiteY2" fmla="*/ 331813 h 1292033"/>
                  <a:gd name="connsiteX3" fmla="*/ 1084714 w 1127398"/>
                  <a:gd name="connsiteY3" fmla="*/ 733583 h 1292033"/>
                  <a:gd name="connsiteX4" fmla="*/ 890041 w 1127398"/>
                  <a:gd name="connsiteY4" fmla="*/ 1289960 h 1292033"/>
                  <a:gd name="connsiteX5" fmla="*/ 833274 w 1127398"/>
                  <a:gd name="connsiteY5" fmla="*/ 1289882 h 1292033"/>
                  <a:gd name="connsiteX6" fmla="*/ 822618 w 1127398"/>
                  <a:gd name="connsiteY6" fmla="*/ 1292033 h 1292033"/>
                  <a:gd name="connsiteX7" fmla="*/ 466520 w 1127398"/>
                  <a:gd name="connsiteY7" fmla="*/ 1291142 h 1292033"/>
                  <a:gd name="connsiteX8" fmla="*/ 14455 w 1127398"/>
                  <a:gd name="connsiteY8" fmla="*/ 1198125 h 1292033"/>
                  <a:gd name="connsiteX9" fmla="*/ 344114 w 1127398"/>
                  <a:gd name="connsiteY9" fmla="*/ 848175 h 1292033"/>
                  <a:gd name="connsiteX10" fmla="*/ 582297 w 1127398"/>
                  <a:gd name="connsiteY10" fmla="*/ 500044 h 1292033"/>
                  <a:gd name="connsiteX11" fmla="*/ 584497 w 1127398"/>
                  <a:gd name="connsiteY11" fmla="*/ 497093 h 1292033"/>
                  <a:gd name="connsiteX12" fmla="*/ 632805 w 1127398"/>
                  <a:gd name="connsiteY12" fmla="*/ 378450 h 1292033"/>
                  <a:gd name="connsiteX13" fmla="*/ 862145 w 1127398"/>
                  <a:gd name="connsiteY13" fmla="*/ 0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13" fmla="*/ 1059953 w 1127398"/>
                  <a:gd name="connsiteY13" fmla="*/ 254976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1070113 w 1127398"/>
                  <a:gd name="connsiteY0" fmla="*/ 331813 h 1292033"/>
                  <a:gd name="connsiteX1" fmla="*/ 1084714 w 1127398"/>
                  <a:gd name="connsiteY1" fmla="*/ 733583 h 1292033"/>
                  <a:gd name="connsiteX2" fmla="*/ 890041 w 1127398"/>
                  <a:gd name="connsiteY2" fmla="*/ 1289960 h 1292033"/>
                  <a:gd name="connsiteX3" fmla="*/ 833274 w 1127398"/>
                  <a:gd name="connsiteY3" fmla="*/ 1289882 h 1292033"/>
                  <a:gd name="connsiteX4" fmla="*/ 822618 w 1127398"/>
                  <a:gd name="connsiteY4" fmla="*/ 1292033 h 1292033"/>
                  <a:gd name="connsiteX5" fmla="*/ 466520 w 1127398"/>
                  <a:gd name="connsiteY5" fmla="*/ 1291142 h 1292033"/>
                  <a:gd name="connsiteX6" fmla="*/ 14455 w 1127398"/>
                  <a:gd name="connsiteY6" fmla="*/ 1198125 h 1292033"/>
                  <a:gd name="connsiteX7" fmla="*/ 344114 w 1127398"/>
                  <a:gd name="connsiteY7" fmla="*/ 848175 h 1292033"/>
                  <a:gd name="connsiteX8" fmla="*/ 582297 w 1127398"/>
                  <a:gd name="connsiteY8" fmla="*/ 500044 h 1292033"/>
                  <a:gd name="connsiteX9" fmla="*/ 584497 w 1127398"/>
                  <a:gd name="connsiteY9" fmla="*/ 497093 h 1292033"/>
                  <a:gd name="connsiteX10" fmla="*/ 632805 w 1127398"/>
                  <a:gd name="connsiteY10" fmla="*/ 378450 h 1292033"/>
                  <a:gd name="connsiteX11" fmla="*/ 862145 w 1127398"/>
                  <a:gd name="connsiteY11" fmla="*/ 0 h 1292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7398" h="1292033">
                    <a:moveTo>
                      <a:pt x="1070113" y="331813"/>
                    </a:moveTo>
                    <a:cubicBezTo>
                      <a:pt x="1107208" y="454077"/>
                      <a:pt x="1144356" y="574199"/>
                      <a:pt x="1084714" y="733583"/>
                    </a:cubicBezTo>
                    <a:cubicBezTo>
                      <a:pt x="1200102" y="1209108"/>
                      <a:pt x="1063499" y="1282376"/>
                      <a:pt x="890041" y="1289960"/>
                    </a:cubicBezTo>
                    <a:lnTo>
                      <a:pt x="833274" y="1289882"/>
                    </a:lnTo>
                    <a:lnTo>
                      <a:pt x="822618" y="1292033"/>
                    </a:lnTo>
                    <a:lnTo>
                      <a:pt x="466520" y="1291142"/>
                    </a:lnTo>
                    <a:cubicBezTo>
                      <a:pt x="268421" y="1298046"/>
                      <a:pt x="59135" y="1232488"/>
                      <a:pt x="14455" y="1198125"/>
                    </a:cubicBezTo>
                    <a:cubicBezTo>
                      <a:pt x="-57034" y="1143145"/>
                      <a:pt x="149895" y="1058059"/>
                      <a:pt x="344114" y="848175"/>
                    </a:cubicBezTo>
                    <a:cubicBezTo>
                      <a:pt x="450328" y="733396"/>
                      <a:pt x="522499" y="589412"/>
                      <a:pt x="582297" y="500044"/>
                    </a:cubicBezTo>
                    <a:lnTo>
                      <a:pt x="584497" y="497093"/>
                    </a:lnTo>
                    <a:lnTo>
                      <a:pt x="632805" y="378450"/>
                    </a:lnTo>
                    <a:cubicBezTo>
                      <a:pt x="716630" y="184341"/>
                      <a:pt x="810294" y="13654"/>
                      <a:pt x="862145" y="0"/>
                    </a:cubicBezTo>
                  </a:path>
                </a:pathLst>
              </a:custGeom>
              <a:pattFill prst="solidDmnd">
                <a:fgClr>
                  <a:srgbClr val="FF0000"/>
                </a:fgClr>
                <a:bgClr>
                  <a:srgbClr val="FFCCFF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401" name="グループ化 1400"/>
            <p:cNvGrpSpPr/>
            <p:nvPr/>
          </p:nvGrpSpPr>
          <p:grpSpPr>
            <a:xfrm>
              <a:off x="4933381" y="4193730"/>
              <a:ext cx="708676" cy="735109"/>
              <a:chOff x="903677" y="5311672"/>
              <a:chExt cx="834094" cy="865204"/>
            </a:xfrm>
          </p:grpSpPr>
          <p:sp>
            <p:nvSpPr>
              <p:cNvPr id="1402" name="円/楕円 273"/>
              <p:cNvSpPr/>
              <p:nvPr/>
            </p:nvSpPr>
            <p:spPr>
              <a:xfrm>
                <a:off x="929392" y="5311672"/>
                <a:ext cx="774926" cy="77492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403" name="グループ化 1402"/>
              <p:cNvGrpSpPr/>
              <p:nvPr/>
            </p:nvGrpSpPr>
            <p:grpSpPr>
              <a:xfrm>
                <a:off x="903677" y="5593181"/>
                <a:ext cx="834094" cy="583695"/>
                <a:chOff x="2792183" y="2298226"/>
                <a:chExt cx="1150263" cy="774672"/>
              </a:xfrm>
              <a:solidFill>
                <a:srgbClr val="FFCC99"/>
              </a:solidFill>
            </p:grpSpPr>
            <p:grpSp>
              <p:nvGrpSpPr>
                <p:cNvPr id="1414" name="グループ化 1413"/>
                <p:cNvGrpSpPr/>
                <p:nvPr/>
              </p:nvGrpSpPr>
              <p:grpSpPr>
                <a:xfrm rot="20700000">
                  <a:off x="2792183" y="2425625"/>
                  <a:ext cx="222006" cy="333008"/>
                  <a:chOff x="2687029" y="2802683"/>
                  <a:chExt cx="157843" cy="236764"/>
                </a:xfrm>
                <a:grpFill/>
              </p:grpSpPr>
              <p:sp>
                <p:nvSpPr>
                  <p:cNvPr id="1419" name="円/楕円 307"/>
                  <p:cNvSpPr/>
                  <p:nvPr/>
                </p:nvSpPr>
                <p:spPr>
                  <a:xfrm>
                    <a:off x="2687029" y="2802683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20" name="円/楕円 308"/>
                  <p:cNvSpPr/>
                  <p:nvPr/>
                </p:nvSpPr>
                <p:spPr>
                  <a:xfrm>
                    <a:off x="2715605" y="2843958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415" name="グループ化 1414"/>
                <p:cNvGrpSpPr/>
                <p:nvPr/>
              </p:nvGrpSpPr>
              <p:grpSpPr>
                <a:xfrm rot="900000" flipH="1">
                  <a:off x="3720440" y="2425625"/>
                  <a:ext cx="222006" cy="333008"/>
                  <a:chOff x="2687029" y="2802683"/>
                  <a:chExt cx="157843" cy="236764"/>
                </a:xfrm>
                <a:grpFill/>
              </p:grpSpPr>
              <p:sp>
                <p:nvSpPr>
                  <p:cNvPr id="1417" name="円/楕円 305"/>
                  <p:cNvSpPr/>
                  <p:nvPr/>
                </p:nvSpPr>
                <p:spPr>
                  <a:xfrm>
                    <a:off x="2687029" y="2802683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18" name="円/楕円 306"/>
                  <p:cNvSpPr/>
                  <p:nvPr/>
                </p:nvSpPr>
                <p:spPr>
                  <a:xfrm>
                    <a:off x="2715604" y="2843958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416" name="円/楕円 304"/>
                <p:cNvSpPr/>
                <p:nvPr/>
              </p:nvSpPr>
              <p:spPr>
                <a:xfrm>
                  <a:off x="2890809" y="2298226"/>
                  <a:ext cx="928915" cy="774672"/>
                </a:xfrm>
                <a:custGeom>
                  <a:avLst/>
                  <a:gdLst>
                    <a:gd name="connsiteX0" fmla="*/ 0 w 826769"/>
                    <a:gd name="connsiteY0" fmla="*/ 483233 h 966465"/>
                    <a:gd name="connsiteX1" fmla="*/ 413385 w 826769"/>
                    <a:gd name="connsiteY1" fmla="*/ 0 h 966465"/>
                    <a:gd name="connsiteX2" fmla="*/ 826770 w 826769"/>
                    <a:gd name="connsiteY2" fmla="*/ 483233 h 966465"/>
                    <a:gd name="connsiteX3" fmla="*/ 413385 w 826769"/>
                    <a:gd name="connsiteY3" fmla="*/ 966466 h 966465"/>
                    <a:gd name="connsiteX4" fmla="*/ 0 w 826769"/>
                    <a:gd name="connsiteY4" fmla="*/ 483233 h 966465"/>
                    <a:gd name="connsiteX0" fmla="*/ 0 w 826770"/>
                    <a:gd name="connsiteY0" fmla="*/ 483233 h 966466"/>
                    <a:gd name="connsiteX1" fmla="*/ 413385 w 826770"/>
                    <a:gd name="connsiteY1" fmla="*/ 0 h 966466"/>
                    <a:gd name="connsiteX2" fmla="*/ 826770 w 826770"/>
                    <a:gd name="connsiteY2" fmla="*/ 483233 h 966466"/>
                    <a:gd name="connsiteX3" fmla="*/ 413385 w 826770"/>
                    <a:gd name="connsiteY3" fmla="*/ 966466 h 966466"/>
                    <a:gd name="connsiteX4" fmla="*/ 0 w 826770"/>
                    <a:gd name="connsiteY4" fmla="*/ 483233 h 966466"/>
                    <a:gd name="connsiteX0" fmla="*/ 0 w 826770"/>
                    <a:gd name="connsiteY0" fmla="*/ 483233 h 966466"/>
                    <a:gd name="connsiteX1" fmla="*/ 413385 w 826770"/>
                    <a:gd name="connsiteY1" fmla="*/ 0 h 966466"/>
                    <a:gd name="connsiteX2" fmla="*/ 826770 w 826770"/>
                    <a:gd name="connsiteY2" fmla="*/ 483233 h 966466"/>
                    <a:gd name="connsiteX3" fmla="*/ 413385 w 826770"/>
                    <a:gd name="connsiteY3" fmla="*/ 966466 h 966466"/>
                    <a:gd name="connsiteX4" fmla="*/ 0 w 826770"/>
                    <a:gd name="connsiteY4" fmla="*/ 483233 h 966466"/>
                    <a:gd name="connsiteX0" fmla="*/ 0 w 826770"/>
                    <a:gd name="connsiteY0" fmla="*/ 378458 h 861691"/>
                    <a:gd name="connsiteX1" fmla="*/ 400685 w 826770"/>
                    <a:gd name="connsiteY1" fmla="*/ 0 h 861691"/>
                    <a:gd name="connsiteX2" fmla="*/ 826770 w 826770"/>
                    <a:gd name="connsiteY2" fmla="*/ 378458 h 861691"/>
                    <a:gd name="connsiteX3" fmla="*/ 413385 w 826770"/>
                    <a:gd name="connsiteY3" fmla="*/ 861691 h 861691"/>
                    <a:gd name="connsiteX4" fmla="*/ 0 w 826770"/>
                    <a:gd name="connsiteY4" fmla="*/ 378458 h 861691"/>
                    <a:gd name="connsiteX0" fmla="*/ 0 w 826770"/>
                    <a:gd name="connsiteY0" fmla="*/ 234570 h 717803"/>
                    <a:gd name="connsiteX1" fmla="*/ 400685 w 826770"/>
                    <a:gd name="connsiteY1" fmla="*/ 1368 h 717803"/>
                    <a:gd name="connsiteX2" fmla="*/ 826770 w 826770"/>
                    <a:gd name="connsiteY2" fmla="*/ 234570 h 717803"/>
                    <a:gd name="connsiteX3" fmla="*/ 413385 w 826770"/>
                    <a:gd name="connsiteY3" fmla="*/ 717803 h 717803"/>
                    <a:gd name="connsiteX4" fmla="*/ 0 w 826770"/>
                    <a:gd name="connsiteY4" fmla="*/ 234570 h 717803"/>
                    <a:gd name="connsiteX0" fmla="*/ 0 w 826770"/>
                    <a:gd name="connsiteY0" fmla="*/ 234570 h 717803"/>
                    <a:gd name="connsiteX1" fmla="*/ 400685 w 826770"/>
                    <a:gd name="connsiteY1" fmla="*/ 1368 h 717803"/>
                    <a:gd name="connsiteX2" fmla="*/ 826770 w 826770"/>
                    <a:gd name="connsiteY2" fmla="*/ 234570 h 717803"/>
                    <a:gd name="connsiteX3" fmla="*/ 413385 w 826770"/>
                    <a:gd name="connsiteY3" fmla="*/ 717803 h 717803"/>
                    <a:gd name="connsiteX4" fmla="*/ 0 w 826770"/>
                    <a:gd name="connsiteY4" fmla="*/ 234570 h 717803"/>
                    <a:gd name="connsiteX0" fmla="*/ 0 w 826770"/>
                    <a:gd name="connsiteY0" fmla="*/ 233202 h 716435"/>
                    <a:gd name="connsiteX1" fmla="*/ 400685 w 826770"/>
                    <a:gd name="connsiteY1" fmla="*/ 0 h 716435"/>
                    <a:gd name="connsiteX2" fmla="*/ 826770 w 826770"/>
                    <a:gd name="connsiteY2" fmla="*/ 233202 h 716435"/>
                    <a:gd name="connsiteX3" fmla="*/ 413385 w 826770"/>
                    <a:gd name="connsiteY3" fmla="*/ 716435 h 716435"/>
                    <a:gd name="connsiteX4" fmla="*/ 0 w 826770"/>
                    <a:gd name="connsiteY4" fmla="*/ 233202 h 716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6770" h="716435">
                      <a:moveTo>
                        <a:pt x="0" y="233202"/>
                      </a:moveTo>
                      <a:cubicBezTo>
                        <a:pt x="2382" y="90145"/>
                        <a:pt x="172379" y="0"/>
                        <a:pt x="400685" y="0"/>
                      </a:cubicBezTo>
                      <a:cubicBezTo>
                        <a:pt x="628991" y="0"/>
                        <a:pt x="826770" y="56808"/>
                        <a:pt x="826770" y="233202"/>
                      </a:cubicBezTo>
                      <a:cubicBezTo>
                        <a:pt x="826770" y="500084"/>
                        <a:pt x="641691" y="716435"/>
                        <a:pt x="413385" y="716435"/>
                      </a:cubicBezTo>
                      <a:cubicBezTo>
                        <a:pt x="185079" y="716435"/>
                        <a:pt x="0" y="500084"/>
                        <a:pt x="0" y="233202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404" name="円/楕円 27"/>
              <p:cNvSpPr/>
              <p:nvPr/>
            </p:nvSpPr>
            <p:spPr>
              <a:xfrm>
                <a:off x="1240606" y="6090829"/>
                <a:ext cx="164248" cy="37248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05" name="円/楕円 27"/>
              <p:cNvSpPr/>
              <p:nvPr/>
            </p:nvSpPr>
            <p:spPr>
              <a:xfrm rot="10800000">
                <a:off x="1048450" y="5812410"/>
                <a:ext cx="18745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06" name="円/楕円 27"/>
              <p:cNvSpPr/>
              <p:nvPr/>
            </p:nvSpPr>
            <p:spPr>
              <a:xfrm rot="10800000">
                <a:off x="1405318" y="5812411"/>
                <a:ext cx="18745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07" name="正方形/長方形 67"/>
              <p:cNvSpPr/>
              <p:nvPr/>
            </p:nvSpPr>
            <p:spPr>
              <a:xfrm>
                <a:off x="1303452" y="6005388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08" name="月 1407"/>
              <p:cNvSpPr/>
              <p:nvPr/>
            </p:nvSpPr>
            <p:spPr>
              <a:xfrm>
                <a:off x="944851" y="5460908"/>
                <a:ext cx="198316" cy="499360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09" name="月 1408"/>
              <p:cNvSpPr/>
              <p:nvPr/>
            </p:nvSpPr>
            <p:spPr>
              <a:xfrm>
                <a:off x="1079189" y="5503460"/>
                <a:ext cx="95311" cy="294787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10" name="月 1409"/>
              <p:cNvSpPr/>
              <p:nvPr/>
            </p:nvSpPr>
            <p:spPr>
              <a:xfrm>
                <a:off x="1014428" y="5530748"/>
                <a:ext cx="95311" cy="294787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11" name="月 1410"/>
              <p:cNvSpPr/>
              <p:nvPr/>
            </p:nvSpPr>
            <p:spPr>
              <a:xfrm>
                <a:off x="1145144" y="5472330"/>
                <a:ext cx="95311" cy="294787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12" name="円/楕円 27"/>
              <p:cNvSpPr/>
              <p:nvPr/>
            </p:nvSpPr>
            <p:spPr>
              <a:xfrm rot="10800000" flipV="1">
                <a:off x="1081248" y="5927706"/>
                <a:ext cx="121860" cy="4738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13" name="円/楕円 27"/>
              <p:cNvSpPr/>
              <p:nvPr/>
            </p:nvSpPr>
            <p:spPr>
              <a:xfrm rot="10800000" flipV="1">
                <a:off x="1438116" y="5927706"/>
                <a:ext cx="121860" cy="4738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446" name="グループ化 1445"/>
          <p:cNvGrpSpPr/>
          <p:nvPr/>
        </p:nvGrpSpPr>
        <p:grpSpPr>
          <a:xfrm>
            <a:off x="6066050" y="5255042"/>
            <a:ext cx="1548013" cy="1062212"/>
            <a:chOff x="6381955" y="4242374"/>
            <a:chExt cx="2001560" cy="1373426"/>
          </a:xfrm>
        </p:grpSpPr>
        <p:grpSp>
          <p:nvGrpSpPr>
            <p:cNvPr id="1447" name="グループ化 1446"/>
            <p:cNvGrpSpPr/>
            <p:nvPr/>
          </p:nvGrpSpPr>
          <p:grpSpPr>
            <a:xfrm>
              <a:off x="6381955" y="4623274"/>
              <a:ext cx="2001560" cy="992526"/>
              <a:chOff x="4935157" y="965975"/>
              <a:chExt cx="2891520" cy="1433836"/>
            </a:xfrm>
          </p:grpSpPr>
          <p:sp>
            <p:nvSpPr>
              <p:cNvPr id="1467" name="片側の 2 つの角を丸めた四角形 1466"/>
              <p:cNvSpPr/>
              <p:nvPr/>
            </p:nvSpPr>
            <p:spPr>
              <a:xfrm>
                <a:off x="5726958" y="965976"/>
                <a:ext cx="1303020" cy="878840"/>
              </a:xfrm>
              <a:prstGeom prst="round2SameRect">
                <a:avLst>
                  <a:gd name="adj1" fmla="val 22549"/>
                  <a:gd name="adj2" fmla="val 0"/>
                </a:avLst>
              </a:prstGeom>
              <a:pattFill prst="lgConfetti">
                <a:fgClr>
                  <a:srgbClr val="C00000"/>
                </a:fgClr>
                <a:bgClr>
                  <a:srgbClr val="FF33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68" name="二等辺三角形 1467"/>
              <p:cNvSpPr/>
              <p:nvPr/>
            </p:nvSpPr>
            <p:spPr>
              <a:xfrm rot="10800000">
                <a:off x="6179399" y="1105932"/>
                <a:ext cx="413379" cy="432813"/>
              </a:xfrm>
              <a:prstGeom prst="triangl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469" name="グループ化 1468"/>
              <p:cNvGrpSpPr/>
              <p:nvPr/>
            </p:nvGrpSpPr>
            <p:grpSpPr>
              <a:xfrm>
                <a:off x="5983171" y="965975"/>
                <a:ext cx="799974" cy="624083"/>
                <a:chOff x="5559551" y="2748280"/>
                <a:chExt cx="799974" cy="766188"/>
              </a:xfrm>
              <a:pattFill prst="lgCheck">
                <a:fgClr>
                  <a:srgbClr val="FF0000"/>
                </a:fgClr>
                <a:bgClr>
                  <a:srgbClr val="FF99CC"/>
                </a:bgClr>
              </a:pattFill>
            </p:grpSpPr>
            <p:sp>
              <p:nvSpPr>
                <p:cNvPr id="1490" name="フリーフォーム 1489"/>
                <p:cNvSpPr/>
                <p:nvPr/>
              </p:nvSpPr>
              <p:spPr>
                <a:xfrm flipH="1">
                  <a:off x="5559551" y="2748280"/>
                  <a:ext cx="431520" cy="744252"/>
                </a:xfrm>
                <a:custGeom>
                  <a:avLst/>
                  <a:gdLst>
                    <a:gd name="connsiteX0" fmla="*/ 431520 w 431520"/>
                    <a:gd name="connsiteY0" fmla="*/ 0 h 744252"/>
                    <a:gd name="connsiteX1" fmla="*/ 251110 w 431520"/>
                    <a:gd name="connsiteY1" fmla="*/ 0 h 744252"/>
                    <a:gd name="connsiteX2" fmla="*/ 0 w 431520"/>
                    <a:gd name="connsiteY2" fmla="*/ 559979 h 744252"/>
                    <a:gd name="connsiteX3" fmla="*/ 97777 w 431520"/>
                    <a:gd name="connsiteY3" fmla="*/ 744252 h 744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1520" h="744252">
                      <a:moveTo>
                        <a:pt x="431520" y="0"/>
                      </a:moveTo>
                      <a:lnTo>
                        <a:pt x="251110" y="0"/>
                      </a:lnTo>
                      <a:lnTo>
                        <a:pt x="0" y="559979"/>
                      </a:lnTo>
                      <a:lnTo>
                        <a:pt x="97777" y="744252"/>
                      </a:lnTo>
                      <a:close/>
                    </a:path>
                  </a:pathLst>
                </a:custGeom>
                <a:pattFill prst="lgConfetti">
                  <a:fgClr>
                    <a:srgbClr val="C00000"/>
                  </a:fgClr>
                  <a:bgClr>
                    <a:srgbClr val="FF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91" name="平行四辺形 1490"/>
                <p:cNvSpPr/>
                <p:nvPr/>
              </p:nvSpPr>
              <p:spPr>
                <a:xfrm>
                  <a:off x="5835535" y="2748280"/>
                  <a:ext cx="523990" cy="766188"/>
                </a:xfrm>
                <a:prstGeom prst="parallelogram">
                  <a:avLst>
                    <a:gd name="adj" fmla="val 65570"/>
                  </a:avLst>
                </a:prstGeom>
                <a:pattFill prst="lgConfetti">
                  <a:fgClr>
                    <a:srgbClr val="C00000"/>
                  </a:fgClr>
                  <a:bgClr>
                    <a:srgbClr val="FF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470" name="角丸四角形 1469"/>
              <p:cNvSpPr/>
              <p:nvPr/>
            </p:nvSpPr>
            <p:spPr>
              <a:xfrm>
                <a:off x="5618625" y="1501970"/>
                <a:ext cx="1519686" cy="517796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71" name="角丸四角形 1470"/>
              <p:cNvSpPr/>
              <p:nvPr/>
            </p:nvSpPr>
            <p:spPr>
              <a:xfrm>
                <a:off x="5618625" y="1647162"/>
                <a:ext cx="1519686" cy="517796"/>
              </a:xfrm>
              <a:prstGeom prst="roundRect">
                <a:avLst>
                  <a:gd name="adj" fmla="val 50000"/>
                </a:avLst>
              </a:prstGeom>
              <a:solidFill>
                <a:srgbClr val="5B9BD5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72" name="角丸四角形 1471"/>
              <p:cNvSpPr/>
              <p:nvPr/>
            </p:nvSpPr>
            <p:spPr>
              <a:xfrm>
                <a:off x="5761066" y="1646239"/>
                <a:ext cx="1234804" cy="58622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73" name="角丸四角形 1472"/>
              <p:cNvSpPr/>
              <p:nvPr/>
            </p:nvSpPr>
            <p:spPr>
              <a:xfrm>
                <a:off x="5997952" y="1646239"/>
                <a:ext cx="761032" cy="586222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74" name="角丸四角形 1473"/>
              <p:cNvSpPr/>
              <p:nvPr/>
            </p:nvSpPr>
            <p:spPr>
              <a:xfrm>
                <a:off x="6186396" y="1646239"/>
                <a:ext cx="406383" cy="58622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475" name="グループ化 1474"/>
              <p:cNvGrpSpPr/>
              <p:nvPr/>
            </p:nvGrpSpPr>
            <p:grpSpPr>
              <a:xfrm>
                <a:off x="5828277" y="2100109"/>
                <a:ext cx="1094261" cy="299702"/>
                <a:chOff x="2610657" y="3882413"/>
                <a:chExt cx="1094261" cy="299702"/>
              </a:xfrm>
              <a:solidFill>
                <a:srgbClr val="FFCC99"/>
              </a:solidFill>
            </p:grpSpPr>
            <p:grpSp>
              <p:nvGrpSpPr>
                <p:cNvPr id="1478" name="グループ化 1477"/>
                <p:cNvGrpSpPr/>
                <p:nvPr/>
              </p:nvGrpSpPr>
              <p:grpSpPr>
                <a:xfrm rot="20656335">
                  <a:off x="2610657" y="3882413"/>
                  <a:ext cx="562546" cy="299702"/>
                  <a:chOff x="1271282" y="4221958"/>
                  <a:chExt cx="903520" cy="404758"/>
                </a:xfrm>
                <a:grpFill/>
              </p:grpSpPr>
              <p:sp>
                <p:nvSpPr>
                  <p:cNvPr id="1485" name="円/楕円 31"/>
                  <p:cNvSpPr/>
                  <p:nvPr/>
                </p:nvSpPr>
                <p:spPr>
                  <a:xfrm>
                    <a:off x="1271282" y="4221958"/>
                    <a:ext cx="660044" cy="325835"/>
                  </a:xfrm>
                  <a:custGeom>
                    <a:avLst/>
                    <a:gdLst>
                      <a:gd name="connsiteX0" fmla="*/ 0 w 921543"/>
                      <a:gd name="connsiteY0" fmla="*/ 227390 h 454780"/>
                      <a:gd name="connsiteX1" fmla="*/ 460772 w 921543"/>
                      <a:gd name="connsiteY1" fmla="*/ 0 h 454780"/>
                      <a:gd name="connsiteX2" fmla="*/ 921544 w 921543"/>
                      <a:gd name="connsiteY2" fmla="*/ 227390 h 454780"/>
                      <a:gd name="connsiteX3" fmla="*/ 460772 w 921543"/>
                      <a:gd name="connsiteY3" fmla="*/ 454780 h 454780"/>
                      <a:gd name="connsiteX4" fmla="*/ 0 w 921543"/>
                      <a:gd name="connsiteY4" fmla="*/ 227390 h 454780"/>
                      <a:gd name="connsiteX0" fmla="*/ 35 w 921579"/>
                      <a:gd name="connsiteY0" fmla="*/ 227390 h 340824"/>
                      <a:gd name="connsiteX1" fmla="*/ 460807 w 921579"/>
                      <a:gd name="connsiteY1" fmla="*/ 0 h 340824"/>
                      <a:gd name="connsiteX2" fmla="*/ 921579 w 921579"/>
                      <a:gd name="connsiteY2" fmla="*/ 227390 h 340824"/>
                      <a:gd name="connsiteX3" fmla="*/ 479857 w 921579"/>
                      <a:gd name="connsiteY3" fmla="*/ 340480 h 340824"/>
                      <a:gd name="connsiteX4" fmla="*/ 35 w 921579"/>
                      <a:gd name="connsiteY4" fmla="*/ 227390 h 340824"/>
                      <a:gd name="connsiteX0" fmla="*/ 35 w 921579"/>
                      <a:gd name="connsiteY0" fmla="*/ 227390 h 358777"/>
                      <a:gd name="connsiteX1" fmla="*/ 460807 w 921579"/>
                      <a:gd name="connsiteY1" fmla="*/ 0 h 358777"/>
                      <a:gd name="connsiteX2" fmla="*/ 921579 w 921579"/>
                      <a:gd name="connsiteY2" fmla="*/ 227390 h 358777"/>
                      <a:gd name="connsiteX3" fmla="*/ 479857 w 921579"/>
                      <a:gd name="connsiteY3" fmla="*/ 340480 h 358777"/>
                      <a:gd name="connsiteX4" fmla="*/ 35 w 921579"/>
                      <a:gd name="connsiteY4" fmla="*/ 227390 h 358777"/>
                      <a:gd name="connsiteX0" fmla="*/ 24 w 888230"/>
                      <a:gd name="connsiteY0" fmla="*/ 227501 h 350077"/>
                      <a:gd name="connsiteX1" fmla="*/ 460796 w 888230"/>
                      <a:gd name="connsiteY1" fmla="*/ 111 h 350077"/>
                      <a:gd name="connsiteX2" fmla="*/ 888230 w 888230"/>
                      <a:gd name="connsiteY2" fmla="*/ 258458 h 350077"/>
                      <a:gd name="connsiteX3" fmla="*/ 479846 w 888230"/>
                      <a:gd name="connsiteY3" fmla="*/ 340591 h 350077"/>
                      <a:gd name="connsiteX4" fmla="*/ 24 w 888230"/>
                      <a:gd name="connsiteY4" fmla="*/ 227501 h 350077"/>
                      <a:gd name="connsiteX0" fmla="*/ 33 w 888239"/>
                      <a:gd name="connsiteY0" fmla="*/ 228482 h 351058"/>
                      <a:gd name="connsiteX1" fmla="*/ 460805 w 888239"/>
                      <a:gd name="connsiteY1" fmla="*/ 1092 h 351058"/>
                      <a:gd name="connsiteX2" fmla="*/ 888239 w 888239"/>
                      <a:gd name="connsiteY2" fmla="*/ 259439 h 351058"/>
                      <a:gd name="connsiteX3" fmla="*/ 479855 w 888239"/>
                      <a:gd name="connsiteY3" fmla="*/ 341572 h 351058"/>
                      <a:gd name="connsiteX4" fmla="*/ 33 w 888239"/>
                      <a:gd name="connsiteY4" fmla="*/ 228482 h 351058"/>
                      <a:gd name="connsiteX0" fmla="*/ 21 w 921564"/>
                      <a:gd name="connsiteY0" fmla="*/ 218063 h 350850"/>
                      <a:gd name="connsiteX1" fmla="*/ 494130 w 921564"/>
                      <a:gd name="connsiteY1" fmla="*/ 198 h 350850"/>
                      <a:gd name="connsiteX2" fmla="*/ 921564 w 921564"/>
                      <a:gd name="connsiteY2" fmla="*/ 258545 h 350850"/>
                      <a:gd name="connsiteX3" fmla="*/ 513180 w 921564"/>
                      <a:gd name="connsiteY3" fmla="*/ 340678 h 350850"/>
                      <a:gd name="connsiteX4" fmla="*/ 21 w 921564"/>
                      <a:gd name="connsiteY4" fmla="*/ 218063 h 350850"/>
                      <a:gd name="connsiteX0" fmla="*/ 34 w 921577"/>
                      <a:gd name="connsiteY0" fmla="*/ 218057 h 331822"/>
                      <a:gd name="connsiteX1" fmla="*/ 494143 w 921577"/>
                      <a:gd name="connsiteY1" fmla="*/ 192 h 331822"/>
                      <a:gd name="connsiteX2" fmla="*/ 921577 w 921577"/>
                      <a:gd name="connsiteY2" fmla="*/ 258539 h 331822"/>
                      <a:gd name="connsiteX3" fmla="*/ 517955 w 921577"/>
                      <a:gd name="connsiteY3" fmla="*/ 304954 h 331822"/>
                      <a:gd name="connsiteX4" fmla="*/ 34 w 921577"/>
                      <a:gd name="connsiteY4" fmla="*/ 218057 h 331822"/>
                      <a:gd name="connsiteX0" fmla="*/ 34 w 921577"/>
                      <a:gd name="connsiteY0" fmla="*/ 218057 h 342993"/>
                      <a:gd name="connsiteX1" fmla="*/ 494143 w 921577"/>
                      <a:gd name="connsiteY1" fmla="*/ 192 h 342993"/>
                      <a:gd name="connsiteX2" fmla="*/ 921577 w 921577"/>
                      <a:gd name="connsiteY2" fmla="*/ 258539 h 342993"/>
                      <a:gd name="connsiteX3" fmla="*/ 517955 w 921577"/>
                      <a:gd name="connsiteY3" fmla="*/ 304954 h 342993"/>
                      <a:gd name="connsiteX4" fmla="*/ 34 w 921577"/>
                      <a:gd name="connsiteY4" fmla="*/ 218057 h 342993"/>
                      <a:gd name="connsiteX0" fmla="*/ 22 w 921565"/>
                      <a:gd name="connsiteY0" fmla="*/ 218046 h 318209"/>
                      <a:gd name="connsiteX1" fmla="*/ 494131 w 921565"/>
                      <a:gd name="connsiteY1" fmla="*/ 181 h 318209"/>
                      <a:gd name="connsiteX2" fmla="*/ 921565 w 921565"/>
                      <a:gd name="connsiteY2" fmla="*/ 258528 h 318209"/>
                      <a:gd name="connsiteX3" fmla="*/ 513180 w 921565"/>
                      <a:gd name="connsiteY3" fmla="*/ 240649 h 318209"/>
                      <a:gd name="connsiteX4" fmla="*/ 22 w 921565"/>
                      <a:gd name="connsiteY4" fmla="*/ 218046 h 318209"/>
                      <a:gd name="connsiteX0" fmla="*/ 22 w 921565"/>
                      <a:gd name="connsiteY0" fmla="*/ 218046 h 340268"/>
                      <a:gd name="connsiteX1" fmla="*/ 494131 w 921565"/>
                      <a:gd name="connsiteY1" fmla="*/ 181 h 340268"/>
                      <a:gd name="connsiteX2" fmla="*/ 921565 w 921565"/>
                      <a:gd name="connsiteY2" fmla="*/ 258528 h 340268"/>
                      <a:gd name="connsiteX3" fmla="*/ 513180 w 921565"/>
                      <a:gd name="connsiteY3" fmla="*/ 240649 h 340268"/>
                      <a:gd name="connsiteX4" fmla="*/ 22 w 921565"/>
                      <a:gd name="connsiteY4" fmla="*/ 218046 h 340268"/>
                      <a:gd name="connsiteX0" fmla="*/ 2 w 921545"/>
                      <a:gd name="connsiteY0" fmla="*/ 220424 h 342646"/>
                      <a:gd name="connsiteX1" fmla="*/ 517923 w 921545"/>
                      <a:gd name="connsiteY1" fmla="*/ 178 h 342646"/>
                      <a:gd name="connsiteX2" fmla="*/ 921545 w 921545"/>
                      <a:gd name="connsiteY2" fmla="*/ 260906 h 342646"/>
                      <a:gd name="connsiteX3" fmla="*/ 513160 w 921545"/>
                      <a:gd name="connsiteY3" fmla="*/ 243027 h 342646"/>
                      <a:gd name="connsiteX4" fmla="*/ 2 w 921545"/>
                      <a:gd name="connsiteY4" fmla="*/ 220424 h 342646"/>
                      <a:gd name="connsiteX0" fmla="*/ 2 w 921545"/>
                      <a:gd name="connsiteY0" fmla="*/ 220288 h 342510"/>
                      <a:gd name="connsiteX1" fmla="*/ 517923 w 921545"/>
                      <a:gd name="connsiteY1" fmla="*/ 42 h 342510"/>
                      <a:gd name="connsiteX2" fmla="*/ 921545 w 921545"/>
                      <a:gd name="connsiteY2" fmla="*/ 260770 h 342510"/>
                      <a:gd name="connsiteX3" fmla="*/ 513160 w 921545"/>
                      <a:gd name="connsiteY3" fmla="*/ 242891 h 342510"/>
                      <a:gd name="connsiteX4" fmla="*/ 2 w 921545"/>
                      <a:gd name="connsiteY4" fmla="*/ 220288 h 342510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4449 w 749804"/>
                      <a:gd name="connsiteY0" fmla="*/ 93794 h 375291"/>
                      <a:gd name="connsiteX1" fmla="*/ 346182 w 749804"/>
                      <a:gd name="connsiteY1" fmla="*/ 32823 h 375291"/>
                      <a:gd name="connsiteX2" fmla="*/ 749804 w 749804"/>
                      <a:gd name="connsiteY2" fmla="*/ 293551 h 375291"/>
                      <a:gd name="connsiteX3" fmla="*/ 341419 w 749804"/>
                      <a:gd name="connsiteY3" fmla="*/ 275672 h 375291"/>
                      <a:gd name="connsiteX4" fmla="*/ 4449 w 749804"/>
                      <a:gd name="connsiteY4" fmla="*/ 93794 h 3752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49804" h="375291">
                        <a:moveTo>
                          <a:pt x="4449" y="93794"/>
                        </a:moveTo>
                        <a:cubicBezTo>
                          <a:pt x="42730" y="-76323"/>
                          <a:pt x="92579" y="37982"/>
                          <a:pt x="346182" y="32823"/>
                        </a:cubicBezTo>
                        <a:cubicBezTo>
                          <a:pt x="599785" y="27664"/>
                          <a:pt x="749804" y="167967"/>
                          <a:pt x="749804" y="293551"/>
                        </a:cubicBezTo>
                        <a:cubicBezTo>
                          <a:pt x="749804" y="419135"/>
                          <a:pt x="499772" y="389575"/>
                          <a:pt x="341419" y="275672"/>
                        </a:cubicBezTo>
                        <a:cubicBezTo>
                          <a:pt x="183066" y="161769"/>
                          <a:pt x="-33832" y="263911"/>
                          <a:pt x="4449" y="93794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86" name="円/楕円 32"/>
                  <p:cNvSpPr/>
                  <p:nvPr/>
                </p:nvSpPr>
                <p:spPr>
                  <a:xfrm rot="1534639">
                    <a:off x="1822236" y="4405820"/>
                    <a:ext cx="342707" cy="11986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87" name="円/楕円 32"/>
                  <p:cNvSpPr/>
                  <p:nvPr/>
                </p:nvSpPr>
                <p:spPr>
                  <a:xfrm rot="1295949">
                    <a:off x="1787329" y="4444971"/>
                    <a:ext cx="387473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88" name="円/楕円 32"/>
                  <p:cNvSpPr/>
                  <p:nvPr/>
                </p:nvSpPr>
                <p:spPr>
                  <a:xfrm rot="1011749">
                    <a:off x="1756613" y="4466338"/>
                    <a:ext cx="352424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89" name="円/楕円 32"/>
                  <p:cNvSpPr/>
                  <p:nvPr/>
                </p:nvSpPr>
                <p:spPr>
                  <a:xfrm rot="1011749">
                    <a:off x="1714531" y="4491696"/>
                    <a:ext cx="247156" cy="13502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479" name="グループ化 1478"/>
                <p:cNvGrpSpPr/>
                <p:nvPr/>
              </p:nvGrpSpPr>
              <p:grpSpPr>
                <a:xfrm rot="943665" flipH="1">
                  <a:off x="3142372" y="3882413"/>
                  <a:ext cx="562546" cy="299702"/>
                  <a:chOff x="1271282" y="4221958"/>
                  <a:chExt cx="903520" cy="404758"/>
                </a:xfrm>
                <a:grpFill/>
              </p:grpSpPr>
              <p:sp>
                <p:nvSpPr>
                  <p:cNvPr id="1480" name="円/楕円 31"/>
                  <p:cNvSpPr/>
                  <p:nvPr/>
                </p:nvSpPr>
                <p:spPr>
                  <a:xfrm>
                    <a:off x="1271282" y="4221958"/>
                    <a:ext cx="660044" cy="325835"/>
                  </a:xfrm>
                  <a:custGeom>
                    <a:avLst/>
                    <a:gdLst>
                      <a:gd name="connsiteX0" fmla="*/ 0 w 921543"/>
                      <a:gd name="connsiteY0" fmla="*/ 227390 h 454780"/>
                      <a:gd name="connsiteX1" fmla="*/ 460772 w 921543"/>
                      <a:gd name="connsiteY1" fmla="*/ 0 h 454780"/>
                      <a:gd name="connsiteX2" fmla="*/ 921544 w 921543"/>
                      <a:gd name="connsiteY2" fmla="*/ 227390 h 454780"/>
                      <a:gd name="connsiteX3" fmla="*/ 460772 w 921543"/>
                      <a:gd name="connsiteY3" fmla="*/ 454780 h 454780"/>
                      <a:gd name="connsiteX4" fmla="*/ 0 w 921543"/>
                      <a:gd name="connsiteY4" fmla="*/ 227390 h 454780"/>
                      <a:gd name="connsiteX0" fmla="*/ 35 w 921579"/>
                      <a:gd name="connsiteY0" fmla="*/ 227390 h 340824"/>
                      <a:gd name="connsiteX1" fmla="*/ 460807 w 921579"/>
                      <a:gd name="connsiteY1" fmla="*/ 0 h 340824"/>
                      <a:gd name="connsiteX2" fmla="*/ 921579 w 921579"/>
                      <a:gd name="connsiteY2" fmla="*/ 227390 h 340824"/>
                      <a:gd name="connsiteX3" fmla="*/ 479857 w 921579"/>
                      <a:gd name="connsiteY3" fmla="*/ 340480 h 340824"/>
                      <a:gd name="connsiteX4" fmla="*/ 35 w 921579"/>
                      <a:gd name="connsiteY4" fmla="*/ 227390 h 340824"/>
                      <a:gd name="connsiteX0" fmla="*/ 35 w 921579"/>
                      <a:gd name="connsiteY0" fmla="*/ 227390 h 358777"/>
                      <a:gd name="connsiteX1" fmla="*/ 460807 w 921579"/>
                      <a:gd name="connsiteY1" fmla="*/ 0 h 358777"/>
                      <a:gd name="connsiteX2" fmla="*/ 921579 w 921579"/>
                      <a:gd name="connsiteY2" fmla="*/ 227390 h 358777"/>
                      <a:gd name="connsiteX3" fmla="*/ 479857 w 921579"/>
                      <a:gd name="connsiteY3" fmla="*/ 340480 h 358777"/>
                      <a:gd name="connsiteX4" fmla="*/ 35 w 921579"/>
                      <a:gd name="connsiteY4" fmla="*/ 227390 h 358777"/>
                      <a:gd name="connsiteX0" fmla="*/ 24 w 888230"/>
                      <a:gd name="connsiteY0" fmla="*/ 227501 h 350077"/>
                      <a:gd name="connsiteX1" fmla="*/ 460796 w 888230"/>
                      <a:gd name="connsiteY1" fmla="*/ 111 h 350077"/>
                      <a:gd name="connsiteX2" fmla="*/ 888230 w 888230"/>
                      <a:gd name="connsiteY2" fmla="*/ 258458 h 350077"/>
                      <a:gd name="connsiteX3" fmla="*/ 479846 w 888230"/>
                      <a:gd name="connsiteY3" fmla="*/ 340591 h 350077"/>
                      <a:gd name="connsiteX4" fmla="*/ 24 w 888230"/>
                      <a:gd name="connsiteY4" fmla="*/ 227501 h 350077"/>
                      <a:gd name="connsiteX0" fmla="*/ 33 w 888239"/>
                      <a:gd name="connsiteY0" fmla="*/ 228482 h 351058"/>
                      <a:gd name="connsiteX1" fmla="*/ 460805 w 888239"/>
                      <a:gd name="connsiteY1" fmla="*/ 1092 h 351058"/>
                      <a:gd name="connsiteX2" fmla="*/ 888239 w 888239"/>
                      <a:gd name="connsiteY2" fmla="*/ 259439 h 351058"/>
                      <a:gd name="connsiteX3" fmla="*/ 479855 w 888239"/>
                      <a:gd name="connsiteY3" fmla="*/ 341572 h 351058"/>
                      <a:gd name="connsiteX4" fmla="*/ 33 w 888239"/>
                      <a:gd name="connsiteY4" fmla="*/ 228482 h 351058"/>
                      <a:gd name="connsiteX0" fmla="*/ 21 w 921564"/>
                      <a:gd name="connsiteY0" fmla="*/ 218063 h 350850"/>
                      <a:gd name="connsiteX1" fmla="*/ 494130 w 921564"/>
                      <a:gd name="connsiteY1" fmla="*/ 198 h 350850"/>
                      <a:gd name="connsiteX2" fmla="*/ 921564 w 921564"/>
                      <a:gd name="connsiteY2" fmla="*/ 258545 h 350850"/>
                      <a:gd name="connsiteX3" fmla="*/ 513180 w 921564"/>
                      <a:gd name="connsiteY3" fmla="*/ 340678 h 350850"/>
                      <a:gd name="connsiteX4" fmla="*/ 21 w 921564"/>
                      <a:gd name="connsiteY4" fmla="*/ 218063 h 350850"/>
                      <a:gd name="connsiteX0" fmla="*/ 34 w 921577"/>
                      <a:gd name="connsiteY0" fmla="*/ 218057 h 331822"/>
                      <a:gd name="connsiteX1" fmla="*/ 494143 w 921577"/>
                      <a:gd name="connsiteY1" fmla="*/ 192 h 331822"/>
                      <a:gd name="connsiteX2" fmla="*/ 921577 w 921577"/>
                      <a:gd name="connsiteY2" fmla="*/ 258539 h 331822"/>
                      <a:gd name="connsiteX3" fmla="*/ 517955 w 921577"/>
                      <a:gd name="connsiteY3" fmla="*/ 304954 h 331822"/>
                      <a:gd name="connsiteX4" fmla="*/ 34 w 921577"/>
                      <a:gd name="connsiteY4" fmla="*/ 218057 h 331822"/>
                      <a:gd name="connsiteX0" fmla="*/ 34 w 921577"/>
                      <a:gd name="connsiteY0" fmla="*/ 218057 h 342993"/>
                      <a:gd name="connsiteX1" fmla="*/ 494143 w 921577"/>
                      <a:gd name="connsiteY1" fmla="*/ 192 h 342993"/>
                      <a:gd name="connsiteX2" fmla="*/ 921577 w 921577"/>
                      <a:gd name="connsiteY2" fmla="*/ 258539 h 342993"/>
                      <a:gd name="connsiteX3" fmla="*/ 517955 w 921577"/>
                      <a:gd name="connsiteY3" fmla="*/ 304954 h 342993"/>
                      <a:gd name="connsiteX4" fmla="*/ 34 w 921577"/>
                      <a:gd name="connsiteY4" fmla="*/ 218057 h 342993"/>
                      <a:gd name="connsiteX0" fmla="*/ 22 w 921565"/>
                      <a:gd name="connsiteY0" fmla="*/ 218046 h 318209"/>
                      <a:gd name="connsiteX1" fmla="*/ 494131 w 921565"/>
                      <a:gd name="connsiteY1" fmla="*/ 181 h 318209"/>
                      <a:gd name="connsiteX2" fmla="*/ 921565 w 921565"/>
                      <a:gd name="connsiteY2" fmla="*/ 258528 h 318209"/>
                      <a:gd name="connsiteX3" fmla="*/ 513180 w 921565"/>
                      <a:gd name="connsiteY3" fmla="*/ 240649 h 318209"/>
                      <a:gd name="connsiteX4" fmla="*/ 22 w 921565"/>
                      <a:gd name="connsiteY4" fmla="*/ 218046 h 318209"/>
                      <a:gd name="connsiteX0" fmla="*/ 22 w 921565"/>
                      <a:gd name="connsiteY0" fmla="*/ 218046 h 340268"/>
                      <a:gd name="connsiteX1" fmla="*/ 494131 w 921565"/>
                      <a:gd name="connsiteY1" fmla="*/ 181 h 340268"/>
                      <a:gd name="connsiteX2" fmla="*/ 921565 w 921565"/>
                      <a:gd name="connsiteY2" fmla="*/ 258528 h 340268"/>
                      <a:gd name="connsiteX3" fmla="*/ 513180 w 921565"/>
                      <a:gd name="connsiteY3" fmla="*/ 240649 h 340268"/>
                      <a:gd name="connsiteX4" fmla="*/ 22 w 921565"/>
                      <a:gd name="connsiteY4" fmla="*/ 218046 h 340268"/>
                      <a:gd name="connsiteX0" fmla="*/ 2 w 921545"/>
                      <a:gd name="connsiteY0" fmla="*/ 220424 h 342646"/>
                      <a:gd name="connsiteX1" fmla="*/ 517923 w 921545"/>
                      <a:gd name="connsiteY1" fmla="*/ 178 h 342646"/>
                      <a:gd name="connsiteX2" fmla="*/ 921545 w 921545"/>
                      <a:gd name="connsiteY2" fmla="*/ 260906 h 342646"/>
                      <a:gd name="connsiteX3" fmla="*/ 513160 w 921545"/>
                      <a:gd name="connsiteY3" fmla="*/ 243027 h 342646"/>
                      <a:gd name="connsiteX4" fmla="*/ 2 w 921545"/>
                      <a:gd name="connsiteY4" fmla="*/ 220424 h 342646"/>
                      <a:gd name="connsiteX0" fmla="*/ 2 w 921545"/>
                      <a:gd name="connsiteY0" fmla="*/ 220288 h 342510"/>
                      <a:gd name="connsiteX1" fmla="*/ 517923 w 921545"/>
                      <a:gd name="connsiteY1" fmla="*/ 42 h 342510"/>
                      <a:gd name="connsiteX2" fmla="*/ 921545 w 921545"/>
                      <a:gd name="connsiteY2" fmla="*/ 260770 h 342510"/>
                      <a:gd name="connsiteX3" fmla="*/ 513160 w 921545"/>
                      <a:gd name="connsiteY3" fmla="*/ 242891 h 342510"/>
                      <a:gd name="connsiteX4" fmla="*/ 2 w 921545"/>
                      <a:gd name="connsiteY4" fmla="*/ 220288 h 342510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4449 w 749804"/>
                      <a:gd name="connsiteY0" fmla="*/ 93794 h 375291"/>
                      <a:gd name="connsiteX1" fmla="*/ 346182 w 749804"/>
                      <a:gd name="connsiteY1" fmla="*/ 32823 h 375291"/>
                      <a:gd name="connsiteX2" fmla="*/ 749804 w 749804"/>
                      <a:gd name="connsiteY2" fmla="*/ 293551 h 375291"/>
                      <a:gd name="connsiteX3" fmla="*/ 341419 w 749804"/>
                      <a:gd name="connsiteY3" fmla="*/ 275672 h 375291"/>
                      <a:gd name="connsiteX4" fmla="*/ 4449 w 749804"/>
                      <a:gd name="connsiteY4" fmla="*/ 93794 h 3752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49804" h="375291">
                        <a:moveTo>
                          <a:pt x="4449" y="93794"/>
                        </a:moveTo>
                        <a:cubicBezTo>
                          <a:pt x="42730" y="-76323"/>
                          <a:pt x="92579" y="37982"/>
                          <a:pt x="346182" y="32823"/>
                        </a:cubicBezTo>
                        <a:cubicBezTo>
                          <a:pt x="599785" y="27664"/>
                          <a:pt x="749804" y="167967"/>
                          <a:pt x="749804" y="293551"/>
                        </a:cubicBezTo>
                        <a:cubicBezTo>
                          <a:pt x="749804" y="419135"/>
                          <a:pt x="499772" y="389575"/>
                          <a:pt x="341419" y="275672"/>
                        </a:cubicBezTo>
                        <a:cubicBezTo>
                          <a:pt x="183066" y="161769"/>
                          <a:pt x="-33832" y="263911"/>
                          <a:pt x="4449" y="93794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81" name="円/楕円 32"/>
                  <p:cNvSpPr/>
                  <p:nvPr/>
                </p:nvSpPr>
                <p:spPr>
                  <a:xfrm rot="1534639">
                    <a:off x="1822236" y="4405820"/>
                    <a:ext cx="342707" cy="11986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82" name="円/楕円 32"/>
                  <p:cNvSpPr/>
                  <p:nvPr/>
                </p:nvSpPr>
                <p:spPr>
                  <a:xfrm rot="1295949">
                    <a:off x="1787329" y="4444971"/>
                    <a:ext cx="387473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83" name="円/楕円 32"/>
                  <p:cNvSpPr/>
                  <p:nvPr/>
                </p:nvSpPr>
                <p:spPr>
                  <a:xfrm rot="1011749">
                    <a:off x="1756613" y="4466338"/>
                    <a:ext cx="352424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84" name="円/楕円 32"/>
                  <p:cNvSpPr/>
                  <p:nvPr/>
                </p:nvSpPr>
                <p:spPr>
                  <a:xfrm rot="1011749">
                    <a:off x="1714531" y="4491696"/>
                    <a:ext cx="247156" cy="13502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1476" name="フリーフォーム 1475"/>
              <p:cNvSpPr/>
              <p:nvPr/>
            </p:nvSpPr>
            <p:spPr>
              <a:xfrm>
                <a:off x="4935157" y="1022784"/>
                <a:ext cx="1127398" cy="1292033"/>
              </a:xfrm>
              <a:custGeom>
                <a:avLst/>
                <a:gdLst>
                  <a:gd name="connsiteX0" fmla="*/ 862145 w 1127398"/>
                  <a:gd name="connsiteY0" fmla="*/ 0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862145 w 1127398"/>
                  <a:gd name="connsiteY0" fmla="*/ 0 h 1292033"/>
                  <a:gd name="connsiteX1" fmla="*/ 968513 w 1127398"/>
                  <a:gd name="connsiteY1" fmla="*/ 163536 h 1292033"/>
                  <a:gd name="connsiteX2" fmla="*/ 1070113 w 1127398"/>
                  <a:gd name="connsiteY2" fmla="*/ 331813 h 1292033"/>
                  <a:gd name="connsiteX3" fmla="*/ 1084714 w 1127398"/>
                  <a:gd name="connsiteY3" fmla="*/ 733583 h 1292033"/>
                  <a:gd name="connsiteX4" fmla="*/ 890041 w 1127398"/>
                  <a:gd name="connsiteY4" fmla="*/ 1289960 h 1292033"/>
                  <a:gd name="connsiteX5" fmla="*/ 833274 w 1127398"/>
                  <a:gd name="connsiteY5" fmla="*/ 1289882 h 1292033"/>
                  <a:gd name="connsiteX6" fmla="*/ 822618 w 1127398"/>
                  <a:gd name="connsiteY6" fmla="*/ 1292033 h 1292033"/>
                  <a:gd name="connsiteX7" fmla="*/ 466520 w 1127398"/>
                  <a:gd name="connsiteY7" fmla="*/ 1291142 h 1292033"/>
                  <a:gd name="connsiteX8" fmla="*/ 14455 w 1127398"/>
                  <a:gd name="connsiteY8" fmla="*/ 1198125 h 1292033"/>
                  <a:gd name="connsiteX9" fmla="*/ 344114 w 1127398"/>
                  <a:gd name="connsiteY9" fmla="*/ 848175 h 1292033"/>
                  <a:gd name="connsiteX10" fmla="*/ 582297 w 1127398"/>
                  <a:gd name="connsiteY10" fmla="*/ 500044 h 1292033"/>
                  <a:gd name="connsiteX11" fmla="*/ 584497 w 1127398"/>
                  <a:gd name="connsiteY11" fmla="*/ 497093 h 1292033"/>
                  <a:gd name="connsiteX12" fmla="*/ 632805 w 1127398"/>
                  <a:gd name="connsiteY12" fmla="*/ 378450 h 1292033"/>
                  <a:gd name="connsiteX13" fmla="*/ 862145 w 1127398"/>
                  <a:gd name="connsiteY13" fmla="*/ 0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13" fmla="*/ 1059953 w 1127398"/>
                  <a:gd name="connsiteY13" fmla="*/ 254976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1070113 w 1127398"/>
                  <a:gd name="connsiteY0" fmla="*/ 331813 h 1292033"/>
                  <a:gd name="connsiteX1" fmla="*/ 1084714 w 1127398"/>
                  <a:gd name="connsiteY1" fmla="*/ 733583 h 1292033"/>
                  <a:gd name="connsiteX2" fmla="*/ 890041 w 1127398"/>
                  <a:gd name="connsiteY2" fmla="*/ 1289960 h 1292033"/>
                  <a:gd name="connsiteX3" fmla="*/ 833274 w 1127398"/>
                  <a:gd name="connsiteY3" fmla="*/ 1289882 h 1292033"/>
                  <a:gd name="connsiteX4" fmla="*/ 822618 w 1127398"/>
                  <a:gd name="connsiteY4" fmla="*/ 1292033 h 1292033"/>
                  <a:gd name="connsiteX5" fmla="*/ 466520 w 1127398"/>
                  <a:gd name="connsiteY5" fmla="*/ 1291142 h 1292033"/>
                  <a:gd name="connsiteX6" fmla="*/ 14455 w 1127398"/>
                  <a:gd name="connsiteY6" fmla="*/ 1198125 h 1292033"/>
                  <a:gd name="connsiteX7" fmla="*/ 344114 w 1127398"/>
                  <a:gd name="connsiteY7" fmla="*/ 848175 h 1292033"/>
                  <a:gd name="connsiteX8" fmla="*/ 582297 w 1127398"/>
                  <a:gd name="connsiteY8" fmla="*/ 500044 h 1292033"/>
                  <a:gd name="connsiteX9" fmla="*/ 584497 w 1127398"/>
                  <a:gd name="connsiteY9" fmla="*/ 497093 h 1292033"/>
                  <a:gd name="connsiteX10" fmla="*/ 632805 w 1127398"/>
                  <a:gd name="connsiteY10" fmla="*/ 378450 h 1292033"/>
                  <a:gd name="connsiteX11" fmla="*/ 862145 w 1127398"/>
                  <a:gd name="connsiteY11" fmla="*/ 0 h 1292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7398" h="1292033">
                    <a:moveTo>
                      <a:pt x="1070113" y="331813"/>
                    </a:moveTo>
                    <a:cubicBezTo>
                      <a:pt x="1107208" y="454077"/>
                      <a:pt x="1144356" y="574199"/>
                      <a:pt x="1084714" y="733583"/>
                    </a:cubicBezTo>
                    <a:cubicBezTo>
                      <a:pt x="1200102" y="1209108"/>
                      <a:pt x="1063499" y="1282376"/>
                      <a:pt x="890041" y="1289960"/>
                    </a:cubicBezTo>
                    <a:lnTo>
                      <a:pt x="833274" y="1289882"/>
                    </a:lnTo>
                    <a:lnTo>
                      <a:pt x="822618" y="1292033"/>
                    </a:lnTo>
                    <a:lnTo>
                      <a:pt x="466520" y="1291142"/>
                    </a:lnTo>
                    <a:cubicBezTo>
                      <a:pt x="268421" y="1298046"/>
                      <a:pt x="59135" y="1232488"/>
                      <a:pt x="14455" y="1198125"/>
                    </a:cubicBezTo>
                    <a:cubicBezTo>
                      <a:pt x="-57034" y="1143145"/>
                      <a:pt x="149895" y="1058059"/>
                      <a:pt x="344114" y="848175"/>
                    </a:cubicBezTo>
                    <a:cubicBezTo>
                      <a:pt x="450328" y="733396"/>
                      <a:pt x="522499" y="589412"/>
                      <a:pt x="582297" y="500044"/>
                    </a:cubicBezTo>
                    <a:lnTo>
                      <a:pt x="584497" y="497093"/>
                    </a:lnTo>
                    <a:lnTo>
                      <a:pt x="632805" y="378450"/>
                    </a:lnTo>
                    <a:cubicBezTo>
                      <a:pt x="716630" y="184341"/>
                      <a:pt x="810294" y="13654"/>
                      <a:pt x="862145" y="0"/>
                    </a:cubicBezTo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33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77" name="フリーフォーム 1476"/>
              <p:cNvSpPr/>
              <p:nvPr/>
            </p:nvSpPr>
            <p:spPr>
              <a:xfrm flipH="1">
                <a:off x="6699279" y="1022784"/>
                <a:ext cx="1127398" cy="1292033"/>
              </a:xfrm>
              <a:custGeom>
                <a:avLst/>
                <a:gdLst>
                  <a:gd name="connsiteX0" fmla="*/ 862145 w 1127398"/>
                  <a:gd name="connsiteY0" fmla="*/ 0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862145 w 1127398"/>
                  <a:gd name="connsiteY0" fmla="*/ 0 h 1292033"/>
                  <a:gd name="connsiteX1" fmla="*/ 968513 w 1127398"/>
                  <a:gd name="connsiteY1" fmla="*/ 163536 h 1292033"/>
                  <a:gd name="connsiteX2" fmla="*/ 1070113 w 1127398"/>
                  <a:gd name="connsiteY2" fmla="*/ 331813 h 1292033"/>
                  <a:gd name="connsiteX3" fmla="*/ 1084714 w 1127398"/>
                  <a:gd name="connsiteY3" fmla="*/ 733583 h 1292033"/>
                  <a:gd name="connsiteX4" fmla="*/ 890041 w 1127398"/>
                  <a:gd name="connsiteY4" fmla="*/ 1289960 h 1292033"/>
                  <a:gd name="connsiteX5" fmla="*/ 833274 w 1127398"/>
                  <a:gd name="connsiteY5" fmla="*/ 1289882 h 1292033"/>
                  <a:gd name="connsiteX6" fmla="*/ 822618 w 1127398"/>
                  <a:gd name="connsiteY6" fmla="*/ 1292033 h 1292033"/>
                  <a:gd name="connsiteX7" fmla="*/ 466520 w 1127398"/>
                  <a:gd name="connsiteY7" fmla="*/ 1291142 h 1292033"/>
                  <a:gd name="connsiteX8" fmla="*/ 14455 w 1127398"/>
                  <a:gd name="connsiteY8" fmla="*/ 1198125 h 1292033"/>
                  <a:gd name="connsiteX9" fmla="*/ 344114 w 1127398"/>
                  <a:gd name="connsiteY9" fmla="*/ 848175 h 1292033"/>
                  <a:gd name="connsiteX10" fmla="*/ 582297 w 1127398"/>
                  <a:gd name="connsiteY10" fmla="*/ 500044 h 1292033"/>
                  <a:gd name="connsiteX11" fmla="*/ 584497 w 1127398"/>
                  <a:gd name="connsiteY11" fmla="*/ 497093 h 1292033"/>
                  <a:gd name="connsiteX12" fmla="*/ 632805 w 1127398"/>
                  <a:gd name="connsiteY12" fmla="*/ 378450 h 1292033"/>
                  <a:gd name="connsiteX13" fmla="*/ 862145 w 1127398"/>
                  <a:gd name="connsiteY13" fmla="*/ 0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13" fmla="*/ 1059953 w 1127398"/>
                  <a:gd name="connsiteY13" fmla="*/ 254976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1070113 w 1127398"/>
                  <a:gd name="connsiteY0" fmla="*/ 331813 h 1292033"/>
                  <a:gd name="connsiteX1" fmla="*/ 1084714 w 1127398"/>
                  <a:gd name="connsiteY1" fmla="*/ 733583 h 1292033"/>
                  <a:gd name="connsiteX2" fmla="*/ 890041 w 1127398"/>
                  <a:gd name="connsiteY2" fmla="*/ 1289960 h 1292033"/>
                  <a:gd name="connsiteX3" fmla="*/ 833274 w 1127398"/>
                  <a:gd name="connsiteY3" fmla="*/ 1289882 h 1292033"/>
                  <a:gd name="connsiteX4" fmla="*/ 822618 w 1127398"/>
                  <a:gd name="connsiteY4" fmla="*/ 1292033 h 1292033"/>
                  <a:gd name="connsiteX5" fmla="*/ 466520 w 1127398"/>
                  <a:gd name="connsiteY5" fmla="*/ 1291142 h 1292033"/>
                  <a:gd name="connsiteX6" fmla="*/ 14455 w 1127398"/>
                  <a:gd name="connsiteY6" fmla="*/ 1198125 h 1292033"/>
                  <a:gd name="connsiteX7" fmla="*/ 344114 w 1127398"/>
                  <a:gd name="connsiteY7" fmla="*/ 848175 h 1292033"/>
                  <a:gd name="connsiteX8" fmla="*/ 582297 w 1127398"/>
                  <a:gd name="connsiteY8" fmla="*/ 500044 h 1292033"/>
                  <a:gd name="connsiteX9" fmla="*/ 584497 w 1127398"/>
                  <a:gd name="connsiteY9" fmla="*/ 497093 h 1292033"/>
                  <a:gd name="connsiteX10" fmla="*/ 632805 w 1127398"/>
                  <a:gd name="connsiteY10" fmla="*/ 378450 h 1292033"/>
                  <a:gd name="connsiteX11" fmla="*/ 862145 w 1127398"/>
                  <a:gd name="connsiteY11" fmla="*/ 0 h 1292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7398" h="1292033">
                    <a:moveTo>
                      <a:pt x="1070113" y="331813"/>
                    </a:moveTo>
                    <a:cubicBezTo>
                      <a:pt x="1107208" y="454077"/>
                      <a:pt x="1144356" y="574199"/>
                      <a:pt x="1084714" y="733583"/>
                    </a:cubicBezTo>
                    <a:cubicBezTo>
                      <a:pt x="1200102" y="1209108"/>
                      <a:pt x="1063499" y="1282376"/>
                      <a:pt x="890041" y="1289960"/>
                    </a:cubicBezTo>
                    <a:lnTo>
                      <a:pt x="833274" y="1289882"/>
                    </a:lnTo>
                    <a:lnTo>
                      <a:pt x="822618" y="1292033"/>
                    </a:lnTo>
                    <a:lnTo>
                      <a:pt x="466520" y="1291142"/>
                    </a:lnTo>
                    <a:cubicBezTo>
                      <a:pt x="268421" y="1298046"/>
                      <a:pt x="59135" y="1232488"/>
                      <a:pt x="14455" y="1198125"/>
                    </a:cubicBezTo>
                    <a:cubicBezTo>
                      <a:pt x="-57034" y="1143145"/>
                      <a:pt x="149895" y="1058059"/>
                      <a:pt x="344114" y="848175"/>
                    </a:cubicBezTo>
                    <a:cubicBezTo>
                      <a:pt x="450328" y="733396"/>
                      <a:pt x="522499" y="589412"/>
                      <a:pt x="582297" y="500044"/>
                    </a:cubicBezTo>
                    <a:lnTo>
                      <a:pt x="584497" y="497093"/>
                    </a:lnTo>
                    <a:lnTo>
                      <a:pt x="632805" y="378450"/>
                    </a:lnTo>
                    <a:cubicBezTo>
                      <a:pt x="716630" y="184341"/>
                      <a:pt x="810294" y="13654"/>
                      <a:pt x="862145" y="0"/>
                    </a:cubicBezTo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33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448" name="グループ化 1447"/>
            <p:cNvGrpSpPr/>
            <p:nvPr/>
          </p:nvGrpSpPr>
          <p:grpSpPr>
            <a:xfrm>
              <a:off x="7027047" y="4242374"/>
              <a:ext cx="709081" cy="750771"/>
              <a:chOff x="4869758" y="4184318"/>
              <a:chExt cx="1024362" cy="1084589"/>
            </a:xfrm>
          </p:grpSpPr>
          <p:sp>
            <p:nvSpPr>
              <p:cNvPr id="1449" name="円/楕円 708"/>
              <p:cNvSpPr/>
              <p:nvPr/>
            </p:nvSpPr>
            <p:spPr>
              <a:xfrm>
                <a:off x="4893797" y="4184318"/>
                <a:ext cx="976281" cy="899359"/>
              </a:xfrm>
              <a:custGeom>
                <a:avLst/>
                <a:gdLst/>
                <a:ahLst/>
                <a:cxnLst/>
                <a:rect l="l" t="t" r="r" b="b"/>
                <a:pathLst>
                  <a:path w="795397" h="634204">
                    <a:moveTo>
                      <a:pt x="317102" y="0"/>
                    </a:moveTo>
                    <a:cubicBezTo>
                      <a:pt x="345067" y="0"/>
                      <a:pt x="372186" y="3620"/>
                      <a:pt x="397699" y="11623"/>
                    </a:cubicBezTo>
                    <a:cubicBezTo>
                      <a:pt x="423212" y="3620"/>
                      <a:pt x="450331" y="0"/>
                      <a:pt x="478295" y="0"/>
                    </a:cubicBezTo>
                    <a:cubicBezTo>
                      <a:pt x="653426" y="0"/>
                      <a:pt x="795397" y="141971"/>
                      <a:pt x="795397" y="317102"/>
                    </a:cubicBezTo>
                    <a:cubicBezTo>
                      <a:pt x="795397" y="492233"/>
                      <a:pt x="653426" y="634204"/>
                      <a:pt x="478295" y="634204"/>
                    </a:cubicBezTo>
                    <a:cubicBezTo>
                      <a:pt x="450331" y="634204"/>
                      <a:pt x="423212" y="630584"/>
                      <a:pt x="397699" y="622581"/>
                    </a:cubicBezTo>
                    <a:cubicBezTo>
                      <a:pt x="372186" y="630584"/>
                      <a:pt x="345067" y="634204"/>
                      <a:pt x="317102" y="634204"/>
                    </a:cubicBezTo>
                    <a:cubicBezTo>
                      <a:pt x="141971" y="634204"/>
                      <a:pt x="0" y="492233"/>
                      <a:pt x="0" y="317102"/>
                    </a:cubicBezTo>
                    <a:cubicBezTo>
                      <a:pt x="0" y="141971"/>
                      <a:pt x="141971" y="0"/>
                      <a:pt x="31710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450" name="グループ化 1449"/>
              <p:cNvGrpSpPr/>
              <p:nvPr/>
            </p:nvGrpSpPr>
            <p:grpSpPr>
              <a:xfrm>
                <a:off x="4869758" y="4480593"/>
                <a:ext cx="1024362" cy="704528"/>
                <a:chOff x="2791855" y="2300718"/>
                <a:chExt cx="1150919" cy="761799"/>
              </a:xfrm>
              <a:solidFill>
                <a:srgbClr val="FFCC99"/>
              </a:solidFill>
            </p:grpSpPr>
            <p:grpSp>
              <p:nvGrpSpPr>
                <p:cNvPr id="1460" name="グループ化 1459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465" name="円/楕円 270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66" name="円/楕円 271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461" name="グループ化 1460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463" name="円/楕円 268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64" name="円/楕円 269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462" name="円/楕円 267"/>
                <p:cNvSpPr/>
                <p:nvPr/>
              </p:nvSpPr>
              <p:spPr>
                <a:xfrm>
                  <a:off x="2902858" y="2300718"/>
                  <a:ext cx="928958" cy="761799"/>
                </a:xfrm>
                <a:custGeom>
                  <a:avLst/>
                  <a:gdLst>
                    <a:gd name="connsiteX0" fmla="*/ 0 w 826769"/>
                    <a:gd name="connsiteY0" fmla="*/ 483233 h 966465"/>
                    <a:gd name="connsiteX1" fmla="*/ 413385 w 826769"/>
                    <a:gd name="connsiteY1" fmla="*/ 0 h 966465"/>
                    <a:gd name="connsiteX2" fmla="*/ 826770 w 826769"/>
                    <a:gd name="connsiteY2" fmla="*/ 483233 h 966465"/>
                    <a:gd name="connsiteX3" fmla="*/ 413385 w 826769"/>
                    <a:gd name="connsiteY3" fmla="*/ 966466 h 966465"/>
                    <a:gd name="connsiteX4" fmla="*/ 0 w 826769"/>
                    <a:gd name="connsiteY4" fmla="*/ 483233 h 966465"/>
                    <a:gd name="connsiteX0" fmla="*/ 0 w 826770"/>
                    <a:gd name="connsiteY0" fmla="*/ 483233 h 966466"/>
                    <a:gd name="connsiteX1" fmla="*/ 413385 w 826770"/>
                    <a:gd name="connsiteY1" fmla="*/ 0 h 966466"/>
                    <a:gd name="connsiteX2" fmla="*/ 826770 w 826770"/>
                    <a:gd name="connsiteY2" fmla="*/ 483233 h 966466"/>
                    <a:gd name="connsiteX3" fmla="*/ 413385 w 826770"/>
                    <a:gd name="connsiteY3" fmla="*/ 966466 h 966466"/>
                    <a:gd name="connsiteX4" fmla="*/ 0 w 826770"/>
                    <a:gd name="connsiteY4" fmla="*/ 483233 h 966466"/>
                    <a:gd name="connsiteX0" fmla="*/ 0 w 826770"/>
                    <a:gd name="connsiteY0" fmla="*/ 483233 h 966466"/>
                    <a:gd name="connsiteX1" fmla="*/ 413385 w 826770"/>
                    <a:gd name="connsiteY1" fmla="*/ 0 h 966466"/>
                    <a:gd name="connsiteX2" fmla="*/ 826770 w 826770"/>
                    <a:gd name="connsiteY2" fmla="*/ 483233 h 966466"/>
                    <a:gd name="connsiteX3" fmla="*/ 413385 w 826770"/>
                    <a:gd name="connsiteY3" fmla="*/ 966466 h 966466"/>
                    <a:gd name="connsiteX4" fmla="*/ 0 w 826770"/>
                    <a:gd name="connsiteY4" fmla="*/ 483233 h 966466"/>
                    <a:gd name="connsiteX0" fmla="*/ 0 w 826770"/>
                    <a:gd name="connsiteY0" fmla="*/ 345120 h 828353"/>
                    <a:gd name="connsiteX1" fmla="*/ 408623 w 826770"/>
                    <a:gd name="connsiteY1" fmla="*/ 0 h 828353"/>
                    <a:gd name="connsiteX2" fmla="*/ 826770 w 826770"/>
                    <a:gd name="connsiteY2" fmla="*/ 345120 h 828353"/>
                    <a:gd name="connsiteX3" fmla="*/ 413385 w 826770"/>
                    <a:gd name="connsiteY3" fmla="*/ 828353 h 828353"/>
                    <a:gd name="connsiteX4" fmla="*/ 0 w 826770"/>
                    <a:gd name="connsiteY4" fmla="*/ 345120 h 828353"/>
                    <a:gd name="connsiteX0" fmla="*/ 0 w 826770"/>
                    <a:gd name="connsiteY0" fmla="*/ 224251 h 707484"/>
                    <a:gd name="connsiteX1" fmla="*/ 405448 w 826770"/>
                    <a:gd name="connsiteY1" fmla="*/ 2956 h 707484"/>
                    <a:gd name="connsiteX2" fmla="*/ 826770 w 826770"/>
                    <a:gd name="connsiteY2" fmla="*/ 224251 h 707484"/>
                    <a:gd name="connsiteX3" fmla="*/ 413385 w 826770"/>
                    <a:gd name="connsiteY3" fmla="*/ 707484 h 707484"/>
                    <a:gd name="connsiteX4" fmla="*/ 0 w 826770"/>
                    <a:gd name="connsiteY4" fmla="*/ 224251 h 707484"/>
                    <a:gd name="connsiteX0" fmla="*/ 0 w 826770"/>
                    <a:gd name="connsiteY0" fmla="*/ 224251 h 707484"/>
                    <a:gd name="connsiteX1" fmla="*/ 405448 w 826770"/>
                    <a:gd name="connsiteY1" fmla="*/ 2956 h 707484"/>
                    <a:gd name="connsiteX2" fmla="*/ 826770 w 826770"/>
                    <a:gd name="connsiteY2" fmla="*/ 224251 h 707484"/>
                    <a:gd name="connsiteX3" fmla="*/ 413385 w 826770"/>
                    <a:gd name="connsiteY3" fmla="*/ 707484 h 707484"/>
                    <a:gd name="connsiteX4" fmla="*/ 0 w 826770"/>
                    <a:gd name="connsiteY4" fmla="*/ 224251 h 707484"/>
                    <a:gd name="connsiteX0" fmla="*/ 0 w 826808"/>
                    <a:gd name="connsiteY0" fmla="*/ 221295 h 704528"/>
                    <a:gd name="connsiteX1" fmla="*/ 405448 w 826808"/>
                    <a:gd name="connsiteY1" fmla="*/ 0 h 704528"/>
                    <a:gd name="connsiteX2" fmla="*/ 826770 w 826808"/>
                    <a:gd name="connsiteY2" fmla="*/ 221295 h 704528"/>
                    <a:gd name="connsiteX3" fmla="*/ 413385 w 826808"/>
                    <a:gd name="connsiteY3" fmla="*/ 704528 h 704528"/>
                    <a:gd name="connsiteX4" fmla="*/ 0 w 826808"/>
                    <a:gd name="connsiteY4" fmla="*/ 221295 h 7045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6808" h="704528">
                      <a:moveTo>
                        <a:pt x="0" y="221295"/>
                      </a:moveTo>
                      <a:cubicBezTo>
                        <a:pt x="0" y="75063"/>
                        <a:pt x="177142" y="0"/>
                        <a:pt x="405448" y="0"/>
                      </a:cubicBezTo>
                      <a:cubicBezTo>
                        <a:pt x="633754" y="0"/>
                        <a:pt x="829945" y="78238"/>
                        <a:pt x="826770" y="221295"/>
                      </a:cubicBezTo>
                      <a:cubicBezTo>
                        <a:pt x="826770" y="488177"/>
                        <a:pt x="641691" y="704528"/>
                        <a:pt x="413385" y="704528"/>
                      </a:cubicBezTo>
                      <a:cubicBezTo>
                        <a:pt x="185079" y="704528"/>
                        <a:pt x="0" y="488177"/>
                        <a:pt x="0" y="221295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451" name="円/楕円 27"/>
              <p:cNvSpPr/>
              <p:nvPr/>
            </p:nvSpPr>
            <p:spPr>
              <a:xfrm>
                <a:off x="5283604" y="5106996"/>
                <a:ext cx="201596" cy="38902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-1 w 3210417"/>
                  <a:gd name="connsiteY0" fmla="*/ 52804 h 399089"/>
                  <a:gd name="connsiteX1" fmla="*/ 1605199 w 3210417"/>
                  <a:gd name="connsiteY1" fmla="*/ 16269 h 399089"/>
                  <a:gd name="connsiteX2" fmla="*/ 3210417 w 3210417"/>
                  <a:gd name="connsiteY2" fmla="*/ 52804 h 399089"/>
                  <a:gd name="connsiteX3" fmla="*/ 1605208 w 3210417"/>
                  <a:gd name="connsiteY3" fmla="*/ 399089 h 399089"/>
                  <a:gd name="connsiteX4" fmla="*/ -1 w 3210417"/>
                  <a:gd name="connsiteY4" fmla="*/ 52804 h 399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17" h="399089">
                    <a:moveTo>
                      <a:pt x="-1" y="52804"/>
                    </a:moveTo>
                    <a:cubicBezTo>
                      <a:pt x="-2" y="-10999"/>
                      <a:pt x="718667" y="16269"/>
                      <a:pt x="1605199" y="16269"/>
                    </a:cubicBezTo>
                    <a:cubicBezTo>
                      <a:pt x="2491731" y="16269"/>
                      <a:pt x="3210417" y="-38438"/>
                      <a:pt x="3210417" y="52804"/>
                    </a:cubicBezTo>
                    <a:cubicBezTo>
                      <a:pt x="3210417" y="144046"/>
                      <a:pt x="2491740" y="399089"/>
                      <a:pt x="1605208" y="399089"/>
                    </a:cubicBezTo>
                    <a:cubicBezTo>
                      <a:pt x="718676" y="399089"/>
                      <a:pt x="1" y="116607"/>
                      <a:pt x="-1" y="5280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52" name="円/楕円 27"/>
              <p:cNvSpPr/>
              <p:nvPr/>
            </p:nvSpPr>
            <p:spPr>
              <a:xfrm rot="10800000">
                <a:off x="5081735" y="4792058"/>
                <a:ext cx="201600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53" name="円/楕円 27"/>
              <p:cNvSpPr/>
              <p:nvPr/>
            </p:nvSpPr>
            <p:spPr>
              <a:xfrm rot="10800000">
                <a:off x="5466891" y="4792058"/>
                <a:ext cx="201600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54" name="正方形/長方形 67"/>
              <p:cNvSpPr/>
              <p:nvPr/>
            </p:nvSpPr>
            <p:spPr>
              <a:xfrm>
                <a:off x="5353635" y="4983400"/>
                <a:ext cx="61529" cy="31538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55" name="月 1454"/>
              <p:cNvSpPr/>
              <p:nvPr/>
            </p:nvSpPr>
            <p:spPr>
              <a:xfrm>
                <a:off x="4942358" y="4316877"/>
                <a:ext cx="156085" cy="952030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56" name="月 1455"/>
              <p:cNvSpPr/>
              <p:nvPr/>
            </p:nvSpPr>
            <p:spPr>
              <a:xfrm flipH="1">
                <a:off x="5667153" y="4316877"/>
                <a:ext cx="156085" cy="952030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57" name="フリーフォーム 1456"/>
              <p:cNvSpPr/>
              <p:nvPr/>
            </p:nvSpPr>
            <p:spPr>
              <a:xfrm flipH="1">
                <a:off x="5067001" y="4415130"/>
                <a:ext cx="630870" cy="433243"/>
              </a:xfrm>
              <a:custGeom>
                <a:avLst/>
                <a:gdLst>
                  <a:gd name="connsiteX0" fmla="*/ 109350 w 630870"/>
                  <a:gd name="connsiteY0" fmla="*/ 59118 h 367794"/>
                  <a:gd name="connsiteX1" fmla="*/ 47970 w 630870"/>
                  <a:gd name="connsiteY1" fmla="*/ 197828 h 367794"/>
                  <a:gd name="connsiteX2" fmla="*/ 109350 w 630870"/>
                  <a:gd name="connsiteY2" fmla="*/ 336538 h 367794"/>
                  <a:gd name="connsiteX3" fmla="*/ 78660 w 630870"/>
                  <a:gd name="connsiteY3" fmla="*/ 197828 h 367794"/>
                  <a:gd name="connsiteX4" fmla="*/ 109350 w 630870"/>
                  <a:gd name="connsiteY4" fmla="*/ 59118 h 367794"/>
                  <a:gd name="connsiteX5" fmla="*/ 437082 w 630870"/>
                  <a:gd name="connsiteY5" fmla="*/ 44698 h 367794"/>
                  <a:gd name="connsiteX6" fmla="*/ 467772 w 630870"/>
                  <a:gd name="connsiteY6" fmla="*/ 183408 h 367794"/>
                  <a:gd name="connsiteX7" fmla="*/ 437082 w 630870"/>
                  <a:gd name="connsiteY7" fmla="*/ 322118 h 367794"/>
                  <a:gd name="connsiteX8" fmla="*/ 498462 w 630870"/>
                  <a:gd name="connsiteY8" fmla="*/ 183408 h 367794"/>
                  <a:gd name="connsiteX9" fmla="*/ 437082 w 630870"/>
                  <a:gd name="connsiteY9" fmla="*/ 44698 h 367794"/>
                  <a:gd name="connsiteX10" fmla="*/ 72299 w 630870"/>
                  <a:gd name="connsiteY10" fmla="*/ 31256 h 367794"/>
                  <a:gd name="connsiteX11" fmla="*/ 0 w 630870"/>
                  <a:gd name="connsiteY11" fmla="*/ 199525 h 367794"/>
                  <a:gd name="connsiteX12" fmla="*/ 72299 w 630870"/>
                  <a:gd name="connsiteY12" fmla="*/ 367794 h 367794"/>
                  <a:gd name="connsiteX13" fmla="*/ 36149 w 630870"/>
                  <a:gd name="connsiteY13" fmla="*/ 199525 h 367794"/>
                  <a:gd name="connsiteX14" fmla="*/ 72299 w 630870"/>
                  <a:gd name="connsiteY14" fmla="*/ 31256 h 367794"/>
                  <a:gd name="connsiteX15" fmla="*/ 558571 w 630870"/>
                  <a:gd name="connsiteY15" fmla="*/ 31256 h 367794"/>
                  <a:gd name="connsiteX16" fmla="*/ 594721 w 630870"/>
                  <a:gd name="connsiteY16" fmla="*/ 199525 h 367794"/>
                  <a:gd name="connsiteX17" fmla="*/ 558571 w 630870"/>
                  <a:gd name="connsiteY17" fmla="*/ 367794 h 367794"/>
                  <a:gd name="connsiteX18" fmla="*/ 630870 w 630870"/>
                  <a:gd name="connsiteY18" fmla="*/ 199525 h 367794"/>
                  <a:gd name="connsiteX19" fmla="*/ 558571 w 630870"/>
                  <a:gd name="connsiteY19" fmla="*/ 31256 h 367794"/>
                  <a:gd name="connsiteX20" fmla="*/ 161211 w 630870"/>
                  <a:gd name="connsiteY20" fmla="*/ 13764 h 367794"/>
                  <a:gd name="connsiteX21" fmla="*/ 88912 w 630870"/>
                  <a:gd name="connsiteY21" fmla="*/ 182033 h 367794"/>
                  <a:gd name="connsiteX22" fmla="*/ 161211 w 630870"/>
                  <a:gd name="connsiteY22" fmla="*/ 350302 h 367794"/>
                  <a:gd name="connsiteX23" fmla="*/ 134602 w 630870"/>
                  <a:gd name="connsiteY23" fmla="*/ 276098 h 367794"/>
                  <a:gd name="connsiteX24" fmla="*/ 131913 w 630870"/>
                  <a:gd name="connsiteY24" fmla="*/ 249585 h 367794"/>
                  <a:gd name="connsiteX25" fmla="*/ 141432 w 630870"/>
                  <a:gd name="connsiteY25" fmla="*/ 281491 h 367794"/>
                  <a:gd name="connsiteX26" fmla="*/ 184834 w 630870"/>
                  <a:gd name="connsiteY26" fmla="*/ 322118 h 367794"/>
                  <a:gd name="connsiteX27" fmla="*/ 154144 w 630870"/>
                  <a:gd name="connsiteY27" fmla="*/ 183408 h 367794"/>
                  <a:gd name="connsiteX28" fmla="*/ 184834 w 630870"/>
                  <a:gd name="connsiteY28" fmla="*/ 44698 h 367794"/>
                  <a:gd name="connsiteX29" fmla="*/ 141432 w 630870"/>
                  <a:gd name="connsiteY29" fmla="*/ 85326 h 367794"/>
                  <a:gd name="connsiteX30" fmla="*/ 131490 w 630870"/>
                  <a:gd name="connsiteY30" fmla="*/ 118648 h 367794"/>
                  <a:gd name="connsiteX31" fmla="*/ 134602 w 630870"/>
                  <a:gd name="connsiteY31" fmla="*/ 87968 h 367794"/>
                  <a:gd name="connsiteX32" fmla="*/ 161211 w 630870"/>
                  <a:gd name="connsiteY32" fmla="*/ 13764 h 367794"/>
                  <a:gd name="connsiteX33" fmla="*/ 469660 w 630870"/>
                  <a:gd name="connsiteY33" fmla="*/ 13764 h 367794"/>
                  <a:gd name="connsiteX34" fmla="*/ 505810 w 630870"/>
                  <a:gd name="connsiteY34" fmla="*/ 182033 h 367794"/>
                  <a:gd name="connsiteX35" fmla="*/ 469660 w 630870"/>
                  <a:gd name="connsiteY35" fmla="*/ 350302 h 367794"/>
                  <a:gd name="connsiteX36" fmla="*/ 536278 w 630870"/>
                  <a:gd name="connsiteY36" fmla="*/ 247531 h 367794"/>
                  <a:gd name="connsiteX37" fmla="*/ 541799 w 630870"/>
                  <a:gd name="connsiteY37" fmla="*/ 183884 h 367794"/>
                  <a:gd name="connsiteX38" fmla="*/ 543255 w 630870"/>
                  <a:gd name="connsiteY38" fmla="*/ 197828 h 367794"/>
                  <a:gd name="connsiteX39" fmla="*/ 512565 w 630870"/>
                  <a:gd name="connsiteY39" fmla="*/ 336538 h 367794"/>
                  <a:gd name="connsiteX40" fmla="*/ 573945 w 630870"/>
                  <a:gd name="connsiteY40" fmla="*/ 197828 h 367794"/>
                  <a:gd name="connsiteX41" fmla="*/ 536457 w 630870"/>
                  <a:gd name="connsiteY41" fmla="*/ 70019 h 367794"/>
                  <a:gd name="connsiteX42" fmla="*/ 520620 w 630870"/>
                  <a:gd name="connsiteY42" fmla="*/ 62793 h 367794"/>
                  <a:gd name="connsiteX43" fmla="*/ 497802 w 630870"/>
                  <a:gd name="connsiteY43" fmla="*/ 26987 h 367794"/>
                  <a:gd name="connsiteX44" fmla="*/ 469660 w 630870"/>
                  <a:gd name="connsiteY44" fmla="*/ 13764 h 367794"/>
                  <a:gd name="connsiteX45" fmla="*/ 249594 w 630870"/>
                  <a:gd name="connsiteY45" fmla="*/ 0 h 367794"/>
                  <a:gd name="connsiteX46" fmla="*/ 177295 w 630870"/>
                  <a:gd name="connsiteY46" fmla="*/ 168269 h 367794"/>
                  <a:gd name="connsiteX47" fmla="*/ 249594 w 630870"/>
                  <a:gd name="connsiteY47" fmla="*/ 336538 h 367794"/>
                  <a:gd name="connsiteX48" fmla="*/ 234345 w 630870"/>
                  <a:gd name="connsiteY48" fmla="*/ 302798 h 367794"/>
                  <a:gd name="connsiteX49" fmla="*/ 231689 w 630870"/>
                  <a:gd name="connsiteY49" fmla="*/ 293338 h 367794"/>
                  <a:gd name="connsiteX50" fmla="*/ 235977 w 630870"/>
                  <a:gd name="connsiteY50" fmla="*/ 299872 h 367794"/>
                  <a:gd name="connsiteX51" fmla="*/ 259869 w 630870"/>
                  <a:gd name="connsiteY51" fmla="*/ 310772 h 367794"/>
                  <a:gd name="connsiteX52" fmla="*/ 229179 w 630870"/>
                  <a:gd name="connsiteY52" fmla="*/ 172062 h 367794"/>
                  <a:gd name="connsiteX53" fmla="*/ 259869 w 630870"/>
                  <a:gd name="connsiteY53" fmla="*/ 33352 h 367794"/>
                  <a:gd name="connsiteX54" fmla="*/ 235977 w 630870"/>
                  <a:gd name="connsiteY54" fmla="*/ 44253 h 367794"/>
                  <a:gd name="connsiteX55" fmla="*/ 227968 w 630870"/>
                  <a:gd name="connsiteY55" fmla="*/ 56457 h 367794"/>
                  <a:gd name="connsiteX56" fmla="*/ 234345 w 630870"/>
                  <a:gd name="connsiteY56" fmla="*/ 33740 h 367794"/>
                  <a:gd name="connsiteX57" fmla="*/ 249594 w 630870"/>
                  <a:gd name="connsiteY57" fmla="*/ 0 h 367794"/>
                  <a:gd name="connsiteX58" fmla="*/ 381276 w 630870"/>
                  <a:gd name="connsiteY58" fmla="*/ 0 h 367794"/>
                  <a:gd name="connsiteX59" fmla="*/ 407885 w 630870"/>
                  <a:gd name="connsiteY59" fmla="*/ 74204 h 367794"/>
                  <a:gd name="connsiteX60" fmla="*/ 409106 w 630870"/>
                  <a:gd name="connsiteY60" fmla="*/ 86239 h 367794"/>
                  <a:gd name="connsiteX61" fmla="*/ 405448 w 630870"/>
                  <a:gd name="connsiteY61" fmla="*/ 73980 h 367794"/>
                  <a:gd name="connsiteX62" fmla="*/ 362046 w 630870"/>
                  <a:gd name="connsiteY62" fmla="*/ 33352 h 367794"/>
                  <a:gd name="connsiteX63" fmla="*/ 392736 w 630870"/>
                  <a:gd name="connsiteY63" fmla="*/ 172062 h 367794"/>
                  <a:gd name="connsiteX64" fmla="*/ 362046 w 630870"/>
                  <a:gd name="connsiteY64" fmla="*/ 310772 h 367794"/>
                  <a:gd name="connsiteX65" fmla="*/ 405448 w 630870"/>
                  <a:gd name="connsiteY65" fmla="*/ 270145 h 367794"/>
                  <a:gd name="connsiteX66" fmla="*/ 407940 w 630870"/>
                  <a:gd name="connsiteY66" fmla="*/ 261793 h 367794"/>
                  <a:gd name="connsiteX67" fmla="*/ 407885 w 630870"/>
                  <a:gd name="connsiteY67" fmla="*/ 262334 h 367794"/>
                  <a:gd name="connsiteX68" fmla="*/ 381276 w 630870"/>
                  <a:gd name="connsiteY68" fmla="*/ 336538 h 367794"/>
                  <a:gd name="connsiteX69" fmla="*/ 453575 w 630870"/>
                  <a:gd name="connsiteY69" fmla="*/ 168269 h 367794"/>
                  <a:gd name="connsiteX70" fmla="*/ 381276 w 630870"/>
                  <a:gd name="connsiteY70" fmla="*/ 0 h 36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630870" h="367794">
                    <a:moveTo>
                      <a:pt x="109350" y="59118"/>
                    </a:moveTo>
                    <a:cubicBezTo>
                      <a:pt x="75451" y="59118"/>
                      <a:pt x="47970" y="121221"/>
                      <a:pt x="47970" y="197828"/>
                    </a:cubicBezTo>
                    <a:cubicBezTo>
                      <a:pt x="47970" y="274435"/>
                      <a:pt x="75451" y="336538"/>
                      <a:pt x="109350" y="336538"/>
                    </a:cubicBezTo>
                    <a:cubicBezTo>
                      <a:pt x="90030" y="303793"/>
                      <a:pt x="78660" y="252403"/>
                      <a:pt x="78660" y="197828"/>
                    </a:cubicBezTo>
                    <a:cubicBezTo>
                      <a:pt x="78660" y="143253"/>
                      <a:pt x="90030" y="91863"/>
                      <a:pt x="109350" y="59118"/>
                    </a:cubicBezTo>
                    <a:close/>
                    <a:moveTo>
                      <a:pt x="437082" y="44698"/>
                    </a:moveTo>
                    <a:cubicBezTo>
                      <a:pt x="456402" y="77443"/>
                      <a:pt x="467772" y="128833"/>
                      <a:pt x="467772" y="183408"/>
                    </a:cubicBezTo>
                    <a:cubicBezTo>
                      <a:pt x="467772" y="237983"/>
                      <a:pt x="456402" y="289373"/>
                      <a:pt x="437082" y="322118"/>
                    </a:cubicBezTo>
                    <a:cubicBezTo>
                      <a:pt x="470981" y="322118"/>
                      <a:pt x="498462" y="260015"/>
                      <a:pt x="498462" y="183408"/>
                    </a:cubicBezTo>
                    <a:cubicBezTo>
                      <a:pt x="498462" y="106801"/>
                      <a:pt x="470981" y="44698"/>
                      <a:pt x="437082" y="44698"/>
                    </a:cubicBezTo>
                    <a:close/>
                    <a:moveTo>
                      <a:pt x="72299" y="31256"/>
                    </a:moveTo>
                    <a:cubicBezTo>
                      <a:pt x="32369" y="31256"/>
                      <a:pt x="0" y="106593"/>
                      <a:pt x="0" y="199525"/>
                    </a:cubicBezTo>
                    <a:cubicBezTo>
                      <a:pt x="0" y="292457"/>
                      <a:pt x="32369" y="367794"/>
                      <a:pt x="72299" y="367794"/>
                    </a:cubicBezTo>
                    <a:cubicBezTo>
                      <a:pt x="49542" y="328071"/>
                      <a:pt x="36149" y="265730"/>
                      <a:pt x="36149" y="199525"/>
                    </a:cubicBezTo>
                    <a:cubicBezTo>
                      <a:pt x="36149" y="133320"/>
                      <a:pt x="49542" y="70979"/>
                      <a:pt x="72299" y="31256"/>
                    </a:cubicBezTo>
                    <a:close/>
                    <a:moveTo>
                      <a:pt x="558571" y="31256"/>
                    </a:moveTo>
                    <a:cubicBezTo>
                      <a:pt x="581328" y="70979"/>
                      <a:pt x="594721" y="133320"/>
                      <a:pt x="594721" y="199525"/>
                    </a:cubicBezTo>
                    <a:cubicBezTo>
                      <a:pt x="594721" y="265730"/>
                      <a:pt x="581328" y="328071"/>
                      <a:pt x="558571" y="367794"/>
                    </a:cubicBezTo>
                    <a:cubicBezTo>
                      <a:pt x="598501" y="367794"/>
                      <a:pt x="630870" y="292457"/>
                      <a:pt x="630870" y="199525"/>
                    </a:cubicBezTo>
                    <a:cubicBezTo>
                      <a:pt x="630870" y="106593"/>
                      <a:pt x="598501" y="31256"/>
                      <a:pt x="558571" y="31256"/>
                    </a:cubicBezTo>
                    <a:close/>
                    <a:moveTo>
                      <a:pt x="161211" y="13764"/>
                    </a:moveTo>
                    <a:cubicBezTo>
                      <a:pt x="121281" y="13764"/>
                      <a:pt x="88912" y="89101"/>
                      <a:pt x="88912" y="182033"/>
                    </a:cubicBezTo>
                    <a:cubicBezTo>
                      <a:pt x="88912" y="274965"/>
                      <a:pt x="121281" y="350302"/>
                      <a:pt x="161211" y="350302"/>
                    </a:cubicBezTo>
                    <a:cubicBezTo>
                      <a:pt x="149832" y="330441"/>
                      <a:pt x="140795" y="304925"/>
                      <a:pt x="134602" y="276098"/>
                    </a:cubicBezTo>
                    <a:lnTo>
                      <a:pt x="131913" y="249585"/>
                    </a:lnTo>
                    <a:lnTo>
                      <a:pt x="141432" y="281491"/>
                    </a:lnTo>
                    <a:cubicBezTo>
                      <a:pt x="152539" y="306592"/>
                      <a:pt x="167884" y="322118"/>
                      <a:pt x="184834" y="322118"/>
                    </a:cubicBezTo>
                    <a:cubicBezTo>
                      <a:pt x="165514" y="289373"/>
                      <a:pt x="154144" y="237983"/>
                      <a:pt x="154144" y="183408"/>
                    </a:cubicBezTo>
                    <a:cubicBezTo>
                      <a:pt x="154144" y="128833"/>
                      <a:pt x="165514" y="77443"/>
                      <a:pt x="184834" y="44698"/>
                    </a:cubicBezTo>
                    <a:cubicBezTo>
                      <a:pt x="167884" y="44698"/>
                      <a:pt x="152539" y="60224"/>
                      <a:pt x="141432" y="85326"/>
                    </a:cubicBezTo>
                    <a:lnTo>
                      <a:pt x="131490" y="118648"/>
                    </a:lnTo>
                    <a:lnTo>
                      <a:pt x="134602" y="87968"/>
                    </a:lnTo>
                    <a:cubicBezTo>
                      <a:pt x="140795" y="59142"/>
                      <a:pt x="149832" y="33626"/>
                      <a:pt x="161211" y="13764"/>
                    </a:cubicBezTo>
                    <a:close/>
                    <a:moveTo>
                      <a:pt x="469660" y="13764"/>
                    </a:moveTo>
                    <a:cubicBezTo>
                      <a:pt x="492417" y="53487"/>
                      <a:pt x="505810" y="115828"/>
                      <a:pt x="505810" y="182033"/>
                    </a:cubicBezTo>
                    <a:cubicBezTo>
                      <a:pt x="505810" y="248238"/>
                      <a:pt x="492417" y="310579"/>
                      <a:pt x="469660" y="350302"/>
                    </a:cubicBezTo>
                    <a:cubicBezTo>
                      <a:pt x="499608" y="350302"/>
                      <a:pt x="525302" y="307925"/>
                      <a:pt x="536278" y="247531"/>
                    </a:cubicBezTo>
                    <a:lnTo>
                      <a:pt x="541799" y="183884"/>
                    </a:lnTo>
                    <a:lnTo>
                      <a:pt x="543255" y="197828"/>
                    </a:lnTo>
                    <a:cubicBezTo>
                      <a:pt x="543255" y="252403"/>
                      <a:pt x="531885" y="303793"/>
                      <a:pt x="512565" y="336538"/>
                    </a:cubicBezTo>
                    <a:cubicBezTo>
                      <a:pt x="546464" y="336538"/>
                      <a:pt x="573945" y="274435"/>
                      <a:pt x="573945" y="197828"/>
                    </a:cubicBezTo>
                    <a:cubicBezTo>
                      <a:pt x="573945" y="140373"/>
                      <a:pt x="558487" y="91076"/>
                      <a:pt x="536457" y="70019"/>
                    </a:cubicBezTo>
                    <a:lnTo>
                      <a:pt x="520620" y="62793"/>
                    </a:lnTo>
                    <a:lnTo>
                      <a:pt x="497802" y="26987"/>
                    </a:lnTo>
                    <a:cubicBezTo>
                      <a:pt x="489153" y="18472"/>
                      <a:pt x="479643" y="13764"/>
                      <a:pt x="469660" y="13764"/>
                    </a:cubicBezTo>
                    <a:close/>
                    <a:moveTo>
                      <a:pt x="249594" y="0"/>
                    </a:moveTo>
                    <a:cubicBezTo>
                      <a:pt x="209664" y="0"/>
                      <a:pt x="177295" y="75337"/>
                      <a:pt x="177295" y="168269"/>
                    </a:cubicBezTo>
                    <a:cubicBezTo>
                      <a:pt x="177295" y="261201"/>
                      <a:pt x="209664" y="336538"/>
                      <a:pt x="249594" y="336538"/>
                    </a:cubicBezTo>
                    <a:cubicBezTo>
                      <a:pt x="243905" y="326607"/>
                      <a:pt x="238801" y="315263"/>
                      <a:pt x="234345" y="302798"/>
                    </a:cubicBezTo>
                    <a:lnTo>
                      <a:pt x="231689" y="293338"/>
                    </a:lnTo>
                    <a:lnTo>
                      <a:pt x="235977" y="299872"/>
                    </a:lnTo>
                    <a:cubicBezTo>
                      <a:pt x="243321" y="306891"/>
                      <a:pt x="251394" y="310772"/>
                      <a:pt x="259869" y="310772"/>
                    </a:cubicBezTo>
                    <a:cubicBezTo>
                      <a:pt x="240549" y="278027"/>
                      <a:pt x="229179" y="226637"/>
                      <a:pt x="229179" y="172062"/>
                    </a:cubicBezTo>
                    <a:cubicBezTo>
                      <a:pt x="229179" y="117487"/>
                      <a:pt x="240549" y="66097"/>
                      <a:pt x="259869" y="33352"/>
                    </a:cubicBezTo>
                    <a:cubicBezTo>
                      <a:pt x="251394" y="33352"/>
                      <a:pt x="243321" y="37234"/>
                      <a:pt x="235977" y="44253"/>
                    </a:cubicBezTo>
                    <a:lnTo>
                      <a:pt x="227968" y="56457"/>
                    </a:lnTo>
                    <a:lnTo>
                      <a:pt x="234345" y="33740"/>
                    </a:lnTo>
                    <a:cubicBezTo>
                      <a:pt x="238801" y="21275"/>
                      <a:pt x="243905" y="9931"/>
                      <a:pt x="249594" y="0"/>
                    </a:cubicBezTo>
                    <a:close/>
                    <a:moveTo>
                      <a:pt x="381276" y="0"/>
                    </a:moveTo>
                    <a:cubicBezTo>
                      <a:pt x="392655" y="19861"/>
                      <a:pt x="401692" y="45378"/>
                      <a:pt x="407885" y="74204"/>
                    </a:cubicBezTo>
                    <a:lnTo>
                      <a:pt x="409106" y="86239"/>
                    </a:lnTo>
                    <a:lnTo>
                      <a:pt x="405448" y="73980"/>
                    </a:lnTo>
                    <a:cubicBezTo>
                      <a:pt x="394341" y="48878"/>
                      <a:pt x="378996" y="33352"/>
                      <a:pt x="362046" y="33352"/>
                    </a:cubicBezTo>
                    <a:cubicBezTo>
                      <a:pt x="381366" y="66097"/>
                      <a:pt x="392736" y="117487"/>
                      <a:pt x="392736" y="172062"/>
                    </a:cubicBezTo>
                    <a:cubicBezTo>
                      <a:pt x="392736" y="226637"/>
                      <a:pt x="381366" y="278027"/>
                      <a:pt x="362046" y="310772"/>
                    </a:cubicBezTo>
                    <a:cubicBezTo>
                      <a:pt x="378996" y="310772"/>
                      <a:pt x="394341" y="295246"/>
                      <a:pt x="405448" y="270145"/>
                    </a:cubicBezTo>
                    <a:lnTo>
                      <a:pt x="407940" y="261793"/>
                    </a:lnTo>
                    <a:lnTo>
                      <a:pt x="407885" y="262334"/>
                    </a:lnTo>
                    <a:cubicBezTo>
                      <a:pt x="401692" y="291161"/>
                      <a:pt x="392655" y="316677"/>
                      <a:pt x="381276" y="336538"/>
                    </a:cubicBezTo>
                    <a:cubicBezTo>
                      <a:pt x="421206" y="336538"/>
                      <a:pt x="453575" y="261201"/>
                      <a:pt x="453575" y="168269"/>
                    </a:cubicBezTo>
                    <a:cubicBezTo>
                      <a:pt x="453575" y="75337"/>
                      <a:pt x="421206" y="0"/>
                      <a:pt x="38127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58" name="円/楕円 27"/>
              <p:cNvSpPr/>
              <p:nvPr/>
            </p:nvSpPr>
            <p:spPr>
              <a:xfrm>
                <a:off x="5081735" y="4917113"/>
                <a:ext cx="201600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59" name="円/楕円 27"/>
              <p:cNvSpPr/>
              <p:nvPr/>
            </p:nvSpPr>
            <p:spPr>
              <a:xfrm>
                <a:off x="5466891" y="4917113"/>
                <a:ext cx="201600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7" name="グループ化 746"/>
          <p:cNvGrpSpPr/>
          <p:nvPr/>
        </p:nvGrpSpPr>
        <p:grpSpPr>
          <a:xfrm>
            <a:off x="2371705" y="1179756"/>
            <a:ext cx="1548012" cy="1278830"/>
            <a:chOff x="2209200" y="579896"/>
            <a:chExt cx="2001560" cy="1653511"/>
          </a:xfrm>
        </p:grpSpPr>
        <p:grpSp>
          <p:nvGrpSpPr>
            <p:cNvPr id="748" name="グループ化 747"/>
            <p:cNvGrpSpPr/>
            <p:nvPr/>
          </p:nvGrpSpPr>
          <p:grpSpPr>
            <a:xfrm>
              <a:off x="2209200" y="1240881"/>
              <a:ext cx="2001560" cy="992526"/>
              <a:chOff x="4935157" y="965975"/>
              <a:chExt cx="2891520" cy="1433836"/>
            </a:xfrm>
          </p:grpSpPr>
          <p:sp>
            <p:nvSpPr>
              <p:cNvPr id="777" name="片側の 2 つの角を丸めた四角形 776"/>
              <p:cNvSpPr/>
              <p:nvPr/>
            </p:nvSpPr>
            <p:spPr>
              <a:xfrm>
                <a:off x="5726958" y="965976"/>
                <a:ext cx="1303020" cy="878840"/>
              </a:xfrm>
              <a:prstGeom prst="round2SameRect">
                <a:avLst>
                  <a:gd name="adj1" fmla="val 22549"/>
                  <a:gd name="adj2" fmla="val 0"/>
                </a:avLst>
              </a:prstGeom>
              <a:solidFill>
                <a:srgbClr val="CC00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78" name="二等辺三角形 777"/>
              <p:cNvSpPr/>
              <p:nvPr/>
            </p:nvSpPr>
            <p:spPr>
              <a:xfrm rot="10800000">
                <a:off x="6179399" y="1105932"/>
                <a:ext cx="413379" cy="432813"/>
              </a:xfrm>
              <a:prstGeom prst="triangl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779" name="グループ化 778"/>
              <p:cNvGrpSpPr/>
              <p:nvPr/>
            </p:nvGrpSpPr>
            <p:grpSpPr>
              <a:xfrm>
                <a:off x="5983171" y="965975"/>
                <a:ext cx="799974" cy="624083"/>
                <a:chOff x="5559551" y="2748280"/>
                <a:chExt cx="799974" cy="766188"/>
              </a:xfrm>
              <a:pattFill prst="lgCheck">
                <a:fgClr>
                  <a:srgbClr val="FF0000"/>
                </a:fgClr>
                <a:bgClr>
                  <a:srgbClr val="FF99CC"/>
                </a:bgClr>
              </a:pattFill>
            </p:grpSpPr>
            <p:sp>
              <p:nvSpPr>
                <p:cNvPr id="800" name="フリーフォーム 799"/>
                <p:cNvSpPr/>
                <p:nvPr/>
              </p:nvSpPr>
              <p:spPr>
                <a:xfrm flipH="1">
                  <a:off x="5559551" y="2748280"/>
                  <a:ext cx="431520" cy="744252"/>
                </a:xfrm>
                <a:custGeom>
                  <a:avLst/>
                  <a:gdLst>
                    <a:gd name="connsiteX0" fmla="*/ 431520 w 431520"/>
                    <a:gd name="connsiteY0" fmla="*/ 0 h 744252"/>
                    <a:gd name="connsiteX1" fmla="*/ 251110 w 431520"/>
                    <a:gd name="connsiteY1" fmla="*/ 0 h 744252"/>
                    <a:gd name="connsiteX2" fmla="*/ 0 w 431520"/>
                    <a:gd name="connsiteY2" fmla="*/ 559979 h 744252"/>
                    <a:gd name="connsiteX3" fmla="*/ 97777 w 431520"/>
                    <a:gd name="connsiteY3" fmla="*/ 744252 h 744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1520" h="744252">
                      <a:moveTo>
                        <a:pt x="431520" y="0"/>
                      </a:moveTo>
                      <a:lnTo>
                        <a:pt x="251110" y="0"/>
                      </a:lnTo>
                      <a:lnTo>
                        <a:pt x="0" y="559979"/>
                      </a:lnTo>
                      <a:lnTo>
                        <a:pt x="97777" y="744252"/>
                      </a:lnTo>
                      <a:close/>
                    </a:path>
                  </a:pathLst>
                </a:custGeom>
                <a:solidFill>
                  <a:srgbClr val="CC00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01" name="平行四辺形 800"/>
                <p:cNvSpPr/>
                <p:nvPr/>
              </p:nvSpPr>
              <p:spPr>
                <a:xfrm>
                  <a:off x="5835535" y="2748280"/>
                  <a:ext cx="523990" cy="766188"/>
                </a:xfrm>
                <a:prstGeom prst="parallelogram">
                  <a:avLst>
                    <a:gd name="adj" fmla="val 65570"/>
                  </a:avLst>
                </a:prstGeom>
                <a:solidFill>
                  <a:srgbClr val="CC00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780" name="角丸四角形 779"/>
              <p:cNvSpPr/>
              <p:nvPr/>
            </p:nvSpPr>
            <p:spPr>
              <a:xfrm>
                <a:off x="5618625" y="1501970"/>
                <a:ext cx="1519686" cy="517796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81" name="角丸四角形 780"/>
              <p:cNvSpPr/>
              <p:nvPr/>
            </p:nvSpPr>
            <p:spPr>
              <a:xfrm>
                <a:off x="5618625" y="1647162"/>
                <a:ext cx="1519686" cy="517796"/>
              </a:xfrm>
              <a:prstGeom prst="roundRect">
                <a:avLst>
                  <a:gd name="adj" fmla="val 50000"/>
                </a:avLst>
              </a:prstGeom>
              <a:solidFill>
                <a:srgbClr val="5B9BD5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82" name="角丸四角形 781"/>
              <p:cNvSpPr/>
              <p:nvPr/>
            </p:nvSpPr>
            <p:spPr>
              <a:xfrm>
                <a:off x="5761066" y="1646239"/>
                <a:ext cx="1234804" cy="58622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83" name="角丸四角形 782"/>
              <p:cNvSpPr/>
              <p:nvPr/>
            </p:nvSpPr>
            <p:spPr>
              <a:xfrm>
                <a:off x="5997952" y="1646239"/>
                <a:ext cx="761032" cy="586222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84" name="角丸四角形 783"/>
              <p:cNvSpPr/>
              <p:nvPr/>
            </p:nvSpPr>
            <p:spPr>
              <a:xfrm>
                <a:off x="6186396" y="1646239"/>
                <a:ext cx="406383" cy="58622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785" name="グループ化 784"/>
              <p:cNvGrpSpPr/>
              <p:nvPr/>
            </p:nvGrpSpPr>
            <p:grpSpPr>
              <a:xfrm>
                <a:off x="5828277" y="2100109"/>
                <a:ext cx="1094261" cy="299702"/>
                <a:chOff x="2610657" y="3882413"/>
                <a:chExt cx="1094261" cy="299702"/>
              </a:xfrm>
              <a:solidFill>
                <a:srgbClr val="FFCC99"/>
              </a:solidFill>
            </p:grpSpPr>
            <p:grpSp>
              <p:nvGrpSpPr>
                <p:cNvPr id="788" name="グループ化 787"/>
                <p:cNvGrpSpPr/>
                <p:nvPr/>
              </p:nvGrpSpPr>
              <p:grpSpPr>
                <a:xfrm rot="20656335">
                  <a:off x="2610657" y="3882413"/>
                  <a:ext cx="562546" cy="299702"/>
                  <a:chOff x="1271282" y="4221958"/>
                  <a:chExt cx="903520" cy="404758"/>
                </a:xfrm>
                <a:grpFill/>
              </p:grpSpPr>
              <p:sp>
                <p:nvSpPr>
                  <p:cNvPr id="795" name="円/楕円 31"/>
                  <p:cNvSpPr/>
                  <p:nvPr/>
                </p:nvSpPr>
                <p:spPr>
                  <a:xfrm>
                    <a:off x="1271282" y="4221958"/>
                    <a:ext cx="660044" cy="325835"/>
                  </a:xfrm>
                  <a:custGeom>
                    <a:avLst/>
                    <a:gdLst>
                      <a:gd name="connsiteX0" fmla="*/ 0 w 921543"/>
                      <a:gd name="connsiteY0" fmla="*/ 227390 h 454780"/>
                      <a:gd name="connsiteX1" fmla="*/ 460772 w 921543"/>
                      <a:gd name="connsiteY1" fmla="*/ 0 h 454780"/>
                      <a:gd name="connsiteX2" fmla="*/ 921544 w 921543"/>
                      <a:gd name="connsiteY2" fmla="*/ 227390 h 454780"/>
                      <a:gd name="connsiteX3" fmla="*/ 460772 w 921543"/>
                      <a:gd name="connsiteY3" fmla="*/ 454780 h 454780"/>
                      <a:gd name="connsiteX4" fmla="*/ 0 w 921543"/>
                      <a:gd name="connsiteY4" fmla="*/ 227390 h 454780"/>
                      <a:gd name="connsiteX0" fmla="*/ 35 w 921579"/>
                      <a:gd name="connsiteY0" fmla="*/ 227390 h 340824"/>
                      <a:gd name="connsiteX1" fmla="*/ 460807 w 921579"/>
                      <a:gd name="connsiteY1" fmla="*/ 0 h 340824"/>
                      <a:gd name="connsiteX2" fmla="*/ 921579 w 921579"/>
                      <a:gd name="connsiteY2" fmla="*/ 227390 h 340824"/>
                      <a:gd name="connsiteX3" fmla="*/ 479857 w 921579"/>
                      <a:gd name="connsiteY3" fmla="*/ 340480 h 340824"/>
                      <a:gd name="connsiteX4" fmla="*/ 35 w 921579"/>
                      <a:gd name="connsiteY4" fmla="*/ 227390 h 340824"/>
                      <a:gd name="connsiteX0" fmla="*/ 35 w 921579"/>
                      <a:gd name="connsiteY0" fmla="*/ 227390 h 358777"/>
                      <a:gd name="connsiteX1" fmla="*/ 460807 w 921579"/>
                      <a:gd name="connsiteY1" fmla="*/ 0 h 358777"/>
                      <a:gd name="connsiteX2" fmla="*/ 921579 w 921579"/>
                      <a:gd name="connsiteY2" fmla="*/ 227390 h 358777"/>
                      <a:gd name="connsiteX3" fmla="*/ 479857 w 921579"/>
                      <a:gd name="connsiteY3" fmla="*/ 340480 h 358777"/>
                      <a:gd name="connsiteX4" fmla="*/ 35 w 921579"/>
                      <a:gd name="connsiteY4" fmla="*/ 227390 h 358777"/>
                      <a:gd name="connsiteX0" fmla="*/ 24 w 888230"/>
                      <a:gd name="connsiteY0" fmla="*/ 227501 h 350077"/>
                      <a:gd name="connsiteX1" fmla="*/ 460796 w 888230"/>
                      <a:gd name="connsiteY1" fmla="*/ 111 h 350077"/>
                      <a:gd name="connsiteX2" fmla="*/ 888230 w 888230"/>
                      <a:gd name="connsiteY2" fmla="*/ 258458 h 350077"/>
                      <a:gd name="connsiteX3" fmla="*/ 479846 w 888230"/>
                      <a:gd name="connsiteY3" fmla="*/ 340591 h 350077"/>
                      <a:gd name="connsiteX4" fmla="*/ 24 w 888230"/>
                      <a:gd name="connsiteY4" fmla="*/ 227501 h 350077"/>
                      <a:gd name="connsiteX0" fmla="*/ 33 w 888239"/>
                      <a:gd name="connsiteY0" fmla="*/ 228482 h 351058"/>
                      <a:gd name="connsiteX1" fmla="*/ 460805 w 888239"/>
                      <a:gd name="connsiteY1" fmla="*/ 1092 h 351058"/>
                      <a:gd name="connsiteX2" fmla="*/ 888239 w 888239"/>
                      <a:gd name="connsiteY2" fmla="*/ 259439 h 351058"/>
                      <a:gd name="connsiteX3" fmla="*/ 479855 w 888239"/>
                      <a:gd name="connsiteY3" fmla="*/ 341572 h 351058"/>
                      <a:gd name="connsiteX4" fmla="*/ 33 w 888239"/>
                      <a:gd name="connsiteY4" fmla="*/ 228482 h 351058"/>
                      <a:gd name="connsiteX0" fmla="*/ 21 w 921564"/>
                      <a:gd name="connsiteY0" fmla="*/ 218063 h 350850"/>
                      <a:gd name="connsiteX1" fmla="*/ 494130 w 921564"/>
                      <a:gd name="connsiteY1" fmla="*/ 198 h 350850"/>
                      <a:gd name="connsiteX2" fmla="*/ 921564 w 921564"/>
                      <a:gd name="connsiteY2" fmla="*/ 258545 h 350850"/>
                      <a:gd name="connsiteX3" fmla="*/ 513180 w 921564"/>
                      <a:gd name="connsiteY3" fmla="*/ 340678 h 350850"/>
                      <a:gd name="connsiteX4" fmla="*/ 21 w 921564"/>
                      <a:gd name="connsiteY4" fmla="*/ 218063 h 350850"/>
                      <a:gd name="connsiteX0" fmla="*/ 34 w 921577"/>
                      <a:gd name="connsiteY0" fmla="*/ 218057 h 331822"/>
                      <a:gd name="connsiteX1" fmla="*/ 494143 w 921577"/>
                      <a:gd name="connsiteY1" fmla="*/ 192 h 331822"/>
                      <a:gd name="connsiteX2" fmla="*/ 921577 w 921577"/>
                      <a:gd name="connsiteY2" fmla="*/ 258539 h 331822"/>
                      <a:gd name="connsiteX3" fmla="*/ 517955 w 921577"/>
                      <a:gd name="connsiteY3" fmla="*/ 304954 h 331822"/>
                      <a:gd name="connsiteX4" fmla="*/ 34 w 921577"/>
                      <a:gd name="connsiteY4" fmla="*/ 218057 h 331822"/>
                      <a:gd name="connsiteX0" fmla="*/ 34 w 921577"/>
                      <a:gd name="connsiteY0" fmla="*/ 218057 h 342993"/>
                      <a:gd name="connsiteX1" fmla="*/ 494143 w 921577"/>
                      <a:gd name="connsiteY1" fmla="*/ 192 h 342993"/>
                      <a:gd name="connsiteX2" fmla="*/ 921577 w 921577"/>
                      <a:gd name="connsiteY2" fmla="*/ 258539 h 342993"/>
                      <a:gd name="connsiteX3" fmla="*/ 517955 w 921577"/>
                      <a:gd name="connsiteY3" fmla="*/ 304954 h 342993"/>
                      <a:gd name="connsiteX4" fmla="*/ 34 w 921577"/>
                      <a:gd name="connsiteY4" fmla="*/ 218057 h 342993"/>
                      <a:gd name="connsiteX0" fmla="*/ 22 w 921565"/>
                      <a:gd name="connsiteY0" fmla="*/ 218046 h 318209"/>
                      <a:gd name="connsiteX1" fmla="*/ 494131 w 921565"/>
                      <a:gd name="connsiteY1" fmla="*/ 181 h 318209"/>
                      <a:gd name="connsiteX2" fmla="*/ 921565 w 921565"/>
                      <a:gd name="connsiteY2" fmla="*/ 258528 h 318209"/>
                      <a:gd name="connsiteX3" fmla="*/ 513180 w 921565"/>
                      <a:gd name="connsiteY3" fmla="*/ 240649 h 318209"/>
                      <a:gd name="connsiteX4" fmla="*/ 22 w 921565"/>
                      <a:gd name="connsiteY4" fmla="*/ 218046 h 318209"/>
                      <a:gd name="connsiteX0" fmla="*/ 22 w 921565"/>
                      <a:gd name="connsiteY0" fmla="*/ 218046 h 340268"/>
                      <a:gd name="connsiteX1" fmla="*/ 494131 w 921565"/>
                      <a:gd name="connsiteY1" fmla="*/ 181 h 340268"/>
                      <a:gd name="connsiteX2" fmla="*/ 921565 w 921565"/>
                      <a:gd name="connsiteY2" fmla="*/ 258528 h 340268"/>
                      <a:gd name="connsiteX3" fmla="*/ 513180 w 921565"/>
                      <a:gd name="connsiteY3" fmla="*/ 240649 h 340268"/>
                      <a:gd name="connsiteX4" fmla="*/ 22 w 921565"/>
                      <a:gd name="connsiteY4" fmla="*/ 218046 h 340268"/>
                      <a:gd name="connsiteX0" fmla="*/ 2 w 921545"/>
                      <a:gd name="connsiteY0" fmla="*/ 220424 h 342646"/>
                      <a:gd name="connsiteX1" fmla="*/ 517923 w 921545"/>
                      <a:gd name="connsiteY1" fmla="*/ 178 h 342646"/>
                      <a:gd name="connsiteX2" fmla="*/ 921545 w 921545"/>
                      <a:gd name="connsiteY2" fmla="*/ 260906 h 342646"/>
                      <a:gd name="connsiteX3" fmla="*/ 513160 w 921545"/>
                      <a:gd name="connsiteY3" fmla="*/ 243027 h 342646"/>
                      <a:gd name="connsiteX4" fmla="*/ 2 w 921545"/>
                      <a:gd name="connsiteY4" fmla="*/ 220424 h 342646"/>
                      <a:gd name="connsiteX0" fmla="*/ 2 w 921545"/>
                      <a:gd name="connsiteY0" fmla="*/ 220288 h 342510"/>
                      <a:gd name="connsiteX1" fmla="*/ 517923 w 921545"/>
                      <a:gd name="connsiteY1" fmla="*/ 42 h 342510"/>
                      <a:gd name="connsiteX2" fmla="*/ 921545 w 921545"/>
                      <a:gd name="connsiteY2" fmla="*/ 260770 h 342510"/>
                      <a:gd name="connsiteX3" fmla="*/ 513160 w 921545"/>
                      <a:gd name="connsiteY3" fmla="*/ 242891 h 342510"/>
                      <a:gd name="connsiteX4" fmla="*/ 2 w 921545"/>
                      <a:gd name="connsiteY4" fmla="*/ 220288 h 342510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4449 w 749804"/>
                      <a:gd name="connsiteY0" fmla="*/ 93794 h 375291"/>
                      <a:gd name="connsiteX1" fmla="*/ 346182 w 749804"/>
                      <a:gd name="connsiteY1" fmla="*/ 32823 h 375291"/>
                      <a:gd name="connsiteX2" fmla="*/ 749804 w 749804"/>
                      <a:gd name="connsiteY2" fmla="*/ 293551 h 375291"/>
                      <a:gd name="connsiteX3" fmla="*/ 341419 w 749804"/>
                      <a:gd name="connsiteY3" fmla="*/ 275672 h 375291"/>
                      <a:gd name="connsiteX4" fmla="*/ 4449 w 749804"/>
                      <a:gd name="connsiteY4" fmla="*/ 93794 h 3752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49804" h="375291">
                        <a:moveTo>
                          <a:pt x="4449" y="93794"/>
                        </a:moveTo>
                        <a:cubicBezTo>
                          <a:pt x="42730" y="-76323"/>
                          <a:pt x="92579" y="37982"/>
                          <a:pt x="346182" y="32823"/>
                        </a:cubicBezTo>
                        <a:cubicBezTo>
                          <a:pt x="599785" y="27664"/>
                          <a:pt x="749804" y="167967"/>
                          <a:pt x="749804" y="293551"/>
                        </a:cubicBezTo>
                        <a:cubicBezTo>
                          <a:pt x="749804" y="419135"/>
                          <a:pt x="499772" y="389575"/>
                          <a:pt x="341419" y="275672"/>
                        </a:cubicBezTo>
                        <a:cubicBezTo>
                          <a:pt x="183066" y="161769"/>
                          <a:pt x="-33832" y="263911"/>
                          <a:pt x="4449" y="93794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96" name="円/楕円 32"/>
                  <p:cNvSpPr/>
                  <p:nvPr/>
                </p:nvSpPr>
                <p:spPr>
                  <a:xfrm rot="1534639">
                    <a:off x="1822236" y="4405820"/>
                    <a:ext cx="342707" cy="11986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97" name="円/楕円 32"/>
                  <p:cNvSpPr/>
                  <p:nvPr/>
                </p:nvSpPr>
                <p:spPr>
                  <a:xfrm rot="1295949">
                    <a:off x="1787329" y="4444971"/>
                    <a:ext cx="387473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98" name="円/楕円 32"/>
                  <p:cNvSpPr/>
                  <p:nvPr/>
                </p:nvSpPr>
                <p:spPr>
                  <a:xfrm rot="1011749">
                    <a:off x="1756613" y="4466338"/>
                    <a:ext cx="352424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99" name="円/楕円 32"/>
                  <p:cNvSpPr/>
                  <p:nvPr/>
                </p:nvSpPr>
                <p:spPr>
                  <a:xfrm rot="1011749">
                    <a:off x="1714531" y="4491696"/>
                    <a:ext cx="247156" cy="13502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89" name="グループ化 788"/>
                <p:cNvGrpSpPr/>
                <p:nvPr/>
              </p:nvGrpSpPr>
              <p:grpSpPr>
                <a:xfrm rot="943665" flipH="1">
                  <a:off x="3142372" y="3882413"/>
                  <a:ext cx="562546" cy="299702"/>
                  <a:chOff x="1271282" y="4221958"/>
                  <a:chExt cx="903520" cy="404758"/>
                </a:xfrm>
                <a:grpFill/>
              </p:grpSpPr>
              <p:sp>
                <p:nvSpPr>
                  <p:cNvPr id="790" name="円/楕円 31"/>
                  <p:cNvSpPr/>
                  <p:nvPr/>
                </p:nvSpPr>
                <p:spPr>
                  <a:xfrm>
                    <a:off x="1271282" y="4221958"/>
                    <a:ext cx="660044" cy="325835"/>
                  </a:xfrm>
                  <a:custGeom>
                    <a:avLst/>
                    <a:gdLst>
                      <a:gd name="connsiteX0" fmla="*/ 0 w 921543"/>
                      <a:gd name="connsiteY0" fmla="*/ 227390 h 454780"/>
                      <a:gd name="connsiteX1" fmla="*/ 460772 w 921543"/>
                      <a:gd name="connsiteY1" fmla="*/ 0 h 454780"/>
                      <a:gd name="connsiteX2" fmla="*/ 921544 w 921543"/>
                      <a:gd name="connsiteY2" fmla="*/ 227390 h 454780"/>
                      <a:gd name="connsiteX3" fmla="*/ 460772 w 921543"/>
                      <a:gd name="connsiteY3" fmla="*/ 454780 h 454780"/>
                      <a:gd name="connsiteX4" fmla="*/ 0 w 921543"/>
                      <a:gd name="connsiteY4" fmla="*/ 227390 h 454780"/>
                      <a:gd name="connsiteX0" fmla="*/ 35 w 921579"/>
                      <a:gd name="connsiteY0" fmla="*/ 227390 h 340824"/>
                      <a:gd name="connsiteX1" fmla="*/ 460807 w 921579"/>
                      <a:gd name="connsiteY1" fmla="*/ 0 h 340824"/>
                      <a:gd name="connsiteX2" fmla="*/ 921579 w 921579"/>
                      <a:gd name="connsiteY2" fmla="*/ 227390 h 340824"/>
                      <a:gd name="connsiteX3" fmla="*/ 479857 w 921579"/>
                      <a:gd name="connsiteY3" fmla="*/ 340480 h 340824"/>
                      <a:gd name="connsiteX4" fmla="*/ 35 w 921579"/>
                      <a:gd name="connsiteY4" fmla="*/ 227390 h 340824"/>
                      <a:gd name="connsiteX0" fmla="*/ 35 w 921579"/>
                      <a:gd name="connsiteY0" fmla="*/ 227390 h 358777"/>
                      <a:gd name="connsiteX1" fmla="*/ 460807 w 921579"/>
                      <a:gd name="connsiteY1" fmla="*/ 0 h 358777"/>
                      <a:gd name="connsiteX2" fmla="*/ 921579 w 921579"/>
                      <a:gd name="connsiteY2" fmla="*/ 227390 h 358777"/>
                      <a:gd name="connsiteX3" fmla="*/ 479857 w 921579"/>
                      <a:gd name="connsiteY3" fmla="*/ 340480 h 358777"/>
                      <a:gd name="connsiteX4" fmla="*/ 35 w 921579"/>
                      <a:gd name="connsiteY4" fmla="*/ 227390 h 358777"/>
                      <a:gd name="connsiteX0" fmla="*/ 24 w 888230"/>
                      <a:gd name="connsiteY0" fmla="*/ 227501 h 350077"/>
                      <a:gd name="connsiteX1" fmla="*/ 460796 w 888230"/>
                      <a:gd name="connsiteY1" fmla="*/ 111 h 350077"/>
                      <a:gd name="connsiteX2" fmla="*/ 888230 w 888230"/>
                      <a:gd name="connsiteY2" fmla="*/ 258458 h 350077"/>
                      <a:gd name="connsiteX3" fmla="*/ 479846 w 888230"/>
                      <a:gd name="connsiteY3" fmla="*/ 340591 h 350077"/>
                      <a:gd name="connsiteX4" fmla="*/ 24 w 888230"/>
                      <a:gd name="connsiteY4" fmla="*/ 227501 h 350077"/>
                      <a:gd name="connsiteX0" fmla="*/ 33 w 888239"/>
                      <a:gd name="connsiteY0" fmla="*/ 228482 h 351058"/>
                      <a:gd name="connsiteX1" fmla="*/ 460805 w 888239"/>
                      <a:gd name="connsiteY1" fmla="*/ 1092 h 351058"/>
                      <a:gd name="connsiteX2" fmla="*/ 888239 w 888239"/>
                      <a:gd name="connsiteY2" fmla="*/ 259439 h 351058"/>
                      <a:gd name="connsiteX3" fmla="*/ 479855 w 888239"/>
                      <a:gd name="connsiteY3" fmla="*/ 341572 h 351058"/>
                      <a:gd name="connsiteX4" fmla="*/ 33 w 888239"/>
                      <a:gd name="connsiteY4" fmla="*/ 228482 h 351058"/>
                      <a:gd name="connsiteX0" fmla="*/ 21 w 921564"/>
                      <a:gd name="connsiteY0" fmla="*/ 218063 h 350850"/>
                      <a:gd name="connsiteX1" fmla="*/ 494130 w 921564"/>
                      <a:gd name="connsiteY1" fmla="*/ 198 h 350850"/>
                      <a:gd name="connsiteX2" fmla="*/ 921564 w 921564"/>
                      <a:gd name="connsiteY2" fmla="*/ 258545 h 350850"/>
                      <a:gd name="connsiteX3" fmla="*/ 513180 w 921564"/>
                      <a:gd name="connsiteY3" fmla="*/ 340678 h 350850"/>
                      <a:gd name="connsiteX4" fmla="*/ 21 w 921564"/>
                      <a:gd name="connsiteY4" fmla="*/ 218063 h 350850"/>
                      <a:gd name="connsiteX0" fmla="*/ 34 w 921577"/>
                      <a:gd name="connsiteY0" fmla="*/ 218057 h 331822"/>
                      <a:gd name="connsiteX1" fmla="*/ 494143 w 921577"/>
                      <a:gd name="connsiteY1" fmla="*/ 192 h 331822"/>
                      <a:gd name="connsiteX2" fmla="*/ 921577 w 921577"/>
                      <a:gd name="connsiteY2" fmla="*/ 258539 h 331822"/>
                      <a:gd name="connsiteX3" fmla="*/ 517955 w 921577"/>
                      <a:gd name="connsiteY3" fmla="*/ 304954 h 331822"/>
                      <a:gd name="connsiteX4" fmla="*/ 34 w 921577"/>
                      <a:gd name="connsiteY4" fmla="*/ 218057 h 331822"/>
                      <a:gd name="connsiteX0" fmla="*/ 34 w 921577"/>
                      <a:gd name="connsiteY0" fmla="*/ 218057 h 342993"/>
                      <a:gd name="connsiteX1" fmla="*/ 494143 w 921577"/>
                      <a:gd name="connsiteY1" fmla="*/ 192 h 342993"/>
                      <a:gd name="connsiteX2" fmla="*/ 921577 w 921577"/>
                      <a:gd name="connsiteY2" fmla="*/ 258539 h 342993"/>
                      <a:gd name="connsiteX3" fmla="*/ 517955 w 921577"/>
                      <a:gd name="connsiteY3" fmla="*/ 304954 h 342993"/>
                      <a:gd name="connsiteX4" fmla="*/ 34 w 921577"/>
                      <a:gd name="connsiteY4" fmla="*/ 218057 h 342993"/>
                      <a:gd name="connsiteX0" fmla="*/ 22 w 921565"/>
                      <a:gd name="connsiteY0" fmla="*/ 218046 h 318209"/>
                      <a:gd name="connsiteX1" fmla="*/ 494131 w 921565"/>
                      <a:gd name="connsiteY1" fmla="*/ 181 h 318209"/>
                      <a:gd name="connsiteX2" fmla="*/ 921565 w 921565"/>
                      <a:gd name="connsiteY2" fmla="*/ 258528 h 318209"/>
                      <a:gd name="connsiteX3" fmla="*/ 513180 w 921565"/>
                      <a:gd name="connsiteY3" fmla="*/ 240649 h 318209"/>
                      <a:gd name="connsiteX4" fmla="*/ 22 w 921565"/>
                      <a:gd name="connsiteY4" fmla="*/ 218046 h 318209"/>
                      <a:gd name="connsiteX0" fmla="*/ 22 w 921565"/>
                      <a:gd name="connsiteY0" fmla="*/ 218046 h 340268"/>
                      <a:gd name="connsiteX1" fmla="*/ 494131 w 921565"/>
                      <a:gd name="connsiteY1" fmla="*/ 181 h 340268"/>
                      <a:gd name="connsiteX2" fmla="*/ 921565 w 921565"/>
                      <a:gd name="connsiteY2" fmla="*/ 258528 h 340268"/>
                      <a:gd name="connsiteX3" fmla="*/ 513180 w 921565"/>
                      <a:gd name="connsiteY3" fmla="*/ 240649 h 340268"/>
                      <a:gd name="connsiteX4" fmla="*/ 22 w 921565"/>
                      <a:gd name="connsiteY4" fmla="*/ 218046 h 340268"/>
                      <a:gd name="connsiteX0" fmla="*/ 2 w 921545"/>
                      <a:gd name="connsiteY0" fmla="*/ 220424 h 342646"/>
                      <a:gd name="connsiteX1" fmla="*/ 517923 w 921545"/>
                      <a:gd name="connsiteY1" fmla="*/ 178 h 342646"/>
                      <a:gd name="connsiteX2" fmla="*/ 921545 w 921545"/>
                      <a:gd name="connsiteY2" fmla="*/ 260906 h 342646"/>
                      <a:gd name="connsiteX3" fmla="*/ 513160 w 921545"/>
                      <a:gd name="connsiteY3" fmla="*/ 243027 h 342646"/>
                      <a:gd name="connsiteX4" fmla="*/ 2 w 921545"/>
                      <a:gd name="connsiteY4" fmla="*/ 220424 h 342646"/>
                      <a:gd name="connsiteX0" fmla="*/ 2 w 921545"/>
                      <a:gd name="connsiteY0" fmla="*/ 220288 h 342510"/>
                      <a:gd name="connsiteX1" fmla="*/ 517923 w 921545"/>
                      <a:gd name="connsiteY1" fmla="*/ 42 h 342510"/>
                      <a:gd name="connsiteX2" fmla="*/ 921545 w 921545"/>
                      <a:gd name="connsiteY2" fmla="*/ 260770 h 342510"/>
                      <a:gd name="connsiteX3" fmla="*/ 513160 w 921545"/>
                      <a:gd name="connsiteY3" fmla="*/ 242891 h 342510"/>
                      <a:gd name="connsiteX4" fmla="*/ 2 w 921545"/>
                      <a:gd name="connsiteY4" fmla="*/ 220288 h 342510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4449 w 749804"/>
                      <a:gd name="connsiteY0" fmla="*/ 93794 h 375291"/>
                      <a:gd name="connsiteX1" fmla="*/ 346182 w 749804"/>
                      <a:gd name="connsiteY1" fmla="*/ 32823 h 375291"/>
                      <a:gd name="connsiteX2" fmla="*/ 749804 w 749804"/>
                      <a:gd name="connsiteY2" fmla="*/ 293551 h 375291"/>
                      <a:gd name="connsiteX3" fmla="*/ 341419 w 749804"/>
                      <a:gd name="connsiteY3" fmla="*/ 275672 h 375291"/>
                      <a:gd name="connsiteX4" fmla="*/ 4449 w 749804"/>
                      <a:gd name="connsiteY4" fmla="*/ 93794 h 3752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49804" h="375291">
                        <a:moveTo>
                          <a:pt x="4449" y="93794"/>
                        </a:moveTo>
                        <a:cubicBezTo>
                          <a:pt x="42730" y="-76323"/>
                          <a:pt x="92579" y="37982"/>
                          <a:pt x="346182" y="32823"/>
                        </a:cubicBezTo>
                        <a:cubicBezTo>
                          <a:pt x="599785" y="27664"/>
                          <a:pt x="749804" y="167967"/>
                          <a:pt x="749804" y="293551"/>
                        </a:cubicBezTo>
                        <a:cubicBezTo>
                          <a:pt x="749804" y="419135"/>
                          <a:pt x="499772" y="389575"/>
                          <a:pt x="341419" y="275672"/>
                        </a:cubicBezTo>
                        <a:cubicBezTo>
                          <a:pt x="183066" y="161769"/>
                          <a:pt x="-33832" y="263911"/>
                          <a:pt x="4449" y="93794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91" name="円/楕円 32"/>
                  <p:cNvSpPr/>
                  <p:nvPr/>
                </p:nvSpPr>
                <p:spPr>
                  <a:xfrm rot="1534639">
                    <a:off x="1822236" y="4405820"/>
                    <a:ext cx="342707" cy="11986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92" name="円/楕円 32"/>
                  <p:cNvSpPr/>
                  <p:nvPr/>
                </p:nvSpPr>
                <p:spPr>
                  <a:xfrm rot="1295949">
                    <a:off x="1787329" y="4444971"/>
                    <a:ext cx="387473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93" name="円/楕円 32"/>
                  <p:cNvSpPr/>
                  <p:nvPr/>
                </p:nvSpPr>
                <p:spPr>
                  <a:xfrm rot="1011749">
                    <a:off x="1756613" y="4466338"/>
                    <a:ext cx="352424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94" name="円/楕円 32"/>
                  <p:cNvSpPr/>
                  <p:nvPr/>
                </p:nvSpPr>
                <p:spPr>
                  <a:xfrm rot="1011749">
                    <a:off x="1714531" y="4491696"/>
                    <a:ext cx="247156" cy="13502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786" name="フリーフォーム 785"/>
              <p:cNvSpPr/>
              <p:nvPr/>
            </p:nvSpPr>
            <p:spPr>
              <a:xfrm>
                <a:off x="4935157" y="1022784"/>
                <a:ext cx="1127398" cy="1292033"/>
              </a:xfrm>
              <a:custGeom>
                <a:avLst/>
                <a:gdLst>
                  <a:gd name="connsiteX0" fmla="*/ 862145 w 1127398"/>
                  <a:gd name="connsiteY0" fmla="*/ 0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862145 w 1127398"/>
                  <a:gd name="connsiteY0" fmla="*/ 0 h 1292033"/>
                  <a:gd name="connsiteX1" fmla="*/ 968513 w 1127398"/>
                  <a:gd name="connsiteY1" fmla="*/ 163536 h 1292033"/>
                  <a:gd name="connsiteX2" fmla="*/ 1070113 w 1127398"/>
                  <a:gd name="connsiteY2" fmla="*/ 331813 h 1292033"/>
                  <a:gd name="connsiteX3" fmla="*/ 1084714 w 1127398"/>
                  <a:gd name="connsiteY3" fmla="*/ 733583 h 1292033"/>
                  <a:gd name="connsiteX4" fmla="*/ 890041 w 1127398"/>
                  <a:gd name="connsiteY4" fmla="*/ 1289960 h 1292033"/>
                  <a:gd name="connsiteX5" fmla="*/ 833274 w 1127398"/>
                  <a:gd name="connsiteY5" fmla="*/ 1289882 h 1292033"/>
                  <a:gd name="connsiteX6" fmla="*/ 822618 w 1127398"/>
                  <a:gd name="connsiteY6" fmla="*/ 1292033 h 1292033"/>
                  <a:gd name="connsiteX7" fmla="*/ 466520 w 1127398"/>
                  <a:gd name="connsiteY7" fmla="*/ 1291142 h 1292033"/>
                  <a:gd name="connsiteX8" fmla="*/ 14455 w 1127398"/>
                  <a:gd name="connsiteY8" fmla="*/ 1198125 h 1292033"/>
                  <a:gd name="connsiteX9" fmla="*/ 344114 w 1127398"/>
                  <a:gd name="connsiteY9" fmla="*/ 848175 h 1292033"/>
                  <a:gd name="connsiteX10" fmla="*/ 582297 w 1127398"/>
                  <a:gd name="connsiteY10" fmla="*/ 500044 h 1292033"/>
                  <a:gd name="connsiteX11" fmla="*/ 584497 w 1127398"/>
                  <a:gd name="connsiteY11" fmla="*/ 497093 h 1292033"/>
                  <a:gd name="connsiteX12" fmla="*/ 632805 w 1127398"/>
                  <a:gd name="connsiteY12" fmla="*/ 378450 h 1292033"/>
                  <a:gd name="connsiteX13" fmla="*/ 862145 w 1127398"/>
                  <a:gd name="connsiteY13" fmla="*/ 0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13" fmla="*/ 1059953 w 1127398"/>
                  <a:gd name="connsiteY13" fmla="*/ 254976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1070113 w 1127398"/>
                  <a:gd name="connsiteY0" fmla="*/ 331813 h 1292033"/>
                  <a:gd name="connsiteX1" fmla="*/ 1084714 w 1127398"/>
                  <a:gd name="connsiteY1" fmla="*/ 733583 h 1292033"/>
                  <a:gd name="connsiteX2" fmla="*/ 890041 w 1127398"/>
                  <a:gd name="connsiteY2" fmla="*/ 1289960 h 1292033"/>
                  <a:gd name="connsiteX3" fmla="*/ 833274 w 1127398"/>
                  <a:gd name="connsiteY3" fmla="*/ 1289882 h 1292033"/>
                  <a:gd name="connsiteX4" fmla="*/ 822618 w 1127398"/>
                  <a:gd name="connsiteY4" fmla="*/ 1292033 h 1292033"/>
                  <a:gd name="connsiteX5" fmla="*/ 466520 w 1127398"/>
                  <a:gd name="connsiteY5" fmla="*/ 1291142 h 1292033"/>
                  <a:gd name="connsiteX6" fmla="*/ 14455 w 1127398"/>
                  <a:gd name="connsiteY6" fmla="*/ 1198125 h 1292033"/>
                  <a:gd name="connsiteX7" fmla="*/ 344114 w 1127398"/>
                  <a:gd name="connsiteY7" fmla="*/ 848175 h 1292033"/>
                  <a:gd name="connsiteX8" fmla="*/ 582297 w 1127398"/>
                  <a:gd name="connsiteY8" fmla="*/ 500044 h 1292033"/>
                  <a:gd name="connsiteX9" fmla="*/ 584497 w 1127398"/>
                  <a:gd name="connsiteY9" fmla="*/ 497093 h 1292033"/>
                  <a:gd name="connsiteX10" fmla="*/ 632805 w 1127398"/>
                  <a:gd name="connsiteY10" fmla="*/ 378450 h 1292033"/>
                  <a:gd name="connsiteX11" fmla="*/ 862145 w 1127398"/>
                  <a:gd name="connsiteY11" fmla="*/ 0 h 1292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7398" h="1292033">
                    <a:moveTo>
                      <a:pt x="1070113" y="331813"/>
                    </a:moveTo>
                    <a:cubicBezTo>
                      <a:pt x="1107208" y="454077"/>
                      <a:pt x="1144356" y="574199"/>
                      <a:pt x="1084714" y="733583"/>
                    </a:cubicBezTo>
                    <a:cubicBezTo>
                      <a:pt x="1200102" y="1209108"/>
                      <a:pt x="1063499" y="1282376"/>
                      <a:pt x="890041" y="1289960"/>
                    </a:cubicBezTo>
                    <a:lnTo>
                      <a:pt x="833274" y="1289882"/>
                    </a:lnTo>
                    <a:lnTo>
                      <a:pt x="822618" y="1292033"/>
                    </a:lnTo>
                    <a:lnTo>
                      <a:pt x="466520" y="1291142"/>
                    </a:lnTo>
                    <a:cubicBezTo>
                      <a:pt x="268421" y="1298046"/>
                      <a:pt x="59135" y="1232488"/>
                      <a:pt x="14455" y="1198125"/>
                    </a:cubicBezTo>
                    <a:cubicBezTo>
                      <a:pt x="-57034" y="1143145"/>
                      <a:pt x="149895" y="1058059"/>
                      <a:pt x="344114" y="848175"/>
                    </a:cubicBezTo>
                    <a:cubicBezTo>
                      <a:pt x="450328" y="733396"/>
                      <a:pt x="522499" y="589412"/>
                      <a:pt x="582297" y="500044"/>
                    </a:cubicBezTo>
                    <a:lnTo>
                      <a:pt x="584497" y="497093"/>
                    </a:lnTo>
                    <a:lnTo>
                      <a:pt x="632805" y="378450"/>
                    </a:lnTo>
                    <a:cubicBezTo>
                      <a:pt x="716630" y="184341"/>
                      <a:pt x="810294" y="13654"/>
                      <a:pt x="862145" y="0"/>
                    </a:cubicBezTo>
                  </a:path>
                </a:pathLst>
              </a:custGeom>
              <a:solidFill>
                <a:srgbClr val="CC00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87" name="フリーフォーム 786"/>
              <p:cNvSpPr/>
              <p:nvPr/>
            </p:nvSpPr>
            <p:spPr>
              <a:xfrm flipH="1">
                <a:off x="6699279" y="1022784"/>
                <a:ext cx="1127398" cy="1292033"/>
              </a:xfrm>
              <a:custGeom>
                <a:avLst/>
                <a:gdLst>
                  <a:gd name="connsiteX0" fmla="*/ 862145 w 1127398"/>
                  <a:gd name="connsiteY0" fmla="*/ 0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862145 w 1127398"/>
                  <a:gd name="connsiteY0" fmla="*/ 0 h 1292033"/>
                  <a:gd name="connsiteX1" fmla="*/ 968513 w 1127398"/>
                  <a:gd name="connsiteY1" fmla="*/ 163536 h 1292033"/>
                  <a:gd name="connsiteX2" fmla="*/ 1070113 w 1127398"/>
                  <a:gd name="connsiteY2" fmla="*/ 331813 h 1292033"/>
                  <a:gd name="connsiteX3" fmla="*/ 1084714 w 1127398"/>
                  <a:gd name="connsiteY3" fmla="*/ 733583 h 1292033"/>
                  <a:gd name="connsiteX4" fmla="*/ 890041 w 1127398"/>
                  <a:gd name="connsiteY4" fmla="*/ 1289960 h 1292033"/>
                  <a:gd name="connsiteX5" fmla="*/ 833274 w 1127398"/>
                  <a:gd name="connsiteY5" fmla="*/ 1289882 h 1292033"/>
                  <a:gd name="connsiteX6" fmla="*/ 822618 w 1127398"/>
                  <a:gd name="connsiteY6" fmla="*/ 1292033 h 1292033"/>
                  <a:gd name="connsiteX7" fmla="*/ 466520 w 1127398"/>
                  <a:gd name="connsiteY7" fmla="*/ 1291142 h 1292033"/>
                  <a:gd name="connsiteX8" fmla="*/ 14455 w 1127398"/>
                  <a:gd name="connsiteY8" fmla="*/ 1198125 h 1292033"/>
                  <a:gd name="connsiteX9" fmla="*/ 344114 w 1127398"/>
                  <a:gd name="connsiteY9" fmla="*/ 848175 h 1292033"/>
                  <a:gd name="connsiteX10" fmla="*/ 582297 w 1127398"/>
                  <a:gd name="connsiteY10" fmla="*/ 500044 h 1292033"/>
                  <a:gd name="connsiteX11" fmla="*/ 584497 w 1127398"/>
                  <a:gd name="connsiteY11" fmla="*/ 497093 h 1292033"/>
                  <a:gd name="connsiteX12" fmla="*/ 632805 w 1127398"/>
                  <a:gd name="connsiteY12" fmla="*/ 378450 h 1292033"/>
                  <a:gd name="connsiteX13" fmla="*/ 862145 w 1127398"/>
                  <a:gd name="connsiteY13" fmla="*/ 0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13" fmla="*/ 1059953 w 1127398"/>
                  <a:gd name="connsiteY13" fmla="*/ 254976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1070113 w 1127398"/>
                  <a:gd name="connsiteY0" fmla="*/ 331813 h 1292033"/>
                  <a:gd name="connsiteX1" fmla="*/ 1084714 w 1127398"/>
                  <a:gd name="connsiteY1" fmla="*/ 733583 h 1292033"/>
                  <a:gd name="connsiteX2" fmla="*/ 890041 w 1127398"/>
                  <a:gd name="connsiteY2" fmla="*/ 1289960 h 1292033"/>
                  <a:gd name="connsiteX3" fmla="*/ 833274 w 1127398"/>
                  <a:gd name="connsiteY3" fmla="*/ 1289882 h 1292033"/>
                  <a:gd name="connsiteX4" fmla="*/ 822618 w 1127398"/>
                  <a:gd name="connsiteY4" fmla="*/ 1292033 h 1292033"/>
                  <a:gd name="connsiteX5" fmla="*/ 466520 w 1127398"/>
                  <a:gd name="connsiteY5" fmla="*/ 1291142 h 1292033"/>
                  <a:gd name="connsiteX6" fmla="*/ 14455 w 1127398"/>
                  <a:gd name="connsiteY6" fmla="*/ 1198125 h 1292033"/>
                  <a:gd name="connsiteX7" fmla="*/ 344114 w 1127398"/>
                  <a:gd name="connsiteY7" fmla="*/ 848175 h 1292033"/>
                  <a:gd name="connsiteX8" fmla="*/ 582297 w 1127398"/>
                  <a:gd name="connsiteY8" fmla="*/ 500044 h 1292033"/>
                  <a:gd name="connsiteX9" fmla="*/ 584497 w 1127398"/>
                  <a:gd name="connsiteY9" fmla="*/ 497093 h 1292033"/>
                  <a:gd name="connsiteX10" fmla="*/ 632805 w 1127398"/>
                  <a:gd name="connsiteY10" fmla="*/ 378450 h 1292033"/>
                  <a:gd name="connsiteX11" fmla="*/ 862145 w 1127398"/>
                  <a:gd name="connsiteY11" fmla="*/ 0 h 1292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7398" h="1292033">
                    <a:moveTo>
                      <a:pt x="1070113" y="331813"/>
                    </a:moveTo>
                    <a:cubicBezTo>
                      <a:pt x="1107208" y="454077"/>
                      <a:pt x="1144356" y="574199"/>
                      <a:pt x="1084714" y="733583"/>
                    </a:cubicBezTo>
                    <a:cubicBezTo>
                      <a:pt x="1200102" y="1209108"/>
                      <a:pt x="1063499" y="1282376"/>
                      <a:pt x="890041" y="1289960"/>
                    </a:cubicBezTo>
                    <a:lnTo>
                      <a:pt x="833274" y="1289882"/>
                    </a:lnTo>
                    <a:lnTo>
                      <a:pt x="822618" y="1292033"/>
                    </a:lnTo>
                    <a:lnTo>
                      <a:pt x="466520" y="1291142"/>
                    </a:lnTo>
                    <a:cubicBezTo>
                      <a:pt x="268421" y="1298046"/>
                      <a:pt x="59135" y="1232488"/>
                      <a:pt x="14455" y="1198125"/>
                    </a:cubicBezTo>
                    <a:cubicBezTo>
                      <a:pt x="-57034" y="1143145"/>
                      <a:pt x="149895" y="1058059"/>
                      <a:pt x="344114" y="848175"/>
                    </a:cubicBezTo>
                    <a:cubicBezTo>
                      <a:pt x="450328" y="733396"/>
                      <a:pt x="522499" y="589412"/>
                      <a:pt x="582297" y="500044"/>
                    </a:cubicBezTo>
                    <a:lnTo>
                      <a:pt x="584497" y="497093"/>
                    </a:lnTo>
                    <a:lnTo>
                      <a:pt x="632805" y="378450"/>
                    </a:lnTo>
                    <a:cubicBezTo>
                      <a:pt x="716630" y="184341"/>
                      <a:pt x="810294" y="13654"/>
                      <a:pt x="862145" y="0"/>
                    </a:cubicBezTo>
                  </a:path>
                </a:pathLst>
              </a:custGeom>
              <a:solidFill>
                <a:srgbClr val="CC00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749" name="グループ化 748"/>
            <p:cNvGrpSpPr/>
            <p:nvPr/>
          </p:nvGrpSpPr>
          <p:grpSpPr>
            <a:xfrm>
              <a:off x="2796870" y="579896"/>
              <a:ext cx="880284" cy="769657"/>
              <a:chOff x="2980251" y="3894773"/>
              <a:chExt cx="956038" cy="835890"/>
            </a:xfrm>
          </p:grpSpPr>
          <p:sp>
            <p:nvSpPr>
              <p:cNvPr id="750" name="片側の 2 つの角を丸めた四角形 749"/>
              <p:cNvSpPr/>
              <p:nvPr/>
            </p:nvSpPr>
            <p:spPr>
              <a:xfrm>
                <a:off x="3070475" y="3894773"/>
                <a:ext cx="725856" cy="77964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751" name="グループ化 750"/>
              <p:cNvGrpSpPr/>
              <p:nvPr/>
            </p:nvGrpSpPr>
            <p:grpSpPr>
              <a:xfrm>
                <a:off x="3015677" y="3943263"/>
                <a:ext cx="834567" cy="787400"/>
                <a:chOff x="2791859" y="2017486"/>
                <a:chExt cx="1150915" cy="1045028"/>
              </a:xfrm>
              <a:solidFill>
                <a:srgbClr val="FFCC99"/>
              </a:solidFill>
            </p:grpSpPr>
            <p:grpSp>
              <p:nvGrpSpPr>
                <p:cNvPr id="770" name="グループ化 769"/>
                <p:cNvGrpSpPr/>
                <p:nvPr/>
              </p:nvGrpSpPr>
              <p:grpSpPr>
                <a:xfrm rot="20700000">
                  <a:off x="2791859" y="2459313"/>
                  <a:ext cx="222006" cy="333009"/>
                  <a:chOff x="2680607" y="2825750"/>
                  <a:chExt cx="157843" cy="236764"/>
                </a:xfrm>
                <a:grpFill/>
              </p:grpSpPr>
              <p:sp>
                <p:nvSpPr>
                  <p:cNvPr id="775" name="円/楕円 143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76" name="円/楕円 144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71" name="グループ化 770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773" name="円/楕円 141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74" name="円/楕円 142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772" name="円/楕円 140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752" name="円/楕円 27"/>
              <p:cNvSpPr/>
              <p:nvPr/>
            </p:nvSpPr>
            <p:spPr>
              <a:xfrm>
                <a:off x="3343097" y="4621406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53" name="月 752"/>
              <p:cNvSpPr/>
              <p:nvPr/>
            </p:nvSpPr>
            <p:spPr>
              <a:xfrm>
                <a:off x="3095051" y="4076339"/>
                <a:ext cx="80252" cy="650549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54" name="月 753"/>
              <p:cNvSpPr/>
              <p:nvPr/>
            </p:nvSpPr>
            <p:spPr>
              <a:xfrm flipH="1">
                <a:off x="3690617" y="4076339"/>
                <a:ext cx="80252" cy="650549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55" name="月 754"/>
              <p:cNvSpPr/>
              <p:nvPr/>
            </p:nvSpPr>
            <p:spPr>
              <a:xfrm rot="3600000">
                <a:off x="3173326" y="3719370"/>
                <a:ext cx="276180" cy="662329"/>
              </a:xfrm>
              <a:prstGeom prst="moon">
                <a:avLst>
                  <a:gd name="adj" fmla="val 87500"/>
                </a:avLst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56" name="月 755"/>
              <p:cNvSpPr/>
              <p:nvPr/>
            </p:nvSpPr>
            <p:spPr>
              <a:xfrm rot="18000000" flipH="1">
                <a:off x="3467035" y="3719371"/>
                <a:ext cx="276180" cy="662329"/>
              </a:xfrm>
              <a:prstGeom prst="moon">
                <a:avLst>
                  <a:gd name="adj" fmla="val 87500"/>
                </a:avLst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757" name="グループ化 756"/>
              <p:cNvGrpSpPr/>
              <p:nvPr/>
            </p:nvGrpSpPr>
            <p:grpSpPr>
              <a:xfrm>
                <a:off x="3186097" y="4255815"/>
                <a:ext cx="138000" cy="203092"/>
                <a:chOff x="2896919" y="3691681"/>
                <a:chExt cx="138000" cy="203092"/>
              </a:xfrm>
            </p:grpSpPr>
            <p:sp>
              <p:nvSpPr>
                <p:cNvPr id="766" name="円/楕円 132"/>
                <p:cNvSpPr/>
                <p:nvPr/>
              </p:nvSpPr>
              <p:spPr>
                <a:xfrm>
                  <a:off x="2896919" y="3691681"/>
                  <a:ext cx="138000" cy="17934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67" name="円/楕円 133"/>
                <p:cNvSpPr/>
                <p:nvPr/>
              </p:nvSpPr>
              <p:spPr>
                <a:xfrm>
                  <a:off x="2896919" y="3715432"/>
                  <a:ext cx="138000" cy="17934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68" name="円/楕円 134"/>
                <p:cNvSpPr/>
                <p:nvPr/>
              </p:nvSpPr>
              <p:spPr>
                <a:xfrm>
                  <a:off x="2921404" y="3747251"/>
                  <a:ext cx="89030" cy="11570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69" name="円/楕円 135"/>
                <p:cNvSpPr/>
                <p:nvPr/>
              </p:nvSpPr>
              <p:spPr>
                <a:xfrm>
                  <a:off x="2943059" y="3745686"/>
                  <a:ext cx="45719" cy="5941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58" name="グループ化 757"/>
              <p:cNvGrpSpPr/>
              <p:nvPr/>
            </p:nvGrpSpPr>
            <p:grpSpPr>
              <a:xfrm>
                <a:off x="3557536" y="4255815"/>
                <a:ext cx="138000" cy="203092"/>
                <a:chOff x="2896919" y="3691681"/>
                <a:chExt cx="138000" cy="203092"/>
              </a:xfrm>
            </p:grpSpPr>
            <p:sp>
              <p:nvSpPr>
                <p:cNvPr id="762" name="円/楕円 128"/>
                <p:cNvSpPr/>
                <p:nvPr/>
              </p:nvSpPr>
              <p:spPr>
                <a:xfrm>
                  <a:off x="2896919" y="3691681"/>
                  <a:ext cx="138000" cy="17934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63" name="円/楕円 129"/>
                <p:cNvSpPr/>
                <p:nvPr/>
              </p:nvSpPr>
              <p:spPr>
                <a:xfrm>
                  <a:off x="2896919" y="3715432"/>
                  <a:ext cx="138000" cy="17934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64" name="円/楕円 130"/>
                <p:cNvSpPr/>
                <p:nvPr/>
              </p:nvSpPr>
              <p:spPr>
                <a:xfrm>
                  <a:off x="2921404" y="3747251"/>
                  <a:ext cx="89030" cy="11570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65" name="円/楕円 131"/>
                <p:cNvSpPr/>
                <p:nvPr/>
              </p:nvSpPr>
              <p:spPr>
                <a:xfrm>
                  <a:off x="2943059" y="3745686"/>
                  <a:ext cx="45719" cy="5941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759" name="月 758"/>
              <p:cNvSpPr/>
              <p:nvPr/>
            </p:nvSpPr>
            <p:spPr>
              <a:xfrm rot="5400000">
                <a:off x="3227136" y="4129451"/>
                <a:ext cx="45719" cy="173310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0" name="月 759"/>
              <p:cNvSpPr/>
              <p:nvPr/>
            </p:nvSpPr>
            <p:spPr>
              <a:xfrm rot="5400000">
                <a:off x="3598023" y="4129453"/>
                <a:ext cx="45719" cy="173310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1" name="正方形/長方形 67"/>
              <p:cNvSpPr/>
              <p:nvPr/>
            </p:nvSpPr>
            <p:spPr>
              <a:xfrm>
                <a:off x="3408338" y="4561404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802" name="グループ化 801"/>
          <p:cNvGrpSpPr/>
          <p:nvPr/>
        </p:nvGrpSpPr>
        <p:grpSpPr>
          <a:xfrm>
            <a:off x="2356254" y="3188638"/>
            <a:ext cx="1548011" cy="1196323"/>
            <a:chOff x="2209200" y="2127691"/>
            <a:chExt cx="2001560" cy="1546831"/>
          </a:xfrm>
        </p:grpSpPr>
        <p:grpSp>
          <p:nvGrpSpPr>
            <p:cNvPr id="803" name="グループ化 802"/>
            <p:cNvGrpSpPr/>
            <p:nvPr/>
          </p:nvGrpSpPr>
          <p:grpSpPr>
            <a:xfrm>
              <a:off x="2209200" y="2681996"/>
              <a:ext cx="2001560" cy="992526"/>
              <a:chOff x="4935157" y="965975"/>
              <a:chExt cx="2891520" cy="1433836"/>
            </a:xfrm>
          </p:grpSpPr>
          <p:sp>
            <p:nvSpPr>
              <p:cNvPr id="824" name="片側の 2 つの角を丸めた四角形 823"/>
              <p:cNvSpPr/>
              <p:nvPr/>
            </p:nvSpPr>
            <p:spPr>
              <a:xfrm>
                <a:off x="5726958" y="965976"/>
                <a:ext cx="1303020" cy="878840"/>
              </a:xfrm>
              <a:prstGeom prst="round2SameRect">
                <a:avLst>
                  <a:gd name="adj1" fmla="val 22549"/>
                  <a:gd name="adj2" fmla="val 0"/>
                </a:avLst>
              </a:prstGeom>
              <a:solidFill>
                <a:srgbClr val="CC00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25" name="二等辺三角形 824"/>
              <p:cNvSpPr/>
              <p:nvPr/>
            </p:nvSpPr>
            <p:spPr>
              <a:xfrm rot="10800000">
                <a:off x="6179399" y="1105932"/>
                <a:ext cx="413379" cy="432813"/>
              </a:xfrm>
              <a:prstGeom prst="triangl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826" name="グループ化 825"/>
              <p:cNvGrpSpPr/>
              <p:nvPr/>
            </p:nvGrpSpPr>
            <p:grpSpPr>
              <a:xfrm>
                <a:off x="5983171" y="965975"/>
                <a:ext cx="799974" cy="624083"/>
                <a:chOff x="5559551" y="2748280"/>
                <a:chExt cx="799974" cy="766188"/>
              </a:xfrm>
              <a:pattFill prst="lgCheck">
                <a:fgClr>
                  <a:srgbClr val="FF0000"/>
                </a:fgClr>
                <a:bgClr>
                  <a:srgbClr val="FF99CC"/>
                </a:bgClr>
              </a:pattFill>
            </p:grpSpPr>
            <p:sp>
              <p:nvSpPr>
                <p:cNvPr id="847" name="フリーフォーム 846"/>
                <p:cNvSpPr/>
                <p:nvPr/>
              </p:nvSpPr>
              <p:spPr>
                <a:xfrm flipH="1">
                  <a:off x="5559551" y="2748280"/>
                  <a:ext cx="431520" cy="744252"/>
                </a:xfrm>
                <a:custGeom>
                  <a:avLst/>
                  <a:gdLst>
                    <a:gd name="connsiteX0" fmla="*/ 431520 w 431520"/>
                    <a:gd name="connsiteY0" fmla="*/ 0 h 744252"/>
                    <a:gd name="connsiteX1" fmla="*/ 251110 w 431520"/>
                    <a:gd name="connsiteY1" fmla="*/ 0 h 744252"/>
                    <a:gd name="connsiteX2" fmla="*/ 0 w 431520"/>
                    <a:gd name="connsiteY2" fmla="*/ 559979 h 744252"/>
                    <a:gd name="connsiteX3" fmla="*/ 97777 w 431520"/>
                    <a:gd name="connsiteY3" fmla="*/ 744252 h 744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1520" h="744252">
                      <a:moveTo>
                        <a:pt x="431520" y="0"/>
                      </a:moveTo>
                      <a:lnTo>
                        <a:pt x="251110" y="0"/>
                      </a:lnTo>
                      <a:lnTo>
                        <a:pt x="0" y="559979"/>
                      </a:lnTo>
                      <a:lnTo>
                        <a:pt x="97777" y="744252"/>
                      </a:lnTo>
                      <a:close/>
                    </a:path>
                  </a:pathLst>
                </a:custGeom>
                <a:solidFill>
                  <a:srgbClr val="CC00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48" name="平行四辺形 847"/>
                <p:cNvSpPr/>
                <p:nvPr/>
              </p:nvSpPr>
              <p:spPr>
                <a:xfrm>
                  <a:off x="5835535" y="2748280"/>
                  <a:ext cx="523990" cy="766188"/>
                </a:xfrm>
                <a:prstGeom prst="parallelogram">
                  <a:avLst>
                    <a:gd name="adj" fmla="val 65570"/>
                  </a:avLst>
                </a:prstGeom>
                <a:solidFill>
                  <a:srgbClr val="CC00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827" name="角丸四角形 826"/>
              <p:cNvSpPr/>
              <p:nvPr/>
            </p:nvSpPr>
            <p:spPr>
              <a:xfrm>
                <a:off x="5618625" y="1501970"/>
                <a:ext cx="1519686" cy="517796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28" name="角丸四角形 827"/>
              <p:cNvSpPr/>
              <p:nvPr/>
            </p:nvSpPr>
            <p:spPr>
              <a:xfrm>
                <a:off x="5618625" y="1647162"/>
                <a:ext cx="1519686" cy="517796"/>
              </a:xfrm>
              <a:prstGeom prst="roundRect">
                <a:avLst>
                  <a:gd name="adj" fmla="val 50000"/>
                </a:avLst>
              </a:prstGeom>
              <a:solidFill>
                <a:srgbClr val="5B9BD5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29" name="角丸四角形 828"/>
              <p:cNvSpPr/>
              <p:nvPr/>
            </p:nvSpPr>
            <p:spPr>
              <a:xfrm>
                <a:off x="5761066" y="1646239"/>
                <a:ext cx="1234804" cy="58622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30" name="角丸四角形 829"/>
              <p:cNvSpPr/>
              <p:nvPr/>
            </p:nvSpPr>
            <p:spPr>
              <a:xfrm>
                <a:off x="5997952" y="1646239"/>
                <a:ext cx="761032" cy="586222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31" name="角丸四角形 830"/>
              <p:cNvSpPr/>
              <p:nvPr/>
            </p:nvSpPr>
            <p:spPr>
              <a:xfrm>
                <a:off x="6186396" y="1646239"/>
                <a:ext cx="406383" cy="58622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832" name="グループ化 831"/>
              <p:cNvGrpSpPr/>
              <p:nvPr/>
            </p:nvGrpSpPr>
            <p:grpSpPr>
              <a:xfrm>
                <a:off x="5828277" y="2100109"/>
                <a:ext cx="1094261" cy="299702"/>
                <a:chOff x="2610657" y="3882413"/>
                <a:chExt cx="1094261" cy="299702"/>
              </a:xfrm>
              <a:solidFill>
                <a:srgbClr val="FFCC99"/>
              </a:solidFill>
            </p:grpSpPr>
            <p:grpSp>
              <p:nvGrpSpPr>
                <p:cNvPr id="835" name="グループ化 834"/>
                <p:cNvGrpSpPr/>
                <p:nvPr/>
              </p:nvGrpSpPr>
              <p:grpSpPr>
                <a:xfrm rot="20656335">
                  <a:off x="2610657" y="3882413"/>
                  <a:ext cx="562546" cy="299702"/>
                  <a:chOff x="1271282" y="4221958"/>
                  <a:chExt cx="903520" cy="404758"/>
                </a:xfrm>
                <a:grpFill/>
              </p:grpSpPr>
              <p:sp>
                <p:nvSpPr>
                  <p:cNvPr id="842" name="円/楕円 31"/>
                  <p:cNvSpPr/>
                  <p:nvPr/>
                </p:nvSpPr>
                <p:spPr>
                  <a:xfrm>
                    <a:off x="1271282" y="4221958"/>
                    <a:ext cx="660044" cy="325835"/>
                  </a:xfrm>
                  <a:custGeom>
                    <a:avLst/>
                    <a:gdLst>
                      <a:gd name="connsiteX0" fmla="*/ 0 w 921543"/>
                      <a:gd name="connsiteY0" fmla="*/ 227390 h 454780"/>
                      <a:gd name="connsiteX1" fmla="*/ 460772 w 921543"/>
                      <a:gd name="connsiteY1" fmla="*/ 0 h 454780"/>
                      <a:gd name="connsiteX2" fmla="*/ 921544 w 921543"/>
                      <a:gd name="connsiteY2" fmla="*/ 227390 h 454780"/>
                      <a:gd name="connsiteX3" fmla="*/ 460772 w 921543"/>
                      <a:gd name="connsiteY3" fmla="*/ 454780 h 454780"/>
                      <a:gd name="connsiteX4" fmla="*/ 0 w 921543"/>
                      <a:gd name="connsiteY4" fmla="*/ 227390 h 454780"/>
                      <a:gd name="connsiteX0" fmla="*/ 35 w 921579"/>
                      <a:gd name="connsiteY0" fmla="*/ 227390 h 340824"/>
                      <a:gd name="connsiteX1" fmla="*/ 460807 w 921579"/>
                      <a:gd name="connsiteY1" fmla="*/ 0 h 340824"/>
                      <a:gd name="connsiteX2" fmla="*/ 921579 w 921579"/>
                      <a:gd name="connsiteY2" fmla="*/ 227390 h 340824"/>
                      <a:gd name="connsiteX3" fmla="*/ 479857 w 921579"/>
                      <a:gd name="connsiteY3" fmla="*/ 340480 h 340824"/>
                      <a:gd name="connsiteX4" fmla="*/ 35 w 921579"/>
                      <a:gd name="connsiteY4" fmla="*/ 227390 h 340824"/>
                      <a:gd name="connsiteX0" fmla="*/ 35 w 921579"/>
                      <a:gd name="connsiteY0" fmla="*/ 227390 h 358777"/>
                      <a:gd name="connsiteX1" fmla="*/ 460807 w 921579"/>
                      <a:gd name="connsiteY1" fmla="*/ 0 h 358777"/>
                      <a:gd name="connsiteX2" fmla="*/ 921579 w 921579"/>
                      <a:gd name="connsiteY2" fmla="*/ 227390 h 358777"/>
                      <a:gd name="connsiteX3" fmla="*/ 479857 w 921579"/>
                      <a:gd name="connsiteY3" fmla="*/ 340480 h 358777"/>
                      <a:gd name="connsiteX4" fmla="*/ 35 w 921579"/>
                      <a:gd name="connsiteY4" fmla="*/ 227390 h 358777"/>
                      <a:gd name="connsiteX0" fmla="*/ 24 w 888230"/>
                      <a:gd name="connsiteY0" fmla="*/ 227501 h 350077"/>
                      <a:gd name="connsiteX1" fmla="*/ 460796 w 888230"/>
                      <a:gd name="connsiteY1" fmla="*/ 111 h 350077"/>
                      <a:gd name="connsiteX2" fmla="*/ 888230 w 888230"/>
                      <a:gd name="connsiteY2" fmla="*/ 258458 h 350077"/>
                      <a:gd name="connsiteX3" fmla="*/ 479846 w 888230"/>
                      <a:gd name="connsiteY3" fmla="*/ 340591 h 350077"/>
                      <a:gd name="connsiteX4" fmla="*/ 24 w 888230"/>
                      <a:gd name="connsiteY4" fmla="*/ 227501 h 350077"/>
                      <a:gd name="connsiteX0" fmla="*/ 33 w 888239"/>
                      <a:gd name="connsiteY0" fmla="*/ 228482 h 351058"/>
                      <a:gd name="connsiteX1" fmla="*/ 460805 w 888239"/>
                      <a:gd name="connsiteY1" fmla="*/ 1092 h 351058"/>
                      <a:gd name="connsiteX2" fmla="*/ 888239 w 888239"/>
                      <a:gd name="connsiteY2" fmla="*/ 259439 h 351058"/>
                      <a:gd name="connsiteX3" fmla="*/ 479855 w 888239"/>
                      <a:gd name="connsiteY3" fmla="*/ 341572 h 351058"/>
                      <a:gd name="connsiteX4" fmla="*/ 33 w 888239"/>
                      <a:gd name="connsiteY4" fmla="*/ 228482 h 351058"/>
                      <a:gd name="connsiteX0" fmla="*/ 21 w 921564"/>
                      <a:gd name="connsiteY0" fmla="*/ 218063 h 350850"/>
                      <a:gd name="connsiteX1" fmla="*/ 494130 w 921564"/>
                      <a:gd name="connsiteY1" fmla="*/ 198 h 350850"/>
                      <a:gd name="connsiteX2" fmla="*/ 921564 w 921564"/>
                      <a:gd name="connsiteY2" fmla="*/ 258545 h 350850"/>
                      <a:gd name="connsiteX3" fmla="*/ 513180 w 921564"/>
                      <a:gd name="connsiteY3" fmla="*/ 340678 h 350850"/>
                      <a:gd name="connsiteX4" fmla="*/ 21 w 921564"/>
                      <a:gd name="connsiteY4" fmla="*/ 218063 h 350850"/>
                      <a:gd name="connsiteX0" fmla="*/ 34 w 921577"/>
                      <a:gd name="connsiteY0" fmla="*/ 218057 h 331822"/>
                      <a:gd name="connsiteX1" fmla="*/ 494143 w 921577"/>
                      <a:gd name="connsiteY1" fmla="*/ 192 h 331822"/>
                      <a:gd name="connsiteX2" fmla="*/ 921577 w 921577"/>
                      <a:gd name="connsiteY2" fmla="*/ 258539 h 331822"/>
                      <a:gd name="connsiteX3" fmla="*/ 517955 w 921577"/>
                      <a:gd name="connsiteY3" fmla="*/ 304954 h 331822"/>
                      <a:gd name="connsiteX4" fmla="*/ 34 w 921577"/>
                      <a:gd name="connsiteY4" fmla="*/ 218057 h 331822"/>
                      <a:gd name="connsiteX0" fmla="*/ 34 w 921577"/>
                      <a:gd name="connsiteY0" fmla="*/ 218057 h 342993"/>
                      <a:gd name="connsiteX1" fmla="*/ 494143 w 921577"/>
                      <a:gd name="connsiteY1" fmla="*/ 192 h 342993"/>
                      <a:gd name="connsiteX2" fmla="*/ 921577 w 921577"/>
                      <a:gd name="connsiteY2" fmla="*/ 258539 h 342993"/>
                      <a:gd name="connsiteX3" fmla="*/ 517955 w 921577"/>
                      <a:gd name="connsiteY3" fmla="*/ 304954 h 342993"/>
                      <a:gd name="connsiteX4" fmla="*/ 34 w 921577"/>
                      <a:gd name="connsiteY4" fmla="*/ 218057 h 342993"/>
                      <a:gd name="connsiteX0" fmla="*/ 22 w 921565"/>
                      <a:gd name="connsiteY0" fmla="*/ 218046 h 318209"/>
                      <a:gd name="connsiteX1" fmla="*/ 494131 w 921565"/>
                      <a:gd name="connsiteY1" fmla="*/ 181 h 318209"/>
                      <a:gd name="connsiteX2" fmla="*/ 921565 w 921565"/>
                      <a:gd name="connsiteY2" fmla="*/ 258528 h 318209"/>
                      <a:gd name="connsiteX3" fmla="*/ 513180 w 921565"/>
                      <a:gd name="connsiteY3" fmla="*/ 240649 h 318209"/>
                      <a:gd name="connsiteX4" fmla="*/ 22 w 921565"/>
                      <a:gd name="connsiteY4" fmla="*/ 218046 h 318209"/>
                      <a:gd name="connsiteX0" fmla="*/ 22 w 921565"/>
                      <a:gd name="connsiteY0" fmla="*/ 218046 h 340268"/>
                      <a:gd name="connsiteX1" fmla="*/ 494131 w 921565"/>
                      <a:gd name="connsiteY1" fmla="*/ 181 h 340268"/>
                      <a:gd name="connsiteX2" fmla="*/ 921565 w 921565"/>
                      <a:gd name="connsiteY2" fmla="*/ 258528 h 340268"/>
                      <a:gd name="connsiteX3" fmla="*/ 513180 w 921565"/>
                      <a:gd name="connsiteY3" fmla="*/ 240649 h 340268"/>
                      <a:gd name="connsiteX4" fmla="*/ 22 w 921565"/>
                      <a:gd name="connsiteY4" fmla="*/ 218046 h 340268"/>
                      <a:gd name="connsiteX0" fmla="*/ 2 w 921545"/>
                      <a:gd name="connsiteY0" fmla="*/ 220424 h 342646"/>
                      <a:gd name="connsiteX1" fmla="*/ 517923 w 921545"/>
                      <a:gd name="connsiteY1" fmla="*/ 178 h 342646"/>
                      <a:gd name="connsiteX2" fmla="*/ 921545 w 921545"/>
                      <a:gd name="connsiteY2" fmla="*/ 260906 h 342646"/>
                      <a:gd name="connsiteX3" fmla="*/ 513160 w 921545"/>
                      <a:gd name="connsiteY3" fmla="*/ 243027 h 342646"/>
                      <a:gd name="connsiteX4" fmla="*/ 2 w 921545"/>
                      <a:gd name="connsiteY4" fmla="*/ 220424 h 342646"/>
                      <a:gd name="connsiteX0" fmla="*/ 2 w 921545"/>
                      <a:gd name="connsiteY0" fmla="*/ 220288 h 342510"/>
                      <a:gd name="connsiteX1" fmla="*/ 517923 w 921545"/>
                      <a:gd name="connsiteY1" fmla="*/ 42 h 342510"/>
                      <a:gd name="connsiteX2" fmla="*/ 921545 w 921545"/>
                      <a:gd name="connsiteY2" fmla="*/ 260770 h 342510"/>
                      <a:gd name="connsiteX3" fmla="*/ 513160 w 921545"/>
                      <a:gd name="connsiteY3" fmla="*/ 242891 h 342510"/>
                      <a:gd name="connsiteX4" fmla="*/ 2 w 921545"/>
                      <a:gd name="connsiteY4" fmla="*/ 220288 h 342510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4449 w 749804"/>
                      <a:gd name="connsiteY0" fmla="*/ 93794 h 375291"/>
                      <a:gd name="connsiteX1" fmla="*/ 346182 w 749804"/>
                      <a:gd name="connsiteY1" fmla="*/ 32823 h 375291"/>
                      <a:gd name="connsiteX2" fmla="*/ 749804 w 749804"/>
                      <a:gd name="connsiteY2" fmla="*/ 293551 h 375291"/>
                      <a:gd name="connsiteX3" fmla="*/ 341419 w 749804"/>
                      <a:gd name="connsiteY3" fmla="*/ 275672 h 375291"/>
                      <a:gd name="connsiteX4" fmla="*/ 4449 w 749804"/>
                      <a:gd name="connsiteY4" fmla="*/ 93794 h 3752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49804" h="375291">
                        <a:moveTo>
                          <a:pt x="4449" y="93794"/>
                        </a:moveTo>
                        <a:cubicBezTo>
                          <a:pt x="42730" y="-76323"/>
                          <a:pt x="92579" y="37982"/>
                          <a:pt x="346182" y="32823"/>
                        </a:cubicBezTo>
                        <a:cubicBezTo>
                          <a:pt x="599785" y="27664"/>
                          <a:pt x="749804" y="167967"/>
                          <a:pt x="749804" y="293551"/>
                        </a:cubicBezTo>
                        <a:cubicBezTo>
                          <a:pt x="749804" y="419135"/>
                          <a:pt x="499772" y="389575"/>
                          <a:pt x="341419" y="275672"/>
                        </a:cubicBezTo>
                        <a:cubicBezTo>
                          <a:pt x="183066" y="161769"/>
                          <a:pt x="-33832" y="263911"/>
                          <a:pt x="4449" y="93794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43" name="円/楕円 32"/>
                  <p:cNvSpPr/>
                  <p:nvPr/>
                </p:nvSpPr>
                <p:spPr>
                  <a:xfrm rot="1534639">
                    <a:off x="1822236" y="4405820"/>
                    <a:ext cx="342707" cy="11986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44" name="円/楕円 32"/>
                  <p:cNvSpPr/>
                  <p:nvPr/>
                </p:nvSpPr>
                <p:spPr>
                  <a:xfrm rot="1295949">
                    <a:off x="1787329" y="4444971"/>
                    <a:ext cx="387473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45" name="円/楕円 32"/>
                  <p:cNvSpPr/>
                  <p:nvPr/>
                </p:nvSpPr>
                <p:spPr>
                  <a:xfrm rot="1011749">
                    <a:off x="1756613" y="4466338"/>
                    <a:ext cx="352424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46" name="円/楕円 32"/>
                  <p:cNvSpPr/>
                  <p:nvPr/>
                </p:nvSpPr>
                <p:spPr>
                  <a:xfrm rot="1011749">
                    <a:off x="1714531" y="4491696"/>
                    <a:ext cx="247156" cy="13502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36" name="グループ化 835"/>
                <p:cNvGrpSpPr/>
                <p:nvPr/>
              </p:nvGrpSpPr>
              <p:grpSpPr>
                <a:xfrm rot="943665" flipH="1">
                  <a:off x="3142372" y="3882413"/>
                  <a:ext cx="562546" cy="299702"/>
                  <a:chOff x="1271282" y="4221958"/>
                  <a:chExt cx="903520" cy="404758"/>
                </a:xfrm>
                <a:grpFill/>
              </p:grpSpPr>
              <p:sp>
                <p:nvSpPr>
                  <p:cNvPr id="837" name="円/楕円 31"/>
                  <p:cNvSpPr/>
                  <p:nvPr/>
                </p:nvSpPr>
                <p:spPr>
                  <a:xfrm>
                    <a:off x="1271282" y="4221958"/>
                    <a:ext cx="660044" cy="325835"/>
                  </a:xfrm>
                  <a:custGeom>
                    <a:avLst/>
                    <a:gdLst>
                      <a:gd name="connsiteX0" fmla="*/ 0 w 921543"/>
                      <a:gd name="connsiteY0" fmla="*/ 227390 h 454780"/>
                      <a:gd name="connsiteX1" fmla="*/ 460772 w 921543"/>
                      <a:gd name="connsiteY1" fmla="*/ 0 h 454780"/>
                      <a:gd name="connsiteX2" fmla="*/ 921544 w 921543"/>
                      <a:gd name="connsiteY2" fmla="*/ 227390 h 454780"/>
                      <a:gd name="connsiteX3" fmla="*/ 460772 w 921543"/>
                      <a:gd name="connsiteY3" fmla="*/ 454780 h 454780"/>
                      <a:gd name="connsiteX4" fmla="*/ 0 w 921543"/>
                      <a:gd name="connsiteY4" fmla="*/ 227390 h 454780"/>
                      <a:gd name="connsiteX0" fmla="*/ 35 w 921579"/>
                      <a:gd name="connsiteY0" fmla="*/ 227390 h 340824"/>
                      <a:gd name="connsiteX1" fmla="*/ 460807 w 921579"/>
                      <a:gd name="connsiteY1" fmla="*/ 0 h 340824"/>
                      <a:gd name="connsiteX2" fmla="*/ 921579 w 921579"/>
                      <a:gd name="connsiteY2" fmla="*/ 227390 h 340824"/>
                      <a:gd name="connsiteX3" fmla="*/ 479857 w 921579"/>
                      <a:gd name="connsiteY3" fmla="*/ 340480 h 340824"/>
                      <a:gd name="connsiteX4" fmla="*/ 35 w 921579"/>
                      <a:gd name="connsiteY4" fmla="*/ 227390 h 340824"/>
                      <a:gd name="connsiteX0" fmla="*/ 35 w 921579"/>
                      <a:gd name="connsiteY0" fmla="*/ 227390 h 358777"/>
                      <a:gd name="connsiteX1" fmla="*/ 460807 w 921579"/>
                      <a:gd name="connsiteY1" fmla="*/ 0 h 358777"/>
                      <a:gd name="connsiteX2" fmla="*/ 921579 w 921579"/>
                      <a:gd name="connsiteY2" fmla="*/ 227390 h 358777"/>
                      <a:gd name="connsiteX3" fmla="*/ 479857 w 921579"/>
                      <a:gd name="connsiteY3" fmla="*/ 340480 h 358777"/>
                      <a:gd name="connsiteX4" fmla="*/ 35 w 921579"/>
                      <a:gd name="connsiteY4" fmla="*/ 227390 h 358777"/>
                      <a:gd name="connsiteX0" fmla="*/ 24 w 888230"/>
                      <a:gd name="connsiteY0" fmla="*/ 227501 h 350077"/>
                      <a:gd name="connsiteX1" fmla="*/ 460796 w 888230"/>
                      <a:gd name="connsiteY1" fmla="*/ 111 h 350077"/>
                      <a:gd name="connsiteX2" fmla="*/ 888230 w 888230"/>
                      <a:gd name="connsiteY2" fmla="*/ 258458 h 350077"/>
                      <a:gd name="connsiteX3" fmla="*/ 479846 w 888230"/>
                      <a:gd name="connsiteY3" fmla="*/ 340591 h 350077"/>
                      <a:gd name="connsiteX4" fmla="*/ 24 w 888230"/>
                      <a:gd name="connsiteY4" fmla="*/ 227501 h 350077"/>
                      <a:gd name="connsiteX0" fmla="*/ 33 w 888239"/>
                      <a:gd name="connsiteY0" fmla="*/ 228482 h 351058"/>
                      <a:gd name="connsiteX1" fmla="*/ 460805 w 888239"/>
                      <a:gd name="connsiteY1" fmla="*/ 1092 h 351058"/>
                      <a:gd name="connsiteX2" fmla="*/ 888239 w 888239"/>
                      <a:gd name="connsiteY2" fmla="*/ 259439 h 351058"/>
                      <a:gd name="connsiteX3" fmla="*/ 479855 w 888239"/>
                      <a:gd name="connsiteY3" fmla="*/ 341572 h 351058"/>
                      <a:gd name="connsiteX4" fmla="*/ 33 w 888239"/>
                      <a:gd name="connsiteY4" fmla="*/ 228482 h 351058"/>
                      <a:gd name="connsiteX0" fmla="*/ 21 w 921564"/>
                      <a:gd name="connsiteY0" fmla="*/ 218063 h 350850"/>
                      <a:gd name="connsiteX1" fmla="*/ 494130 w 921564"/>
                      <a:gd name="connsiteY1" fmla="*/ 198 h 350850"/>
                      <a:gd name="connsiteX2" fmla="*/ 921564 w 921564"/>
                      <a:gd name="connsiteY2" fmla="*/ 258545 h 350850"/>
                      <a:gd name="connsiteX3" fmla="*/ 513180 w 921564"/>
                      <a:gd name="connsiteY3" fmla="*/ 340678 h 350850"/>
                      <a:gd name="connsiteX4" fmla="*/ 21 w 921564"/>
                      <a:gd name="connsiteY4" fmla="*/ 218063 h 350850"/>
                      <a:gd name="connsiteX0" fmla="*/ 34 w 921577"/>
                      <a:gd name="connsiteY0" fmla="*/ 218057 h 331822"/>
                      <a:gd name="connsiteX1" fmla="*/ 494143 w 921577"/>
                      <a:gd name="connsiteY1" fmla="*/ 192 h 331822"/>
                      <a:gd name="connsiteX2" fmla="*/ 921577 w 921577"/>
                      <a:gd name="connsiteY2" fmla="*/ 258539 h 331822"/>
                      <a:gd name="connsiteX3" fmla="*/ 517955 w 921577"/>
                      <a:gd name="connsiteY3" fmla="*/ 304954 h 331822"/>
                      <a:gd name="connsiteX4" fmla="*/ 34 w 921577"/>
                      <a:gd name="connsiteY4" fmla="*/ 218057 h 331822"/>
                      <a:gd name="connsiteX0" fmla="*/ 34 w 921577"/>
                      <a:gd name="connsiteY0" fmla="*/ 218057 h 342993"/>
                      <a:gd name="connsiteX1" fmla="*/ 494143 w 921577"/>
                      <a:gd name="connsiteY1" fmla="*/ 192 h 342993"/>
                      <a:gd name="connsiteX2" fmla="*/ 921577 w 921577"/>
                      <a:gd name="connsiteY2" fmla="*/ 258539 h 342993"/>
                      <a:gd name="connsiteX3" fmla="*/ 517955 w 921577"/>
                      <a:gd name="connsiteY3" fmla="*/ 304954 h 342993"/>
                      <a:gd name="connsiteX4" fmla="*/ 34 w 921577"/>
                      <a:gd name="connsiteY4" fmla="*/ 218057 h 342993"/>
                      <a:gd name="connsiteX0" fmla="*/ 22 w 921565"/>
                      <a:gd name="connsiteY0" fmla="*/ 218046 h 318209"/>
                      <a:gd name="connsiteX1" fmla="*/ 494131 w 921565"/>
                      <a:gd name="connsiteY1" fmla="*/ 181 h 318209"/>
                      <a:gd name="connsiteX2" fmla="*/ 921565 w 921565"/>
                      <a:gd name="connsiteY2" fmla="*/ 258528 h 318209"/>
                      <a:gd name="connsiteX3" fmla="*/ 513180 w 921565"/>
                      <a:gd name="connsiteY3" fmla="*/ 240649 h 318209"/>
                      <a:gd name="connsiteX4" fmla="*/ 22 w 921565"/>
                      <a:gd name="connsiteY4" fmla="*/ 218046 h 318209"/>
                      <a:gd name="connsiteX0" fmla="*/ 22 w 921565"/>
                      <a:gd name="connsiteY0" fmla="*/ 218046 h 340268"/>
                      <a:gd name="connsiteX1" fmla="*/ 494131 w 921565"/>
                      <a:gd name="connsiteY1" fmla="*/ 181 h 340268"/>
                      <a:gd name="connsiteX2" fmla="*/ 921565 w 921565"/>
                      <a:gd name="connsiteY2" fmla="*/ 258528 h 340268"/>
                      <a:gd name="connsiteX3" fmla="*/ 513180 w 921565"/>
                      <a:gd name="connsiteY3" fmla="*/ 240649 h 340268"/>
                      <a:gd name="connsiteX4" fmla="*/ 22 w 921565"/>
                      <a:gd name="connsiteY4" fmla="*/ 218046 h 340268"/>
                      <a:gd name="connsiteX0" fmla="*/ 2 w 921545"/>
                      <a:gd name="connsiteY0" fmla="*/ 220424 h 342646"/>
                      <a:gd name="connsiteX1" fmla="*/ 517923 w 921545"/>
                      <a:gd name="connsiteY1" fmla="*/ 178 h 342646"/>
                      <a:gd name="connsiteX2" fmla="*/ 921545 w 921545"/>
                      <a:gd name="connsiteY2" fmla="*/ 260906 h 342646"/>
                      <a:gd name="connsiteX3" fmla="*/ 513160 w 921545"/>
                      <a:gd name="connsiteY3" fmla="*/ 243027 h 342646"/>
                      <a:gd name="connsiteX4" fmla="*/ 2 w 921545"/>
                      <a:gd name="connsiteY4" fmla="*/ 220424 h 342646"/>
                      <a:gd name="connsiteX0" fmla="*/ 2 w 921545"/>
                      <a:gd name="connsiteY0" fmla="*/ 220288 h 342510"/>
                      <a:gd name="connsiteX1" fmla="*/ 517923 w 921545"/>
                      <a:gd name="connsiteY1" fmla="*/ 42 h 342510"/>
                      <a:gd name="connsiteX2" fmla="*/ 921545 w 921545"/>
                      <a:gd name="connsiteY2" fmla="*/ 260770 h 342510"/>
                      <a:gd name="connsiteX3" fmla="*/ 513160 w 921545"/>
                      <a:gd name="connsiteY3" fmla="*/ 242891 h 342510"/>
                      <a:gd name="connsiteX4" fmla="*/ 2 w 921545"/>
                      <a:gd name="connsiteY4" fmla="*/ 220288 h 342510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4449 w 749804"/>
                      <a:gd name="connsiteY0" fmla="*/ 93794 h 375291"/>
                      <a:gd name="connsiteX1" fmla="*/ 346182 w 749804"/>
                      <a:gd name="connsiteY1" fmla="*/ 32823 h 375291"/>
                      <a:gd name="connsiteX2" fmla="*/ 749804 w 749804"/>
                      <a:gd name="connsiteY2" fmla="*/ 293551 h 375291"/>
                      <a:gd name="connsiteX3" fmla="*/ 341419 w 749804"/>
                      <a:gd name="connsiteY3" fmla="*/ 275672 h 375291"/>
                      <a:gd name="connsiteX4" fmla="*/ 4449 w 749804"/>
                      <a:gd name="connsiteY4" fmla="*/ 93794 h 3752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49804" h="375291">
                        <a:moveTo>
                          <a:pt x="4449" y="93794"/>
                        </a:moveTo>
                        <a:cubicBezTo>
                          <a:pt x="42730" y="-76323"/>
                          <a:pt x="92579" y="37982"/>
                          <a:pt x="346182" y="32823"/>
                        </a:cubicBezTo>
                        <a:cubicBezTo>
                          <a:pt x="599785" y="27664"/>
                          <a:pt x="749804" y="167967"/>
                          <a:pt x="749804" y="293551"/>
                        </a:cubicBezTo>
                        <a:cubicBezTo>
                          <a:pt x="749804" y="419135"/>
                          <a:pt x="499772" y="389575"/>
                          <a:pt x="341419" y="275672"/>
                        </a:cubicBezTo>
                        <a:cubicBezTo>
                          <a:pt x="183066" y="161769"/>
                          <a:pt x="-33832" y="263911"/>
                          <a:pt x="4449" y="93794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38" name="円/楕円 32"/>
                  <p:cNvSpPr/>
                  <p:nvPr/>
                </p:nvSpPr>
                <p:spPr>
                  <a:xfrm rot="1534639">
                    <a:off x="1822236" y="4405820"/>
                    <a:ext cx="342707" cy="11986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39" name="円/楕円 32"/>
                  <p:cNvSpPr/>
                  <p:nvPr/>
                </p:nvSpPr>
                <p:spPr>
                  <a:xfrm rot="1295949">
                    <a:off x="1787329" y="4444971"/>
                    <a:ext cx="387473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40" name="円/楕円 32"/>
                  <p:cNvSpPr/>
                  <p:nvPr/>
                </p:nvSpPr>
                <p:spPr>
                  <a:xfrm rot="1011749">
                    <a:off x="1756613" y="4466338"/>
                    <a:ext cx="352424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41" name="円/楕円 32"/>
                  <p:cNvSpPr/>
                  <p:nvPr/>
                </p:nvSpPr>
                <p:spPr>
                  <a:xfrm rot="1011749">
                    <a:off x="1714531" y="4491696"/>
                    <a:ext cx="247156" cy="13502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833" name="フリーフォーム 832"/>
              <p:cNvSpPr/>
              <p:nvPr/>
            </p:nvSpPr>
            <p:spPr>
              <a:xfrm>
                <a:off x="4935157" y="1022784"/>
                <a:ext cx="1127398" cy="1292033"/>
              </a:xfrm>
              <a:custGeom>
                <a:avLst/>
                <a:gdLst>
                  <a:gd name="connsiteX0" fmla="*/ 862145 w 1127398"/>
                  <a:gd name="connsiteY0" fmla="*/ 0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862145 w 1127398"/>
                  <a:gd name="connsiteY0" fmla="*/ 0 h 1292033"/>
                  <a:gd name="connsiteX1" fmla="*/ 968513 w 1127398"/>
                  <a:gd name="connsiteY1" fmla="*/ 163536 h 1292033"/>
                  <a:gd name="connsiteX2" fmla="*/ 1070113 w 1127398"/>
                  <a:gd name="connsiteY2" fmla="*/ 331813 h 1292033"/>
                  <a:gd name="connsiteX3" fmla="*/ 1084714 w 1127398"/>
                  <a:gd name="connsiteY3" fmla="*/ 733583 h 1292033"/>
                  <a:gd name="connsiteX4" fmla="*/ 890041 w 1127398"/>
                  <a:gd name="connsiteY4" fmla="*/ 1289960 h 1292033"/>
                  <a:gd name="connsiteX5" fmla="*/ 833274 w 1127398"/>
                  <a:gd name="connsiteY5" fmla="*/ 1289882 h 1292033"/>
                  <a:gd name="connsiteX6" fmla="*/ 822618 w 1127398"/>
                  <a:gd name="connsiteY6" fmla="*/ 1292033 h 1292033"/>
                  <a:gd name="connsiteX7" fmla="*/ 466520 w 1127398"/>
                  <a:gd name="connsiteY7" fmla="*/ 1291142 h 1292033"/>
                  <a:gd name="connsiteX8" fmla="*/ 14455 w 1127398"/>
                  <a:gd name="connsiteY8" fmla="*/ 1198125 h 1292033"/>
                  <a:gd name="connsiteX9" fmla="*/ 344114 w 1127398"/>
                  <a:gd name="connsiteY9" fmla="*/ 848175 h 1292033"/>
                  <a:gd name="connsiteX10" fmla="*/ 582297 w 1127398"/>
                  <a:gd name="connsiteY10" fmla="*/ 500044 h 1292033"/>
                  <a:gd name="connsiteX11" fmla="*/ 584497 w 1127398"/>
                  <a:gd name="connsiteY11" fmla="*/ 497093 h 1292033"/>
                  <a:gd name="connsiteX12" fmla="*/ 632805 w 1127398"/>
                  <a:gd name="connsiteY12" fmla="*/ 378450 h 1292033"/>
                  <a:gd name="connsiteX13" fmla="*/ 862145 w 1127398"/>
                  <a:gd name="connsiteY13" fmla="*/ 0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13" fmla="*/ 1059953 w 1127398"/>
                  <a:gd name="connsiteY13" fmla="*/ 254976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1070113 w 1127398"/>
                  <a:gd name="connsiteY0" fmla="*/ 331813 h 1292033"/>
                  <a:gd name="connsiteX1" fmla="*/ 1084714 w 1127398"/>
                  <a:gd name="connsiteY1" fmla="*/ 733583 h 1292033"/>
                  <a:gd name="connsiteX2" fmla="*/ 890041 w 1127398"/>
                  <a:gd name="connsiteY2" fmla="*/ 1289960 h 1292033"/>
                  <a:gd name="connsiteX3" fmla="*/ 833274 w 1127398"/>
                  <a:gd name="connsiteY3" fmla="*/ 1289882 h 1292033"/>
                  <a:gd name="connsiteX4" fmla="*/ 822618 w 1127398"/>
                  <a:gd name="connsiteY4" fmla="*/ 1292033 h 1292033"/>
                  <a:gd name="connsiteX5" fmla="*/ 466520 w 1127398"/>
                  <a:gd name="connsiteY5" fmla="*/ 1291142 h 1292033"/>
                  <a:gd name="connsiteX6" fmla="*/ 14455 w 1127398"/>
                  <a:gd name="connsiteY6" fmla="*/ 1198125 h 1292033"/>
                  <a:gd name="connsiteX7" fmla="*/ 344114 w 1127398"/>
                  <a:gd name="connsiteY7" fmla="*/ 848175 h 1292033"/>
                  <a:gd name="connsiteX8" fmla="*/ 582297 w 1127398"/>
                  <a:gd name="connsiteY8" fmla="*/ 500044 h 1292033"/>
                  <a:gd name="connsiteX9" fmla="*/ 584497 w 1127398"/>
                  <a:gd name="connsiteY9" fmla="*/ 497093 h 1292033"/>
                  <a:gd name="connsiteX10" fmla="*/ 632805 w 1127398"/>
                  <a:gd name="connsiteY10" fmla="*/ 378450 h 1292033"/>
                  <a:gd name="connsiteX11" fmla="*/ 862145 w 1127398"/>
                  <a:gd name="connsiteY11" fmla="*/ 0 h 1292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7398" h="1292033">
                    <a:moveTo>
                      <a:pt x="1070113" y="331813"/>
                    </a:moveTo>
                    <a:cubicBezTo>
                      <a:pt x="1107208" y="454077"/>
                      <a:pt x="1144356" y="574199"/>
                      <a:pt x="1084714" y="733583"/>
                    </a:cubicBezTo>
                    <a:cubicBezTo>
                      <a:pt x="1200102" y="1209108"/>
                      <a:pt x="1063499" y="1282376"/>
                      <a:pt x="890041" y="1289960"/>
                    </a:cubicBezTo>
                    <a:lnTo>
                      <a:pt x="833274" y="1289882"/>
                    </a:lnTo>
                    <a:lnTo>
                      <a:pt x="822618" y="1292033"/>
                    </a:lnTo>
                    <a:lnTo>
                      <a:pt x="466520" y="1291142"/>
                    </a:lnTo>
                    <a:cubicBezTo>
                      <a:pt x="268421" y="1298046"/>
                      <a:pt x="59135" y="1232488"/>
                      <a:pt x="14455" y="1198125"/>
                    </a:cubicBezTo>
                    <a:cubicBezTo>
                      <a:pt x="-57034" y="1143145"/>
                      <a:pt x="149895" y="1058059"/>
                      <a:pt x="344114" y="848175"/>
                    </a:cubicBezTo>
                    <a:cubicBezTo>
                      <a:pt x="450328" y="733396"/>
                      <a:pt x="522499" y="589412"/>
                      <a:pt x="582297" y="500044"/>
                    </a:cubicBezTo>
                    <a:lnTo>
                      <a:pt x="584497" y="497093"/>
                    </a:lnTo>
                    <a:lnTo>
                      <a:pt x="632805" y="378450"/>
                    </a:lnTo>
                    <a:cubicBezTo>
                      <a:pt x="716630" y="184341"/>
                      <a:pt x="810294" y="13654"/>
                      <a:pt x="862145" y="0"/>
                    </a:cubicBezTo>
                  </a:path>
                </a:pathLst>
              </a:custGeom>
              <a:solidFill>
                <a:srgbClr val="CC00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34" name="フリーフォーム 833"/>
              <p:cNvSpPr/>
              <p:nvPr/>
            </p:nvSpPr>
            <p:spPr>
              <a:xfrm flipH="1">
                <a:off x="6699279" y="1022784"/>
                <a:ext cx="1127398" cy="1292033"/>
              </a:xfrm>
              <a:custGeom>
                <a:avLst/>
                <a:gdLst>
                  <a:gd name="connsiteX0" fmla="*/ 862145 w 1127398"/>
                  <a:gd name="connsiteY0" fmla="*/ 0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862145 w 1127398"/>
                  <a:gd name="connsiteY0" fmla="*/ 0 h 1292033"/>
                  <a:gd name="connsiteX1" fmla="*/ 968513 w 1127398"/>
                  <a:gd name="connsiteY1" fmla="*/ 163536 h 1292033"/>
                  <a:gd name="connsiteX2" fmla="*/ 1070113 w 1127398"/>
                  <a:gd name="connsiteY2" fmla="*/ 331813 h 1292033"/>
                  <a:gd name="connsiteX3" fmla="*/ 1084714 w 1127398"/>
                  <a:gd name="connsiteY3" fmla="*/ 733583 h 1292033"/>
                  <a:gd name="connsiteX4" fmla="*/ 890041 w 1127398"/>
                  <a:gd name="connsiteY4" fmla="*/ 1289960 h 1292033"/>
                  <a:gd name="connsiteX5" fmla="*/ 833274 w 1127398"/>
                  <a:gd name="connsiteY5" fmla="*/ 1289882 h 1292033"/>
                  <a:gd name="connsiteX6" fmla="*/ 822618 w 1127398"/>
                  <a:gd name="connsiteY6" fmla="*/ 1292033 h 1292033"/>
                  <a:gd name="connsiteX7" fmla="*/ 466520 w 1127398"/>
                  <a:gd name="connsiteY7" fmla="*/ 1291142 h 1292033"/>
                  <a:gd name="connsiteX8" fmla="*/ 14455 w 1127398"/>
                  <a:gd name="connsiteY8" fmla="*/ 1198125 h 1292033"/>
                  <a:gd name="connsiteX9" fmla="*/ 344114 w 1127398"/>
                  <a:gd name="connsiteY9" fmla="*/ 848175 h 1292033"/>
                  <a:gd name="connsiteX10" fmla="*/ 582297 w 1127398"/>
                  <a:gd name="connsiteY10" fmla="*/ 500044 h 1292033"/>
                  <a:gd name="connsiteX11" fmla="*/ 584497 w 1127398"/>
                  <a:gd name="connsiteY11" fmla="*/ 497093 h 1292033"/>
                  <a:gd name="connsiteX12" fmla="*/ 632805 w 1127398"/>
                  <a:gd name="connsiteY12" fmla="*/ 378450 h 1292033"/>
                  <a:gd name="connsiteX13" fmla="*/ 862145 w 1127398"/>
                  <a:gd name="connsiteY13" fmla="*/ 0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13" fmla="*/ 1059953 w 1127398"/>
                  <a:gd name="connsiteY13" fmla="*/ 254976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1070113 w 1127398"/>
                  <a:gd name="connsiteY0" fmla="*/ 331813 h 1292033"/>
                  <a:gd name="connsiteX1" fmla="*/ 1084714 w 1127398"/>
                  <a:gd name="connsiteY1" fmla="*/ 733583 h 1292033"/>
                  <a:gd name="connsiteX2" fmla="*/ 890041 w 1127398"/>
                  <a:gd name="connsiteY2" fmla="*/ 1289960 h 1292033"/>
                  <a:gd name="connsiteX3" fmla="*/ 833274 w 1127398"/>
                  <a:gd name="connsiteY3" fmla="*/ 1289882 h 1292033"/>
                  <a:gd name="connsiteX4" fmla="*/ 822618 w 1127398"/>
                  <a:gd name="connsiteY4" fmla="*/ 1292033 h 1292033"/>
                  <a:gd name="connsiteX5" fmla="*/ 466520 w 1127398"/>
                  <a:gd name="connsiteY5" fmla="*/ 1291142 h 1292033"/>
                  <a:gd name="connsiteX6" fmla="*/ 14455 w 1127398"/>
                  <a:gd name="connsiteY6" fmla="*/ 1198125 h 1292033"/>
                  <a:gd name="connsiteX7" fmla="*/ 344114 w 1127398"/>
                  <a:gd name="connsiteY7" fmla="*/ 848175 h 1292033"/>
                  <a:gd name="connsiteX8" fmla="*/ 582297 w 1127398"/>
                  <a:gd name="connsiteY8" fmla="*/ 500044 h 1292033"/>
                  <a:gd name="connsiteX9" fmla="*/ 584497 w 1127398"/>
                  <a:gd name="connsiteY9" fmla="*/ 497093 h 1292033"/>
                  <a:gd name="connsiteX10" fmla="*/ 632805 w 1127398"/>
                  <a:gd name="connsiteY10" fmla="*/ 378450 h 1292033"/>
                  <a:gd name="connsiteX11" fmla="*/ 862145 w 1127398"/>
                  <a:gd name="connsiteY11" fmla="*/ 0 h 1292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7398" h="1292033">
                    <a:moveTo>
                      <a:pt x="1070113" y="331813"/>
                    </a:moveTo>
                    <a:cubicBezTo>
                      <a:pt x="1107208" y="454077"/>
                      <a:pt x="1144356" y="574199"/>
                      <a:pt x="1084714" y="733583"/>
                    </a:cubicBezTo>
                    <a:cubicBezTo>
                      <a:pt x="1200102" y="1209108"/>
                      <a:pt x="1063499" y="1282376"/>
                      <a:pt x="890041" y="1289960"/>
                    </a:cubicBezTo>
                    <a:lnTo>
                      <a:pt x="833274" y="1289882"/>
                    </a:lnTo>
                    <a:lnTo>
                      <a:pt x="822618" y="1292033"/>
                    </a:lnTo>
                    <a:lnTo>
                      <a:pt x="466520" y="1291142"/>
                    </a:lnTo>
                    <a:cubicBezTo>
                      <a:pt x="268421" y="1298046"/>
                      <a:pt x="59135" y="1232488"/>
                      <a:pt x="14455" y="1198125"/>
                    </a:cubicBezTo>
                    <a:cubicBezTo>
                      <a:pt x="-57034" y="1143145"/>
                      <a:pt x="149895" y="1058059"/>
                      <a:pt x="344114" y="848175"/>
                    </a:cubicBezTo>
                    <a:cubicBezTo>
                      <a:pt x="450328" y="733396"/>
                      <a:pt x="522499" y="589412"/>
                      <a:pt x="582297" y="500044"/>
                    </a:cubicBezTo>
                    <a:lnTo>
                      <a:pt x="584497" y="497093"/>
                    </a:lnTo>
                    <a:lnTo>
                      <a:pt x="632805" y="378450"/>
                    </a:lnTo>
                    <a:cubicBezTo>
                      <a:pt x="716630" y="184341"/>
                      <a:pt x="810294" y="13654"/>
                      <a:pt x="862145" y="0"/>
                    </a:cubicBezTo>
                  </a:path>
                </a:pathLst>
              </a:custGeom>
              <a:solidFill>
                <a:srgbClr val="CC00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804" name="グループ化 803"/>
            <p:cNvGrpSpPr/>
            <p:nvPr/>
          </p:nvGrpSpPr>
          <p:grpSpPr>
            <a:xfrm>
              <a:off x="2777912" y="2127691"/>
              <a:ext cx="880284" cy="769657"/>
              <a:chOff x="2980251" y="3894773"/>
              <a:chExt cx="956038" cy="835890"/>
            </a:xfrm>
          </p:grpSpPr>
          <p:sp>
            <p:nvSpPr>
              <p:cNvPr id="805" name="片側の 2 つの角を丸めた四角形 804"/>
              <p:cNvSpPr/>
              <p:nvPr/>
            </p:nvSpPr>
            <p:spPr>
              <a:xfrm>
                <a:off x="3070475" y="3894773"/>
                <a:ext cx="725856" cy="77964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806" name="グループ化 805"/>
              <p:cNvGrpSpPr/>
              <p:nvPr/>
            </p:nvGrpSpPr>
            <p:grpSpPr>
              <a:xfrm>
                <a:off x="3015677" y="3943263"/>
                <a:ext cx="834567" cy="787400"/>
                <a:chOff x="2791859" y="2017486"/>
                <a:chExt cx="1150915" cy="1045028"/>
              </a:xfrm>
              <a:solidFill>
                <a:srgbClr val="FFCC99"/>
              </a:solidFill>
            </p:grpSpPr>
            <p:grpSp>
              <p:nvGrpSpPr>
                <p:cNvPr id="817" name="グループ化 816"/>
                <p:cNvGrpSpPr/>
                <p:nvPr/>
              </p:nvGrpSpPr>
              <p:grpSpPr>
                <a:xfrm rot="20700000">
                  <a:off x="2791859" y="2459313"/>
                  <a:ext cx="222006" cy="333009"/>
                  <a:chOff x="2680607" y="2825750"/>
                  <a:chExt cx="157843" cy="236764"/>
                </a:xfrm>
                <a:grpFill/>
              </p:grpSpPr>
              <p:sp>
                <p:nvSpPr>
                  <p:cNvPr id="822" name="円/楕円 171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23" name="円/楕円 172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18" name="グループ化 817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820" name="円/楕円 169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21" name="円/楕円 170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819" name="円/楕円 168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807" name="円/楕円 27"/>
              <p:cNvSpPr/>
              <p:nvPr/>
            </p:nvSpPr>
            <p:spPr>
              <a:xfrm>
                <a:off x="3343097" y="4637314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08" name="月 807"/>
              <p:cNvSpPr/>
              <p:nvPr/>
            </p:nvSpPr>
            <p:spPr>
              <a:xfrm>
                <a:off x="3095051" y="4076339"/>
                <a:ext cx="80252" cy="650549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09" name="月 808"/>
              <p:cNvSpPr/>
              <p:nvPr/>
            </p:nvSpPr>
            <p:spPr>
              <a:xfrm flipH="1">
                <a:off x="3690617" y="4076339"/>
                <a:ext cx="80252" cy="650549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10" name="月 809"/>
              <p:cNvSpPr/>
              <p:nvPr/>
            </p:nvSpPr>
            <p:spPr>
              <a:xfrm rot="3600000">
                <a:off x="3173326" y="3785276"/>
                <a:ext cx="276180" cy="662329"/>
              </a:xfrm>
              <a:prstGeom prst="moon">
                <a:avLst>
                  <a:gd name="adj" fmla="val 87500"/>
                </a:avLst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11" name="月 810"/>
              <p:cNvSpPr/>
              <p:nvPr/>
            </p:nvSpPr>
            <p:spPr>
              <a:xfrm rot="18000000" flipH="1">
                <a:off x="3467035" y="3785277"/>
                <a:ext cx="276180" cy="662329"/>
              </a:xfrm>
              <a:prstGeom prst="moon">
                <a:avLst>
                  <a:gd name="adj" fmla="val 87500"/>
                </a:avLst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12" name="月 811"/>
              <p:cNvSpPr/>
              <p:nvPr/>
            </p:nvSpPr>
            <p:spPr>
              <a:xfrm rot="5400000">
                <a:off x="3227136" y="4273166"/>
                <a:ext cx="45719" cy="173310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13" name="月 812"/>
              <p:cNvSpPr/>
              <p:nvPr/>
            </p:nvSpPr>
            <p:spPr>
              <a:xfrm rot="5400000">
                <a:off x="3598023" y="4273168"/>
                <a:ext cx="45719" cy="173310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14" name="正方形/長方形 67"/>
              <p:cNvSpPr/>
              <p:nvPr/>
            </p:nvSpPr>
            <p:spPr>
              <a:xfrm>
                <a:off x="3408338" y="4577313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15" name="月 814"/>
              <p:cNvSpPr/>
              <p:nvPr/>
            </p:nvSpPr>
            <p:spPr>
              <a:xfrm rot="16200000" flipV="1">
                <a:off x="3227136" y="4390574"/>
                <a:ext cx="45719" cy="173310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16" name="月 815"/>
              <p:cNvSpPr/>
              <p:nvPr/>
            </p:nvSpPr>
            <p:spPr>
              <a:xfrm rot="16200000" flipV="1">
                <a:off x="3598023" y="4390576"/>
                <a:ext cx="45719" cy="173310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849" name="グループ化 848"/>
          <p:cNvGrpSpPr/>
          <p:nvPr/>
        </p:nvGrpSpPr>
        <p:grpSpPr>
          <a:xfrm>
            <a:off x="7950493" y="1210703"/>
            <a:ext cx="1548012" cy="1250859"/>
            <a:chOff x="8481211" y="616062"/>
            <a:chExt cx="2001560" cy="1617345"/>
          </a:xfrm>
        </p:grpSpPr>
        <p:sp>
          <p:nvSpPr>
            <p:cNvPr id="850" name="フリーフォーム 849"/>
            <p:cNvSpPr/>
            <p:nvPr/>
          </p:nvSpPr>
          <p:spPr>
            <a:xfrm>
              <a:off x="9091019" y="616062"/>
              <a:ext cx="743100" cy="946831"/>
            </a:xfrm>
            <a:custGeom>
              <a:avLst/>
              <a:gdLst>
                <a:gd name="connsiteX0" fmla="*/ 113666 w 874609"/>
                <a:gd name="connsiteY0" fmla="*/ 0 h 1114395"/>
                <a:gd name="connsiteX1" fmla="*/ 171289 w 874609"/>
                <a:gd name="connsiteY1" fmla="*/ 157199 h 1114395"/>
                <a:gd name="connsiteX2" fmla="*/ 177769 w 874609"/>
                <a:gd name="connsiteY2" fmla="*/ 161080 h 1114395"/>
                <a:gd name="connsiteX3" fmla="*/ 184150 w 874609"/>
                <a:gd name="connsiteY3" fmla="*/ 152968 h 1114395"/>
                <a:gd name="connsiteX4" fmla="*/ 470147 w 874609"/>
                <a:gd name="connsiteY4" fmla="*/ 28703 h 1114395"/>
                <a:gd name="connsiteX5" fmla="*/ 874609 w 874609"/>
                <a:gd name="connsiteY5" fmla="*/ 452969 h 1114395"/>
                <a:gd name="connsiteX6" fmla="*/ 842824 w 874609"/>
                <a:gd name="connsiteY6" fmla="*/ 618112 h 1114395"/>
                <a:gd name="connsiteX7" fmla="*/ 827524 w 874609"/>
                <a:gd name="connsiteY7" fmla="*/ 647680 h 1114395"/>
                <a:gd name="connsiteX8" fmla="*/ 833471 w 874609"/>
                <a:gd name="connsiteY8" fmla="*/ 712868 h 1114395"/>
                <a:gd name="connsiteX9" fmla="*/ 470147 w 874609"/>
                <a:gd name="connsiteY9" fmla="*/ 1114395 h 1114395"/>
                <a:gd name="connsiteX10" fmla="*/ 106824 w 874609"/>
                <a:gd name="connsiteY10" fmla="*/ 712868 h 1114395"/>
                <a:gd name="connsiteX11" fmla="*/ 112771 w 874609"/>
                <a:gd name="connsiteY11" fmla="*/ 647680 h 1114395"/>
                <a:gd name="connsiteX12" fmla="*/ 97470 w 874609"/>
                <a:gd name="connsiteY12" fmla="*/ 618112 h 1114395"/>
                <a:gd name="connsiteX13" fmla="*/ 65686 w 874609"/>
                <a:gd name="connsiteY13" fmla="*/ 452969 h 1114395"/>
                <a:gd name="connsiteX14" fmla="*/ 97470 w 874609"/>
                <a:gd name="connsiteY14" fmla="*/ 287826 h 1114395"/>
                <a:gd name="connsiteX15" fmla="*/ 118253 w 874609"/>
                <a:gd name="connsiteY15" fmla="*/ 247661 h 1114395"/>
                <a:gd name="connsiteX16" fmla="*/ 115898 w 874609"/>
                <a:gd name="connsiteY16" fmla="*/ 248179 h 1114395"/>
                <a:gd name="connsiteX17" fmla="*/ 83442 w 874609"/>
                <a:gd name="connsiteY17" fmla="*/ 245525 h 1114395"/>
                <a:gd name="connsiteX18" fmla="*/ 2916 w 874609"/>
                <a:gd name="connsiteY18" fmla="*/ 115281 h 1114395"/>
                <a:gd name="connsiteX19" fmla="*/ 99516 w 874609"/>
                <a:gd name="connsiteY19" fmla="*/ 177381 h 1114395"/>
                <a:gd name="connsiteX20" fmla="*/ 100061 w 874609"/>
                <a:gd name="connsiteY20" fmla="*/ 177416 h 1114395"/>
                <a:gd name="connsiteX21" fmla="*/ 74034 w 874609"/>
                <a:gd name="connsiteY21" fmla="*/ 147909 h 1114395"/>
                <a:gd name="connsiteX22" fmla="*/ 113666 w 874609"/>
                <a:gd name="connsiteY22" fmla="*/ 0 h 111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874609" h="1114395">
                  <a:moveTo>
                    <a:pt x="113666" y="0"/>
                  </a:moveTo>
                  <a:cubicBezTo>
                    <a:pt x="104219" y="60162"/>
                    <a:pt x="127229" y="119148"/>
                    <a:pt x="171289" y="157199"/>
                  </a:cubicBezTo>
                  <a:lnTo>
                    <a:pt x="177769" y="161080"/>
                  </a:lnTo>
                  <a:lnTo>
                    <a:pt x="184150" y="152968"/>
                  </a:lnTo>
                  <a:cubicBezTo>
                    <a:pt x="257343" y="76191"/>
                    <a:pt x="358458" y="28704"/>
                    <a:pt x="470147" y="28703"/>
                  </a:cubicBezTo>
                  <a:cubicBezTo>
                    <a:pt x="693526" y="28704"/>
                    <a:pt x="874608" y="218653"/>
                    <a:pt x="874609" y="452969"/>
                  </a:cubicBezTo>
                  <a:cubicBezTo>
                    <a:pt x="874609" y="511547"/>
                    <a:pt x="863290" y="567353"/>
                    <a:pt x="842824" y="618112"/>
                  </a:cubicBezTo>
                  <a:lnTo>
                    <a:pt x="827524" y="647680"/>
                  </a:lnTo>
                  <a:lnTo>
                    <a:pt x="833471" y="712868"/>
                  </a:lnTo>
                  <a:cubicBezTo>
                    <a:pt x="833471" y="934625"/>
                    <a:pt x="670805" y="1114395"/>
                    <a:pt x="470147" y="1114395"/>
                  </a:cubicBezTo>
                  <a:cubicBezTo>
                    <a:pt x="269489" y="1114395"/>
                    <a:pt x="106824" y="934625"/>
                    <a:pt x="106824" y="712868"/>
                  </a:cubicBezTo>
                  <a:lnTo>
                    <a:pt x="112771" y="647680"/>
                  </a:lnTo>
                  <a:lnTo>
                    <a:pt x="97470" y="618112"/>
                  </a:lnTo>
                  <a:cubicBezTo>
                    <a:pt x="77004" y="567354"/>
                    <a:pt x="65686" y="511547"/>
                    <a:pt x="65686" y="452969"/>
                  </a:cubicBezTo>
                  <a:cubicBezTo>
                    <a:pt x="65685" y="394390"/>
                    <a:pt x="77004" y="338584"/>
                    <a:pt x="97470" y="287826"/>
                  </a:cubicBezTo>
                  <a:lnTo>
                    <a:pt x="118253" y="247661"/>
                  </a:lnTo>
                  <a:lnTo>
                    <a:pt x="115898" y="248179"/>
                  </a:lnTo>
                  <a:cubicBezTo>
                    <a:pt x="105272" y="248924"/>
                    <a:pt x="94355" y="248099"/>
                    <a:pt x="83442" y="245525"/>
                  </a:cubicBezTo>
                  <a:cubicBezTo>
                    <a:pt x="25239" y="231796"/>
                    <a:pt x="-10813" y="173484"/>
                    <a:pt x="2916" y="115281"/>
                  </a:cubicBezTo>
                  <a:cubicBezTo>
                    <a:pt x="27801" y="147361"/>
                    <a:pt x="62194" y="168578"/>
                    <a:pt x="99516" y="177381"/>
                  </a:cubicBezTo>
                  <a:lnTo>
                    <a:pt x="100061" y="177416"/>
                  </a:lnTo>
                  <a:lnTo>
                    <a:pt x="74034" y="147909"/>
                  </a:lnTo>
                  <a:cubicBezTo>
                    <a:pt x="44134" y="96121"/>
                    <a:pt x="61877" y="29899"/>
                    <a:pt x="113666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851" name="グループ化 850"/>
            <p:cNvGrpSpPr/>
            <p:nvPr/>
          </p:nvGrpSpPr>
          <p:grpSpPr>
            <a:xfrm>
              <a:off x="8481211" y="1240881"/>
              <a:ext cx="2001560" cy="992526"/>
              <a:chOff x="4935157" y="965975"/>
              <a:chExt cx="2891520" cy="1433836"/>
            </a:xfrm>
          </p:grpSpPr>
          <p:sp>
            <p:nvSpPr>
              <p:cNvPr id="867" name="片側の 2 つの角を丸めた四角形 866"/>
              <p:cNvSpPr/>
              <p:nvPr/>
            </p:nvSpPr>
            <p:spPr>
              <a:xfrm>
                <a:off x="5726958" y="965976"/>
                <a:ext cx="1303020" cy="878840"/>
              </a:xfrm>
              <a:prstGeom prst="round2SameRect">
                <a:avLst>
                  <a:gd name="adj1" fmla="val 22549"/>
                  <a:gd name="adj2" fmla="val 0"/>
                </a:avLst>
              </a:prstGeom>
              <a:pattFill prst="plaid">
                <a:fgClr>
                  <a:srgbClr val="00B0F0"/>
                </a:fgClr>
                <a:bgClr>
                  <a:srgbClr val="0070C0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68" name="二等辺三角形 867"/>
              <p:cNvSpPr/>
              <p:nvPr/>
            </p:nvSpPr>
            <p:spPr>
              <a:xfrm rot="10800000">
                <a:off x="6179399" y="1105932"/>
                <a:ext cx="413379" cy="432813"/>
              </a:xfrm>
              <a:prstGeom prst="triangl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869" name="グループ化 868"/>
              <p:cNvGrpSpPr/>
              <p:nvPr/>
            </p:nvGrpSpPr>
            <p:grpSpPr>
              <a:xfrm>
                <a:off x="5983171" y="965975"/>
                <a:ext cx="799974" cy="624083"/>
                <a:chOff x="5559551" y="2748280"/>
                <a:chExt cx="799974" cy="766188"/>
              </a:xfrm>
              <a:pattFill prst="lgCheck">
                <a:fgClr>
                  <a:srgbClr val="FF0000"/>
                </a:fgClr>
                <a:bgClr>
                  <a:srgbClr val="FF99CC"/>
                </a:bgClr>
              </a:pattFill>
            </p:grpSpPr>
            <p:sp>
              <p:nvSpPr>
                <p:cNvPr id="890" name="フリーフォーム 889"/>
                <p:cNvSpPr/>
                <p:nvPr/>
              </p:nvSpPr>
              <p:spPr>
                <a:xfrm flipH="1">
                  <a:off x="5559551" y="2748280"/>
                  <a:ext cx="431520" cy="744252"/>
                </a:xfrm>
                <a:custGeom>
                  <a:avLst/>
                  <a:gdLst>
                    <a:gd name="connsiteX0" fmla="*/ 431520 w 431520"/>
                    <a:gd name="connsiteY0" fmla="*/ 0 h 744252"/>
                    <a:gd name="connsiteX1" fmla="*/ 251110 w 431520"/>
                    <a:gd name="connsiteY1" fmla="*/ 0 h 744252"/>
                    <a:gd name="connsiteX2" fmla="*/ 0 w 431520"/>
                    <a:gd name="connsiteY2" fmla="*/ 559979 h 744252"/>
                    <a:gd name="connsiteX3" fmla="*/ 97777 w 431520"/>
                    <a:gd name="connsiteY3" fmla="*/ 744252 h 744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1520" h="744252">
                      <a:moveTo>
                        <a:pt x="431520" y="0"/>
                      </a:moveTo>
                      <a:lnTo>
                        <a:pt x="251110" y="0"/>
                      </a:lnTo>
                      <a:lnTo>
                        <a:pt x="0" y="559979"/>
                      </a:lnTo>
                      <a:lnTo>
                        <a:pt x="97777" y="744252"/>
                      </a:lnTo>
                      <a:close/>
                    </a:path>
                  </a:pathLst>
                </a:custGeom>
                <a:pattFill prst="plaid">
                  <a:fgClr>
                    <a:srgbClr val="00B0F0"/>
                  </a:fgClr>
                  <a:bgClr>
                    <a:srgbClr val="0070C0"/>
                  </a:bgClr>
                </a:patt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91" name="平行四辺形 890"/>
                <p:cNvSpPr/>
                <p:nvPr/>
              </p:nvSpPr>
              <p:spPr>
                <a:xfrm>
                  <a:off x="5835535" y="2748280"/>
                  <a:ext cx="523990" cy="766188"/>
                </a:xfrm>
                <a:prstGeom prst="parallelogram">
                  <a:avLst>
                    <a:gd name="adj" fmla="val 65570"/>
                  </a:avLst>
                </a:prstGeom>
                <a:pattFill prst="plaid">
                  <a:fgClr>
                    <a:srgbClr val="00B0F0"/>
                  </a:fgClr>
                  <a:bgClr>
                    <a:srgbClr val="0070C0"/>
                  </a:bgClr>
                </a:patt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870" name="角丸四角形 869"/>
              <p:cNvSpPr/>
              <p:nvPr/>
            </p:nvSpPr>
            <p:spPr>
              <a:xfrm>
                <a:off x="5618625" y="1501970"/>
                <a:ext cx="1519686" cy="517796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71" name="角丸四角形 870"/>
              <p:cNvSpPr/>
              <p:nvPr/>
            </p:nvSpPr>
            <p:spPr>
              <a:xfrm>
                <a:off x="5618625" y="1647162"/>
                <a:ext cx="1519686" cy="517796"/>
              </a:xfrm>
              <a:prstGeom prst="roundRect">
                <a:avLst>
                  <a:gd name="adj" fmla="val 50000"/>
                </a:avLst>
              </a:prstGeom>
              <a:solidFill>
                <a:srgbClr val="5B9BD5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72" name="角丸四角形 871"/>
              <p:cNvSpPr/>
              <p:nvPr/>
            </p:nvSpPr>
            <p:spPr>
              <a:xfrm>
                <a:off x="5761066" y="1646239"/>
                <a:ext cx="1234804" cy="586222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73" name="角丸四角形 872"/>
              <p:cNvSpPr/>
              <p:nvPr/>
            </p:nvSpPr>
            <p:spPr>
              <a:xfrm>
                <a:off x="5997952" y="1646239"/>
                <a:ext cx="761032" cy="586222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74" name="角丸四角形 873"/>
              <p:cNvSpPr/>
              <p:nvPr/>
            </p:nvSpPr>
            <p:spPr>
              <a:xfrm>
                <a:off x="6186396" y="1646239"/>
                <a:ext cx="406383" cy="586222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875" name="グループ化 874"/>
              <p:cNvGrpSpPr/>
              <p:nvPr/>
            </p:nvGrpSpPr>
            <p:grpSpPr>
              <a:xfrm>
                <a:off x="5828277" y="2100109"/>
                <a:ext cx="1094261" cy="299702"/>
                <a:chOff x="2610657" y="3882413"/>
                <a:chExt cx="1094261" cy="299702"/>
              </a:xfrm>
              <a:solidFill>
                <a:srgbClr val="FFCC99"/>
              </a:solidFill>
            </p:grpSpPr>
            <p:grpSp>
              <p:nvGrpSpPr>
                <p:cNvPr id="878" name="グループ化 877"/>
                <p:cNvGrpSpPr/>
                <p:nvPr/>
              </p:nvGrpSpPr>
              <p:grpSpPr>
                <a:xfrm rot="20656335">
                  <a:off x="2610657" y="3882413"/>
                  <a:ext cx="562546" cy="299702"/>
                  <a:chOff x="1271282" y="4221958"/>
                  <a:chExt cx="903520" cy="404758"/>
                </a:xfrm>
                <a:grpFill/>
              </p:grpSpPr>
              <p:sp>
                <p:nvSpPr>
                  <p:cNvPr id="885" name="円/楕円 31"/>
                  <p:cNvSpPr/>
                  <p:nvPr/>
                </p:nvSpPr>
                <p:spPr>
                  <a:xfrm>
                    <a:off x="1271282" y="4221958"/>
                    <a:ext cx="660044" cy="325835"/>
                  </a:xfrm>
                  <a:custGeom>
                    <a:avLst/>
                    <a:gdLst>
                      <a:gd name="connsiteX0" fmla="*/ 0 w 921543"/>
                      <a:gd name="connsiteY0" fmla="*/ 227390 h 454780"/>
                      <a:gd name="connsiteX1" fmla="*/ 460772 w 921543"/>
                      <a:gd name="connsiteY1" fmla="*/ 0 h 454780"/>
                      <a:gd name="connsiteX2" fmla="*/ 921544 w 921543"/>
                      <a:gd name="connsiteY2" fmla="*/ 227390 h 454780"/>
                      <a:gd name="connsiteX3" fmla="*/ 460772 w 921543"/>
                      <a:gd name="connsiteY3" fmla="*/ 454780 h 454780"/>
                      <a:gd name="connsiteX4" fmla="*/ 0 w 921543"/>
                      <a:gd name="connsiteY4" fmla="*/ 227390 h 454780"/>
                      <a:gd name="connsiteX0" fmla="*/ 35 w 921579"/>
                      <a:gd name="connsiteY0" fmla="*/ 227390 h 340824"/>
                      <a:gd name="connsiteX1" fmla="*/ 460807 w 921579"/>
                      <a:gd name="connsiteY1" fmla="*/ 0 h 340824"/>
                      <a:gd name="connsiteX2" fmla="*/ 921579 w 921579"/>
                      <a:gd name="connsiteY2" fmla="*/ 227390 h 340824"/>
                      <a:gd name="connsiteX3" fmla="*/ 479857 w 921579"/>
                      <a:gd name="connsiteY3" fmla="*/ 340480 h 340824"/>
                      <a:gd name="connsiteX4" fmla="*/ 35 w 921579"/>
                      <a:gd name="connsiteY4" fmla="*/ 227390 h 340824"/>
                      <a:gd name="connsiteX0" fmla="*/ 35 w 921579"/>
                      <a:gd name="connsiteY0" fmla="*/ 227390 h 358777"/>
                      <a:gd name="connsiteX1" fmla="*/ 460807 w 921579"/>
                      <a:gd name="connsiteY1" fmla="*/ 0 h 358777"/>
                      <a:gd name="connsiteX2" fmla="*/ 921579 w 921579"/>
                      <a:gd name="connsiteY2" fmla="*/ 227390 h 358777"/>
                      <a:gd name="connsiteX3" fmla="*/ 479857 w 921579"/>
                      <a:gd name="connsiteY3" fmla="*/ 340480 h 358777"/>
                      <a:gd name="connsiteX4" fmla="*/ 35 w 921579"/>
                      <a:gd name="connsiteY4" fmla="*/ 227390 h 358777"/>
                      <a:gd name="connsiteX0" fmla="*/ 24 w 888230"/>
                      <a:gd name="connsiteY0" fmla="*/ 227501 h 350077"/>
                      <a:gd name="connsiteX1" fmla="*/ 460796 w 888230"/>
                      <a:gd name="connsiteY1" fmla="*/ 111 h 350077"/>
                      <a:gd name="connsiteX2" fmla="*/ 888230 w 888230"/>
                      <a:gd name="connsiteY2" fmla="*/ 258458 h 350077"/>
                      <a:gd name="connsiteX3" fmla="*/ 479846 w 888230"/>
                      <a:gd name="connsiteY3" fmla="*/ 340591 h 350077"/>
                      <a:gd name="connsiteX4" fmla="*/ 24 w 888230"/>
                      <a:gd name="connsiteY4" fmla="*/ 227501 h 350077"/>
                      <a:gd name="connsiteX0" fmla="*/ 33 w 888239"/>
                      <a:gd name="connsiteY0" fmla="*/ 228482 h 351058"/>
                      <a:gd name="connsiteX1" fmla="*/ 460805 w 888239"/>
                      <a:gd name="connsiteY1" fmla="*/ 1092 h 351058"/>
                      <a:gd name="connsiteX2" fmla="*/ 888239 w 888239"/>
                      <a:gd name="connsiteY2" fmla="*/ 259439 h 351058"/>
                      <a:gd name="connsiteX3" fmla="*/ 479855 w 888239"/>
                      <a:gd name="connsiteY3" fmla="*/ 341572 h 351058"/>
                      <a:gd name="connsiteX4" fmla="*/ 33 w 888239"/>
                      <a:gd name="connsiteY4" fmla="*/ 228482 h 351058"/>
                      <a:gd name="connsiteX0" fmla="*/ 21 w 921564"/>
                      <a:gd name="connsiteY0" fmla="*/ 218063 h 350850"/>
                      <a:gd name="connsiteX1" fmla="*/ 494130 w 921564"/>
                      <a:gd name="connsiteY1" fmla="*/ 198 h 350850"/>
                      <a:gd name="connsiteX2" fmla="*/ 921564 w 921564"/>
                      <a:gd name="connsiteY2" fmla="*/ 258545 h 350850"/>
                      <a:gd name="connsiteX3" fmla="*/ 513180 w 921564"/>
                      <a:gd name="connsiteY3" fmla="*/ 340678 h 350850"/>
                      <a:gd name="connsiteX4" fmla="*/ 21 w 921564"/>
                      <a:gd name="connsiteY4" fmla="*/ 218063 h 350850"/>
                      <a:gd name="connsiteX0" fmla="*/ 34 w 921577"/>
                      <a:gd name="connsiteY0" fmla="*/ 218057 h 331822"/>
                      <a:gd name="connsiteX1" fmla="*/ 494143 w 921577"/>
                      <a:gd name="connsiteY1" fmla="*/ 192 h 331822"/>
                      <a:gd name="connsiteX2" fmla="*/ 921577 w 921577"/>
                      <a:gd name="connsiteY2" fmla="*/ 258539 h 331822"/>
                      <a:gd name="connsiteX3" fmla="*/ 517955 w 921577"/>
                      <a:gd name="connsiteY3" fmla="*/ 304954 h 331822"/>
                      <a:gd name="connsiteX4" fmla="*/ 34 w 921577"/>
                      <a:gd name="connsiteY4" fmla="*/ 218057 h 331822"/>
                      <a:gd name="connsiteX0" fmla="*/ 34 w 921577"/>
                      <a:gd name="connsiteY0" fmla="*/ 218057 h 342993"/>
                      <a:gd name="connsiteX1" fmla="*/ 494143 w 921577"/>
                      <a:gd name="connsiteY1" fmla="*/ 192 h 342993"/>
                      <a:gd name="connsiteX2" fmla="*/ 921577 w 921577"/>
                      <a:gd name="connsiteY2" fmla="*/ 258539 h 342993"/>
                      <a:gd name="connsiteX3" fmla="*/ 517955 w 921577"/>
                      <a:gd name="connsiteY3" fmla="*/ 304954 h 342993"/>
                      <a:gd name="connsiteX4" fmla="*/ 34 w 921577"/>
                      <a:gd name="connsiteY4" fmla="*/ 218057 h 342993"/>
                      <a:gd name="connsiteX0" fmla="*/ 22 w 921565"/>
                      <a:gd name="connsiteY0" fmla="*/ 218046 h 318209"/>
                      <a:gd name="connsiteX1" fmla="*/ 494131 w 921565"/>
                      <a:gd name="connsiteY1" fmla="*/ 181 h 318209"/>
                      <a:gd name="connsiteX2" fmla="*/ 921565 w 921565"/>
                      <a:gd name="connsiteY2" fmla="*/ 258528 h 318209"/>
                      <a:gd name="connsiteX3" fmla="*/ 513180 w 921565"/>
                      <a:gd name="connsiteY3" fmla="*/ 240649 h 318209"/>
                      <a:gd name="connsiteX4" fmla="*/ 22 w 921565"/>
                      <a:gd name="connsiteY4" fmla="*/ 218046 h 318209"/>
                      <a:gd name="connsiteX0" fmla="*/ 22 w 921565"/>
                      <a:gd name="connsiteY0" fmla="*/ 218046 h 340268"/>
                      <a:gd name="connsiteX1" fmla="*/ 494131 w 921565"/>
                      <a:gd name="connsiteY1" fmla="*/ 181 h 340268"/>
                      <a:gd name="connsiteX2" fmla="*/ 921565 w 921565"/>
                      <a:gd name="connsiteY2" fmla="*/ 258528 h 340268"/>
                      <a:gd name="connsiteX3" fmla="*/ 513180 w 921565"/>
                      <a:gd name="connsiteY3" fmla="*/ 240649 h 340268"/>
                      <a:gd name="connsiteX4" fmla="*/ 22 w 921565"/>
                      <a:gd name="connsiteY4" fmla="*/ 218046 h 340268"/>
                      <a:gd name="connsiteX0" fmla="*/ 2 w 921545"/>
                      <a:gd name="connsiteY0" fmla="*/ 220424 h 342646"/>
                      <a:gd name="connsiteX1" fmla="*/ 517923 w 921545"/>
                      <a:gd name="connsiteY1" fmla="*/ 178 h 342646"/>
                      <a:gd name="connsiteX2" fmla="*/ 921545 w 921545"/>
                      <a:gd name="connsiteY2" fmla="*/ 260906 h 342646"/>
                      <a:gd name="connsiteX3" fmla="*/ 513160 w 921545"/>
                      <a:gd name="connsiteY3" fmla="*/ 243027 h 342646"/>
                      <a:gd name="connsiteX4" fmla="*/ 2 w 921545"/>
                      <a:gd name="connsiteY4" fmla="*/ 220424 h 342646"/>
                      <a:gd name="connsiteX0" fmla="*/ 2 w 921545"/>
                      <a:gd name="connsiteY0" fmla="*/ 220288 h 342510"/>
                      <a:gd name="connsiteX1" fmla="*/ 517923 w 921545"/>
                      <a:gd name="connsiteY1" fmla="*/ 42 h 342510"/>
                      <a:gd name="connsiteX2" fmla="*/ 921545 w 921545"/>
                      <a:gd name="connsiteY2" fmla="*/ 260770 h 342510"/>
                      <a:gd name="connsiteX3" fmla="*/ 513160 w 921545"/>
                      <a:gd name="connsiteY3" fmla="*/ 242891 h 342510"/>
                      <a:gd name="connsiteX4" fmla="*/ 2 w 921545"/>
                      <a:gd name="connsiteY4" fmla="*/ 220288 h 342510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4449 w 749804"/>
                      <a:gd name="connsiteY0" fmla="*/ 93794 h 375291"/>
                      <a:gd name="connsiteX1" fmla="*/ 346182 w 749804"/>
                      <a:gd name="connsiteY1" fmla="*/ 32823 h 375291"/>
                      <a:gd name="connsiteX2" fmla="*/ 749804 w 749804"/>
                      <a:gd name="connsiteY2" fmla="*/ 293551 h 375291"/>
                      <a:gd name="connsiteX3" fmla="*/ 341419 w 749804"/>
                      <a:gd name="connsiteY3" fmla="*/ 275672 h 375291"/>
                      <a:gd name="connsiteX4" fmla="*/ 4449 w 749804"/>
                      <a:gd name="connsiteY4" fmla="*/ 93794 h 3752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49804" h="375291">
                        <a:moveTo>
                          <a:pt x="4449" y="93794"/>
                        </a:moveTo>
                        <a:cubicBezTo>
                          <a:pt x="42730" y="-76323"/>
                          <a:pt x="92579" y="37982"/>
                          <a:pt x="346182" y="32823"/>
                        </a:cubicBezTo>
                        <a:cubicBezTo>
                          <a:pt x="599785" y="27664"/>
                          <a:pt x="749804" y="167967"/>
                          <a:pt x="749804" y="293551"/>
                        </a:cubicBezTo>
                        <a:cubicBezTo>
                          <a:pt x="749804" y="419135"/>
                          <a:pt x="499772" y="389575"/>
                          <a:pt x="341419" y="275672"/>
                        </a:cubicBezTo>
                        <a:cubicBezTo>
                          <a:pt x="183066" y="161769"/>
                          <a:pt x="-33832" y="263911"/>
                          <a:pt x="4449" y="93794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86" name="円/楕円 32"/>
                  <p:cNvSpPr/>
                  <p:nvPr/>
                </p:nvSpPr>
                <p:spPr>
                  <a:xfrm rot="1534639">
                    <a:off x="1822236" y="4405820"/>
                    <a:ext cx="342707" cy="11986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87" name="円/楕円 32"/>
                  <p:cNvSpPr/>
                  <p:nvPr/>
                </p:nvSpPr>
                <p:spPr>
                  <a:xfrm rot="1295949">
                    <a:off x="1787329" y="4444971"/>
                    <a:ext cx="387473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88" name="円/楕円 32"/>
                  <p:cNvSpPr/>
                  <p:nvPr/>
                </p:nvSpPr>
                <p:spPr>
                  <a:xfrm rot="1011749">
                    <a:off x="1756613" y="4466338"/>
                    <a:ext cx="352424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89" name="円/楕円 32"/>
                  <p:cNvSpPr/>
                  <p:nvPr/>
                </p:nvSpPr>
                <p:spPr>
                  <a:xfrm rot="1011749">
                    <a:off x="1714531" y="4491696"/>
                    <a:ext cx="247156" cy="13502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79" name="グループ化 878"/>
                <p:cNvGrpSpPr/>
                <p:nvPr/>
              </p:nvGrpSpPr>
              <p:grpSpPr>
                <a:xfrm rot="943665" flipH="1">
                  <a:off x="3142372" y="3882413"/>
                  <a:ext cx="562546" cy="299702"/>
                  <a:chOff x="1271282" y="4221958"/>
                  <a:chExt cx="903520" cy="404758"/>
                </a:xfrm>
                <a:grpFill/>
              </p:grpSpPr>
              <p:sp>
                <p:nvSpPr>
                  <p:cNvPr id="880" name="円/楕円 31"/>
                  <p:cNvSpPr/>
                  <p:nvPr/>
                </p:nvSpPr>
                <p:spPr>
                  <a:xfrm>
                    <a:off x="1271282" y="4221958"/>
                    <a:ext cx="660044" cy="325835"/>
                  </a:xfrm>
                  <a:custGeom>
                    <a:avLst/>
                    <a:gdLst>
                      <a:gd name="connsiteX0" fmla="*/ 0 w 921543"/>
                      <a:gd name="connsiteY0" fmla="*/ 227390 h 454780"/>
                      <a:gd name="connsiteX1" fmla="*/ 460772 w 921543"/>
                      <a:gd name="connsiteY1" fmla="*/ 0 h 454780"/>
                      <a:gd name="connsiteX2" fmla="*/ 921544 w 921543"/>
                      <a:gd name="connsiteY2" fmla="*/ 227390 h 454780"/>
                      <a:gd name="connsiteX3" fmla="*/ 460772 w 921543"/>
                      <a:gd name="connsiteY3" fmla="*/ 454780 h 454780"/>
                      <a:gd name="connsiteX4" fmla="*/ 0 w 921543"/>
                      <a:gd name="connsiteY4" fmla="*/ 227390 h 454780"/>
                      <a:gd name="connsiteX0" fmla="*/ 35 w 921579"/>
                      <a:gd name="connsiteY0" fmla="*/ 227390 h 340824"/>
                      <a:gd name="connsiteX1" fmla="*/ 460807 w 921579"/>
                      <a:gd name="connsiteY1" fmla="*/ 0 h 340824"/>
                      <a:gd name="connsiteX2" fmla="*/ 921579 w 921579"/>
                      <a:gd name="connsiteY2" fmla="*/ 227390 h 340824"/>
                      <a:gd name="connsiteX3" fmla="*/ 479857 w 921579"/>
                      <a:gd name="connsiteY3" fmla="*/ 340480 h 340824"/>
                      <a:gd name="connsiteX4" fmla="*/ 35 w 921579"/>
                      <a:gd name="connsiteY4" fmla="*/ 227390 h 340824"/>
                      <a:gd name="connsiteX0" fmla="*/ 35 w 921579"/>
                      <a:gd name="connsiteY0" fmla="*/ 227390 h 358777"/>
                      <a:gd name="connsiteX1" fmla="*/ 460807 w 921579"/>
                      <a:gd name="connsiteY1" fmla="*/ 0 h 358777"/>
                      <a:gd name="connsiteX2" fmla="*/ 921579 w 921579"/>
                      <a:gd name="connsiteY2" fmla="*/ 227390 h 358777"/>
                      <a:gd name="connsiteX3" fmla="*/ 479857 w 921579"/>
                      <a:gd name="connsiteY3" fmla="*/ 340480 h 358777"/>
                      <a:gd name="connsiteX4" fmla="*/ 35 w 921579"/>
                      <a:gd name="connsiteY4" fmla="*/ 227390 h 358777"/>
                      <a:gd name="connsiteX0" fmla="*/ 24 w 888230"/>
                      <a:gd name="connsiteY0" fmla="*/ 227501 h 350077"/>
                      <a:gd name="connsiteX1" fmla="*/ 460796 w 888230"/>
                      <a:gd name="connsiteY1" fmla="*/ 111 h 350077"/>
                      <a:gd name="connsiteX2" fmla="*/ 888230 w 888230"/>
                      <a:gd name="connsiteY2" fmla="*/ 258458 h 350077"/>
                      <a:gd name="connsiteX3" fmla="*/ 479846 w 888230"/>
                      <a:gd name="connsiteY3" fmla="*/ 340591 h 350077"/>
                      <a:gd name="connsiteX4" fmla="*/ 24 w 888230"/>
                      <a:gd name="connsiteY4" fmla="*/ 227501 h 350077"/>
                      <a:gd name="connsiteX0" fmla="*/ 33 w 888239"/>
                      <a:gd name="connsiteY0" fmla="*/ 228482 h 351058"/>
                      <a:gd name="connsiteX1" fmla="*/ 460805 w 888239"/>
                      <a:gd name="connsiteY1" fmla="*/ 1092 h 351058"/>
                      <a:gd name="connsiteX2" fmla="*/ 888239 w 888239"/>
                      <a:gd name="connsiteY2" fmla="*/ 259439 h 351058"/>
                      <a:gd name="connsiteX3" fmla="*/ 479855 w 888239"/>
                      <a:gd name="connsiteY3" fmla="*/ 341572 h 351058"/>
                      <a:gd name="connsiteX4" fmla="*/ 33 w 888239"/>
                      <a:gd name="connsiteY4" fmla="*/ 228482 h 351058"/>
                      <a:gd name="connsiteX0" fmla="*/ 21 w 921564"/>
                      <a:gd name="connsiteY0" fmla="*/ 218063 h 350850"/>
                      <a:gd name="connsiteX1" fmla="*/ 494130 w 921564"/>
                      <a:gd name="connsiteY1" fmla="*/ 198 h 350850"/>
                      <a:gd name="connsiteX2" fmla="*/ 921564 w 921564"/>
                      <a:gd name="connsiteY2" fmla="*/ 258545 h 350850"/>
                      <a:gd name="connsiteX3" fmla="*/ 513180 w 921564"/>
                      <a:gd name="connsiteY3" fmla="*/ 340678 h 350850"/>
                      <a:gd name="connsiteX4" fmla="*/ 21 w 921564"/>
                      <a:gd name="connsiteY4" fmla="*/ 218063 h 350850"/>
                      <a:gd name="connsiteX0" fmla="*/ 34 w 921577"/>
                      <a:gd name="connsiteY0" fmla="*/ 218057 h 331822"/>
                      <a:gd name="connsiteX1" fmla="*/ 494143 w 921577"/>
                      <a:gd name="connsiteY1" fmla="*/ 192 h 331822"/>
                      <a:gd name="connsiteX2" fmla="*/ 921577 w 921577"/>
                      <a:gd name="connsiteY2" fmla="*/ 258539 h 331822"/>
                      <a:gd name="connsiteX3" fmla="*/ 517955 w 921577"/>
                      <a:gd name="connsiteY3" fmla="*/ 304954 h 331822"/>
                      <a:gd name="connsiteX4" fmla="*/ 34 w 921577"/>
                      <a:gd name="connsiteY4" fmla="*/ 218057 h 331822"/>
                      <a:gd name="connsiteX0" fmla="*/ 34 w 921577"/>
                      <a:gd name="connsiteY0" fmla="*/ 218057 h 342993"/>
                      <a:gd name="connsiteX1" fmla="*/ 494143 w 921577"/>
                      <a:gd name="connsiteY1" fmla="*/ 192 h 342993"/>
                      <a:gd name="connsiteX2" fmla="*/ 921577 w 921577"/>
                      <a:gd name="connsiteY2" fmla="*/ 258539 h 342993"/>
                      <a:gd name="connsiteX3" fmla="*/ 517955 w 921577"/>
                      <a:gd name="connsiteY3" fmla="*/ 304954 h 342993"/>
                      <a:gd name="connsiteX4" fmla="*/ 34 w 921577"/>
                      <a:gd name="connsiteY4" fmla="*/ 218057 h 342993"/>
                      <a:gd name="connsiteX0" fmla="*/ 22 w 921565"/>
                      <a:gd name="connsiteY0" fmla="*/ 218046 h 318209"/>
                      <a:gd name="connsiteX1" fmla="*/ 494131 w 921565"/>
                      <a:gd name="connsiteY1" fmla="*/ 181 h 318209"/>
                      <a:gd name="connsiteX2" fmla="*/ 921565 w 921565"/>
                      <a:gd name="connsiteY2" fmla="*/ 258528 h 318209"/>
                      <a:gd name="connsiteX3" fmla="*/ 513180 w 921565"/>
                      <a:gd name="connsiteY3" fmla="*/ 240649 h 318209"/>
                      <a:gd name="connsiteX4" fmla="*/ 22 w 921565"/>
                      <a:gd name="connsiteY4" fmla="*/ 218046 h 318209"/>
                      <a:gd name="connsiteX0" fmla="*/ 22 w 921565"/>
                      <a:gd name="connsiteY0" fmla="*/ 218046 h 340268"/>
                      <a:gd name="connsiteX1" fmla="*/ 494131 w 921565"/>
                      <a:gd name="connsiteY1" fmla="*/ 181 h 340268"/>
                      <a:gd name="connsiteX2" fmla="*/ 921565 w 921565"/>
                      <a:gd name="connsiteY2" fmla="*/ 258528 h 340268"/>
                      <a:gd name="connsiteX3" fmla="*/ 513180 w 921565"/>
                      <a:gd name="connsiteY3" fmla="*/ 240649 h 340268"/>
                      <a:gd name="connsiteX4" fmla="*/ 22 w 921565"/>
                      <a:gd name="connsiteY4" fmla="*/ 218046 h 340268"/>
                      <a:gd name="connsiteX0" fmla="*/ 2 w 921545"/>
                      <a:gd name="connsiteY0" fmla="*/ 220424 h 342646"/>
                      <a:gd name="connsiteX1" fmla="*/ 517923 w 921545"/>
                      <a:gd name="connsiteY1" fmla="*/ 178 h 342646"/>
                      <a:gd name="connsiteX2" fmla="*/ 921545 w 921545"/>
                      <a:gd name="connsiteY2" fmla="*/ 260906 h 342646"/>
                      <a:gd name="connsiteX3" fmla="*/ 513160 w 921545"/>
                      <a:gd name="connsiteY3" fmla="*/ 243027 h 342646"/>
                      <a:gd name="connsiteX4" fmla="*/ 2 w 921545"/>
                      <a:gd name="connsiteY4" fmla="*/ 220424 h 342646"/>
                      <a:gd name="connsiteX0" fmla="*/ 2 w 921545"/>
                      <a:gd name="connsiteY0" fmla="*/ 220288 h 342510"/>
                      <a:gd name="connsiteX1" fmla="*/ 517923 w 921545"/>
                      <a:gd name="connsiteY1" fmla="*/ 42 h 342510"/>
                      <a:gd name="connsiteX2" fmla="*/ 921545 w 921545"/>
                      <a:gd name="connsiteY2" fmla="*/ 260770 h 342510"/>
                      <a:gd name="connsiteX3" fmla="*/ 513160 w 921545"/>
                      <a:gd name="connsiteY3" fmla="*/ 242891 h 342510"/>
                      <a:gd name="connsiteX4" fmla="*/ 2 w 921545"/>
                      <a:gd name="connsiteY4" fmla="*/ 220288 h 342510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4449 w 749804"/>
                      <a:gd name="connsiteY0" fmla="*/ 93794 h 375291"/>
                      <a:gd name="connsiteX1" fmla="*/ 346182 w 749804"/>
                      <a:gd name="connsiteY1" fmla="*/ 32823 h 375291"/>
                      <a:gd name="connsiteX2" fmla="*/ 749804 w 749804"/>
                      <a:gd name="connsiteY2" fmla="*/ 293551 h 375291"/>
                      <a:gd name="connsiteX3" fmla="*/ 341419 w 749804"/>
                      <a:gd name="connsiteY3" fmla="*/ 275672 h 375291"/>
                      <a:gd name="connsiteX4" fmla="*/ 4449 w 749804"/>
                      <a:gd name="connsiteY4" fmla="*/ 93794 h 3752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49804" h="375291">
                        <a:moveTo>
                          <a:pt x="4449" y="93794"/>
                        </a:moveTo>
                        <a:cubicBezTo>
                          <a:pt x="42730" y="-76323"/>
                          <a:pt x="92579" y="37982"/>
                          <a:pt x="346182" y="32823"/>
                        </a:cubicBezTo>
                        <a:cubicBezTo>
                          <a:pt x="599785" y="27664"/>
                          <a:pt x="749804" y="167967"/>
                          <a:pt x="749804" y="293551"/>
                        </a:cubicBezTo>
                        <a:cubicBezTo>
                          <a:pt x="749804" y="419135"/>
                          <a:pt x="499772" y="389575"/>
                          <a:pt x="341419" y="275672"/>
                        </a:cubicBezTo>
                        <a:cubicBezTo>
                          <a:pt x="183066" y="161769"/>
                          <a:pt x="-33832" y="263911"/>
                          <a:pt x="4449" y="93794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81" name="円/楕円 32"/>
                  <p:cNvSpPr/>
                  <p:nvPr/>
                </p:nvSpPr>
                <p:spPr>
                  <a:xfrm rot="1534639">
                    <a:off x="1822236" y="4405820"/>
                    <a:ext cx="342707" cy="11986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82" name="円/楕円 32"/>
                  <p:cNvSpPr/>
                  <p:nvPr/>
                </p:nvSpPr>
                <p:spPr>
                  <a:xfrm rot="1295949">
                    <a:off x="1787329" y="4444971"/>
                    <a:ext cx="387473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83" name="円/楕円 32"/>
                  <p:cNvSpPr/>
                  <p:nvPr/>
                </p:nvSpPr>
                <p:spPr>
                  <a:xfrm rot="1011749">
                    <a:off x="1756613" y="4466338"/>
                    <a:ext cx="352424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84" name="円/楕円 32"/>
                  <p:cNvSpPr/>
                  <p:nvPr/>
                </p:nvSpPr>
                <p:spPr>
                  <a:xfrm rot="1011749">
                    <a:off x="1714531" y="4491696"/>
                    <a:ext cx="247156" cy="13502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876" name="フリーフォーム 875"/>
              <p:cNvSpPr/>
              <p:nvPr/>
            </p:nvSpPr>
            <p:spPr>
              <a:xfrm>
                <a:off x="4935157" y="1022784"/>
                <a:ext cx="1127398" cy="1292033"/>
              </a:xfrm>
              <a:custGeom>
                <a:avLst/>
                <a:gdLst>
                  <a:gd name="connsiteX0" fmla="*/ 862145 w 1127398"/>
                  <a:gd name="connsiteY0" fmla="*/ 0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862145 w 1127398"/>
                  <a:gd name="connsiteY0" fmla="*/ 0 h 1292033"/>
                  <a:gd name="connsiteX1" fmla="*/ 968513 w 1127398"/>
                  <a:gd name="connsiteY1" fmla="*/ 163536 h 1292033"/>
                  <a:gd name="connsiteX2" fmla="*/ 1070113 w 1127398"/>
                  <a:gd name="connsiteY2" fmla="*/ 331813 h 1292033"/>
                  <a:gd name="connsiteX3" fmla="*/ 1084714 w 1127398"/>
                  <a:gd name="connsiteY3" fmla="*/ 733583 h 1292033"/>
                  <a:gd name="connsiteX4" fmla="*/ 890041 w 1127398"/>
                  <a:gd name="connsiteY4" fmla="*/ 1289960 h 1292033"/>
                  <a:gd name="connsiteX5" fmla="*/ 833274 w 1127398"/>
                  <a:gd name="connsiteY5" fmla="*/ 1289882 h 1292033"/>
                  <a:gd name="connsiteX6" fmla="*/ 822618 w 1127398"/>
                  <a:gd name="connsiteY6" fmla="*/ 1292033 h 1292033"/>
                  <a:gd name="connsiteX7" fmla="*/ 466520 w 1127398"/>
                  <a:gd name="connsiteY7" fmla="*/ 1291142 h 1292033"/>
                  <a:gd name="connsiteX8" fmla="*/ 14455 w 1127398"/>
                  <a:gd name="connsiteY8" fmla="*/ 1198125 h 1292033"/>
                  <a:gd name="connsiteX9" fmla="*/ 344114 w 1127398"/>
                  <a:gd name="connsiteY9" fmla="*/ 848175 h 1292033"/>
                  <a:gd name="connsiteX10" fmla="*/ 582297 w 1127398"/>
                  <a:gd name="connsiteY10" fmla="*/ 500044 h 1292033"/>
                  <a:gd name="connsiteX11" fmla="*/ 584497 w 1127398"/>
                  <a:gd name="connsiteY11" fmla="*/ 497093 h 1292033"/>
                  <a:gd name="connsiteX12" fmla="*/ 632805 w 1127398"/>
                  <a:gd name="connsiteY12" fmla="*/ 378450 h 1292033"/>
                  <a:gd name="connsiteX13" fmla="*/ 862145 w 1127398"/>
                  <a:gd name="connsiteY13" fmla="*/ 0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13" fmla="*/ 1059953 w 1127398"/>
                  <a:gd name="connsiteY13" fmla="*/ 254976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1070113 w 1127398"/>
                  <a:gd name="connsiteY0" fmla="*/ 331813 h 1292033"/>
                  <a:gd name="connsiteX1" fmla="*/ 1084714 w 1127398"/>
                  <a:gd name="connsiteY1" fmla="*/ 733583 h 1292033"/>
                  <a:gd name="connsiteX2" fmla="*/ 890041 w 1127398"/>
                  <a:gd name="connsiteY2" fmla="*/ 1289960 h 1292033"/>
                  <a:gd name="connsiteX3" fmla="*/ 833274 w 1127398"/>
                  <a:gd name="connsiteY3" fmla="*/ 1289882 h 1292033"/>
                  <a:gd name="connsiteX4" fmla="*/ 822618 w 1127398"/>
                  <a:gd name="connsiteY4" fmla="*/ 1292033 h 1292033"/>
                  <a:gd name="connsiteX5" fmla="*/ 466520 w 1127398"/>
                  <a:gd name="connsiteY5" fmla="*/ 1291142 h 1292033"/>
                  <a:gd name="connsiteX6" fmla="*/ 14455 w 1127398"/>
                  <a:gd name="connsiteY6" fmla="*/ 1198125 h 1292033"/>
                  <a:gd name="connsiteX7" fmla="*/ 344114 w 1127398"/>
                  <a:gd name="connsiteY7" fmla="*/ 848175 h 1292033"/>
                  <a:gd name="connsiteX8" fmla="*/ 582297 w 1127398"/>
                  <a:gd name="connsiteY8" fmla="*/ 500044 h 1292033"/>
                  <a:gd name="connsiteX9" fmla="*/ 584497 w 1127398"/>
                  <a:gd name="connsiteY9" fmla="*/ 497093 h 1292033"/>
                  <a:gd name="connsiteX10" fmla="*/ 632805 w 1127398"/>
                  <a:gd name="connsiteY10" fmla="*/ 378450 h 1292033"/>
                  <a:gd name="connsiteX11" fmla="*/ 862145 w 1127398"/>
                  <a:gd name="connsiteY11" fmla="*/ 0 h 1292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7398" h="1292033">
                    <a:moveTo>
                      <a:pt x="1070113" y="331813"/>
                    </a:moveTo>
                    <a:cubicBezTo>
                      <a:pt x="1107208" y="454077"/>
                      <a:pt x="1144356" y="574199"/>
                      <a:pt x="1084714" y="733583"/>
                    </a:cubicBezTo>
                    <a:cubicBezTo>
                      <a:pt x="1200102" y="1209108"/>
                      <a:pt x="1063499" y="1282376"/>
                      <a:pt x="890041" y="1289960"/>
                    </a:cubicBezTo>
                    <a:lnTo>
                      <a:pt x="833274" y="1289882"/>
                    </a:lnTo>
                    <a:lnTo>
                      <a:pt x="822618" y="1292033"/>
                    </a:lnTo>
                    <a:lnTo>
                      <a:pt x="466520" y="1291142"/>
                    </a:lnTo>
                    <a:cubicBezTo>
                      <a:pt x="268421" y="1298046"/>
                      <a:pt x="59135" y="1232488"/>
                      <a:pt x="14455" y="1198125"/>
                    </a:cubicBezTo>
                    <a:cubicBezTo>
                      <a:pt x="-57034" y="1143145"/>
                      <a:pt x="149895" y="1058059"/>
                      <a:pt x="344114" y="848175"/>
                    </a:cubicBezTo>
                    <a:cubicBezTo>
                      <a:pt x="450328" y="733396"/>
                      <a:pt x="522499" y="589412"/>
                      <a:pt x="582297" y="500044"/>
                    </a:cubicBezTo>
                    <a:lnTo>
                      <a:pt x="584497" y="497093"/>
                    </a:lnTo>
                    <a:lnTo>
                      <a:pt x="632805" y="378450"/>
                    </a:lnTo>
                    <a:cubicBezTo>
                      <a:pt x="716630" y="184341"/>
                      <a:pt x="810294" y="13654"/>
                      <a:pt x="862145" y="0"/>
                    </a:cubicBezTo>
                  </a:path>
                </a:pathLst>
              </a:custGeom>
              <a:pattFill prst="plaid">
                <a:fgClr>
                  <a:srgbClr val="00B0F0"/>
                </a:fgClr>
                <a:bgClr>
                  <a:srgbClr val="0070C0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77" name="フリーフォーム 876"/>
              <p:cNvSpPr/>
              <p:nvPr/>
            </p:nvSpPr>
            <p:spPr>
              <a:xfrm flipH="1">
                <a:off x="6699279" y="1022784"/>
                <a:ext cx="1127398" cy="1292033"/>
              </a:xfrm>
              <a:custGeom>
                <a:avLst/>
                <a:gdLst>
                  <a:gd name="connsiteX0" fmla="*/ 862145 w 1127398"/>
                  <a:gd name="connsiteY0" fmla="*/ 0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862145 w 1127398"/>
                  <a:gd name="connsiteY0" fmla="*/ 0 h 1292033"/>
                  <a:gd name="connsiteX1" fmla="*/ 968513 w 1127398"/>
                  <a:gd name="connsiteY1" fmla="*/ 163536 h 1292033"/>
                  <a:gd name="connsiteX2" fmla="*/ 1070113 w 1127398"/>
                  <a:gd name="connsiteY2" fmla="*/ 331813 h 1292033"/>
                  <a:gd name="connsiteX3" fmla="*/ 1084714 w 1127398"/>
                  <a:gd name="connsiteY3" fmla="*/ 733583 h 1292033"/>
                  <a:gd name="connsiteX4" fmla="*/ 890041 w 1127398"/>
                  <a:gd name="connsiteY4" fmla="*/ 1289960 h 1292033"/>
                  <a:gd name="connsiteX5" fmla="*/ 833274 w 1127398"/>
                  <a:gd name="connsiteY5" fmla="*/ 1289882 h 1292033"/>
                  <a:gd name="connsiteX6" fmla="*/ 822618 w 1127398"/>
                  <a:gd name="connsiteY6" fmla="*/ 1292033 h 1292033"/>
                  <a:gd name="connsiteX7" fmla="*/ 466520 w 1127398"/>
                  <a:gd name="connsiteY7" fmla="*/ 1291142 h 1292033"/>
                  <a:gd name="connsiteX8" fmla="*/ 14455 w 1127398"/>
                  <a:gd name="connsiteY8" fmla="*/ 1198125 h 1292033"/>
                  <a:gd name="connsiteX9" fmla="*/ 344114 w 1127398"/>
                  <a:gd name="connsiteY9" fmla="*/ 848175 h 1292033"/>
                  <a:gd name="connsiteX10" fmla="*/ 582297 w 1127398"/>
                  <a:gd name="connsiteY10" fmla="*/ 500044 h 1292033"/>
                  <a:gd name="connsiteX11" fmla="*/ 584497 w 1127398"/>
                  <a:gd name="connsiteY11" fmla="*/ 497093 h 1292033"/>
                  <a:gd name="connsiteX12" fmla="*/ 632805 w 1127398"/>
                  <a:gd name="connsiteY12" fmla="*/ 378450 h 1292033"/>
                  <a:gd name="connsiteX13" fmla="*/ 862145 w 1127398"/>
                  <a:gd name="connsiteY13" fmla="*/ 0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13" fmla="*/ 1059953 w 1127398"/>
                  <a:gd name="connsiteY13" fmla="*/ 254976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1070113 w 1127398"/>
                  <a:gd name="connsiteY0" fmla="*/ 331813 h 1292033"/>
                  <a:gd name="connsiteX1" fmla="*/ 1084714 w 1127398"/>
                  <a:gd name="connsiteY1" fmla="*/ 733583 h 1292033"/>
                  <a:gd name="connsiteX2" fmla="*/ 890041 w 1127398"/>
                  <a:gd name="connsiteY2" fmla="*/ 1289960 h 1292033"/>
                  <a:gd name="connsiteX3" fmla="*/ 833274 w 1127398"/>
                  <a:gd name="connsiteY3" fmla="*/ 1289882 h 1292033"/>
                  <a:gd name="connsiteX4" fmla="*/ 822618 w 1127398"/>
                  <a:gd name="connsiteY4" fmla="*/ 1292033 h 1292033"/>
                  <a:gd name="connsiteX5" fmla="*/ 466520 w 1127398"/>
                  <a:gd name="connsiteY5" fmla="*/ 1291142 h 1292033"/>
                  <a:gd name="connsiteX6" fmla="*/ 14455 w 1127398"/>
                  <a:gd name="connsiteY6" fmla="*/ 1198125 h 1292033"/>
                  <a:gd name="connsiteX7" fmla="*/ 344114 w 1127398"/>
                  <a:gd name="connsiteY7" fmla="*/ 848175 h 1292033"/>
                  <a:gd name="connsiteX8" fmla="*/ 582297 w 1127398"/>
                  <a:gd name="connsiteY8" fmla="*/ 500044 h 1292033"/>
                  <a:gd name="connsiteX9" fmla="*/ 584497 w 1127398"/>
                  <a:gd name="connsiteY9" fmla="*/ 497093 h 1292033"/>
                  <a:gd name="connsiteX10" fmla="*/ 632805 w 1127398"/>
                  <a:gd name="connsiteY10" fmla="*/ 378450 h 1292033"/>
                  <a:gd name="connsiteX11" fmla="*/ 862145 w 1127398"/>
                  <a:gd name="connsiteY11" fmla="*/ 0 h 1292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7398" h="1292033">
                    <a:moveTo>
                      <a:pt x="1070113" y="331813"/>
                    </a:moveTo>
                    <a:cubicBezTo>
                      <a:pt x="1107208" y="454077"/>
                      <a:pt x="1144356" y="574199"/>
                      <a:pt x="1084714" y="733583"/>
                    </a:cubicBezTo>
                    <a:cubicBezTo>
                      <a:pt x="1200102" y="1209108"/>
                      <a:pt x="1063499" y="1282376"/>
                      <a:pt x="890041" y="1289960"/>
                    </a:cubicBezTo>
                    <a:lnTo>
                      <a:pt x="833274" y="1289882"/>
                    </a:lnTo>
                    <a:lnTo>
                      <a:pt x="822618" y="1292033"/>
                    </a:lnTo>
                    <a:lnTo>
                      <a:pt x="466520" y="1291142"/>
                    </a:lnTo>
                    <a:cubicBezTo>
                      <a:pt x="268421" y="1298046"/>
                      <a:pt x="59135" y="1232488"/>
                      <a:pt x="14455" y="1198125"/>
                    </a:cubicBezTo>
                    <a:cubicBezTo>
                      <a:pt x="-57034" y="1143145"/>
                      <a:pt x="149895" y="1058059"/>
                      <a:pt x="344114" y="848175"/>
                    </a:cubicBezTo>
                    <a:cubicBezTo>
                      <a:pt x="450328" y="733396"/>
                      <a:pt x="522499" y="589412"/>
                      <a:pt x="582297" y="500044"/>
                    </a:cubicBezTo>
                    <a:lnTo>
                      <a:pt x="584497" y="497093"/>
                    </a:lnTo>
                    <a:lnTo>
                      <a:pt x="632805" y="378450"/>
                    </a:lnTo>
                    <a:cubicBezTo>
                      <a:pt x="716630" y="184341"/>
                      <a:pt x="810294" y="13654"/>
                      <a:pt x="862145" y="0"/>
                    </a:cubicBezTo>
                  </a:path>
                </a:pathLst>
              </a:custGeom>
              <a:pattFill prst="plaid">
                <a:fgClr>
                  <a:srgbClr val="00B0F0"/>
                </a:fgClr>
                <a:bgClr>
                  <a:srgbClr val="0070C0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852" name="グループ化 851"/>
            <p:cNvGrpSpPr/>
            <p:nvPr/>
          </p:nvGrpSpPr>
          <p:grpSpPr>
            <a:xfrm>
              <a:off x="9134246" y="689442"/>
              <a:ext cx="709081" cy="669004"/>
              <a:chOff x="4049500" y="3943264"/>
              <a:chExt cx="834570" cy="787400"/>
            </a:xfrm>
          </p:grpSpPr>
          <p:grpSp>
            <p:nvGrpSpPr>
              <p:cNvPr id="853" name="グループ化 852"/>
              <p:cNvGrpSpPr/>
              <p:nvPr/>
            </p:nvGrpSpPr>
            <p:grpSpPr>
              <a:xfrm>
                <a:off x="4049500" y="3943264"/>
                <a:ext cx="834570" cy="787400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860" name="グループ化 859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865" name="円/楕円 224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66" name="円/楕円 225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61" name="グループ化 860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863" name="円/楕円 222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64" name="円/楕円 223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862" name="円/楕円 221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854" name="円/楕円 127"/>
              <p:cNvSpPr/>
              <p:nvPr/>
            </p:nvSpPr>
            <p:spPr>
              <a:xfrm>
                <a:off x="4221414" y="4250187"/>
                <a:ext cx="83926" cy="143413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55" name="円/楕円 27"/>
              <p:cNvSpPr/>
              <p:nvPr/>
            </p:nvSpPr>
            <p:spPr>
              <a:xfrm>
                <a:off x="4376923" y="4621407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56" name="円/楕円 27"/>
              <p:cNvSpPr/>
              <p:nvPr/>
            </p:nvSpPr>
            <p:spPr>
              <a:xfrm rot="10800000">
                <a:off x="4183090" y="416413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57" name="円/楕円 27"/>
              <p:cNvSpPr/>
              <p:nvPr/>
            </p:nvSpPr>
            <p:spPr>
              <a:xfrm rot="10800000">
                <a:off x="4589490" y="416413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58" name="円/楕円 127"/>
              <p:cNvSpPr/>
              <p:nvPr/>
            </p:nvSpPr>
            <p:spPr>
              <a:xfrm>
                <a:off x="4619592" y="4250187"/>
                <a:ext cx="83926" cy="143413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59" name="正方形/長方形 67"/>
              <p:cNvSpPr/>
              <p:nvPr/>
            </p:nvSpPr>
            <p:spPr>
              <a:xfrm>
                <a:off x="4437514" y="4542354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892" name="グループ化 891"/>
          <p:cNvGrpSpPr/>
          <p:nvPr/>
        </p:nvGrpSpPr>
        <p:grpSpPr>
          <a:xfrm>
            <a:off x="4200524" y="1217750"/>
            <a:ext cx="1548012" cy="1244490"/>
            <a:chOff x="4269820" y="624297"/>
            <a:chExt cx="2001560" cy="1609110"/>
          </a:xfrm>
        </p:grpSpPr>
        <p:sp>
          <p:nvSpPr>
            <p:cNvPr id="893" name="月 823"/>
            <p:cNvSpPr/>
            <p:nvPr/>
          </p:nvSpPr>
          <p:spPr>
            <a:xfrm flipH="1">
              <a:off x="4891037" y="858106"/>
              <a:ext cx="370108" cy="498030"/>
            </a:xfrm>
            <a:custGeom>
              <a:avLst/>
              <a:gdLst/>
              <a:ahLst/>
              <a:cxnLst/>
              <a:rect l="l" t="t" r="r" b="b"/>
              <a:pathLst>
                <a:path w="435608" h="586168">
                  <a:moveTo>
                    <a:pt x="286452" y="0"/>
                  </a:moveTo>
                  <a:cubicBezTo>
                    <a:pt x="199276" y="192948"/>
                    <a:pt x="263638" y="433147"/>
                    <a:pt x="435608" y="556657"/>
                  </a:cubicBezTo>
                  <a:lnTo>
                    <a:pt x="435608" y="556658"/>
                  </a:lnTo>
                  <a:cubicBezTo>
                    <a:pt x="355652" y="578082"/>
                    <a:pt x="273439" y="556463"/>
                    <a:pt x="210751" y="504343"/>
                  </a:cubicBezTo>
                  <a:cubicBezTo>
                    <a:pt x="223970" y="533586"/>
                    <a:pt x="241477" y="560887"/>
                    <a:pt x="262179" y="586167"/>
                  </a:cubicBezTo>
                  <a:lnTo>
                    <a:pt x="262179" y="586168"/>
                  </a:lnTo>
                  <a:cubicBezTo>
                    <a:pt x="117382" y="586168"/>
                    <a:pt x="0" y="457160"/>
                    <a:pt x="0" y="298021"/>
                  </a:cubicBezTo>
                  <a:cubicBezTo>
                    <a:pt x="0" y="139406"/>
                    <a:pt x="116610" y="10724"/>
                    <a:pt x="260750" y="10033"/>
                  </a:cubicBezTo>
                  <a:cubicBezTo>
                    <a:pt x="268698" y="5310"/>
                    <a:pt x="277451" y="2412"/>
                    <a:pt x="286452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94" name="月 823"/>
            <p:cNvSpPr/>
            <p:nvPr/>
          </p:nvSpPr>
          <p:spPr>
            <a:xfrm>
              <a:off x="5266009" y="858106"/>
              <a:ext cx="370108" cy="498030"/>
            </a:xfrm>
            <a:custGeom>
              <a:avLst/>
              <a:gdLst/>
              <a:ahLst/>
              <a:cxnLst/>
              <a:rect l="l" t="t" r="r" b="b"/>
              <a:pathLst>
                <a:path w="435608" h="586168">
                  <a:moveTo>
                    <a:pt x="286452" y="0"/>
                  </a:moveTo>
                  <a:cubicBezTo>
                    <a:pt x="199276" y="192948"/>
                    <a:pt x="263638" y="433147"/>
                    <a:pt x="435608" y="556657"/>
                  </a:cubicBezTo>
                  <a:lnTo>
                    <a:pt x="435608" y="556658"/>
                  </a:lnTo>
                  <a:cubicBezTo>
                    <a:pt x="355652" y="578082"/>
                    <a:pt x="273439" y="556463"/>
                    <a:pt x="210751" y="504343"/>
                  </a:cubicBezTo>
                  <a:cubicBezTo>
                    <a:pt x="223970" y="533586"/>
                    <a:pt x="241477" y="560887"/>
                    <a:pt x="262179" y="586167"/>
                  </a:cubicBezTo>
                  <a:lnTo>
                    <a:pt x="262179" y="586168"/>
                  </a:lnTo>
                  <a:cubicBezTo>
                    <a:pt x="117382" y="586168"/>
                    <a:pt x="0" y="457160"/>
                    <a:pt x="0" y="298021"/>
                  </a:cubicBezTo>
                  <a:cubicBezTo>
                    <a:pt x="0" y="139406"/>
                    <a:pt x="116610" y="10724"/>
                    <a:pt x="260750" y="10033"/>
                  </a:cubicBezTo>
                  <a:cubicBezTo>
                    <a:pt x="268698" y="5310"/>
                    <a:pt x="277451" y="2412"/>
                    <a:pt x="286452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895" name="グループ化 894"/>
            <p:cNvGrpSpPr/>
            <p:nvPr/>
          </p:nvGrpSpPr>
          <p:grpSpPr>
            <a:xfrm>
              <a:off x="4269820" y="1240881"/>
              <a:ext cx="2001560" cy="992526"/>
              <a:chOff x="4935157" y="965975"/>
              <a:chExt cx="2891520" cy="1433836"/>
            </a:xfrm>
          </p:grpSpPr>
          <p:sp>
            <p:nvSpPr>
              <p:cNvPr id="916" name="片側の 2 つの角を丸めた四角形 915"/>
              <p:cNvSpPr/>
              <p:nvPr/>
            </p:nvSpPr>
            <p:spPr>
              <a:xfrm>
                <a:off x="5726958" y="965976"/>
                <a:ext cx="1303020" cy="878840"/>
              </a:xfrm>
              <a:prstGeom prst="round2SameRect">
                <a:avLst>
                  <a:gd name="adj1" fmla="val 22549"/>
                  <a:gd name="adj2" fmla="val 0"/>
                </a:avLst>
              </a:prstGeom>
              <a:pattFill prst="solidDmnd">
                <a:fgClr>
                  <a:srgbClr val="FF0000"/>
                </a:fgClr>
                <a:bgClr>
                  <a:srgbClr val="FFCCFF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17" name="二等辺三角形 916"/>
              <p:cNvSpPr/>
              <p:nvPr/>
            </p:nvSpPr>
            <p:spPr>
              <a:xfrm rot="10800000">
                <a:off x="6179399" y="1105932"/>
                <a:ext cx="413379" cy="432813"/>
              </a:xfrm>
              <a:prstGeom prst="triangl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918" name="グループ化 917"/>
              <p:cNvGrpSpPr/>
              <p:nvPr/>
            </p:nvGrpSpPr>
            <p:grpSpPr>
              <a:xfrm>
                <a:off x="5983171" y="965975"/>
                <a:ext cx="799974" cy="624083"/>
                <a:chOff x="5559551" y="2748280"/>
                <a:chExt cx="799974" cy="766188"/>
              </a:xfrm>
              <a:pattFill prst="lgCheck">
                <a:fgClr>
                  <a:srgbClr val="FF0000"/>
                </a:fgClr>
                <a:bgClr>
                  <a:srgbClr val="FF99CC"/>
                </a:bgClr>
              </a:pattFill>
            </p:grpSpPr>
            <p:sp>
              <p:nvSpPr>
                <p:cNvPr id="939" name="フリーフォーム 938"/>
                <p:cNvSpPr/>
                <p:nvPr/>
              </p:nvSpPr>
              <p:spPr>
                <a:xfrm flipH="1">
                  <a:off x="5559551" y="2748280"/>
                  <a:ext cx="431520" cy="744252"/>
                </a:xfrm>
                <a:custGeom>
                  <a:avLst/>
                  <a:gdLst>
                    <a:gd name="connsiteX0" fmla="*/ 431520 w 431520"/>
                    <a:gd name="connsiteY0" fmla="*/ 0 h 744252"/>
                    <a:gd name="connsiteX1" fmla="*/ 251110 w 431520"/>
                    <a:gd name="connsiteY1" fmla="*/ 0 h 744252"/>
                    <a:gd name="connsiteX2" fmla="*/ 0 w 431520"/>
                    <a:gd name="connsiteY2" fmla="*/ 559979 h 744252"/>
                    <a:gd name="connsiteX3" fmla="*/ 97777 w 431520"/>
                    <a:gd name="connsiteY3" fmla="*/ 744252 h 744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1520" h="744252">
                      <a:moveTo>
                        <a:pt x="431520" y="0"/>
                      </a:moveTo>
                      <a:lnTo>
                        <a:pt x="251110" y="0"/>
                      </a:lnTo>
                      <a:lnTo>
                        <a:pt x="0" y="559979"/>
                      </a:lnTo>
                      <a:lnTo>
                        <a:pt x="97777" y="744252"/>
                      </a:lnTo>
                      <a:close/>
                    </a:path>
                  </a:pathLst>
                </a:custGeom>
                <a:pattFill prst="solidDmnd">
                  <a:fgClr>
                    <a:srgbClr val="FF0000"/>
                  </a:fgClr>
                  <a:bgClr>
                    <a:srgbClr val="FFCCFF"/>
                  </a:bgClr>
                </a:patt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40" name="平行四辺形 939"/>
                <p:cNvSpPr/>
                <p:nvPr/>
              </p:nvSpPr>
              <p:spPr>
                <a:xfrm>
                  <a:off x="5835535" y="2748280"/>
                  <a:ext cx="523990" cy="766188"/>
                </a:xfrm>
                <a:prstGeom prst="parallelogram">
                  <a:avLst>
                    <a:gd name="adj" fmla="val 65570"/>
                  </a:avLst>
                </a:prstGeom>
                <a:pattFill prst="solidDmnd">
                  <a:fgClr>
                    <a:srgbClr val="FF0000"/>
                  </a:fgClr>
                  <a:bgClr>
                    <a:srgbClr val="FFCCFF"/>
                  </a:bgClr>
                </a:patt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919" name="角丸四角形 918"/>
              <p:cNvSpPr/>
              <p:nvPr/>
            </p:nvSpPr>
            <p:spPr>
              <a:xfrm>
                <a:off x="5618625" y="1501970"/>
                <a:ext cx="1519686" cy="517796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20" name="角丸四角形 919"/>
              <p:cNvSpPr/>
              <p:nvPr/>
            </p:nvSpPr>
            <p:spPr>
              <a:xfrm>
                <a:off x="5618625" y="1647162"/>
                <a:ext cx="1519686" cy="517796"/>
              </a:xfrm>
              <a:prstGeom prst="roundRect">
                <a:avLst>
                  <a:gd name="adj" fmla="val 50000"/>
                </a:avLst>
              </a:prstGeom>
              <a:solidFill>
                <a:srgbClr val="5B9BD5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21" name="角丸四角形 920"/>
              <p:cNvSpPr/>
              <p:nvPr/>
            </p:nvSpPr>
            <p:spPr>
              <a:xfrm>
                <a:off x="5761066" y="1646239"/>
                <a:ext cx="1234804" cy="58622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22" name="角丸四角形 921"/>
              <p:cNvSpPr/>
              <p:nvPr/>
            </p:nvSpPr>
            <p:spPr>
              <a:xfrm>
                <a:off x="5997952" y="1646239"/>
                <a:ext cx="761032" cy="586222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23" name="角丸四角形 922"/>
              <p:cNvSpPr/>
              <p:nvPr/>
            </p:nvSpPr>
            <p:spPr>
              <a:xfrm>
                <a:off x="6186396" y="1646239"/>
                <a:ext cx="406383" cy="58622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924" name="グループ化 923"/>
              <p:cNvGrpSpPr/>
              <p:nvPr/>
            </p:nvGrpSpPr>
            <p:grpSpPr>
              <a:xfrm>
                <a:off x="5828277" y="2100109"/>
                <a:ext cx="1094261" cy="299702"/>
                <a:chOff x="2610657" y="3882413"/>
                <a:chExt cx="1094261" cy="299702"/>
              </a:xfrm>
              <a:solidFill>
                <a:srgbClr val="FFCC99"/>
              </a:solidFill>
            </p:grpSpPr>
            <p:grpSp>
              <p:nvGrpSpPr>
                <p:cNvPr id="927" name="グループ化 926"/>
                <p:cNvGrpSpPr/>
                <p:nvPr/>
              </p:nvGrpSpPr>
              <p:grpSpPr>
                <a:xfrm rot="20656335">
                  <a:off x="2610657" y="3882413"/>
                  <a:ext cx="562546" cy="299702"/>
                  <a:chOff x="1271282" y="4221958"/>
                  <a:chExt cx="903520" cy="404758"/>
                </a:xfrm>
                <a:grpFill/>
              </p:grpSpPr>
              <p:sp>
                <p:nvSpPr>
                  <p:cNvPr id="934" name="円/楕円 31"/>
                  <p:cNvSpPr/>
                  <p:nvPr/>
                </p:nvSpPr>
                <p:spPr>
                  <a:xfrm>
                    <a:off x="1271282" y="4221958"/>
                    <a:ext cx="660044" cy="325835"/>
                  </a:xfrm>
                  <a:custGeom>
                    <a:avLst/>
                    <a:gdLst>
                      <a:gd name="connsiteX0" fmla="*/ 0 w 921543"/>
                      <a:gd name="connsiteY0" fmla="*/ 227390 h 454780"/>
                      <a:gd name="connsiteX1" fmla="*/ 460772 w 921543"/>
                      <a:gd name="connsiteY1" fmla="*/ 0 h 454780"/>
                      <a:gd name="connsiteX2" fmla="*/ 921544 w 921543"/>
                      <a:gd name="connsiteY2" fmla="*/ 227390 h 454780"/>
                      <a:gd name="connsiteX3" fmla="*/ 460772 w 921543"/>
                      <a:gd name="connsiteY3" fmla="*/ 454780 h 454780"/>
                      <a:gd name="connsiteX4" fmla="*/ 0 w 921543"/>
                      <a:gd name="connsiteY4" fmla="*/ 227390 h 454780"/>
                      <a:gd name="connsiteX0" fmla="*/ 35 w 921579"/>
                      <a:gd name="connsiteY0" fmla="*/ 227390 h 340824"/>
                      <a:gd name="connsiteX1" fmla="*/ 460807 w 921579"/>
                      <a:gd name="connsiteY1" fmla="*/ 0 h 340824"/>
                      <a:gd name="connsiteX2" fmla="*/ 921579 w 921579"/>
                      <a:gd name="connsiteY2" fmla="*/ 227390 h 340824"/>
                      <a:gd name="connsiteX3" fmla="*/ 479857 w 921579"/>
                      <a:gd name="connsiteY3" fmla="*/ 340480 h 340824"/>
                      <a:gd name="connsiteX4" fmla="*/ 35 w 921579"/>
                      <a:gd name="connsiteY4" fmla="*/ 227390 h 340824"/>
                      <a:gd name="connsiteX0" fmla="*/ 35 w 921579"/>
                      <a:gd name="connsiteY0" fmla="*/ 227390 h 358777"/>
                      <a:gd name="connsiteX1" fmla="*/ 460807 w 921579"/>
                      <a:gd name="connsiteY1" fmla="*/ 0 h 358777"/>
                      <a:gd name="connsiteX2" fmla="*/ 921579 w 921579"/>
                      <a:gd name="connsiteY2" fmla="*/ 227390 h 358777"/>
                      <a:gd name="connsiteX3" fmla="*/ 479857 w 921579"/>
                      <a:gd name="connsiteY3" fmla="*/ 340480 h 358777"/>
                      <a:gd name="connsiteX4" fmla="*/ 35 w 921579"/>
                      <a:gd name="connsiteY4" fmla="*/ 227390 h 358777"/>
                      <a:gd name="connsiteX0" fmla="*/ 24 w 888230"/>
                      <a:gd name="connsiteY0" fmla="*/ 227501 h 350077"/>
                      <a:gd name="connsiteX1" fmla="*/ 460796 w 888230"/>
                      <a:gd name="connsiteY1" fmla="*/ 111 h 350077"/>
                      <a:gd name="connsiteX2" fmla="*/ 888230 w 888230"/>
                      <a:gd name="connsiteY2" fmla="*/ 258458 h 350077"/>
                      <a:gd name="connsiteX3" fmla="*/ 479846 w 888230"/>
                      <a:gd name="connsiteY3" fmla="*/ 340591 h 350077"/>
                      <a:gd name="connsiteX4" fmla="*/ 24 w 888230"/>
                      <a:gd name="connsiteY4" fmla="*/ 227501 h 350077"/>
                      <a:gd name="connsiteX0" fmla="*/ 33 w 888239"/>
                      <a:gd name="connsiteY0" fmla="*/ 228482 h 351058"/>
                      <a:gd name="connsiteX1" fmla="*/ 460805 w 888239"/>
                      <a:gd name="connsiteY1" fmla="*/ 1092 h 351058"/>
                      <a:gd name="connsiteX2" fmla="*/ 888239 w 888239"/>
                      <a:gd name="connsiteY2" fmla="*/ 259439 h 351058"/>
                      <a:gd name="connsiteX3" fmla="*/ 479855 w 888239"/>
                      <a:gd name="connsiteY3" fmla="*/ 341572 h 351058"/>
                      <a:gd name="connsiteX4" fmla="*/ 33 w 888239"/>
                      <a:gd name="connsiteY4" fmla="*/ 228482 h 351058"/>
                      <a:gd name="connsiteX0" fmla="*/ 21 w 921564"/>
                      <a:gd name="connsiteY0" fmla="*/ 218063 h 350850"/>
                      <a:gd name="connsiteX1" fmla="*/ 494130 w 921564"/>
                      <a:gd name="connsiteY1" fmla="*/ 198 h 350850"/>
                      <a:gd name="connsiteX2" fmla="*/ 921564 w 921564"/>
                      <a:gd name="connsiteY2" fmla="*/ 258545 h 350850"/>
                      <a:gd name="connsiteX3" fmla="*/ 513180 w 921564"/>
                      <a:gd name="connsiteY3" fmla="*/ 340678 h 350850"/>
                      <a:gd name="connsiteX4" fmla="*/ 21 w 921564"/>
                      <a:gd name="connsiteY4" fmla="*/ 218063 h 350850"/>
                      <a:gd name="connsiteX0" fmla="*/ 34 w 921577"/>
                      <a:gd name="connsiteY0" fmla="*/ 218057 h 331822"/>
                      <a:gd name="connsiteX1" fmla="*/ 494143 w 921577"/>
                      <a:gd name="connsiteY1" fmla="*/ 192 h 331822"/>
                      <a:gd name="connsiteX2" fmla="*/ 921577 w 921577"/>
                      <a:gd name="connsiteY2" fmla="*/ 258539 h 331822"/>
                      <a:gd name="connsiteX3" fmla="*/ 517955 w 921577"/>
                      <a:gd name="connsiteY3" fmla="*/ 304954 h 331822"/>
                      <a:gd name="connsiteX4" fmla="*/ 34 w 921577"/>
                      <a:gd name="connsiteY4" fmla="*/ 218057 h 331822"/>
                      <a:gd name="connsiteX0" fmla="*/ 34 w 921577"/>
                      <a:gd name="connsiteY0" fmla="*/ 218057 h 342993"/>
                      <a:gd name="connsiteX1" fmla="*/ 494143 w 921577"/>
                      <a:gd name="connsiteY1" fmla="*/ 192 h 342993"/>
                      <a:gd name="connsiteX2" fmla="*/ 921577 w 921577"/>
                      <a:gd name="connsiteY2" fmla="*/ 258539 h 342993"/>
                      <a:gd name="connsiteX3" fmla="*/ 517955 w 921577"/>
                      <a:gd name="connsiteY3" fmla="*/ 304954 h 342993"/>
                      <a:gd name="connsiteX4" fmla="*/ 34 w 921577"/>
                      <a:gd name="connsiteY4" fmla="*/ 218057 h 342993"/>
                      <a:gd name="connsiteX0" fmla="*/ 22 w 921565"/>
                      <a:gd name="connsiteY0" fmla="*/ 218046 h 318209"/>
                      <a:gd name="connsiteX1" fmla="*/ 494131 w 921565"/>
                      <a:gd name="connsiteY1" fmla="*/ 181 h 318209"/>
                      <a:gd name="connsiteX2" fmla="*/ 921565 w 921565"/>
                      <a:gd name="connsiteY2" fmla="*/ 258528 h 318209"/>
                      <a:gd name="connsiteX3" fmla="*/ 513180 w 921565"/>
                      <a:gd name="connsiteY3" fmla="*/ 240649 h 318209"/>
                      <a:gd name="connsiteX4" fmla="*/ 22 w 921565"/>
                      <a:gd name="connsiteY4" fmla="*/ 218046 h 318209"/>
                      <a:gd name="connsiteX0" fmla="*/ 22 w 921565"/>
                      <a:gd name="connsiteY0" fmla="*/ 218046 h 340268"/>
                      <a:gd name="connsiteX1" fmla="*/ 494131 w 921565"/>
                      <a:gd name="connsiteY1" fmla="*/ 181 h 340268"/>
                      <a:gd name="connsiteX2" fmla="*/ 921565 w 921565"/>
                      <a:gd name="connsiteY2" fmla="*/ 258528 h 340268"/>
                      <a:gd name="connsiteX3" fmla="*/ 513180 w 921565"/>
                      <a:gd name="connsiteY3" fmla="*/ 240649 h 340268"/>
                      <a:gd name="connsiteX4" fmla="*/ 22 w 921565"/>
                      <a:gd name="connsiteY4" fmla="*/ 218046 h 340268"/>
                      <a:gd name="connsiteX0" fmla="*/ 2 w 921545"/>
                      <a:gd name="connsiteY0" fmla="*/ 220424 h 342646"/>
                      <a:gd name="connsiteX1" fmla="*/ 517923 w 921545"/>
                      <a:gd name="connsiteY1" fmla="*/ 178 h 342646"/>
                      <a:gd name="connsiteX2" fmla="*/ 921545 w 921545"/>
                      <a:gd name="connsiteY2" fmla="*/ 260906 h 342646"/>
                      <a:gd name="connsiteX3" fmla="*/ 513160 w 921545"/>
                      <a:gd name="connsiteY3" fmla="*/ 243027 h 342646"/>
                      <a:gd name="connsiteX4" fmla="*/ 2 w 921545"/>
                      <a:gd name="connsiteY4" fmla="*/ 220424 h 342646"/>
                      <a:gd name="connsiteX0" fmla="*/ 2 w 921545"/>
                      <a:gd name="connsiteY0" fmla="*/ 220288 h 342510"/>
                      <a:gd name="connsiteX1" fmla="*/ 517923 w 921545"/>
                      <a:gd name="connsiteY1" fmla="*/ 42 h 342510"/>
                      <a:gd name="connsiteX2" fmla="*/ 921545 w 921545"/>
                      <a:gd name="connsiteY2" fmla="*/ 260770 h 342510"/>
                      <a:gd name="connsiteX3" fmla="*/ 513160 w 921545"/>
                      <a:gd name="connsiteY3" fmla="*/ 242891 h 342510"/>
                      <a:gd name="connsiteX4" fmla="*/ 2 w 921545"/>
                      <a:gd name="connsiteY4" fmla="*/ 220288 h 342510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4449 w 749804"/>
                      <a:gd name="connsiteY0" fmla="*/ 93794 h 375291"/>
                      <a:gd name="connsiteX1" fmla="*/ 346182 w 749804"/>
                      <a:gd name="connsiteY1" fmla="*/ 32823 h 375291"/>
                      <a:gd name="connsiteX2" fmla="*/ 749804 w 749804"/>
                      <a:gd name="connsiteY2" fmla="*/ 293551 h 375291"/>
                      <a:gd name="connsiteX3" fmla="*/ 341419 w 749804"/>
                      <a:gd name="connsiteY3" fmla="*/ 275672 h 375291"/>
                      <a:gd name="connsiteX4" fmla="*/ 4449 w 749804"/>
                      <a:gd name="connsiteY4" fmla="*/ 93794 h 3752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49804" h="375291">
                        <a:moveTo>
                          <a:pt x="4449" y="93794"/>
                        </a:moveTo>
                        <a:cubicBezTo>
                          <a:pt x="42730" y="-76323"/>
                          <a:pt x="92579" y="37982"/>
                          <a:pt x="346182" y="32823"/>
                        </a:cubicBezTo>
                        <a:cubicBezTo>
                          <a:pt x="599785" y="27664"/>
                          <a:pt x="749804" y="167967"/>
                          <a:pt x="749804" y="293551"/>
                        </a:cubicBezTo>
                        <a:cubicBezTo>
                          <a:pt x="749804" y="419135"/>
                          <a:pt x="499772" y="389575"/>
                          <a:pt x="341419" y="275672"/>
                        </a:cubicBezTo>
                        <a:cubicBezTo>
                          <a:pt x="183066" y="161769"/>
                          <a:pt x="-33832" y="263911"/>
                          <a:pt x="4449" y="93794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35" name="円/楕円 32"/>
                  <p:cNvSpPr/>
                  <p:nvPr/>
                </p:nvSpPr>
                <p:spPr>
                  <a:xfrm rot="1534639">
                    <a:off x="1822236" y="4405820"/>
                    <a:ext cx="342707" cy="11986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36" name="円/楕円 32"/>
                  <p:cNvSpPr/>
                  <p:nvPr/>
                </p:nvSpPr>
                <p:spPr>
                  <a:xfrm rot="1295949">
                    <a:off x="1787329" y="4444971"/>
                    <a:ext cx="387473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37" name="円/楕円 32"/>
                  <p:cNvSpPr/>
                  <p:nvPr/>
                </p:nvSpPr>
                <p:spPr>
                  <a:xfrm rot="1011749">
                    <a:off x="1756613" y="4466338"/>
                    <a:ext cx="352424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38" name="円/楕円 32"/>
                  <p:cNvSpPr/>
                  <p:nvPr/>
                </p:nvSpPr>
                <p:spPr>
                  <a:xfrm rot="1011749">
                    <a:off x="1714531" y="4491696"/>
                    <a:ext cx="247156" cy="13502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928" name="グループ化 927"/>
                <p:cNvGrpSpPr/>
                <p:nvPr/>
              </p:nvGrpSpPr>
              <p:grpSpPr>
                <a:xfrm rot="943665" flipH="1">
                  <a:off x="3142372" y="3882413"/>
                  <a:ext cx="562546" cy="299702"/>
                  <a:chOff x="1271282" y="4221958"/>
                  <a:chExt cx="903520" cy="404758"/>
                </a:xfrm>
                <a:grpFill/>
              </p:grpSpPr>
              <p:sp>
                <p:nvSpPr>
                  <p:cNvPr id="929" name="円/楕円 31"/>
                  <p:cNvSpPr/>
                  <p:nvPr/>
                </p:nvSpPr>
                <p:spPr>
                  <a:xfrm>
                    <a:off x="1271282" y="4221958"/>
                    <a:ext cx="660044" cy="325835"/>
                  </a:xfrm>
                  <a:custGeom>
                    <a:avLst/>
                    <a:gdLst>
                      <a:gd name="connsiteX0" fmla="*/ 0 w 921543"/>
                      <a:gd name="connsiteY0" fmla="*/ 227390 h 454780"/>
                      <a:gd name="connsiteX1" fmla="*/ 460772 w 921543"/>
                      <a:gd name="connsiteY1" fmla="*/ 0 h 454780"/>
                      <a:gd name="connsiteX2" fmla="*/ 921544 w 921543"/>
                      <a:gd name="connsiteY2" fmla="*/ 227390 h 454780"/>
                      <a:gd name="connsiteX3" fmla="*/ 460772 w 921543"/>
                      <a:gd name="connsiteY3" fmla="*/ 454780 h 454780"/>
                      <a:gd name="connsiteX4" fmla="*/ 0 w 921543"/>
                      <a:gd name="connsiteY4" fmla="*/ 227390 h 454780"/>
                      <a:gd name="connsiteX0" fmla="*/ 35 w 921579"/>
                      <a:gd name="connsiteY0" fmla="*/ 227390 h 340824"/>
                      <a:gd name="connsiteX1" fmla="*/ 460807 w 921579"/>
                      <a:gd name="connsiteY1" fmla="*/ 0 h 340824"/>
                      <a:gd name="connsiteX2" fmla="*/ 921579 w 921579"/>
                      <a:gd name="connsiteY2" fmla="*/ 227390 h 340824"/>
                      <a:gd name="connsiteX3" fmla="*/ 479857 w 921579"/>
                      <a:gd name="connsiteY3" fmla="*/ 340480 h 340824"/>
                      <a:gd name="connsiteX4" fmla="*/ 35 w 921579"/>
                      <a:gd name="connsiteY4" fmla="*/ 227390 h 340824"/>
                      <a:gd name="connsiteX0" fmla="*/ 35 w 921579"/>
                      <a:gd name="connsiteY0" fmla="*/ 227390 h 358777"/>
                      <a:gd name="connsiteX1" fmla="*/ 460807 w 921579"/>
                      <a:gd name="connsiteY1" fmla="*/ 0 h 358777"/>
                      <a:gd name="connsiteX2" fmla="*/ 921579 w 921579"/>
                      <a:gd name="connsiteY2" fmla="*/ 227390 h 358777"/>
                      <a:gd name="connsiteX3" fmla="*/ 479857 w 921579"/>
                      <a:gd name="connsiteY3" fmla="*/ 340480 h 358777"/>
                      <a:gd name="connsiteX4" fmla="*/ 35 w 921579"/>
                      <a:gd name="connsiteY4" fmla="*/ 227390 h 358777"/>
                      <a:gd name="connsiteX0" fmla="*/ 24 w 888230"/>
                      <a:gd name="connsiteY0" fmla="*/ 227501 h 350077"/>
                      <a:gd name="connsiteX1" fmla="*/ 460796 w 888230"/>
                      <a:gd name="connsiteY1" fmla="*/ 111 h 350077"/>
                      <a:gd name="connsiteX2" fmla="*/ 888230 w 888230"/>
                      <a:gd name="connsiteY2" fmla="*/ 258458 h 350077"/>
                      <a:gd name="connsiteX3" fmla="*/ 479846 w 888230"/>
                      <a:gd name="connsiteY3" fmla="*/ 340591 h 350077"/>
                      <a:gd name="connsiteX4" fmla="*/ 24 w 888230"/>
                      <a:gd name="connsiteY4" fmla="*/ 227501 h 350077"/>
                      <a:gd name="connsiteX0" fmla="*/ 33 w 888239"/>
                      <a:gd name="connsiteY0" fmla="*/ 228482 h 351058"/>
                      <a:gd name="connsiteX1" fmla="*/ 460805 w 888239"/>
                      <a:gd name="connsiteY1" fmla="*/ 1092 h 351058"/>
                      <a:gd name="connsiteX2" fmla="*/ 888239 w 888239"/>
                      <a:gd name="connsiteY2" fmla="*/ 259439 h 351058"/>
                      <a:gd name="connsiteX3" fmla="*/ 479855 w 888239"/>
                      <a:gd name="connsiteY3" fmla="*/ 341572 h 351058"/>
                      <a:gd name="connsiteX4" fmla="*/ 33 w 888239"/>
                      <a:gd name="connsiteY4" fmla="*/ 228482 h 351058"/>
                      <a:gd name="connsiteX0" fmla="*/ 21 w 921564"/>
                      <a:gd name="connsiteY0" fmla="*/ 218063 h 350850"/>
                      <a:gd name="connsiteX1" fmla="*/ 494130 w 921564"/>
                      <a:gd name="connsiteY1" fmla="*/ 198 h 350850"/>
                      <a:gd name="connsiteX2" fmla="*/ 921564 w 921564"/>
                      <a:gd name="connsiteY2" fmla="*/ 258545 h 350850"/>
                      <a:gd name="connsiteX3" fmla="*/ 513180 w 921564"/>
                      <a:gd name="connsiteY3" fmla="*/ 340678 h 350850"/>
                      <a:gd name="connsiteX4" fmla="*/ 21 w 921564"/>
                      <a:gd name="connsiteY4" fmla="*/ 218063 h 350850"/>
                      <a:gd name="connsiteX0" fmla="*/ 34 w 921577"/>
                      <a:gd name="connsiteY0" fmla="*/ 218057 h 331822"/>
                      <a:gd name="connsiteX1" fmla="*/ 494143 w 921577"/>
                      <a:gd name="connsiteY1" fmla="*/ 192 h 331822"/>
                      <a:gd name="connsiteX2" fmla="*/ 921577 w 921577"/>
                      <a:gd name="connsiteY2" fmla="*/ 258539 h 331822"/>
                      <a:gd name="connsiteX3" fmla="*/ 517955 w 921577"/>
                      <a:gd name="connsiteY3" fmla="*/ 304954 h 331822"/>
                      <a:gd name="connsiteX4" fmla="*/ 34 w 921577"/>
                      <a:gd name="connsiteY4" fmla="*/ 218057 h 331822"/>
                      <a:gd name="connsiteX0" fmla="*/ 34 w 921577"/>
                      <a:gd name="connsiteY0" fmla="*/ 218057 h 342993"/>
                      <a:gd name="connsiteX1" fmla="*/ 494143 w 921577"/>
                      <a:gd name="connsiteY1" fmla="*/ 192 h 342993"/>
                      <a:gd name="connsiteX2" fmla="*/ 921577 w 921577"/>
                      <a:gd name="connsiteY2" fmla="*/ 258539 h 342993"/>
                      <a:gd name="connsiteX3" fmla="*/ 517955 w 921577"/>
                      <a:gd name="connsiteY3" fmla="*/ 304954 h 342993"/>
                      <a:gd name="connsiteX4" fmla="*/ 34 w 921577"/>
                      <a:gd name="connsiteY4" fmla="*/ 218057 h 342993"/>
                      <a:gd name="connsiteX0" fmla="*/ 22 w 921565"/>
                      <a:gd name="connsiteY0" fmla="*/ 218046 h 318209"/>
                      <a:gd name="connsiteX1" fmla="*/ 494131 w 921565"/>
                      <a:gd name="connsiteY1" fmla="*/ 181 h 318209"/>
                      <a:gd name="connsiteX2" fmla="*/ 921565 w 921565"/>
                      <a:gd name="connsiteY2" fmla="*/ 258528 h 318209"/>
                      <a:gd name="connsiteX3" fmla="*/ 513180 w 921565"/>
                      <a:gd name="connsiteY3" fmla="*/ 240649 h 318209"/>
                      <a:gd name="connsiteX4" fmla="*/ 22 w 921565"/>
                      <a:gd name="connsiteY4" fmla="*/ 218046 h 318209"/>
                      <a:gd name="connsiteX0" fmla="*/ 22 w 921565"/>
                      <a:gd name="connsiteY0" fmla="*/ 218046 h 340268"/>
                      <a:gd name="connsiteX1" fmla="*/ 494131 w 921565"/>
                      <a:gd name="connsiteY1" fmla="*/ 181 h 340268"/>
                      <a:gd name="connsiteX2" fmla="*/ 921565 w 921565"/>
                      <a:gd name="connsiteY2" fmla="*/ 258528 h 340268"/>
                      <a:gd name="connsiteX3" fmla="*/ 513180 w 921565"/>
                      <a:gd name="connsiteY3" fmla="*/ 240649 h 340268"/>
                      <a:gd name="connsiteX4" fmla="*/ 22 w 921565"/>
                      <a:gd name="connsiteY4" fmla="*/ 218046 h 340268"/>
                      <a:gd name="connsiteX0" fmla="*/ 2 w 921545"/>
                      <a:gd name="connsiteY0" fmla="*/ 220424 h 342646"/>
                      <a:gd name="connsiteX1" fmla="*/ 517923 w 921545"/>
                      <a:gd name="connsiteY1" fmla="*/ 178 h 342646"/>
                      <a:gd name="connsiteX2" fmla="*/ 921545 w 921545"/>
                      <a:gd name="connsiteY2" fmla="*/ 260906 h 342646"/>
                      <a:gd name="connsiteX3" fmla="*/ 513160 w 921545"/>
                      <a:gd name="connsiteY3" fmla="*/ 243027 h 342646"/>
                      <a:gd name="connsiteX4" fmla="*/ 2 w 921545"/>
                      <a:gd name="connsiteY4" fmla="*/ 220424 h 342646"/>
                      <a:gd name="connsiteX0" fmla="*/ 2 w 921545"/>
                      <a:gd name="connsiteY0" fmla="*/ 220288 h 342510"/>
                      <a:gd name="connsiteX1" fmla="*/ 517923 w 921545"/>
                      <a:gd name="connsiteY1" fmla="*/ 42 h 342510"/>
                      <a:gd name="connsiteX2" fmla="*/ 921545 w 921545"/>
                      <a:gd name="connsiteY2" fmla="*/ 260770 h 342510"/>
                      <a:gd name="connsiteX3" fmla="*/ 513160 w 921545"/>
                      <a:gd name="connsiteY3" fmla="*/ 242891 h 342510"/>
                      <a:gd name="connsiteX4" fmla="*/ 2 w 921545"/>
                      <a:gd name="connsiteY4" fmla="*/ 220288 h 342510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4449 w 749804"/>
                      <a:gd name="connsiteY0" fmla="*/ 93794 h 375291"/>
                      <a:gd name="connsiteX1" fmla="*/ 346182 w 749804"/>
                      <a:gd name="connsiteY1" fmla="*/ 32823 h 375291"/>
                      <a:gd name="connsiteX2" fmla="*/ 749804 w 749804"/>
                      <a:gd name="connsiteY2" fmla="*/ 293551 h 375291"/>
                      <a:gd name="connsiteX3" fmla="*/ 341419 w 749804"/>
                      <a:gd name="connsiteY3" fmla="*/ 275672 h 375291"/>
                      <a:gd name="connsiteX4" fmla="*/ 4449 w 749804"/>
                      <a:gd name="connsiteY4" fmla="*/ 93794 h 3752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49804" h="375291">
                        <a:moveTo>
                          <a:pt x="4449" y="93794"/>
                        </a:moveTo>
                        <a:cubicBezTo>
                          <a:pt x="42730" y="-76323"/>
                          <a:pt x="92579" y="37982"/>
                          <a:pt x="346182" y="32823"/>
                        </a:cubicBezTo>
                        <a:cubicBezTo>
                          <a:pt x="599785" y="27664"/>
                          <a:pt x="749804" y="167967"/>
                          <a:pt x="749804" y="293551"/>
                        </a:cubicBezTo>
                        <a:cubicBezTo>
                          <a:pt x="749804" y="419135"/>
                          <a:pt x="499772" y="389575"/>
                          <a:pt x="341419" y="275672"/>
                        </a:cubicBezTo>
                        <a:cubicBezTo>
                          <a:pt x="183066" y="161769"/>
                          <a:pt x="-33832" y="263911"/>
                          <a:pt x="4449" y="93794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30" name="円/楕円 32"/>
                  <p:cNvSpPr/>
                  <p:nvPr/>
                </p:nvSpPr>
                <p:spPr>
                  <a:xfrm rot="1534639">
                    <a:off x="1822236" y="4405820"/>
                    <a:ext cx="342707" cy="11986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31" name="円/楕円 32"/>
                  <p:cNvSpPr/>
                  <p:nvPr/>
                </p:nvSpPr>
                <p:spPr>
                  <a:xfrm rot="1295949">
                    <a:off x="1787329" y="4444971"/>
                    <a:ext cx="387473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32" name="円/楕円 32"/>
                  <p:cNvSpPr/>
                  <p:nvPr/>
                </p:nvSpPr>
                <p:spPr>
                  <a:xfrm rot="1011749">
                    <a:off x="1756613" y="4466338"/>
                    <a:ext cx="352424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33" name="円/楕円 32"/>
                  <p:cNvSpPr/>
                  <p:nvPr/>
                </p:nvSpPr>
                <p:spPr>
                  <a:xfrm rot="1011749">
                    <a:off x="1714531" y="4491696"/>
                    <a:ext cx="247156" cy="13502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925" name="フリーフォーム 924"/>
              <p:cNvSpPr/>
              <p:nvPr/>
            </p:nvSpPr>
            <p:spPr>
              <a:xfrm>
                <a:off x="4935157" y="1022784"/>
                <a:ext cx="1127398" cy="1292033"/>
              </a:xfrm>
              <a:custGeom>
                <a:avLst/>
                <a:gdLst>
                  <a:gd name="connsiteX0" fmla="*/ 862145 w 1127398"/>
                  <a:gd name="connsiteY0" fmla="*/ 0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862145 w 1127398"/>
                  <a:gd name="connsiteY0" fmla="*/ 0 h 1292033"/>
                  <a:gd name="connsiteX1" fmla="*/ 968513 w 1127398"/>
                  <a:gd name="connsiteY1" fmla="*/ 163536 h 1292033"/>
                  <a:gd name="connsiteX2" fmla="*/ 1070113 w 1127398"/>
                  <a:gd name="connsiteY2" fmla="*/ 331813 h 1292033"/>
                  <a:gd name="connsiteX3" fmla="*/ 1084714 w 1127398"/>
                  <a:gd name="connsiteY3" fmla="*/ 733583 h 1292033"/>
                  <a:gd name="connsiteX4" fmla="*/ 890041 w 1127398"/>
                  <a:gd name="connsiteY4" fmla="*/ 1289960 h 1292033"/>
                  <a:gd name="connsiteX5" fmla="*/ 833274 w 1127398"/>
                  <a:gd name="connsiteY5" fmla="*/ 1289882 h 1292033"/>
                  <a:gd name="connsiteX6" fmla="*/ 822618 w 1127398"/>
                  <a:gd name="connsiteY6" fmla="*/ 1292033 h 1292033"/>
                  <a:gd name="connsiteX7" fmla="*/ 466520 w 1127398"/>
                  <a:gd name="connsiteY7" fmla="*/ 1291142 h 1292033"/>
                  <a:gd name="connsiteX8" fmla="*/ 14455 w 1127398"/>
                  <a:gd name="connsiteY8" fmla="*/ 1198125 h 1292033"/>
                  <a:gd name="connsiteX9" fmla="*/ 344114 w 1127398"/>
                  <a:gd name="connsiteY9" fmla="*/ 848175 h 1292033"/>
                  <a:gd name="connsiteX10" fmla="*/ 582297 w 1127398"/>
                  <a:gd name="connsiteY10" fmla="*/ 500044 h 1292033"/>
                  <a:gd name="connsiteX11" fmla="*/ 584497 w 1127398"/>
                  <a:gd name="connsiteY11" fmla="*/ 497093 h 1292033"/>
                  <a:gd name="connsiteX12" fmla="*/ 632805 w 1127398"/>
                  <a:gd name="connsiteY12" fmla="*/ 378450 h 1292033"/>
                  <a:gd name="connsiteX13" fmla="*/ 862145 w 1127398"/>
                  <a:gd name="connsiteY13" fmla="*/ 0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13" fmla="*/ 1059953 w 1127398"/>
                  <a:gd name="connsiteY13" fmla="*/ 254976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1070113 w 1127398"/>
                  <a:gd name="connsiteY0" fmla="*/ 331813 h 1292033"/>
                  <a:gd name="connsiteX1" fmla="*/ 1084714 w 1127398"/>
                  <a:gd name="connsiteY1" fmla="*/ 733583 h 1292033"/>
                  <a:gd name="connsiteX2" fmla="*/ 890041 w 1127398"/>
                  <a:gd name="connsiteY2" fmla="*/ 1289960 h 1292033"/>
                  <a:gd name="connsiteX3" fmla="*/ 833274 w 1127398"/>
                  <a:gd name="connsiteY3" fmla="*/ 1289882 h 1292033"/>
                  <a:gd name="connsiteX4" fmla="*/ 822618 w 1127398"/>
                  <a:gd name="connsiteY4" fmla="*/ 1292033 h 1292033"/>
                  <a:gd name="connsiteX5" fmla="*/ 466520 w 1127398"/>
                  <a:gd name="connsiteY5" fmla="*/ 1291142 h 1292033"/>
                  <a:gd name="connsiteX6" fmla="*/ 14455 w 1127398"/>
                  <a:gd name="connsiteY6" fmla="*/ 1198125 h 1292033"/>
                  <a:gd name="connsiteX7" fmla="*/ 344114 w 1127398"/>
                  <a:gd name="connsiteY7" fmla="*/ 848175 h 1292033"/>
                  <a:gd name="connsiteX8" fmla="*/ 582297 w 1127398"/>
                  <a:gd name="connsiteY8" fmla="*/ 500044 h 1292033"/>
                  <a:gd name="connsiteX9" fmla="*/ 584497 w 1127398"/>
                  <a:gd name="connsiteY9" fmla="*/ 497093 h 1292033"/>
                  <a:gd name="connsiteX10" fmla="*/ 632805 w 1127398"/>
                  <a:gd name="connsiteY10" fmla="*/ 378450 h 1292033"/>
                  <a:gd name="connsiteX11" fmla="*/ 862145 w 1127398"/>
                  <a:gd name="connsiteY11" fmla="*/ 0 h 1292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7398" h="1292033">
                    <a:moveTo>
                      <a:pt x="1070113" y="331813"/>
                    </a:moveTo>
                    <a:cubicBezTo>
                      <a:pt x="1107208" y="454077"/>
                      <a:pt x="1144356" y="574199"/>
                      <a:pt x="1084714" y="733583"/>
                    </a:cubicBezTo>
                    <a:cubicBezTo>
                      <a:pt x="1200102" y="1209108"/>
                      <a:pt x="1063499" y="1282376"/>
                      <a:pt x="890041" y="1289960"/>
                    </a:cubicBezTo>
                    <a:lnTo>
                      <a:pt x="833274" y="1289882"/>
                    </a:lnTo>
                    <a:lnTo>
                      <a:pt x="822618" y="1292033"/>
                    </a:lnTo>
                    <a:lnTo>
                      <a:pt x="466520" y="1291142"/>
                    </a:lnTo>
                    <a:cubicBezTo>
                      <a:pt x="268421" y="1298046"/>
                      <a:pt x="59135" y="1232488"/>
                      <a:pt x="14455" y="1198125"/>
                    </a:cubicBezTo>
                    <a:cubicBezTo>
                      <a:pt x="-57034" y="1143145"/>
                      <a:pt x="149895" y="1058059"/>
                      <a:pt x="344114" y="848175"/>
                    </a:cubicBezTo>
                    <a:cubicBezTo>
                      <a:pt x="450328" y="733396"/>
                      <a:pt x="522499" y="589412"/>
                      <a:pt x="582297" y="500044"/>
                    </a:cubicBezTo>
                    <a:lnTo>
                      <a:pt x="584497" y="497093"/>
                    </a:lnTo>
                    <a:lnTo>
                      <a:pt x="632805" y="378450"/>
                    </a:lnTo>
                    <a:cubicBezTo>
                      <a:pt x="716630" y="184341"/>
                      <a:pt x="810294" y="13654"/>
                      <a:pt x="862145" y="0"/>
                    </a:cubicBezTo>
                  </a:path>
                </a:pathLst>
              </a:custGeom>
              <a:pattFill prst="solidDmnd">
                <a:fgClr>
                  <a:srgbClr val="FF0000"/>
                </a:fgClr>
                <a:bgClr>
                  <a:srgbClr val="FFCCFF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26" name="フリーフォーム 925"/>
              <p:cNvSpPr/>
              <p:nvPr/>
            </p:nvSpPr>
            <p:spPr>
              <a:xfrm flipH="1">
                <a:off x="6699279" y="1022784"/>
                <a:ext cx="1127398" cy="1292033"/>
              </a:xfrm>
              <a:custGeom>
                <a:avLst/>
                <a:gdLst>
                  <a:gd name="connsiteX0" fmla="*/ 862145 w 1127398"/>
                  <a:gd name="connsiteY0" fmla="*/ 0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862145 w 1127398"/>
                  <a:gd name="connsiteY0" fmla="*/ 0 h 1292033"/>
                  <a:gd name="connsiteX1" fmla="*/ 968513 w 1127398"/>
                  <a:gd name="connsiteY1" fmla="*/ 163536 h 1292033"/>
                  <a:gd name="connsiteX2" fmla="*/ 1070113 w 1127398"/>
                  <a:gd name="connsiteY2" fmla="*/ 331813 h 1292033"/>
                  <a:gd name="connsiteX3" fmla="*/ 1084714 w 1127398"/>
                  <a:gd name="connsiteY3" fmla="*/ 733583 h 1292033"/>
                  <a:gd name="connsiteX4" fmla="*/ 890041 w 1127398"/>
                  <a:gd name="connsiteY4" fmla="*/ 1289960 h 1292033"/>
                  <a:gd name="connsiteX5" fmla="*/ 833274 w 1127398"/>
                  <a:gd name="connsiteY5" fmla="*/ 1289882 h 1292033"/>
                  <a:gd name="connsiteX6" fmla="*/ 822618 w 1127398"/>
                  <a:gd name="connsiteY6" fmla="*/ 1292033 h 1292033"/>
                  <a:gd name="connsiteX7" fmla="*/ 466520 w 1127398"/>
                  <a:gd name="connsiteY7" fmla="*/ 1291142 h 1292033"/>
                  <a:gd name="connsiteX8" fmla="*/ 14455 w 1127398"/>
                  <a:gd name="connsiteY8" fmla="*/ 1198125 h 1292033"/>
                  <a:gd name="connsiteX9" fmla="*/ 344114 w 1127398"/>
                  <a:gd name="connsiteY9" fmla="*/ 848175 h 1292033"/>
                  <a:gd name="connsiteX10" fmla="*/ 582297 w 1127398"/>
                  <a:gd name="connsiteY10" fmla="*/ 500044 h 1292033"/>
                  <a:gd name="connsiteX11" fmla="*/ 584497 w 1127398"/>
                  <a:gd name="connsiteY11" fmla="*/ 497093 h 1292033"/>
                  <a:gd name="connsiteX12" fmla="*/ 632805 w 1127398"/>
                  <a:gd name="connsiteY12" fmla="*/ 378450 h 1292033"/>
                  <a:gd name="connsiteX13" fmla="*/ 862145 w 1127398"/>
                  <a:gd name="connsiteY13" fmla="*/ 0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13" fmla="*/ 1059953 w 1127398"/>
                  <a:gd name="connsiteY13" fmla="*/ 254976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1070113 w 1127398"/>
                  <a:gd name="connsiteY0" fmla="*/ 331813 h 1292033"/>
                  <a:gd name="connsiteX1" fmla="*/ 1084714 w 1127398"/>
                  <a:gd name="connsiteY1" fmla="*/ 733583 h 1292033"/>
                  <a:gd name="connsiteX2" fmla="*/ 890041 w 1127398"/>
                  <a:gd name="connsiteY2" fmla="*/ 1289960 h 1292033"/>
                  <a:gd name="connsiteX3" fmla="*/ 833274 w 1127398"/>
                  <a:gd name="connsiteY3" fmla="*/ 1289882 h 1292033"/>
                  <a:gd name="connsiteX4" fmla="*/ 822618 w 1127398"/>
                  <a:gd name="connsiteY4" fmla="*/ 1292033 h 1292033"/>
                  <a:gd name="connsiteX5" fmla="*/ 466520 w 1127398"/>
                  <a:gd name="connsiteY5" fmla="*/ 1291142 h 1292033"/>
                  <a:gd name="connsiteX6" fmla="*/ 14455 w 1127398"/>
                  <a:gd name="connsiteY6" fmla="*/ 1198125 h 1292033"/>
                  <a:gd name="connsiteX7" fmla="*/ 344114 w 1127398"/>
                  <a:gd name="connsiteY7" fmla="*/ 848175 h 1292033"/>
                  <a:gd name="connsiteX8" fmla="*/ 582297 w 1127398"/>
                  <a:gd name="connsiteY8" fmla="*/ 500044 h 1292033"/>
                  <a:gd name="connsiteX9" fmla="*/ 584497 w 1127398"/>
                  <a:gd name="connsiteY9" fmla="*/ 497093 h 1292033"/>
                  <a:gd name="connsiteX10" fmla="*/ 632805 w 1127398"/>
                  <a:gd name="connsiteY10" fmla="*/ 378450 h 1292033"/>
                  <a:gd name="connsiteX11" fmla="*/ 862145 w 1127398"/>
                  <a:gd name="connsiteY11" fmla="*/ 0 h 1292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7398" h="1292033">
                    <a:moveTo>
                      <a:pt x="1070113" y="331813"/>
                    </a:moveTo>
                    <a:cubicBezTo>
                      <a:pt x="1107208" y="454077"/>
                      <a:pt x="1144356" y="574199"/>
                      <a:pt x="1084714" y="733583"/>
                    </a:cubicBezTo>
                    <a:cubicBezTo>
                      <a:pt x="1200102" y="1209108"/>
                      <a:pt x="1063499" y="1282376"/>
                      <a:pt x="890041" y="1289960"/>
                    </a:cubicBezTo>
                    <a:lnTo>
                      <a:pt x="833274" y="1289882"/>
                    </a:lnTo>
                    <a:lnTo>
                      <a:pt x="822618" y="1292033"/>
                    </a:lnTo>
                    <a:lnTo>
                      <a:pt x="466520" y="1291142"/>
                    </a:lnTo>
                    <a:cubicBezTo>
                      <a:pt x="268421" y="1298046"/>
                      <a:pt x="59135" y="1232488"/>
                      <a:pt x="14455" y="1198125"/>
                    </a:cubicBezTo>
                    <a:cubicBezTo>
                      <a:pt x="-57034" y="1143145"/>
                      <a:pt x="149895" y="1058059"/>
                      <a:pt x="344114" y="848175"/>
                    </a:cubicBezTo>
                    <a:cubicBezTo>
                      <a:pt x="450328" y="733396"/>
                      <a:pt x="522499" y="589412"/>
                      <a:pt x="582297" y="500044"/>
                    </a:cubicBezTo>
                    <a:lnTo>
                      <a:pt x="584497" y="497093"/>
                    </a:lnTo>
                    <a:lnTo>
                      <a:pt x="632805" y="378450"/>
                    </a:lnTo>
                    <a:cubicBezTo>
                      <a:pt x="716630" y="184341"/>
                      <a:pt x="810294" y="13654"/>
                      <a:pt x="862145" y="0"/>
                    </a:cubicBezTo>
                  </a:path>
                </a:pathLst>
              </a:custGeom>
              <a:pattFill prst="solidDmnd">
                <a:fgClr>
                  <a:srgbClr val="FF0000"/>
                </a:fgClr>
                <a:bgClr>
                  <a:srgbClr val="FFCCFF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896" name="グループ化 895"/>
            <p:cNvGrpSpPr/>
            <p:nvPr/>
          </p:nvGrpSpPr>
          <p:grpSpPr>
            <a:xfrm>
              <a:off x="4908370" y="624297"/>
              <a:ext cx="709081" cy="728459"/>
              <a:chOff x="903440" y="5311672"/>
              <a:chExt cx="834570" cy="857377"/>
            </a:xfrm>
          </p:grpSpPr>
          <p:sp>
            <p:nvSpPr>
              <p:cNvPr id="897" name="円/楕円 273"/>
              <p:cNvSpPr/>
              <p:nvPr/>
            </p:nvSpPr>
            <p:spPr>
              <a:xfrm>
                <a:off x="929392" y="5311672"/>
                <a:ext cx="774926" cy="77492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898" name="グループ化 897"/>
              <p:cNvGrpSpPr/>
              <p:nvPr/>
            </p:nvGrpSpPr>
            <p:grpSpPr>
              <a:xfrm>
                <a:off x="903440" y="5381649"/>
                <a:ext cx="834570" cy="787400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909" name="グループ化 908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914" name="円/楕円 307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15" name="円/楕円 308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910" name="グループ化 909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912" name="円/楕円 305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13" name="円/楕円 306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911" name="円/楕円 304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899" name="円/楕円 27"/>
              <p:cNvSpPr/>
              <p:nvPr/>
            </p:nvSpPr>
            <p:spPr>
              <a:xfrm>
                <a:off x="1240606" y="6043182"/>
                <a:ext cx="16424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0" name="円/楕円 27"/>
              <p:cNvSpPr/>
              <p:nvPr/>
            </p:nvSpPr>
            <p:spPr>
              <a:xfrm rot="10800000">
                <a:off x="1027405" y="5615527"/>
                <a:ext cx="18745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1" name="円/楕円 27"/>
              <p:cNvSpPr/>
              <p:nvPr/>
            </p:nvSpPr>
            <p:spPr>
              <a:xfrm rot="10800000">
                <a:off x="1433805" y="5615527"/>
                <a:ext cx="18745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2" name="正方形/長方形 67"/>
              <p:cNvSpPr/>
              <p:nvPr/>
            </p:nvSpPr>
            <p:spPr>
              <a:xfrm>
                <a:off x="1303452" y="5956511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3" name="月 902"/>
              <p:cNvSpPr/>
              <p:nvPr/>
            </p:nvSpPr>
            <p:spPr>
              <a:xfrm>
                <a:off x="944851" y="5438394"/>
                <a:ext cx="198316" cy="499360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4" name="円/楕円 288"/>
              <p:cNvSpPr/>
              <p:nvPr/>
            </p:nvSpPr>
            <p:spPr>
              <a:xfrm>
                <a:off x="1136276" y="5715958"/>
                <a:ext cx="55041" cy="121100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5" name="円/楕円 289"/>
              <p:cNvSpPr/>
              <p:nvPr/>
            </p:nvSpPr>
            <p:spPr>
              <a:xfrm>
                <a:off x="1462885" y="5715958"/>
                <a:ext cx="55041" cy="121100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6" name="月 905"/>
              <p:cNvSpPr/>
              <p:nvPr/>
            </p:nvSpPr>
            <p:spPr>
              <a:xfrm>
                <a:off x="1079189" y="5404347"/>
                <a:ext cx="95311" cy="294787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7" name="月 906"/>
              <p:cNvSpPr/>
              <p:nvPr/>
            </p:nvSpPr>
            <p:spPr>
              <a:xfrm>
                <a:off x="1014428" y="5431635"/>
                <a:ext cx="95311" cy="294787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8" name="月 907"/>
              <p:cNvSpPr/>
              <p:nvPr/>
            </p:nvSpPr>
            <p:spPr>
              <a:xfrm>
                <a:off x="1145144" y="5373216"/>
                <a:ext cx="95311" cy="294787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941" name="グループ化 940"/>
          <p:cNvGrpSpPr/>
          <p:nvPr/>
        </p:nvGrpSpPr>
        <p:grpSpPr>
          <a:xfrm>
            <a:off x="6081503" y="1228708"/>
            <a:ext cx="1548012" cy="1234587"/>
            <a:chOff x="6381955" y="637102"/>
            <a:chExt cx="2001560" cy="1596305"/>
          </a:xfrm>
        </p:grpSpPr>
        <p:grpSp>
          <p:nvGrpSpPr>
            <p:cNvPr id="942" name="グループ化 941"/>
            <p:cNvGrpSpPr/>
            <p:nvPr/>
          </p:nvGrpSpPr>
          <p:grpSpPr>
            <a:xfrm>
              <a:off x="6381955" y="1240881"/>
              <a:ext cx="2001560" cy="992526"/>
              <a:chOff x="4935157" y="965975"/>
              <a:chExt cx="2891520" cy="1433836"/>
            </a:xfrm>
          </p:grpSpPr>
          <p:sp>
            <p:nvSpPr>
              <p:cNvPr id="982" name="片側の 2 つの角を丸めた四角形 981"/>
              <p:cNvSpPr/>
              <p:nvPr/>
            </p:nvSpPr>
            <p:spPr>
              <a:xfrm>
                <a:off x="5726958" y="965976"/>
                <a:ext cx="1303020" cy="878840"/>
              </a:xfrm>
              <a:prstGeom prst="round2SameRect">
                <a:avLst>
                  <a:gd name="adj1" fmla="val 22549"/>
                  <a:gd name="adj2" fmla="val 0"/>
                </a:avLst>
              </a:prstGeom>
              <a:pattFill prst="lgConfetti">
                <a:fgClr>
                  <a:srgbClr val="C00000"/>
                </a:fgClr>
                <a:bgClr>
                  <a:srgbClr val="FF3300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83" name="二等辺三角形 982"/>
              <p:cNvSpPr/>
              <p:nvPr/>
            </p:nvSpPr>
            <p:spPr>
              <a:xfrm rot="10800000">
                <a:off x="6179399" y="1105932"/>
                <a:ext cx="413379" cy="432813"/>
              </a:xfrm>
              <a:prstGeom prst="triangl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984" name="グループ化 983"/>
              <p:cNvGrpSpPr/>
              <p:nvPr/>
            </p:nvGrpSpPr>
            <p:grpSpPr>
              <a:xfrm>
                <a:off x="5983171" y="965975"/>
                <a:ext cx="799974" cy="624083"/>
                <a:chOff x="5559551" y="2748280"/>
                <a:chExt cx="799974" cy="766188"/>
              </a:xfrm>
              <a:pattFill prst="lgCheck">
                <a:fgClr>
                  <a:srgbClr val="FF0000"/>
                </a:fgClr>
                <a:bgClr>
                  <a:srgbClr val="FF99CC"/>
                </a:bgClr>
              </a:pattFill>
            </p:grpSpPr>
            <p:sp>
              <p:nvSpPr>
                <p:cNvPr id="1005" name="フリーフォーム 1004"/>
                <p:cNvSpPr/>
                <p:nvPr/>
              </p:nvSpPr>
              <p:spPr>
                <a:xfrm flipH="1">
                  <a:off x="5559551" y="2748280"/>
                  <a:ext cx="431520" cy="744252"/>
                </a:xfrm>
                <a:custGeom>
                  <a:avLst/>
                  <a:gdLst>
                    <a:gd name="connsiteX0" fmla="*/ 431520 w 431520"/>
                    <a:gd name="connsiteY0" fmla="*/ 0 h 744252"/>
                    <a:gd name="connsiteX1" fmla="*/ 251110 w 431520"/>
                    <a:gd name="connsiteY1" fmla="*/ 0 h 744252"/>
                    <a:gd name="connsiteX2" fmla="*/ 0 w 431520"/>
                    <a:gd name="connsiteY2" fmla="*/ 559979 h 744252"/>
                    <a:gd name="connsiteX3" fmla="*/ 97777 w 431520"/>
                    <a:gd name="connsiteY3" fmla="*/ 744252 h 744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1520" h="744252">
                      <a:moveTo>
                        <a:pt x="431520" y="0"/>
                      </a:moveTo>
                      <a:lnTo>
                        <a:pt x="251110" y="0"/>
                      </a:lnTo>
                      <a:lnTo>
                        <a:pt x="0" y="559979"/>
                      </a:lnTo>
                      <a:lnTo>
                        <a:pt x="97777" y="744252"/>
                      </a:lnTo>
                      <a:close/>
                    </a:path>
                  </a:pathLst>
                </a:custGeom>
                <a:pattFill prst="lgConfetti">
                  <a:fgClr>
                    <a:srgbClr val="C00000"/>
                  </a:fgClr>
                  <a:bgClr>
                    <a:srgbClr val="FF3300"/>
                  </a:bgClr>
                </a:patt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06" name="平行四辺形 1005"/>
                <p:cNvSpPr/>
                <p:nvPr/>
              </p:nvSpPr>
              <p:spPr>
                <a:xfrm>
                  <a:off x="5835535" y="2748280"/>
                  <a:ext cx="523990" cy="766188"/>
                </a:xfrm>
                <a:prstGeom prst="parallelogram">
                  <a:avLst>
                    <a:gd name="adj" fmla="val 65570"/>
                  </a:avLst>
                </a:prstGeom>
                <a:pattFill prst="lgConfetti">
                  <a:fgClr>
                    <a:srgbClr val="C00000"/>
                  </a:fgClr>
                  <a:bgClr>
                    <a:srgbClr val="FF3300"/>
                  </a:bgClr>
                </a:patt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985" name="角丸四角形 984"/>
              <p:cNvSpPr/>
              <p:nvPr/>
            </p:nvSpPr>
            <p:spPr>
              <a:xfrm>
                <a:off x="5618625" y="1501970"/>
                <a:ext cx="1519686" cy="517796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86" name="角丸四角形 985"/>
              <p:cNvSpPr/>
              <p:nvPr/>
            </p:nvSpPr>
            <p:spPr>
              <a:xfrm>
                <a:off x="5618625" y="1647162"/>
                <a:ext cx="1519686" cy="517796"/>
              </a:xfrm>
              <a:prstGeom prst="roundRect">
                <a:avLst>
                  <a:gd name="adj" fmla="val 50000"/>
                </a:avLst>
              </a:prstGeom>
              <a:solidFill>
                <a:srgbClr val="5B9BD5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87" name="角丸四角形 986"/>
              <p:cNvSpPr/>
              <p:nvPr/>
            </p:nvSpPr>
            <p:spPr>
              <a:xfrm>
                <a:off x="5761066" y="1646239"/>
                <a:ext cx="1234804" cy="58622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88" name="角丸四角形 987"/>
              <p:cNvSpPr/>
              <p:nvPr/>
            </p:nvSpPr>
            <p:spPr>
              <a:xfrm>
                <a:off x="5997952" y="1646239"/>
                <a:ext cx="761032" cy="586222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89" name="角丸四角形 988"/>
              <p:cNvSpPr/>
              <p:nvPr/>
            </p:nvSpPr>
            <p:spPr>
              <a:xfrm>
                <a:off x="6186396" y="1646239"/>
                <a:ext cx="406383" cy="58622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990" name="グループ化 989"/>
              <p:cNvGrpSpPr/>
              <p:nvPr/>
            </p:nvGrpSpPr>
            <p:grpSpPr>
              <a:xfrm>
                <a:off x="5828277" y="2100109"/>
                <a:ext cx="1094261" cy="299702"/>
                <a:chOff x="2610657" y="3882413"/>
                <a:chExt cx="1094261" cy="299702"/>
              </a:xfrm>
              <a:solidFill>
                <a:srgbClr val="FFCC99"/>
              </a:solidFill>
            </p:grpSpPr>
            <p:grpSp>
              <p:nvGrpSpPr>
                <p:cNvPr id="993" name="グループ化 992"/>
                <p:cNvGrpSpPr/>
                <p:nvPr/>
              </p:nvGrpSpPr>
              <p:grpSpPr>
                <a:xfrm rot="20656335">
                  <a:off x="2610657" y="3882413"/>
                  <a:ext cx="562546" cy="299702"/>
                  <a:chOff x="1271282" y="4221958"/>
                  <a:chExt cx="903520" cy="404758"/>
                </a:xfrm>
                <a:grpFill/>
              </p:grpSpPr>
              <p:sp>
                <p:nvSpPr>
                  <p:cNvPr id="1000" name="円/楕円 31"/>
                  <p:cNvSpPr/>
                  <p:nvPr/>
                </p:nvSpPr>
                <p:spPr>
                  <a:xfrm>
                    <a:off x="1271282" y="4221958"/>
                    <a:ext cx="660044" cy="325835"/>
                  </a:xfrm>
                  <a:custGeom>
                    <a:avLst/>
                    <a:gdLst>
                      <a:gd name="connsiteX0" fmla="*/ 0 w 921543"/>
                      <a:gd name="connsiteY0" fmla="*/ 227390 h 454780"/>
                      <a:gd name="connsiteX1" fmla="*/ 460772 w 921543"/>
                      <a:gd name="connsiteY1" fmla="*/ 0 h 454780"/>
                      <a:gd name="connsiteX2" fmla="*/ 921544 w 921543"/>
                      <a:gd name="connsiteY2" fmla="*/ 227390 h 454780"/>
                      <a:gd name="connsiteX3" fmla="*/ 460772 w 921543"/>
                      <a:gd name="connsiteY3" fmla="*/ 454780 h 454780"/>
                      <a:gd name="connsiteX4" fmla="*/ 0 w 921543"/>
                      <a:gd name="connsiteY4" fmla="*/ 227390 h 454780"/>
                      <a:gd name="connsiteX0" fmla="*/ 35 w 921579"/>
                      <a:gd name="connsiteY0" fmla="*/ 227390 h 340824"/>
                      <a:gd name="connsiteX1" fmla="*/ 460807 w 921579"/>
                      <a:gd name="connsiteY1" fmla="*/ 0 h 340824"/>
                      <a:gd name="connsiteX2" fmla="*/ 921579 w 921579"/>
                      <a:gd name="connsiteY2" fmla="*/ 227390 h 340824"/>
                      <a:gd name="connsiteX3" fmla="*/ 479857 w 921579"/>
                      <a:gd name="connsiteY3" fmla="*/ 340480 h 340824"/>
                      <a:gd name="connsiteX4" fmla="*/ 35 w 921579"/>
                      <a:gd name="connsiteY4" fmla="*/ 227390 h 340824"/>
                      <a:gd name="connsiteX0" fmla="*/ 35 w 921579"/>
                      <a:gd name="connsiteY0" fmla="*/ 227390 h 358777"/>
                      <a:gd name="connsiteX1" fmla="*/ 460807 w 921579"/>
                      <a:gd name="connsiteY1" fmla="*/ 0 h 358777"/>
                      <a:gd name="connsiteX2" fmla="*/ 921579 w 921579"/>
                      <a:gd name="connsiteY2" fmla="*/ 227390 h 358777"/>
                      <a:gd name="connsiteX3" fmla="*/ 479857 w 921579"/>
                      <a:gd name="connsiteY3" fmla="*/ 340480 h 358777"/>
                      <a:gd name="connsiteX4" fmla="*/ 35 w 921579"/>
                      <a:gd name="connsiteY4" fmla="*/ 227390 h 358777"/>
                      <a:gd name="connsiteX0" fmla="*/ 24 w 888230"/>
                      <a:gd name="connsiteY0" fmla="*/ 227501 h 350077"/>
                      <a:gd name="connsiteX1" fmla="*/ 460796 w 888230"/>
                      <a:gd name="connsiteY1" fmla="*/ 111 h 350077"/>
                      <a:gd name="connsiteX2" fmla="*/ 888230 w 888230"/>
                      <a:gd name="connsiteY2" fmla="*/ 258458 h 350077"/>
                      <a:gd name="connsiteX3" fmla="*/ 479846 w 888230"/>
                      <a:gd name="connsiteY3" fmla="*/ 340591 h 350077"/>
                      <a:gd name="connsiteX4" fmla="*/ 24 w 888230"/>
                      <a:gd name="connsiteY4" fmla="*/ 227501 h 350077"/>
                      <a:gd name="connsiteX0" fmla="*/ 33 w 888239"/>
                      <a:gd name="connsiteY0" fmla="*/ 228482 h 351058"/>
                      <a:gd name="connsiteX1" fmla="*/ 460805 w 888239"/>
                      <a:gd name="connsiteY1" fmla="*/ 1092 h 351058"/>
                      <a:gd name="connsiteX2" fmla="*/ 888239 w 888239"/>
                      <a:gd name="connsiteY2" fmla="*/ 259439 h 351058"/>
                      <a:gd name="connsiteX3" fmla="*/ 479855 w 888239"/>
                      <a:gd name="connsiteY3" fmla="*/ 341572 h 351058"/>
                      <a:gd name="connsiteX4" fmla="*/ 33 w 888239"/>
                      <a:gd name="connsiteY4" fmla="*/ 228482 h 351058"/>
                      <a:gd name="connsiteX0" fmla="*/ 21 w 921564"/>
                      <a:gd name="connsiteY0" fmla="*/ 218063 h 350850"/>
                      <a:gd name="connsiteX1" fmla="*/ 494130 w 921564"/>
                      <a:gd name="connsiteY1" fmla="*/ 198 h 350850"/>
                      <a:gd name="connsiteX2" fmla="*/ 921564 w 921564"/>
                      <a:gd name="connsiteY2" fmla="*/ 258545 h 350850"/>
                      <a:gd name="connsiteX3" fmla="*/ 513180 w 921564"/>
                      <a:gd name="connsiteY3" fmla="*/ 340678 h 350850"/>
                      <a:gd name="connsiteX4" fmla="*/ 21 w 921564"/>
                      <a:gd name="connsiteY4" fmla="*/ 218063 h 350850"/>
                      <a:gd name="connsiteX0" fmla="*/ 34 w 921577"/>
                      <a:gd name="connsiteY0" fmla="*/ 218057 h 331822"/>
                      <a:gd name="connsiteX1" fmla="*/ 494143 w 921577"/>
                      <a:gd name="connsiteY1" fmla="*/ 192 h 331822"/>
                      <a:gd name="connsiteX2" fmla="*/ 921577 w 921577"/>
                      <a:gd name="connsiteY2" fmla="*/ 258539 h 331822"/>
                      <a:gd name="connsiteX3" fmla="*/ 517955 w 921577"/>
                      <a:gd name="connsiteY3" fmla="*/ 304954 h 331822"/>
                      <a:gd name="connsiteX4" fmla="*/ 34 w 921577"/>
                      <a:gd name="connsiteY4" fmla="*/ 218057 h 331822"/>
                      <a:gd name="connsiteX0" fmla="*/ 34 w 921577"/>
                      <a:gd name="connsiteY0" fmla="*/ 218057 h 342993"/>
                      <a:gd name="connsiteX1" fmla="*/ 494143 w 921577"/>
                      <a:gd name="connsiteY1" fmla="*/ 192 h 342993"/>
                      <a:gd name="connsiteX2" fmla="*/ 921577 w 921577"/>
                      <a:gd name="connsiteY2" fmla="*/ 258539 h 342993"/>
                      <a:gd name="connsiteX3" fmla="*/ 517955 w 921577"/>
                      <a:gd name="connsiteY3" fmla="*/ 304954 h 342993"/>
                      <a:gd name="connsiteX4" fmla="*/ 34 w 921577"/>
                      <a:gd name="connsiteY4" fmla="*/ 218057 h 342993"/>
                      <a:gd name="connsiteX0" fmla="*/ 22 w 921565"/>
                      <a:gd name="connsiteY0" fmla="*/ 218046 h 318209"/>
                      <a:gd name="connsiteX1" fmla="*/ 494131 w 921565"/>
                      <a:gd name="connsiteY1" fmla="*/ 181 h 318209"/>
                      <a:gd name="connsiteX2" fmla="*/ 921565 w 921565"/>
                      <a:gd name="connsiteY2" fmla="*/ 258528 h 318209"/>
                      <a:gd name="connsiteX3" fmla="*/ 513180 w 921565"/>
                      <a:gd name="connsiteY3" fmla="*/ 240649 h 318209"/>
                      <a:gd name="connsiteX4" fmla="*/ 22 w 921565"/>
                      <a:gd name="connsiteY4" fmla="*/ 218046 h 318209"/>
                      <a:gd name="connsiteX0" fmla="*/ 22 w 921565"/>
                      <a:gd name="connsiteY0" fmla="*/ 218046 h 340268"/>
                      <a:gd name="connsiteX1" fmla="*/ 494131 w 921565"/>
                      <a:gd name="connsiteY1" fmla="*/ 181 h 340268"/>
                      <a:gd name="connsiteX2" fmla="*/ 921565 w 921565"/>
                      <a:gd name="connsiteY2" fmla="*/ 258528 h 340268"/>
                      <a:gd name="connsiteX3" fmla="*/ 513180 w 921565"/>
                      <a:gd name="connsiteY3" fmla="*/ 240649 h 340268"/>
                      <a:gd name="connsiteX4" fmla="*/ 22 w 921565"/>
                      <a:gd name="connsiteY4" fmla="*/ 218046 h 340268"/>
                      <a:gd name="connsiteX0" fmla="*/ 2 w 921545"/>
                      <a:gd name="connsiteY0" fmla="*/ 220424 h 342646"/>
                      <a:gd name="connsiteX1" fmla="*/ 517923 w 921545"/>
                      <a:gd name="connsiteY1" fmla="*/ 178 h 342646"/>
                      <a:gd name="connsiteX2" fmla="*/ 921545 w 921545"/>
                      <a:gd name="connsiteY2" fmla="*/ 260906 h 342646"/>
                      <a:gd name="connsiteX3" fmla="*/ 513160 w 921545"/>
                      <a:gd name="connsiteY3" fmla="*/ 243027 h 342646"/>
                      <a:gd name="connsiteX4" fmla="*/ 2 w 921545"/>
                      <a:gd name="connsiteY4" fmla="*/ 220424 h 342646"/>
                      <a:gd name="connsiteX0" fmla="*/ 2 w 921545"/>
                      <a:gd name="connsiteY0" fmla="*/ 220288 h 342510"/>
                      <a:gd name="connsiteX1" fmla="*/ 517923 w 921545"/>
                      <a:gd name="connsiteY1" fmla="*/ 42 h 342510"/>
                      <a:gd name="connsiteX2" fmla="*/ 921545 w 921545"/>
                      <a:gd name="connsiteY2" fmla="*/ 260770 h 342510"/>
                      <a:gd name="connsiteX3" fmla="*/ 513160 w 921545"/>
                      <a:gd name="connsiteY3" fmla="*/ 242891 h 342510"/>
                      <a:gd name="connsiteX4" fmla="*/ 2 w 921545"/>
                      <a:gd name="connsiteY4" fmla="*/ 220288 h 342510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4449 w 749804"/>
                      <a:gd name="connsiteY0" fmla="*/ 93794 h 375291"/>
                      <a:gd name="connsiteX1" fmla="*/ 346182 w 749804"/>
                      <a:gd name="connsiteY1" fmla="*/ 32823 h 375291"/>
                      <a:gd name="connsiteX2" fmla="*/ 749804 w 749804"/>
                      <a:gd name="connsiteY2" fmla="*/ 293551 h 375291"/>
                      <a:gd name="connsiteX3" fmla="*/ 341419 w 749804"/>
                      <a:gd name="connsiteY3" fmla="*/ 275672 h 375291"/>
                      <a:gd name="connsiteX4" fmla="*/ 4449 w 749804"/>
                      <a:gd name="connsiteY4" fmla="*/ 93794 h 3752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49804" h="375291">
                        <a:moveTo>
                          <a:pt x="4449" y="93794"/>
                        </a:moveTo>
                        <a:cubicBezTo>
                          <a:pt x="42730" y="-76323"/>
                          <a:pt x="92579" y="37982"/>
                          <a:pt x="346182" y="32823"/>
                        </a:cubicBezTo>
                        <a:cubicBezTo>
                          <a:pt x="599785" y="27664"/>
                          <a:pt x="749804" y="167967"/>
                          <a:pt x="749804" y="293551"/>
                        </a:cubicBezTo>
                        <a:cubicBezTo>
                          <a:pt x="749804" y="419135"/>
                          <a:pt x="499772" y="389575"/>
                          <a:pt x="341419" y="275672"/>
                        </a:cubicBezTo>
                        <a:cubicBezTo>
                          <a:pt x="183066" y="161769"/>
                          <a:pt x="-33832" y="263911"/>
                          <a:pt x="4449" y="93794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01" name="円/楕円 32"/>
                  <p:cNvSpPr/>
                  <p:nvPr/>
                </p:nvSpPr>
                <p:spPr>
                  <a:xfrm rot="1534639">
                    <a:off x="1822236" y="4405820"/>
                    <a:ext cx="342707" cy="11986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02" name="円/楕円 32"/>
                  <p:cNvSpPr/>
                  <p:nvPr/>
                </p:nvSpPr>
                <p:spPr>
                  <a:xfrm rot="1295949">
                    <a:off x="1787329" y="4444971"/>
                    <a:ext cx="387473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03" name="円/楕円 32"/>
                  <p:cNvSpPr/>
                  <p:nvPr/>
                </p:nvSpPr>
                <p:spPr>
                  <a:xfrm rot="1011749">
                    <a:off x="1756613" y="4466338"/>
                    <a:ext cx="352424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04" name="円/楕円 32"/>
                  <p:cNvSpPr/>
                  <p:nvPr/>
                </p:nvSpPr>
                <p:spPr>
                  <a:xfrm rot="1011749">
                    <a:off x="1714531" y="4491696"/>
                    <a:ext cx="247156" cy="13502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994" name="グループ化 993"/>
                <p:cNvGrpSpPr/>
                <p:nvPr/>
              </p:nvGrpSpPr>
              <p:grpSpPr>
                <a:xfrm rot="943665" flipH="1">
                  <a:off x="3142372" y="3882413"/>
                  <a:ext cx="562546" cy="299702"/>
                  <a:chOff x="1271282" y="4221958"/>
                  <a:chExt cx="903520" cy="404758"/>
                </a:xfrm>
                <a:grpFill/>
              </p:grpSpPr>
              <p:sp>
                <p:nvSpPr>
                  <p:cNvPr id="995" name="円/楕円 31"/>
                  <p:cNvSpPr/>
                  <p:nvPr/>
                </p:nvSpPr>
                <p:spPr>
                  <a:xfrm>
                    <a:off x="1271282" y="4221958"/>
                    <a:ext cx="660044" cy="325835"/>
                  </a:xfrm>
                  <a:custGeom>
                    <a:avLst/>
                    <a:gdLst>
                      <a:gd name="connsiteX0" fmla="*/ 0 w 921543"/>
                      <a:gd name="connsiteY0" fmla="*/ 227390 h 454780"/>
                      <a:gd name="connsiteX1" fmla="*/ 460772 w 921543"/>
                      <a:gd name="connsiteY1" fmla="*/ 0 h 454780"/>
                      <a:gd name="connsiteX2" fmla="*/ 921544 w 921543"/>
                      <a:gd name="connsiteY2" fmla="*/ 227390 h 454780"/>
                      <a:gd name="connsiteX3" fmla="*/ 460772 w 921543"/>
                      <a:gd name="connsiteY3" fmla="*/ 454780 h 454780"/>
                      <a:gd name="connsiteX4" fmla="*/ 0 w 921543"/>
                      <a:gd name="connsiteY4" fmla="*/ 227390 h 454780"/>
                      <a:gd name="connsiteX0" fmla="*/ 35 w 921579"/>
                      <a:gd name="connsiteY0" fmla="*/ 227390 h 340824"/>
                      <a:gd name="connsiteX1" fmla="*/ 460807 w 921579"/>
                      <a:gd name="connsiteY1" fmla="*/ 0 h 340824"/>
                      <a:gd name="connsiteX2" fmla="*/ 921579 w 921579"/>
                      <a:gd name="connsiteY2" fmla="*/ 227390 h 340824"/>
                      <a:gd name="connsiteX3" fmla="*/ 479857 w 921579"/>
                      <a:gd name="connsiteY3" fmla="*/ 340480 h 340824"/>
                      <a:gd name="connsiteX4" fmla="*/ 35 w 921579"/>
                      <a:gd name="connsiteY4" fmla="*/ 227390 h 340824"/>
                      <a:gd name="connsiteX0" fmla="*/ 35 w 921579"/>
                      <a:gd name="connsiteY0" fmla="*/ 227390 h 358777"/>
                      <a:gd name="connsiteX1" fmla="*/ 460807 w 921579"/>
                      <a:gd name="connsiteY1" fmla="*/ 0 h 358777"/>
                      <a:gd name="connsiteX2" fmla="*/ 921579 w 921579"/>
                      <a:gd name="connsiteY2" fmla="*/ 227390 h 358777"/>
                      <a:gd name="connsiteX3" fmla="*/ 479857 w 921579"/>
                      <a:gd name="connsiteY3" fmla="*/ 340480 h 358777"/>
                      <a:gd name="connsiteX4" fmla="*/ 35 w 921579"/>
                      <a:gd name="connsiteY4" fmla="*/ 227390 h 358777"/>
                      <a:gd name="connsiteX0" fmla="*/ 24 w 888230"/>
                      <a:gd name="connsiteY0" fmla="*/ 227501 h 350077"/>
                      <a:gd name="connsiteX1" fmla="*/ 460796 w 888230"/>
                      <a:gd name="connsiteY1" fmla="*/ 111 h 350077"/>
                      <a:gd name="connsiteX2" fmla="*/ 888230 w 888230"/>
                      <a:gd name="connsiteY2" fmla="*/ 258458 h 350077"/>
                      <a:gd name="connsiteX3" fmla="*/ 479846 w 888230"/>
                      <a:gd name="connsiteY3" fmla="*/ 340591 h 350077"/>
                      <a:gd name="connsiteX4" fmla="*/ 24 w 888230"/>
                      <a:gd name="connsiteY4" fmla="*/ 227501 h 350077"/>
                      <a:gd name="connsiteX0" fmla="*/ 33 w 888239"/>
                      <a:gd name="connsiteY0" fmla="*/ 228482 h 351058"/>
                      <a:gd name="connsiteX1" fmla="*/ 460805 w 888239"/>
                      <a:gd name="connsiteY1" fmla="*/ 1092 h 351058"/>
                      <a:gd name="connsiteX2" fmla="*/ 888239 w 888239"/>
                      <a:gd name="connsiteY2" fmla="*/ 259439 h 351058"/>
                      <a:gd name="connsiteX3" fmla="*/ 479855 w 888239"/>
                      <a:gd name="connsiteY3" fmla="*/ 341572 h 351058"/>
                      <a:gd name="connsiteX4" fmla="*/ 33 w 888239"/>
                      <a:gd name="connsiteY4" fmla="*/ 228482 h 351058"/>
                      <a:gd name="connsiteX0" fmla="*/ 21 w 921564"/>
                      <a:gd name="connsiteY0" fmla="*/ 218063 h 350850"/>
                      <a:gd name="connsiteX1" fmla="*/ 494130 w 921564"/>
                      <a:gd name="connsiteY1" fmla="*/ 198 h 350850"/>
                      <a:gd name="connsiteX2" fmla="*/ 921564 w 921564"/>
                      <a:gd name="connsiteY2" fmla="*/ 258545 h 350850"/>
                      <a:gd name="connsiteX3" fmla="*/ 513180 w 921564"/>
                      <a:gd name="connsiteY3" fmla="*/ 340678 h 350850"/>
                      <a:gd name="connsiteX4" fmla="*/ 21 w 921564"/>
                      <a:gd name="connsiteY4" fmla="*/ 218063 h 350850"/>
                      <a:gd name="connsiteX0" fmla="*/ 34 w 921577"/>
                      <a:gd name="connsiteY0" fmla="*/ 218057 h 331822"/>
                      <a:gd name="connsiteX1" fmla="*/ 494143 w 921577"/>
                      <a:gd name="connsiteY1" fmla="*/ 192 h 331822"/>
                      <a:gd name="connsiteX2" fmla="*/ 921577 w 921577"/>
                      <a:gd name="connsiteY2" fmla="*/ 258539 h 331822"/>
                      <a:gd name="connsiteX3" fmla="*/ 517955 w 921577"/>
                      <a:gd name="connsiteY3" fmla="*/ 304954 h 331822"/>
                      <a:gd name="connsiteX4" fmla="*/ 34 w 921577"/>
                      <a:gd name="connsiteY4" fmla="*/ 218057 h 331822"/>
                      <a:gd name="connsiteX0" fmla="*/ 34 w 921577"/>
                      <a:gd name="connsiteY0" fmla="*/ 218057 h 342993"/>
                      <a:gd name="connsiteX1" fmla="*/ 494143 w 921577"/>
                      <a:gd name="connsiteY1" fmla="*/ 192 h 342993"/>
                      <a:gd name="connsiteX2" fmla="*/ 921577 w 921577"/>
                      <a:gd name="connsiteY2" fmla="*/ 258539 h 342993"/>
                      <a:gd name="connsiteX3" fmla="*/ 517955 w 921577"/>
                      <a:gd name="connsiteY3" fmla="*/ 304954 h 342993"/>
                      <a:gd name="connsiteX4" fmla="*/ 34 w 921577"/>
                      <a:gd name="connsiteY4" fmla="*/ 218057 h 342993"/>
                      <a:gd name="connsiteX0" fmla="*/ 22 w 921565"/>
                      <a:gd name="connsiteY0" fmla="*/ 218046 h 318209"/>
                      <a:gd name="connsiteX1" fmla="*/ 494131 w 921565"/>
                      <a:gd name="connsiteY1" fmla="*/ 181 h 318209"/>
                      <a:gd name="connsiteX2" fmla="*/ 921565 w 921565"/>
                      <a:gd name="connsiteY2" fmla="*/ 258528 h 318209"/>
                      <a:gd name="connsiteX3" fmla="*/ 513180 w 921565"/>
                      <a:gd name="connsiteY3" fmla="*/ 240649 h 318209"/>
                      <a:gd name="connsiteX4" fmla="*/ 22 w 921565"/>
                      <a:gd name="connsiteY4" fmla="*/ 218046 h 318209"/>
                      <a:gd name="connsiteX0" fmla="*/ 22 w 921565"/>
                      <a:gd name="connsiteY0" fmla="*/ 218046 h 340268"/>
                      <a:gd name="connsiteX1" fmla="*/ 494131 w 921565"/>
                      <a:gd name="connsiteY1" fmla="*/ 181 h 340268"/>
                      <a:gd name="connsiteX2" fmla="*/ 921565 w 921565"/>
                      <a:gd name="connsiteY2" fmla="*/ 258528 h 340268"/>
                      <a:gd name="connsiteX3" fmla="*/ 513180 w 921565"/>
                      <a:gd name="connsiteY3" fmla="*/ 240649 h 340268"/>
                      <a:gd name="connsiteX4" fmla="*/ 22 w 921565"/>
                      <a:gd name="connsiteY4" fmla="*/ 218046 h 340268"/>
                      <a:gd name="connsiteX0" fmla="*/ 2 w 921545"/>
                      <a:gd name="connsiteY0" fmla="*/ 220424 h 342646"/>
                      <a:gd name="connsiteX1" fmla="*/ 517923 w 921545"/>
                      <a:gd name="connsiteY1" fmla="*/ 178 h 342646"/>
                      <a:gd name="connsiteX2" fmla="*/ 921545 w 921545"/>
                      <a:gd name="connsiteY2" fmla="*/ 260906 h 342646"/>
                      <a:gd name="connsiteX3" fmla="*/ 513160 w 921545"/>
                      <a:gd name="connsiteY3" fmla="*/ 243027 h 342646"/>
                      <a:gd name="connsiteX4" fmla="*/ 2 w 921545"/>
                      <a:gd name="connsiteY4" fmla="*/ 220424 h 342646"/>
                      <a:gd name="connsiteX0" fmla="*/ 2 w 921545"/>
                      <a:gd name="connsiteY0" fmla="*/ 220288 h 342510"/>
                      <a:gd name="connsiteX1" fmla="*/ 517923 w 921545"/>
                      <a:gd name="connsiteY1" fmla="*/ 42 h 342510"/>
                      <a:gd name="connsiteX2" fmla="*/ 921545 w 921545"/>
                      <a:gd name="connsiteY2" fmla="*/ 260770 h 342510"/>
                      <a:gd name="connsiteX3" fmla="*/ 513160 w 921545"/>
                      <a:gd name="connsiteY3" fmla="*/ 242891 h 342510"/>
                      <a:gd name="connsiteX4" fmla="*/ 2 w 921545"/>
                      <a:gd name="connsiteY4" fmla="*/ 220288 h 342510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4449 w 749804"/>
                      <a:gd name="connsiteY0" fmla="*/ 93794 h 375291"/>
                      <a:gd name="connsiteX1" fmla="*/ 346182 w 749804"/>
                      <a:gd name="connsiteY1" fmla="*/ 32823 h 375291"/>
                      <a:gd name="connsiteX2" fmla="*/ 749804 w 749804"/>
                      <a:gd name="connsiteY2" fmla="*/ 293551 h 375291"/>
                      <a:gd name="connsiteX3" fmla="*/ 341419 w 749804"/>
                      <a:gd name="connsiteY3" fmla="*/ 275672 h 375291"/>
                      <a:gd name="connsiteX4" fmla="*/ 4449 w 749804"/>
                      <a:gd name="connsiteY4" fmla="*/ 93794 h 3752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49804" h="375291">
                        <a:moveTo>
                          <a:pt x="4449" y="93794"/>
                        </a:moveTo>
                        <a:cubicBezTo>
                          <a:pt x="42730" y="-76323"/>
                          <a:pt x="92579" y="37982"/>
                          <a:pt x="346182" y="32823"/>
                        </a:cubicBezTo>
                        <a:cubicBezTo>
                          <a:pt x="599785" y="27664"/>
                          <a:pt x="749804" y="167967"/>
                          <a:pt x="749804" y="293551"/>
                        </a:cubicBezTo>
                        <a:cubicBezTo>
                          <a:pt x="749804" y="419135"/>
                          <a:pt x="499772" y="389575"/>
                          <a:pt x="341419" y="275672"/>
                        </a:cubicBezTo>
                        <a:cubicBezTo>
                          <a:pt x="183066" y="161769"/>
                          <a:pt x="-33832" y="263911"/>
                          <a:pt x="4449" y="93794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96" name="円/楕円 32"/>
                  <p:cNvSpPr/>
                  <p:nvPr/>
                </p:nvSpPr>
                <p:spPr>
                  <a:xfrm rot="1534639">
                    <a:off x="1822236" y="4405820"/>
                    <a:ext cx="342707" cy="11986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97" name="円/楕円 32"/>
                  <p:cNvSpPr/>
                  <p:nvPr/>
                </p:nvSpPr>
                <p:spPr>
                  <a:xfrm rot="1295949">
                    <a:off x="1787329" y="4444971"/>
                    <a:ext cx="387473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98" name="円/楕円 32"/>
                  <p:cNvSpPr/>
                  <p:nvPr/>
                </p:nvSpPr>
                <p:spPr>
                  <a:xfrm rot="1011749">
                    <a:off x="1756613" y="4466338"/>
                    <a:ext cx="352424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99" name="円/楕円 32"/>
                  <p:cNvSpPr/>
                  <p:nvPr/>
                </p:nvSpPr>
                <p:spPr>
                  <a:xfrm rot="1011749">
                    <a:off x="1714531" y="4491696"/>
                    <a:ext cx="247156" cy="13502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991" name="フリーフォーム 990"/>
              <p:cNvSpPr/>
              <p:nvPr/>
            </p:nvSpPr>
            <p:spPr>
              <a:xfrm>
                <a:off x="4935157" y="1022784"/>
                <a:ext cx="1127398" cy="1292033"/>
              </a:xfrm>
              <a:custGeom>
                <a:avLst/>
                <a:gdLst>
                  <a:gd name="connsiteX0" fmla="*/ 862145 w 1127398"/>
                  <a:gd name="connsiteY0" fmla="*/ 0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862145 w 1127398"/>
                  <a:gd name="connsiteY0" fmla="*/ 0 h 1292033"/>
                  <a:gd name="connsiteX1" fmla="*/ 968513 w 1127398"/>
                  <a:gd name="connsiteY1" fmla="*/ 163536 h 1292033"/>
                  <a:gd name="connsiteX2" fmla="*/ 1070113 w 1127398"/>
                  <a:gd name="connsiteY2" fmla="*/ 331813 h 1292033"/>
                  <a:gd name="connsiteX3" fmla="*/ 1084714 w 1127398"/>
                  <a:gd name="connsiteY3" fmla="*/ 733583 h 1292033"/>
                  <a:gd name="connsiteX4" fmla="*/ 890041 w 1127398"/>
                  <a:gd name="connsiteY4" fmla="*/ 1289960 h 1292033"/>
                  <a:gd name="connsiteX5" fmla="*/ 833274 w 1127398"/>
                  <a:gd name="connsiteY5" fmla="*/ 1289882 h 1292033"/>
                  <a:gd name="connsiteX6" fmla="*/ 822618 w 1127398"/>
                  <a:gd name="connsiteY6" fmla="*/ 1292033 h 1292033"/>
                  <a:gd name="connsiteX7" fmla="*/ 466520 w 1127398"/>
                  <a:gd name="connsiteY7" fmla="*/ 1291142 h 1292033"/>
                  <a:gd name="connsiteX8" fmla="*/ 14455 w 1127398"/>
                  <a:gd name="connsiteY8" fmla="*/ 1198125 h 1292033"/>
                  <a:gd name="connsiteX9" fmla="*/ 344114 w 1127398"/>
                  <a:gd name="connsiteY9" fmla="*/ 848175 h 1292033"/>
                  <a:gd name="connsiteX10" fmla="*/ 582297 w 1127398"/>
                  <a:gd name="connsiteY10" fmla="*/ 500044 h 1292033"/>
                  <a:gd name="connsiteX11" fmla="*/ 584497 w 1127398"/>
                  <a:gd name="connsiteY11" fmla="*/ 497093 h 1292033"/>
                  <a:gd name="connsiteX12" fmla="*/ 632805 w 1127398"/>
                  <a:gd name="connsiteY12" fmla="*/ 378450 h 1292033"/>
                  <a:gd name="connsiteX13" fmla="*/ 862145 w 1127398"/>
                  <a:gd name="connsiteY13" fmla="*/ 0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13" fmla="*/ 1059953 w 1127398"/>
                  <a:gd name="connsiteY13" fmla="*/ 254976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1070113 w 1127398"/>
                  <a:gd name="connsiteY0" fmla="*/ 331813 h 1292033"/>
                  <a:gd name="connsiteX1" fmla="*/ 1084714 w 1127398"/>
                  <a:gd name="connsiteY1" fmla="*/ 733583 h 1292033"/>
                  <a:gd name="connsiteX2" fmla="*/ 890041 w 1127398"/>
                  <a:gd name="connsiteY2" fmla="*/ 1289960 h 1292033"/>
                  <a:gd name="connsiteX3" fmla="*/ 833274 w 1127398"/>
                  <a:gd name="connsiteY3" fmla="*/ 1289882 h 1292033"/>
                  <a:gd name="connsiteX4" fmla="*/ 822618 w 1127398"/>
                  <a:gd name="connsiteY4" fmla="*/ 1292033 h 1292033"/>
                  <a:gd name="connsiteX5" fmla="*/ 466520 w 1127398"/>
                  <a:gd name="connsiteY5" fmla="*/ 1291142 h 1292033"/>
                  <a:gd name="connsiteX6" fmla="*/ 14455 w 1127398"/>
                  <a:gd name="connsiteY6" fmla="*/ 1198125 h 1292033"/>
                  <a:gd name="connsiteX7" fmla="*/ 344114 w 1127398"/>
                  <a:gd name="connsiteY7" fmla="*/ 848175 h 1292033"/>
                  <a:gd name="connsiteX8" fmla="*/ 582297 w 1127398"/>
                  <a:gd name="connsiteY8" fmla="*/ 500044 h 1292033"/>
                  <a:gd name="connsiteX9" fmla="*/ 584497 w 1127398"/>
                  <a:gd name="connsiteY9" fmla="*/ 497093 h 1292033"/>
                  <a:gd name="connsiteX10" fmla="*/ 632805 w 1127398"/>
                  <a:gd name="connsiteY10" fmla="*/ 378450 h 1292033"/>
                  <a:gd name="connsiteX11" fmla="*/ 862145 w 1127398"/>
                  <a:gd name="connsiteY11" fmla="*/ 0 h 1292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7398" h="1292033">
                    <a:moveTo>
                      <a:pt x="1070113" y="331813"/>
                    </a:moveTo>
                    <a:cubicBezTo>
                      <a:pt x="1107208" y="454077"/>
                      <a:pt x="1144356" y="574199"/>
                      <a:pt x="1084714" y="733583"/>
                    </a:cubicBezTo>
                    <a:cubicBezTo>
                      <a:pt x="1200102" y="1209108"/>
                      <a:pt x="1063499" y="1282376"/>
                      <a:pt x="890041" y="1289960"/>
                    </a:cubicBezTo>
                    <a:lnTo>
                      <a:pt x="833274" y="1289882"/>
                    </a:lnTo>
                    <a:lnTo>
                      <a:pt x="822618" y="1292033"/>
                    </a:lnTo>
                    <a:lnTo>
                      <a:pt x="466520" y="1291142"/>
                    </a:lnTo>
                    <a:cubicBezTo>
                      <a:pt x="268421" y="1298046"/>
                      <a:pt x="59135" y="1232488"/>
                      <a:pt x="14455" y="1198125"/>
                    </a:cubicBezTo>
                    <a:cubicBezTo>
                      <a:pt x="-57034" y="1143145"/>
                      <a:pt x="149895" y="1058059"/>
                      <a:pt x="344114" y="848175"/>
                    </a:cubicBezTo>
                    <a:cubicBezTo>
                      <a:pt x="450328" y="733396"/>
                      <a:pt x="522499" y="589412"/>
                      <a:pt x="582297" y="500044"/>
                    </a:cubicBezTo>
                    <a:lnTo>
                      <a:pt x="584497" y="497093"/>
                    </a:lnTo>
                    <a:lnTo>
                      <a:pt x="632805" y="378450"/>
                    </a:lnTo>
                    <a:cubicBezTo>
                      <a:pt x="716630" y="184341"/>
                      <a:pt x="810294" y="13654"/>
                      <a:pt x="862145" y="0"/>
                    </a:cubicBezTo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3300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92" name="フリーフォーム 991"/>
              <p:cNvSpPr/>
              <p:nvPr/>
            </p:nvSpPr>
            <p:spPr>
              <a:xfrm flipH="1">
                <a:off x="6699279" y="1022784"/>
                <a:ext cx="1127398" cy="1292033"/>
              </a:xfrm>
              <a:custGeom>
                <a:avLst/>
                <a:gdLst>
                  <a:gd name="connsiteX0" fmla="*/ 862145 w 1127398"/>
                  <a:gd name="connsiteY0" fmla="*/ 0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862145 w 1127398"/>
                  <a:gd name="connsiteY0" fmla="*/ 0 h 1292033"/>
                  <a:gd name="connsiteX1" fmla="*/ 968513 w 1127398"/>
                  <a:gd name="connsiteY1" fmla="*/ 163536 h 1292033"/>
                  <a:gd name="connsiteX2" fmla="*/ 1070113 w 1127398"/>
                  <a:gd name="connsiteY2" fmla="*/ 331813 h 1292033"/>
                  <a:gd name="connsiteX3" fmla="*/ 1084714 w 1127398"/>
                  <a:gd name="connsiteY3" fmla="*/ 733583 h 1292033"/>
                  <a:gd name="connsiteX4" fmla="*/ 890041 w 1127398"/>
                  <a:gd name="connsiteY4" fmla="*/ 1289960 h 1292033"/>
                  <a:gd name="connsiteX5" fmla="*/ 833274 w 1127398"/>
                  <a:gd name="connsiteY5" fmla="*/ 1289882 h 1292033"/>
                  <a:gd name="connsiteX6" fmla="*/ 822618 w 1127398"/>
                  <a:gd name="connsiteY6" fmla="*/ 1292033 h 1292033"/>
                  <a:gd name="connsiteX7" fmla="*/ 466520 w 1127398"/>
                  <a:gd name="connsiteY7" fmla="*/ 1291142 h 1292033"/>
                  <a:gd name="connsiteX8" fmla="*/ 14455 w 1127398"/>
                  <a:gd name="connsiteY8" fmla="*/ 1198125 h 1292033"/>
                  <a:gd name="connsiteX9" fmla="*/ 344114 w 1127398"/>
                  <a:gd name="connsiteY9" fmla="*/ 848175 h 1292033"/>
                  <a:gd name="connsiteX10" fmla="*/ 582297 w 1127398"/>
                  <a:gd name="connsiteY10" fmla="*/ 500044 h 1292033"/>
                  <a:gd name="connsiteX11" fmla="*/ 584497 w 1127398"/>
                  <a:gd name="connsiteY11" fmla="*/ 497093 h 1292033"/>
                  <a:gd name="connsiteX12" fmla="*/ 632805 w 1127398"/>
                  <a:gd name="connsiteY12" fmla="*/ 378450 h 1292033"/>
                  <a:gd name="connsiteX13" fmla="*/ 862145 w 1127398"/>
                  <a:gd name="connsiteY13" fmla="*/ 0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13" fmla="*/ 1059953 w 1127398"/>
                  <a:gd name="connsiteY13" fmla="*/ 254976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1070113 w 1127398"/>
                  <a:gd name="connsiteY0" fmla="*/ 331813 h 1292033"/>
                  <a:gd name="connsiteX1" fmla="*/ 1084714 w 1127398"/>
                  <a:gd name="connsiteY1" fmla="*/ 733583 h 1292033"/>
                  <a:gd name="connsiteX2" fmla="*/ 890041 w 1127398"/>
                  <a:gd name="connsiteY2" fmla="*/ 1289960 h 1292033"/>
                  <a:gd name="connsiteX3" fmla="*/ 833274 w 1127398"/>
                  <a:gd name="connsiteY3" fmla="*/ 1289882 h 1292033"/>
                  <a:gd name="connsiteX4" fmla="*/ 822618 w 1127398"/>
                  <a:gd name="connsiteY4" fmla="*/ 1292033 h 1292033"/>
                  <a:gd name="connsiteX5" fmla="*/ 466520 w 1127398"/>
                  <a:gd name="connsiteY5" fmla="*/ 1291142 h 1292033"/>
                  <a:gd name="connsiteX6" fmla="*/ 14455 w 1127398"/>
                  <a:gd name="connsiteY6" fmla="*/ 1198125 h 1292033"/>
                  <a:gd name="connsiteX7" fmla="*/ 344114 w 1127398"/>
                  <a:gd name="connsiteY7" fmla="*/ 848175 h 1292033"/>
                  <a:gd name="connsiteX8" fmla="*/ 582297 w 1127398"/>
                  <a:gd name="connsiteY8" fmla="*/ 500044 h 1292033"/>
                  <a:gd name="connsiteX9" fmla="*/ 584497 w 1127398"/>
                  <a:gd name="connsiteY9" fmla="*/ 497093 h 1292033"/>
                  <a:gd name="connsiteX10" fmla="*/ 632805 w 1127398"/>
                  <a:gd name="connsiteY10" fmla="*/ 378450 h 1292033"/>
                  <a:gd name="connsiteX11" fmla="*/ 862145 w 1127398"/>
                  <a:gd name="connsiteY11" fmla="*/ 0 h 1292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7398" h="1292033">
                    <a:moveTo>
                      <a:pt x="1070113" y="331813"/>
                    </a:moveTo>
                    <a:cubicBezTo>
                      <a:pt x="1107208" y="454077"/>
                      <a:pt x="1144356" y="574199"/>
                      <a:pt x="1084714" y="733583"/>
                    </a:cubicBezTo>
                    <a:cubicBezTo>
                      <a:pt x="1200102" y="1209108"/>
                      <a:pt x="1063499" y="1282376"/>
                      <a:pt x="890041" y="1289960"/>
                    </a:cubicBezTo>
                    <a:lnTo>
                      <a:pt x="833274" y="1289882"/>
                    </a:lnTo>
                    <a:lnTo>
                      <a:pt x="822618" y="1292033"/>
                    </a:lnTo>
                    <a:lnTo>
                      <a:pt x="466520" y="1291142"/>
                    </a:lnTo>
                    <a:cubicBezTo>
                      <a:pt x="268421" y="1298046"/>
                      <a:pt x="59135" y="1232488"/>
                      <a:pt x="14455" y="1198125"/>
                    </a:cubicBezTo>
                    <a:cubicBezTo>
                      <a:pt x="-57034" y="1143145"/>
                      <a:pt x="149895" y="1058059"/>
                      <a:pt x="344114" y="848175"/>
                    </a:cubicBezTo>
                    <a:cubicBezTo>
                      <a:pt x="450328" y="733396"/>
                      <a:pt x="522499" y="589412"/>
                      <a:pt x="582297" y="500044"/>
                    </a:cubicBezTo>
                    <a:lnTo>
                      <a:pt x="584497" y="497093"/>
                    </a:lnTo>
                    <a:lnTo>
                      <a:pt x="632805" y="378450"/>
                    </a:lnTo>
                    <a:cubicBezTo>
                      <a:pt x="716630" y="184341"/>
                      <a:pt x="810294" y="13654"/>
                      <a:pt x="862145" y="0"/>
                    </a:cubicBezTo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3300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943" name="グループ化 942"/>
            <p:cNvGrpSpPr/>
            <p:nvPr/>
          </p:nvGrpSpPr>
          <p:grpSpPr>
            <a:xfrm>
              <a:off x="7042290" y="637102"/>
              <a:ext cx="709082" cy="775576"/>
              <a:chOff x="4602126" y="1237645"/>
              <a:chExt cx="834570" cy="912832"/>
            </a:xfrm>
          </p:grpSpPr>
          <p:grpSp>
            <p:nvGrpSpPr>
              <p:cNvPr id="944" name="グループ化 943"/>
              <p:cNvGrpSpPr/>
              <p:nvPr/>
            </p:nvGrpSpPr>
            <p:grpSpPr>
              <a:xfrm>
                <a:off x="4602126" y="1237645"/>
                <a:ext cx="834570" cy="912832"/>
                <a:chOff x="3063680" y="5324480"/>
                <a:chExt cx="834570" cy="912832"/>
              </a:xfrm>
            </p:grpSpPr>
            <p:sp>
              <p:nvSpPr>
                <p:cNvPr id="951" name="円/楕円 708"/>
                <p:cNvSpPr/>
                <p:nvPr/>
              </p:nvSpPr>
              <p:spPr>
                <a:xfrm>
                  <a:off x="3083265" y="5324480"/>
                  <a:ext cx="795397" cy="6342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5397" h="634204">
                      <a:moveTo>
                        <a:pt x="317102" y="0"/>
                      </a:moveTo>
                      <a:cubicBezTo>
                        <a:pt x="345067" y="0"/>
                        <a:pt x="372186" y="3620"/>
                        <a:pt x="397699" y="11623"/>
                      </a:cubicBezTo>
                      <a:cubicBezTo>
                        <a:pt x="423212" y="3620"/>
                        <a:pt x="450331" y="0"/>
                        <a:pt x="478295" y="0"/>
                      </a:cubicBezTo>
                      <a:cubicBezTo>
                        <a:pt x="653426" y="0"/>
                        <a:pt x="795397" y="141971"/>
                        <a:pt x="795397" y="317102"/>
                      </a:cubicBezTo>
                      <a:cubicBezTo>
                        <a:pt x="795397" y="492233"/>
                        <a:pt x="653426" y="634204"/>
                        <a:pt x="478295" y="634204"/>
                      </a:cubicBezTo>
                      <a:cubicBezTo>
                        <a:pt x="450331" y="634204"/>
                        <a:pt x="423212" y="630584"/>
                        <a:pt x="397699" y="622581"/>
                      </a:cubicBezTo>
                      <a:cubicBezTo>
                        <a:pt x="372186" y="630584"/>
                        <a:pt x="345067" y="634204"/>
                        <a:pt x="317102" y="634204"/>
                      </a:cubicBezTo>
                      <a:cubicBezTo>
                        <a:pt x="141971" y="634204"/>
                        <a:pt x="0" y="492233"/>
                        <a:pt x="0" y="317102"/>
                      </a:cubicBezTo>
                      <a:cubicBezTo>
                        <a:pt x="0" y="141971"/>
                        <a:pt x="141971" y="0"/>
                        <a:pt x="31710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952" name="グループ化 951"/>
                <p:cNvGrpSpPr/>
                <p:nvPr/>
              </p:nvGrpSpPr>
              <p:grpSpPr>
                <a:xfrm>
                  <a:off x="3063680" y="5381649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975" name="グループ化 974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80" name="円/楕円 270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81" name="円/楕円 271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76" name="グループ化 975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78" name="円/楕円 268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79" name="円/楕円 269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977" name="円/楕円 267"/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953" name="円/楕円 27"/>
                <p:cNvSpPr/>
                <p:nvPr/>
              </p:nvSpPr>
              <p:spPr>
                <a:xfrm>
                  <a:off x="3400849" y="6057207"/>
                  <a:ext cx="164245" cy="31694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-1 w 3210417"/>
                    <a:gd name="connsiteY0" fmla="*/ 52804 h 399089"/>
                    <a:gd name="connsiteX1" fmla="*/ 1605199 w 3210417"/>
                    <a:gd name="connsiteY1" fmla="*/ 16269 h 399089"/>
                    <a:gd name="connsiteX2" fmla="*/ 3210417 w 3210417"/>
                    <a:gd name="connsiteY2" fmla="*/ 52804 h 399089"/>
                    <a:gd name="connsiteX3" fmla="*/ 1605208 w 3210417"/>
                    <a:gd name="connsiteY3" fmla="*/ 399089 h 399089"/>
                    <a:gd name="connsiteX4" fmla="*/ -1 w 3210417"/>
                    <a:gd name="connsiteY4" fmla="*/ 52804 h 399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17" h="399089">
                      <a:moveTo>
                        <a:pt x="-1" y="52804"/>
                      </a:moveTo>
                      <a:cubicBezTo>
                        <a:pt x="-2" y="-10999"/>
                        <a:pt x="718667" y="16269"/>
                        <a:pt x="1605199" y="16269"/>
                      </a:cubicBezTo>
                      <a:cubicBezTo>
                        <a:pt x="2491731" y="16269"/>
                        <a:pt x="3210417" y="-38438"/>
                        <a:pt x="3210417" y="52804"/>
                      </a:cubicBezTo>
                      <a:cubicBezTo>
                        <a:pt x="3210417" y="144046"/>
                        <a:pt x="2491740" y="399089"/>
                        <a:pt x="1605208" y="399089"/>
                      </a:cubicBezTo>
                      <a:cubicBezTo>
                        <a:pt x="718676" y="399089"/>
                        <a:pt x="1" y="116607"/>
                        <a:pt x="-1" y="5280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54" name="円/楕円 27"/>
                <p:cNvSpPr/>
                <p:nvPr/>
              </p:nvSpPr>
              <p:spPr>
                <a:xfrm rot="10800000">
                  <a:off x="3207013" y="5660029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55" name="円/楕円 27"/>
                <p:cNvSpPr/>
                <p:nvPr/>
              </p:nvSpPr>
              <p:spPr>
                <a:xfrm rot="10800000">
                  <a:off x="3579624" y="5660029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56" name="正方形/長方形 67"/>
                <p:cNvSpPr/>
                <p:nvPr/>
              </p:nvSpPr>
              <p:spPr>
                <a:xfrm>
                  <a:off x="3457905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57" name="月 956"/>
                <p:cNvSpPr/>
                <p:nvPr/>
              </p:nvSpPr>
              <p:spPr>
                <a:xfrm>
                  <a:off x="3122829" y="5461673"/>
                  <a:ext cx="127166" cy="775639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58" name="月 957"/>
                <p:cNvSpPr/>
                <p:nvPr/>
              </p:nvSpPr>
              <p:spPr>
                <a:xfrm flipH="1">
                  <a:off x="3713335" y="5461673"/>
                  <a:ext cx="127166" cy="775639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959" name="グループ化 958"/>
                <p:cNvGrpSpPr/>
                <p:nvPr/>
              </p:nvGrpSpPr>
              <p:grpSpPr>
                <a:xfrm>
                  <a:off x="3224378" y="5356184"/>
                  <a:ext cx="203350" cy="299649"/>
                  <a:chOff x="3224378" y="5356184"/>
                  <a:chExt cx="203350" cy="299649"/>
                </a:xfrm>
              </p:grpSpPr>
              <p:sp>
                <p:nvSpPr>
                  <p:cNvPr id="972" name="月 971"/>
                  <p:cNvSpPr/>
                  <p:nvPr/>
                </p:nvSpPr>
                <p:spPr>
                  <a:xfrm>
                    <a:off x="3224378" y="5381649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73" name="月 972"/>
                  <p:cNvSpPr/>
                  <p:nvPr/>
                </p:nvSpPr>
                <p:spPr>
                  <a:xfrm>
                    <a:off x="3296816" y="5367398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74" name="月 973"/>
                  <p:cNvSpPr/>
                  <p:nvPr/>
                </p:nvSpPr>
                <p:spPr>
                  <a:xfrm>
                    <a:off x="3368824" y="5356184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960" name="グループ化 959"/>
                <p:cNvGrpSpPr/>
                <p:nvPr/>
              </p:nvGrpSpPr>
              <p:grpSpPr>
                <a:xfrm flipH="1">
                  <a:off x="3535012" y="5356184"/>
                  <a:ext cx="203350" cy="299649"/>
                  <a:chOff x="3224378" y="5356184"/>
                  <a:chExt cx="203350" cy="299649"/>
                </a:xfrm>
              </p:grpSpPr>
              <p:sp>
                <p:nvSpPr>
                  <p:cNvPr id="969" name="月 968"/>
                  <p:cNvSpPr/>
                  <p:nvPr/>
                </p:nvSpPr>
                <p:spPr>
                  <a:xfrm>
                    <a:off x="3224378" y="5381649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70" name="月 969"/>
                  <p:cNvSpPr/>
                  <p:nvPr/>
                </p:nvSpPr>
                <p:spPr>
                  <a:xfrm>
                    <a:off x="3296816" y="5367398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71" name="月 970"/>
                  <p:cNvSpPr/>
                  <p:nvPr/>
                </p:nvSpPr>
                <p:spPr>
                  <a:xfrm>
                    <a:off x="3368824" y="5356184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961" name="グループ化 960"/>
                <p:cNvGrpSpPr/>
                <p:nvPr/>
              </p:nvGrpSpPr>
              <p:grpSpPr>
                <a:xfrm>
                  <a:off x="3270756" y="5383356"/>
                  <a:ext cx="172639" cy="247012"/>
                  <a:chOff x="3224378" y="5356184"/>
                  <a:chExt cx="203350" cy="299649"/>
                </a:xfrm>
              </p:grpSpPr>
              <p:sp>
                <p:nvSpPr>
                  <p:cNvPr id="966" name="月 965"/>
                  <p:cNvSpPr/>
                  <p:nvPr/>
                </p:nvSpPr>
                <p:spPr>
                  <a:xfrm>
                    <a:off x="3224378" y="5381649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67" name="月 966"/>
                  <p:cNvSpPr/>
                  <p:nvPr/>
                </p:nvSpPr>
                <p:spPr>
                  <a:xfrm>
                    <a:off x="3296816" y="5367398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68" name="月 967"/>
                  <p:cNvSpPr/>
                  <p:nvPr/>
                </p:nvSpPr>
                <p:spPr>
                  <a:xfrm>
                    <a:off x="3368824" y="5356184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962" name="グループ化 961"/>
                <p:cNvGrpSpPr/>
                <p:nvPr/>
              </p:nvGrpSpPr>
              <p:grpSpPr>
                <a:xfrm flipH="1">
                  <a:off x="3526641" y="5383356"/>
                  <a:ext cx="172639" cy="247012"/>
                  <a:chOff x="3224378" y="5356184"/>
                  <a:chExt cx="203350" cy="299649"/>
                </a:xfrm>
              </p:grpSpPr>
              <p:sp>
                <p:nvSpPr>
                  <p:cNvPr id="963" name="月 962"/>
                  <p:cNvSpPr/>
                  <p:nvPr/>
                </p:nvSpPr>
                <p:spPr>
                  <a:xfrm>
                    <a:off x="3224378" y="5381649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64" name="月 963"/>
                  <p:cNvSpPr/>
                  <p:nvPr/>
                </p:nvSpPr>
                <p:spPr>
                  <a:xfrm>
                    <a:off x="3296816" y="5367398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65" name="月 964"/>
                  <p:cNvSpPr/>
                  <p:nvPr/>
                </p:nvSpPr>
                <p:spPr>
                  <a:xfrm>
                    <a:off x="3368824" y="5356184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945" name="円/楕円 314"/>
              <p:cNvSpPr/>
              <p:nvPr/>
            </p:nvSpPr>
            <p:spPr>
              <a:xfrm>
                <a:off x="4750582" y="1645097"/>
                <a:ext cx="170126" cy="184701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46" name="円/楕円 315"/>
              <p:cNvSpPr/>
              <p:nvPr/>
            </p:nvSpPr>
            <p:spPr>
              <a:xfrm>
                <a:off x="5106682" y="1645097"/>
                <a:ext cx="170126" cy="184701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47" name="円/楕円 316"/>
              <p:cNvSpPr/>
              <p:nvPr/>
            </p:nvSpPr>
            <p:spPr>
              <a:xfrm>
                <a:off x="4790298" y="1673564"/>
                <a:ext cx="90694" cy="106980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48" name="円/楕円 317"/>
              <p:cNvSpPr/>
              <p:nvPr/>
            </p:nvSpPr>
            <p:spPr>
              <a:xfrm>
                <a:off x="4811346" y="1681117"/>
                <a:ext cx="45719" cy="53929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49" name="円/楕円 318"/>
              <p:cNvSpPr/>
              <p:nvPr/>
            </p:nvSpPr>
            <p:spPr>
              <a:xfrm>
                <a:off x="5146546" y="1673564"/>
                <a:ext cx="90694" cy="106980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50" name="円/楕円 319"/>
              <p:cNvSpPr/>
              <p:nvPr/>
            </p:nvSpPr>
            <p:spPr>
              <a:xfrm>
                <a:off x="5167594" y="1681117"/>
                <a:ext cx="45719" cy="53929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007" name="グループ化 1006"/>
          <p:cNvGrpSpPr/>
          <p:nvPr/>
        </p:nvGrpSpPr>
        <p:grpSpPr>
          <a:xfrm>
            <a:off x="401264" y="1180031"/>
            <a:ext cx="1548011" cy="1278580"/>
            <a:chOff x="97065" y="580219"/>
            <a:chExt cx="2001560" cy="1653188"/>
          </a:xfrm>
        </p:grpSpPr>
        <p:grpSp>
          <p:nvGrpSpPr>
            <p:cNvPr id="1008" name="グループ化 1007"/>
            <p:cNvGrpSpPr/>
            <p:nvPr/>
          </p:nvGrpSpPr>
          <p:grpSpPr>
            <a:xfrm>
              <a:off x="97065" y="1240881"/>
              <a:ext cx="2001560" cy="992526"/>
              <a:chOff x="4935157" y="965975"/>
              <a:chExt cx="2891520" cy="1433836"/>
            </a:xfrm>
          </p:grpSpPr>
          <p:sp>
            <p:nvSpPr>
              <p:cNvPr id="1038" name="片側の 2 つの角を丸めた四角形 1037"/>
              <p:cNvSpPr/>
              <p:nvPr/>
            </p:nvSpPr>
            <p:spPr>
              <a:xfrm>
                <a:off x="5726958" y="965976"/>
                <a:ext cx="1303020" cy="878840"/>
              </a:xfrm>
              <a:prstGeom prst="round2SameRect">
                <a:avLst>
                  <a:gd name="adj1" fmla="val 22549"/>
                  <a:gd name="adj2" fmla="val 0"/>
                </a:avLst>
              </a:prstGeom>
              <a:pattFill prst="lgCheck">
                <a:fgClr>
                  <a:srgbClr val="FF0000"/>
                </a:fgClr>
                <a:bgClr>
                  <a:srgbClr val="FF99CC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39" name="二等辺三角形 1038"/>
              <p:cNvSpPr/>
              <p:nvPr/>
            </p:nvSpPr>
            <p:spPr>
              <a:xfrm rot="10800000">
                <a:off x="6179399" y="1105932"/>
                <a:ext cx="413379" cy="432813"/>
              </a:xfrm>
              <a:prstGeom prst="triangl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040" name="グループ化 1039"/>
              <p:cNvGrpSpPr/>
              <p:nvPr/>
            </p:nvGrpSpPr>
            <p:grpSpPr>
              <a:xfrm>
                <a:off x="5983171" y="965975"/>
                <a:ext cx="799974" cy="624083"/>
                <a:chOff x="5559551" y="2748280"/>
                <a:chExt cx="799974" cy="766188"/>
              </a:xfrm>
              <a:pattFill prst="lgCheck">
                <a:fgClr>
                  <a:srgbClr val="FF0000"/>
                </a:fgClr>
                <a:bgClr>
                  <a:srgbClr val="FF99CC"/>
                </a:bgClr>
              </a:pattFill>
            </p:grpSpPr>
            <p:sp>
              <p:nvSpPr>
                <p:cNvPr id="1061" name="フリーフォーム 1060"/>
                <p:cNvSpPr/>
                <p:nvPr/>
              </p:nvSpPr>
              <p:spPr>
                <a:xfrm flipH="1">
                  <a:off x="5559551" y="2748280"/>
                  <a:ext cx="431520" cy="744252"/>
                </a:xfrm>
                <a:custGeom>
                  <a:avLst/>
                  <a:gdLst>
                    <a:gd name="connsiteX0" fmla="*/ 431520 w 431520"/>
                    <a:gd name="connsiteY0" fmla="*/ 0 h 744252"/>
                    <a:gd name="connsiteX1" fmla="*/ 251110 w 431520"/>
                    <a:gd name="connsiteY1" fmla="*/ 0 h 744252"/>
                    <a:gd name="connsiteX2" fmla="*/ 0 w 431520"/>
                    <a:gd name="connsiteY2" fmla="*/ 559979 h 744252"/>
                    <a:gd name="connsiteX3" fmla="*/ 97777 w 431520"/>
                    <a:gd name="connsiteY3" fmla="*/ 744252 h 744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1520" h="744252">
                      <a:moveTo>
                        <a:pt x="431520" y="0"/>
                      </a:moveTo>
                      <a:lnTo>
                        <a:pt x="251110" y="0"/>
                      </a:lnTo>
                      <a:lnTo>
                        <a:pt x="0" y="559979"/>
                      </a:lnTo>
                      <a:lnTo>
                        <a:pt x="97777" y="744252"/>
                      </a:ln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62" name="平行四辺形 1061"/>
                <p:cNvSpPr/>
                <p:nvPr/>
              </p:nvSpPr>
              <p:spPr>
                <a:xfrm>
                  <a:off x="5835535" y="2748280"/>
                  <a:ext cx="523990" cy="766188"/>
                </a:xfrm>
                <a:prstGeom prst="parallelogram">
                  <a:avLst>
                    <a:gd name="adj" fmla="val 65570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041" name="角丸四角形 1040"/>
              <p:cNvSpPr/>
              <p:nvPr/>
            </p:nvSpPr>
            <p:spPr>
              <a:xfrm>
                <a:off x="5618625" y="1501970"/>
                <a:ext cx="1519686" cy="517796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42" name="角丸四角形 1041"/>
              <p:cNvSpPr/>
              <p:nvPr/>
            </p:nvSpPr>
            <p:spPr>
              <a:xfrm>
                <a:off x="5618625" y="1647162"/>
                <a:ext cx="1519686" cy="517796"/>
              </a:xfrm>
              <a:prstGeom prst="roundRect">
                <a:avLst>
                  <a:gd name="adj" fmla="val 50000"/>
                </a:avLst>
              </a:prstGeom>
              <a:solidFill>
                <a:srgbClr val="5B9BD5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43" name="角丸四角形 1042"/>
              <p:cNvSpPr/>
              <p:nvPr/>
            </p:nvSpPr>
            <p:spPr>
              <a:xfrm>
                <a:off x="5761066" y="1646239"/>
                <a:ext cx="1234804" cy="58622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44" name="角丸四角形 1043"/>
              <p:cNvSpPr/>
              <p:nvPr/>
            </p:nvSpPr>
            <p:spPr>
              <a:xfrm>
                <a:off x="5997952" y="1646239"/>
                <a:ext cx="761032" cy="586222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45" name="角丸四角形 1044"/>
              <p:cNvSpPr/>
              <p:nvPr/>
            </p:nvSpPr>
            <p:spPr>
              <a:xfrm>
                <a:off x="6186396" y="1646239"/>
                <a:ext cx="406383" cy="58622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046" name="グループ化 1045"/>
              <p:cNvGrpSpPr/>
              <p:nvPr/>
            </p:nvGrpSpPr>
            <p:grpSpPr>
              <a:xfrm>
                <a:off x="5828277" y="2100109"/>
                <a:ext cx="1094261" cy="299702"/>
                <a:chOff x="2610657" y="3882413"/>
                <a:chExt cx="1094261" cy="299702"/>
              </a:xfrm>
              <a:solidFill>
                <a:srgbClr val="FFCC99"/>
              </a:solidFill>
            </p:grpSpPr>
            <p:grpSp>
              <p:nvGrpSpPr>
                <p:cNvPr id="1049" name="グループ化 1048"/>
                <p:cNvGrpSpPr/>
                <p:nvPr/>
              </p:nvGrpSpPr>
              <p:grpSpPr>
                <a:xfrm rot="20656335">
                  <a:off x="2610657" y="3882413"/>
                  <a:ext cx="562546" cy="299702"/>
                  <a:chOff x="1271282" y="4221958"/>
                  <a:chExt cx="903520" cy="404758"/>
                </a:xfrm>
                <a:grpFill/>
              </p:grpSpPr>
              <p:sp>
                <p:nvSpPr>
                  <p:cNvPr id="1056" name="円/楕円 31"/>
                  <p:cNvSpPr/>
                  <p:nvPr/>
                </p:nvSpPr>
                <p:spPr>
                  <a:xfrm>
                    <a:off x="1271282" y="4221958"/>
                    <a:ext cx="660044" cy="325835"/>
                  </a:xfrm>
                  <a:custGeom>
                    <a:avLst/>
                    <a:gdLst>
                      <a:gd name="connsiteX0" fmla="*/ 0 w 921543"/>
                      <a:gd name="connsiteY0" fmla="*/ 227390 h 454780"/>
                      <a:gd name="connsiteX1" fmla="*/ 460772 w 921543"/>
                      <a:gd name="connsiteY1" fmla="*/ 0 h 454780"/>
                      <a:gd name="connsiteX2" fmla="*/ 921544 w 921543"/>
                      <a:gd name="connsiteY2" fmla="*/ 227390 h 454780"/>
                      <a:gd name="connsiteX3" fmla="*/ 460772 w 921543"/>
                      <a:gd name="connsiteY3" fmla="*/ 454780 h 454780"/>
                      <a:gd name="connsiteX4" fmla="*/ 0 w 921543"/>
                      <a:gd name="connsiteY4" fmla="*/ 227390 h 454780"/>
                      <a:gd name="connsiteX0" fmla="*/ 35 w 921579"/>
                      <a:gd name="connsiteY0" fmla="*/ 227390 h 340824"/>
                      <a:gd name="connsiteX1" fmla="*/ 460807 w 921579"/>
                      <a:gd name="connsiteY1" fmla="*/ 0 h 340824"/>
                      <a:gd name="connsiteX2" fmla="*/ 921579 w 921579"/>
                      <a:gd name="connsiteY2" fmla="*/ 227390 h 340824"/>
                      <a:gd name="connsiteX3" fmla="*/ 479857 w 921579"/>
                      <a:gd name="connsiteY3" fmla="*/ 340480 h 340824"/>
                      <a:gd name="connsiteX4" fmla="*/ 35 w 921579"/>
                      <a:gd name="connsiteY4" fmla="*/ 227390 h 340824"/>
                      <a:gd name="connsiteX0" fmla="*/ 35 w 921579"/>
                      <a:gd name="connsiteY0" fmla="*/ 227390 h 358777"/>
                      <a:gd name="connsiteX1" fmla="*/ 460807 w 921579"/>
                      <a:gd name="connsiteY1" fmla="*/ 0 h 358777"/>
                      <a:gd name="connsiteX2" fmla="*/ 921579 w 921579"/>
                      <a:gd name="connsiteY2" fmla="*/ 227390 h 358777"/>
                      <a:gd name="connsiteX3" fmla="*/ 479857 w 921579"/>
                      <a:gd name="connsiteY3" fmla="*/ 340480 h 358777"/>
                      <a:gd name="connsiteX4" fmla="*/ 35 w 921579"/>
                      <a:gd name="connsiteY4" fmla="*/ 227390 h 358777"/>
                      <a:gd name="connsiteX0" fmla="*/ 24 w 888230"/>
                      <a:gd name="connsiteY0" fmla="*/ 227501 h 350077"/>
                      <a:gd name="connsiteX1" fmla="*/ 460796 w 888230"/>
                      <a:gd name="connsiteY1" fmla="*/ 111 h 350077"/>
                      <a:gd name="connsiteX2" fmla="*/ 888230 w 888230"/>
                      <a:gd name="connsiteY2" fmla="*/ 258458 h 350077"/>
                      <a:gd name="connsiteX3" fmla="*/ 479846 w 888230"/>
                      <a:gd name="connsiteY3" fmla="*/ 340591 h 350077"/>
                      <a:gd name="connsiteX4" fmla="*/ 24 w 888230"/>
                      <a:gd name="connsiteY4" fmla="*/ 227501 h 350077"/>
                      <a:gd name="connsiteX0" fmla="*/ 33 w 888239"/>
                      <a:gd name="connsiteY0" fmla="*/ 228482 h 351058"/>
                      <a:gd name="connsiteX1" fmla="*/ 460805 w 888239"/>
                      <a:gd name="connsiteY1" fmla="*/ 1092 h 351058"/>
                      <a:gd name="connsiteX2" fmla="*/ 888239 w 888239"/>
                      <a:gd name="connsiteY2" fmla="*/ 259439 h 351058"/>
                      <a:gd name="connsiteX3" fmla="*/ 479855 w 888239"/>
                      <a:gd name="connsiteY3" fmla="*/ 341572 h 351058"/>
                      <a:gd name="connsiteX4" fmla="*/ 33 w 888239"/>
                      <a:gd name="connsiteY4" fmla="*/ 228482 h 351058"/>
                      <a:gd name="connsiteX0" fmla="*/ 21 w 921564"/>
                      <a:gd name="connsiteY0" fmla="*/ 218063 h 350850"/>
                      <a:gd name="connsiteX1" fmla="*/ 494130 w 921564"/>
                      <a:gd name="connsiteY1" fmla="*/ 198 h 350850"/>
                      <a:gd name="connsiteX2" fmla="*/ 921564 w 921564"/>
                      <a:gd name="connsiteY2" fmla="*/ 258545 h 350850"/>
                      <a:gd name="connsiteX3" fmla="*/ 513180 w 921564"/>
                      <a:gd name="connsiteY3" fmla="*/ 340678 h 350850"/>
                      <a:gd name="connsiteX4" fmla="*/ 21 w 921564"/>
                      <a:gd name="connsiteY4" fmla="*/ 218063 h 350850"/>
                      <a:gd name="connsiteX0" fmla="*/ 34 w 921577"/>
                      <a:gd name="connsiteY0" fmla="*/ 218057 h 331822"/>
                      <a:gd name="connsiteX1" fmla="*/ 494143 w 921577"/>
                      <a:gd name="connsiteY1" fmla="*/ 192 h 331822"/>
                      <a:gd name="connsiteX2" fmla="*/ 921577 w 921577"/>
                      <a:gd name="connsiteY2" fmla="*/ 258539 h 331822"/>
                      <a:gd name="connsiteX3" fmla="*/ 517955 w 921577"/>
                      <a:gd name="connsiteY3" fmla="*/ 304954 h 331822"/>
                      <a:gd name="connsiteX4" fmla="*/ 34 w 921577"/>
                      <a:gd name="connsiteY4" fmla="*/ 218057 h 331822"/>
                      <a:gd name="connsiteX0" fmla="*/ 34 w 921577"/>
                      <a:gd name="connsiteY0" fmla="*/ 218057 h 342993"/>
                      <a:gd name="connsiteX1" fmla="*/ 494143 w 921577"/>
                      <a:gd name="connsiteY1" fmla="*/ 192 h 342993"/>
                      <a:gd name="connsiteX2" fmla="*/ 921577 w 921577"/>
                      <a:gd name="connsiteY2" fmla="*/ 258539 h 342993"/>
                      <a:gd name="connsiteX3" fmla="*/ 517955 w 921577"/>
                      <a:gd name="connsiteY3" fmla="*/ 304954 h 342993"/>
                      <a:gd name="connsiteX4" fmla="*/ 34 w 921577"/>
                      <a:gd name="connsiteY4" fmla="*/ 218057 h 342993"/>
                      <a:gd name="connsiteX0" fmla="*/ 22 w 921565"/>
                      <a:gd name="connsiteY0" fmla="*/ 218046 h 318209"/>
                      <a:gd name="connsiteX1" fmla="*/ 494131 w 921565"/>
                      <a:gd name="connsiteY1" fmla="*/ 181 h 318209"/>
                      <a:gd name="connsiteX2" fmla="*/ 921565 w 921565"/>
                      <a:gd name="connsiteY2" fmla="*/ 258528 h 318209"/>
                      <a:gd name="connsiteX3" fmla="*/ 513180 w 921565"/>
                      <a:gd name="connsiteY3" fmla="*/ 240649 h 318209"/>
                      <a:gd name="connsiteX4" fmla="*/ 22 w 921565"/>
                      <a:gd name="connsiteY4" fmla="*/ 218046 h 318209"/>
                      <a:gd name="connsiteX0" fmla="*/ 22 w 921565"/>
                      <a:gd name="connsiteY0" fmla="*/ 218046 h 340268"/>
                      <a:gd name="connsiteX1" fmla="*/ 494131 w 921565"/>
                      <a:gd name="connsiteY1" fmla="*/ 181 h 340268"/>
                      <a:gd name="connsiteX2" fmla="*/ 921565 w 921565"/>
                      <a:gd name="connsiteY2" fmla="*/ 258528 h 340268"/>
                      <a:gd name="connsiteX3" fmla="*/ 513180 w 921565"/>
                      <a:gd name="connsiteY3" fmla="*/ 240649 h 340268"/>
                      <a:gd name="connsiteX4" fmla="*/ 22 w 921565"/>
                      <a:gd name="connsiteY4" fmla="*/ 218046 h 340268"/>
                      <a:gd name="connsiteX0" fmla="*/ 2 w 921545"/>
                      <a:gd name="connsiteY0" fmla="*/ 220424 h 342646"/>
                      <a:gd name="connsiteX1" fmla="*/ 517923 w 921545"/>
                      <a:gd name="connsiteY1" fmla="*/ 178 h 342646"/>
                      <a:gd name="connsiteX2" fmla="*/ 921545 w 921545"/>
                      <a:gd name="connsiteY2" fmla="*/ 260906 h 342646"/>
                      <a:gd name="connsiteX3" fmla="*/ 513160 w 921545"/>
                      <a:gd name="connsiteY3" fmla="*/ 243027 h 342646"/>
                      <a:gd name="connsiteX4" fmla="*/ 2 w 921545"/>
                      <a:gd name="connsiteY4" fmla="*/ 220424 h 342646"/>
                      <a:gd name="connsiteX0" fmla="*/ 2 w 921545"/>
                      <a:gd name="connsiteY0" fmla="*/ 220288 h 342510"/>
                      <a:gd name="connsiteX1" fmla="*/ 517923 w 921545"/>
                      <a:gd name="connsiteY1" fmla="*/ 42 h 342510"/>
                      <a:gd name="connsiteX2" fmla="*/ 921545 w 921545"/>
                      <a:gd name="connsiteY2" fmla="*/ 260770 h 342510"/>
                      <a:gd name="connsiteX3" fmla="*/ 513160 w 921545"/>
                      <a:gd name="connsiteY3" fmla="*/ 242891 h 342510"/>
                      <a:gd name="connsiteX4" fmla="*/ 2 w 921545"/>
                      <a:gd name="connsiteY4" fmla="*/ 220288 h 342510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4449 w 749804"/>
                      <a:gd name="connsiteY0" fmla="*/ 93794 h 375291"/>
                      <a:gd name="connsiteX1" fmla="*/ 346182 w 749804"/>
                      <a:gd name="connsiteY1" fmla="*/ 32823 h 375291"/>
                      <a:gd name="connsiteX2" fmla="*/ 749804 w 749804"/>
                      <a:gd name="connsiteY2" fmla="*/ 293551 h 375291"/>
                      <a:gd name="connsiteX3" fmla="*/ 341419 w 749804"/>
                      <a:gd name="connsiteY3" fmla="*/ 275672 h 375291"/>
                      <a:gd name="connsiteX4" fmla="*/ 4449 w 749804"/>
                      <a:gd name="connsiteY4" fmla="*/ 93794 h 3752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49804" h="375291">
                        <a:moveTo>
                          <a:pt x="4449" y="93794"/>
                        </a:moveTo>
                        <a:cubicBezTo>
                          <a:pt x="42730" y="-76323"/>
                          <a:pt x="92579" y="37982"/>
                          <a:pt x="346182" y="32823"/>
                        </a:cubicBezTo>
                        <a:cubicBezTo>
                          <a:pt x="599785" y="27664"/>
                          <a:pt x="749804" y="167967"/>
                          <a:pt x="749804" y="293551"/>
                        </a:cubicBezTo>
                        <a:cubicBezTo>
                          <a:pt x="749804" y="419135"/>
                          <a:pt x="499772" y="389575"/>
                          <a:pt x="341419" y="275672"/>
                        </a:cubicBezTo>
                        <a:cubicBezTo>
                          <a:pt x="183066" y="161769"/>
                          <a:pt x="-33832" y="263911"/>
                          <a:pt x="4449" y="93794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57" name="円/楕円 32"/>
                  <p:cNvSpPr/>
                  <p:nvPr/>
                </p:nvSpPr>
                <p:spPr>
                  <a:xfrm rot="1534639">
                    <a:off x="1822236" y="4405820"/>
                    <a:ext cx="342707" cy="11986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58" name="円/楕円 32"/>
                  <p:cNvSpPr/>
                  <p:nvPr/>
                </p:nvSpPr>
                <p:spPr>
                  <a:xfrm rot="1295949">
                    <a:off x="1787329" y="4444971"/>
                    <a:ext cx="387473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59" name="円/楕円 32"/>
                  <p:cNvSpPr/>
                  <p:nvPr/>
                </p:nvSpPr>
                <p:spPr>
                  <a:xfrm rot="1011749">
                    <a:off x="1756613" y="4466338"/>
                    <a:ext cx="352424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60" name="円/楕円 32"/>
                  <p:cNvSpPr/>
                  <p:nvPr/>
                </p:nvSpPr>
                <p:spPr>
                  <a:xfrm rot="1011749">
                    <a:off x="1714531" y="4491696"/>
                    <a:ext cx="247156" cy="13502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050" name="グループ化 1049"/>
                <p:cNvGrpSpPr/>
                <p:nvPr/>
              </p:nvGrpSpPr>
              <p:grpSpPr>
                <a:xfrm rot="943665" flipH="1">
                  <a:off x="3142372" y="3882413"/>
                  <a:ext cx="562546" cy="299702"/>
                  <a:chOff x="1271282" y="4221958"/>
                  <a:chExt cx="903520" cy="404758"/>
                </a:xfrm>
                <a:grpFill/>
              </p:grpSpPr>
              <p:sp>
                <p:nvSpPr>
                  <p:cNvPr id="1051" name="円/楕円 31"/>
                  <p:cNvSpPr/>
                  <p:nvPr/>
                </p:nvSpPr>
                <p:spPr>
                  <a:xfrm>
                    <a:off x="1271282" y="4221958"/>
                    <a:ext cx="660044" cy="325835"/>
                  </a:xfrm>
                  <a:custGeom>
                    <a:avLst/>
                    <a:gdLst>
                      <a:gd name="connsiteX0" fmla="*/ 0 w 921543"/>
                      <a:gd name="connsiteY0" fmla="*/ 227390 h 454780"/>
                      <a:gd name="connsiteX1" fmla="*/ 460772 w 921543"/>
                      <a:gd name="connsiteY1" fmla="*/ 0 h 454780"/>
                      <a:gd name="connsiteX2" fmla="*/ 921544 w 921543"/>
                      <a:gd name="connsiteY2" fmla="*/ 227390 h 454780"/>
                      <a:gd name="connsiteX3" fmla="*/ 460772 w 921543"/>
                      <a:gd name="connsiteY3" fmla="*/ 454780 h 454780"/>
                      <a:gd name="connsiteX4" fmla="*/ 0 w 921543"/>
                      <a:gd name="connsiteY4" fmla="*/ 227390 h 454780"/>
                      <a:gd name="connsiteX0" fmla="*/ 35 w 921579"/>
                      <a:gd name="connsiteY0" fmla="*/ 227390 h 340824"/>
                      <a:gd name="connsiteX1" fmla="*/ 460807 w 921579"/>
                      <a:gd name="connsiteY1" fmla="*/ 0 h 340824"/>
                      <a:gd name="connsiteX2" fmla="*/ 921579 w 921579"/>
                      <a:gd name="connsiteY2" fmla="*/ 227390 h 340824"/>
                      <a:gd name="connsiteX3" fmla="*/ 479857 w 921579"/>
                      <a:gd name="connsiteY3" fmla="*/ 340480 h 340824"/>
                      <a:gd name="connsiteX4" fmla="*/ 35 w 921579"/>
                      <a:gd name="connsiteY4" fmla="*/ 227390 h 340824"/>
                      <a:gd name="connsiteX0" fmla="*/ 35 w 921579"/>
                      <a:gd name="connsiteY0" fmla="*/ 227390 h 358777"/>
                      <a:gd name="connsiteX1" fmla="*/ 460807 w 921579"/>
                      <a:gd name="connsiteY1" fmla="*/ 0 h 358777"/>
                      <a:gd name="connsiteX2" fmla="*/ 921579 w 921579"/>
                      <a:gd name="connsiteY2" fmla="*/ 227390 h 358777"/>
                      <a:gd name="connsiteX3" fmla="*/ 479857 w 921579"/>
                      <a:gd name="connsiteY3" fmla="*/ 340480 h 358777"/>
                      <a:gd name="connsiteX4" fmla="*/ 35 w 921579"/>
                      <a:gd name="connsiteY4" fmla="*/ 227390 h 358777"/>
                      <a:gd name="connsiteX0" fmla="*/ 24 w 888230"/>
                      <a:gd name="connsiteY0" fmla="*/ 227501 h 350077"/>
                      <a:gd name="connsiteX1" fmla="*/ 460796 w 888230"/>
                      <a:gd name="connsiteY1" fmla="*/ 111 h 350077"/>
                      <a:gd name="connsiteX2" fmla="*/ 888230 w 888230"/>
                      <a:gd name="connsiteY2" fmla="*/ 258458 h 350077"/>
                      <a:gd name="connsiteX3" fmla="*/ 479846 w 888230"/>
                      <a:gd name="connsiteY3" fmla="*/ 340591 h 350077"/>
                      <a:gd name="connsiteX4" fmla="*/ 24 w 888230"/>
                      <a:gd name="connsiteY4" fmla="*/ 227501 h 350077"/>
                      <a:gd name="connsiteX0" fmla="*/ 33 w 888239"/>
                      <a:gd name="connsiteY0" fmla="*/ 228482 h 351058"/>
                      <a:gd name="connsiteX1" fmla="*/ 460805 w 888239"/>
                      <a:gd name="connsiteY1" fmla="*/ 1092 h 351058"/>
                      <a:gd name="connsiteX2" fmla="*/ 888239 w 888239"/>
                      <a:gd name="connsiteY2" fmla="*/ 259439 h 351058"/>
                      <a:gd name="connsiteX3" fmla="*/ 479855 w 888239"/>
                      <a:gd name="connsiteY3" fmla="*/ 341572 h 351058"/>
                      <a:gd name="connsiteX4" fmla="*/ 33 w 888239"/>
                      <a:gd name="connsiteY4" fmla="*/ 228482 h 351058"/>
                      <a:gd name="connsiteX0" fmla="*/ 21 w 921564"/>
                      <a:gd name="connsiteY0" fmla="*/ 218063 h 350850"/>
                      <a:gd name="connsiteX1" fmla="*/ 494130 w 921564"/>
                      <a:gd name="connsiteY1" fmla="*/ 198 h 350850"/>
                      <a:gd name="connsiteX2" fmla="*/ 921564 w 921564"/>
                      <a:gd name="connsiteY2" fmla="*/ 258545 h 350850"/>
                      <a:gd name="connsiteX3" fmla="*/ 513180 w 921564"/>
                      <a:gd name="connsiteY3" fmla="*/ 340678 h 350850"/>
                      <a:gd name="connsiteX4" fmla="*/ 21 w 921564"/>
                      <a:gd name="connsiteY4" fmla="*/ 218063 h 350850"/>
                      <a:gd name="connsiteX0" fmla="*/ 34 w 921577"/>
                      <a:gd name="connsiteY0" fmla="*/ 218057 h 331822"/>
                      <a:gd name="connsiteX1" fmla="*/ 494143 w 921577"/>
                      <a:gd name="connsiteY1" fmla="*/ 192 h 331822"/>
                      <a:gd name="connsiteX2" fmla="*/ 921577 w 921577"/>
                      <a:gd name="connsiteY2" fmla="*/ 258539 h 331822"/>
                      <a:gd name="connsiteX3" fmla="*/ 517955 w 921577"/>
                      <a:gd name="connsiteY3" fmla="*/ 304954 h 331822"/>
                      <a:gd name="connsiteX4" fmla="*/ 34 w 921577"/>
                      <a:gd name="connsiteY4" fmla="*/ 218057 h 331822"/>
                      <a:gd name="connsiteX0" fmla="*/ 34 w 921577"/>
                      <a:gd name="connsiteY0" fmla="*/ 218057 h 342993"/>
                      <a:gd name="connsiteX1" fmla="*/ 494143 w 921577"/>
                      <a:gd name="connsiteY1" fmla="*/ 192 h 342993"/>
                      <a:gd name="connsiteX2" fmla="*/ 921577 w 921577"/>
                      <a:gd name="connsiteY2" fmla="*/ 258539 h 342993"/>
                      <a:gd name="connsiteX3" fmla="*/ 517955 w 921577"/>
                      <a:gd name="connsiteY3" fmla="*/ 304954 h 342993"/>
                      <a:gd name="connsiteX4" fmla="*/ 34 w 921577"/>
                      <a:gd name="connsiteY4" fmla="*/ 218057 h 342993"/>
                      <a:gd name="connsiteX0" fmla="*/ 22 w 921565"/>
                      <a:gd name="connsiteY0" fmla="*/ 218046 h 318209"/>
                      <a:gd name="connsiteX1" fmla="*/ 494131 w 921565"/>
                      <a:gd name="connsiteY1" fmla="*/ 181 h 318209"/>
                      <a:gd name="connsiteX2" fmla="*/ 921565 w 921565"/>
                      <a:gd name="connsiteY2" fmla="*/ 258528 h 318209"/>
                      <a:gd name="connsiteX3" fmla="*/ 513180 w 921565"/>
                      <a:gd name="connsiteY3" fmla="*/ 240649 h 318209"/>
                      <a:gd name="connsiteX4" fmla="*/ 22 w 921565"/>
                      <a:gd name="connsiteY4" fmla="*/ 218046 h 318209"/>
                      <a:gd name="connsiteX0" fmla="*/ 22 w 921565"/>
                      <a:gd name="connsiteY0" fmla="*/ 218046 h 340268"/>
                      <a:gd name="connsiteX1" fmla="*/ 494131 w 921565"/>
                      <a:gd name="connsiteY1" fmla="*/ 181 h 340268"/>
                      <a:gd name="connsiteX2" fmla="*/ 921565 w 921565"/>
                      <a:gd name="connsiteY2" fmla="*/ 258528 h 340268"/>
                      <a:gd name="connsiteX3" fmla="*/ 513180 w 921565"/>
                      <a:gd name="connsiteY3" fmla="*/ 240649 h 340268"/>
                      <a:gd name="connsiteX4" fmla="*/ 22 w 921565"/>
                      <a:gd name="connsiteY4" fmla="*/ 218046 h 340268"/>
                      <a:gd name="connsiteX0" fmla="*/ 2 w 921545"/>
                      <a:gd name="connsiteY0" fmla="*/ 220424 h 342646"/>
                      <a:gd name="connsiteX1" fmla="*/ 517923 w 921545"/>
                      <a:gd name="connsiteY1" fmla="*/ 178 h 342646"/>
                      <a:gd name="connsiteX2" fmla="*/ 921545 w 921545"/>
                      <a:gd name="connsiteY2" fmla="*/ 260906 h 342646"/>
                      <a:gd name="connsiteX3" fmla="*/ 513160 w 921545"/>
                      <a:gd name="connsiteY3" fmla="*/ 243027 h 342646"/>
                      <a:gd name="connsiteX4" fmla="*/ 2 w 921545"/>
                      <a:gd name="connsiteY4" fmla="*/ 220424 h 342646"/>
                      <a:gd name="connsiteX0" fmla="*/ 2 w 921545"/>
                      <a:gd name="connsiteY0" fmla="*/ 220288 h 342510"/>
                      <a:gd name="connsiteX1" fmla="*/ 517923 w 921545"/>
                      <a:gd name="connsiteY1" fmla="*/ 42 h 342510"/>
                      <a:gd name="connsiteX2" fmla="*/ 921545 w 921545"/>
                      <a:gd name="connsiteY2" fmla="*/ 260770 h 342510"/>
                      <a:gd name="connsiteX3" fmla="*/ 513160 w 921545"/>
                      <a:gd name="connsiteY3" fmla="*/ 242891 h 342510"/>
                      <a:gd name="connsiteX4" fmla="*/ 2 w 921545"/>
                      <a:gd name="connsiteY4" fmla="*/ 220288 h 342510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4449 w 749804"/>
                      <a:gd name="connsiteY0" fmla="*/ 93794 h 375291"/>
                      <a:gd name="connsiteX1" fmla="*/ 346182 w 749804"/>
                      <a:gd name="connsiteY1" fmla="*/ 32823 h 375291"/>
                      <a:gd name="connsiteX2" fmla="*/ 749804 w 749804"/>
                      <a:gd name="connsiteY2" fmla="*/ 293551 h 375291"/>
                      <a:gd name="connsiteX3" fmla="*/ 341419 w 749804"/>
                      <a:gd name="connsiteY3" fmla="*/ 275672 h 375291"/>
                      <a:gd name="connsiteX4" fmla="*/ 4449 w 749804"/>
                      <a:gd name="connsiteY4" fmla="*/ 93794 h 3752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49804" h="375291">
                        <a:moveTo>
                          <a:pt x="4449" y="93794"/>
                        </a:moveTo>
                        <a:cubicBezTo>
                          <a:pt x="42730" y="-76323"/>
                          <a:pt x="92579" y="37982"/>
                          <a:pt x="346182" y="32823"/>
                        </a:cubicBezTo>
                        <a:cubicBezTo>
                          <a:pt x="599785" y="27664"/>
                          <a:pt x="749804" y="167967"/>
                          <a:pt x="749804" y="293551"/>
                        </a:cubicBezTo>
                        <a:cubicBezTo>
                          <a:pt x="749804" y="419135"/>
                          <a:pt x="499772" y="389575"/>
                          <a:pt x="341419" y="275672"/>
                        </a:cubicBezTo>
                        <a:cubicBezTo>
                          <a:pt x="183066" y="161769"/>
                          <a:pt x="-33832" y="263911"/>
                          <a:pt x="4449" y="93794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52" name="円/楕円 32"/>
                  <p:cNvSpPr/>
                  <p:nvPr/>
                </p:nvSpPr>
                <p:spPr>
                  <a:xfrm rot="1534639">
                    <a:off x="1822236" y="4405820"/>
                    <a:ext cx="342707" cy="11986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53" name="円/楕円 32"/>
                  <p:cNvSpPr/>
                  <p:nvPr/>
                </p:nvSpPr>
                <p:spPr>
                  <a:xfrm rot="1295949">
                    <a:off x="1787329" y="4444971"/>
                    <a:ext cx="387473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54" name="円/楕円 32"/>
                  <p:cNvSpPr/>
                  <p:nvPr/>
                </p:nvSpPr>
                <p:spPr>
                  <a:xfrm rot="1011749">
                    <a:off x="1756613" y="4466338"/>
                    <a:ext cx="352424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55" name="円/楕円 32"/>
                  <p:cNvSpPr/>
                  <p:nvPr/>
                </p:nvSpPr>
                <p:spPr>
                  <a:xfrm rot="1011749">
                    <a:off x="1714531" y="4491696"/>
                    <a:ext cx="247156" cy="13502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1047" name="フリーフォーム 1046"/>
              <p:cNvSpPr/>
              <p:nvPr/>
            </p:nvSpPr>
            <p:spPr>
              <a:xfrm>
                <a:off x="4935157" y="1022784"/>
                <a:ext cx="1127398" cy="1292033"/>
              </a:xfrm>
              <a:custGeom>
                <a:avLst/>
                <a:gdLst>
                  <a:gd name="connsiteX0" fmla="*/ 862145 w 1127398"/>
                  <a:gd name="connsiteY0" fmla="*/ 0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862145 w 1127398"/>
                  <a:gd name="connsiteY0" fmla="*/ 0 h 1292033"/>
                  <a:gd name="connsiteX1" fmla="*/ 968513 w 1127398"/>
                  <a:gd name="connsiteY1" fmla="*/ 163536 h 1292033"/>
                  <a:gd name="connsiteX2" fmla="*/ 1070113 w 1127398"/>
                  <a:gd name="connsiteY2" fmla="*/ 331813 h 1292033"/>
                  <a:gd name="connsiteX3" fmla="*/ 1084714 w 1127398"/>
                  <a:gd name="connsiteY3" fmla="*/ 733583 h 1292033"/>
                  <a:gd name="connsiteX4" fmla="*/ 890041 w 1127398"/>
                  <a:gd name="connsiteY4" fmla="*/ 1289960 h 1292033"/>
                  <a:gd name="connsiteX5" fmla="*/ 833274 w 1127398"/>
                  <a:gd name="connsiteY5" fmla="*/ 1289882 h 1292033"/>
                  <a:gd name="connsiteX6" fmla="*/ 822618 w 1127398"/>
                  <a:gd name="connsiteY6" fmla="*/ 1292033 h 1292033"/>
                  <a:gd name="connsiteX7" fmla="*/ 466520 w 1127398"/>
                  <a:gd name="connsiteY7" fmla="*/ 1291142 h 1292033"/>
                  <a:gd name="connsiteX8" fmla="*/ 14455 w 1127398"/>
                  <a:gd name="connsiteY8" fmla="*/ 1198125 h 1292033"/>
                  <a:gd name="connsiteX9" fmla="*/ 344114 w 1127398"/>
                  <a:gd name="connsiteY9" fmla="*/ 848175 h 1292033"/>
                  <a:gd name="connsiteX10" fmla="*/ 582297 w 1127398"/>
                  <a:gd name="connsiteY10" fmla="*/ 500044 h 1292033"/>
                  <a:gd name="connsiteX11" fmla="*/ 584497 w 1127398"/>
                  <a:gd name="connsiteY11" fmla="*/ 497093 h 1292033"/>
                  <a:gd name="connsiteX12" fmla="*/ 632805 w 1127398"/>
                  <a:gd name="connsiteY12" fmla="*/ 378450 h 1292033"/>
                  <a:gd name="connsiteX13" fmla="*/ 862145 w 1127398"/>
                  <a:gd name="connsiteY13" fmla="*/ 0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13" fmla="*/ 1059953 w 1127398"/>
                  <a:gd name="connsiteY13" fmla="*/ 254976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1070113 w 1127398"/>
                  <a:gd name="connsiteY0" fmla="*/ 331813 h 1292033"/>
                  <a:gd name="connsiteX1" fmla="*/ 1084714 w 1127398"/>
                  <a:gd name="connsiteY1" fmla="*/ 733583 h 1292033"/>
                  <a:gd name="connsiteX2" fmla="*/ 890041 w 1127398"/>
                  <a:gd name="connsiteY2" fmla="*/ 1289960 h 1292033"/>
                  <a:gd name="connsiteX3" fmla="*/ 833274 w 1127398"/>
                  <a:gd name="connsiteY3" fmla="*/ 1289882 h 1292033"/>
                  <a:gd name="connsiteX4" fmla="*/ 822618 w 1127398"/>
                  <a:gd name="connsiteY4" fmla="*/ 1292033 h 1292033"/>
                  <a:gd name="connsiteX5" fmla="*/ 466520 w 1127398"/>
                  <a:gd name="connsiteY5" fmla="*/ 1291142 h 1292033"/>
                  <a:gd name="connsiteX6" fmla="*/ 14455 w 1127398"/>
                  <a:gd name="connsiteY6" fmla="*/ 1198125 h 1292033"/>
                  <a:gd name="connsiteX7" fmla="*/ 344114 w 1127398"/>
                  <a:gd name="connsiteY7" fmla="*/ 848175 h 1292033"/>
                  <a:gd name="connsiteX8" fmla="*/ 582297 w 1127398"/>
                  <a:gd name="connsiteY8" fmla="*/ 500044 h 1292033"/>
                  <a:gd name="connsiteX9" fmla="*/ 584497 w 1127398"/>
                  <a:gd name="connsiteY9" fmla="*/ 497093 h 1292033"/>
                  <a:gd name="connsiteX10" fmla="*/ 632805 w 1127398"/>
                  <a:gd name="connsiteY10" fmla="*/ 378450 h 1292033"/>
                  <a:gd name="connsiteX11" fmla="*/ 862145 w 1127398"/>
                  <a:gd name="connsiteY11" fmla="*/ 0 h 1292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7398" h="1292033">
                    <a:moveTo>
                      <a:pt x="1070113" y="331813"/>
                    </a:moveTo>
                    <a:cubicBezTo>
                      <a:pt x="1107208" y="454077"/>
                      <a:pt x="1144356" y="574199"/>
                      <a:pt x="1084714" y="733583"/>
                    </a:cubicBezTo>
                    <a:cubicBezTo>
                      <a:pt x="1200102" y="1209108"/>
                      <a:pt x="1063499" y="1282376"/>
                      <a:pt x="890041" y="1289960"/>
                    </a:cubicBezTo>
                    <a:lnTo>
                      <a:pt x="833274" y="1289882"/>
                    </a:lnTo>
                    <a:lnTo>
                      <a:pt x="822618" y="1292033"/>
                    </a:lnTo>
                    <a:lnTo>
                      <a:pt x="466520" y="1291142"/>
                    </a:lnTo>
                    <a:cubicBezTo>
                      <a:pt x="268421" y="1298046"/>
                      <a:pt x="59135" y="1232488"/>
                      <a:pt x="14455" y="1198125"/>
                    </a:cubicBezTo>
                    <a:cubicBezTo>
                      <a:pt x="-57034" y="1143145"/>
                      <a:pt x="149895" y="1058059"/>
                      <a:pt x="344114" y="848175"/>
                    </a:cubicBezTo>
                    <a:cubicBezTo>
                      <a:pt x="450328" y="733396"/>
                      <a:pt x="522499" y="589412"/>
                      <a:pt x="582297" y="500044"/>
                    </a:cubicBezTo>
                    <a:lnTo>
                      <a:pt x="584497" y="497093"/>
                    </a:lnTo>
                    <a:lnTo>
                      <a:pt x="632805" y="378450"/>
                    </a:lnTo>
                    <a:cubicBezTo>
                      <a:pt x="716630" y="184341"/>
                      <a:pt x="810294" y="13654"/>
                      <a:pt x="862145" y="0"/>
                    </a:cubicBezTo>
                  </a:path>
                </a:pathLst>
              </a:custGeom>
              <a:pattFill prst="lgCheck">
                <a:fgClr>
                  <a:srgbClr val="FF0000"/>
                </a:fgClr>
                <a:bgClr>
                  <a:srgbClr val="FF99CC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48" name="フリーフォーム 1047"/>
              <p:cNvSpPr/>
              <p:nvPr/>
            </p:nvSpPr>
            <p:spPr>
              <a:xfrm flipH="1">
                <a:off x="6699279" y="1022784"/>
                <a:ext cx="1127398" cy="1292033"/>
              </a:xfrm>
              <a:custGeom>
                <a:avLst/>
                <a:gdLst>
                  <a:gd name="connsiteX0" fmla="*/ 862145 w 1127398"/>
                  <a:gd name="connsiteY0" fmla="*/ 0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862145 w 1127398"/>
                  <a:gd name="connsiteY0" fmla="*/ 0 h 1292033"/>
                  <a:gd name="connsiteX1" fmla="*/ 968513 w 1127398"/>
                  <a:gd name="connsiteY1" fmla="*/ 163536 h 1292033"/>
                  <a:gd name="connsiteX2" fmla="*/ 1070113 w 1127398"/>
                  <a:gd name="connsiteY2" fmla="*/ 331813 h 1292033"/>
                  <a:gd name="connsiteX3" fmla="*/ 1084714 w 1127398"/>
                  <a:gd name="connsiteY3" fmla="*/ 733583 h 1292033"/>
                  <a:gd name="connsiteX4" fmla="*/ 890041 w 1127398"/>
                  <a:gd name="connsiteY4" fmla="*/ 1289960 h 1292033"/>
                  <a:gd name="connsiteX5" fmla="*/ 833274 w 1127398"/>
                  <a:gd name="connsiteY5" fmla="*/ 1289882 h 1292033"/>
                  <a:gd name="connsiteX6" fmla="*/ 822618 w 1127398"/>
                  <a:gd name="connsiteY6" fmla="*/ 1292033 h 1292033"/>
                  <a:gd name="connsiteX7" fmla="*/ 466520 w 1127398"/>
                  <a:gd name="connsiteY7" fmla="*/ 1291142 h 1292033"/>
                  <a:gd name="connsiteX8" fmla="*/ 14455 w 1127398"/>
                  <a:gd name="connsiteY8" fmla="*/ 1198125 h 1292033"/>
                  <a:gd name="connsiteX9" fmla="*/ 344114 w 1127398"/>
                  <a:gd name="connsiteY9" fmla="*/ 848175 h 1292033"/>
                  <a:gd name="connsiteX10" fmla="*/ 582297 w 1127398"/>
                  <a:gd name="connsiteY10" fmla="*/ 500044 h 1292033"/>
                  <a:gd name="connsiteX11" fmla="*/ 584497 w 1127398"/>
                  <a:gd name="connsiteY11" fmla="*/ 497093 h 1292033"/>
                  <a:gd name="connsiteX12" fmla="*/ 632805 w 1127398"/>
                  <a:gd name="connsiteY12" fmla="*/ 378450 h 1292033"/>
                  <a:gd name="connsiteX13" fmla="*/ 862145 w 1127398"/>
                  <a:gd name="connsiteY13" fmla="*/ 0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13" fmla="*/ 1059953 w 1127398"/>
                  <a:gd name="connsiteY13" fmla="*/ 254976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1070113 w 1127398"/>
                  <a:gd name="connsiteY0" fmla="*/ 331813 h 1292033"/>
                  <a:gd name="connsiteX1" fmla="*/ 1084714 w 1127398"/>
                  <a:gd name="connsiteY1" fmla="*/ 733583 h 1292033"/>
                  <a:gd name="connsiteX2" fmla="*/ 890041 w 1127398"/>
                  <a:gd name="connsiteY2" fmla="*/ 1289960 h 1292033"/>
                  <a:gd name="connsiteX3" fmla="*/ 833274 w 1127398"/>
                  <a:gd name="connsiteY3" fmla="*/ 1289882 h 1292033"/>
                  <a:gd name="connsiteX4" fmla="*/ 822618 w 1127398"/>
                  <a:gd name="connsiteY4" fmla="*/ 1292033 h 1292033"/>
                  <a:gd name="connsiteX5" fmla="*/ 466520 w 1127398"/>
                  <a:gd name="connsiteY5" fmla="*/ 1291142 h 1292033"/>
                  <a:gd name="connsiteX6" fmla="*/ 14455 w 1127398"/>
                  <a:gd name="connsiteY6" fmla="*/ 1198125 h 1292033"/>
                  <a:gd name="connsiteX7" fmla="*/ 344114 w 1127398"/>
                  <a:gd name="connsiteY7" fmla="*/ 848175 h 1292033"/>
                  <a:gd name="connsiteX8" fmla="*/ 582297 w 1127398"/>
                  <a:gd name="connsiteY8" fmla="*/ 500044 h 1292033"/>
                  <a:gd name="connsiteX9" fmla="*/ 584497 w 1127398"/>
                  <a:gd name="connsiteY9" fmla="*/ 497093 h 1292033"/>
                  <a:gd name="connsiteX10" fmla="*/ 632805 w 1127398"/>
                  <a:gd name="connsiteY10" fmla="*/ 378450 h 1292033"/>
                  <a:gd name="connsiteX11" fmla="*/ 862145 w 1127398"/>
                  <a:gd name="connsiteY11" fmla="*/ 0 h 1292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7398" h="1292033">
                    <a:moveTo>
                      <a:pt x="1070113" y="331813"/>
                    </a:moveTo>
                    <a:cubicBezTo>
                      <a:pt x="1107208" y="454077"/>
                      <a:pt x="1144356" y="574199"/>
                      <a:pt x="1084714" y="733583"/>
                    </a:cubicBezTo>
                    <a:cubicBezTo>
                      <a:pt x="1200102" y="1209108"/>
                      <a:pt x="1063499" y="1282376"/>
                      <a:pt x="890041" y="1289960"/>
                    </a:cubicBezTo>
                    <a:lnTo>
                      <a:pt x="833274" y="1289882"/>
                    </a:lnTo>
                    <a:lnTo>
                      <a:pt x="822618" y="1292033"/>
                    </a:lnTo>
                    <a:lnTo>
                      <a:pt x="466520" y="1291142"/>
                    </a:lnTo>
                    <a:cubicBezTo>
                      <a:pt x="268421" y="1298046"/>
                      <a:pt x="59135" y="1232488"/>
                      <a:pt x="14455" y="1198125"/>
                    </a:cubicBezTo>
                    <a:cubicBezTo>
                      <a:pt x="-57034" y="1143145"/>
                      <a:pt x="149895" y="1058059"/>
                      <a:pt x="344114" y="848175"/>
                    </a:cubicBezTo>
                    <a:cubicBezTo>
                      <a:pt x="450328" y="733396"/>
                      <a:pt x="522499" y="589412"/>
                      <a:pt x="582297" y="500044"/>
                    </a:cubicBezTo>
                    <a:lnTo>
                      <a:pt x="584497" y="497093"/>
                    </a:lnTo>
                    <a:lnTo>
                      <a:pt x="632805" y="378450"/>
                    </a:lnTo>
                    <a:cubicBezTo>
                      <a:pt x="716630" y="184341"/>
                      <a:pt x="810294" y="13654"/>
                      <a:pt x="862145" y="0"/>
                    </a:cubicBezTo>
                  </a:path>
                </a:pathLst>
              </a:custGeom>
              <a:pattFill prst="lgCheck">
                <a:fgClr>
                  <a:srgbClr val="FF0000"/>
                </a:fgClr>
                <a:bgClr>
                  <a:srgbClr val="FF99CC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009" name="グループ化 1008"/>
            <p:cNvGrpSpPr/>
            <p:nvPr/>
          </p:nvGrpSpPr>
          <p:grpSpPr>
            <a:xfrm>
              <a:off x="637810" y="580219"/>
              <a:ext cx="913132" cy="792820"/>
              <a:chOff x="255754" y="1180762"/>
              <a:chExt cx="1319141" cy="1145334"/>
            </a:xfrm>
          </p:grpSpPr>
          <p:sp>
            <p:nvSpPr>
              <p:cNvPr id="1010" name="フリーフォーム 1009"/>
              <p:cNvSpPr/>
              <p:nvPr/>
            </p:nvSpPr>
            <p:spPr>
              <a:xfrm>
                <a:off x="255754" y="1180762"/>
                <a:ext cx="1319141" cy="1007730"/>
              </a:xfrm>
              <a:custGeom>
                <a:avLst/>
                <a:gdLst>
                  <a:gd name="connsiteX0" fmla="*/ 659570 w 1319141"/>
                  <a:gd name="connsiteY0" fmla="*/ 0 h 1007730"/>
                  <a:gd name="connsiteX1" fmla="*/ 1151951 w 1319141"/>
                  <a:gd name="connsiteY1" fmla="*/ 402319 h 1007730"/>
                  <a:gd name="connsiteX2" fmla="*/ 1152027 w 1319141"/>
                  <a:gd name="connsiteY2" fmla="*/ 403075 h 1007730"/>
                  <a:gd name="connsiteX3" fmla="*/ 1172993 w 1319141"/>
                  <a:gd name="connsiteY3" fmla="*/ 411527 h 1007730"/>
                  <a:gd name="connsiteX4" fmla="*/ 1289537 w 1319141"/>
                  <a:gd name="connsiteY4" fmla="*/ 611024 h 1007730"/>
                  <a:gd name="connsiteX5" fmla="*/ 1280437 w 1319141"/>
                  <a:gd name="connsiteY5" fmla="*/ 633768 h 1007730"/>
                  <a:gd name="connsiteX6" fmla="*/ 1303889 w 1319141"/>
                  <a:gd name="connsiteY6" fmla="*/ 667596 h 1007730"/>
                  <a:gd name="connsiteX7" fmla="*/ 1305149 w 1319141"/>
                  <a:gd name="connsiteY7" fmla="*/ 785407 h 1007730"/>
                  <a:gd name="connsiteX8" fmla="*/ 1263299 w 1319141"/>
                  <a:gd name="connsiteY8" fmla="*/ 825697 h 1007730"/>
                  <a:gd name="connsiteX9" fmla="*/ 1250477 w 1319141"/>
                  <a:gd name="connsiteY9" fmla="*/ 829392 h 1007730"/>
                  <a:gd name="connsiteX10" fmla="*/ 1253274 w 1319141"/>
                  <a:gd name="connsiteY10" fmla="*/ 865105 h 1007730"/>
                  <a:gd name="connsiteX11" fmla="*/ 1239929 w 1319141"/>
                  <a:gd name="connsiteY11" fmla="*/ 906639 h 1007730"/>
                  <a:gd name="connsiteX12" fmla="*/ 990834 w 1319141"/>
                  <a:gd name="connsiteY12" fmla="*/ 928406 h 1007730"/>
                  <a:gd name="connsiteX13" fmla="*/ 960828 w 1319141"/>
                  <a:gd name="connsiteY13" fmla="*/ 904925 h 1007730"/>
                  <a:gd name="connsiteX14" fmla="*/ 940574 w 1319141"/>
                  <a:gd name="connsiteY14" fmla="*/ 921678 h 1007730"/>
                  <a:gd name="connsiteX15" fmla="*/ 659571 w 1319141"/>
                  <a:gd name="connsiteY15" fmla="*/ 1007730 h 1007730"/>
                  <a:gd name="connsiteX16" fmla="*/ 378567 w 1319141"/>
                  <a:gd name="connsiteY16" fmla="*/ 921678 h 1007730"/>
                  <a:gd name="connsiteX17" fmla="*/ 358313 w 1319141"/>
                  <a:gd name="connsiteY17" fmla="*/ 904925 h 1007730"/>
                  <a:gd name="connsiteX18" fmla="*/ 328307 w 1319141"/>
                  <a:gd name="connsiteY18" fmla="*/ 928406 h 1007730"/>
                  <a:gd name="connsiteX19" fmla="*/ 79212 w 1319141"/>
                  <a:gd name="connsiteY19" fmla="*/ 906640 h 1007730"/>
                  <a:gd name="connsiteX20" fmla="*/ 65866 w 1319141"/>
                  <a:gd name="connsiteY20" fmla="*/ 865106 h 1007730"/>
                  <a:gd name="connsiteX21" fmla="*/ 68664 w 1319141"/>
                  <a:gd name="connsiteY21" fmla="*/ 829392 h 1007730"/>
                  <a:gd name="connsiteX22" fmla="*/ 55842 w 1319141"/>
                  <a:gd name="connsiteY22" fmla="*/ 825697 h 1007730"/>
                  <a:gd name="connsiteX23" fmla="*/ 13992 w 1319141"/>
                  <a:gd name="connsiteY23" fmla="*/ 785407 h 1007730"/>
                  <a:gd name="connsiteX24" fmla="*/ 15252 w 1319141"/>
                  <a:gd name="connsiteY24" fmla="*/ 667596 h 1007730"/>
                  <a:gd name="connsiteX25" fmla="*/ 38704 w 1319141"/>
                  <a:gd name="connsiteY25" fmla="*/ 633768 h 1007730"/>
                  <a:gd name="connsiteX26" fmla="*/ 29604 w 1319141"/>
                  <a:gd name="connsiteY26" fmla="*/ 611024 h 1007730"/>
                  <a:gd name="connsiteX27" fmla="*/ 146148 w 1319141"/>
                  <a:gd name="connsiteY27" fmla="*/ 411527 h 1007730"/>
                  <a:gd name="connsiteX28" fmla="*/ 167114 w 1319141"/>
                  <a:gd name="connsiteY28" fmla="*/ 403075 h 1007730"/>
                  <a:gd name="connsiteX29" fmla="*/ 167190 w 1319141"/>
                  <a:gd name="connsiteY29" fmla="*/ 402319 h 1007730"/>
                  <a:gd name="connsiteX30" fmla="*/ 659570 w 1319141"/>
                  <a:gd name="connsiteY30" fmla="*/ 0 h 1007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19141" h="1007730">
                    <a:moveTo>
                      <a:pt x="659570" y="0"/>
                    </a:moveTo>
                    <a:cubicBezTo>
                      <a:pt x="902447" y="0"/>
                      <a:pt x="1105086" y="172716"/>
                      <a:pt x="1151951" y="402319"/>
                    </a:cubicBezTo>
                    <a:lnTo>
                      <a:pt x="1152027" y="403075"/>
                    </a:lnTo>
                    <a:lnTo>
                      <a:pt x="1172993" y="411527"/>
                    </a:lnTo>
                    <a:cubicBezTo>
                      <a:pt x="1258719" y="461021"/>
                      <a:pt x="1305667" y="544884"/>
                      <a:pt x="1289537" y="611024"/>
                    </a:cubicBezTo>
                    <a:lnTo>
                      <a:pt x="1280437" y="633768"/>
                    </a:lnTo>
                    <a:lnTo>
                      <a:pt x="1303889" y="667596"/>
                    </a:lnTo>
                    <a:cubicBezTo>
                      <a:pt x="1323017" y="708604"/>
                      <a:pt x="1324949" y="751114"/>
                      <a:pt x="1305149" y="785407"/>
                    </a:cubicBezTo>
                    <a:cubicBezTo>
                      <a:pt x="1295248" y="802553"/>
                      <a:pt x="1280854" y="816022"/>
                      <a:pt x="1263299" y="825697"/>
                    </a:cubicBezTo>
                    <a:lnTo>
                      <a:pt x="1250477" y="829392"/>
                    </a:lnTo>
                    <a:lnTo>
                      <a:pt x="1253274" y="865105"/>
                    </a:lnTo>
                    <a:cubicBezTo>
                      <a:pt x="1251722" y="879763"/>
                      <a:pt x="1247353" y="893779"/>
                      <a:pt x="1239929" y="906639"/>
                    </a:cubicBezTo>
                    <a:cubicBezTo>
                      <a:pt x="1200331" y="975226"/>
                      <a:pt x="1088807" y="984971"/>
                      <a:pt x="990834" y="928406"/>
                    </a:cubicBezTo>
                    <a:lnTo>
                      <a:pt x="960828" y="904925"/>
                    </a:lnTo>
                    <a:lnTo>
                      <a:pt x="940574" y="921678"/>
                    </a:lnTo>
                    <a:cubicBezTo>
                      <a:pt x="860360" y="976007"/>
                      <a:pt x="763661" y="1007730"/>
                      <a:pt x="659571" y="1007730"/>
                    </a:cubicBezTo>
                    <a:cubicBezTo>
                      <a:pt x="555481" y="1007730"/>
                      <a:pt x="458781" y="976007"/>
                      <a:pt x="378567" y="921678"/>
                    </a:cubicBezTo>
                    <a:lnTo>
                      <a:pt x="358313" y="904925"/>
                    </a:lnTo>
                    <a:lnTo>
                      <a:pt x="328307" y="928406"/>
                    </a:lnTo>
                    <a:cubicBezTo>
                      <a:pt x="230334" y="984971"/>
                      <a:pt x="118810" y="975226"/>
                      <a:pt x="79212" y="906640"/>
                    </a:cubicBezTo>
                    <a:cubicBezTo>
                      <a:pt x="71788" y="893779"/>
                      <a:pt x="67419" y="879764"/>
                      <a:pt x="65866" y="865106"/>
                    </a:cubicBezTo>
                    <a:lnTo>
                      <a:pt x="68664" y="829392"/>
                    </a:lnTo>
                    <a:lnTo>
                      <a:pt x="55842" y="825697"/>
                    </a:lnTo>
                    <a:cubicBezTo>
                      <a:pt x="38287" y="816022"/>
                      <a:pt x="23892" y="802553"/>
                      <a:pt x="13992" y="785407"/>
                    </a:cubicBezTo>
                    <a:cubicBezTo>
                      <a:pt x="-5807" y="751114"/>
                      <a:pt x="-3876" y="708603"/>
                      <a:pt x="15252" y="667596"/>
                    </a:cubicBezTo>
                    <a:lnTo>
                      <a:pt x="38704" y="633768"/>
                    </a:lnTo>
                    <a:lnTo>
                      <a:pt x="29604" y="611024"/>
                    </a:lnTo>
                    <a:cubicBezTo>
                      <a:pt x="13475" y="544884"/>
                      <a:pt x="60421" y="461021"/>
                      <a:pt x="146148" y="411527"/>
                    </a:cubicBezTo>
                    <a:lnTo>
                      <a:pt x="167114" y="403075"/>
                    </a:lnTo>
                    <a:lnTo>
                      <a:pt x="167190" y="402319"/>
                    </a:lnTo>
                    <a:cubicBezTo>
                      <a:pt x="214054" y="172716"/>
                      <a:pt x="416694" y="0"/>
                      <a:pt x="65957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011" name="グループ化 1010"/>
              <p:cNvGrpSpPr/>
              <p:nvPr/>
            </p:nvGrpSpPr>
            <p:grpSpPr>
              <a:xfrm>
                <a:off x="377548" y="1772608"/>
                <a:ext cx="1075554" cy="324248"/>
                <a:chOff x="4160518" y="1175708"/>
                <a:chExt cx="1075554" cy="324248"/>
              </a:xfrm>
            </p:grpSpPr>
            <p:grpSp>
              <p:nvGrpSpPr>
                <p:cNvPr id="1032" name="グループ化 1031"/>
                <p:cNvGrpSpPr/>
                <p:nvPr/>
              </p:nvGrpSpPr>
              <p:grpSpPr>
                <a:xfrm rot="21420521">
                  <a:off x="4160518" y="1175709"/>
                  <a:ext cx="228174" cy="324247"/>
                  <a:chOff x="4025784" y="1205386"/>
                  <a:chExt cx="241300" cy="342900"/>
                </a:xfrm>
              </p:grpSpPr>
              <p:sp>
                <p:nvSpPr>
                  <p:cNvPr id="1036" name="円/楕円 67"/>
                  <p:cNvSpPr/>
                  <p:nvPr/>
                </p:nvSpPr>
                <p:spPr>
                  <a:xfrm rot="20700000">
                    <a:off x="4025784" y="1205386"/>
                    <a:ext cx="241300" cy="342900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37" name="円/楕円 68"/>
                  <p:cNvSpPr/>
                  <p:nvPr/>
                </p:nvSpPr>
                <p:spPr>
                  <a:xfrm rot="20700000">
                    <a:off x="4067452" y="1264601"/>
                    <a:ext cx="157960" cy="224470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033" name="グループ化 1032"/>
                <p:cNvGrpSpPr/>
                <p:nvPr/>
              </p:nvGrpSpPr>
              <p:grpSpPr>
                <a:xfrm rot="179479" flipH="1">
                  <a:off x="5007898" y="1175708"/>
                  <a:ext cx="228174" cy="324247"/>
                  <a:chOff x="4025784" y="1205386"/>
                  <a:chExt cx="241300" cy="342900"/>
                </a:xfrm>
              </p:grpSpPr>
              <p:sp>
                <p:nvSpPr>
                  <p:cNvPr id="1034" name="円/楕円 61"/>
                  <p:cNvSpPr/>
                  <p:nvPr/>
                </p:nvSpPr>
                <p:spPr>
                  <a:xfrm rot="20700000">
                    <a:off x="4025784" y="1205386"/>
                    <a:ext cx="241300" cy="342900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35" name="円/楕円 66"/>
                  <p:cNvSpPr/>
                  <p:nvPr/>
                </p:nvSpPr>
                <p:spPr>
                  <a:xfrm rot="20700000">
                    <a:off x="4067452" y="1264601"/>
                    <a:ext cx="157960" cy="224470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1012" name="フリーフォーム 1011"/>
              <p:cNvSpPr/>
              <p:nvPr/>
            </p:nvSpPr>
            <p:spPr>
              <a:xfrm>
                <a:off x="416415" y="1329336"/>
                <a:ext cx="997820" cy="801369"/>
              </a:xfrm>
              <a:custGeom>
                <a:avLst/>
                <a:gdLst>
                  <a:gd name="connsiteX0" fmla="*/ 527505 w 1055010"/>
                  <a:gd name="connsiteY0" fmla="*/ 0 h 992596"/>
                  <a:gd name="connsiteX1" fmla="*/ 706746 w 1055010"/>
                  <a:gd name="connsiteY1" fmla="*/ 37357 h 992596"/>
                  <a:gd name="connsiteX2" fmla="*/ 749433 w 1055010"/>
                  <a:gd name="connsiteY2" fmla="*/ 61276 h 992596"/>
                  <a:gd name="connsiteX3" fmla="*/ 773577 w 1055010"/>
                  <a:gd name="connsiteY3" fmla="*/ 57664 h 992596"/>
                  <a:gd name="connsiteX4" fmla="*/ 1055010 w 1055010"/>
                  <a:gd name="connsiteY4" fmla="*/ 475289 h 992596"/>
                  <a:gd name="connsiteX5" fmla="*/ 773577 w 1055010"/>
                  <a:gd name="connsiteY5" fmla="*/ 892914 h 992596"/>
                  <a:gd name="connsiteX6" fmla="*/ 767895 w 1055010"/>
                  <a:gd name="connsiteY6" fmla="*/ 892064 h 992596"/>
                  <a:gd name="connsiteX7" fmla="*/ 761246 w 1055010"/>
                  <a:gd name="connsiteY7" fmla="*/ 898166 h 992596"/>
                  <a:gd name="connsiteX8" fmla="*/ 527505 w 1055010"/>
                  <a:gd name="connsiteY8" fmla="*/ 992596 h 992596"/>
                  <a:gd name="connsiteX9" fmla="*/ 293765 w 1055010"/>
                  <a:gd name="connsiteY9" fmla="*/ 898166 h 992596"/>
                  <a:gd name="connsiteX10" fmla="*/ 287116 w 1055010"/>
                  <a:gd name="connsiteY10" fmla="*/ 892064 h 992596"/>
                  <a:gd name="connsiteX11" fmla="*/ 281433 w 1055010"/>
                  <a:gd name="connsiteY11" fmla="*/ 892914 h 992596"/>
                  <a:gd name="connsiteX12" fmla="*/ 0 w 1055010"/>
                  <a:gd name="connsiteY12" fmla="*/ 475289 h 992596"/>
                  <a:gd name="connsiteX13" fmla="*/ 281433 w 1055010"/>
                  <a:gd name="connsiteY13" fmla="*/ 57664 h 992596"/>
                  <a:gd name="connsiteX14" fmla="*/ 305577 w 1055010"/>
                  <a:gd name="connsiteY14" fmla="*/ 61276 h 992596"/>
                  <a:gd name="connsiteX15" fmla="*/ 348265 w 1055010"/>
                  <a:gd name="connsiteY15" fmla="*/ 37357 h 992596"/>
                  <a:gd name="connsiteX16" fmla="*/ 527505 w 1055010"/>
                  <a:gd name="connsiteY16" fmla="*/ 0 h 992596"/>
                  <a:gd name="connsiteX0" fmla="*/ 527505 w 1055010"/>
                  <a:gd name="connsiteY0" fmla="*/ 0 h 992596"/>
                  <a:gd name="connsiteX1" fmla="*/ 706746 w 1055010"/>
                  <a:gd name="connsiteY1" fmla="*/ 37357 h 992596"/>
                  <a:gd name="connsiteX2" fmla="*/ 749433 w 1055010"/>
                  <a:gd name="connsiteY2" fmla="*/ 61276 h 992596"/>
                  <a:gd name="connsiteX3" fmla="*/ 773577 w 1055010"/>
                  <a:gd name="connsiteY3" fmla="*/ 57664 h 992596"/>
                  <a:gd name="connsiteX4" fmla="*/ 1055010 w 1055010"/>
                  <a:gd name="connsiteY4" fmla="*/ 475289 h 992596"/>
                  <a:gd name="connsiteX5" fmla="*/ 773577 w 1055010"/>
                  <a:gd name="connsiteY5" fmla="*/ 892914 h 992596"/>
                  <a:gd name="connsiteX6" fmla="*/ 767895 w 1055010"/>
                  <a:gd name="connsiteY6" fmla="*/ 892064 h 992596"/>
                  <a:gd name="connsiteX7" fmla="*/ 761246 w 1055010"/>
                  <a:gd name="connsiteY7" fmla="*/ 898166 h 992596"/>
                  <a:gd name="connsiteX8" fmla="*/ 527505 w 1055010"/>
                  <a:gd name="connsiteY8" fmla="*/ 992596 h 992596"/>
                  <a:gd name="connsiteX9" fmla="*/ 293765 w 1055010"/>
                  <a:gd name="connsiteY9" fmla="*/ 898166 h 992596"/>
                  <a:gd name="connsiteX10" fmla="*/ 287116 w 1055010"/>
                  <a:gd name="connsiteY10" fmla="*/ 892064 h 992596"/>
                  <a:gd name="connsiteX11" fmla="*/ 281433 w 1055010"/>
                  <a:gd name="connsiteY11" fmla="*/ 892914 h 992596"/>
                  <a:gd name="connsiteX12" fmla="*/ 0 w 1055010"/>
                  <a:gd name="connsiteY12" fmla="*/ 475289 h 992596"/>
                  <a:gd name="connsiteX13" fmla="*/ 281433 w 1055010"/>
                  <a:gd name="connsiteY13" fmla="*/ 57664 h 992596"/>
                  <a:gd name="connsiteX14" fmla="*/ 305577 w 1055010"/>
                  <a:gd name="connsiteY14" fmla="*/ 61276 h 992596"/>
                  <a:gd name="connsiteX15" fmla="*/ 348265 w 1055010"/>
                  <a:gd name="connsiteY15" fmla="*/ 37357 h 992596"/>
                  <a:gd name="connsiteX16" fmla="*/ 624186 w 1055010"/>
                  <a:gd name="connsiteY16" fmla="*/ 95992 h 992596"/>
                  <a:gd name="connsiteX0" fmla="*/ 527505 w 1055010"/>
                  <a:gd name="connsiteY0" fmla="*/ 0 h 992596"/>
                  <a:gd name="connsiteX1" fmla="*/ 706746 w 1055010"/>
                  <a:gd name="connsiteY1" fmla="*/ 37357 h 992596"/>
                  <a:gd name="connsiteX2" fmla="*/ 749433 w 1055010"/>
                  <a:gd name="connsiteY2" fmla="*/ 61276 h 992596"/>
                  <a:gd name="connsiteX3" fmla="*/ 773577 w 1055010"/>
                  <a:gd name="connsiteY3" fmla="*/ 57664 h 992596"/>
                  <a:gd name="connsiteX4" fmla="*/ 1055010 w 1055010"/>
                  <a:gd name="connsiteY4" fmla="*/ 475289 h 992596"/>
                  <a:gd name="connsiteX5" fmla="*/ 773577 w 1055010"/>
                  <a:gd name="connsiteY5" fmla="*/ 892914 h 992596"/>
                  <a:gd name="connsiteX6" fmla="*/ 767895 w 1055010"/>
                  <a:gd name="connsiteY6" fmla="*/ 892064 h 992596"/>
                  <a:gd name="connsiteX7" fmla="*/ 761246 w 1055010"/>
                  <a:gd name="connsiteY7" fmla="*/ 898166 h 992596"/>
                  <a:gd name="connsiteX8" fmla="*/ 527505 w 1055010"/>
                  <a:gd name="connsiteY8" fmla="*/ 992596 h 992596"/>
                  <a:gd name="connsiteX9" fmla="*/ 293765 w 1055010"/>
                  <a:gd name="connsiteY9" fmla="*/ 898166 h 992596"/>
                  <a:gd name="connsiteX10" fmla="*/ 287116 w 1055010"/>
                  <a:gd name="connsiteY10" fmla="*/ 892064 h 992596"/>
                  <a:gd name="connsiteX11" fmla="*/ 281433 w 1055010"/>
                  <a:gd name="connsiteY11" fmla="*/ 892914 h 992596"/>
                  <a:gd name="connsiteX12" fmla="*/ 0 w 1055010"/>
                  <a:gd name="connsiteY12" fmla="*/ 475289 h 992596"/>
                  <a:gd name="connsiteX13" fmla="*/ 281433 w 1055010"/>
                  <a:gd name="connsiteY13" fmla="*/ 57664 h 992596"/>
                  <a:gd name="connsiteX14" fmla="*/ 305577 w 1055010"/>
                  <a:gd name="connsiteY14" fmla="*/ 61276 h 992596"/>
                  <a:gd name="connsiteX15" fmla="*/ 348265 w 1055010"/>
                  <a:gd name="connsiteY15" fmla="*/ 37357 h 992596"/>
                  <a:gd name="connsiteX0" fmla="*/ 527505 w 1055010"/>
                  <a:gd name="connsiteY0" fmla="*/ 0 h 992596"/>
                  <a:gd name="connsiteX1" fmla="*/ 706746 w 1055010"/>
                  <a:gd name="connsiteY1" fmla="*/ 37357 h 992596"/>
                  <a:gd name="connsiteX2" fmla="*/ 749433 w 1055010"/>
                  <a:gd name="connsiteY2" fmla="*/ 61276 h 992596"/>
                  <a:gd name="connsiteX3" fmla="*/ 773577 w 1055010"/>
                  <a:gd name="connsiteY3" fmla="*/ 57664 h 992596"/>
                  <a:gd name="connsiteX4" fmla="*/ 1055010 w 1055010"/>
                  <a:gd name="connsiteY4" fmla="*/ 475289 h 992596"/>
                  <a:gd name="connsiteX5" fmla="*/ 773577 w 1055010"/>
                  <a:gd name="connsiteY5" fmla="*/ 892914 h 992596"/>
                  <a:gd name="connsiteX6" fmla="*/ 767895 w 1055010"/>
                  <a:gd name="connsiteY6" fmla="*/ 892064 h 992596"/>
                  <a:gd name="connsiteX7" fmla="*/ 761246 w 1055010"/>
                  <a:gd name="connsiteY7" fmla="*/ 898166 h 992596"/>
                  <a:gd name="connsiteX8" fmla="*/ 527505 w 1055010"/>
                  <a:gd name="connsiteY8" fmla="*/ 992596 h 992596"/>
                  <a:gd name="connsiteX9" fmla="*/ 293765 w 1055010"/>
                  <a:gd name="connsiteY9" fmla="*/ 898166 h 992596"/>
                  <a:gd name="connsiteX10" fmla="*/ 287116 w 1055010"/>
                  <a:gd name="connsiteY10" fmla="*/ 892064 h 992596"/>
                  <a:gd name="connsiteX11" fmla="*/ 281433 w 1055010"/>
                  <a:gd name="connsiteY11" fmla="*/ 892914 h 992596"/>
                  <a:gd name="connsiteX12" fmla="*/ 0 w 1055010"/>
                  <a:gd name="connsiteY12" fmla="*/ 475289 h 992596"/>
                  <a:gd name="connsiteX13" fmla="*/ 281433 w 1055010"/>
                  <a:gd name="connsiteY13" fmla="*/ 57664 h 992596"/>
                  <a:gd name="connsiteX14" fmla="*/ 305577 w 1055010"/>
                  <a:gd name="connsiteY14" fmla="*/ 61276 h 992596"/>
                  <a:gd name="connsiteX0" fmla="*/ 527505 w 1055010"/>
                  <a:gd name="connsiteY0" fmla="*/ 0 h 992596"/>
                  <a:gd name="connsiteX1" fmla="*/ 706746 w 1055010"/>
                  <a:gd name="connsiteY1" fmla="*/ 37357 h 992596"/>
                  <a:gd name="connsiteX2" fmla="*/ 749433 w 1055010"/>
                  <a:gd name="connsiteY2" fmla="*/ 61276 h 992596"/>
                  <a:gd name="connsiteX3" fmla="*/ 773577 w 1055010"/>
                  <a:gd name="connsiteY3" fmla="*/ 57664 h 992596"/>
                  <a:gd name="connsiteX4" fmla="*/ 1055010 w 1055010"/>
                  <a:gd name="connsiteY4" fmla="*/ 475289 h 992596"/>
                  <a:gd name="connsiteX5" fmla="*/ 773577 w 1055010"/>
                  <a:gd name="connsiteY5" fmla="*/ 892914 h 992596"/>
                  <a:gd name="connsiteX6" fmla="*/ 767895 w 1055010"/>
                  <a:gd name="connsiteY6" fmla="*/ 892064 h 992596"/>
                  <a:gd name="connsiteX7" fmla="*/ 761246 w 1055010"/>
                  <a:gd name="connsiteY7" fmla="*/ 898166 h 992596"/>
                  <a:gd name="connsiteX8" fmla="*/ 527505 w 1055010"/>
                  <a:gd name="connsiteY8" fmla="*/ 992596 h 992596"/>
                  <a:gd name="connsiteX9" fmla="*/ 293765 w 1055010"/>
                  <a:gd name="connsiteY9" fmla="*/ 898166 h 992596"/>
                  <a:gd name="connsiteX10" fmla="*/ 287116 w 1055010"/>
                  <a:gd name="connsiteY10" fmla="*/ 892064 h 992596"/>
                  <a:gd name="connsiteX11" fmla="*/ 281433 w 1055010"/>
                  <a:gd name="connsiteY11" fmla="*/ 892914 h 992596"/>
                  <a:gd name="connsiteX12" fmla="*/ 0 w 1055010"/>
                  <a:gd name="connsiteY12" fmla="*/ 475289 h 992596"/>
                  <a:gd name="connsiteX13" fmla="*/ 281433 w 1055010"/>
                  <a:gd name="connsiteY13" fmla="*/ 57664 h 992596"/>
                  <a:gd name="connsiteX0" fmla="*/ 706746 w 1055010"/>
                  <a:gd name="connsiteY0" fmla="*/ 0 h 955239"/>
                  <a:gd name="connsiteX1" fmla="*/ 749433 w 1055010"/>
                  <a:gd name="connsiteY1" fmla="*/ 23919 h 955239"/>
                  <a:gd name="connsiteX2" fmla="*/ 773577 w 1055010"/>
                  <a:gd name="connsiteY2" fmla="*/ 20307 h 955239"/>
                  <a:gd name="connsiteX3" fmla="*/ 1055010 w 1055010"/>
                  <a:gd name="connsiteY3" fmla="*/ 437932 h 955239"/>
                  <a:gd name="connsiteX4" fmla="*/ 773577 w 1055010"/>
                  <a:gd name="connsiteY4" fmla="*/ 855557 h 955239"/>
                  <a:gd name="connsiteX5" fmla="*/ 767895 w 1055010"/>
                  <a:gd name="connsiteY5" fmla="*/ 854707 h 955239"/>
                  <a:gd name="connsiteX6" fmla="*/ 761246 w 1055010"/>
                  <a:gd name="connsiteY6" fmla="*/ 860809 h 955239"/>
                  <a:gd name="connsiteX7" fmla="*/ 527505 w 1055010"/>
                  <a:gd name="connsiteY7" fmla="*/ 955239 h 955239"/>
                  <a:gd name="connsiteX8" fmla="*/ 293765 w 1055010"/>
                  <a:gd name="connsiteY8" fmla="*/ 860809 h 955239"/>
                  <a:gd name="connsiteX9" fmla="*/ 287116 w 1055010"/>
                  <a:gd name="connsiteY9" fmla="*/ 854707 h 955239"/>
                  <a:gd name="connsiteX10" fmla="*/ 281433 w 1055010"/>
                  <a:gd name="connsiteY10" fmla="*/ 855557 h 955239"/>
                  <a:gd name="connsiteX11" fmla="*/ 0 w 1055010"/>
                  <a:gd name="connsiteY11" fmla="*/ 437932 h 955239"/>
                  <a:gd name="connsiteX12" fmla="*/ 281433 w 1055010"/>
                  <a:gd name="connsiteY12" fmla="*/ 20307 h 955239"/>
                  <a:gd name="connsiteX0" fmla="*/ 749433 w 1055010"/>
                  <a:gd name="connsiteY0" fmla="*/ 3612 h 934932"/>
                  <a:gd name="connsiteX1" fmla="*/ 773577 w 1055010"/>
                  <a:gd name="connsiteY1" fmla="*/ 0 h 934932"/>
                  <a:gd name="connsiteX2" fmla="*/ 1055010 w 1055010"/>
                  <a:gd name="connsiteY2" fmla="*/ 417625 h 934932"/>
                  <a:gd name="connsiteX3" fmla="*/ 773577 w 1055010"/>
                  <a:gd name="connsiteY3" fmla="*/ 835250 h 934932"/>
                  <a:gd name="connsiteX4" fmla="*/ 767895 w 1055010"/>
                  <a:gd name="connsiteY4" fmla="*/ 834400 h 934932"/>
                  <a:gd name="connsiteX5" fmla="*/ 761246 w 1055010"/>
                  <a:gd name="connsiteY5" fmla="*/ 840502 h 934932"/>
                  <a:gd name="connsiteX6" fmla="*/ 527505 w 1055010"/>
                  <a:gd name="connsiteY6" fmla="*/ 934932 h 934932"/>
                  <a:gd name="connsiteX7" fmla="*/ 293765 w 1055010"/>
                  <a:gd name="connsiteY7" fmla="*/ 840502 h 934932"/>
                  <a:gd name="connsiteX8" fmla="*/ 287116 w 1055010"/>
                  <a:gd name="connsiteY8" fmla="*/ 834400 h 934932"/>
                  <a:gd name="connsiteX9" fmla="*/ 281433 w 1055010"/>
                  <a:gd name="connsiteY9" fmla="*/ 835250 h 934932"/>
                  <a:gd name="connsiteX10" fmla="*/ 0 w 1055010"/>
                  <a:gd name="connsiteY10" fmla="*/ 417625 h 934932"/>
                  <a:gd name="connsiteX11" fmla="*/ 281433 w 1055010"/>
                  <a:gd name="connsiteY11" fmla="*/ 0 h 934932"/>
                  <a:gd name="connsiteX0" fmla="*/ 773577 w 1055010"/>
                  <a:gd name="connsiteY0" fmla="*/ 0 h 934932"/>
                  <a:gd name="connsiteX1" fmla="*/ 1055010 w 1055010"/>
                  <a:gd name="connsiteY1" fmla="*/ 417625 h 934932"/>
                  <a:gd name="connsiteX2" fmla="*/ 773577 w 1055010"/>
                  <a:gd name="connsiteY2" fmla="*/ 835250 h 934932"/>
                  <a:gd name="connsiteX3" fmla="*/ 767895 w 1055010"/>
                  <a:gd name="connsiteY3" fmla="*/ 834400 h 934932"/>
                  <a:gd name="connsiteX4" fmla="*/ 761246 w 1055010"/>
                  <a:gd name="connsiteY4" fmla="*/ 840502 h 934932"/>
                  <a:gd name="connsiteX5" fmla="*/ 527505 w 1055010"/>
                  <a:gd name="connsiteY5" fmla="*/ 934932 h 934932"/>
                  <a:gd name="connsiteX6" fmla="*/ 293765 w 1055010"/>
                  <a:gd name="connsiteY6" fmla="*/ 840502 h 934932"/>
                  <a:gd name="connsiteX7" fmla="*/ 287116 w 1055010"/>
                  <a:gd name="connsiteY7" fmla="*/ 834400 h 934932"/>
                  <a:gd name="connsiteX8" fmla="*/ 281433 w 1055010"/>
                  <a:gd name="connsiteY8" fmla="*/ 835250 h 934932"/>
                  <a:gd name="connsiteX9" fmla="*/ 0 w 1055010"/>
                  <a:gd name="connsiteY9" fmla="*/ 417625 h 934932"/>
                  <a:gd name="connsiteX10" fmla="*/ 281433 w 1055010"/>
                  <a:gd name="connsiteY10" fmla="*/ 0 h 934932"/>
                  <a:gd name="connsiteX0" fmla="*/ 773577 w 1055010"/>
                  <a:gd name="connsiteY0" fmla="*/ 0 h 841264"/>
                  <a:gd name="connsiteX1" fmla="*/ 1055010 w 1055010"/>
                  <a:gd name="connsiteY1" fmla="*/ 417625 h 841264"/>
                  <a:gd name="connsiteX2" fmla="*/ 773577 w 1055010"/>
                  <a:gd name="connsiteY2" fmla="*/ 835250 h 841264"/>
                  <a:gd name="connsiteX3" fmla="*/ 767895 w 1055010"/>
                  <a:gd name="connsiteY3" fmla="*/ 834400 h 841264"/>
                  <a:gd name="connsiteX4" fmla="*/ 761246 w 1055010"/>
                  <a:gd name="connsiteY4" fmla="*/ 840502 h 841264"/>
                  <a:gd name="connsiteX5" fmla="*/ 293765 w 1055010"/>
                  <a:gd name="connsiteY5" fmla="*/ 840502 h 841264"/>
                  <a:gd name="connsiteX6" fmla="*/ 287116 w 1055010"/>
                  <a:gd name="connsiteY6" fmla="*/ 834400 h 841264"/>
                  <a:gd name="connsiteX7" fmla="*/ 281433 w 1055010"/>
                  <a:gd name="connsiteY7" fmla="*/ 835250 h 841264"/>
                  <a:gd name="connsiteX8" fmla="*/ 0 w 1055010"/>
                  <a:gd name="connsiteY8" fmla="*/ 417625 h 841264"/>
                  <a:gd name="connsiteX9" fmla="*/ 281433 w 1055010"/>
                  <a:gd name="connsiteY9" fmla="*/ 0 h 841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55010" h="841264">
                    <a:moveTo>
                      <a:pt x="773577" y="0"/>
                    </a:moveTo>
                    <a:cubicBezTo>
                      <a:pt x="929008" y="0"/>
                      <a:pt x="1055010" y="186977"/>
                      <a:pt x="1055010" y="417625"/>
                    </a:cubicBezTo>
                    <a:cubicBezTo>
                      <a:pt x="1055010" y="648273"/>
                      <a:pt x="929008" y="835250"/>
                      <a:pt x="773577" y="835250"/>
                    </a:cubicBezTo>
                    <a:lnTo>
                      <a:pt x="767895" y="834400"/>
                    </a:lnTo>
                    <a:lnTo>
                      <a:pt x="761246" y="840502"/>
                    </a:lnTo>
                    <a:cubicBezTo>
                      <a:pt x="682224" y="841519"/>
                      <a:pt x="372787" y="841519"/>
                      <a:pt x="293765" y="840502"/>
                    </a:cubicBezTo>
                    <a:lnTo>
                      <a:pt x="287116" y="834400"/>
                    </a:lnTo>
                    <a:lnTo>
                      <a:pt x="281433" y="835250"/>
                    </a:lnTo>
                    <a:cubicBezTo>
                      <a:pt x="126002" y="835250"/>
                      <a:pt x="0" y="648273"/>
                      <a:pt x="0" y="417625"/>
                    </a:cubicBezTo>
                    <a:cubicBezTo>
                      <a:pt x="0" y="186977"/>
                      <a:pt x="126002" y="0"/>
                      <a:pt x="281433" y="0"/>
                    </a:cubicBezTo>
                  </a:path>
                </a:pathLst>
              </a:cu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13" name="円/楕円 8"/>
              <p:cNvSpPr/>
              <p:nvPr/>
            </p:nvSpPr>
            <p:spPr>
              <a:xfrm>
                <a:off x="454843" y="1333500"/>
                <a:ext cx="920964" cy="992596"/>
              </a:xfrm>
              <a:custGeom>
                <a:avLst/>
                <a:gdLst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53968"/>
                  <a:gd name="connsiteX1" fmla="*/ 460482 w 920964"/>
                  <a:gd name="connsiteY1" fmla="*/ 0 h 1053968"/>
                  <a:gd name="connsiteX2" fmla="*/ 920964 w 920964"/>
                  <a:gd name="connsiteY2" fmla="*/ 504759 h 1053968"/>
                  <a:gd name="connsiteX3" fmla="*/ 460482 w 920964"/>
                  <a:gd name="connsiteY3" fmla="*/ 1053968 h 1053968"/>
                  <a:gd name="connsiteX4" fmla="*/ 0 w 920964"/>
                  <a:gd name="connsiteY4" fmla="*/ 504759 h 1053968"/>
                  <a:gd name="connsiteX0" fmla="*/ 0 w 920964"/>
                  <a:gd name="connsiteY0" fmla="*/ 504759 h 1053968"/>
                  <a:gd name="connsiteX1" fmla="*/ 460482 w 920964"/>
                  <a:gd name="connsiteY1" fmla="*/ 0 h 1053968"/>
                  <a:gd name="connsiteX2" fmla="*/ 920964 w 920964"/>
                  <a:gd name="connsiteY2" fmla="*/ 504759 h 1053968"/>
                  <a:gd name="connsiteX3" fmla="*/ 460482 w 920964"/>
                  <a:gd name="connsiteY3" fmla="*/ 1053968 h 1053968"/>
                  <a:gd name="connsiteX4" fmla="*/ 0 w 920964"/>
                  <a:gd name="connsiteY4" fmla="*/ 504759 h 1053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964" h="1053968">
                    <a:moveTo>
                      <a:pt x="0" y="504759"/>
                    </a:moveTo>
                    <a:cubicBezTo>
                      <a:pt x="0" y="225988"/>
                      <a:pt x="206165" y="0"/>
                      <a:pt x="460482" y="0"/>
                    </a:cubicBezTo>
                    <a:cubicBezTo>
                      <a:pt x="714799" y="0"/>
                      <a:pt x="920964" y="225988"/>
                      <a:pt x="920964" y="504759"/>
                    </a:cubicBezTo>
                    <a:cubicBezTo>
                      <a:pt x="920964" y="783530"/>
                      <a:pt x="660824" y="1053968"/>
                      <a:pt x="460482" y="1053968"/>
                    </a:cubicBezTo>
                    <a:cubicBezTo>
                      <a:pt x="260140" y="1053968"/>
                      <a:pt x="0" y="783530"/>
                      <a:pt x="0" y="50475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14" name="月 1013"/>
              <p:cNvSpPr/>
              <p:nvPr/>
            </p:nvSpPr>
            <p:spPr>
              <a:xfrm rot="5400000">
                <a:off x="632323" y="1485043"/>
                <a:ext cx="57151" cy="338272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15" name="月 1014"/>
              <p:cNvSpPr/>
              <p:nvPr/>
            </p:nvSpPr>
            <p:spPr>
              <a:xfrm rot="5400000">
                <a:off x="1137148" y="1485044"/>
                <a:ext cx="57152" cy="338272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16" name="円/楕円 82"/>
              <p:cNvSpPr/>
              <p:nvPr/>
            </p:nvSpPr>
            <p:spPr>
              <a:xfrm>
                <a:off x="619901" y="1707391"/>
                <a:ext cx="103615" cy="17502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17" name="円/楕円 83"/>
              <p:cNvSpPr/>
              <p:nvPr/>
            </p:nvSpPr>
            <p:spPr>
              <a:xfrm>
                <a:off x="1125655" y="1707391"/>
                <a:ext cx="103615" cy="17502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18" name="円/楕円 155"/>
              <p:cNvSpPr/>
              <p:nvPr/>
            </p:nvSpPr>
            <p:spPr>
              <a:xfrm>
                <a:off x="850596" y="2041844"/>
                <a:ext cx="129458" cy="45719"/>
              </a:xfrm>
              <a:custGeom>
                <a:avLst/>
                <a:gdLst>
                  <a:gd name="connsiteX0" fmla="*/ 0 w 377558"/>
                  <a:gd name="connsiteY0" fmla="*/ 43836 h 87671"/>
                  <a:gd name="connsiteX1" fmla="*/ 188779 w 377558"/>
                  <a:gd name="connsiteY1" fmla="*/ 0 h 87671"/>
                  <a:gd name="connsiteX2" fmla="*/ 377558 w 377558"/>
                  <a:gd name="connsiteY2" fmla="*/ 43836 h 87671"/>
                  <a:gd name="connsiteX3" fmla="*/ 188779 w 377558"/>
                  <a:gd name="connsiteY3" fmla="*/ 87672 h 87671"/>
                  <a:gd name="connsiteX4" fmla="*/ 0 w 377558"/>
                  <a:gd name="connsiteY4" fmla="*/ 43836 h 87671"/>
                  <a:gd name="connsiteX0" fmla="*/ 0 w 377558"/>
                  <a:gd name="connsiteY0" fmla="*/ 43836 h 87672"/>
                  <a:gd name="connsiteX1" fmla="*/ 188779 w 377558"/>
                  <a:gd name="connsiteY1" fmla="*/ 0 h 87672"/>
                  <a:gd name="connsiteX2" fmla="*/ 377558 w 377558"/>
                  <a:gd name="connsiteY2" fmla="*/ 43836 h 87672"/>
                  <a:gd name="connsiteX3" fmla="*/ 188779 w 377558"/>
                  <a:gd name="connsiteY3" fmla="*/ 87672 h 87672"/>
                  <a:gd name="connsiteX4" fmla="*/ 0 w 377558"/>
                  <a:gd name="connsiteY4" fmla="*/ 43836 h 87672"/>
                  <a:gd name="connsiteX0" fmla="*/ 0 w 377558"/>
                  <a:gd name="connsiteY0" fmla="*/ 43836 h 87672"/>
                  <a:gd name="connsiteX1" fmla="*/ 188779 w 377558"/>
                  <a:gd name="connsiteY1" fmla="*/ 0 h 87672"/>
                  <a:gd name="connsiteX2" fmla="*/ 377558 w 377558"/>
                  <a:gd name="connsiteY2" fmla="*/ 43836 h 87672"/>
                  <a:gd name="connsiteX3" fmla="*/ 188779 w 377558"/>
                  <a:gd name="connsiteY3" fmla="*/ 87672 h 87672"/>
                  <a:gd name="connsiteX4" fmla="*/ 0 w 377558"/>
                  <a:gd name="connsiteY4" fmla="*/ 43836 h 87672"/>
                  <a:gd name="connsiteX0" fmla="*/ 0 w 377558"/>
                  <a:gd name="connsiteY0" fmla="*/ 43836 h 121010"/>
                  <a:gd name="connsiteX1" fmla="*/ 188779 w 377558"/>
                  <a:gd name="connsiteY1" fmla="*/ 0 h 121010"/>
                  <a:gd name="connsiteX2" fmla="*/ 377558 w 377558"/>
                  <a:gd name="connsiteY2" fmla="*/ 43836 h 121010"/>
                  <a:gd name="connsiteX3" fmla="*/ 188779 w 377558"/>
                  <a:gd name="connsiteY3" fmla="*/ 121010 h 121010"/>
                  <a:gd name="connsiteX4" fmla="*/ 0 w 377558"/>
                  <a:gd name="connsiteY4" fmla="*/ 43836 h 121010"/>
                  <a:gd name="connsiteX0" fmla="*/ 0 w 377558"/>
                  <a:gd name="connsiteY0" fmla="*/ 43836 h 121010"/>
                  <a:gd name="connsiteX1" fmla="*/ 188779 w 377558"/>
                  <a:gd name="connsiteY1" fmla="*/ 0 h 121010"/>
                  <a:gd name="connsiteX2" fmla="*/ 377558 w 377558"/>
                  <a:gd name="connsiteY2" fmla="*/ 43836 h 121010"/>
                  <a:gd name="connsiteX3" fmla="*/ 188779 w 377558"/>
                  <a:gd name="connsiteY3" fmla="*/ 121010 h 121010"/>
                  <a:gd name="connsiteX4" fmla="*/ 0 w 377558"/>
                  <a:gd name="connsiteY4" fmla="*/ 43836 h 121010"/>
                  <a:gd name="connsiteX0" fmla="*/ 0 w 377558"/>
                  <a:gd name="connsiteY0" fmla="*/ 43836 h 121010"/>
                  <a:gd name="connsiteX1" fmla="*/ 188779 w 377558"/>
                  <a:gd name="connsiteY1" fmla="*/ 0 h 121010"/>
                  <a:gd name="connsiteX2" fmla="*/ 377558 w 377558"/>
                  <a:gd name="connsiteY2" fmla="*/ 43836 h 121010"/>
                  <a:gd name="connsiteX3" fmla="*/ 188779 w 377558"/>
                  <a:gd name="connsiteY3" fmla="*/ 121010 h 121010"/>
                  <a:gd name="connsiteX4" fmla="*/ 0 w 377558"/>
                  <a:gd name="connsiteY4" fmla="*/ 43836 h 121010"/>
                  <a:gd name="connsiteX0" fmla="*/ 0 w 377558"/>
                  <a:gd name="connsiteY0" fmla="*/ 11705 h 88879"/>
                  <a:gd name="connsiteX1" fmla="*/ 186398 w 377558"/>
                  <a:gd name="connsiteY1" fmla="*/ 8350 h 88879"/>
                  <a:gd name="connsiteX2" fmla="*/ 377558 w 377558"/>
                  <a:gd name="connsiteY2" fmla="*/ 11705 h 88879"/>
                  <a:gd name="connsiteX3" fmla="*/ 188779 w 377558"/>
                  <a:gd name="connsiteY3" fmla="*/ 88879 h 88879"/>
                  <a:gd name="connsiteX4" fmla="*/ 0 w 377558"/>
                  <a:gd name="connsiteY4" fmla="*/ 11705 h 88879"/>
                  <a:gd name="connsiteX0" fmla="*/ 0 w 377558"/>
                  <a:gd name="connsiteY0" fmla="*/ 11705 h 88879"/>
                  <a:gd name="connsiteX1" fmla="*/ 186398 w 377558"/>
                  <a:gd name="connsiteY1" fmla="*/ 8350 h 88879"/>
                  <a:gd name="connsiteX2" fmla="*/ 377558 w 377558"/>
                  <a:gd name="connsiteY2" fmla="*/ 11705 h 88879"/>
                  <a:gd name="connsiteX3" fmla="*/ 188779 w 377558"/>
                  <a:gd name="connsiteY3" fmla="*/ 88879 h 88879"/>
                  <a:gd name="connsiteX4" fmla="*/ 0 w 377558"/>
                  <a:gd name="connsiteY4" fmla="*/ 11705 h 88879"/>
                  <a:gd name="connsiteX0" fmla="*/ 0 w 377558"/>
                  <a:gd name="connsiteY0" fmla="*/ 11705 h 79354"/>
                  <a:gd name="connsiteX1" fmla="*/ 186398 w 377558"/>
                  <a:gd name="connsiteY1" fmla="*/ 8350 h 79354"/>
                  <a:gd name="connsiteX2" fmla="*/ 377558 w 377558"/>
                  <a:gd name="connsiteY2" fmla="*/ 11705 h 79354"/>
                  <a:gd name="connsiteX3" fmla="*/ 188779 w 377558"/>
                  <a:gd name="connsiteY3" fmla="*/ 79354 h 79354"/>
                  <a:gd name="connsiteX4" fmla="*/ 0 w 377558"/>
                  <a:gd name="connsiteY4" fmla="*/ 11705 h 79354"/>
                  <a:gd name="connsiteX0" fmla="*/ 0 w 377558"/>
                  <a:gd name="connsiteY0" fmla="*/ 11705 h 79354"/>
                  <a:gd name="connsiteX1" fmla="*/ 186398 w 377558"/>
                  <a:gd name="connsiteY1" fmla="*/ 8350 h 79354"/>
                  <a:gd name="connsiteX2" fmla="*/ 377558 w 377558"/>
                  <a:gd name="connsiteY2" fmla="*/ 11705 h 79354"/>
                  <a:gd name="connsiteX3" fmla="*/ 188779 w 377558"/>
                  <a:gd name="connsiteY3" fmla="*/ 79354 h 79354"/>
                  <a:gd name="connsiteX4" fmla="*/ 0 w 377558"/>
                  <a:gd name="connsiteY4" fmla="*/ 11705 h 79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7558" h="79354">
                    <a:moveTo>
                      <a:pt x="0" y="11705"/>
                    </a:moveTo>
                    <a:cubicBezTo>
                      <a:pt x="0" y="-12505"/>
                      <a:pt x="82138" y="8350"/>
                      <a:pt x="186398" y="8350"/>
                    </a:cubicBezTo>
                    <a:cubicBezTo>
                      <a:pt x="290658" y="8350"/>
                      <a:pt x="377558" y="-12505"/>
                      <a:pt x="377558" y="11705"/>
                    </a:cubicBezTo>
                    <a:cubicBezTo>
                      <a:pt x="377558" y="35915"/>
                      <a:pt x="295421" y="38872"/>
                      <a:pt x="188779" y="79354"/>
                    </a:cubicBezTo>
                    <a:cubicBezTo>
                      <a:pt x="77281" y="39205"/>
                      <a:pt x="0" y="35915"/>
                      <a:pt x="0" y="11705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019" name="グループ化 1018"/>
              <p:cNvGrpSpPr/>
              <p:nvPr/>
            </p:nvGrpSpPr>
            <p:grpSpPr>
              <a:xfrm>
                <a:off x="769632" y="2132807"/>
                <a:ext cx="291384" cy="115140"/>
                <a:chOff x="4282203" y="1896514"/>
                <a:chExt cx="864472" cy="415129"/>
              </a:xfrm>
              <a:solidFill>
                <a:srgbClr val="FF3399"/>
              </a:solidFill>
            </p:grpSpPr>
            <p:sp>
              <p:nvSpPr>
                <p:cNvPr id="1030" name="フリーフォーム 1029"/>
                <p:cNvSpPr/>
                <p:nvPr/>
              </p:nvSpPr>
              <p:spPr>
                <a:xfrm>
                  <a:off x="4282203" y="1896514"/>
                  <a:ext cx="864472" cy="415129"/>
                </a:xfrm>
                <a:custGeom>
                  <a:avLst/>
                  <a:gdLst>
                    <a:gd name="connsiteX0" fmla="*/ 636952 w 1273888"/>
                    <a:gd name="connsiteY0" fmla="*/ 130573 h 555962"/>
                    <a:gd name="connsiteX1" fmla="*/ 34429 w 1273888"/>
                    <a:gd name="connsiteY1" fmla="*/ 177482 h 555962"/>
                    <a:gd name="connsiteX2" fmla="*/ 95252 w 1273888"/>
                    <a:gd name="connsiteY2" fmla="*/ 244820 h 555962"/>
                    <a:gd name="connsiteX3" fmla="*/ 636940 w 1273888"/>
                    <a:gd name="connsiteY3" fmla="*/ 414225 h 555962"/>
                    <a:gd name="connsiteX4" fmla="*/ 1178633 w 1273888"/>
                    <a:gd name="connsiteY4" fmla="*/ 244820 h 555962"/>
                    <a:gd name="connsiteX5" fmla="*/ 1239452 w 1273888"/>
                    <a:gd name="connsiteY5" fmla="*/ 177478 h 555962"/>
                    <a:gd name="connsiteX6" fmla="*/ 636952 w 1273888"/>
                    <a:gd name="connsiteY6" fmla="*/ 0 h 555962"/>
                    <a:gd name="connsiteX7" fmla="*/ 1234650 w 1273888"/>
                    <a:gd name="connsiteY7" fmla="*/ 110592 h 555962"/>
                    <a:gd name="connsiteX8" fmla="*/ 1263652 w 1273888"/>
                    <a:gd name="connsiteY8" fmla="*/ 150689 h 555962"/>
                    <a:gd name="connsiteX9" fmla="*/ 1273888 w 1273888"/>
                    <a:gd name="connsiteY9" fmla="*/ 164841 h 555962"/>
                    <a:gd name="connsiteX10" fmla="*/ 1269328 w 1273888"/>
                    <a:gd name="connsiteY10" fmla="*/ 179806 h 555962"/>
                    <a:gd name="connsiteX11" fmla="*/ 1234642 w 1273888"/>
                    <a:gd name="connsiteY11" fmla="*/ 293585 h 555962"/>
                    <a:gd name="connsiteX12" fmla="*/ 636940 w 1273888"/>
                    <a:gd name="connsiteY12" fmla="*/ 555962 h 555962"/>
                    <a:gd name="connsiteX13" fmla="*/ 39242 w 1273888"/>
                    <a:gd name="connsiteY13" fmla="*/ 293585 h 555962"/>
                    <a:gd name="connsiteX14" fmla="*/ 4556 w 1273888"/>
                    <a:gd name="connsiteY14" fmla="*/ 179806 h 555962"/>
                    <a:gd name="connsiteX15" fmla="*/ 0 w 1273888"/>
                    <a:gd name="connsiteY15" fmla="*/ 164860 h 555962"/>
                    <a:gd name="connsiteX16" fmla="*/ 10244 w 1273888"/>
                    <a:gd name="connsiteY16" fmla="*/ 150700 h 555962"/>
                    <a:gd name="connsiteX17" fmla="*/ 39250 w 1273888"/>
                    <a:gd name="connsiteY17" fmla="*/ 110592 h 555962"/>
                    <a:gd name="connsiteX18" fmla="*/ 636952 w 1273888"/>
                    <a:gd name="connsiteY18" fmla="*/ 0 h 555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273888" h="555962">
                      <a:moveTo>
                        <a:pt x="636952" y="130573"/>
                      </a:moveTo>
                      <a:lnTo>
                        <a:pt x="34429" y="177482"/>
                      </a:lnTo>
                      <a:lnTo>
                        <a:pt x="95252" y="244820"/>
                      </a:lnTo>
                      <a:cubicBezTo>
                        <a:pt x="226252" y="350273"/>
                        <a:pt x="423682" y="414225"/>
                        <a:pt x="636940" y="414225"/>
                      </a:cubicBezTo>
                      <a:cubicBezTo>
                        <a:pt x="850199" y="414225"/>
                        <a:pt x="1047629" y="350273"/>
                        <a:pt x="1178633" y="244820"/>
                      </a:cubicBezTo>
                      <a:lnTo>
                        <a:pt x="1239452" y="177478"/>
                      </a:lnTo>
                      <a:close/>
                      <a:moveTo>
                        <a:pt x="636952" y="0"/>
                      </a:moveTo>
                      <a:cubicBezTo>
                        <a:pt x="905641" y="0"/>
                        <a:pt x="1136176" y="45604"/>
                        <a:pt x="1234650" y="110592"/>
                      </a:cubicBezTo>
                      <a:lnTo>
                        <a:pt x="1263652" y="150689"/>
                      </a:lnTo>
                      <a:lnTo>
                        <a:pt x="1273888" y="164841"/>
                      </a:lnTo>
                      <a:lnTo>
                        <a:pt x="1269328" y="179806"/>
                      </a:lnTo>
                      <a:lnTo>
                        <a:pt x="1234642" y="293585"/>
                      </a:lnTo>
                      <a:cubicBezTo>
                        <a:pt x="1136165" y="447775"/>
                        <a:pt x="905633" y="555962"/>
                        <a:pt x="636940" y="555962"/>
                      </a:cubicBezTo>
                      <a:cubicBezTo>
                        <a:pt x="368251" y="555962"/>
                        <a:pt x="137715" y="447775"/>
                        <a:pt x="39242" y="293585"/>
                      </a:cubicBezTo>
                      <a:lnTo>
                        <a:pt x="4556" y="179806"/>
                      </a:lnTo>
                      <a:lnTo>
                        <a:pt x="0" y="164860"/>
                      </a:lnTo>
                      <a:lnTo>
                        <a:pt x="10244" y="150700"/>
                      </a:lnTo>
                      <a:lnTo>
                        <a:pt x="39250" y="110592"/>
                      </a:lnTo>
                      <a:cubicBezTo>
                        <a:pt x="137727" y="45604"/>
                        <a:pt x="368263" y="0"/>
                        <a:pt x="636952" y="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31" name="円/楕円 161"/>
                <p:cNvSpPr/>
                <p:nvPr/>
              </p:nvSpPr>
              <p:spPr>
                <a:xfrm>
                  <a:off x="4290877" y="1952186"/>
                  <a:ext cx="843098" cy="249653"/>
                </a:xfrm>
                <a:custGeom>
                  <a:avLst/>
                  <a:gdLst>
                    <a:gd name="connsiteX0" fmla="*/ 0 w 843098"/>
                    <a:gd name="connsiteY0" fmla="*/ 66486 h 132972"/>
                    <a:gd name="connsiteX1" fmla="*/ 421549 w 843098"/>
                    <a:gd name="connsiteY1" fmla="*/ 0 h 132972"/>
                    <a:gd name="connsiteX2" fmla="*/ 843098 w 843098"/>
                    <a:gd name="connsiteY2" fmla="*/ 66486 h 132972"/>
                    <a:gd name="connsiteX3" fmla="*/ 421549 w 843098"/>
                    <a:gd name="connsiteY3" fmla="*/ 132972 h 132972"/>
                    <a:gd name="connsiteX4" fmla="*/ 0 w 843098"/>
                    <a:gd name="connsiteY4" fmla="*/ 66486 h 132972"/>
                    <a:gd name="connsiteX0" fmla="*/ 0 w 843098"/>
                    <a:gd name="connsiteY0" fmla="*/ 66486 h 132972"/>
                    <a:gd name="connsiteX1" fmla="*/ 421549 w 843098"/>
                    <a:gd name="connsiteY1" fmla="*/ 0 h 132972"/>
                    <a:gd name="connsiteX2" fmla="*/ 843098 w 843098"/>
                    <a:gd name="connsiteY2" fmla="*/ 66486 h 132972"/>
                    <a:gd name="connsiteX3" fmla="*/ 421549 w 843098"/>
                    <a:gd name="connsiteY3" fmla="*/ 132972 h 132972"/>
                    <a:gd name="connsiteX4" fmla="*/ 0 w 843098"/>
                    <a:gd name="connsiteY4" fmla="*/ 66486 h 132972"/>
                    <a:gd name="connsiteX0" fmla="*/ 0 w 843098"/>
                    <a:gd name="connsiteY0" fmla="*/ 66486 h 132972"/>
                    <a:gd name="connsiteX1" fmla="*/ 421549 w 843098"/>
                    <a:gd name="connsiteY1" fmla="*/ 0 h 132972"/>
                    <a:gd name="connsiteX2" fmla="*/ 843098 w 843098"/>
                    <a:gd name="connsiteY2" fmla="*/ 66486 h 132972"/>
                    <a:gd name="connsiteX3" fmla="*/ 421549 w 843098"/>
                    <a:gd name="connsiteY3" fmla="*/ 132972 h 132972"/>
                    <a:gd name="connsiteX4" fmla="*/ 0 w 843098"/>
                    <a:gd name="connsiteY4" fmla="*/ 66486 h 132972"/>
                    <a:gd name="connsiteX0" fmla="*/ 0 w 843098"/>
                    <a:gd name="connsiteY0" fmla="*/ 66486 h 132972"/>
                    <a:gd name="connsiteX1" fmla="*/ 421549 w 843098"/>
                    <a:gd name="connsiteY1" fmla="*/ 0 h 132972"/>
                    <a:gd name="connsiteX2" fmla="*/ 843098 w 843098"/>
                    <a:gd name="connsiteY2" fmla="*/ 66486 h 132972"/>
                    <a:gd name="connsiteX3" fmla="*/ 421549 w 843098"/>
                    <a:gd name="connsiteY3" fmla="*/ 132972 h 132972"/>
                    <a:gd name="connsiteX4" fmla="*/ 0 w 843098"/>
                    <a:gd name="connsiteY4" fmla="*/ 66486 h 132972"/>
                    <a:gd name="connsiteX0" fmla="*/ 0 w 843098"/>
                    <a:gd name="connsiteY0" fmla="*/ 66486 h 228222"/>
                    <a:gd name="connsiteX1" fmla="*/ 421549 w 843098"/>
                    <a:gd name="connsiteY1" fmla="*/ 0 h 228222"/>
                    <a:gd name="connsiteX2" fmla="*/ 843098 w 843098"/>
                    <a:gd name="connsiteY2" fmla="*/ 66486 h 228222"/>
                    <a:gd name="connsiteX3" fmla="*/ 416786 w 843098"/>
                    <a:gd name="connsiteY3" fmla="*/ 228222 h 228222"/>
                    <a:gd name="connsiteX4" fmla="*/ 0 w 843098"/>
                    <a:gd name="connsiteY4" fmla="*/ 66486 h 228222"/>
                    <a:gd name="connsiteX0" fmla="*/ 0 w 843098"/>
                    <a:gd name="connsiteY0" fmla="*/ 66486 h 249653"/>
                    <a:gd name="connsiteX1" fmla="*/ 421549 w 843098"/>
                    <a:gd name="connsiteY1" fmla="*/ 0 h 249653"/>
                    <a:gd name="connsiteX2" fmla="*/ 843098 w 843098"/>
                    <a:gd name="connsiteY2" fmla="*/ 66486 h 249653"/>
                    <a:gd name="connsiteX3" fmla="*/ 416786 w 843098"/>
                    <a:gd name="connsiteY3" fmla="*/ 249653 h 249653"/>
                    <a:gd name="connsiteX4" fmla="*/ 0 w 843098"/>
                    <a:gd name="connsiteY4" fmla="*/ 66486 h 249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3098" h="249653">
                      <a:moveTo>
                        <a:pt x="0" y="66486"/>
                      </a:moveTo>
                      <a:cubicBezTo>
                        <a:pt x="0" y="29767"/>
                        <a:pt x="188734" y="0"/>
                        <a:pt x="421549" y="0"/>
                      </a:cubicBezTo>
                      <a:cubicBezTo>
                        <a:pt x="654364" y="0"/>
                        <a:pt x="843098" y="29767"/>
                        <a:pt x="843098" y="66486"/>
                      </a:cubicBezTo>
                      <a:cubicBezTo>
                        <a:pt x="843098" y="103205"/>
                        <a:pt x="649601" y="249653"/>
                        <a:pt x="416786" y="249653"/>
                      </a:cubicBezTo>
                      <a:cubicBezTo>
                        <a:pt x="183971" y="249653"/>
                        <a:pt x="0" y="103205"/>
                        <a:pt x="0" y="66486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20" name="グループ化 1019"/>
              <p:cNvGrpSpPr/>
              <p:nvPr/>
            </p:nvGrpSpPr>
            <p:grpSpPr>
              <a:xfrm rot="1800000">
                <a:off x="1013802" y="1194327"/>
                <a:ext cx="544343" cy="280855"/>
                <a:chOff x="4315728" y="3209029"/>
                <a:chExt cx="803969" cy="449132"/>
              </a:xfrm>
            </p:grpSpPr>
            <p:sp>
              <p:nvSpPr>
                <p:cNvPr id="1021" name="円/楕円 327"/>
                <p:cNvSpPr/>
                <p:nvPr/>
              </p:nvSpPr>
              <p:spPr>
                <a:xfrm rot="21150449" flipH="1">
                  <a:off x="4626571" y="3209029"/>
                  <a:ext cx="170477" cy="236639"/>
                </a:xfrm>
                <a:prstGeom prst="ellipse">
                  <a:avLst/>
                </a:prstGeom>
                <a:solidFill>
                  <a:srgbClr val="FF0066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22" name="円/楕円 326"/>
                <p:cNvSpPr/>
                <p:nvPr/>
              </p:nvSpPr>
              <p:spPr>
                <a:xfrm rot="21150449" flipH="1">
                  <a:off x="4634487" y="3421522"/>
                  <a:ext cx="170477" cy="236639"/>
                </a:xfrm>
                <a:prstGeom prst="ellipse">
                  <a:avLst/>
                </a:prstGeom>
                <a:solidFill>
                  <a:srgbClr val="FF0066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23" name="円/楕円 325"/>
                <p:cNvSpPr/>
                <p:nvPr/>
              </p:nvSpPr>
              <p:spPr>
                <a:xfrm rot="21150449" flipH="1">
                  <a:off x="4758893" y="3361711"/>
                  <a:ext cx="360804" cy="116999"/>
                </a:xfrm>
                <a:prstGeom prst="ellipse">
                  <a:avLst/>
                </a:prstGeom>
                <a:solidFill>
                  <a:srgbClr val="FF0066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24" name="円/楕円 324"/>
                <p:cNvSpPr/>
                <p:nvPr/>
              </p:nvSpPr>
              <p:spPr>
                <a:xfrm rot="21150449" flipH="1">
                  <a:off x="4315728" y="3379819"/>
                  <a:ext cx="360804" cy="116999"/>
                </a:xfrm>
                <a:prstGeom prst="ellipse">
                  <a:avLst/>
                </a:prstGeom>
                <a:solidFill>
                  <a:srgbClr val="FF0066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25" name="円/楕円 2"/>
                <p:cNvSpPr/>
                <p:nvPr/>
              </p:nvSpPr>
              <p:spPr>
                <a:xfrm rot="1800000">
                  <a:off x="4389458" y="3294270"/>
                  <a:ext cx="373366" cy="133720"/>
                </a:xfrm>
                <a:prstGeom prst="ellipse">
                  <a:avLst/>
                </a:prstGeom>
                <a:solidFill>
                  <a:srgbClr val="FF33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26" name="円/楕円 320"/>
                <p:cNvSpPr/>
                <p:nvPr/>
              </p:nvSpPr>
              <p:spPr>
                <a:xfrm rot="19800000">
                  <a:off x="4673387" y="3294270"/>
                  <a:ext cx="373366" cy="133720"/>
                </a:xfrm>
                <a:prstGeom prst="ellipse">
                  <a:avLst/>
                </a:prstGeom>
                <a:solidFill>
                  <a:srgbClr val="FF33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27" name="円/楕円 322"/>
                <p:cNvSpPr/>
                <p:nvPr/>
              </p:nvSpPr>
              <p:spPr>
                <a:xfrm rot="1800000" flipH="1">
                  <a:off x="4673388" y="3441375"/>
                  <a:ext cx="373366" cy="133720"/>
                </a:xfrm>
                <a:prstGeom prst="ellipse">
                  <a:avLst/>
                </a:prstGeom>
                <a:solidFill>
                  <a:srgbClr val="FF33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28" name="円/楕円 323"/>
                <p:cNvSpPr/>
                <p:nvPr/>
              </p:nvSpPr>
              <p:spPr>
                <a:xfrm rot="19800000" flipH="1">
                  <a:off x="4389459" y="3453057"/>
                  <a:ext cx="373366" cy="133720"/>
                </a:xfrm>
                <a:prstGeom prst="ellipse">
                  <a:avLst/>
                </a:prstGeom>
                <a:solidFill>
                  <a:srgbClr val="FF33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29" name="円/楕円 3"/>
                <p:cNvSpPr/>
                <p:nvPr/>
              </p:nvSpPr>
              <p:spPr>
                <a:xfrm>
                  <a:off x="4611870" y="3356991"/>
                  <a:ext cx="215713" cy="115804"/>
                </a:xfrm>
                <a:prstGeom prst="ellipse">
                  <a:avLst/>
                </a:prstGeom>
                <a:solidFill>
                  <a:srgbClr val="FFFF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1063" name="グループ化 1062"/>
          <p:cNvGrpSpPr/>
          <p:nvPr/>
        </p:nvGrpSpPr>
        <p:grpSpPr>
          <a:xfrm>
            <a:off x="385813" y="3145871"/>
            <a:ext cx="1548011" cy="1234975"/>
            <a:chOff x="97065" y="2077714"/>
            <a:chExt cx="2001560" cy="1596808"/>
          </a:xfrm>
        </p:grpSpPr>
        <p:grpSp>
          <p:nvGrpSpPr>
            <p:cNvPr id="1064" name="グループ化 1063"/>
            <p:cNvGrpSpPr/>
            <p:nvPr/>
          </p:nvGrpSpPr>
          <p:grpSpPr>
            <a:xfrm>
              <a:off x="97065" y="2681996"/>
              <a:ext cx="2001560" cy="992526"/>
              <a:chOff x="4935157" y="965975"/>
              <a:chExt cx="2891520" cy="1433836"/>
            </a:xfrm>
          </p:grpSpPr>
          <p:sp>
            <p:nvSpPr>
              <p:cNvPr id="1094" name="片側の 2 つの角を丸めた四角形 1093"/>
              <p:cNvSpPr/>
              <p:nvPr/>
            </p:nvSpPr>
            <p:spPr>
              <a:xfrm>
                <a:off x="5726958" y="965976"/>
                <a:ext cx="1303020" cy="878840"/>
              </a:xfrm>
              <a:prstGeom prst="round2SameRect">
                <a:avLst>
                  <a:gd name="adj1" fmla="val 22549"/>
                  <a:gd name="adj2" fmla="val 0"/>
                </a:avLst>
              </a:prstGeom>
              <a:pattFill prst="lgCheck">
                <a:fgClr>
                  <a:srgbClr val="FF0000"/>
                </a:fgClr>
                <a:bgClr>
                  <a:srgbClr val="FF99CC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95" name="二等辺三角形 1094"/>
              <p:cNvSpPr/>
              <p:nvPr/>
            </p:nvSpPr>
            <p:spPr>
              <a:xfrm rot="10800000">
                <a:off x="6179399" y="1105932"/>
                <a:ext cx="413379" cy="432813"/>
              </a:xfrm>
              <a:prstGeom prst="triangl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096" name="グループ化 1095"/>
              <p:cNvGrpSpPr/>
              <p:nvPr/>
            </p:nvGrpSpPr>
            <p:grpSpPr>
              <a:xfrm>
                <a:off x="5983171" y="965975"/>
                <a:ext cx="799974" cy="624083"/>
                <a:chOff x="5559551" y="2748280"/>
                <a:chExt cx="799974" cy="766188"/>
              </a:xfrm>
              <a:pattFill prst="lgCheck">
                <a:fgClr>
                  <a:srgbClr val="FF0000"/>
                </a:fgClr>
                <a:bgClr>
                  <a:srgbClr val="FF99CC"/>
                </a:bgClr>
              </a:pattFill>
            </p:grpSpPr>
            <p:sp>
              <p:nvSpPr>
                <p:cNvPr id="1117" name="フリーフォーム 1116"/>
                <p:cNvSpPr/>
                <p:nvPr/>
              </p:nvSpPr>
              <p:spPr>
                <a:xfrm flipH="1">
                  <a:off x="5559551" y="2748280"/>
                  <a:ext cx="431520" cy="744252"/>
                </a:xfrm>
                <a:custGeom>
                  <a:avLst/>
                  <a:gdLst>
                    <a:gd name="connsiteX0" fmla="*/ 431520 w 431520"/>
                    <a:gd name="connsiteY0" fmla="*/ 0 h 744252"/>
                    <a:gd name="connsiteX1" fmla="*/ 251110 w 431520"/>
                    <a:gd name="connsiteY1" fmla="*/ 0 h 744252"/>
                    <a:gd name="connsiteX2" fmla="*/ 0 w 431520"/>
                    <a:gd name="connsiteY2" fmla="*/ 559979 h 744252"/>
                    <a:gd name="connsiteX3" fmla="*/ 97777 w 431520"/>
                    <a:gd name="connsiteY3" fmla="*/ 744252 h 744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1520" h="744252">
                      <a:moveTo>
                        <a:pt x="431520" y="0"/>
                      </a:moveTo>
                      <a:lnTo>
                        <a:pt x="251110" y="0"/>
                      </a:lnTo>
                      <a:lnTo>
                        <a:pt x="0" y="559979"/>
                      </a:lnTo>
                      <a:lnTo>
                        <a:pt x="97777" y="744252"/>
                      </a:ln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18" name="平行四辺形 1117"/>
                <p:cNvSpPr/>
                <p:nvPr/>
              </p:nvSpPr>
              <p:spPr>
                <a:xfrm>
                  <a:off x="5835535" y="2748280"/>
                  <a:ext cx="523990" cy="766188"/>
                </a:xfrm>
                <a:prstGeom prst="parallelogram">
                  <a:avLst>
                    <a:gd name="adj" fmla="val 65570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097" name="角丸四角形 1096"/>
              <p:cNvSpPr/>
              <p:nvPr/>
            </p:nvSpPr>
            <p:spPr>
              <a:xfrm>
                <a:off x="5618625" y="1501970"/>
                <a:ext cx="1519686" cy="517796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98" name="角丸四角形 1097"/>
              <p:cNvSpPr/>
              <p:nvPr/>
            </p:nvSpPr>
            <p:spPr>
              <a:xfrm>
                <a:off x="5618625" y="1647162"/>
                <a:ext cx="1519686" cy="517796"/>
              </a:xfrm>
              <a:prstGeom prst="roundRect">
                <a:avLst>
                  <a:gd name="adj" fmla="val 50000"/>
                </a:avLst>
              </a:prstGeom>
              <a:solidFill>
                <a:srgbClr val="5B9BD5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99" name="角丸四角形 1098"/>
              <p:cNvSpPr/>
              <p:nvPr/>
            </p:nvSpPr>
            <p:spPr>
              <a:xfrm>
                <a:off x="5761066" y="1646239"/>
                <a:ext cx="1234804" cy="58622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00" name="角丸四角形 1099"/>
              <p:cNvSpPr/>
              <p:nvPr/>
            </p:nvSpPr>
            <p:spPr>
              <a:xfrm>
                <a:off x="5997952" y="1646239"/>
                <a:ext cx="761032" cy="586222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01" name="角丸四角形 1100"/>
              <p:cNvSpPr/>
              <p:nvPr/>
            </p:nvSpPr>
            <p:spPr>
              <a:xfrm>
                <a:off x="6186396" y="1646239"/>
                <a:ext cx="406383" cy="58622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102" name="グループ化 1101"/>
              <p:cNvGrpSpPr/>
              <p:nvPr/>
            </p:nvGrpSpPr>
            <p:grpSpPr>
              <a:xfrm>
                <a:off x="5828277" y="2100109"/>
                <a:ext cx="1094261" cy="299702"/>
                <a:chOff x="2610657" y="3882413"/>
                <a:chExt cx="1094261" cy="299702"/>
              </a:xfrm>
              <a:solidFill>
                <a:srgbClr val="FFCC99"/>
              </a:solidFill>
            </p:grpSpPr>
            <p:grpSp>
              <p:nvGrpSpPr>
                <p:cNvPr id="1105" name="グループ化 1104"/>
                <p:cNvGrpSpPr/>
                <p:nvPr/>
              </p:nvGrpSpPr>
              <p:grpSpPr>
                <a:xfrm rot="20656335">
                  <a:off x="2610657" y="3882413"/>
                  <a:ext cx="562546" cy="299702"/>
                  <a:chOff x="1271282" y="4221958"/>
                  <a:chExt cx="903520" cy="404758"/>
                </a:xfrm>
                <a:grpFill/>
              </p:grpSpPr>
              <p:sp>
                <p:nvSpPr>
                  <p:cNvPr id="1112" name="円/楕円 31"/>
                  <p:cNvSpPr/>
                  <p:nvPr/>
                </p:nvSpPr>
                <p:spPr>
                  <a:xfrm>
                    <a:off x="1271282" y="4221958"/>
                    <a:ext cx="660044" cy="325835"/>
                  </a:xfrm>
                  <a:custGeom>
                    <a:avLst/>
                    <a:gdLst>
                      <a:gd name="connsiteX0" fmla="*/ 0 w 921543"/>
                      <a:gd name="connsiteY0" fmla="*/ 227390 h 454780"/>
                      <a:gd name="connsiteX1" fmla="*/ 460772 w 921543"/>
                      <a:gd name="connsiteY1" fmla="*/ 0 h 454780"/>
                      <a:gd name="connsiteX2" fmla="*/ 921544 w 921543"/>
                      <a:gd name="connsiteY2" fmla="*/ 227390 h 454780"/>
                      <a:gd name="connsiteX3" fmla="*/ 460772 w 921543"/>
                      <a:gd name="connsiteY3" fmla="*/ 454780 h 454780"/>
                      <a:gd name="connsiteX4" fmla="*/ 0 w 921543"/>
                      <a:gd name="connsiteY4" fmla="*/ 227390 h 454780"/>
                      <a:gd name="connsiteX0" fmla="*/ 35 w 921579"/>
                      <a:gd name="connsiteY0" fmla="*/ 227390 h 340824"/>
                      <a:gd name="connsiteX1" fmla="*/ 460807 w 921579"/>
                      <a:gd name="connsiteY1" fmla="*/ 0 h 340824"/>
                      <a:gd name="connsiteX2" fmla="*/ 921579 w 921579"/>
                      <a:gd name="connsiteY2" fmla="*/ 227390 h 340824"/>
                      <a:gd name="connsiteX3" fmla="*/ 479857 w 921579"/>
                      <a:gd name="connsiteY3" fmla="*/ 340480 h 340824"/>
                      <a:gd name="connsiteX4" fmla="*/ 35 w 921579"/>
                      <a:gd name="connsiteY4" fmla="*/ 227390 h 340824"/>
                      <a:gd name="connsiteX0" fmla="*/ 35 w 921579"/>
                      <a:gd name="connsiteY0" fmla="*/ 227390 h 358777"/>
                      <a:gd name="connsiteX1" fmla="*/ 460807 w 921579"/>
                      <a:gd name="connsiteY1" fmla="*/ 0 h 358777"/>
                      <a:gd name="connsiteX2" fmla="*/ 921579 w 921579"/>
                      <a:gd name="connsiteY2" fmla="*/ 227390 h 358777"/>
                      <a:gd name="connsiteX3" fmla="*/ 479857 w 921579"/>
                      <a:gd name="connsiteY3" fmla="*/ 340480 h 358777"/>
                      <a:gd name="connsiteX4" fmla="*/ 35 w 921579"/>
                      <a:gd name="connsiteY4" fmla="*/ 227390 h 358777"/>
                      <a:gd name="connsiteX0" fmla="*/ 24 w 888230"/>
                      <a:gd name="connsiteY0" fmla="*/ 227501 h 350077"/>
                      <a:gd name="connsiteX1" fmla="*/ 460796 w 888230"/>
                      <a:gd name="connsiteY1" fmla="*/ 111 h 350077"/>
                      <a:gd name="connsiteX2" fmla="*/ 888230 w 888230"/>
                      <a:gd name="connsiteY2" fmla="*/ 258458 h 350077"/>
                      <a:gd name="connsiteX3" fmla="*/ 479846 w 888230"/>
                      <a:gd name="connsiteY3" fmla="*/ 340591 h 350077"/>
                      <a:gd name="connsiteX4" fmla="*/ 24 w 888230"/>
                      <a:gd name="connsiteY4" fmla="*/ 227501 h 350077"/>
                      <a:gd name="connsiteX0" fmla="*/ 33 w 888239"/>
                      <a:gd name="connsiteY0" fmla="*/ 228482 h 351058"/>
                      <a:gd name="connsiteX1" fmla="*/ 460805 w 888239"/>
                      <a:gd name="connsiteY1" fmla="*/ 1092 h 351058"/>
                      <a:gd name="connsiteX2" fmla="*/ 888239 w 888239"/>
                      <a:gd name="connsiteY2" fmla="*/ 259439 h 351058"/>
                      <a:gd name="connsiteX3" fmla="*/ 479855 w 888239"/>
                      <a:gd name="connsiteY3" fmla="*/ 341572 h 351058"/>
                      <a:gd name="connsiteX4" fmla="*/ 33 w 888239"/>
                      <a:gd name="connsiteY4" fmla="*/ 228482 h 351058"/>
                      <a:gd name="connsiteX0" fmla="*/ 21 w 921564"/>
                      <a:gd name="connsiteY0" fmla="*/ 218063 h 350850"/>
                      <a:gd name="connsiteX1" fmla="*/ 494130 w 921564"/>
                      <a:gd name="connsiteY1" fmla="*/ 198 h 350850"/>
                      <a:gd name="connsiteX2" fmla="*/ 921564 w 921564"/>
                      <a:gd name="connsiteY2" fmla="*/ 258545 h 350850"/>
                      <a:gd name="connsiteX3" fmla="*/ 513180 w 921564"/>
                      <a:gd name="connsiteY3" fmla="*/ 340678 h 350850"/>
                      <a:gd name="connsiteX4" fmla="*/ 21 w 921564"/>
                      <a:gd name="connsiteY4" fmla="*/ 218063 h 350850"/>
                      <a:gd name="connsiteX0" fmla="*/ 34 w 921577"/>
                      <a:gd name="connsiteY0" fmla="*/ 218057 h 331822"/>
                      <a:gd name="connsiteX1" fmla="*/ 494143 w 921577"/>
                      <a:gd name="connsiteY1" fmla="*/ 192 h 331822"/>
                      <a:gd name="connsiteX2" fmla="*/ 921577 w 921577"/>
                      <a:gd name="connsiteY2" fmla="*/ 258539 h 331822"/>
                      <a:gd name="connsiteX3" fmla="*/ 517955 w 921577"/>
                      <a:gd name="connsiteY3" fmla="*/ 304954 h 331822"/>
                      <a:gd name="connsiteX4" fmla="*/ 34 w 921577"/>
                      <a:gd name="connsiteY4" fmla="*/ 218057 h 331822"/>
                      <a:gd name="connsiteX0" fmla="*/ 34 w 921577"/>
                      <a:gd name="connsiteY0" fmla="*/ 218057 h 342993"/>
                      <a:gd name="connsiteX1" fmla="*/ 494143 w 921577"/>
                      <a:gd name="connsiteY1" fmla="*/ 192 h 342993"/>
                      <a:gd name="connsiteX2" fmla="*/ 921577 w 921577"/>
                      <a:gd name="connsiteY2" fmla="*/ 258539 h 342993"/>
                      <a:gd name="connsiteX3" fmla="*/ 517955 w 921577"/>
                      <a:gd name="connsiteY3" fmla="*/ 304954 h 342993"/>
                      <a:gd name="connsiteX4" fmla="*/ 34 w 921577"/>
                      <a:gd name="connsiteY4" fmla="*/ 218057 h 342993"/>
                      <a:gd name="connsiteX0" fmla="*/ 22 w 921565"/>
                      <a:gd name="connsiteY0" fmla="*/ 218046 h 318209"/>
                      <a:gd name="connsiteX1" fmla="*/ 494131 w 921565"/>
                      <a:gd name="connsiteY1" fmla="*/ 181 h 318209"/>
                      <a:gd name="connsiteX2" fmla="*/ 921565 w 921565"/>
                      <a:gd name="connsiteY2" fmla="*/ 258528 h 318209"/>
                      <a:gd name="connsiteX3" fmla="*/ 513180 w 921565"/>
                      <a:gd name="connsiteY3" fmla="*/ 240649 h 318209"/>
                      <a:gd name="connsiteX4" fmla="*/ 22 w 921565"/>
                      <a:gd name="connsiteY4" fmla="*/ 218046 h 318209"/>
                      <a:gd name="connsiteX0" fmla="*/ 22 w 921565"/>
                      <a:gd name="connsiteY0" fmla="*/ 218046 h 340268"/>
                      <a:gd name="connsiteX1" fmla="*/ 494131 w 921565"/>
                      <a:gd name="connsiteY1" fmla="*/ 181 h 340268"/>
                      <a:gd name="connsiteX2" fmla="*/ 921565 w 921565"/>
                      <a:gd name="connsiteY2" fmla="*/ 258528 h 340268"/>
                      <a:gd name="connsiteX3" fmla="*/ 513180 w 921565"/>
                      <a:gd name="connsiteY3" fmla="*/ 240649 h 340268"/>
                      <a:gd name="connsiteX4" fmla="*/ 22 w 921565"/>
                      <a:gd name="connsiteY4" fmla="*/ 218046 h 340268"/>
                      <a:gd name="connsiteX0" fmla="*/ 2 w 921545"/>
                      <a:gd name="connsiteY0" fmla="*/ 220424 h 342646"/>
                      <a:gd name="connsiteX1" fmla="*/ 517923 w 921545"/>
                      <a:gd name="connsiteY1" fmla="*/ 178 h 342646"/>
                      <a:gd name="connsiteX2" fmla="*/ 921545 w 921545"/>
                      <a:gd name="connsiteY2" fmla="*/ 260906 h 342646"/>
                      <a:gd name="connsiteX3" fmla="*/ 513160 w 921545"/>
                      <a:gd name="connsiteY3" fmla="*/ 243027 h 342646"/>
                      <a:gd name="connsiteX4" fmla="*/ 2 w 921545"/>
                      <a:gd name="connsiteY4" fmla="*/ 220424 h 342646"/>
                      <a:gd name="connsiteX0" fmla="*/ 2 w 921545"/>
                      <a:gd name="connsiteY0" fmla="*/ 220288 h 342510"/>
                      <a:gd name="connsiteX1" fmla="*/ 517923 w 921545"/>
                      <a:gd name="connsiteY1" fmla="*/ 42 h 342510"/>
                      <a:gd name="connsiteX2" fmla="*/ 921545 w 921545"/>
                      <a:gd name="connsiteY2" fmla="*/ 260770 h 342510"/>
                      <a:gd name="connsiteX3" fmla="*/ 513160 w 921545"/>
                      <a:gd name="connsiteY3" fmla="*/ 242891 h 342510"/>
                      <a:gd name="connsiteX4" fmla="*/ 2 w 921545"/>
                      <a:gd name="connsiteY4" fmla="*/ 220288 h 342510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4449 w 749804"/>
                      <a:gd name="connsiteY0" fmla="*/ 93794 h 375291"/>
                      <a:gd name="connsiteX1" fmla="*/ 346182 w 749804"/>
                      <a:gd name="connsiteY1" fmla="*/ 32823 h 375291"/>
                      <a:gd name="connsiteX2" fmla="*/ 749804 w 749804"/>
                      <a:gd name="connsiteY2" fmla="*/ 293551 h 375291"/>
                      <a:gd name="connsiteX3" fmla="*/ 341419 w 749804"/>
                      <a:gd name="connsiteY3" fmla="*/ 275672 h 375291"/>
                      <a:gd name="connsiteX4" fmla="*/ 4449 w 749804"/>
                      <a:gd name="connsiteY4" fmla="*/ 93794 h 3752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49804" h="375291">
                        <a:moveTo>
                          <a:pt x="4449" y="93794"/>
                        </a:moveTo>
                        <a:cubicBezTo>
                          <a:pt x="42730" y="-76323"/>
                          <a:pt x="92579" y="37982"/>
                          <a:pt x="346182" y="32823"/>
                        </a:cubicBezTo>
                        <a:cubicBezTo>
                          <a:pt x="599785" y="27664"/>
                          <a:pt x="749804" y="167967"/>
                          <a:pt x="749804" y="293551"/>
                        </a:cubicBezTo>
                        <a:cubicBezTo>
                          <a:pt x="749804" y="419135"/>
                          <a:pt x="499772" y="389575"/>
                          <a:pt x="341419" y="275672"/>
                        </a:cubicBezTo>
                        <a:cubicBezTo>
                          <a:pt x="183066" y="161769"/>
                          <a:pt x="-33832" y="263911"/>
                          <a:pt x="4449" y="93794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13" name="円/楕円 32"/>
                  <p:cNvSpPr/>
                  <p:nvPr/>
                </p:nvSpPr>
                <p:spPr>
                  <a:xfrm rot="1534639">
                    <a:off x="1822236" y="4405820"/>
                    <a:ext cx="342707" cy="11986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14" name="円/楕円 32"/>
                  <p:cNvSpPr/>
                  <p:nvPr/>
                </p:nvSpPr>
                <p:spPr>
                  <a:xfrm rot="1295949">
                    <a:off x="1787329" y="4444971"/>
                    <a:ext cx="387473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15" name="円/楕円 32"/>
                  <p:cNvSpPr/>
                  <p:nvPr/>
                </p:nvSpPr>
                <p:spPr>
                  <a:xfrm rot="1011749">
                    <a:off x="1756613" y="4466338"/>
                    <a:ext cx="352424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16" name="円/楕円 32"/>
                  <p:cNvSpPr/>
                  <p:nvPr/>
                </p:nvSpPr>
                <p:spPr>
                  <a:xfrm rot="1011749">
                    <a:off x="1714531" y="4491696"/>
                    <a:ext cx="247156" cy="13502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106" name="グループ化 1105"/>
                <p:cNvGrpSpPr/>
                <p:nvPr/>
              </p:nvGrpSpPr>
              <p:grpSpPr>
                <a:xfrm rot="943665" flipH="1">
                  <a:off x="3142372" y="3882413"/>
                  <a:ext cx="562546" cy="299702"/>
                  <a:chOff x="1271282" y="4221958"/>
                  <a:chExt cx="903520" cy="404758"/>
                </a:xfrm>
                <a:grpFill/>
              </p:grpSpPr>
              <p:sp>
                <p:nvSpPr>
                  <p:cNvPr id="1107" name="円/楕円 31"/>
                  <p:cNvSpPr/>
                  <p:nvPr/>
                </p:nvSpPr>
                <p:spPr>
                  <a:xfrm>
                    <a:off x="1271282" y="4221958"/>
                    <a:ext cx="660044" cy="325835"/>
                  </a:xfrm>
                  <a:custGeom>
                    <a:avLst/>
                    <a:gdLst>
                      <a:gd name="connsiteX0" fmla="*/ 0 w 921543"/>
                      <a:gd name="connsiteY0" fmla="*/ 227390 h 454780"/>
                      <a:gd name="connsiteX1" fmla="*/ 460772 w 921543"/>
                      <a:gd name="connsiteY1" fmla="*/ 0 h 454780"/>
                      <a:gd name="connsiteX2" fmla="*/ 921544 w 921543"/>
                      <a:gd name="connsiteY2" fmla="*/ 227390 h 454780"/>
                      <a:gd name="connsiteX3" fmla="*/ 460772 w 921543"/>
                      <a:gd name="connsiteY3" fmla="*/ 454780 h 454780"/>
                      <a:gd name="connsiteX4" fmla="*/ 0 w 921543"/>
                      <a:gd name="connsiteY4" fmla="*/ 227390 h 454780"/>
                      <a:gd name="connsiteX0" fmla="*/ 35 w 921579"/>
                      <a:gd name="connsiteY0" fmla="*/ 227390 h 340824"/>
                      <a:gd name="connsiteX1" fmla="*/ 460807 w 921579"/>
                      <a:gd name="connsiteY1" fmla="*/ 0 h 340824"/>
                      <a:gd name="connsiteX2" fmla="*/ 921579 w 921579"/>
                      <a:gd name="connsiteY2" fmla="*/ 227390 h 340824"/>
                      <a:gd name="connsiteX3" fmla="*/ 479857 w 921579"/>
                      <a:gd name="connsiteY3" fmla="*/ 340480 h 340824"/>
                      <a:gd name="connsiteX4" fmla="*/ 35 w 921579"/>
                      <a:gd name="connsiteY4" fmla="*/ 227390 h 340824"/>
                      <a:gd name="connsiteX0" fmla="*/ 35 w 921579"/>
                      <a:gd name="connsiteY0" fmla="*/ 227390 h 358777"/>
                      <a:gd name="connsiteX1" fmla="*/ 460807 w 921579"/>
                      <a:gd name="connsiteY1" fmla="*/ 0 h 358777"/>
                      <a:gd name="connsiteX2" fmla="*/ 921579 w 921579"/>
                      <a:gd name="connsiteY2" fmla="*/ 227390 h 358777"/>
                      <a:gd name="connsiteX3" fmla="*/ 479857 w 921579"/>
                      <a:gd name="connsiteY3" fmla="*/ 340480 h 358777"/>
                      <a:gd name="connsiteX4" fmla="*/ 35 w 921579"/>
                      <a:gd name="connsiteY4" fmla="*/ 227390 h 358777"/>
                      <a:gd name="connsiteX0" fmla="*/ 24 w 888230"/>
                      <a:gd name="connsiteY0" fmla="*/ 227501 h 350077"/>
                      <a:gd name="connsiteX1" fmla="*/ 460796 w 888230"/>
                      <a:gd name="connsiteY1" fmla="*/ 111 h 350077"/>
                      <a:gd name="connsiteX2" fmla="*/ 888230 w 888230"/>
                      <a:gd name="connsiteY2" fmla="*/ 258458 h 350077"/>
                      <a:gd name="connsiteX3" fmla="*/ 479846 w 888230"/>
                      <a:gd name="connsiteY3" fmla="*/ 340591 h 350077"/>
                      <a:gd name="connsiteX4" fmla="*/ 24 w 888230"/>
                      <a:gd name="connsiteY4" fmla="*/ 227501 h 350077"/>
                      <a:gd name="connsiteX0" fmla="*/ 33 w 888239"/>
                      <a:gd name="connsiteY0" fmla="*/ 228482 h 351058"/>
                      <a:gd name="connsiteX1" fmla="*/ 460805 w 888239"/>
                      <a:gd name="connsiteY1" fmla="*/ 1092 h 351058"/>
                      <a:gd name="connsiteX2" fmla="*/ 888239 w 888239"/>
                      <a:gd name="connsiteY2" fmla="*/ 259439 h 351058"/>
                      <a:gd name="connsiteX3" fmla="*/ 479855 w 888239"/>
                      <a:gd name="connsiteY3" fmla="*/ 341572 h 351058"/>
                      <a:gd name="connsiteX4" fmla="*/ 33 w 888239"/>
                      <a:gd name="connsiteY4" fmla="*/ 228482 h 351058"/>
                      <a:gd name="connsiteX0" fmla="*/ 21 w 921564"/>
                      <a:gd name="connsiteY0" fmla="*/ 218063 h 350850"/>
                      <a:gd name="connsiteX1" fmla="*/ 494130 w 921564"/>
                      <a:gd name="connsiteY1" fmla="*/ 198 h 350850"/>
                      <a:gd name="connsiteX2" fmla="*/ 921564 w 921564"/>
                      <a:gd name="connsiteY2" fmla="*/ 258545 h 350850"/>
                      <a:gd name="connsiteX3" fmla="*/ 513180 w 921564"/>
                      <a:gd name="connsiteY3" fmla="*/ 340678 h 350850"/>
                      <a:gd name="connsiteX4" fmla="*/ 21 w 921564"/>
                      <a:gd name="connsiteY4" fmla="*/ 218063 h 350850"/>
                      <a:gd name="connsiteX0" fmla="*/ 34 w 921577"/>
                      <a:gd name="connsiteY0" fmla="*/ 218057 h 331822"/>
                      <a:gd name="connsiteX1" fmla="*/ 494143 w 921577"/>
                      <a:gd name="connsiteY1" fmla="*/ 192 h 331822"/>
                      <a:gd name="connsiteX2" fmla="*/ 921577 w 921577"/>
                      <a:gd name="connsiteY2" fmla="*/ 258539 h 331822"/>
                      <a:gd name="connsiteX3" fmla="*/ 517955 w 921577"/>
                      <a:gd name="connsiteY3" fmla="*/ 304954 h 331822"/>
                      <a:gd name="connsiteX4" fmla="*/ 34 w 921577"/>
                      <a:gd name="connsiteY4" fmla="*/ 218057 h 331822"/>
                      <a:gd name="connsiteX0" fmla="*/ 34 w 921577"/>
                      <a:gd name="connsiteY0" fmla="*/ 218057 h 342993"/>
                      <a:gd name="connsiteX1" fmla="*/ 494143 w 921577"/>
                      <a:gd name="connsiteY1" fmla="*/ 192 h 342993"/>
                      <a:gd name="connsiteX2" fmla="*/ 921577 w 921577"/>
                      <a:gd name="connsiteY2" fmla="*/ 258539 h 342993"/>
                      <a:gd name="connsiteX3" fmla="*/ 517955 w 921577"/>
                      <a:gd name="connsiteY3" fmla="*/ 304954 h 342993"/>
                      <a:gd name="connsiteX4" fmla="*/ 34 w 921577"/>
                      <a:gd name="connsiteY4" fmla="*/ 218057 h 342993"/>
                      <a:gd name="connsiteX0" fmla="*/ 22 w 921565"/>
                      <a:gd name="connsiteY0" fmla="*/ 218046 h 318209"/>
                      <a:gd name="connsiteX1" fmla="*/ 494131 w 921565"/>
                      <a:gd name="connsiteY1" fmla="*/ 181 h 318209"/>
                      <a:gd name="connsiteX2" fmla="*/ 921565 w 921565"/>
                      <a:gd name="connsiteY2" fmla="*/ 258528 h 318209"/>
                      <a:gd name="connsiteX3" fmla="*/ 513180 w 921565"/>
                      <a:gd name="connsiteY3" fmla="*/ 240649 h 318209"/>
                      <a:gd name="connsiteX4" fmla="*/ 22 w 921565"/>
                      <a:gd name="connsiteY4" fmla="*/ 218046 h 318209"/>
                      <a:gd name="connsiteX0" fmla="*/ 22 w 921565"/>
                      <a:gd name="connsiteY0" fmla="*/ 218046 h 340268"/>
                      <a:gd name="connsiteX1" fmla="*/ 494131 w 921565"/>
                      <a:gd name="connsiteY1" fmla="*/ 181 h 340268"/>
                      <a:gd name="connsiteX2" fmla="*/ 921565 w 921565"/>
                      <a:gd name="connsiteY2" fmla="*/ 258528 h 340268"/>
                      <a:gd name="connsiteX3" fmla="*/ 513180 w 921565"/>
                      <a:gd name="connsiteY3" fmla="*/ 240649 h 340268"/>
                      <a:gd name="connsiteX4" fmla="*/ 22 w 921565"/>
                      <a:gd name="connsiteY4" fmla="*/ 218046 h 340268"/>
                      <a:gd name="connsiteX0" fmla="*/ 2 w 921545"/>
                      <a:gd name="connsiteY0" fmla="*/ 220424 h 342646"/>
                      <a:gd name="connsiteX1" fmla="*/ 517923 w 921545"/>
                      <a:gd name="connsiteY1" fmla="*/ 178 h 342646"/>
                      <a:gd name="connsiteX2" fmla="*/ 921545 w 921545"/>
                      <a:gd name="connsiteY2" fmla="*/ 260906 h 342646"/>
                      <a:gd name="connsiteX3" fmla="*/ 513160 w 921545"/>
                      <a:gd name="connsiteY3" fmla="*/ 243027 h 342646"/>
                      <a:gd name="connsiteX4" fmla="*/ 2 w 921545"/>
                      <a:gd name="connsiteY4" fmla="*/ 220424 h 342646"/>
                      <a:gd name="connsiteX0" fmla="*/ 2 w 921545"/>
                      <a:gd name="connsiteY0" fmla="*/ 220288 h 342510"/>
                      <a:gd name="connsiteX1" fmla="*/ 517923 w 921545"/>
                      <a:gd name="connsiteY1" fmla="*/ 42 h 342510"/>
                      <a:gd name="connsiteX2" fmla="*/ 921545 w 921545"/>
                      <a:gd name="connsiteY2" fmla="*/ 260770 h 342510"/>
                      <a:gd name="connsiteX3" fmla="*/ 513160 w 921545"/>
                      <a:gd name="connsiteY3" fmla="*/ 242891 h 342510"/>
                      <a:gd name="connsiteX4" fmla="*/ 2 w 921545"/>
                      <a:gd name="connsiteY4" fmla="*/ 220288 h 342510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4449 w 749804"/>
                      <a:gd name="connsiteY0" fmla="*/ 93794 h 375291"/>
                      <a:gd name="connsiteX1" fmla="*/ 346182 w 749804"/>
                      <a:gd name="connsiteY1" fmla="*/ 32823 h 375291"/>
                      <a:gd name="connsiteX2" fmla="*/ 749804 w 749804"/>
                      <a:gd name="connsiteY2" fmla="*/ 293551 h 375291"/>
                      <a:gd name="connsiteX3" fmla="*/ 341419 w 749804"/>
                      <a:gd name="connsiteY3" fmla="*/ 275672 h 375291"/>
                      <a:gd name="connsiteX4" fmla="*/ 4449 w 749804"/>
                      <a:gd name="connsiteY4" fmla="*/ 93794 h 3752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49804" h="375291">
                        <a:moveTo>
                          <a:pt x="4449" y="93794"/>
                        </a:moveTo>
                        <a:cubicBezTo>
                          <a:pt x="42730" y="-76323"/>
                          <a:pt x="92579" y="37982"/>
                          <a:pt x="346182" y="32823"/>
                        </a:cubicBezTo>
                        <a:cubicBezTo>
                          <a:pt x="599785" y="27664"/>
                          <a:pt x="749804" y="167967"/>
                          <a:pt x="749804" y="293551"/>
                        </a:cubicBezTo>
                        <a:cubicBezTo>
                          <a:pt x="749804" y="419135"/>
                          <a:pt x="499772" y="389575"/>
                          <a:pt x="341419" y="275672"/>
                        </a:cubicBezTo>
                        <a:cubicBezTo>
                          <a:pt x="183066" y="161769"/>
                          <a:pt x="-33832" y="263911"/>
                          <a:pt x="4449" y="93794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08" name="円/楕円 32"/>
                  <p:cNvSpPr/>
                  <p:nvPr/>
                </p:nvSpPr>
                <p:spPr>
                  <a:xfrm rot="1534639">
                    <a:off x="1822236" y="4405820"/>
                    <a:ext cx="342707" cy="11986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09" name="円/楕円 32"/>
                  <p:cNvSpPr/>
                  <p:nvPr/>
                </p:nvSpPr>
                <p:spPr>
                  <a:xfrm rot="1295949">
                    <a:off x="1787329" y="4444971"/>
                    <a:ext cx="387473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10" name="円/楕円 32"/>
                  <p:cNvSpPr/>
                  <p:nvPr/>
                </p:nvSpPr>
                <p:spPr>
                  <a:xfrm rot="1011749">
                    <a:off x="1756613" y="4466338"/>
                    <a:ext cx="352424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11" name="円/楕円 32"/>
                  <p:cNvSpPr/>
                  <p:nvPr/>
                </p:nvSpPr>
                <p:spPr>
                  <a:xfrm rot="1011749">
                    <a:off x="1714531" y="4491696"/>
                    <a:ext cx="247156" cy="13502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1103" name="フリーフォーム 1102"/>
              <p:cNvSpPr/>
              <p:nvPr/>
            </p:nvSpPr>
            <p:spPr>
              <a:xfrm>
                <a:off x="4935157" y="1022784"/>
                <a:ext cx="1127398" cy="1292033"/>
              </a:xfrm>
              <a:custGeom>
                <a:avLst/>
                <a:gdLst>
                  <a:gd name="connsiteX0" fmla="*/ 862145 w 1127398"/>
                  <a:gd name="connsiteY0" fmla="*/ 0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862145 w 1127398"/>
                  <a:gd name="connsiteY0" fmla="*/ 0 h 1292033"/>
                  <a:gd name="connsiteX1" fmla="*/ 968513 w 1127398"/>
                  <a:gd name="connsiteY1" fmla="*/ 163536 h 1292033"/>
                  <a:gd name="connsiteX2" fmla="*/ 1070113 w 1127398"/>
                  <a:gd name="connsiteY2" fmla="*/ 331813 h 1292033"/>
                  <a:gd name="connsiteX3" fmla="*/ 1084714 w 1127398"/>
                  <a:gd name="connsiteY3" fmla="*/ 733583 h 1292033"/>
                  <a:gd name="connsiteX4" fmla="*/ 890041 w 1127398"/>
                  <a:gd name="connsiteY4" fmla="*/ 1289960 h 1292033"/>
                  <a:gd name="connsiteX5" fmla="*/ 833274 w 1127398"/>
                  <a:gd name="connsiteY5" fmla="*/ 1289882 h 1292033"/>
                  <a:gd name="connsiteX6" fmla="*/ 822618 w 1127398"/>
                  <a:gd name="connsiteY6" fmla="*/ 1292033 h 1292033"/>
                  <a:gd name="connsiteX7" fmla="*/ 466520 w 1127398"/>
                  <a:gd name="connsiteY7" fmla="*/ 1291142 h 1292033"/>
                  <a:gd name="connsiteX8" fmla="*/ 14455 w 1127398"/>
                  <a:gd name="connsiteY8" fmla="*/ 1198125 h 1292033"/>
                  <a:gd name="connsiteX9" fmla="*/ 344114 w 1127398"/>
                  <a:gd name="connsiteY9" fmla="*/ 848175 h 1292033"/>
                  <a:gd name="connsiteX10" fmla="*/ 582297 w 1127398"/>
                  <a:gd name="connsiteY10" fmla="*/ 500044 h 1292033"/>
                  <a:gd name="connsiteX11" fmla="*/ 584497 w 1127398"/>
                  <a:gd name="connsiteY11" fmla="*/ 497093 h 1292033"/>
                  <a:gd name="connsiteX12" fmla="*/ 632805 w 1127398"/>
                  <a:gd name="connsiteY12" fmla="*/ 378450 h 1292033"/>
                  <a:gd name="connsiteX13" fmla="*/ 862145 w 1127398"/>
                  <a:gd name="connsiteY13" fmla="*/ 0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13" fmla="*/ 1059953 w 1127398"/>
                  <a:gd name="connsiteY13" fmla="*/ 254976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1070113 w 1127398"/>
                  <a:gd name="connsiteY0" fmla="*/ 331813 h 1292033"/>
                  <a:gd name="connsiteX1" fmla="*/ 1084714 w 1127398"/>
                  <a:gd name="connsiteY1" fmla="*/ 733583 h 1292033"/>
                  <a:gd name="connsiteX2" fmla="*/ 890041 w 1127398"/>
                  <a:gd name="connsiteY2" fmla="*/ 1289960 h 1292033"/>
                  <a:gd name="connsiteX3" fmla="*/ 833274 w 1127398"/>
                  <a:gd name="connsiteY3" fmla="*/ 1289882 h 1292033"/>
                  <a:gd name="connsiteX4" fmla="*/ 822618 w 1127398"/>
                  <a:gd name="connsiteY4" fmla="*/ 1292033 h 1292033"/>
                  <a:gd name="connsiteX5" fmla="*/ 466520 w 1127398"/>
                  <a:gd name="connsiteY5" fmla="*/ 1291142 h 1292033"/>
                  <a:gd name="connsiteX6" fmla="*/ 14455 w 1127398"/>
                  <a:gd name="connsiteY6" fmla="*/ 1198125 h 1292033"/>
                  <a:gd name="connsiteX7" fmla="*/ 344114 w 1127398"/>
                  <a:gd name="connsiteY7" fmla="*/ 848175 h 1292033"/>
                  <a:gd name="connsiteX8" fmla="*/ 582297 w 1127398"/>
                  <a:gd name="connsiteY8" fmla="*/ 500044 h 1292033"/>
                  <a:gd name="connsiteX9" fmla="*/ 584497 w 1127398"/>
                  <a:gd name="connsiteY9" fmla="*/ 497093 h 1292033"/>
                  <a:gd name="connsiteX10" fmla="*/ 632805 w 1127398"/>
                  <a:gd name="connsiteY10" fmla="*/ 378450 h 1292033"/>
                  <a:gd name="connsiteX11" fmla="*/ 862145 w 1127398"/>
                  <a:gd name="connsiteY11" fmla="*/ 0 h 1292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7398" h="1292033">
                    <a:moveTo>
                      <a:pt x="1070113" y="331813"/>
                    </a:moveTo>
                    <a:cubicBezTo>
                      <a:pt x="1107208" y="454077"/>
                      <a:pt x="1144356" y="574199"/>
                      <a:pt x="1084714" y="733583"/>
                    </a:cubicBezTo>
                    <a:cubicBezTo>
                      <a:pt x="1200102" y="1209108"/>
                      <a:pt x="1063499" y="1282376"/>
                      <a:pt x="890041" y="1289960"/>
                    </a:cubicBezTo>
                    <a:lnTo>
                      <a:pt x="833274" y="1289882"/>
                    </a:lnTo>
                    <a:lnTo>
                      <a:pt x="822618" y="1292033"/>
                    </a:lnTo>
                    <a:lnTo>
                      <a:pt x="466520" y="1291142"/>
                    </a:lnTo>
                    <a:cubicBezTo>
                      <a:pt x="268421" y="1298046"/>
                      <a:pt x="59135" y="1232488"/>
                      <a:pt x="14455" y="1198125"/>
                    </a:cubicBezTo>
                    <a:cubicBezTo>
                      <a:pt x="-57034" y="1143145"/>
                      <a:pt x="149895" y="1058059"/>
                      <a:pt x="344114" y="848175"/>
                    </a:cubicBezTo>
                    <a:cubicBezTo>
                      <a:pt x="450328" y="733396"/>
                      <a:pt x="522499" y="589412"/>
                      <a:pt x="582297" y="500044"/>
                    </a:cubicBezTo>
                    <a:lnTo>
                      <a:pt x="584497" y="497093"/>
                    </a:lnTo>
                    <a:lnTo>
                      <a:pt x="632805" y="378450"/>
                    </a:lnTo>
                    <a:cubicBezTo>
                      <a:pt x="716630" y="184341"/>
                      <a:pt x="810294" y="13654"/>
                      <a:pt x="862145" y="0"/>
                    </a:cubicBezTo>
                  </a:path>
                </a:pathLst>
              </a:custGeom>
              <a:pattFill prst="lgCheck">
                <a:fgClr>
                  <a:srgbClr val="FF0000"/>
                </a:fgClr>
                <a:bgClr>
                  <a:srgbClr val="FF99CC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04" name="フリーフォーム 1103"/>
              <p:cNvSpPr/>
              <p:nvPr/>
            </p:nvSpPr>
            <p:spPr>
              <a:xfrm flipH="1">
                <a:off x="6699279" y="1022784"/>
                <a:ext cx="1127398" cy="1292033"/>
              </a:xfrm>
              <a:custGeom>
                <a:avLst/>
                <a:gdLst>
                  <a:gd name="connsiteX0" fmla="*/ 862145 w 1127398"/>
                  <a:gd name="connsiteY0" fmla="*/ 0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862145 w 1127398"/>
                  <a:gd name="connsiteY0" fmla="*/ 0 h 1292033"/>
                  <a:gd name="connsiteX1" fmla="*/ 968513 w 1127398"/>
                  <a:gd name="connsiteY1" fmla="*/ 163536 h 1292033"/>
                  <a:gd name="connsiteX2" fmla="*/ 1070113 w 1127398"/>
                  <a:gd name="connsiteY2" fmla="*/ 331813 h 1292033"/>
                  <a:gd name="connsiteX3" fmla="*/ 1084714 w 1127398"/>
                  <a:gd name="connsiteY3" fmla="*/ 733583 h 1292033"/>
                  <a:gd name="connsiteX4" fmla="*/ 890041 w 1127398"/>
                  <a:gd name="connsiteY4" fmla="*/ 1289960 h 1292033"/>
                  <a:gd name="connsiteX5" fmla="*/ 833274 w 1127398"/>
                  <a:gd name="connsiteY5" fmla="*/ 1289882 h 1292033"/>
                  <a:gd name="connsiteX6" fmla="*/ 822618 w 1127398"/>
                  <a:gd name="connsiteY6" fmla="*/ 1292033 h 1292033"/>
                  <a:gd name="connsiteX7" fmla="*/ 466520 w 1127398"/>
                  <a:gd name="connsiteY7" fmla="*/ 1291142 h 1292033"/>
                  <a:gd name="connsiteX8" fmla="*/ 14455 w 1127398"/>
                  <a:gd name="connsiteY8" fmla="*/ 1198125 h 1292033"/>
                  <a:gd name="connsiteX9" fmla="*/ 344114 w 1127398"/>
                  <a:gd name="connsiteY9" fmla="*/ 848175 h 1292033"/>
                  <a:gd name="connsiteX10" fmla="*/ 582297 w 1127398"/>
                  <a:gd name="connsiteY10" fmla="*/ 500044 h 1292033"/>
                  <a:gd name="connsiteX11" fmla="*/ 584497 w 1127398"/>
                  <a:gd name="connsiteY11" fmla="*/ 497093 h 1292033"/>
                  <a:gd name="connsiteX12" fmla="*/ 632805 w 1127398"/>
                  <a:gd name="connsiteY12" fmla="*/ 378450 h 1292033"/>
                  <a:gd name="connsiteX13" fmla="*/ 862145 w 1127398"/>
                  <a:gd name="connsiteY13" fmla="*/ 0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13" fmla="*/ 1059953 w 1127398"/>
                  <a:gd name="connsiteY13" fmla="*/ 254976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1070113 w 1127398"/>
                  <a:gd name="connsiteY0" fmla="*/ 331813 h 1292033"/>
                  <a:gd name="connsiteX1" fmla="*/ 1084714 w 1127398"/>
                  <a:gd name="connsiteY1" fmla="*/ 733583 h 1292033"/>
                  <a:gd name="connsiteX2" fmla="*/ 890041 w 1127398"/>
                  <a:gd name="connsiteY2" fmla="*/ 1289960 h 1292033"/>
                  <a:gd name="connsiteX3" fmla="*/ 833274 w 1127398"/>
                  <a:gd name="connsiteY3" fmla="*/ 1289882 h 1292033"/>
                  <a:gd name="connsiteX4" fmla="*/ 822618 w 1127398"/>
                  <a:gd name="connsiteY4" fmla="*/ 1292033 h 1292033"/>
                  <a:gd name="connsiteX5" fmla="*/ 466520 w 1127398"/>
                  <a:gd name="connsiteY5" fmla="*/ 1291142 h 1292033"/>
                  <a:gd name="connsiteX6" fmla="*/ 14455 w 1127398"/>
                  <a:gd name="connsiteY6" fmla="*/ 1198125 h 1292033"/>
                  <a:gd name="connsiteX7" fmla="*/ 344114 w 1127398"/>
                  <a:gd name="connsiteY7" fmla="*/ 848175 h 1292033"/>
                  <a:gd name="connsiteX8" fmla="*/ 582297 w 1127398"/>
                  <a:gd name="connsiteY8" fmla="*/ 500044 h 1292033"/>
                  <a:gd name="connsiteX9" fmla="*/ 584497 w 1127398"/>
                  <a:gd name="connsiteY9" fmla="*/ 497093 h 1292033"/>
                  <a:gd name="connsiteX10" fmla="*/ 632805 w 1127398"/>
                  <a:gd name="connsiteY10" fmla="*/ 378450 h 1292033"/>
                  <a:gd name="connsiteX11" fmla="*/ 862145 w 1127398"/>
                  <a:gd name="connsiteY11" fmla="*/ 0 h 1292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7398" h="1292033">
                    <a:moveTo>
                      <a:pt x="1070113" y="331813"/>
                    </a:moveTo>
                    <a:cubicBezTo>
                      <a:pt x="1107208" y="454077"/>
                      <a:pt x="1144356" y="574199"/>
                      <a:pt x="1084714" y="733583"/>
                    </a:cubicBezTo>
                    <a:cubicBezTo>
                      <a:pt x="1200102" y="1209108"/>
                      <a:pt x="1063499" y="1282376"/>
                      <a:pt x="890041" y="1289960"/>
                    </a:cubicBezTo>
                    <a:lnTo>
                      <a:pt x="833274" y="1289882"/>
                    </a:lnTo>
                    <a:lnTo>
                      <a:pt x="822618" y="1292033"/>
                    </a:lnTo>
                    <a:lnTo>
                      <a:pt x="466520" y="1291142"/>
                    </a:lnTo>
                    <a:cubicBezTo>
                      <a:pt x="268421" y="1298046"/>
                      <a:pt x="59135" y="1232488"/>
                      <a:pt x="14455" y="1198125"/>
                    </a:cubicBezTo>
                    <a:cubicBezTo>
                      <a:pt x="-57034" y="1143145"/>
                      <a:pt x="149895" y="1058059"/>
                      <a:pt x="344114" y="848175"/>
                    </a:cubicBezTo>
                    <a:cubicBezTo>
                      <a:pt x="450328" y="733396"/>
                      <a:pt x="522499" y="589412"/>
                      <a:pt x="582297" y="500044"/>
                    </a:cubicBezTo>
                    <a:lnTo>
                      <a:pt x="584497" y="497093"/>
                    </a:lnTo>
                    <a:lnTo>
                      <a:pt x="632805" y="378450"/>
                    </a:lnTo>
                    <a:cubicBezTo>
                      <a:pt x="716630" y="184341"/>
                      <a:pt x="810294" y="13654"/>
                      <a:pt x="862145" y="0"/>
                    </a:cubicBezTo>
                  </a:path>
                </a:pathLst>
              </a:custGeom>
              <a:pattFill prst="lgCheck">
                <a:fgClr>
                  <a:srgbClr val="FF0000"/>
                </a:fgClr>
                <a:bgClr>
                  <a:srgbClr val="FF99CC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065" name="グループ化 1064"/>
            <p:cNvGrpSpPr/>
            <p:nvPr/>
          </p:nvGrpSpPr>
          <p:grpSpPr>
            <a:xfrm>
              <a:off x="636660" y="2077714"/>
              <a:ext cx="913133" cy="805553"/>
              <a:chOff x="255754" y="2610168"/>
              <a:chExt cx="1319141" cy="1163728"/>
            </a:xfrm>
          </p:grpSpPr>
          <p:sp>
            <p:nvSpPr>
              <p:cNvPr id="1066" name="フリーフォーム 1065"/>
              <p:cNvSpPr/>
              <p:nvPr/>
            </p:nvSpPr>
            <p:spPr>
              <a:xfrm>
                <a:off x="255754" y="2628562"/>
                <a:ext cx="1319141" cy="1007730"/>
              </a:xfrm>
              <a:custGeom>
                <a:avLst/>
                <a:gdLst>
                  <a:gd name="connsiteX0" fmla="*/ 659570 w 1319141"/>
                  <a:gd name="connsiteY0" fmla="*/ 0 h 1007730"/>
                  <a:gd name="connsiteX1" fmla="*/ 1151951 w 1319141"/>
                  <a:gd name="connsiteY1" fmla="*/ 402319 h 1007730"/>
                  <a:gd name="connsiteX2" fmla="*/ 1152027 w 1319141"/>
                  <a:gd name="connsiteY2" fmla="*/ 403075 h 1007730"/>
                  <a:gd name="connsiteX3" fmla="*/ 1172993 w 1319141"/>
                  <a:gd name="connsiteY3" fmla="*/ 411527 h 1007730"/>
                  <a:gd name="connsiteX4" fmla="*/ 1289537 w 1319141"/>
                  <a:gd name="connsiteY4" fmla="*/ 611024 h 1007730"/>
                  <a:gd name="connsiteX5" fmla="*/ 1280437 w 1319141"/>
                  <a:gd name="connsiteY5" fmla="*/ 633768 h 1007730"/>
                  <a:gd name="connsiteX6" fmla="*/ 1303889 w 1319141"/>
                  <a:gd name="connsiteY6" fmla="*/ 667596 h 1007730"/>
                  <a:gd name="connsiteX7" fmla="*/ 1305149 w 1319141"/>
                  <a:gd name="connsiteY7" fmla="*/ 785407 h 1007730"/>
                  <a:gd name="connsiteX8" fmla="*/ 1263299 w 1319141"/>
                  <a:gd name="connsiteY8" fmla="*/ 825697 h 1007730"/>
                  <a:gd name="connsiteX9" fmla="*/ 1250477 w 1319141"/>
                  <a:gd name="connsiteY9" fmla="*/ 829392 h 1007730"/>
                  <a:gd name="connsiteX10" fmla="*/ 1253274 w 1319141"/>
                  <a:gd name="connsiteY10" fmla="*/ 865105 h 1007730"/>
                  <a:gd name="connsiteX11" fmla="*/ 1239929 w 1319141"/>
                  <a:gd name="connsiteY11" fmla="*/ 906639 h 1007730"/>
                  <a:gd name="connsiteX12" fmla="*/ 990834 w 1319141"/>
                  <a:gd name="connsiteY12" fmla="*/ 928406 h 1007730"/>
                  <a:gd name="connsiteX13" fmla="*/ 960828 w 1319141"/>
                  <a:gd name="connsiteY13" fmla="*/ 904925 h 1007730"/>
                  <a:gd name="connsiteX14" fmla="*/ 940574 w 1319141"/>
                  <a:gd name="connsiteY14" fmla="*/ 921678 h 1007730"/>
                  <a:gd name="connsiteX15" fmla="*/ 659571 w 1319141"/>
                  <a:gd name="connsiteY15" fmla="*/ 1007730 h 1007730"/>
                  <a:gd name="connsiteX16" fmla="*/ 378567 w 1319141"/>
                  <a:gd name="connsiteY16" fmla="*/ 921678 h 1007730"/>
                  <a:gd name="connsiteX17" fmla="*/ 358313 w 1319141"/>
                  <a:gd name="connsiteY17" fmla="*/ 904925 h 1007730"/>
                  <a:gd name="connsiteX18" fmla="*/ 328307 w 1319141"/>
                  <a:gd name="connsiteY18" fmla="*/ 928406 h 1007730"/>
                  <a:gd name="connsiteX19" fmla="*/ 79212 w 1319141"/>
                  <a:gd name="connsiteY19" fmla="*/ 906640 h 1007730"/>
                  <a:gd name="connsiteX20" fmla="*/ 65866 w 1319141"/>
                  <a:gd name="connsiteY20" fmla="*/ 865106 h 1007730"/>
                  <a:gd name="connsiteX21" fmla="*/ 68664 w 1319141"/>
                  <a:gd name="connsiteY21" fmla="*/ 829392 h 1007730"/>
                  <a:gd name="connsiteX22" fmla="*/ 55842 w 1319141"/>
                  <a:gd name="connsiteY22" fmla="*/ 825697 h 1007730"/>
                  <a:gd name="connsiteX23" fmla="*/ 13992 w 1319141"/>
                  <a:gd name="connsiteY23" fmla="*/ 785407 h 1007730"/>
                  <a:gd name="connsiteX24" fmla="*/ 15252 w 1319141"/>
                  <a:gd name="connsiteY24" fmla="*/ 667596 h 1007730"/>
                  <a:gd name="connsiteX25" fmla="*/ 38704 w 1319141"/>
                  <a:gd name="connsiteY25" fmla="*/ 633768 h 1007730"/>
                  <a:gd name="connsiteX26" fmla="*/ 29604 w 1319141"/>
                  <a:gd name="connsiteY26" fmla="*/ 611024 h 1007730"/>
                  <a:gd name="connsiteX27" fmla="*/ 146148 w 1319141"/>
                  <a:gd name="connsiteY27" fmla="*/ 411527 h 1007730"/>
                  <a:gd name="connsiteX28" fmla="*/ 167114 w 1319141"/>
                  <a:gd name="connsiteY28" fmla="*/ 403075 h 1007730"/>
                  <a:gd name="connsiteX29" fmla="*/ 167190 w 1319141"/>
                  <a:gd name="connsiteY29" fmla="*/ 402319 h 1007730"/>
                  <a:gd name="connsiteX30" fmla="*/ 659570 w 1319141"/>
                  <a:gd name="connsiteY30" fmla="*/ 0 h 1007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19141" h="1007730">
                    <a:moveTo>
                      <a:pt x="659570" y="0"/>
                    </a:moveTo>
                    <a:cubicBezTo>
                      <a:pt x="902447" y="0"/>
                      <a:pt x="1105086" y="172716"/>
                      <a:pt x="1151951" y="402319"/>
                    </a:cubicBezTo>
                    <a:lnTo>
                      <a:pt x="1152027" y="403075"/>
                    </a:lnTo>
                    <a:lnTo>
                      <a:pt x="1172993" y="411527"/>
                    </a:lnTo>
                    <a:cubicBezTo>
                      <a:pt x="1258719" y="461021"/>
                      <a:pt x="1305667" y="544884"/>
                      <a:pt x="1289537" y="611024"/>
                    </a:cubicBezTo>
                    <a:lnTo>
                      <a:pt x="1280437" y="633768"/>
                    </a:lnTo>
                    <a:lnTo>
                      <a:pt x="1303889" y="667596"/>
                    </a:lnTo>
                    <a:cubicBezTo>
                      <a:pt x="1323017" y="708604"/>
                      <a:pt x="1324949" y="751114"/>
                      <a:pt x="1305149" y="785407"/>
                    </a:cubicBezTo>
                    <a:cubicBezTo>
                      <a:pt x="1295248" y="802553"/>
                      <a:pt x="1280854" y="816022"/>
                      <a:pt x="1263299" y="825697"/>
                    </a:cubicBezTo>
                    <a:lnTo>
                      <a:pt x="1250477" y="829392"/>
                    </a:lnTo>
                    <a:lnTo>
                      <a:pt x="1253274" y="865105"/>
                    </a:lnTo>
                    <a:cubicBezTo>
                      <a:pt x="1251722" y="879763"/>
                      <a:pt x="1247353" y="893779"/>
                      <a:pt x="1239929" y="906639"/>
                    </a:cubicBezTo>
                    <a:cubicBezTo>
                      <a:pt x="1200331" y="975226"/>
                      <a:pt x="1088807" y="984971"/>
                      <a:pt x="990834" y="928406"/>
                    </a:cubicBezTo>
                    <a:lnTo>
                      <a:pt x="960828" y="904925"/>
                    </a:lnTo>
                    <a:lnTo>
                      <a:pt x="940574" y="921678"/>
                    </a:lnTo>
                    <a:cubicBezTo>
                      <a:pt x="860360" y="976007"/>
                      <a:pt x="763661" y="1007730"/>
                      <a:pt x="659571" y="1007730"/>
                    </a:cubicBezTo>
                    <a:cubicBezTo>
                      <a:pt x="555481" y="1007730"/>
                      <a:pt x="458781" y="976007"/>
                      <a:pt x="378567" y="921678"/>
                    </a:cubicBezTo>
                    <a:lnTo>
                      <a:pt x="358313" y="904925"/>
                    </a:lnTo>
                    <a:lnTo>
                      <a:pt x="328307" y="928406"/>
                    </a:lnTo>
                    <a:cubicBezTo>
                      <a:pt x="230334" y="984971"/>
                      <a:pt x="118810" y="975226"/>
                      <a:pt x="79212" y="906640"/>
                    </a:cubicBezTo>
                    <a:cubicBezTo>
                      <a:pt x="71788" y="893779"/>
                      <a:pt x="67419" y="879764"/>
                      <a:pt x="65866" y="865106"/>
                    </a:cubicBezTo>
                    <a:lnTo>
                      <a:pt x="68664" y="829392"/>
                    </a:lnTo>
                    <a:lnTo>
                      <a:pt x="55842" y="825697"/>
                    </a:lnTo>
                    <a:cubicBezTo>
                      <a:pt x="38287" y="816022"/>
                      <a:pt x="23892" y="802553"/>
                      <a:pt x="13992" y="785407"/>
                    </a:cubicBezTo>
                    <a:cubicBezTo>
                      <a:pt x="-5807" y="751114"/>
                      <a:pt x="-3876" y="708603"/>
                      <a:pt x="15252" y="667596"/>
                    </a:cubicBezTo>
                    <a:lnTo>
                      <a:pt x="38704" y="633768"/>
                    </a:lnTo>
                    <a:lnTo>
                      <a:pt x="29604" y="611024"/>
                    </a:lnTo>
                    <a:cubicBezTo>
                      <a:pt x="13475" y="544884"/>
                      <a:pt x="60421" y="461021"/>
                      <a:pt x="146148" y="411527"/>
                    </a:cubicBezTo>
                    <a:lnTo>
                      <a:pt x="167114" y="403075"/>
                    </a:lnTo>
                    <a:lnTo>
                      <a:pt x="167190" y="402319"/>
                    </a:lnTo>
                    <a:cubicBezTo>
                      <a:pt x="214054" y="172716"/>
                      <a:pt x="416694" y="0"/>
                      <a:pt x="65957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067" name="グループ化 1066"/>
              <p:cNvGrpSpPr/>
              <p:nvPr/>
            </p:nvGrpSpPr>
            <p:grpSpPr>
              <a:xfrm>
                <a:off x="377548" y="3220408"/>
                <a:ext cx="1075554" cy="324248"/>
                <a:chOff x="4160518" y="1175708"/>
                <a:chExt cx="1075554" cy="324248"/>
              </a:xfrm>
            </p:grpSpPr>
            <p:grpSp>
              <p:nvGrpSpPr>
                <p:cNvPr id="1088" name="グループ化 1087"/>
                <p:cNvGrpSpPr/>
                <p:nvPr/>
              </p:nvGrpSpPr>
              <p:grpSpPr>
                <a:xfrm rot="21420521">
                  <a:off x="4160518" y="1175709"/>
                  <a:ext cx="228174" cy="324247"/>
                  <a:chOff x="4025784" y="1205386"/>
                  <a:chExt cx="241300" cy="342900"/>
                </a:xfrm>
              </p:grpSpPr>
              <p:sp>
                <p:nvSpPr>
                  <p:cNvPr id="1092" name="円/楕円 96"/>
                  <p:cNvSpPr/>
                  <p:nvPr/>
                </p:nvSpPr>
                <p:spPr>
                  <a:xfrm rot="20700000">
                    <a:off x="4025784" y="1205386"/>
                    <a:ext cx="241300" cy="342900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93" name="円/楕円 97"/>
                  <p:cNvSpPr/>
                  <p:nvPr/>
                </p:nvSpPr>
                <p:spPr>
                  <a:xfrm rot="20700000">
                    <a:off x="4067452" y="1264601"/>
                    <a:ext cx="157960" cy="224470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089" name="グループ化 1088"/>
                <p:cNvGrpSpPr/>
                <p:nvPr/>
              </p:nvGrpSpPr>
              <p:grpSpPr>
                <a:xfrm rot="179479" flipH="1">
                  <a:off x="5007898" y="1175708"/>
                  <a:ext cx="228174" cy="324247"/>
                  <a:chOff x="4025784" y="1205386"/>
                  <a:chExt cx="241300" cy="342900"/>
                </a:xfrm>
              </p:grpSpPr>
              <p:sp>
                <p:nvSpPr>
                  <p:cNvPr id="1090" name="円/楕円 92"/>
                  <p:cNvSpPr/>
                  <p:nvPr/>
                </p:nvSpPr>
                <p:spPr>
                  <a:xfrm rot="20700000">
                    <a:off x="4025784" y="1205386"/>
                    <a:ext cx="241300" cy="342900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91" name="円/楕円 95"/>
                  <p:cNvSpPr/>
                  <p:nvPr/>
                </p:nvSpPr>
                <p:spPr>
                  <a:xfrm rot="20700000">
                    <a:off x="4067452" y="1264601"/>
                    <a:ext cx="157960" cy="224470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1068" name="フリーフォーム 1067"/>
              <p:cNvSpPr/>
              <p:nvPr/>
            </p:nvSpPr>
            <p:spPr>
              <a:xfrm>
                <a:off x="416415" y="2777136"/>
                <a:ext cx="997820" cy="801369"/>
              </a:xfrm>
              <a:custGeom>
                <a:avLst/>
                <a:gdLst>
                  <a:gd name="connsiteX0" fmla="*/ 527505 w 1055010"/>
                  <a:gd name="connsiteY0" fmla="*/ 0 h 992596"/>
                  <a:gd name="connsiteX1" fmla="*/ 706746 w 1055010"/>
                  <a:gd name="connsiteY1" fmla="*/ 37357 h 992596"/>
                  <a:gd name="connsiteX2" fmla="*/ 749433 w 1055010"/>
                  <a:gd name="connsiteY2" fmla="*/ 61276 h 992596"/>
                  <a:gd name="connsiteX3" fmla="*/ 773577 w 1055010"/>
                  <a:gd name="connsiteY3" fmla="*/ 57664 h 992596"/>
                  <a:gd name="connsiteX4" fmla="*/ 1055010 w 1055010"/>
                  <a:gd name="connsiteY4" fmla="*/ 475289 h 992596"/>
                  <a:gd name="connsiteX5" fmla="*/ 773577 w 1055010"/>
                  <a:gd name="connsiteY5" fmla="*/ 892914 h 992596"/>
                  <a:gd name="connsiteX6" fmla="*/ 767895 w 1055010"/>
                  <a:gd name="connsiteY6" fmla="*/ 892064 h 992596"/>
                  <a:gd name="connsiteX7" fmla="*/ 761246 w 1055010"/>
                  <a:gd name="connsiteY7" fmla="*/ 898166 h 992596"/>
                  <a:gd name="connsiteX8" fmla="*/ 527505 w 1055010"/>
                  <a:gd name="connsiteY8" fmla="*/ 992596 h 992596"/>
                  <a:gd name="connsiteX9" fmla="*/ 293765 w 1055010"/>
                  <a:gd name="connsiteY9" fmla="*/ 898166 h 992596"/>
                  <a:gd name="connsiteX10" fmla="*/ 287116 w 1055010"/>
                  <a:gd name="connsiteY10" fmla="*/ 892064 h 992596"/>
                  <a:gd name="connsiteX11" fmla="*/ 281433 w 1055010"/>
                  <a:gd name="connsiteY11" fmla="*/ 892914 h 992596"/>
                  <a:gd name="connsiteX12" fmla="*/ 0 w 1055010"/>
                  <a:gd name="connsiteY12" fmla="*/ 475289 h 992596"/>
                  <a:gd name="connsiteX13" fmla="*/ 281433 w 1055010"/>
                  <a:gd name="connsiteY13" fmla="*/ 57664 h 992596"/>
                  <a:gd name="connsiteX14" fmla="*/ 305577 w 1055010"/>
                  <a:gd name="connsiteY14" fmla="*/ 61276 h 992596"/>
                  <a:gd name="connsiteX15" fmla="*/ 348265 w 1055010"/>
                  <a:gd name="connsiteY15" fmla="*/ 37357 h 992596"/>
                  <a:gd name="connsiteX16" fmla="*/ 527505 w 1055010"/>
                  <a:gd name="connsiteY16" fmla="*/ 0 h 992596"/>
                  <a:gd name="connsiteX0" fmla="*/ 527505 w 1055010"/>
                  <a:gd name="connsiteY0" fmla="*/ 0 h 992596"/>
                  <a:gd name="connsiteX1" fmla="*/ 706746 w 1055010"/>
                  <a:gd name="connsiteY1" fmla="*/ 37357 h 992596"/>
                  <a:gd name="connsiteX2" fmla="*/ 749433 w 1055010"/>
                  <a:gd name="connsiteY2" fmla="*/ 61276 h 992596"/>
                  <a:gd name="connsiteX3" fmla="*/ 773577 w 1055010"/>
                  <a:gd name="connsiteY3" fmla="*/ 57664 h 992596"/>
                  <a:gd name="connsiteX4" fmla="*/ 1055010 w 1055010"/>
                  <a:gd name="connsiteY4" fmla="*/ 475289 h 992596"/>
                  <a:gd name="connsiteX5" fmla="*/ 773577 w 1055010"/>
                  <a:gd name="connsiteY5" fmla="*/ 892914 h 992596"/>
                  <a:gd name="connsiteX6" fmla="*/ 767895 w 1055010"/>
                  <a:gd name="connsiteY6" fmla="*/ 892064 h 992596"/>
                  <a:gd name="connsiteX7" fmla="*/ 761246 w 1055010"/>
                  <a:gd name="connsiteY7" fmla="*/ 898166 h 992596"/>
                  <a:gd name="connsiteX8" fmla="*/ 527505 w 1055010"/>
                  <a:gd name="connsiteY8" fmla="*/ 992596 h 992596"/>
                  <a:gd name="connsiteX9" fmla="*/ 293765 w 1055010"/>
                  <a:gd name="connsiteY9" fmla="*/ 898166 h 992596"/>
                  <a:gd name="connsiteX10" fmla="*/ 287116 w 1055010"/>
                  <a:gd name="connsiteY10" fmla="*/ 892064 h 992596"/>
                  <a:gd name="connsiteX11" fmla="*/ 281433 w 1055010"/>
                  <a:gd name="connsiteY11" fmla="*/ 892914 h 992596"/>
                  <a:gd name="connsiteX12" fmla="*/ 0 w 1055010"/>
                  <a:gd name="connsiteY12" fmla="*/ 475289 h 992596"/>
                  <a:gd name="connsiteX13" fmla="*/ 281433 w 1055010"/>
                  <a:gd name="connsiteY13" fmla="*/ 57664 h 992596"/>
                  <a:gd name="connsiteX14" fmla="*/ 305577 w 1055010"/>
                  <a:gd name="connsiteY14" fmla="*/ 61276 h 992596"/>
                  <a:gd name="connsiteX15" fmla="*/ 348265 w 1055010"/>
                  <a:gd name="connsiteY15" fmla="*/ 37357 h 992596"/>
                  <a:gd name="connsiteX16" fmla="*/ 624186 w 1055010"/>
                  <a:gd name="connsiteY16" fmla="*/ 95992 h 992596"/>
                  <a:gd name="connsiteX0" fmla="*/ 527505 w 1055010"/>
                  <a:gd name="connsiteY0" fmla="*/ 0 h 992596"/>
                  <a:gd name="connsiteX1" fmla="*/ 706746 w 1055010"/>
                  <a:gd name="connsiteY1" fmla="*/ 37357 h 992596"/>
                  <a:gd name="connsiteX2" fmla="*/ 749433 w 1055010"/>
                  <a:gd name="connsiteY2" fmla="*/ 61276 h 992596"/>
                  <a:gd name="connsiteX3" fmla="*/ 773577 w 1055010"/>
                  <a:gd name="connsiteY3" fmla="*/ 57664 h 992596"/>
                  <a:gd name="connsiteX4" fmla="*/ 1055010 w 1055010"/>
                  <a:gd name="connsiteY4" fmla="*/ 475289 h 992596"/>
                  <a:gd name="connsiteX5" fmla="*/ 773577 w 1055010"/>
                  <a:gd name="connsiteY5" fmla="*/ 892914 h 992596"/>
                  <a:gd name="connsiteX6" fmla="*/ 767895 w 1055010"/>
                  <a:gd name="connsiteY6" fmla="*/ 892064 h 992596"/>
                  <a:gd name="connsiteX7" fmla="*/ 761246 w 1055010"/>
                  <a:gd name="connsiteY7" fmla="*/ 898166 h 992596"/>
                  <a:gd name="connsiteX8" fmla="*/ 527505 w 1055010"/>
                  <a:gd name="connsiteY8" fmla="*/ 992596 h 992596"/>
                  <a:gd name="connsiteX9" fmla="*/ 293765 w 1055010"/>
                  <a:gd name="connsiteY9" fmla="*/ 898166 h 992596"/>
                  <a:gd name="connsiteX10" fmla="*/ 287116 w 1055010"/>
                  <a:gd name="connsiteY10" fmla="*/ 892064 h 992596"/>
                  <a:gd name="connsiteX11" fmla="*/ 281433 w 1055010"/>
                  <a:gd name="connsiteY11" fmla="*/ 892914 h 992596"/>
                  <a:gd name="connsiteX12" fmla="*/ 0 w 1055010"/>
                  <a:gd name="connsiteY12" fmla="*/ 475289 h 992596"/>
                  <a:gd name="connsiteX13" fmla="*/ 281433 w 1055010"/>
                  <a:gd name="connsiteY13" fmla="*/ 57664 h 992596"/>
                  <a:gd name="connsiteX14" fmla="*/ 305577 w 1055010"/>
                  <a:gd name="connsiteY14" fmla="*/ 61276 h 992596"/>
                  <a:gd name="connsiteX15" fmla="*/ 348265 w 1055010"/>
                  <a:gd name="connsiteY15" fmla="*/ 37357 h 992596"/>
                  <a:gd name="connsiteX0" fmla="*/ 527505 w 1055010"/>
                  <a:gd name="connsiteY0" fmla="*/ 0 h 992596"/>
                  <a:gd name="connsiteX1" fmla="*/ 706746 w 1055010"/>
                  <a:gd name="connsiteY1" fmla="*/ 37357 h 992596"/>
                  <a:gd name="connsiteX2" fmla="*/ 749433 w 1055010"/>
                  <a:gd name="connsiteY2" fmla="*/ 61276 h 992596"/>
                  <a:gd name="connsiteX3" fmla="*/ 773577 w 1055010"/>
                  <a:gd name="connsiteY3" fmla="*/ 57664 h 992596"/>
                  <a:gd name="connsiteX4" fmla="*/ 1055010 w 1055010"/>
                  <a:gd name="connsiteY4" fmla="*/ 475289 h 992596"/>
                  <a:gd name="connsiteX5" fmla="*/ 773577 w 1055010"/>
                  <a:gd name="connsiteY5" fmla="*/ 892914 h 992596"/>
                  <a:gd name="connsiteX6" fmla="*/ 767895 w 1055010"/>
                  <a:gd name="connsiteY6" fmla="*/ 892064 h 992596"/>
                  <a:gd name="connsiteX7" fmla="*/ 761246 w 1055010"/>
                  <a:gd name="connsiteY7" fmla="*/ 898166 h 992596"/>
                  <a:gd name="connsiteX8" fmla="*/ 527505 w 1055010"/>
                  <a:gd name="connsiteY8" fmla="*/ 992596 h 992596"/>
                  <a:gd name="connsiteX9" fmla="*/ 293765 w 1055010"/>
                  <a:gd name="connsiteY9" fmla="*/ 898166 h 992596"/>
                  <a:gd name="connsiteX10" fmla="*/ 287116 w 1055010"/>
                  <a:gd name="connsiteY10" fmla="*/ 892064 h 992596"/>
                  <a:gd name="connsiteX11" fmla="*/ 281433 w 1055010"/>
                  <a:gd name="connsiteY11" fmla="*/ 892914 h 992596"/>
                  <a:gd name="connsiteX12" fmla="*/ 0 w 1055010"/>
                  <a:gd name="connsiteY12" fmla="*/ 475289 h 992596"/>
                  <a:gd name="connsiteX13" fmla="*/ 281433 w 1055010"/>
                  <a:gd name="connsiteY13" fmla="*/ 57664 h 992596"/>
                  <a:gd name="connsiteX14" fmla="*/ 305577 w 1055010"/>
                  <a:gd name="connsiteY14" fmla="*/ 61276 h 992596"/>
                  <a:gd name="connsiteX0" fmla="*/ 527505 w 1055010"/>
                  <a:gd name="connsiteY0" fmla="*/ 0 h 992596"/>
                  <a:gd name="connsiteX1" fmla="*/ 706746 w 1055010"/>
                  <a:gd name="connsiteY1" fmla="*/ 37357 h 992596"/>
                  <a:gd name="connsiteX2" fmla="*/ 749433 w 1055010"/>
                  <a:gd name="connsiteY2" fmla="*/ 61276 h 992596"/>
                  <a:gd name="connsiteX3" fmla="*/ 773577 w 1055010"/>
                  <a:gd name="connsiteY3" fmla="*/ 57664 h 992596"/>
                  <a:gd name="connsiteX4" fmla="*/ 1055010 w 1055010"/>
                  <a:gd name="connsiteY4" fmla="*/ 475289 h 992596"/>
                  <a:gd name="connsiteX5" fmla="*/ 773577 w 1055010"/>
                  <a:gd name="connsiteY5" fmla="*/ 892914 h 992596"/>
                  <a:gd name="connsiteX6" fmla="*/ 767895 w 1055010"/>
                  <a:gd name="connsiteY6" fmla="*/ 892064 h 992596"/>
                  <a:gd name="connsiteX7" fmla="*/ 761246 w 1055010"/>
                  <a:gd name="connsiteY7" fmla="*/ 898166 h 992596"/>
                  <a:gd name="connsiteX8" fmla="*/ 527505 w 1055010"/>
                  <a:gd name="connsiteY8" fmla="*/ 992596 h 992596"/>
                  <a:gd name="connsiteX9" fmla="*/ 293765 w 1055010"/>
                  <a:gd name="connsiteY9" fmla="*/ 898166 h 992596"/>
                  <a:gd name="connsiteX10" fmla="*/ 287116 w 1055010"/>
                  <a:gd name="connsiteY10" fmla="*/ 892064 h 992596"/>
                  <a:gd name="connsiteX11" fmla="*/ 281433 w 1055010"/>
                  <a:gd name="connsiteY11" fmla="*/ 892914 h 992596"/>
                  <a:gd name="connsiteX12" fmla="*/ 0 w 1055010"/>
                  <a:gd name="connsiteY12" fmla="*/ 475289 h 992596"/>
                  <a:gd name="connsiteX13" fmla="*/ 281433 w 1055010"/>
                  <a:gd name="connsiteY13" fmla="*/ 57664 h 992596"/>
                  <a:gd name="connsiteX0" fmla="*/ 706746 w 1055010"/>
                  <a:gd name="connsiteY0" fmla="*/ 0 h 955239"/>
                  <a:gd name="connsiteX1" fmla="*/ 749433 w 1055010"/>
                  <a:gd name="connsiteY1" fmla="*/ 23919 h 955239"/>
                  <a:gd name="connsiteX2" fmla="*/ 773577 w 1055010"/>
                  <a:gd name="connsiteY2" fmla="*/ 20307 h 955239"/>
                  <a:gd name="connsiteX3" fmla="*/ 1055010 w 1055010"/>
                  <a:gd name="connsiteY3" fmla="*/ 437932 h 955239"/>
                  <a:gd name="connsiteX4" fmla="*/ 773577 w 1055010"/>
                  <a:gd name="connsiteY4" fmla="*/ 855557 h 955239"/>
                  <a:gd name="connsiteX5" fmla="*/ 767895 w 1055010"/>
                  <a:gd name="connsiteY5" fmla="*/ 854707 h 955239"/>
                  <a:gd name="connsiteX6" fmla="*/ 761246 w 1055010"/>
                  <a:gd name="connsiteY6" fmla="*/ 860809 h 955239"/>
                  <a:gd name="connsiteX7" fmla="*/ 527505 w 1055010"/>
                  <a:gd name="connsiteY7" fmla="*/ 955239 h 955239"/>
                  <a:gd name="connsiteX8" fmla="*/ 293765 w 1055010"/>
                  <a:gd name="connsiteY8" fmla="*/ 860809 h 955239"/>
                  <a:gd name="connsiteX9" fmla="*/ 287116 w 1055010"/>
                  <a:gd name="connsiteY9" fmla="*/ 854707 h 955239"/>
                  <a:gd name="connsiteX10" fmla="*/ 281433 w 1055010"/>
                  <a:gd name="connsiteY10" fmla="*/ 855557 h 955239"/>
                  <a:gd name="connsiteX11" fmla="*/ 0 w 1055010"/>
                  <a:gd name="connsiteY11" fmla="*/ 437932 h 955239"/>
                  <a:gd name="connsiteX12" fmla="*/ 281433 w 1055010"/>
                  <a:gd name="connsiteY12" fmla="*/ 20307 h 955239"/>
                  <a:gd name="connsiteX0" fmla="*/ 749433 w 1055010"/>
                  <a:gd name="connsiteY0" fmla="*/ 3612 h 934932"/>
                  <a:gd name="connsiteX1" fmla="*/ 773577 w 1055010"/>
                  <a:gd name="connsiteY1" fmla="*/ 0 h 934932"/>
                  <a:gd name="connsiteX2" fmla="*/ 1055010 w 1055010"/>
                  <a:gd name="connsiteY2" fmla="*/ 417625 h 934932"/>
                  <a:gd name="connsiteX3" fmla="*/ 773577 w 1055010"/>
                  <a:gd name="connsiteY3" fmla="*/ 835250 h 934932"/>
                  <a:gd name="connsiteX4" fmla="*/ 767895 w 1055010"/>
                  <a:gd name="connsiteY4" fmla="*/ 834400 h 934932"/>
                  <a:gd name="connsiteX5" fmla="*/ 761246 w 1055010"/>
                  <a:gd name="connsiteY5" fmla="*/ 840502 h 934932"/>
                  <a:gd name="connsiteX6" fmla="*/ 527505 w 1055010"/>
                  <a:gd name="connsiteY6" fmla="*/ 934932 h 934932"/>
                  <a:gd name="connsiteX7" fmla="*/ 293765 w 1055010"/>
                  <a:gd name="connsiteY7" fmla="*/ 840502 h 934932"/>
                  <a:gd name="connsiteX8" fmla="*/ 287116 w 1055010"/>
                  <a:gd name="connsiteY8" fmla="*/ 834400 h 934932"/>
                  <a:gd name="connsiteX9" fmla="*/ 281433 w 1055010"/>
                  <a:gd name="connsiteY9" fmla="*/ 835250 h 934932"/>
                  <a:gd name="connsiteX10" fmla="*/ 0 w 1055010"/>
                  <a:gd name="connsiteY10" fmla="*/ 417625 h 934932"/>
                  <a:gd name="connsiteX11" fmla="*/ 281433 w 1055010"/>
                  <a:gd name="connsiteY11" fmla="*/ 0 h 934932"/>
                  <a:gd name="connsiteX0" fmla="*/ 773577 w 1055010"/>
                  <a:gd name="connsiteY0" fmla="*/ 0 h 934932"/>
                  <a:gd name="connsiteX1" fmla="*/ 1055010 w 1055010"/>
                  <a:gd name="connsiteY1" fmla="*/ 417625 h 934932"/>
                  <a:gd name="connsiteX2" fmla="*/ 773577 w 1055010"/>
                  <a:gd name="connsiteY2" fmla="*/ 835250 h 934932"/>
                  <a:gd name="connsiteX3" fmla="*/ 767895 w 1055010"/>
                  <a:gd name="connsiteY3" fmla="*/ 834400 h 934932"/>
                  <a:gd name="connsiteX4" fmla="*/ 761246 w 1055010"/>
                  <a:gd name="connsiteY4" fmla="*/ 840502 h 934932"/>
                  <a:gd name="connsiteX5" fmla="*/ 527505 w 1055010"/>
                  <a:gd name="connsiteY5" fmla="*/ 934932 h 934932"/>
                  <a:gd name="connsiteX6" fmla="*/ 293765 w 1055010"/>
                  <a:gd name="connsiteY6" fmla="*/ 840502 h 934932"/>
                  <a:gd name="connsiteX7" fmla="*/ 287116 w 1055010"/>
                  <a:gd name="connsiteY7" fmla="*/ 834400 h 934932"/>
                  <a:gd name="connsiteX8" fmla="*/ 281433 w 1055010"/>
                  <a:gd name="connsiteY8" fmla="*/ 835250 h 934932"/>
                  <a:gd name="connsiteX9" fmla="*/ 0 w 1055010"/>
                  <a:gd name="connsiteY9" fmla="*/ 417625 h 934932"/>
                  <a:gd name="connsiteX10" fmla="*/ 281433 w 1055010"/>
                  <a:gd name="connsiteY10" fmla="*/ 0 h 934932"/>
                  <a:gd name="connsiteX0" fmla="*/ 773577 w 1055010"/>
                  <a:gd name="connsiteY0" fmla="*/ 0 h 841264"/>
                  <a:gd name="connsiteX1" fmla="*/ 1055010 w 1055010"/>
                  <a:gd name="connsiteY1" fmla="*/ 417625 h 841264"/>
                  <a:gd name="connsiteX2" fmla="*/ 773577 w 1055010"/>
                  <a:gd name="connsiteY2" fmla="*/ 835250 h 841264"/>
                  <a:gd name="connsiteX3" fmla="*/ 767895 w 1055010"/>
                  <a:gd name="connsiteY3" fmla="*/ 834400 h 841264"/>
                  <a:gd name="connsiteX4" fmla="*/ 761246 w 1055010"/>
                  <a:gd name="connsiteY4" fmla="*/ 840502 h 841264"/>
                  <a:gd name="connsiteX5" fmla="*/ 293765 w 1055010"/>
                  <a:gd name="connsiteY5" fmla="*/ 840502 h 841264"/>
                  <a:gd name="connsiteX6" fmla="*/ 287116 w 1055010"/>
                  <a:gd name="connsiteY6" fmla="*/ 834400 h 841264"/>
                  <a:gd name="connsiteX7" fmla="*/ 281433 w 1055010"/>
                  <a:gd name="connsiteY7" fmla="*/ 835250 h 841264"/>
                  <a:gd name="connsiteX8" fmla="*/ 0 w 1055010"/>
                  <a:gd name="connsiteY8" fmla="*/ 417625 h 841264"/>
                  <a:gd name="connsiteX9" fmla="*/ 281433 w 1055010"/>
                  <a:gd name="connsiteY9" fmla="*/ 0 h 841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55010" h="841264">
                    <a:moveTo>
                      <a:pt x="773577" y="0"/>
                    </a:moveTo>
                    <a:cubicBezTo>
                      <a:pt x="929008" y="0"/>
                      <a:pt x="1055010" y="186977"/>
                      <a:pt x="1055010" y="417625"/>
                    </a:cubicBezTo>
                    <a:cubicBezTo>
                      <a:pt x="1055010" y="648273"/>
                      <a:pt x="929008" y="835250"/>
                      <a:pt x="773577" y="835250"/>
                    </a:cubicBezTo>
                    <a:lnTo>
                      <a:pt x="767895" y="834400"/>
                    </a:lnTo>
                    <a:lnTo>
                      <a:pt x="761246" y="840502"/>
                    </a:lnTo>
                    <a:cubicBezTo>
                      <a:pt x="682224" y="841519"/>
                      <a:pt x="372787" y="841519"/>
                      <a:pt x="293765" y="840502"/>
                    </a:cubicBezTo>
                    <a:lnTo>
                      <a:pt x="287116" y="834400"/>
                    </a:lnTo>
                    <a:lnTo>
                      <a:pt x="281433" y="835250"/>
                    </a:lnTo>
                    <a:cubicBezTo>
                      <a:pt x="126002" y="835250"/>
                      <a:pt x="0" y="648273"/>
                      <a:pt x="0" y="417625"/>
                    </a:cubicBezTo>
                    <a:cubicBezTo>
                      <a:pt x="0" y="186977"/>
                      <a:pt x="126002" y="0"/>
                      <a:pt x="281433" y="0"/>
                    </a:cubicBezTo>
                  </a:path>
                </a:pathLst>
              </a:cu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69" name="円/楕円 8"/>
              <p:cNvSpPr/>
              <p:nvPr/>
            </p:nvSpPr>
            <p:spPr>
              <a:xfrm>
                <a:off x="454843" y="2814644"/>
                <a:ext cx="920964" cy="959252"/>
              </a:xfrm>
              <a:custGeom>
                <a:avLst/>
                <a:gdLst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53968"/>
                  <a:gd name="connsiteX1" fmla="*/ 460482 w 920964"/>
                  <a:gd name="connsiteY1" fmla="*/ 0 h 1053968"/>
                  <a:gd name="connsiteX2" fmla="*/ 920964 w 920964"/>
                  <a:gd name="connsiteY2" fmla="*/ 504759 h 1053968"/>
                  <a:gd name="connsiteX3" fmla="*/ 460482 w 920964"/>
                  <a:gd name="connsiteY3" fmla="*/ 1053968 h 1053968"/>
                  <a:gd name="connsiteX4" fmla="*/ 0 w 920964"/>
                  <a:gd name="connsiteY4" fmla="*/ 504759 h 1053968"/>
                  <a:gd name="connsiteX0" fmla="*/ 0 w 920964"/>
                  <a:gd name="connsiteY0" fmla="*/ 504759 h 1053968"/>
                  <a:gd name="connsiteX1" fmla="*/ 460482 w 920964"/>
                  <a:gd name="connsiteY1" fmla="*/ 0 h 1053968"/>
                  <a:gd name="connsiteX2" fmla="*/ 920964 w 920964"/>
                  <a:gd name="connsiteY2" fmla="*/ 504759 h 1053968"/>
                  <a:gd name="connsiteX3" fmla="*/ 460482 w 920964"/>
                  <a:gd name="connsiteY3" fmla="*/ 1053968 h 1053968"/>
                  <a:gd name="connsiteX4" fmla="*/ 0 w 920964"/>
                  <a:gd name="connsiteY4" fmla="*/ 504759 h 1053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964" h="1053968">
                    <a:moveTo>
                      <a:pt x="0" y="504759"/>
                    </a:moveTo>
                    <a:cubicBezTo>
                      <a:pt x="0" y="225988"/>
                      <a:pt x="206165" y="0"/>
                      <a:pt x="460482" y="0"/>
                    </a:cubicBezTo>
                    <a:cubicBezTo>
                      <a:pt x="714799" y="0"/>
                      <a:pt x="920964" y="225988"/>
                      <a:pt x="920964" y="504759"/>
                    </a:cubicBezTo>
                    <a:cubicBezTo>
                      <a:pt x="920964" y="783530"/>
                      <a:pt x="660824" y="1053968"/>
                      <a:pt x="460482" y="1053968"/>
                    </a:cubicBezTo>
                    <a:cubicBezTo>
                      <a:pt x="260140" y="1053968"/>
                      <a:pt x="0" y="783530"/>
                      <a:pt x="0" y="50475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70" name="月 1069"/>
              <p:cNvSpPr/>
              <p:nvPr/>
            </p:nvSpPr>
            <p:spPr>
              <a:xfrm rot="5400000">
                <a:off x="632323" y="3011131"/>
                <a:ext cx="57151" cy="338272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71" name="月 1070"/>
              <p:cNvSpPr/>
              <p:nvPr/>
            </p:nvSpPr>
            <p:spPr>
              <a:xfrm rot="5400000">
                <a:off x="1137148" y="3011132"/>
                <a:ext cx="57152" cy="338272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72" name="円/楕円 155"/>
              <p:cNvSpPr/>
              <p:nvPr/>
            </p:nvSpPr>
            <p:spPr>
              <a:xfrm>
                <a:off x="850596" y="3507160"/>
                <a:ext cx="129458" cy="45719"/>
              </a:xfrm>
              <a:custGeom>
                <a:avLst/>
                <a:gdLst>
                  <a:gd name="connsiteX0" fmla="*/ 0 w 377558"/>
                  <a:gd name="connsiteY0" fmla="*/ 43836 h 87671"/>
                  <a:gd name="connsiteX1" fmla="*/ 188779 w 377558"/>
                  <a:gd name="connsiteY1" fmla="*/ 0 h 87671"/>
                  <a:gd name="connsiteX2" fmla="*/ 377558 w 377558"/>
                  <a:gd name="connsiteY2" fmla="*/ 43836 h 87671"/>
                  <a:gd name="connsiteX3" fmla="*/ 188779 w 377558"/>
                  <a:gd name="connsiteY3" fmla="*/ 87672 h 87671"/>
                  <a:gd name="connsiteX4" fmla="*/ 0 w 377558"/>
                  <a:gd name="connsiteY4" fmla="*/ 43836 h 87671"/>
                  <a:gd name="connsiteX0" fmla="*/ 0 w 377558"/>
                  <a:gd name="connsiteY0" fmla="*/ 43836 h 87672"/>
                  <a:gd name="connsiteX1" fmla="*/ 188779 w 377558"/>
                  <a:gd name="connsiteY1" fmla="*/ 0 h 87672"/>
                  <a:gd name="connsiteX2" fmla="*/ 377558 w 377558"/>
                  <a:gd name="connsiteY2" fmla="*/ 43836 h 87672"/>
                  <a:gd name="connsiteX3" fmla="*/ 188779 w 377558"/>
                  <a:gd name="connsiteY3" fmla="*/ 87672 h 87672"/>
                  <a:gd name="connsiteX4" fmla="*/ 0 w 377558"/>
                  <a:gd name="connsiteY4" fmla="*/ 43836 h 87672"/>
                  <a:gd name="connsiteX0" fmla="*/ 0 w 377558"/>
                  <a:gd name="connsiteY0" fmla="*/ 43836 h 87672"/>
                  <a:gd name="connsiteX1" fmla="*/ 188779 w 377558"/>
                  <a:gd name="connsiteY1" fmla="*/ 0 h 87672"/>
                  <a:gd name="connsiteX2" fmla="*/ 377558 w 377558"/>
                  <a:gd name="connsiteY2" fmla="*/ 43836 h 87672"/>
                  <a:gd name="connsiteX3" fmla="*/ 188779 w 377558"/>
                  <a:gd name="connsiteY3" fmla="*/ 87672 h 87672"/>
                  <a:gd name="connsiteX4" fmla="*/ 0 w 377558"/>
                  <a:gd name="connsiteY4" fmla="*/ 43836 h 87672"/>
                  <a:gd name="connsiteX0" fmla="*/ 0 w 377558"/>
                  <a:gd name="connsiteY0" fmla="*/ 43836 h 121010"/>
                  <a:gd name="connsiteX1" fmla="*/ 188779 w 377558"/>
                  <a:gd name="connsiteY1" fmla="*/ 0 h 121010"/>
                  <a:gd name="connsiteX2" fmla="*/ 377558 w 377558"/>
                  <a:gd name="connsiteY2" fmla="*/ 43836 h 121010"/>
                  <a:gd name="connsiteX3" fmla="*/ 188779 w 377558"/>
                  <a:gd name="connsiteY3" fmla="*/ 121010 h 121010"/>
                  <a:gd name="connsiteX4" fmla="*/ 0 w 377558"/>
                  <a:gd name="connsiteY4" fmla="*/ 43836 h 121010"/>
                  <a:gd name="connsiteX0" fmla="*/ 0 w 377558"/>
                  <a:gd name="connsiteY0" fmla="*/ 43836 h 121010"/>
                  <a:gd name="connsiteX1" fmla="*/ 188779 w 377558"/>
                  <a:gd name="connsiteY1" fmla="*/ 0 h 121010"/>
                  <a:gd name="connsiteX2" fmla="*/ 377558 w 377558"/>
                  <a:gd name="connsiteY2" fmla="*/ 43836 h 121010"/>
                  <a:gd name="connsiteX3" fmla="*/ 188779 w 377558"/>
                  <a:gd name="connsiteY3" fmla="*/ 121010 h 121010"/>
                  <a:gd name="connsiteX4" fmla="*/ 0 w 377558"/>
                  <a:gd name="connsiteY4" fmla="*/ 43836 h 121010"/>
                  <a:gd name="connsiteX0" fmla="*/ 0 w 377558"/>
                  <a:gd name="connsiteY0" fmla="*/ 43836 h 121010"/>
                  <a:gd name="connsiteX1" fmla="*/ 188779 w 377558"/>
                  <a:gd name="connsiteY1" fmla="*/ 0 h 121010"/>
                  <a:gd name="connsiteX2" fmla="*/ 377558 w 377558"/>
                  <a:gd name="connsiteY2" fmla="*/ 43836 h 121010"/>
                  <a:gd name="connsiteX3" fmla="*/ 188779 w 377558"/>
                  <a:gd name="connsiteY3" fmla="*/ 121010 h 121010"/>
                  <a:gd name="connsiteX4" fmla="*/ 0 w 377558"/>
                  <a:gd name="connsiteY4" fmla="*/ 43836 h 121010"/>
                  <a:gd name="connsiteX0" fmla="*/ 0 w 377558"/>
                  <a:gd name="connsiteY0" fmla="*/ 11705 h 88879"/>
                  <a:gd name="connsiteX1" fmla="*/ 186398 w 377558"/>
                  <a:gd name="connsiteY1" fmla="*/ 8350 h 88879"/>
                  <a:gd name="connsiteX2" fmla="*/ 377558 w 377558"/>
                  <a:gd name="connsiteY2" fmla="*/ 11705 h 88879"/>
                  <a:gd name="connsiteX3" fmla="*/ 188779 w 377558"/>
                  <a:gd name="connsiteY3" fmla="*/ 88879 h 88879"/>
                  <a:gd name="connsiteX4" fmla="*/ 0 w 377558"/>
                  <a:gd name="connsiteY4" fmla="*/ 11705 h 88879"/>
                  <a:gd name="connsiteX0" fmla="*/ 0 w 377558"/>
                  <a:gd name="connsiteY0" fmla="*/ 11705 h 88879"/>
                  <a:gd name="connsiteX1" fmla="*/ 186398 w 377558"/>
                  <a:gd name="connsiteY1" fmla="*/ 8350 h 88879"/>
                  <a:gd name="connsiteX2" fmla="*/ 377558 w 377558"/>
                  <a:gd name="connsiteY2" fmla="*/ 11705 h 88879"/>
                  <a:gd name="connsiteX3" fmla="*/ 188779 w 377558"/>
                  <a:gd name="connsiteY3" fmla="*/ 88879 h 88879"/>
                  <a:gd name="connsiteX4" fmla="*/ 0 w 377558"/>
                  <a:gd name="connsiteY4" fmla="*/ 11705 h 88879"/>
                  <a:gd name="connsiteX0" fmla="*/ 0 w 377558"/>
                  <a:gd name="connsiteY0" fmla="*/ 11705 h 79354"/>
                  <a:gd name="connsiteX1" fmla="*/ 186398 w 377558"/>
                  <a:gd name="connsiteY1" fmla="*/ 8350 h 79354"/>
                  <a:gd name="connsiteX2" fmla="*/ 377558 w 377558"/>
                  <a:gd name="connsiteY2" fmla="*/ 11705 h 79354"/>
                  <a:gd name="connsiteX3" fmla="*/ 188779 w 377558"/>
                  <a:gd name="connsiteY3" fmla="*/ 79354 h 79354"/>
                  <a:gd name="connsiteX4" fmla="*/ 0 w 377558"/>
                  <a:gd name="connsiteY4" fmla="*/ 11705 h 79354"/>
                  <a:gd name="connsiteX0" fmla="*/ 0 w 377558"/>
                  <a:gd name="connsiteY0" fmla="*/ 11705 h 79354"/>
                  <a:gd name="connsiteX1" fmla="*/ 186398 w 377558"/>
                  <a:gd name="connsiteY1" fmla="*/ 8350 h 79354"/>
                  <a:gd name="connsiteX2" fmla="*/ 377558 w 377558"/>
                  <a:gd name="connsiteY2" fmla="*/ 11705 h 79354"/>
                  <a:gd name="connsiteX3" fmla="*/ 188779 w 377558"/>
                  <a:gd name="connsiteY3" fmla="*/ 79354 h 79354"/>
                  <a:gd name="connsiteX4" fmla="*/ 0 w 377558"/>
                  <a:gd name="connsiteY4" fmla="*/ 11705 h 79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7558" h="79354">
                    <a:moveTo>
                      <a:pt x="0" y="11705"/>
                    </a:moveTo>
                    <a:cubicBezTo>
                      <a:pt x="0" y="-12505"/>
                      <a:pt x="82138" y="8350"/>
                      <a:pt x="186398" y="8350"/>
                    </a:cubicBezTo>
                    <a:cubicBezTo>
                      <a:pt x="290658" y="8350"/>
                      <a:pt x="377558" y="-12505"/>
                      <a:pt x="377558" y="11705"/>
                    </a:cubicBezTo>
                    <a:cubicBezTo>
                      <a:pt x="377558" y="35915"/>
                      <a:pt x="295421" y="38872"/>
                      <a:pt x="188779" y="79354"/>
                    </a:cubicBezTo>
                    <a:cubicBezTo>
                      <a:pt x="77281" y="39205"/>
                      <a:pt x="0" y="35915"/>
                      <a:pt x="0" y="11705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073" name="グループ化 1072"/>
              <p:cNvGrpSpPr/>
              <p:nvPr/>
            </p:nvGrpSpPr>
            <p:grpSpPr>
              <a:xfrm>
                <a:off x="769632" y="3598123"/>
                <a:ext cx="291384" cy="115140"/>
                <a:chOff x="4282203" y="1896514"/>
                <a:chExt cx="864472" cy="415129"/>
              </a:xfrm>
              <a:solidFill>
                <a:srgbClr val="FF3399"/>
              </a:solidFill>
            </p:grpSpPr>
            <p:sp>
              <p:nvSpPr>
                <p:cNvPr id="1086" name="フリーフォーム 1085"/>
                <p:cNvSpPr/>
                <p:nvPr/>
              </p:nvSpPr>
              <p:spPr>
                <a:xfrm>
                  <a:off x="4282203" y="1896514"/>
                  <a:ext cx="864472" cy="415129"/>
                </a:xfrm>
                <a:custGeom>
                  <a:avLst/>
                  <a:gdLst>
                    <a:gd name="connsiteX0" fmla="*/ 636952 w 1273888"/>
                    <a:gd name="connsiteY0" fmla="*/ 130573 h 555962"/>
                    <a:gd name="connsiteX1" fmla="*/ 34429 w 1273888"/>
                    <a:gd name="connsiteY1" fmla="*/ 177482 h 555962"/>
                    <a:gd name="connsiteX2" fmla="*/ 95252 w 1273888"/>
                    <a:gd name="connsiteY2" fmla="*/ 244820 h 555962"/>
                    <a:gd name="connsiteX3" fmla="*/ 636940 w 1273888"/>
                    <a:gd name="connsiteY3" fmla="*/ 414225 h 555962"/>
                    <a:gd name="connsiteX4" fmla="*/ 1178633 w 1273888"/>
                    <a:gd name="connsiteY4" fmla="*/ 244820 h 555962"/>
                    <a:gd name="connsiteX5" fmla="*/ 1239452 w 1273888"/>
                    <a:gd name="connsiteY5" fmla="*/ 177478 h 555962"/>
                    <a:gd name="connsiteX6" fmla="*/ 636952 w 1273888"/>
                    <a:gd name="connsiteY6" fmla="*/ 0 h 555962"/>
                    <a:gd name="connsiteX7" fmla="*/ 1234650 w 1273888"/>
                    <a:gd name="connsiteY7" fmla="*/ 110592 h 555962"/>
                    <a:gd name="connsiteX8" fmla="*/ 1263652 w 1273888"/>
                    <a:gd name="connsiteY8" fmla="*/ 150689 h 555962"/>
                    <a:gd name="connsiteX9" fmla="*/ 1273888 w 1273888"/>
                    <a:gd name="connsiteY9" fmla="*/ 164841 h 555962"/>
                    <a:gd name="connsiteX10" fmla="*/ 1269328 w 1273888"/>
                    <a:gd name="connsiteY10" fmla="*/ 179806 h 555962"/>
                    <a:gd name="connsiteX11" fmla="*/ 1234642 w 1273888"/>
                    <a:gd name="connsiteY11" fmla="*/ 293585 h 555962"/>
                    <a:gd name="connsiteX12" fmla="*/ 636940 w 1273888"/>
                    <a:gd name="connsiteY12" fmla="*/ 555962 h 555962"/>
                    <a:gd name="connsiteX13" fmla="*/ 39242 w 1273888"/>
                    <a:gd name="connsiteY13" fmla="*/ 293585 h 555962"/>
                    <a:gd name="connsiteX14" fmla="*/ 4556 w 1273888"/>
                    <a:gd name="connsiteY14" fmla="*/ 179806 h 555962"/>
                    <a:gd name="connsiteX15" fmla="*/ 0 w 1273888"/>
                    <a:gd name="connsiteY15" fmla="*/ 164860 h 555962"/>
                    <a:gd name="connsiteX16" fmla="*/ 10244 w 1273888"/>
                    <a:gd name="connsiteY16" fmla="*/ 150700 h 555962"/>
                    <a:gd name="connsiteX17" fmla="*/ 39250 w 1273888"/>
                    <a:gd name="connsiteY17" fmla="*/ 110592 h 555962"/>
                    <a:gd name="connsiteX18" fmla="*/ 636952 w 1273888"/>
                    <a:gd name="connsiteY18" fmla="*/ 0 h 555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273888" h="555962">
                      <a:moveTo>
                        <a:pt x="636952" y="130573"/>
                      </a:moveTo>
                      <a:lnTo>
                        <a:pt x="34429" y="177482"/>
                      </a:lnTo>
                      <a:lnTo>
                        <a:pt x="95252" y="244820"/>
                      </a:lnTo>
                      <a:cubicBezTo>
                        <a:pt x="226252" y="350273"/>
                        <a:pt x="423682" y="414225"/>
                        <a:pt x="636940" y="414225"/>
                      </a:cubicBezTo>
                      <a:cubicBezTo>
                        <a:pt x="850199" y="414225"/>
                        <a:pt x="1047629" y="350273"/>
                        <a:pt x="1178633" y="244820"/>
                      </a:cubicBezTo>
                      <a:lnTo>
                        <a:pt x="1239452" y="177478"/>
                      </a:lnTo>
                      <a:close/>
                      <a:moveTo>
                        <a:pt x="636952" y="0"/>
                      </a:moveTo>
                      <a:cubicBezTo>
                        <a:pt x="905641" y="0"/>
                        <a:pt x="1136176" y="45604"/>
                        <a:pt x="1234650" y="110592"/>
                      </a:cubicBezTo>
                      <a:lnTo>
                        <a:pt x="1263652" y="150689"/>
                      </a:lnTo>
                      <a:lnTo>
                        <a:pt x="1273888" y="164841"/>
                      </a:lnTo>
                      <a:lnTo>
                        <a:pt x="1269328" y="179806"/>
                      </a:lnTo>
                      <a:lnTo>
                        <a:pt x="1234642" y="293585"/>
                      </a:lnTo>
                      <a:cubicBezTo>
                        <a:pt x="1136165" y="447775"/>
                        <a:pt x="905633" y="555962"/>
                        <a:pt x="636940" y="555962"/>
                      </a:cubicBezTo>
                      <a:cubicBezTo>
                        <a:pt x="368251" y="555962"/>
                        <a:pt x="137715" y="447775"/>
                        <a:pt x="39242" y="293585"/>
                      </a:cubicBezTo>
                      <a:lnTo>
                        <a:pt x="4556" y="179806"/>
                      </a:lnTo>
                      <a:lnTo>
                        <a:pt x="0" y="164860"/>
                      </a:lnTo>
                      <a:lnTo>
                        <a:pt x="10244" y="150700"/>
                      </a:lnTo>
                      <a:lnTo>
                        <a:pt x="39250" y="110592"/>
                      </a:lnTo>
                      <a:cubicBezTo>
                        <a:pt x="137727" y="45604"/>
                        <a:pt x="368263" y="0"/>
                        <a:pt x="636952" y="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87" name="円/楕円 161"/>
                <p:cNvSpPr/>
                <p:nvPr/>
              </p:nvSpPr>
              <p:spPr>
                <a:xfrm>
                  <a:off x="4290877" y="1952186"/>
                  <a:ext cx="843098" cy="249653"/>
                </a:xfrm>
                <a:custGeom>
                  <a:avLst/>
                  <a:gdLst>
                    <a:gd name="connsiteX0" fmla="*/ 0 w 843098"/>
                    <a:gd name="connsiteY0" fmla="*/ 66486 h 132972"/>
                    <a:gd name="connsiteX1" fmla="*/ 421549 w 843098"/>
                    <a:gd name="connsiteY1" fmla="*/ 0 h 132972"/>
                    <a:gd name="connsiteX2" fmla="*/ 843098 w 843098"/>
                    <a:gd name="connsiteY2" fmla="*/ 66486 h 132972"/>
                    <a:gd name="connsiteX3" fmla="*/ 421549 w 843098"/>
                    <a:gd name="connsiteY3" fmla="*/ 132972 h 132972"/>
                    <a:gd name="connsiteX4" fmla="*/ 0 w 843098"/>
                    <a:gd name="connsiteY4" fmla="*/ 66486 h 132972"/>
                    <a:gd name="connsiteX0" fmla="*/ 0 w 843098"/>
                    <a:gd name="connsiteY0" fmla="*/ 66486 h 132972"/>
                    <a:gd name="connsiteX1" fmla="*/ 421549 w 843098"/>
                    <a:gd name="connsiteY1" fmla="*/ 0 h 132972"/>
                    <a:gd name="connsiteX2" fmla="*/ 843098 w 843098"/>
                    <a:gd name="connsiteY2" fmla="*/ 66486 h 132972"/>
                    <a:gd name="connsiteX3" fmla="*/ 421549 w 843098"/>
                    <a:gd name="connsiteY3" fmla="*/ 132972 h 132972"/>
                    <a:gd name="connsiteX4" fmla="*/ 0 w 843098"/>
                    <a:gd name="connsiteY4" fmla="*/ 66486 h 132972"/>
                    <a:gd name="connsiteX0" fmla="*/ 0 w 843098"/>
                    <a:gd name="connsiteY0" fmla="*/ 66486 h 132972"/>
                    <a:gd name="connsiteX1" fmla="*/ 421549 w 843098"/>
                    <a:gd name="connsiteY1" fmla="*/ 0 h 132972"/>
                    <a:gd name="connsiteX2" fmla="*/ 843098 w 843098"/>
                    <a:gd name="connsiteY2" fmla="*/ 66486 h 132972"/>
                    <a:gd name="connsiteX3" fmla="*/ 421549 w 843098"/>
                    <a:gd name="connsiteY3" fmla="*/ 132972 h 132972"/>
                    <a:gd name="connsiteX4" fmla="*/ 0 w 843098"/>
                    <a:gd name="connsiteY4" fmla="*/ 66486 h 132972"/>
                    <a:gd name="connsiteX0" fmla="*/ 0 w 843098"/>
                    <a:gd name="connsiteY0" fmla="*/ 66486 h 132972"/>
                    <a:gd name="connsiteX1" fmla="*/ 421549 w 843098"/>
                    <a:gd name="connsiteY1" fmla="*/ 0 h 132972"/>
                    <a:gd name="connsiteX2" fmla="*/ 843098 w 843098"/>
                    <a:gd name="connsiteY2" fmla="*/ 66486 h 132972"/>
                    <a:gd name="connsiteX3" fmla="*/ 421549 w 843098"/>
                    <a:gd name="connsiteY3" fmla="*/ 132972 h 132972"/>
                    <a:gd name="connsiteX4" fmla="*/ 0 w 843098"/>
                    <a:gd name="connsiteY4" fmla="*/ 66486 h 132972"/>
                    <a:gd name="connsiteX0" fmla="*/ 0 w 843098"/>
                    <a:gd name="connsiteY0" fmla="*/ 66486 h 228222"/>
                    <a:gd name="connsiteX1" fmla="*/ 421549 w 843098"/>
                    <a:gd name="connsiteY1" fmla="*/ 0 h 228222"/>
                    <a:gd name="connsiteX2" fmla="*/ 843098 w 843098"/>
                    <a:gd name="connsiteY2" fmla="*/ 66486 h 228222"/>
                    <a:gd name="connsiteX3" fmla="*/ 416786 w 843098"/>
                    <a:gd name="connsiteY3" fmla="*/ 228222 h 228222"/>
                    <a:gd name="connsiteX4" fmla="*/ 0 w 843098"/>
                    <a:gd name="connsiteY4" fmla="*/ 66486 h 228222"/>
                    <a:gd name="connsiteX0" fmla="*/ 0 w 843098"/>
                    <a:gd name="connsiteY0" fmla="*/ 66486 h 249653"/>
                    <a:gd name="connsiteX1" fmla="*/ 421549 w 843098"/>
                    <a:gd name="connsiteY1" fmla="*/ 0 h 249653"/>
                    <a:gd name="connsiteX2" fmla="*/ 843098 w 843098"/>
                    <a:gd name="connsiteY2" fmla="*/ 66486 h 249653"/>
                    <a:gd name="connsiteX3" fmla="*/ 416786 w 843098"/>
                    <a:gd name="connsiteY3" fmla="*/ 249653 h 249653"/>
                    <a:gd name="connsiteX4" fmla="*/ 0 w 843098"/>
                    <a:gd name="connsiteY4" fmla="*/ 66486 h 249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3098" h="249653">
                      <a:moveTo>
                        <a:pt x="0" y="66486"/>
                      </a:moveTo>
                      <a:cubicBezTo>
                        <a:pt x="0" y="29767"/>
                        <a:pt x="188734" y="0"/>
                        <a:pt x="421549" y="0"/>
                      </a:cubicBezTo>
                      <a:cubicBezTo>
                        <a:pt x="654364" y="0"/>
                        <a:pt x="843098" y="29767"/>
                        <a:pt x="843098" y="66486"/>
                      </a:cubicBezTo>
                      <a:cubicBezTo>
                        <a:pt x="843098" y="103205"/>
                        <a:pt x="649601" y="249653"/>
                        <a:pt x="416786" y="249653"/>
                      </a:cubicBezTo>
                      <a:cubicBezTo>
                        <a:pt x="183971" y="249653"/>
                        <a:pt x="0" y="103205"/>
                        <a:pt x="0" y="66486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074" name="月 1073"/>
              <p:cNvSpPr/>
              <p:nvPr/>
            </p:nvSpPr>
            <p:spPr>
              <a:xfrm rot="16200000" flipV="1">
                <a:off x="619576" y="3191551"/>
                <a:ext cx="82646" cy="271598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75" name="月 1074"/>
              <p:cNvSpPr/>
              <p:nvPr/>
            </p:nvSpPr>
            <p:spPr>
              <a:xfrm rot="16200000" flipV="1">
                <a:off x="1124400" y="3191552"/>
                <a:ext cx="82648" cy="271598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076" name="グループ化 1075"/>
              <p:cNvGrpSpPr/>
              <p:nvPr/>
            </p:nvGrpSpPr>
            <p:grpSpPr>
              <a:xfrm rot="1800000">
                <a:off x="1013803" y="2610168"/>
                <a:ext cx="544343" cy="280855"/>
                <a:chOff x="4315728" y="3209029"/>
                <a:chExt cx="803969" cy="449132"/>
              </a:xfrm>
            </p:grpSpPr>
            <p:sp>
              <p:nvSpPr>
                <p:cNvPr id="1077" name="円/楕円 329"/>
                <p:cNvSpPr/>
                <p:nvPr/>
              </p:nvSpPr>
              <p:spPr>
                <a:xfrm rot="21150449" flipH="1">
                  <a:off x="4626571" y="3209029"/>
                  <a:ext cx="170477" cy="236639"/>
                </a:xfrm>
                <a:prstGeom prst="ellipse">
                  <a:avLst/>
                </a:prstGeom>
                <a:solidFill>
                  <a:srgbClr val="FF0066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78" name="円/楕円 330"/>
                <p:cNvSpPr/>
                <p:nvPr/>
              </p:nvSpPr>
              <p:spPr>
                <a:xfrm rot="21150449" flipH="1">
                  <a:off x="4634487" y="3421522"/>
                  <a:ext cx="170477" cy="236639"/>
                </a:xfrm>
                <a:prstGeom prst="ellipse">
                  <a:avLst/>
                </a:prstGeom>
                <a:solidFill>
                  <a:srgbClr val="FF0066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79" name="円/楕円 331"/>
                <p:cNvSpPr/>
                <p:nvPr/>
              </p:nvSpPr>
              <p:spPr>
                <a:xfrm rot="21150449" flipH="1">
                  <a:off x="4758893" y="3361711"/>
                  <a:ext cx="360804" cy="116999"/>
                </a:xfrm>
                <a:prstGeom prst="ellipse">
                  <a:avLst/>
                </a:prstGeom>
                <a:solidFill>
                  <a:srgbClr val="FF0066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80" name="円/楕円 332"/>
                <p:cNvSpPr/>
                <p:nvPr/>
              </p:nvSpPr>
              <p:spPr>
                <a:xfrm rot="21150449" flipH="1">
                  <a:off x="4315728" y="3379819"/>
                  <a:ext cx="360804" cy="116999"/>
                </a:xfrm>
                <a:prstGeom prst="ellipse">
                  <a:avLst/>
                </a:prstGeom>
                <a:solidFill>
                  <a:srgbClr val="FF0066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81" name="円/楕円 333"/>
                <p:cNvSpPr/>
                <p:nvPr/>
              </p:nvSpPr>
              <p:spPr>
                <a:xfrm rot="1800000">
                  <a:off x="4389458" y="3294270"/>
                  <a:ext cx="373366" cy="133720"/>
                </a:xfrm>
                <a:prstGeom prst="ellipse">
                  <a:avLst/>
                </a:prstGeom>
                <a:solidFill>
                  <a:srgbClr val="FF33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82" name="円/楕円 334"/>
                <p:cNvSpPr/>
                <p:nvPr/>
              </p:nvSpPr>
              <p:spPr>
                <a:xfrm rot="19800000">
                  <a:off x="4673387" y="3294270"/>
                  <a:ext cx="373366" cy="133720"/>
                </a:xfrm>
                <a:prstGeom prst="ellipse">
                  <a:avLst/>
                </a:prstGeom>
                <a:solidFill>
                  <a:srgbClr val="FF33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83" name="円/楕円 335"/>
                <p:cNvSpPr/>
                <p:nvPr/>
              </p:nvSpPr>
              <p:spPr>
                <a:xfrm rot="1800000" flipH="1">
                  <a:off x="4673388" y="3441375"/>
                  <a:ext cx="373366" cy="133720"/>
                </a:xfrm>
                <a:prstGeom prst="ellipse">
                  <a:avLst/>
                </a:prstGeom>
                <a:solidFill>
                  <a:srgbClr val="FF33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84" name="円/楕円 336"/>
                <p:cNvSpPr/>
                <p:nvPr/>
              </p:nvSpPr>
              <p:spPr>
                <a:xfrm rot="19800000" flipH="1">
                  <a:off x="4389459" y="3453057"/>
                  <a:ext cx="373366" cy="133720"/>
                </a:xfrm>
                <a:prstGeom prst="ellipse">
                  <a:avLst/>
                </a:prstGeom>
                <a:solidFill>
                  <a:srgbClr val="FF33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85" name="円/楕円 337"/>
                <p:cNvSpPr/>
                <p:nvPr/>
              </p:nvSpPr>
              <p:spPr>
                <a:xfrm>
                  <a:off x="4611870" y="3356991"/>
                  <a:ext cx="215713" cy="115804"/>
                </a:xfrm>
                <a:prstGeom prst="ellipse">
                  <a:avLst/>
                </a:prstGeom>
                <a:solidFill>
                  <a:srgbClr val="FFFF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1119" name="グループ化 1118"/>
          <p:cNvGrpSpPr/>
          <p:nvPr/>
        </p:nvGrpSpPr>
        <p:grpSpPr>
          <a:xfrm>
            <a:off x="7935043" y="3245660"/>
            <a:ext cx="1548012" cy="1144788"/>
            <a:chOff x="8481211" y="2194326"/>
            <a:chExt cx="2001560" cy="1480196"/>
          </a:xfrm>
        </p:grpSpPr>
        <p:sp>
          <p:nvSpPr>
            <p:cNvPr id="1120" name="フリーフォーム 1119"/>
            <p:cNvSpPr/>
            <p:nvPr/>
          </p:nvSpPr>
          <p:spPr>
            <a:xfrm>
              <a:off x="9075146" y="2194326"/>
              <a:ext cx="743100" cy="946831"/>
            </a:xfrm>
            <a:custGeom>
              <a:avLst/>
              <a:gdLst>
                <a:gd name="connsiteX0" fmla="*/ 113666 w 874609"/>
                <a:gd name="connsiteY0" fmla="*/ 0 h 1114395"/>
                <a:gd name="connsiteX1" fmla="*/ 171289 w 874609"/>
                <a:gd name="connsiteY1" fmla="*/ 157199 h 1114395"/>
                <a:gd name="connsiteX2" fmla="*/ 177769 w 874609"/>
                <a:gd name="connsiteY2" fmla="*/ 161080 h 1114395"/>
                <a:gd name="connsiteX3" fmla="*/ 184150 w 874609"/>
                <a:gd name="connsiteY3" fmla="*/ 152968 h 1114395"/>
                <a:gd name="connsiteX4" fmla="*/ 470147 w 874609"/>
                <a:gd name="connsiteY4" fmla="*/ 28703 h 1114395"/>
                <a:gd name="connsiteX5" fmla="*/ 874609 w 874609"/>
                <a:gd name="connsiteY5" fmla="*/ 452969 h 1114395"/>
                <a:gd name="connsiteX6" fmla="*/ 842824 w 874609"/>
                <a:gd name="connsiteY6" fmla="*/ 618112 h 1114395"/>
                <a:gd name="connsiteX7" fmla="*/ 827524 w 874609"/>
                <a:gd name="connsiteY7" fmla="*/ 647680 h 1114395"/>
                <a:gd name="connsiteX8" fmla="*/ 833471 w 874609"/>
                <a:gd name="connsiteY8" fmla="*/ 712868 h 1114395"/>
                <a:gd name="connsiteX9" fmla="*/ 470147 w 874609"/>
                <a:gd name="connsiteY9" fmla="*/ 1114395 h 1114395"/>
                <a:gd name="connsiteX10" fmla="*/ 106824 w 874609"/>
                <a:gd name="connsiteY10" fmla="*/ 712868 h 1114395"/>
                <a:gd name="connsiteX11" fmla="*/ 112771 w 874609"/>
                <a:gd name="connsiteY11" fmla="*/ 647680 h 1114395"/>
                <a:gd name="connsiteX12" fmla="*/ 97470 w 874609"/>
                <a:gd name="connsiteY12" fmla="*/ 618112 h 1114395"/>
                <a:gd name="connsiteX13" fmla="*/ 65686 w 874609"/>
                <a:gd name="connsiteY13" fmla="*/ 452969 h 1114395"/>
                <a:gd name="connsiteX14" fmla="*/ 97470 w 874609"/>
                <a:gd name="connsiteY14" fmla="*/ 287826 h 1114395"/>
                <a:gd name="connsiteX15" fmla="*/ 118253 w 874609"/>
                <a:gd name="connsiteY15" fmla="*/ 247661 h 1114395"/>
                <a:gd name="connsiteX16" fmla="*/ 115898 w 874609"/>
                <a:gd name="connsiteY16" fmla="*/ 248179 h 1114395"/>
                <a:gd name="connsiteX17" fmla="*/ 83442 w 874609"/>
                <a:gd name="connsiteY17" fmla="*/ 245525 h 1114395"/>
                <a:gd name="connsiteX18" fmla="*/ 2916 w 874609"/>
                <a:gd name="connsiteY18" fmla="*/ 115281 h 1114395"/>
                <a:gd name="connsiteX19" fmla="*/ 99516 w 874609"/>
                <a:gd name="connsiteY19" fmla="*/ 177381 h 1114395"/>
                <a:gd name="connsiteX20" fmla="*/ 100061 w 874609"/>
                <a:gd name="connsiteY20" fmla="*/ 177416 h 1114395"/>
                <a:gd name="connsiteX21" fmla="*/ 74034 w 874609"/>
                <a:gd name="connsiteY21" fmla="*/ 147909 h 1114395"/>
                <a:gd name="connsiteX22" fmla="*/ 113666 w 874609"/>
                <a:gd name="connsiteY22" fmla="*/ 0 h 111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874609" h="1114395">
                  <a:moveTo>
                    <a:pt x="113666" y="0"/>
                  </a:moveTo>
                  <a:cubicBezTo>
                    <a:pt x="104219" y="60162"/>
                    <a:pt x="127229" y="119148"/>
                    <a:pt x="171289" y="157199"/>
                  </a:cubicBezTo>
                  <a:lnTo>
                    <a:pt x="177769" y="161080"/>
                  </a:lnTo>
                  <a:lnTo>
                    <a:pt x="184150" y="152968"/>
                  </a:lnTo>
                  <a:cubicBezTo>
                    <a:pt x="257343" y="76191"/>
                    <a:pt x="358458" y="28704"/>
                    <a:pt x="470147" y="28703"/>
                  </a:cubicBezTo>
                  <a:cubicBezTo>
                    <a:pt x="693526" y="28704"/>
                    <a:pt x="874608" y="218653"/>
                    <a:pt x="874609" y="452969"/>
                  </a:cubicBezTo>
                  <a:cubicBezTo>
                    <a:pt x="874609" y="511547"/>
                    <a:pt x="863290" y="567353"/>
                    <a:pt x="842824" y="618112"/>
                  </a:cubicBezTo>
                  <a:lnTo>
                    <a:pt x="827524" y="647680"/>
                  </a:lnTo>
                  <a:lnTo>
                    <a:pt x="833471" y="712868"/>
                  </a:lnTo>
                  <a:cubicBezTo>
                    <a:pt x="833471" y="934625"/>
                    <a:pt x="670805" y="1114395"/>
                    <a:pt x="470147" y="1114395"/>
                  </a:cubicBezTo>
                  <a:cubicBezTo>
                    <a:pt x="269489" y="1114395"/>
                    <a:pt x="106824" y="934625"/>
                    <a:pt x="106824" y="712868"/>
                  </a:cubicBezTo>
                  <a:lnTo>
                    <a:pt x="112771" y="647680"/>
                  </a:lnTo>
                  <a:lnTo>
                    <a:pt x="97470" y="618112"/>
                  </a:lnTo>
                  <a:cubicBezTo>
                    <a:pt x="77004" y="567354"/>
                    <a:pt x="65686" y="511547"/>
                    <a:pt x="65686" y="452969"/>
                  </a:cubicBezTo>
                  <a:cubicBezTo>
                    <a:pt x="65685" y="394390"/>
                    <a:pt x="77004" y="338584"/>
                    <a:pt x="97470" y="287826"/>
                  </a:cubicBezTo>
                  <a:lnTo>
                    <a:pt x="118253" y="247661"/>
                  </a:lnTo>
                  <a:lnTo>
                    <a:pt x="115898" y="248179"/>
                  </a:lnTo>
                  <a:cubicBezTo>
                    <a:pt x="105272" y="248924"/>
                    <a:pt x="94355" y="248099"/>
                    <a:pt x="83442" y="245525"/>
                  </a:cubicBezTo>
                  <a:cubicBezTo>
                    <a:pt x="25239" y="231796"/>
                    <a:pt x="-10813" y="173484"/>
                    <a:pt x="2916" y="115281"/>
                  </a:cubicBezTo>
                  <a:cubicBezTo>
                    <a:pt x="27801" y="147361"/>
                    <a:pt x="62194" y="168578"/>
                    <a:pt x="99516" y="177381"/>
                  </a:cubicBezTo>
                  <a:lnTo>
                    <a:pt x="100061" y="177416"/>
                  </a:lnTo>
                  <a:lnTo>
                    <a:pt x="74034" y="147909"/>
                  </a:lnTo>
                  <a:cubicBezTo>
                    <a:pt x="44134" y="96121"/>
                    <a:pt x="61877" y="29899"/>
                    <a:pt x="113666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121" name="グループ化 1120"/>
            <p:cNvGrpSpPr/>
            <p:nvPr/>
          </p:nvGrpSpPr>
          <p:grpSpPr>
            <a:xfrm>
              <a:off x="8481211" y="2681996"/>
              <a:ext cx="2001560" cy="992526"/>
              <a:chOff x="4935157" y="965975"/>
              <a:chExt cx="2891520" cy="1433836"/>
            </a:xfrm>
          </p:grpSpPr>
          <p:sp>
            <p:nvSpPr>
              <p:cNvPr id="1137" name="片側の 2 つの角を丸めた四角形 1136"/>
              <p:cNvSpPr/>
              <p:nvPr/>
            </p:nvSpPr>
            <p:spPr>
              <a:xfrm>
                <a:off x="5726958" y="965976"/>
                <a:ext cx="1303020" cy="878840"/>
              </a:xfrm>
              <a:prstGeom prst="round2SameRect">
                <a:avLst>
                  <a:gd name="adj1" fmla="val 22549"/>
                  <a:gd name="adj2" fmla="val 0"/>
                </a:avLst>
              </a:prstGeom>
              <a:pattFill prst="plaid">
                <a:fgClr>
                  <a:srgbClr val="00B0F0"/>
                </a:fgClr>
                <a:bgClr>
                  <a:srgbClr val="0070C0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38" name="二等辺三角形 1137"/>
              <p:cNvSpPr/>
              <p:nvPr/>
            </p:nvSpPr>
            <p:spPr>
              <a:xfrm rot="10800000">
                <a:off x="6179399" y="1105932"/>
                <a:ext cx="413379" cy="432813"/>
              </a:xfrm>
              <a:prstGeom prst="triangl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139" name="グループ化 1138"/>
              <p:cNvGrpSpPr/>
              <p:nvPr/>
            </p:nvGrpSpPr>
            <p:grpSpPr>
              <a:xfrm>
                <a:off x="5983171" y="965975"/>
                <a:ext cx="799974" cy="624083"/>
                <a:chOff x="5559551" y="2748280"/>
                <a:chExt cx="799974" cy="766188"/>
              </a:xfrm>
              <a:pattFill prst="lgCheck">
                <a:fgClr>
                  <a:srgbClr val="FF0000"/>
                </a:fgClr>
                <a:bgClr>
                  <a:srgbClr val="FF99CC"/>
                </a:bgClr>
              </a:pattFill>
            </p:grpSpPr>
            <p:sp>
              <p:nvSpPr>
                <p:cNvPr id="1160" name="フリーフォーム 1159"/>
                <p:cNvSpPr/>
                <p:nvPr/>
              </p:nvSpPr>
              <p:spPr>
                <a:xfrm flipH="1">
                  <a:off x="5559551" y="2748280"/>
                  <a:ext cx="431520" cy="744252"/>
                </a:xfrm>
                <a:custGeom>
                  <a:avLst/>
                  <a:gdLst>
                    <a:gd name="connsiteX0" fmla="*/ 431520 w 431520"/>
                    <a:gd name="connsiteY0" fmla="*/ 0 h 744252"/>
                    <a:gd name="connsiteX1" fmla="*/ 251110 w 431520"/>
                    <a:gd name="connsiteY1" fmla="*/ 0 h 744252"/>
                    <a:gd name="connsiteX2" fmla="*/ 0 w 431520"/>
                    <a:gd name="connsiteY2" fmla="*/ 559979 h 744252"/>
                    <a:gd name="connsiteX3" fmla="*/ 97777 w 431520"/>
                    <a:gd name="connsiteY3" fmla="*/ 744252 h 744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1520" h="744252">
                      <a:moveTo>
                        <a:pt x="431520" y="0"/>
                      </a:moveTo>
                      <a:lnTo>
                        <a:pt x="251110" y="0"/>
                      </a:lnTo>
                      <a:lnTo>
                        <a:pt x="0" y="559979"/>
                      </a:lnTo>
                      <a:lnTo>
                        <a:pt x="97777" y="744252"/>
                      </a:lnTo>
                      <a:close/>
                    </a:path>
                  </a:pathLst>
                </a:custGeom>
                <a:pattFill prst="plaid">
                  <a:fgClr>
                    <a:srgbClr val="00B0F0"/>
                  </a:fgClr>
                  <a:bgClr>
                    <a:srgbClr val="0070C0"/>
                  </a:bgClr>
                </a:patt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61" name="平行四辺形 1160"/>
                <p:cNvSpPr/>
                <p:nvPr/>
              </p:nvSpPr>
              <p:spPr>
                <a:xfrm>
                  <a:off x="5835535" y="2748280"/>
                  <a:ext cx="523990" cy="766188"/>
                </a:xfrm>
                <a:prstGeom prst="parallelogram">
                  <a:avLst>
                    <a:gd name="adj" fmla="val 65570"/>
                  </a:avLst>
                </a:prstGeom>
                <a:pattFill prst="plaid">
                  <a:fgClr>
                    <a:srgbClr val="00B0F0"/>
                  </a:fgClr>
                  <a:bgClr>
                    <a:srgbClr val="0070C0"/>
                  </a:bgClr>
                </a:patt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140" name="角丸四角形 1139"/>
              <p:cNvSpPr/>
              <p:nvPr/>
            </p:nvSpPr>
            <p:spPr>
              <a:xfrm>
                <a:off x="5618625" y="1501970"/>
                <a:ext cx="1519686" cy="517796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41" name="角丸四角形 1140"/>
              <p:cNvSpPr/>
              <p:nvPr/>
            </p:nvSpPr>
            <p:spPr>
              <a:xfrm>
                <a:off x="5618625" y="1647162"/>
                <a:ext cx="1519686" cy="517796"/>
              </a:xfrm>
              <a:prstGeom prst="roundRect">
                <a:avLst>
                  <a:gd name="adj" fmla="val 50000"/>
                </a:avLst>
              </a:prstGeom>
              <a:solidFill>
                <a:srgbClr val="5B9BD5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42" name="角丸四角形 1141"/>
              <p:cNvSpPr/>
              <p:nvPr/>
            </p:nvSpPr>
            <p:spPr>
              <a:xfrm>
                <a:off x="5761066" y="1646239"/>
                <a:ext cx="1234804" cy="586222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43" name="角丸四角形 1142"/>
              <p:cNvSpPr/>
              <p:nvPr/>
            </p:nvSpPr>
            <p:spPr>
              <a:xfrm>
                <a:off x="5997952" y="1646239"/>
                <a:ext cx="761032" cy="586222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44" name="角丸四角形 1143"/>
              <p:cNvSpPr/>
              <p:nvPr/>
            </p:nvSpPr>
            <p:spPr>
              <a:xfrm>
                <a:off x="6186396" y="1646239"/>
                <a:ext cx="406383" cy="586222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145" name="グループ化 1144"/>
              <p:cNvGrpSpPr/>
              <p:nvPr/>
            </p:nvGrpSpPr>
            <p:grpSpPr>
              <a:xfrm>
                <a:off x="5828277" y="2100109"/>
                <a:ext cx="1094261" cy="299702"/>
                <a:chOff x="2610657" y="3882413"/>
                <a:chExt cx="1094261" cy="299702"/>
              </a:xfrm>
              <a:solidFill>
                <a:srgbClr val="FFCC99"/>
              </a:solidFill>
            </p:grpSpPr>
            <p:grpSp>
              <p:nvGrpSpPr>
                <p:cNvPr id="1148" name="グループ化 1147"/>
                <p:cNvGrpSpPr/>
                <p:nvPr/>
              </p:nvGrpSpPr>
              <p:grpSpPr>
                <a:xfrm rot="20656335">
                  <a:off x="2610657" y="3882413"/>
                  <a:ext cx="562546" cy="299702"/>
                  <a:chOff x="1271282" y="4221958"/>
                  <a:chExt cx="903520" cy="404758"/>
                </a:xfrm>
                <a:grpFill/>
              </p:grpSpPr>
              <p:sp>
                <p:nvSpPr>
                  <p:cNvPr id="1155" name="円/楕円 31"/>
                  <p:cNvSpPr/>
                  <p:nvPr/>
                </p:nvSpPr>
                <p:spPr>
                  <a:xfrm>
                    <a:off x="1271282" y="4221958"/>
                    <a:ext cx="660044" cy="325835"/>
                  </a:xfrm>
                  <a:custGeom>
                    <a:avLst/>
                    <a:gdLst>
                      <a:gd name="connsiteX0" fmla="*/ 0 w 921543"/>
                      <a:gd name="connsiteY0" fmla="*/ 227390 h 454780"/>
                      <a:gd name="connsiteX1" fmla="*/ 460772 w 921543"/>
                      <a:gd name="connsiteY1" fmla="*/ 0 h 454780"/>
                      <a:gd name="connsiteX2" fmla="*/ 921544 w 921543"/>
                      <a:gd name="connsiteY2" fmla="*/ 227390 h 454780"/>
                      <a:gd name="connsiteX3" fmla="*/ 460772 w 921543"/>
                      <a:gd name="connsiteY3" fmla="*/ 454780 h 454780"/>
                      <a:gd name="connsiteX4" fmla="*/ 0 w 921543"/>
                      <a:gd name="connsiteY4" fmla="*/ 227390 h 454780"/>
                      <a:gd name="connsiteX0" fmla="*/ 35 w 921579"/>
                      <a:gd name="connsiteY0" fmla="*/ 227390 h 340824"/>
                      <a:gd name="connsiteX1" fmla="*/ 460807 w 921579"/>
                      <a:gd name="connsiteY1" fmla="*/ 0 h 340824"/>
                      <a:gd name="connsiteX2" fmla="*/ 921579 w 921579"/>
                      <a:gd name="connsiteY2" fmla="*/ 227390 h 340824"/>
                      <a:gd name="connsiteX3" fmla="*/ 479857 w 921579"/>
                      <a:gd name="connsiteY3" fmla="*/ 340480 h 340824"/>
                      <a:gd name="connsiteX4" fmla="*/ 35 w 921579"/>
                      <a:gd name="connsiteY4" fmla="*/ 227390 h 340824"/>
                      <a:gd name="connsiteX0" fmla="*/ 35 w 921579"/>
                      <a:gd name="connsiteY0" fmla="*/ 227390 h 358777"/>
                      <a:gd name="connsiteX1" fmla="*/ 460807 w 921579"/>
                      <a:gd name="connsiteY1" fmla="*/ 0 h 358777"/>
                      <a:gd name="connsiteX2" fmla="*/ 921579 w 921579"/>
                      <a:gd name="connsiteY2" fmla="*/ 227390 h 358777"/>
                      <a:gd name="connsiteX3" fmla="*/ 479857 w 921579"/>
                      <a:gd name="connsiteY3" fmla="*/ 340480 h 358777"/>
                      <a:gd name="connsiteX4" fmla="*/ 35 w 921579"/>
                      <a:gd name="connsiteY4" fmla="*/ 227390 h 358777"/>
                      <a:gd name="connsiteX0" fmla="*/ 24 w 888230"/>
                      <a:gd name="connsiteY0" fmla="*/ 227501 h 350077"/>
                      <a:gd name="connsiteX1" fmla="*/ 460796 w 888230"/>
                      <a:gd name="connsiteY1" fmla="*/ 111 h 350077"/>
                      <a:gd name="connsiteX2" fmla="*/ 888230 w 888230"/>
                      <a:gd name="connsiteY2" fmla="*/ 258458 h 350077"/>
                      <a:gd name="connsiteX3" fmla="*/ 479846 w 888230"/>
                      <a:gd name="connsiteY3" fmla="*/ 340591 h 350077"/>
                      <a:gd name="connsiteX4" fmla="*/ 24 w 888230"/>
                      <a:gd name="connsiteY4" fmla="*/ 227501 h 350077"/>
                      <a:gd name="connsiteX0" fmla="*/ 33 w 888239"/>
                      <a:gd name="connsiteY0" fmla="*/ 228482 h 351058"/>
                      <a:gd name="connsiteX1" fmla="*/ 460805 w 888239"/>
                      <a:gd name="connsiteY1" fmla="*/ 1092 h 351058"/>
                      <a:gd name="connsiteX2" fmla="*/ 888239 w 888239"/>
                      <a:gd name="connsiteY2" fmla="*/ 259439 h 351058"/>
                      <a:gd name="connsiteX3" fmla="*/ 479855 w 888239"/>
                      <a:gd name="connsiteY3" fmla="*/ 341572 h 351058"/>
                      <a:gd name="connsiteX4" fmla="*/ 33 w 888239"/>
                      <a:gd name="connsiteY4" fmla="*/ 228482 h 351058"/>
                      <a:gd name="connsiteX0" fmla="*/ 21 w 921564"/>
                      <a:gd name="connsiteY0" fmla="*/ 218063 h 350850"/>
                      <a:gd name="connsiteX1" fmla="*/ 494130 w 921564"/>
                      <a:gd name="connsiteY1" fmla="*/ 198 h 350850"/>
                      <a:gd name="connsiteX2" fmla="*/ 921564 w 921564"/>
                      <a:gd name="connsiteY2" fmla="*/ 258545 h 350850"/>
                      <a:gd name="connsiteX3" fmla="*/ 513180 w 921564"/>
                      <a:gd name="connsiteY3" fmla="*/ 340678 h 350850"/>
                      <a:gd name="connsiteX4" fmla="*/ 21 w 921564"/>
                      <a:gd name="connsiteY4" fmla="*/ 218063 h 350850"/>
                      <a:gd name="connsiteX0" fmla="*/ 34 w 921577"/>
                      <a:gd name="connsiteY0" fmla="*/ 218057 h 331822"/>
                      <a:gd name="connsiteX1" fmla="*/ 494143 w 921577"/>
                      <a:gd name="connsiteY1" fmla="*/ 192 h 331822"/>
                      <a:gd name="connsiteX2" fmla="*/ 921577 w 921577"/>
                      <a:gd name="connsiteY2" fmla="*/ 258539 h 331822"/>
                      <a:gd name="connsiteX3" fmla="*/ 517955 w 921577"/>
                      <a:gd name="connsiteY3" fmla="*/ 304954 h 331822"/>
                      <a:gd name="connsiteX4" fmla="*/ 34 w 921577"/>
                      <a:gd name="connsiteY4" fmla="*/ 218057 h 331822"/>
                      <a:gd name="connsiteX0" fmla="*/ 34 w 921577"/>
                      <a:gd name="connsiteY0" fmla="*/ 218057 h 342993"/>
                      <a:gd name="connsiteX1" fmla="*/ 494143 w 921577"/>
                      <a:gd name="connsiteY1" fmla="*/ 192 h 342993"/>
                      <a:gd name="connsiteX2" fmla="*/ 921577 w 921577"/>
                      <a:gd name="connsiteY2" fmla="*/ 258539 h 342993"/>
                      <a:gd name="connsiteX3" fmla="*/ 517955 w 921577"/>
                      <a:gd name="connsiteY3" fmla="*/ 304954 h 342993"/>
                      <a:gd name="connsiteX4" fmla="*/ 34 w 921577"/>
                      <a:gd name="connsiteY4" fmla="*/ 218057 h 342993"/>
                      <a:gd name="connsiteX0" fmla="*/ 22 w 921565"/>
                      <a:gd name="connsiteY0" fmla="*/ 218046 h 318209"/>
                      <a:gd name="connsiteX1" fmla="*/ 494131 w 921565"/>
                      <a:gd name="connsiteY1" fmla="*/ 181 h 318209"/>
                      <a:gd name="connsiteX2" fmla="*/ 921565 w 921565"/>
                      <a:gd name="connsiteY2" fmla="*/ 258528 h 318209"/>
                      <a:gd name="connsiteX3" fmla="*/ 513180 w 921565"/>
                      <a:gd name="connsiteY3" fmla="*/ 240649 h 318209"/>
                      <a:gd name="connsiteX4" fmla="*/ 22 w 921565"/>
                      <a:gd name="connsiteY4" fmla="*/ 218046 h 318209"/>
                      <a:gd name="connsiteX0" fmla="*/ 22 w 921565"/>
                      <a:gd name="connsiteY0" fmla="*/ 218046 h 340268"/>
                      <a:gd name="connsiteX1" fmla="*/ 494131 w 921565"/>
                      <a:gd name="connsiteY1" fmla="*/ 181 h 340268"/>
                      <a:gd name="connsiteX2" fmla="*/ 921565 w 921565"/>
                      <a:gd name="connsiteY2" fmla="*/ 258528 h 340268"/>
                      <a:gd name="connsiteX3" fmla="*/ 513180 w 921565"/>
                      <a:gd name="connsiteY3" fmla="*/ 240649 h 340268"/>
                      <a:gd name="connsiteX4" fmla="*/ 22 w 921565"/>
                      <a:gd name="connsiteY4" fmla="*/ 218046 h 340268"/>
                      <a:gd name="connsiteX0" fmla="*/ 2 w 921545"/>
                      <a:gd name="connsiteY0" fmla="*/ 220424 h 342646"/>
                      <a:gd name="connsiteX1" fmla="*/ 517923 w 921545"/>
                      <a:gd name="connsiteY1" fmla="*/ 178 h 342646"/>
                      <a:gd name="connsiteX2" fmla="*/ 921545 w 921545"/>
                      <a:gd name="connsiteY2" fmla="*/ 260906 h 342646"/>
                      <a:gd name="connsiteX3" fmla="*/ 513160 w 921545"/>
                      <a:gd name="connsiteY3" fmla="*/ 243027 h 342646"/>
                      <a:gd name="connsiteX4" fmla="*/ 2 w 921545"/>
                      <a:gd name="connsiteY4" fmla="*/ 220424 h 342646"/>
                      <a:gd name="connsiteX0" fmla="*/ 2 w 921545"/>
                      <a:gd name="connsiteY0" fmla="*/ 220288 h 342510"/>
                      <a:gd name="connsiteX1" fmla="*/ 517923 w 921545"/>
                      <a:gd name="connsiteY1" fmla="*/ 42 h 342510"/>
                      <a:gd name="connsiteX2" fmla="*/ 921545 w 921545"/>
                      <a:gd name="connsiteY2" fmla="*/ 260770 h 342510"/>
                      <a:gd name="connsiteX3" fmla="*/ 513160 w 921545"/>
                      <a:gd name="connsiteY3" fmla="*/ 242891 h 342510"/>
                      <a:gd name="connsiteX4" fmla="*/ 2 w 921545"/>
                      <a:gd name="connsiteY4" fmla="*/ 220288 h 342510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4449 w 749804"/>
                      <a:gd name="connsiteY0" fmla="*/ 93794 h 375291"/>
                      <a:gd name="connsiteX1" fmla="*/ 346182 w 749804"/>
                      <a:gd name="connsiteY1" fmla="*/ 32823 h 375291"/>
                      <a:gd name="connsiteX2" fmla="*/ 749804 w 749804"/>
                      <a:gd name="connsiteY2" fmla="*/ 293551 h 375291"/>
                      <a:gd name="connsiteX3" fmla="*/ 341419 w 749804"/>
                      <a:gd name="connsiteY3" fmla="*/ 275672 h 375291"/>
                      <a:gd name="connsiteX4" fmla="*/ 4449 w 749804"/>
                      <a:gd name="connsiteY4" fmla="*/ 93794 h 3752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49804" h="375291">
                        <a:moveTo>
                          <a:pt x="4449" y="93794"/>
                        </a:moveTo>
                        <a:cubicBezTo>
                          <a:pt x="42730" y="-76323"/>
                          <a:pt x="92579" y="37982"/>
                          <a:pt x="346182" y="32823"/>
                        </a:cubicBezTo>
                        <a:cubicBezTo>
                          <a:pt x="599785" y="27664"/>
                          <a:pt x="749804" y="167967"/>
                          <a:pt x="749804" y="293551"/>
                        </a:cubicBezTo>
                        <a:cubicBezTo>
                          <a:pt x="749804" y="419135"/>
                          <a:pt x="499772" y="389575"/>
                          <a:pt x="341419" y="275672"/>
                        </a:cubicBezTo>
                        <a:cubicBezTo>
                          <a:pt x="183066" y="161769"/>
                          <a:pt x="-33832" y="263911"/>
                          <a:pt x="4449" y="93794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56" name="円/楕円 32"/>
                  <p:cNvSpPr/>
                  <p:nvPr/>
                </p:nvSpPr>
                <p:spPr>
                  <a:xfrm rot="1534639">
                    <a:off x="1822236" y="4405820"/>
                    <a:ext cx="342707" cy="11986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57" name="円/楕円 32"/>
                  <p:cNvSpPr/>
                  <p:nvPr/>
                </p:nvSpPr>
                <p:spPr>
                  <a:xfrm rot="1295949">
                    <a:off x="1787329" y="4444971"/>
                    <a:ext cx="387473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58" name="円/楕円 32"/>
                  <p:cNvSpPr/>
                  <p:nvPr/>
                </p:nvSpPr>
                <p:spPr>
                  <a:xfrm rot="1011749">
                    <a:off x="1756613" y="4466338"/>
                    <a:ext cx="352424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59" name="円/楕円 32"/>
                  <p:cNvSpPr/>
                  <p:nvPr/>
                </p:nvSpPr>
                <p:spPr>
                  <a:xfrm rot="1011749">
                    <a:off x="1714531" y="4491696"/>
                    <a:ext cx="247156" cy="13502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149" name="グループ化 1148"/>
                <p:cNvGrpSpPr/>
                <p:nvPr/>
              </p:nvGrpSpPr>
              <p:grpSpPr>
                <a:xfrm rot="943665" flipH="1">
                  <a:off x="3142372" y="3882413"/>
                  <a:ext cx="562546" cy="299702"/>
                  <a:chOff x="1271282" y="4221958"/>
                  <a:chExt cx="903520" cy="404758"/>
                </a:xfrm>
                <a:grpFill/>
              </p:grpSpPr>
              <p:sp>
                <p:nvSpPr>
                  <p:cNvPr id="1150" name="円/楕円 31"/>
                  <p:cNvSpPr/>
                  <p:nvPr/>
                </p:nvSpPr>
                <p:spPr>
                  <a:xfrm>
                    <a:off x="1271282" y="4221958"/>
                    <a:ext cx="660044" cy="325835"/>
                  </a:xfrm>
                  <a:custGeom>
                    <a:avLst/>
                    <a:gdLst>
                      <a:gd name="connsiteX0" fmla="*/ 0 w 921543"/>
                      <a:gd name="connsiteY0" fmla="*/ 227390 h 454780"/>
                      <a:gd name="connsiteX1" fmla="*/ 460772 w 921543"/>
                      <a:gd name="connsiteY1" fmla="*/ 0 h 454780"/>
                      <a:gd name="connsiteX2" fmla="*/ 921544 w 921543"/>
                      <a:gd name="connsiteY2" fmla="*/ 227390 h 454780"/>
                      <a:gd name="connsiteX3" fmla="*/ 460772 w 921543"/>
                      <a:gd name="connsiteY3" fmla="*/ 454780 h 454780"/>
                      <a:gd name="connsiteX4" fmla="*/ 0 w 921543"/>
                      <a:gd name="connsiteY4" fmla="*/ 227390 h 454780"/>
                      <a:gd name="connsiteX0" fmla="*/ 35 w 921579"/>
                      <a:gd name="connsiteY0" fmla="*/ 227390 h 340824"/>
                      <a:gd name="connsiteX1" fmla="*/ 460807 w 921579"/>
                      <a:gd name="connsiteY1" fmla="*/ 0 h 340824"/>
                      <a:gd name="connsiteX2" fmla="*/ 921579 w 921579"/>
                      <a:gd name="connsiteY2" fmla="*/ 227390 h 340824"/>
                      <a:gd name="connsiteX3" fmla="*/ 479857 w 921579"/>
                      <a:gd name="connsiteY3" fmla="*/ 340480 h 340824"/>
                      <a:gd name="connsiteX4" fmla="*/ 35 w 921579"/>
                      <a:gd name="connsiteY4" fmla="*/ 227390 h 340824"/>
                      <a:gd name="connsiteX0" fmla="*/ 35 w 921579"/>
                      <a:gd name="connsiteY0" fmla="*/ 227390 h 358777"/>
                      <a:gd name="connsiteX1" fmla="*/ 460807 w 921579"/>
                      <a:gd name="connsiteY1" fmla="*/ 0 h 358777"/>
                      <a:gd name="connsiteX2" fmla="*/ 921579 w 921579"/>
                      <a:gd name="connsiteY2" fmla="*/ 227390 h 358777"/>
                      <a:gd name="connsiteX3" fmla="*/ 479857 w 921579"/>
                      <a:gd name="connsiteY3" fmla="*/ 340480 h 358777"/>
                      <a:gd name="connsiteX4" fmla="*/ 35 w 921579"/>
                      <a:gd name="connsiteY4" fmla="*/ 227390 h 358777"/>
                      <a:gd name="connsiteX0" fmla="*/ 24 w 888230"/>
                      <a:gd name="connsiteY0" fmla="*/ 227501 h 350077"/>
                      <a:gd name="connsiteX1" fmla="*/ 460796 w 888230"/>
                      <a:gd name="connsiteY1" fmla="*/ 111 h 350077"/>
                      <a:gd name="connsiteX2" fmla="*/ 888230 w 888230"/>
                      <a:gd name="connsiteY2" fmla="*/ 258458 h 350077"/>
                      <a:gd name="connsiteX3" fmla="*/ 479846 w 888230"/>
                      <a:gd name="connsiteY3" fmla="*/ 340591 h 350077"/>
                      <a:gd name="connsiteX4" fmla="*/ 24 w 888230"/>
                      <a:gd name="connsiteY4" fmla="*/ 227501 h 350077"/>
                      <a:gd name="connsiteX0" fmla="*/ 33 w 888239"/>
                      <a:gd name="connsiteY0" fmla="*/ 228482 h 351058"/>
                      <a:gd name="connsiteX1" fmla="*/ 460805 w 888239"/>
                      <a:gd name="connsiteY1" fmla="*/ 1092 h 351058"/>
                      <a:gd name="connsiteX2" fmla="*/ 888239 w 888239"/>
                      <a:gd name="connsiteY2" fmla="*/ 259439 h 351058"/>
                      <a:gd name="connsiteX3" fmla="*/ 479855 w 888239"/>
                      <a:gd name="connsiteY3" fmla="*/ 341572 h 351058"/>
                      <a:gd name="connsiteX4" fmla="*/ 33 w 888239"/>
                      <a:gd name="connsiteY4" fmla="*/ 228482 h 351058"/>
                      <a:gd name="connsiteX0" fmla="*/ 21 w 921564"/>
                      <a:gd name="connsiteY0" fmla="*/ 218063 h 350850"/>
                      <a:gd name="connsiteX1" fmla="*/ 494130 w 921564"/>
                      <a:gd name="connsiteY1" fmla="*/ 198 h 350850"/>
                      <a:gd name="connsiteX2" fmla="*/ 921564 w 921564"/>
                      <a:gd name="connsiteY2" fmla="*/ 258545 h 350850"/>
                      <a:gd name="connsiteX3" fmla="*/ 513180 w 921564"/>
                      <a:gd name="connsiteY3" fmla="*/ 340678 h 350850"/>
                      <a:gd name="connsiteX4" fmla="*/ 21 w 921564"/>
                      <a:gd name="connsiteY4" fmla="*/ 218063 h 350850"/>
                      <a:gd name="connsiteX0" fmla="*/ 34 w 921577"/>
                      <a:gd name="connsiteY0" fmla="*/ 218057 h 331822"/>
                      <a:gd name="connsiteX1" fmla="*/ 494143 w 921577"/>
                      <a:gd name="connsiteY1" fmla="*/ 192 h 331822"/>
                      <a:gd name="connsiteX2" fmla="*/ 921577 w 921577"/>
                      <a:gd name="connsiteY2" fmla="*/ 258539 h 331822"/>
                      <a:gd name="connsiteX3" fmla="*/ 517955 w 921577"/>
                      <a:gd name="connsiteY3" fmla="*/ 304954 h 331822"/>
                      <a:gd name="connsiteX4" fmla="*/ 34 w 921577"/>
                      <a:gd name="connsiteY4" fmla="*/ 218057 h 331822"/>
                      <a:gd name="connsiteX0" fmla="*/ 34 w 921577"/>
                      <a:gd name="connsiteY0" fmla="*/ 218057 h 342993"/>
                      <a:gd name="connsiteX1" fmla="*/ 494143 w 921577"/>
                      <a:gd name="connsiteY1" fmla="*/ 192 h 342993"/>
                      <a:gd name="connsiteX2" fmla="*/ 921577 w 921577"/>
                      <a:gd name="connsiteY2" fmla="*/ 258539 h 342993"/>
                      <a:gd name="connsiteX3" fmla="*/ 517955 w 921577"/>
                      <a:gd name="connsiteY3" fmla="*/ 304954 h 342993"/>
                      <a:gd name="connsiteX4" fmla="*/ 34 w 921577"/>
                      <a:gd name="connsiteY4" fmla="*/ 218057 h 342993"/>
                      <a:gd name="connsiteX0" fmla="*/ 22 w 921565"/>
                      <a:gd name="connsiteY0" fmla="*/ 218046 h 318209"/>
                      <a:gd name="connsiteX1" fmla="*/ 494131 w 921565"/>
                      <a:gd name="connsiteY1" fmla="*/ 181 h 318209"/>
                      <a:gd name="connsiteX2" fmla="*/ 921565 w 921565"/>
                      <a:gd name="connsiteY2" fmla="*/ 258528 h 318209"/>
                      <a:gd name="connsiteX3" fmla="*/ 513180 w 921565"/>
                      <a:gd name="connsiteY3" fmla="*/ 240649 h 318209"/>
                      <a:gd name="connsiteX4" fmla="*/ 22 w 921565"/>
                      <a:gd name="connsiteY4" fmla="*/ 218046 h 318209"/>
                      <a:gd name="connsiteX0" fmla="*/ 22 w 921565"/>
                      <a:gd name="connsiteY0" fmla="*/ 218046 h 340268"/>
                      <a:gd name="connsiteX1" fmla="*/ 494131 w 921565"/>
                      <a:gd name="connsiteY1" fmla="*/ 181 h 340268"/>
                      <a:gd name="connsiteX2" fmla="*/ 921565 w 921565"/>
                      <a:gd name="connsiteY2" fmla="*/ 258528 h 340268"/>
                      <a:gd name="connsiteX3" fmla="*/ 513180 w 921565"/>
                      <a:gd name="connsiteY3" fmla="*/ 240649 h 340268"/>
                      <a:gd name="connsiteX4" fmla="*/ 22 w 921565"/>
                      <a:gd name="connsiteY4" fmla="*/ 218046 h 340268"/>
                      <a:gd name="connsiteX0" fmla="*/ 2 w 921545"/>
                      <a:gd name="connsiteY0" fmla="*/ 220424 h 342646"/>
                      <a:gd name="connsiteX1" fmla="*/ 517923 w 921545"/>
                      <a:gd name="connsiteY1" fmla="*/ 178 h 342646"/>
                      <a:gd name="connsiteX2" fmla="*/ 921545 w 921545"/>
                      <a:gd name="connsiteY2" fmla="*/ 260906 h 342646"/>
                      <a:gd name="connsiteX3" fmla="*/ 513160 w 921545"/>
                      <a:gd name="connsiteY3" fmla="*/ 243027 h 342646"/>
                      <a:gd name="connsiteX4" fmla="*/ 2 w 921545"/>
                      <a:gd name="connsiteY4" fmla="*/ 220424 h 342646"/>
                      <a:gd name="connsiteX0" fmla="*/ 2 w 921545"/>
                      <a:gd name="connsiteY0" fmla="*/ 220288 h 342510"/>
                      <a:gd name="connsiteX1" fmla="*/ 517923 w 921545"/>
                      <a:gd name="connsiteY1" fmla="*/ 42 h 342510"/>
                      <a:gd name="connsiteX2" fmla="*/ 921545 w 921545"/>
                      <a:gd name="connsiteY2" fmla="*/ 260770 h 342510"/>
                      <a:gd name="connsiteX3" fmla="*/ 513160 w 921545"/>
                      <a:gd name="connsiteY3" fmla="*/ 242891 h 342510"/>
                      <a:gd name="connsiteX4" fmla="*/ 2 w 921545"/>
                      <a:gd name="connsiteY4" fmla="*/ 220288 h 342510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4449 w 749804"/>
                      <a:gd name="connsiteY0" fmla="*/ 93794 h 375291"/>
                      <a:gd name="connsiteX1" fmla="*/ 346182 w 749804"/>
                      <a:gd name="connsiteY1" fmla="*/ 32823 h 375291"/>
                      <a:gd name="connsiteX2" fmla="*/ 749804 w 749804"/>
                      <a:gd name="connsiteY2" fmla="*/ 293551 h 375291"/>
                      <a:gd name="connsiteX3" fmla="*/ 341419 w 749804"/>
                      <a:gd name="connsiteY3" fmla="*/ 275672 h 375291"/>
                      <a:gd name="connsiteX4" fmla="*/ 4449 w 749804"/>
                      <a:gd name="connsiteY4" fmla="*/ 93794 h 3752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49804" h="375291">
                        <a:moveTo>
                          <a:pt x="4449" y="93794"/>
                        </a:moveTo>
                        <a:cubicBezTo>
                          <a:pt x="42730" y="-76323"/>
                          <a:pt x="92579" y="37982"/>
                          <a:pt x="346182" y="32823"/>
                        </a:cubicBezTo>
                        <a:cubicBezTo>
                          <a:pt x="599785" y="27664"/>
                          <a:pt x="749804" y="167967"/>
                          <a:pt x="749804" y="293551"/>
                        </a:cubicBezTo>
                        <a:cubicBezTo>
                          <a:pt x="749804" y="419135"/>
                          <a:pt x="499772" y="389575"/>
                          <a:pt x="341419" y="275672"/>
                        </a:cubicBezTo>
                        <a:cubicBezTo>
                          <a:pt x="183066" y="161769"/>
                          <a:pt x="-33832" y="263911"/>
                          <a:pt x="4449" y="93794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51" name="円/楕円 32"/>
                  <p:cNvSpPr/>
                  <p:nvPr/>
                </p:nvSpPr>
                <p:spPr>
                  <a:xfrm rot="1534639">
                    <a:off x="1822236" y="4405820"/>
                    <a:ext cx="342707" cy="11986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52" name="円/楕円 32"/>
                  <p:cNvSpPr/>
                  <p:nvPr/>
                </p:nvSpPr>
                <p:spPr>
                  <a:xfrm rot="1295949">
                    <a:off x="1787329" y="4444971"/>
                    <a:ext cx="387473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53" name="円/楕円 32"/>
                  <p:cNvSpPr/>
                  <p:nvPr/>
                </p:nvSpPr>
                <p:spPr>
                  <a:xfrm rot="1011749">
                    <a:off x="1756613" y="4466338"/>
                    <a:ext cx="352424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54" name="円/楕円 32"/>
                  <p:cNvSpPr/>
                  <p:nvPr/>
                </p:nvSpPr>
                <p:spPr>
                  <a:xfrm rot="1011749">
                    <a:off x="1714531" y="4491696"/>
                    <a:ext cx="247156" cy="13502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1146" name="フリーフォーム 1145"/>
              <p:cNvSpPr/>
              <p:nvPr/>
            </p:nvSpPr>
            <p:spPr>
              <a:xfrm>
                <a:off x="4935157" y="1022784"/>
                <a:ext cx="1127398" cy="1292033"/>
              </a:xfrm>
              <a:custGeom>
                <a:avLst/>
                <a:gdLst>
                  <a:gd name="connsiteX0" fmla="*/ 862145 w 1127398"/>
                  <a:gd name="connsiteY0" fmla="*/ 0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862145 w 1127398"/>
                  <a:gd name="connsiteY0" fmla="*/ 0 h 1292033"/>
                  <a:gd name="connsiteX1" fmla="*/ 968513 w 1127398"/>
                  <a:gd name="connsiteY1" fmla="*/ 163536 h 1292033"/>
                  <a:gd name="connsiteX2" fmla="*/ 1070113 w 1127398"/>
                  <a:gd name="connsiteY2" fmla="*/ 331813 h 1292033"/>
                  <a:gd name="connsiteX3" fmla="*/ 1084714 w 1127398"/>
                  <a:gd name="connsiteY3" fmla="*/ 733583 h 1292033"/>
                  <a:gd name="connsiteX4" fmla="*/ 890041 w 1127398"/>
                  <a:gd name="connsiteY4" fmla="*/ 1289960 h 1292033"/>
                  <a:gd name="connsiteX5" fmla="*/ 833274 w 1127398"/>
                  <a:gd name="connsiteY5" fmla="*/ 1289882 h 1292033"/>
                  <a:gd name="connsiteX6" fmla="*/ 822618 w 1127398"/>
                  <a:gd name="connsiteY6" fmla="*/ 1292033 h 1292033"/>
                  <a:gd name="connsiteX7" fmla="*/ 466520 w 1127398"/>
                  <a:gd name="connsiteY7" fmla="*/ 1291142 h 1292033"/>
                  <a:gd name="connsiteX8" fmla="*/ 14455 w 1127398"/>
                  <a:gd name="connsiteY8" fmla="*/ 1198125 h 1292033"/>
                  <a:gd name="connsiteX9" fmla="*/ 344114 w 1127398"/>
                  <a:gd name="connsiteY9" fmla="*/ 848175 h 1292033"/>
                  <a:gd name="connsiteX10" fmla="*/ 582297 w 1127398"/>
                  <a:gd name="connsiteY10" fmla="*/ 500044 h 1292033"/>
                  <a:gd name="connsiteX11" fmla="*/ 584497 w 1127398"/>
                  <a:gd name="connsiteY11" fmla="*/ 497093 h 1292033"/>
                  <a:gd name="connsiteX12" fmla="*/ 632805 w 1127398"/>
                  <a:gd name="connsiteY12" fmla="*/ 378450 h 1292033"/>
                  <a:gd name="connsiteX13" fmla="*/ 862145 w 1127398"/>
                  <a:gd name="connsiteY13" fmla="*/ 0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13" fmla="*/ 1059953 w 1127398"/>
                  <a:gd name="connsiteY13" fmla="*/ 254976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1070113 w 1127398"/>
                  <a:gd name="connsiteY0" fmla="*/ 331813 h 1292033"/>
                  <a:gd name="connsiteX1" fmla="*/ 1084714 w 1127398"/>
                  <a:gd name="connsiteY1" fmla="*/ 733583 h 1292033"/>
                  <a:gd name="connsiteX2" fmla="*/ 890041 w 1127398"/>
                  <a:gd name="connsiteY2" fmla="*/ 1289960 h 1292033"/>
                  <a:gd name="connsiteX3" fmla="*/ 833274 w 1127398"/>
                  <a:gd name="connsiteY3" fmla="*/ 1289882 h 1292033"/>
                  <a:gd name="connsiteX4" fmla="*/ 822618 w 1127398"/>
                  <a:gd name="connsiteY4" fmla="*/ 1292033 h 1292033"/>
                  <a:gd name="connsiteX5" fmla="*/ 466520 w 1127398"/>
                  <a:gd name="connsiteY5" fmla="*/ 1291142 h 1292033"/>
                  <a:gd name="connsiteX6" fmla="*/ 14455 w 1127398"/>
                  <a:gd name="connsiteY6" fmla="*/ 1198125 h 1292033"/>
                  <a:gd name="connsiteX7" fmla="*/ 344114 w 1127398"/>
                  <a:gd name="connsiteY7" fmla="*/ 848175 h 1292033"/>
                  <a:gd name="connsiteX8" fmla="*/ 582297 w 1127398"/>
                  <a:gd name="connsiteY8" fmla="*/ 500044 h 1292033"/>
                  <a:gd name="connsiteX9" fmla="*/ 584497 w 1127398"/>
                  <a:gd name="connsiteY9" fmla="*/ 497093 h 1292033"/>
                  <a:gd name="connsiteX10" fmla="*/ 632805 w 1127398"/>
                  <a:gd name="connsiteY10" fmla="*/ 378450 h 1292033"/>
                  <a:gd name="connsiteX11" fmla="*/ 862145 w 1127398"/>
                  <a:gd name="connsiteY11" fmla="*/ 0 h 1292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7398" h="1292033">
                    <a:moveTo>
                      <a:pt x="1070113" y="331813"/>
                    </a:moveTo>
                    <a:cubicBezTo>
                      <a:pt x="1107208" y="454077"/>
                      <a:pt x="1144356" y="574199"/>
                      <a:pt x="1084714" y="733583"/>
                    </a:cubicBezTo>
                    <a:cubicBezTo>
                      <a:pt x="1200102" y="1209108"/>
                      <a:pt x="1063499" y="1282376"/>
                      <a:pt x="890041" y="1289960"/>
                    </a:cubicBezTo>
                    <a:lnTo>
                      <a:pt x="833274" y="1289882"/>
                    </a:lnTo>
                    <a:lnTo>
                      <a:pt x="822618" y="1292033"/>
                    </a:lnTo>
                    <a:lnTo>
                      <a:pt x="466520" y="1291142"/>
                    </a:lnTo>
                    <a:cubicBezTo>
                      <a:pt x="268421" y="1298046"/>
                      <a:pt x="59135" y="1232488"/>
                      <a:pt x="14455" y="1198125"/>
                    </a:cubicBezTo>
                    <a:cubicBezTo>
                      <a:pt x="-57034" y="1143145"/>
                      <a:pt x="149895" y="1058059"/>
                      <a:pt x="344114" y="848175"/>
                    </a:cubicBezTo>
                    <a:cubicBezTo>
                      <a:pt x="450328" y="733396"/>
                      <a:pt x="522499" y="589412"/>
                      <a:pt x="582297" y="500044"/>
                    </a:cubicBezTo>
                    <a:lnTo>
                      <a:pt x="584497" y="497093"/>
                    </a:lnTo>
                    <a:lnTo>
                      <a:pt x="632805" y="378450"/>
                    </a:lnTo>
                    <a:cubicBezTo>
                      <a:pt x="716630" y="184341"/>
                      <a:pt x="810294" y="13654"/>
                      <a:pt x="862145" y="0"/>
                    </a:cubicBezTo>
                  </a:path>
                </a:pathLst>
              </a:custGeom>
              <a:pattFill prst="plaid">
                <a:fgClr>
                  <a:srgbClr val="00B0F0"/>
                </a:fgClr>
                <a:bgClr>
                  <a:srgbClr val="0070C0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47" name="フリーフォーム 1146"/>
              <p:cNvSpPr/>
              <p:nvPr/>
            </p:nvSpPr>
            <p:spPr>
              <a:xfrm flipH="1">
                <a:off x="6699279" y="1022784"/>
                <a:ext cx="1127398" cy="1292033"/>
              </a:xfrm>
              <a:custGeom>
                <a:avLst/>
                <a:gdLst>
                  <a:gd name="connsiteX0" fmla="*/ 862145 w 1127398"/>
                  <a:gd name="connsiteY0" fmla="*/ 0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862145 w 1127398"/>
                  <a:gd name="connsiteY0" fmla="*/ 0 h 1292033"/>
                  <a:gd name="connsiteX1" fmla="*/ 968513 w 1127398"/>
                  <a:gd name="connsiteY1" fmla="*/ 163536 h 1292033"/>
                  <a:gd name="connsiteX2" fmla="*/ 1070113 w 1127398"/>
                  <a:gd name="connsiteY2" fmla="*/ 331813 h 1292033"/>
                  <a:gd name="connsiteX3" fmla="*/ 1084714 w 1127398"/>
                  <a:gd name="connsiteY3" fmla="*/ 733583 h 1292033"/>
                  <a:gd name="connsiteX4" fmla="*/ 890041 w 1127398"/>
                  <a:gd name="connsiteY4" fmla="*/ 1289960 h 1292033"/>
                  <a:gd name="connsiteX5" fmla="*/ 833274 w 1127398"/>
                  <a:gd name="connsiteY5" fmla="*/ 1289882 h 1292033"/>
                  <a:gd name="connsiteX6" fmla="*/ 822618 w 1127398"/>
                  <a:gd name="connsiteY6" fmla="*/ 1292033 h 1292033"/>
                  <a:gd name="connsiteX7" fmla="*/ 466520 w 1127398"/>
                  <a:gd name="connsiteY7" fmla="*/ 1291142 h 1292033"/>
                  <a:gd name="connsiteX8" fmla="*/ 14455 w 1127398"/>
                  <a:gd name="connsiteY8" fmla="*/ 1198125 h 1292033"/>
                  <a:gd name="connsiteX9" fmla="*/ 344114 w 1127398"/>
                  <a:gd name="connsiteY9" fmla="*/ 848175 h 1292033"/>
                  <a:gd name="connsiteX10" fmla="*/ 582297 w 1127398"/>
                  <a:gd name="connsiteY10" fmla="*/ 500044 h 1292033"/>
                  <a:gd name="connsiteX11" fmla="*/ 584497 w 1127398"/>
                  <a:gd name="connsiteY11" fmla="*/ 497093 h 1292033"/>
                  <a:gd name="connsiteX12" fmla="*/ 632805 w 1127398"/>
                  <a:gd name="connsiteY12" fmla="*/ 378450 h 1292033"/>
                  <a:gd name="connsiteX13" fmla="*/ 862145 w 1127398"/>
                  <a:gd name="connsiteY13" fmla="*/ 0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13" fmla="*/ 1059953 w 1127398"/>
                  <a:gd name="connsiteY13" fmla="*/ 254976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1070113 w 1127398"/>
                  <a:gd name="connsiteY0" fmla="*/ 331813 h 1292033"/>
                  <a:gd name="connsiteX1" fmla="*/ 1084714 w 1127398"/>
                  <a:gd name="connsiteY1" fmla="*/ 733583 h 1292033"/>
                  <a:gd name="connsiteX2" fmla="*/ 890041 w 1127398"/>
                  <a:gd name="connsiteY2" fmla="*/ 1289960 h 1292033"/>
                  <a:gd name="connsiteX3" fmla="*/ 833274 w 1127398"/>
                  <a:gd name="connsiteY3" fmla="*/ 1289882 h 1292033"/>
                  <a:gd name="connsiteX4" fmla="*/ 822618 w 1127398"/>
                  <a:gd name="connsiteY4" fmla="*/ 1292033 h 1292033"/>
                  <a:gd name="connsiteX5" fmla="*/ 466520 w 1127398"/>
                  <a:gd name="connsiteY5" fmla="*/ 1291142 h 1292033"/>
                  <a:gd name="connsiteX6" fmla="*/ 14455 w 1127398"/>
                  <a:gd name="connsiteY6" fmla="*/ 1198125 h 1292033"/>
                  <a:gd name="connsiteX7" fmla="*/ 344114 w 1127398"/>
                  <a:gd name="connsiteY7" fmla="*/ 848175 h 1292033"/>
                  <a:gd name="connsiteX8" fmla="*/ 582297 w 1127398"/>
                  <a:gd name="connsiteY8" fmla="*/ 500044 h 1292033"/>
                  <a:gd name="connsiteX9" fmla="*/ 584497 w 1127398"/>
                  <a:gd name="connsiteY9" fmla="*/ 497093 h 1292033"/>
                  <a:gd name="connsiteX10" fmla="*/ 632805 w 1127398"/>
                  <a:gd name="connsiteY10" fmla="*/ 378450 h 1292033"/>
                  <a:gd name="connsiteX11" fmla="*/ 862145 w 1127398"/>
                  <a:gd name="connsiteY11" fmla="*/ 0 h 1292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7398" h="1292033">
                    <a:moveTo>
                      <a:pt x="1070113" y="331813"/>
                    </a:moveTo>
                    <a:cubicBezTo>
                      <a:pt x="1107208" y="454077"/>
                      <a:pt x="1144356" y="574199"/>
                      <a:pt x="1084714" y="733583"/>
                    </a:cubicBezTo>
                    <a:cubicBezTo>
                      <a:pt x="1200102" y="1209108"/>
                      <a:pt x="1063499" y="1282376"/>
                      <a:pt x="890041" y="1289960"/>
                    </a:cubicBezTo>
                    <a:lnTo>
                      <a:pt x="833274" y="1289882"/>
                    </a:lnTo>
                    <a:lnTo>
                      <a:pt x="822618" y="1292033"/>
                    </a:lnTo>
                    <a:lnTo>
                      <a:pt x="466520" y="1291142"/>
                    </a:lnTo>
                    <a:cubicBezTo>
                      <a:pt x="268421" y="1298046"/>
                      <a:pt x="59135" y="1232488"/>
                      <a:pt x="14455" y="1198125"/>
                    </a:cubicBezTo>
                    <a:cubicBezTo>
                      <a:pt x="-57034" y="1143145"/>
                      <a:pt x="149895" y="1058059"/>
                      <a:pt x="344114" y="848175"/>
                    </a:cubicBezTo>
                    <a:cubicBezTo>
                      <a:pt x="450328" y="733396"/>
                      <a:pt x="522499" y="589412"/>
                      <a:pt x="582297" y="500044"/>
                    </a:cubicBezTo>
                    <a:lnTo>
                      <a:pt x="584497" y="497093"/>
                    </a:lnTo>
                    <a:lnTo>
                      <a:pt x="632805" y="378450"/>
                    </a:lnTo>
                    <a:cubicBezTo>
                      <a:pt x="716630" y="184341"/>
                      <a:pt x="810294" y="13654"/>
                      <a:pt x="862145" y="0"/>
                    </a:cubicBezTo>
                  </a:path>
                </a:pathLst>
              </a:custGeom>
              <a:pattFill prst="plaid">
                <a:fgClr>
                  <a:srgbClr val="00B0F0"/>
                </a:fgClr>
                <a:bgClr>
                  <a:srgbClr val="0070C0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122" name="グループ化 1121"/>
            <p:cNvGrpSpPr/>
            <p:nvPr/>
          </p:nvGrpSpPr>
          <p:grpSpPr>
            <a:xfrm>
              <a:off x="9118373" y="2320453"/>
              <a:ext cx="709081" cy="616258"/>
              <a:chOff x="4049500" y="4005346"/>
              <a:chExt cx="834570" cy="725319"/>
            </a:xfrm>
          </p:grpSpPr>
          <p:grpSp>
            <p:nvGrpSpPr>
              <p:cNvPr id="1123" name="グループ化 1122"/>
              <p:cNvGrpSpPr/>
              <p:nvPr/>
            </p:nvGrpSpPr>
            <p:grpSpPr>
              <a:xfrm>
                <a:off x="4049500" y="4005346"/>
                <a:ext cx="834570" cy="725319"/>
                <a:chOff x="2791855" y="2099881"/>
                <a:chExt cx="1150919" cy="962635"/>
              </a:xfrm>
              <a:solidFill>
                <a:srgbClr val="FFCC99"/>
              </a:solidFill>
            </p:grpSpPr>
            <p:grpSp>
              <p:nvGrpSpPr>
                <p:cNvPr id="1130" name="グループ化 1129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135" name="円/楕円 224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36" name="円/楕円 225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131" name="グループ化 1130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133" name="円/楕円 222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34" name="円/楕円 223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132" name="円/楕円 221"/>
                <p:cNvSpPr/>
                <p:nvPr/>
              </p:nvSpPr>
              <p:spPr>
                <a:xfrm>
                  <a:off x="2902858" y="2099881"/>
                  <a:ext cx="928915" cy="962635"/>
                </a:xfrm>
                <a:custGeom>
                  <a:avLst/>
                  <a:gdLst>
                    <a:gd name="connsiteX0" fmla="*/ 0 w 826769"/>
                    <a:gd name="connsiteY0" fmla="*/ 483233 h 966465"/>
                    <a:gd name="connsiteX1" fmla="*/ 413385 w 826769"/>
                    <a:gd name="connsiteY1" fmla="*/ 0 h 966465"/>
                    <a:gd name="connsiteX2" fmla="*/ 826770 w 826769"/>
                    <a:gd name="connsiteY2" fmla="*/ 483233 h 966465"/>
                    <a:gd name="connsiteX3" fmla="*/ 413385 w 826769"/>
                    <a:gd name="connsiteY3" fmla="*/ 966466 h 966465"/>
                    <a:gd name="connsiteX4" fmla="*/ 0 w 826769"/>
                    <a:gd name="connsiteY4" fmla="*/ 483233 h 966465"/>
                    <a:gd name="connsiteX0" fmla="*/ 0 w 826770"/>
                    <a:gd name="connsiteY0" fmla="*/ 483233 h 966466"/>
                    <a:gd name="connsiteX1" fmla="*/ 413385 w 826770"/>
                    <a:gd name="connsiteY1" fmla="*/ 0 h 966466"/>
                    <a:gd name="connsiteX2" fmla="*/ 826770 w 826770"/>
                    <a:gd name="connsiteY2" fmla="*/ 483233 h 966466"/>
                    <a:gd name="connsiteX3" fmla="*/ 413385 w 826770"/>
                    <a:gd name="connsiteY3" fmla="*/ 966466 h 966466"/>
                    <a:gd name="connsiteX4" fmla="*/ 0 w 826770"/>
                    <a:gd name="connsiteY4" fmla="*/ 483233 h 966466"/>
                    <a:gd name="connsiteX0" fmla="*/ 0 w 826770"/>
                    <a:gd name="connsiteY0" fmla="*/ 483233 h 966466"/>
                    <a:gd name="connsiteX1" fmla="*/ 413385 w 826770"/>
                    <a:gd name="connsiteY1" fmla="*/ 0 h 966466"/>
                    <a:gd name="connsiteX2" fmla="*/ 826770 w 826770"/>
                    <a:gd name="connsiteY2" fmla="*/ 483233 h 966466"/>
                    <a:gd name="connsiteX3" fmla="*/ 413385 w 826770"/>
                    <a:gd name="connsiteY3" fmla="*/ 966466 h 966466"/>
                    <a:gd name="connsiteX4" fmla="*/ 0 w 826770"/>
                    <a:gd name="connsiteY4" fmla="*/ 483233 h 966466"/>
                    <a:gd name="connsiteX0" fmla="*/ 0 w 826770"/>
                    <a:gd name="connsiteY0" fmla="*/ 407033 h 890266"/>
                    <a:gd name="connsiteX1" fmla="*/ 416560 w 826770"/>
                    <a:gd name="connsiteY1" fmla="*/ 0 h 890266"/>
                    <a:gd name="connsiteX2" fmla="*/ 826770 w 826770"/>
                    <a:gd name="connsiteY2" fmla="*/ 407033 h 890266"/>
                    <a:gd name="connsiteX3" fmla="*/ 413385 w 826770"/>
                    <a:gd name="connsiteY3" fmla="*/ 890266 h 890266"/>
                    <a:gd name="connsiteX4" fmla="*/ 0 w 826770"/>
                    <a:gd name="connsiteY4" fmla="*/ 407033 h 8902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6770" h="890266">
                      <a:moveTo>
                        <a:pt x="0" y="407033"/>
                      </a:moveTo>
                      <a:cubicBezTo>
                        <a:pt x="0" y="140151"/>
                        <a:pt x="188254" y="0"/>
                        <a:pt x="416560" y="0"/>
                      </a:cubicBezTo>
                      <a:cubicBezTo>
                        <a:pt x="644866" y="0"/>
                        <a:pt x="826770" y="140151"/>
                        <a:pt x="826770" y="407033"/>
                      </a:cubicBezTo>
                      <a:cubicBezTo>
                        <a:pt x="826770" y="673915"/>
                        <a:pt x="641691" y="890266"/>
                        <a:pt x="413385" y="890266"/>
                      </a:cubicBezTo>
                      <a:cubicBezTo>
                        <a:pt x="185079" y="890266"/>
                        <a:pt x="0" y="673915"/>
                        <a:pt x="0" y="407033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124" name="円/楕円 27"/>
              <p:cNvSpPr/>
              <p:nvPr/>
            </p:nvSpPr>
            <p:spPr>
              <a:xfrm>
                <a:off x="4376923" y="4621407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25" name="円/楕円 27"/>
              <p:cNvSpPr/>
              <p:nvPr/>
            </p:nvSpPr>
            <p:spPr>
              <a:xfrm rot="10800000">
                <a:off x="4183090" y="4207719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26" name="円/楕円 27"/>
              <p:cNvSpPr/>
              <p:nvPr/>
            </p:nvSpPr>
            <p:spPr>
              <a:xfrm rot="10800000">
                <a:off x="4589490" y="4207719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27" name="正方形/長方形 67"/>
              <p:cNvSpPr/>
              <p:nvPr/>
            </p:nvSpPr>
            <p:spPr>
              <a:xfrm>
                <a:off x="4437514" y="4542354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28" name="円/楕円 27"/>
              <p:cNvSpPr/>
              <p:nvPr/>
            </p:nvSpPr>
            <p:spPr>
              <a:xfrm>
                <a:off x="4183090" y="4347797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29" name="円/楕円 27"/>
              <p:cNvSpPr/>
              <p:nvPr/>
            </p:nvSpPr>
            <p:spPr>
              <a:xfrm>
                <a:off x="4589490" y="4347797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162" name="グループ化 1161"/>
          <p:cNvGrpSpPr/>
          <p:nvPr/>
        </p:nvGrpSpPr>
        <p:grpSpPr>
          <a:xfrm>
            <a:off x="4185072" y="3199336"/>
            <a:ext cx="1548013" cy="1186655"/>
            <a:chOff x="4269820" y="2140193"/>
            <a:chExt cx="2001560" cy="1534329"/>
          </a:xfrm>
        </p:grpSpPr>
        <p:grpSp>
          <p:nvGrpSpPr>
            <p:cNvPr id="1163" name="グループ化 1162"/>
            <p:cNvGrpSpPr/>
            <p:nvPr/>
          </p:nvGrpSpPr>
          <p:grpSpPr>
            <a:xfrm>
              <a:off x="4269820" y="2681996"/>
              <a:ext cx="2001560" cy="992526"/>
              <a:chOff x="4935157" y="965975"/>
              <a:chExt cx="2891520" cy="1433836"/>
            </a:xfrm>
          </p:grpSpPr>
          <p:sp>
            <p:nvSpPr>
              <p:cNvPr id="1184" name="片側の 2 つの角を丸めた四角形 1183"/>
              <p:cNvSpPr/>
              <p:nvPr/>
            </p:nvSpPr>
            <p:spPr>
              <a:xfrm>
                <a:off x="5726958" y="965976"/>
                <a:ext cx="1303020" cy="878840"/>
              </a:xfrm>
              <a:prstGeom prst="round2SameRect">
                <a:avLst>
                  <a:gd name="adj1" fmla="val 22549"/>
                  <a:gd name="adj2" fmla="val 0"/>
                </a:avLst>
              </a:prstGeom>
              <a:pattFill prst="solidDmnd">
                <a:fgClr>
                  <a:srgbClr val="FF0000"/>
                </a:fgClr>
                <a:bgClr>
                  <a:srgbClr val="FFCCFF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5" name="二等辺三角形 1184"/>
              <p:cNvSpPr/>
              <p:nvPr/>
            </p:nvSpPr>
            <p:spPr>
              <a:xfrm rot="10800000">
                <a:off x="6179399" y="1105932"/>
                <a:ext cx="413379" cy="432813"/>
              </a:xfrm>
              <a:prstGeom prst="triangl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186" name="グループ化 1185"/>
              <p:cNvGrpSpPr/>
              <p:nvPr/>
            </p:nvGrpSpPr>
            <p:grpSpPr>
              <a:xfrm>
                <a:off x="5983171" y="965975"/>
                <a:ext cx="799974" cy="624083"/>
                <a:chOff x="5559551" y="2748280"/>
                <a:chExt cx="799974" cy="766188"/>
              </a:xfrm>
              <a:pattFill prst="lgCheck">
                <a:fgClr>
                  <a:srgbClr val="FF0000"/>
                </a:fgClr>
                <a:bgClr>
                  <a:srgbClr val="FF99CC"/>
                </a:bgClr>
              </a:pattFill>
            </p:grpSpPr>
            <p:sp>
              <p:nvSpPr>
                <p:cNvPr id="1207" name="フリーフォーム 1206"/>
                <p:cNvSpPr/>
                <p:nvPr/>
              </p:nvSpPr>
              <p:spPr>
                <a:xfrm flipH="1">
                  <a:off x="5559551" y="2748280"/>
                  <a:ext cx="431520" cy="744252"/>
                </a:xfrm>
                <a:custGeom>
                  <a:avLst/>
                  <a:gdLst>
                    <a:gd name="connsiteX0" fmla="*/ 431520 w 431520"/>
                    <a:gd name="connsiteY0" fmla="*/ 0 h 744252"/>
                    <a:gd name="connsiteX1" fmla="*/ 251110 w 431520"/>
                    <a:gd name="connsiteY1" fmla="*/ 0 h 744252"/>
                    <a:gd name="connsiteX2" fmla="*/ 0 w 431520"/>
                    <a:gd name="connsiteY2" fmla="*/ 559979 h 744252"/>
                    <a:gd name="connsiteX3" fmla="*/ 97777 w 431520"/>
                    <a:gd name="connsiteY3" fmla="*/ 744252 h 744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1520" h="744252">
                      <a:moveTo>
                        <a:pt x="431520" y="0"/>
                      </a:moveTo>
                      <a:lnTo>
                        <a:pt x="251110" y="0"/>
                      </a:lnTo>
                      <a:lnTo>
                        <a:pt x="0" y="559979"/>
                      </a:lnTo>
                      <a:lnTo>
                        <a:pt x="97777" y="744252"/>
                      </a:lnTo>
                      <a:close/>
                    </a:path>
                  </a:pathLst>
                </a:custGeom>
                <a:pattFill prst="solidDmnd">
                  <a:fgClr>
                    <a:srgbClr val="FF0000"/>
                  </a:fgClr>
                  <a:bgClr>
                    <a:srgbClr val="FFCCFF"/>
                  </a:bgClr>
                </a:patt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08" name="平行四辺形 1207"/>
                <p:cNvSpPr/>
                <p:nvPr/>
              </p:nvSpPr>
              <p:spPr>
                <a:xfrm>
                  <a:off x="5835535" y="2748280"/>
                  <a:ext cx="523990" cy="766188"/>
                </a:xfrm>
                <a:prstGeom prst="parallelogram">
                  <a:avLst>
                    <a:gd name="adj" fmla="val 65570"/>
                  </a:avLst>
                </a:prstGeom>
                <a:pattFill prst="solidDmnd">
                  <a:fgClr>
                    <a:srgbClr val="FF0000"/>
                  </a:fgClr>
                  <a:bgClr>
                    <a:srgbClr val="FFCCFF"/>
                  </a:bgClr>
                </a:patt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187" name="角丸四角形 1186"/>
              <p:cNvSpPr/>
              <p:nvPr/>
            </p:nvSpPr>
            <p:spPr>
              <a:xfrm>
                <a:off x="5618625" y="1501970"/>
                <a:ext cx="1519686" cy="517796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8" name="角丸四角形 1187"/>
              <p:cNvSpPr/>
              <p:nvPr/>
            </p:nvSpPr>
            <p:spPr>
              <a:xfrm>
                <a:off x="5618625" y="1647162"/>
                <a:ext cx="1519686" cy="517796"/>
              </a:xfrm>
              <a:prstGeom prst="roundRect">
                <a:avLst>
                  <a:gd name="adj" fmla="val 50000"/>
                </a:avLst>
              </a:prstGeom>
              <a:solidFill>
                <a:srgbClr val="5B9BD5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9" name="角丸四角形 1188"/>
              <p:cNvSpPr/>
              <p:nvPr/>
            </p:nvSpPr>
            <p:spPr>
              <a:xfrm>
                <a:off x="5761066" y="1646239"/>
                <a:ext cx="1234804" cy="58622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90" name="角丸四角形 1189"/>
              <p:cNvSpPr/>
              <p:nvPr/>
            </p:nvSpPr>
            <p:spPr>
              <a:xfrm>
                <a:off x="5997952" y="1646239"/>
                <a:ext cx="761032" cy="586222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91" name="角丸四角形 1190"/>
              <p:cNvSpPr/>
              <p:nvPr/>
            </p:nvSpPr>
            <p:spPr>
              <a:xfrm>
                <a:off x="6186396" y="1646239"/>
                <a:ext cx="406383" cy="58622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192" name="グループ化 1191"/>
              <p:cNvGrpSpPr/>
              <p:nvPr/>
            </p:nvGrpSpPr>
            <p:grpSpPr>
              <a:xfrm>
                <a:off x="5828277" y="2100109"/>
                <a:ext cx="1094261" cy="299702"/>
                <a:chOff x="2610657" y="3882413"/>
                <a:chExt cx="1094261" cy="299702"/>
              </a:xfrm>
              <a:solidFill>
                <a:srgbClr val="FFCC99"/>
              </a:solidFill>
            </p:grpSpPr>
            <p:grpSp>
              <p:nvGrpSpPr>
                <p:cNvPr id="1195" name="グループ化 1194"/>
                <p:cNvGrpSpPr/>
                <p:nvPr/>
              </p:nvGrpSpPr>
              <p:grpSpPr>
                <a:xfrm rot="20656335">
                  <a:off x="2610657" y="3882413"/>
                  <a:ext cx="562546" cy="299702"/>
                  <a:chOff x="1271282" y="4221958"/>
                  <a:chExt cx="903520" cy="404758"/>
                </a:xfrm>
                <a:grpFill/>
              </p:grpSpPr>
              <p:sp>
                <p:nvSpPr>
                  <p:cNvPr id="1202" name="円/楕円 31"/>
                  <p:cNvSpPr/>
                  <p:nvPr/>
                </p:nvSpPr>
                <p:spPr>
                  <a:xfrm>
                    <a:off x="1271282" y="4221958"/>
                    <a:ext cx="660044" cy="325835"/>
                  </a:xfrm>
                  <a:custGeom>
                    <a:avLst/>
                    <a:gdLst>
                      <a:gd name="connsiteX0" fmla="*/ 0 w 921543"/>
                      <a:gd name="connsiteY0" fmla="*/ 227390 h 454780"/>
                      <a:gd name="connsiteX1" fmla="*/ 460772 w 921543"/>
                      <a:gd name="connsiteY1" fmla="*/ 0 h 454780"/>
                      <a:gd name="connsiteX2" fmla="*/ 921544 w 921543"/>
                      <a:gd name="connsiteY2" fmla="*/ 227390 h 454780"/>
                      <a:gd name="connsiteX3" fmla="*/ 460772 w 921543"/>
                      <a:gd name="connsiteY3" fmla="*/ 454780 h 454780"/>
                      <a:gd name="connsiteX4" fmla="*/ 0 w 921543"/>
                      <a:gd name="connsiteY4" fmla="*/ 227390 h 454780"/>
                      <a:gd name="connsiteX0" fmla="*/ 35 w 921579"/>
                      <a:gd name="connsiteY0" fmla="*/ 227390 h 340824"/>
                      <a:gd name="connsiteX1" fmla="*/ 460807 w 921579"/>
                      <a:gd name="connsiteY1" fmla="*/ 0 h 340824"/>
                      <a:gd name="connsiteX2" fmla="*/ 921579 w 921579"/>
                      <a:gd name="connsiteY2" fmla="*/ 227390 h 340824"/>
                      <a:gd name="connsiteX3" fmla="*/ 479857 w 921579"/>
                      <a:gd name="connsiteY3" fmla="*/ 340480 h 340824"/>
                      <a:gd name="connsiteX4" fmla="*/ 35 w 921579"/>
                      <a:gd name="connsiteY4" fmla="*/ 227390 h 340824"/>
                      <a:gd name="connsiteX0" fmla="*/ 35 w 921579"/>
                      <a:gd name="connsiteY0" fmla="*/ 227390 h 358777"/>
                      <a:gd name="connsiteX1" fmla="*/ 460807 w 921579"/>
                      <a:gd name="connsiteY1" fmla="*/ 0 h 358777"/>
                      <a:gd name="connsiteX2" fmla="*/ 921579 w 921579"/>
                      <a:gd name="connsiteY2" fmla="*/ 227390 h 358777"/>
                      <a:gd name="connsiteX3" fmla="*/ 479857 w 921579"/>
                      <a:gd name="connsiteY3" fmla="*/ 340480 h 358777"/>
                      <a:gd name="connsiteX4" fmla="*/ 35 w 921579"/>
                      <a:gd name="connsiteY4" fmla="*/ 227390 h 358777"/>
                      <a:gd name="connsiteX0" fmla="*/ 24 w 888230"/>
                      <a:gd name="connsiteY0" fmla="*/ 227501 h 350077"/>
                      <a:gd name="connsiteX1" fmla="*/ 460796 w 888230"/>
                      <a:gd name="connsiteY1" fmla="*/ 111 h 350077"/>
                      <a:gd name="connsiteX2" fmla="*/ 888230 w 888230"/>
                      <a:gd name="connsiteY2" fmla="*/ 258458 h 350077"/>
                      <a:gd name="connsiteX3" fmla="*/ 479846 w 888230"/>
                      <a:gd name="connsiteY3" fmla="*/ 340591 h 350077"/>
                      <a:gd name="connsiteX4" fmla="*/ 24 w 888230"/>
                      <a:gd name="connsiteY4" fmla="*/ 227501 h 350077"/>
                      <a:gd name="connsiteX0" fmla="*/ 33 w 888239"/>
                      <a:gd name="connsiteY0" fmla="*/ 228482 h 351058"/>
                      <a:gd name="connsiteX1" fmla="*/ 460805 w 888239"/>
                      <a:gd name="connsiteY1" fmla="*/ 1092 h 351058"/>
                      <a:gd name="connsiteX2" fmla="*/ 888239 w 888239"/>
                      <a:gd name="connsiteY2" fmla="*/ 259439 h 351058"/>
                      <a:gd name="connsiteX3" fmla="*/ 479855 w 888239"/>
                      <a:gd name="connsiteY3" fmla="*/ 341572 h 351058"/>
                      <a:gd name="connsiteX4" fmla="*/ 33 w 888239"/>
                      <a:gd name="connsiteY4" fmla="*/ 228482 h 351058"/>
                      <a:gd name="connsiteX0" fmla="*/ 21 w 921564"/>
                      <a:gd name="connsiteY0" fmla="*/ 218063 h 350850"/>
                      <a:gd name="connsiteX1" fmla="*/ 494130 w 921564"/>
                      <a:gd name="connsiteY1" fmla="*/ 198 h 350850"/>
                      <a:gd name="connsiteX2" fmla="*/ 921564 w 921564"/>
                      <a:gd name="connsiteY2" fmla="*/ 258545 h 350850"/>
                      <a:gd name="connsiteX3" fmla="*/ 513180 w 921564"/>
                      <a:gd name="connsiteY3" fmla="*/ 340678 h 350850"/>
                      <a:gd name="connsiteX4" fmla="*/ 21 w 921564"/>
                      <a:gd name="connsiteY4" fmla="*/ 218063 h 350850"/>
                      <a:gd name="connsiteX0" fmla="*/ 34 w 921577"/>
                      <a:gd name="connsiteY0" fmla="*/ 218057 h 331822"/>
                      <a:gd name="connsiteX1" fmla="*/ 494143 w 921577"/>
                      <a:gd name="connsiteY1" fmla="*/ 192 h 331822"/>
                      <a:gd name="connsiteX2" fmla="*/ 921577 w 921577"/>
                      <a:gd name="connsiteY2" fmla="*/ 258539 h 331822"/>
                      <a:gd name="connsiteX3" fmla="*/ 517955 w 921577"/>
                      <a:gd name="connsiteY3" fmla="*/ 304954 h 331822"/>
                      <a:gd name="connsiteX4" fmla="*/ 34 w 921577"/>
                      <a:gd name="connsiteY4" fmla="*/ 218057 h 331822"/>
                      <a:gd name="connsiteX0" fmla="*/ 34 w 921577"/>
                      <a:gd name="connsiteY0" fmla="*/ 218057 h 342993"/>
                      <a:gd name="connsiteX1" fmla="*/ 494143 w 921577"/>
                      <a:gd name="connsiteY1" fmla="*/ 192 h 342993"/>
                      <a:gd name="connsiteX2" fmla="*/ 921577 w 921577"/>
                      <a:gd name="connsiteY2" fmla="*/ 258539 h 342993"/>
                      <a:gd name="connsiteX3" fmla="*/ 517955 w 921577"/>
                      <a:gd name="connsiteY3" fmla="*/ 304954 h 342993"/>
                      <a:gd name="connsiteX4" fmla="*/ 34 w 921577"/>
                      <a:gd name="connsiteY4" fmla="*/ 218057 h 342993"/>
                      <a:gd name="connsiteX0" fmla="*/ 22 w 921565"/>
                      <a:gd name="connsiteY0" fmla="*/ 218046 h 318209"/>
                      <a:gd name="connsiteX1" fmla="*/ 494131 w 921565"/>
                      <a:gd name="connsiteY1" fmla="*/ 181 h 318209"/>
                      <a:gd name="connsiteX2" fmla="*/ 921565 w 921565"/>
                      <a:gd name="connsiteY2" fmla="*/ 258528 h 318209"/>
                      <a:gd name="connsiteX3" fmla="*/ 513180 w 921565"/>
                      <a:gd name="connsiteY3" fmla="*/ 240649 h 318209"/>
                      <a:gd name="connsiteX4" fmla="*/ 22 w 921565"/>
                      <a:gd name="connsiteY4" fmla="*/ 218046 h 318209"/>
                      <a:gd name="connsiteX0" fmla="*/ 22 w 921565"/>
                      <a:gd name="connsiteY0" fmla="*/ 218046 h 340268"/>
                      <a:gd name="connsiteX1" fmla="*/ 494131 w 921565"/>
                      <a:gd name="connsiteY1" fmla="*/ 181 h 340268"/>
                      <a:gd name="connsiteX2" fmla="*/ 921565 w 921565"/>
                      <a:gd name="connsiteY2" fmla="*/ 258528 h 340268"/>
                      <a:gd name="connsiteX3" fmla="*/ 513180 w 921565"/>
                      <a:gd name="connsiteY3" fmla="*/ 240649 h 340268"/>
                      <a:gd name="connsiteX4" fmla="*/ 22 w 921565"/>
                      <a:gd name="connsiteY4" fmla="*/ 218046 h 340268"/>
                      <a:gd name="connsiteX0" fmla="*/ 2 w 921545"/>
                      <a:gd name="connsiteY0" fmla="*/ 220424 h 342646"/>
                      <a:gd name="connsiteX1" fmla="*/ 517923 w 921545"/>
                      <a:gd name="connsiteY1" fmla="*/ 178 h 342646"/>
                      <a:gd name="connsiteX2" fmla="*/ 921545 w 921545"/>
                      <a:gd name="connsiteY2" fmla="*/ 260906 h 342646"/>
                      <a:gd name="connsiteX3" fmla="*/ 513160 w 921545"/>
                      <a:gd name="connsiteY3" fmla="*/ 243027 h 342646"/>
                      <a:gd name="connsiteX4" fmla="*/ 2 w 921545"/>
                      <a:gd name="connsiteY4" fmla="*/ 220424 h 342646"/>
                      <a:gd name="connsiteX0" fmla="*/ 2 w 921545"/>
                      <a:gd name="connsiteY0" fmla="*/ 220288 h 342510"/>
                      <a:gd name="connsiteX1" fmla="*/ 517923 w 921545"/>
                      <a:gd name="connsiteY1" fmla="*/ 42 h 342510"/>
                      <a:gd name="connsiteX2" fmla="*/ 921545 w 921545"/>
                      <a:gd name="connsiteY2" fmla="*/ 260770 h 342510"/>
                      <a:gd name="connsiteX3" fmla="*/ 513160 w 921545"/>
                      <a:gd name="connsiteY3" fmla="*/ 242891 h 342510"/>
                      <a:gd name="connsiteX4" fmla="*/ 2 w 921545"/>
                      <a:gd name="connsiteY4" fmla="*/ 220288 h 342510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4449 w 749804"/>
                      <a:gd name="connsiteY0" fmla="*/ 93794 h 375291"/>
                      <a:gd name="connsiteX1" fmla="*/ 346182 w 749804"/>
                      <a:gd name="connsiteY1" fmla="*/ 32823 h 375291"/>
                      <a:gd name="connsiteX2" fmla="*/ 749804 w 749804"/>
                      <a:gd name="connsiteY2" fmla="*/ 293551 h 375291"/>
                      <a:gd name="connsiteX3" fmla="*/ 341419 w 749804"/>
                      <a:gd name="connsiteY3" fmla="*/ 275672 h 375291"/>
                      <a:gd name="connsiteX4" fmla="*/ 4449 w 749804"/>
                      <a:gd name="connsiteY4" fmla="*/ 93794 h 3752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49804" h="375291">
                        <a:moveTo>
                          <a:pt x="4449" y="93794"/>
                        </a:moveTo>
                        <a:cubicBezTo>
                          <a:pt x="42730" y="-76323"/>
                          <a:pt x="92579" y="37982"/>
                          <a:pt x="346182" y="32823"/>
                        </a:cubicBezTo>
                        <a:cubicBezTo>
                          <a:pt x="599785" y="27664"/>
                          <a:pt x="749804" y="167967"/>
                          <a:pt x="749804" y="293551"/>
                        </a:cubicBezTo>
                        <a:cubicBezTo>
                          <a:pt x="749804" y="419135"/>
                          <a:pt x="499772" y="389575"/>
                          <a:pt x="341419" y="275672"/>
                        </a:cubicBezTo>
                        <a:cubicBezTo>
                          <a:pt x="183066" y="161769"/>
                          <a:pt x="-33832" y="263911"/>
                          <a:pt x="4449" y="93794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03" name="円/楕円 32"/>
                  <p:cNvSpPr/>
                  <p:nvPr/>
                </p:nvSpPr>
                <p:spPr>
                  <a:xfrm rot="1534639">
                    <a:off x="1822236" y="4405820"/>
                    <a:ext cx="342707" cy="11986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04" name="円/楕円 32"/>
                  <p:cNvSpPr/>
                  <p:nvPr/>
                </p:nvSpPr>
                <p:spPr>
                  <a:xfrm rot="1295949">
                    <a:off x="1787329" y="4444971"/>
                    <a:ext cx="387473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05" name="円/楕円 32"/>
                  <p:cNvSpPr/>
                  <p:nvPr/>
                </p:nvSpPr>
                <p:spPr>
                  <a:xfrm rot="1011749">
                    <a:off x="1756613" y="4466338"/>
                    <a:ext cx="352424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06" name="円/楕円 32"/>
                  <p:cNvSpPr/>
                  <p:nvPr/>
                </p:nvSpPr>
                <p:spPr>
                  <a:xfrm rot="1011749">
                    <a:off x="1714531" y="4491696"/>
                    <a:ext cx="247156" cy="13502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196" name="グループ化 1195"/>
                <p:cNvGrpSpPr/>
                <p:nvPr/>
              </p:nvGrpSpPr>
              <p:grpSpPr>
                <a:xfrm rot="943665" flipH="1">
                  <a:off x="3142372" y="3882413"/>
                  <a:ext cx="562546" cy="299702"/>
                  <a:chOff x="1271282" y="4221958"/>
                  <a:chExt cx="903520" cy="404758"/>
                </a:xfrm>
                <a:grpFill/>
              </p:grpSpPr>
              <p:sp>
                <p:nvSpPr>
                  <p:cNvPr id="1197" name="円/楕円 31"/>
                  <p:cNvSpPr/>
                  <p:nvPr/>
                </p:nvSpPr>
                <p:spPr>
                  <a:xfrm>
                    <a:off x="1271282" y="4221958"/>
                    <a:ext cx="660044" cy="325835"/>
                  </a:xfrm>
                  <a:custGeom>
                    <a:avLst/>
                    <a:gdLst>
                      <a:gd name="connsiteX0" fmla="*/ 0 w 921543"/>
                      <a:gd name="connsiteY0" fmla="*/ 227390 h 454780"/>
                      <a:gd name="connsiteX1" fmla="*/ 460772 w 921543"/>
                      <a:gd name="connsiteY1" fmla="*/ 0 h 454780"/>
                      <a:gd name="connsiteX2" fmla="*/ 921544 w 921543"/>
                      <a:gd name="connsiteY2" fmla="*/ 227390 h 454780"/>
                      <a:gd name="connsiteX3" fmla="*/ 460772 w 921543"/>
                      <a:gd name="connsiteY3" fmla="*/ 454780 h 454780"/>
                      <a:gd name="connsiteX4" fmla="*/ 0 w 921543"/>
                      <a:gd name="connsiteY4" fmla="*/ 227390 h 454780"/>
                      <a:gd name="connsiteX0" fmla="*/ 35 w 921579"/>
                      <a:gd name="connsiteY0" fmla="*/ 227390 h 340824"/>
                      <a:gd name="connsiteX1" fmla="*/ 460807 w 921579"/>
                      <a:gd name="connsiteY1" fmla="*/ 0 h 340824"/>
                      <a:gd name="connsiteX2" fmla="*/ 921579 w 921579"/>
                      <a:gd name="connsiteY2" fmla="*/ 227390 h 340824"/>
                      <a:gd name="connsiteX3" fmla="*/ 479857 w 921579"/>
                      <a:gd name="connsiteY3" fmla="*/ 340480 h 340824"/>
                      <a:gd name="connsiteX4" fmla="*/ 35 w 921579"/>
                      <a:gd name="connsiteY4" fmla="*/ 227390 h 340824"/>
                      <a:gd name="connsiteX0" fmla="*/ 35 w 921579"/>
                      <a:gd name="connsiteY0" fmla="*/ 227390 h 358777"/>
                      <a:gd name="connsiteX1" fmla="*/ 460807 w 921579"/>
                      <a:gd name="connsiteY1" fmla="*/ 0 h 358777"/>
                      <a:gd name="connsiteX2" fmla="*/ 921579 w 921579"/>
                      <a:gd name="connsiteY2" fmla="*/ 227390 h 358777"/>
                      <a:gd name="connsiteX3" fmla="*/ 479857 w 921579"/>
                      <a:gd name="connsiteY3" fmla="*/ 340480 h 358777"/>
                      <a:gd name="connsiteX4" fmla="*/ 35 w 921579"/>
                      <a:gd name="connsiteY4" fmla="*/ 227390 h 358777"/>
                      <a:gd name="connsiteX0" fmla="*/ 24 w 888230"/>
                      <a:gd name="connsiteY0" fmla="*/ 227501 h 350077"/>
                      <a:gd name="connsiteX1" fmla="*/ 460796 w 888230"/>
                      <a:gd name="connsiteY1" fmla="*/ 111 h 350077"/>
                      <a:gd name="connsiteX2" fmla="*/ 888230 w 888230"/>
                      <a:gd name="connsiteY2" fmla="*/ 258458 h 350077"/>
                      <a:gd name="connsiteX3" fmla="*/ 479846 w 888230"/>
                      <a:gd name="connsiteY3" fmla="*/ 340591 h 350077"/>
                      <a:gd name="connsiteX4" fmla="*/ 24 w 888230"/>
                      <a:gd name="connsiteY4" fmla="*/ 227501 h 350077"/>
                      <a:gd name="connsiteX0" fmla="*/ 33 w 888239"/>
                      <a:gd name="connsiteY0" fmla="*/ 228482 h 351058"/>
                      <a:gd name="connsiteX1" fmla="*/ 460805 w 888239"/>
                      <a:gd name="connsiteY1" fmla="*/ 1092 h 351058"/>
                      <a:gd name="connsiteX2" fmla="*/ 888239 w 888239"/>
                      <a:gd name="connsiteY2" fmla="*/ 259439 h 351058"/>
                      <a:gd name="connsiteX3" fmla="*/ 479855 w 888239"/>
                      <a:gd name="connsiteY3" fmla="*/ 341572 h 351058"/>
                      <a:gd name="connsiteX4" fmla="*/ 33 w 888239"/>
                      <a:gd name="connsiteY4" fmla="*/ 228482 h 351058"/>
                      <a:gd name="connsiteX0" fmla="*/ 21 w 921564"/>
                      <a:gd name="connsiteY0" fmla="*/ 218063 h 350850"/>
                      <a:gd name="connsiteX1" fmla="*/ 494130 w 921564"/>
                      <a:gd name="connsiteY1" fmla="*/ 198 h 350850"/>
                      <a:gd name="connsiteX2" fmla="*/ 921564 w 921564"/>
                      <a:gd name="connsiteY2" fmla="*/ 258545 h 350850"/>
                      <a:gd name="connsiteX3" fmla="*/ 513180 w 921564"/>
                      <a:gd name="connsiteY3" fmla="*/ 340678 h 350850"/>
                      <a:gd name="connsiteX4" fmla="*/ 21 w 921564"/>
                      <a:gd name="connsiteY4" fmla="*/ 218063 h 350850"/>
                      <a:gd name="connsiteX0" fmla="*/ 34 w 921577"/>
                      <a:gd name="connsiteY0" fmla="*/ 218057 h 331822"/>
                      <a:gd name="connsiteX1" fmla="*/ 494143 w 921577"/>
                      <a:gd name="connsiteY1" fmla="*/ 192 h 331822"/>
                      <a:gd name="connsiteX2" fmla="*/ 921577 w 921577"/>
                      <a:gd name="connsiteY2" fmla="*/ 258539 h 331822"/>
                      <a:gd name="connsiteX3" fmla="*/ 517955 w 921577"/>
                      <a:gd name="connsiteY3" fmla="*/ 304954 h 331822"/>
                      <a:gd name="connsiteX4" fmla="*/ 34 w 921577"/>
                      <a:gd name="connsiteY4" fmla="*/ 218057 h 331822"/>
                      <a:gd name="connsiteX0" fmla="*/ 34 w 921577"/>
                      <a:gd name="connsiteY0" fmla="*/ 218057 h 342993"/>
                      <a:gd name="connsiteX1" fmla="*/ 494143 w 921577"/>
                      <a:gd name="connsiteY1" fmla="*/ 192 h 342993"/>
                      <a:gd name="connsiteX2" fmla="*/ 921577 w 921577"/>
                      <a:gd name="connsiteY2" fmla="*/ 258539 h 342993"/>
                      <a:gd name="connsiteX3" fmla="*/ 517955 w 921577"/>
                      <a:gd name="connsiteY3" fmla="*/ 304954 h 342993"/>
                      <a:gd name="connsiteX4" fmla="*/ 34 w 921577"/>
                      <a:gd name="connsiteY4" fmla="*/ 218057 h 342993"/>
                      <a:gd name="connsiteX0" fmla="*/ 22 w 921565"/>
                      <a:gd name="connsiteY0" fmla="*/ 218046 h 318209"/>
                      <a:gd name="connsiteX1" fmla="*/ 494131 w 921565"/>
                      <a:gd name="connsiteY1" fmla="*/ 181 h 318209"/>
                      <a:gd name="connsiteX2" fmla="*/ 921565 w 921565"/>
                      <a:gd name="connsiteY2" fmla="*/ 258528 h 318209"/>
                      <a:gd name="connsiteX3" fmla="*/ 513180 w 921565"/>
                      <a:gd name="connsiteY3" fmla="*/ 240649 h 318209"/>
                      <a:gd name="connsiteX4" fmla="*/ 22 w 921565"/>
                      <a:gd name="connsiteY4" fmla="*/ 218046 h 318209"/>
                      <a:gd name="connsiteX0" fmla="*/ 22 w 921565"/>
                      <a:gd name="connsiteY0" fmla="*/ 218046 h 340268"/>
                      <a:gd name="connsiteX1" fmla="*/ 494131 w 921565"/>
                      <a:gd name="connsiteY1" fmla="*/ 181 h 340268"/>
                      <a:gd name="connsiteX2" fmla="*/ 921565 w 921565"/>
                      <a:gd name="connsiteY2" fmla="*/ 258528 h 340268"/>
                      <a:gd name="connsiteX3" fmla="*/ 513180 w 921565"/>
                      <a:gd name="connsiteY3" fmla="*/ 240649 h 340268"/>
                      <a:gd name="connsiteX4" fmla="*/ 22 w 921565"/>
                      <a:gd name="connsiteY4" fmla="*/ 218046 h 340268"/>
                      <a:gd name="connsiteX0" fmla="*/ 2 w 921545"/>
                      <a:gd name="connsiteY0" fmla="*/ 220424 h 342646"/>
                      <a:gd name="connsiteX1" fmla="*/ 517923 w 921545"/>
                      <a:gd name="connsiteY1" fmla="*/ 178 h 342646"/>
                      <a:gd name="connsiteX2" fmla="*/ 921545 w 921545"/>
                      <a:gd name="connsiteY2" fmla="*/ 260906 h 342646"/>
                      <a:gd name="connsiteX3" fmla="*/ 513160 w 921545"/>
                      <a:gd name="connsiteY3" fmla="*/ 243027 h 342646"/>
                      <a:gd name="connsiteX4" fmla="*/ 2 w 921545"/>
                      <a:gd name="connsiteY4" fmla="*/ 220424 h 342646"/>
                      <a:gd name="connsiteX0" fmla="*/ 2 w 921545"/>
                      <a:gd name="connsiteY0" fmla="*/ 220288 h 342510"/>
                      <a:gd name="connsiteX1" fmla="*/ 517923 w 921545"/>
                      <a:gd name="connsiteY1" fmla="*/ 42 h 342510"/>
                      <a:gd name="connsiteX2" fmla="*/ 921545 w 921545"/>
                      <a:gd name="connsiteY2" fmla="*/ 260770 h 342510"/>
                      <a:gd name="connsiteX3" fmla="*/ 513160 w 921545"/>
                      <a:gd name="connsiteY3" fmla="*/ 242891 h 342510"/>
                      <a:gd name="connsiteX4" fmla="*/ 2 w 921545"/>
                      <a:gd name="connsiteY4" fmla="*/ 220288 h 342510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4449 w 749804"/>
                      <a:gd name="connsiteY0" fmla="*/ 93794 h 375291"/>
                      <a:gd name="connsiteX1" fmla="*/ 346182 w 749804"/>
                      <a:gd name="connsiteY1" fmla="*/ 32823 h 375291"/>
                      <a:gd name="connsiteX2" fmla="*/ 749804 w 749804"/>
                      <a:gd name="connsiteY2" fmla="*/ 293551 h 375291"/>
                      <a:gd name="connsiteX3" fmla="*/ 341419 w 749804"/>
                      <a:gd name="connsiteY3" fmla="*/ 275672 h 375291"/>
                      <a:gd name="connsiteX4" fmla="*/ 4449 w 749804"/>
                      <a:gd name="connsiteY4" fmla="*/ 93794 h 3752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49804" h="375291">
                        <a:moveTo>
                          <a:pt x="4449" y="93794"/>
                        </a:moveTo>
                        <a:cubicBezTo>
                          <a:pt x="42730" y="-76323"/>
                          <a:pt x="92579" y="37982"/>
                          <a:pt x="346182" y="32823"/>
                        </a:cubicBezTo>
                        <a:cubicBezTo>
                          <a:pt x="599785" y="27664"/>
                          <a:pt x="749804" y="167967"/>
                          <a:pt x="749804" y="293551"/>
                        </a:cubicBezTo>
                        <a:cubicBezTo>
                          <a:pt x="749804" y="419135"/>
                          <a:pt x="499772" y="389575"/>
                          <a:pt x="341419" y="275672"/>
                        </a:cubicBezTo>
                        <a:cubicBezTo>
                          <a:pt x="183066" y="161769"/>
                          <a:pt x="-33832" y="263911"/>
                          <a:pt x="4449" y="93794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98" name="円/楕円 32"/>
                  <p:cNvSpPr/>
                  <p:nvPr/>
                </p:nvSpPr>
                <p:spPr>
                  <a:xfrm rot="1534639">
                    <a:off x="1822236" y="4405820"/>
                    <a:ext cx="342707" cy="11986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99" name="円/楕円 32"/>
                  <p:cNvSpPr/>
                  <p:nvPr/>
                </p:nvSpPr>
                <p:spPr>
                  <a:xfrm rot="1295949">
                    <a:off x="1787329" y="4444971"/>
                    <a:ext cx="387473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00" name="円/楕円 32"/>
                  <p:cNvSpPr/>
                  <p:nvPr/>
                </p:nvSpPr>
                <p:spPr>
                  <a:xfrm rot="1011749">
                    <a:off x="1756613" y="4466338"/>
                    <a:ext cx="352424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01" name="円/楕円 32"/>
                  <p:cNvSpPr/>
                  <p:nvPr/>
                </p:nvSpPr>
                <p:spPr>
                  <a:xfrm rot="1011749">
                    <a:off x="1714531" y="4491696"/>
                    <a:ext cx="247156" cy="13502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1193" name="フリーフォーム 1192"/>
              <p:cNvSpPr/>
              <p:nvPr/>
            </p:nvSpPr>
            <p:spPr>
              <a:xfrm>
                <a:off x="4935157" y="1022784"/>
                <a:ext cx="1127398" cy="1292033"/>
              </a:xfrm>
              <a:custGeom>
                <a:avLst/>
                <a:gdLst>
                  <a:gd name="connsiteX0" fmla="*/ 862145 w 1127398"/>
                  <a:gd name="connsiteY0" fmla="*/ 0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862145 w 1127398"/>
                  <a:gd name="connsiteY0" fmla="*/ 0 h 1292033"/>
                  <a:gd name="connsiteX1" fmla="*/ 968513 w 1127398"/>
                  <a:gd name="connsiteY1" fmla="*/ 163536 h 1292033"/>
                  <a:gd name="connsiteX2" fmla="*/ 1070113 w 1127398"/>
                  <a:gd name="connsiteY2" fmla="*/ 331813 h 1292033"/>
                  <a:gd name="connsiteX3" fmla="*/ 1084714 w 1127398"/>
                  <a:gd name="connsiteY3" fmla="*/ 733583 h 1292033"/>
                  <a:gd name="connsiteX4" fmla="*/ 890041 w 1127398"/>
                  <a:gd name="connsiteY4" fmla="*/ 1289960 h 1292033"/>
                  <a:gd name="connsiteX5" fmla="*/ 833274 w 1127398"/>
                  <a:gd name="connsiteY5" fmla="*/ 1289882 h 1292033"/>
                  <a:gd name="connsiteX6" fmla="*/ 822618 w 1127398"/>
                  <a:gd name="connsiteY6" fmla="*/ 1292033 h 1292033"/>
                  <a:gd name="connsiteX7" fmla="*/ 466520 w 1127398"/>
                  <a:gd name="connsiteY7" fmla="*/ 1291142 h 1292033"/>
                  <a:gd name="connsiteX8" fmla="*/ 14455 w 1127398"/>
                  <a:gd name="connsiteY8" fmla="*/ 1198125 h 1292033"/>
                  <a:gd name="connsiteX9" fmla="*/ 344114 w 1127398"/>
                  <a:gd name="connsiteY9" fmla="*/ 848175 h 1292033"/>
                  <a:gd name="connsiteX10" fmla="*/ 582297 w 1127398"/>
                  <a:gd name="connsiteY10" fmla="*/ 500044 h 1292033"/>
                  <a:gd name="connsiteX11" fmla="*/ 584497 w 1127398"/>
                  <a:gd name="connsiteY11" fmla="*/ 497093 h 1292033"/>
                  <a:gd name="connsiteX12" fmla="*/ 632805 w 1127398"/>
                  <a:gd name="connsiteY12" fmla="*/ 378450 h 1292033"/>
                  <a:gd name="connsiteX13" fmla="*/ 862145 w 1127398"/>
                  <a:gd name="connsiteY13" fmla="*/ 0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13" fmla="*/ 1059953 w 1127398"/>
                  <a:gd name="connsiteY13" fmla="*/ 254976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1070113 w 1127398"/>
                  <a:gd name="connsiteY0" fmla="*/ 331813 h 1292033"/>
                  <a:gd name="connsiteX1" fmla="*/ 1084714 w 1127398"/>
                  <a:gd name="connsiteY1" fmla="*/ 733583 h 1292033"/>
                  <a:gd name="connsiteX2" fmla="*/ 890041 w 1127398"/>
                  <a:gd name="connsiteY2" fmla="*/ 1289960 h 1292033"/>
                  <a:gd name="connsiteX3" fmla="*/ 833274 w 1127398"/>
                  <a:gd name="connsiteY3" fmla="*/ 1289882 h 1292033"/>
                  <a:gd name="connsiteX4" fmla="*/ 822618 w 1127398"/>
                  <a:gd name="connsiteY4" fmla="*/ 1292033 h 1292033"/>
                  <a:gd name="connsiteX5" fmla="*/ 466520 w 1127398"/>
                  <a:gd name="connsiteY5" fmla="*/ 1291142 h 1292033"/>
                  <a:gd name="connsiteX6" fmla="*/ 14455 w 1127398"/>
                  <a:gd name="connsiteY6" fmla="*/ 1198125 h 1292033"/>
                  <a:gd name="connsiteX7" fmla="*/ 344114 w 1127398"/>
                  <a:gd name="connsiteY7" fmla="*/ 848175 h 1292033"/>
                  <a:gd name="connsiteX8" fmla="*/ 582297 w 1127398"/>
                  <a:gd name="connsiteY8" fmla="*/ 500044 h 1292033"/>
                  <a:gd name="connsiteX9" fmla="*/ 584497 w 1127398"/>
                  <a:gd name="connsiteY9" fmla="*/ 497093 h 1292033"/>
                  <a:gd name="connsiteX10" fmla="*/ 632805 w 1127398"/>
                  <a:gd name="connsiteY10" fmla="*/ 378450 h 1292033"/>
                  <a:gd name="connsiteX11" fmla="*/ 862145 w 1127398"/>
                  <a:gd name="connsiteY11" fmla="*/ 0 h 1292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7398" h="1292033">
                    <a:moveTo>
                      <a:pt x="1070113" y="331813"/>
                    </a:moveTo>
                    <a:cubicBezTo>
                      <a:pt x="1107208" y="454077"/>
                      <a:pt x="1144356" y="574199"/>
                      <a:pt x="1084714" y="733583"/>
                    </a:cubicBezTo>
                    <a:cubicBezTo>
                      <a:pt x="1200102" y="1209108"/>
                      <a:pt x="1063499" y="1282376"/>
                      <a:pt x="890041" y="1289960"/>
                    </a:cubicBezTo>
                    <a:lnTo>
                      <a:pt x="833274" y="1289882"/>
                    </a:lnTo>
                    <a:lnTo>
                      <a:pt x="822618" y="1292033"/>
                    </a:lnTo>
                    <a:lnTo>
                      <a:pt x="466520" y="1291142"/>
                    </a:lnTo>
                    <a:cubicBezTo>
                      <a:pt x="268421" y="1298046"/>
                      <a:pt x="59135" y="1232488"/>
                      <a:pt x="14455" y="1198125"/>
                    </a:cubicBezTo>
                    <a:cubicBezTo>
                      <a:pt x="-57034" y="1143145"/>
                      <a:pt x="149895" y="1058059"/>
                      <a:pt x="344114" y="848175"/>
                    </a:cubicBezTo>
                    <a:cubicBezTo>
                      <a:pt x="450328" y="733396"/>
                      <a:pt x="522499" y="589412"/>
                      <a:pt x="582297" y="500044"/>
                    </a:cubicBezTo>
                    <a:lnTo>
                      <a:pt x="584497" y="497093"/>
                    </a:lnTo>
                    <a:lnTo>
                      <a:pt x="632805" y="378450"/>
                    </a:lnTo>
                    <a:cubicBezTo>
                      <a:pt x="716630" y="184341"/>
                      <a:pt x="810294" y="13654"/>
                      <a:pt x="862145" y="0"/>
                    </a:cubicBezTo>
                  </a:path>
                </a:pathLst>
              </a:custGeom>
              <a:pattFill prst="solidDmnd">
                <a:fgClr>
                  <a:srgbClr val="FF0000"/>
                </a:fgClr>
                <a:bgClr>
                  <a:srgbClr val="FFCCFF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94" name="フリーフォーム 1193"/>
              <p:cNvSpPr/>
              <p:nvPr/>
            </p:nvSpPr>
            <p:spPr>
              <a:xfrm flipH="1">
                <a:off x="6699279" y="1022784"/>
                <a:ext cx="1127398" cy="1292033"/>
              </a:xfrm>
              <a:custGeom>
                <a:avLst/>
                <a:gdLst>
                  <a:gd name="connsiteX0" fmla="*/ 862145 w 1127398"/>
                  <a:gd name="connsiteY0" fmla="*/ 0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862145 w 1127398"/>
                  <a:gd name="connsiteY0" fmla="*/ 0 h 1292033"/>
                  <a:gd name="connsiteX1" fmla="*/ 968513 w 1127398"/>
                  <a:gd name="connsiteY1" fmla="*/ 163536 h 1292033"/>
                  <a:gd name="connsiteX2" fmla="*/ 1070113 w 1127398"/>
                  <a:gd name="connsiteY2" fmla="*/ 331813 h 1292033"/>
                  <a:gd name="connsiteX3" fmla="*/ 1084714 w 1127398"/>
                  <a:gd name="connsiteY3" fmla="*/ 733583 h 1292033"/>
                  <a:gd name="connsiteX4" fmla="*/ 890041 w 1127398"/>
                  <a:gd name="connsiteY4" fmla="*/ 1289960 h 1292033"/>
                  <a:gd name="connsiteX5" fmla="*/ 833274 w 1127398"/>
                  <a:gd name="connsiteY5" fmla="*/ 1289882 h 1292033"/>
                  <a:gd name="connsiteX6" fmla="*/ 822618 w 1127398"/>
                  <a:gd name="connsiteY6" fmla="*/ 1292033 h 1292033"/>
                  <a:gd name="connsiteX7" fmla="*/ 466520 w 1127398"/>
                  <a:gd name="connsiteY7" fmla="*/ 1291142 h 1292033"/>
                  <a:gd name="connsiteX8" fmla="*/ 14455 w 1127398"/>
                  <a:gd name="connsiteY8" fmla="*/ 1198125 h 1292033"/>
                  <a:gd name="connsiteX9" fmla="*/ 344114 w 1127398"/>
                  <a:gd name="connsiteY9" fmla="*/ 848175 h 1292033"/>
                  <a:gd name="connsiteX10" fmla="*/ 582297 w 1127398"/>
                  <a:gd name="connsiteY10" fmla="*/ 500044 h 1292033"/>
                  <a:gd name="connsiteX11" fmla="*/ 584497 w 1127398"/>
                  <a:gd name="connsiteY11" fmla="*/ 497093 h 1292033"/>
                  <a:gd name="connsiteX12" fmla="*/ 632805 w 1127398"/>
                  <a:gd name="connsiteY12" fmla="*/ 378450 h 1292033"/>
                  <a:gd name="connsiteX13" fmla="*/ 862145 w 1127398"/>
                  <a:gd name="connsiteY13" fmla="*/ 0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13" fmla="*/ 1059953 w 1127398"/>
                  <a:gd name="connsiteY13" fmla="*/ 254976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1070113 w 1127398"/>
                  <a:gd name="connsiteY0" fmla="*/ 331813 h 1292033"/>
                  <a:gd name="connsiteX1" fmla="*/ 1084714 w 1127398"/>
                  <a:gd name="connsiteY1" fmla="*/ 733583 h 1292033"/>
                  <a:gd name="connsiteX2" fmla="*/ 890041 w 1127398"/>
                  <a:gd name="connsiteY2" fmla="*/ 1289960 h 1292033"/>
                  <a:gd name="connsiteX3" fmla="*/ 833274 w 1127398"/>
                  <a:gd name="connsiteY3" fmla="*/ 1289882 h 1292033"/>
                  <a:gd name="connsiteX4" fmla="*/ 822618 w 1127398"/>
                  <a:gd name="connsiteY4" fmla="*/ 1292033 h 1292033"/>
                  <a:gd name="connsiteX5" fmla="*/ 466520 w 1127398"/>
                  <a:gd name="connsiteY5" fmla="*/ 1291142 h 1292033"/>
                  <a:gd name="connsiteX6" fmla="*/ 14455 w 1127398"/>
                  <a:gd name="connsiteY6" fmla="*/ 1198125 h 1292033"/>
                  <a:gd name="connsiteX7" fmla="*/ 344114 w 1127398"/>
                  <a:gd name="connsiteY7" fmla="*/ 848175 h 1292033"/>
                  <a:gd name="connsiteX8" fmla="*/ 582297 w 1127398"/>
                  <a:gd name="connsiteY8" fmla="*/ 500044 h 1292033"/>
                  <a:gd name="connsiteX9" fmla="*/ 584497 w 1127398"/>
                  <a:gd name="connsiteY9" fmla="*/ 497093 h 1292033"/>
                  <a:gd name="connsiteX10" fmla="*/ 632805 w 1127398"/>
                  <a:gd name="connsiteY10" fmla="*/ 378450 h 1292033"/>
                  <a:gd name="connsiteX11" fmla="*/ 862145 w 1127398"/>
                  <a:gd name="connsiteY11" fmla="*/ 0 h 1292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7398" h="1292033">
                    <a:moveTo>
                      <a:pt x="1070113" y="331813"/>
                    </a:moveTo>
                    <a:cubicBezTo>
                      <a:pt x="1107208" y="454077"/>
                      <a:pt x="1144356" y="574199"/>
                      <a:pt x="1084714" y="733583"/>
                    </a:cubicBezTo>
                    <a:cubicBezTo>
                      <a:pt x="1200102" y="1209108"/>
                      <a:pt x="1063499" y="1282376"/>
                      <a:pt x="890041" y="1289960"/>
                    </a:cubicBezTo>
                    <a:lnTo>
                      <a:pt x="833274" y="1289882"/>
                    </a:lnTo>
                    <a:lnTo>
                      <a:pt x="822618" y="1292033"/>
                    </a:lnTo>
                    <a:lnTo>
                      <a:pt x="466520" y="1291142"/>
                    </a:lnTo>
                    <a:cubicBezTo>
                      <a:pt x="268421" y="1298046"/>
                      <a:pt x="59135" y="1232488"/>
                      <a:pt x="14455" y="1198125"/>
                    </a:cubicBezTo>
                    <a:cubicBezTo>
                      <a:pt x="-57034" y="1143145"/>
                      <a:pt x="149895" y="1058059"/>
                      <a:pt x="344114" y="848175"/>
                    </a:cubicBezTo>
                    <a:cubicBezTo>
                      <a:pt x="450328" y="733396"/>
                      <a:pt x="522499" y="589412"/>
                      <a:pt x="582297" y="500044"/>
                    </a:cubicBezTo>
                    <a:lnTo>
                      <a:pt x="584497" y="497093"/>
                    </a:lnTo>
                    <a:lnTo>
                      <a:pt x="632805" y="378450"/>
                    </a:lnTo>
                    <a:cubicBezTo>
                      <a:pt x="716630" y="184341"/>
                      <a:pt x="810294" y="13654"/>
                      <a:pt x="862145" y="0"/>
                    </a:cubicBezTo>
                  </a:path>
                </a:pathLst>
              </a:custGeom>
              <a:pattFill prst="solidDmnd">
                <a:fgClr>
                  <a:srgbClr val="FF0000"/>
                </a:fgClr>
                <a:bgClr>
                  <a:srgbClr val="FFCCFF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164" name="グループ化 1163"/>
            <p:cNvGrpSpPr/>
            <p:nvPr/>
          </p:nvGrpSpPr>
          <p:grpSpPr>
            <a:xfrm>
              <a:off x="4906436" y="2140193"/>
              <a:ext cx="709080" cy="728460"/>
              <a:chOff x="903440" y="5311672"/>
              <a:chExt cx="834570" cy="857378"/>
            </a:xfrm>
          </p:grpSpPr>
          <p:sp>
            <p:nvSpPr>
              <p:cNvPr id="1165" name="円/楕円 273"/>
              <p:cNvSpPr/>
              <p:nvPr/>
            </p:nvSpPr>
            <p:spPr>
              <a:xfrm>
                <a:off x="929392" y="5311672"/>
                <a:ext cx="774926" cy="77492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166" name="グループ化 1165"/>
              <p:cNvGrpSpPr/>
              <p:nvPr/>
            </p:nvGrpSpPr>
            <p:grpSpPr>
              <a:xfrm>
                <a:off x="903440" y="5467012"/>
                <a:ext cx="834570" cy="702038"/>
                <a:chOff x="2791855" y="2130778"/>
                <a:chExt cx="1150919" cy="931736"/>
              </a:xfrm>
              <a:solidFill>
                <a:srgbClr val="FFCC99"/>
              </a:solidFill>
            </p:grpSpPr>
            <p:grpSp>
              <p:nvGrpSpPr>
                <p:cNvPr id="1177" name="グループ化 1176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182" name="円/楕円 307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83" name="円/楕円 308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178" name="グループ化 1177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180" name="円/楕円 305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81" name="円/楕円 306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179" name="円/楕円 304"/>
                <p:cNvSpPr/>
                <p:nvPr/>
              </p:nvSpPr>
              <p:spPr>
                <a:xfrm>
                  <a:off x="2902858" y="2130778"/>
                  <a:ext cx="928915" cy="931736"/>
                </a:xfrm>
                <a:custGeom>
                  <a:avLst/>
                  <a:gdLst>
                    <a:gd name="connsiteX0" fmla="*/ 0 w 826769"/>
                    <a:gd name="connsiteY0" fmla="*/ 483233 h 966465"/>
                    <a:gd name="connsiteX1" fmla="*/ 413385 w 826769"/>
                    <a:gd name="connsiteY1" fmla="*/ 0 h 966465"/>
                    <a:gd name="connsiteX2" fmla="*/ 826770 w 826769"/>
                    <a:gd name="connsiteY2" fmla="*/ 483233 h 966465"/>
                    <a:gd name="connsiteX3" fmla="*/ 413385 w 826769"/>
                    <a:gd name="connsiteY3" fmla="*/ 966466 h 966465"/>
                    <a:gd name="connsiteX4" fmla="*/ 0 w 826769"/>
                    <a:gd name="connsiteY4" fmla="*/ 483233 h 966465"/>
                    <a:gd name="connsiteX0" fmla="*/ 0 w 826770"/>
                    <a:gd name="connsiteY0" fmla="*/ 483233 h 966466"/>
                    <a:gd name="connsiteX1" fmla="*/ 413385 w 826770"/>
                    <a:gd name="connsiteY1" fmla="*/ 0 h 966466"/>
                    <a:gd name="connsiteX2" fmla="*/ 826770 w 826770"/>
                    <a:gd name="connsiteY2" fmla="*/ 483233 h 966466"/>
                    <a:gd name="connsiteX3" fmla="*/ 413385 w 826770"/>
                    <a:gd name="connsiteY3" fmla="*/ 966466 h 966466"/>
                    <a:gd name="connsiteX4" fmla="*/ 0 w 826770"/>
                    <a:gd name="connsiteY4" fmla="*/ 483233 h 966466"/>
                    <a:gd name="connsiteX0" fmla="*/ 0 w 826770"/>
                    <a:gd name="connsiteY0" fmla="*/ 483233 h 966466"/>
                    <a:gd name="connsiteX1" fmla="*/ 413385 w 826770"/>
                    <a:gd name="connsiteY1" fmla="*/ 0 h 966466"/>
                    <a:gd name="connsiteX2" fmla="*/ 826770 w 826770"/>
                    <a:gd name="connsiteY2" fmla="*/ 483233 h 966466"/>
                    <a:gd name="connsiteX3" fmla="*/ 413385 w 826770"/>
                    <a:gd name="connsiteY3" fmla="*/ 966466 h 966466"/>
                    <a:gd name="connsiteX4" fmla="*/ 0 w 826770"/>
                    <a:gd name="connsiteY4" fmla="*/ 483233 h 966466"/>
                    <a:gd name="connsiteX0" fmla="*/ 0 w 826770"/>
                    <a:gd name="connsiteY0" fmla="*/ 378458 h 861691"/>
                    <a:gd name="connsiteX1" fmla="*/ 400685 w 826770"/>
                    <a:gd name="connsiteY1" fmla="*/ 0 h 861691"/>
                    <a:gd name="connsiteX2" fmla="*/ 826770 w 826770"/>
                    <a:gd name="connsiteY2" fmla="*/ 378458 h 861691"/>
                    <a:gd name="connsiteX3" fmla="*/ 413385 w 826770"/>
                    <a:gd name="connsiteY3" fmla="*/ 861691 h 861691"/>
                    <a:gd name="connsiteX4" fmla="*/ 0 w 826770"/>
                    <a:gd name="connsiteY4" fmla="*/ 378458 h 8616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6770" h="861691">
                      <a:moveTo>
                        <a:pt x="0" y="378458"/>
                      </a:moveTo>
                      <a:cubicBezTo>
                        <a:pt x="0" y="111576"/>
                        <a:pt x="172379" y="0"/>
                        <a:pt x="400685" y="0"/>
                      </a:cubicBezTo>
                      <a:cubicBezTo>
                        <a:pt x="628991" y="0"/>
                        <a:pt x="826770" y="111576"/>
                        <a:pt x="826770" y="378458"/>
                      </a:cubicBezTo>
                      <a:cubicBezTo>
                        <a:pt x="826770" y="645340"/>
                        <a:pt x="641691" y="861691"/>
                        <a:pt x="413385" y="861691"/>
                      </a:cubicBezTo>
                      <a:cubicBezTo>
                        <a:pt x="185079" y="861691"/>
                        <a:pt x="0" y="645340"/>
                        <a:pt x="0" y="378458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167" name="円/楕円 27"/>
              <p:cNvSpPr/>
              <p:nvPr/>
            </p:nvSpPr>
            <p:spPr>
              <a:xfrm>
                <a:off x="1240606" y="6043182"/>
                <a:ext cx="16424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68" name="円/楕円 27"/>
              <p:cNvSpPr/>
              <p:nvPr/>
            </p:nvSpPr>
            <p:spPr>
              <a:xfrm rot="10800000">
                <a:off x="1027405" y="5659679"/>
                <a:ext cx="18745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69" name="円/楕円 27"/>
              <p:cNvSpPr/>
              <p:nvPr/>
            </p:nvSpPr>
            <p:spPr>
              <a:xfrm rot="10800000">
                <a:off x="1433805" y="5659679"/>
                <a:ext cx="18745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70" name="正方形/長方形 67"/>
              <p:cNvSpPr/>
              <p:nvPr/>
            </p:nvSpPr>
            <p:spPr>
              <a:xfrm>
                <a:off x="1303452" y="5956511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71" name="月 1170"/>
              <p:cNvSpPr/>
              <p:nvPr/>
            </p:nvSpPr>
            <p:spPr>
              <a:xfrm>
                <a:off x="944851" y="5438394"/>
                <a:ext cx="198316" cy="499360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72" name="月 1171"/>
              <p:cNvSpPr/>
              <p:nvPr/>
            </p:nvSpPr>
            <p:spPr>
              <a:xfrm>
                <a:off x="1079189" y="5404347"/>
                <a:ext cx="95311" cy="294787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73" name="月 1172"/>
              <p:cNvSpPr/>
              <p:nvPr/>
            </p:nvSpPr>
            <p:spPr>
              <a:xfrm>
                <a:off x="1014428" y="5431635"/>
                <a:ext cx="95311" cy="294787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74" name="月 1173"/>
              <p:cNvSpPr/>
              <p:nvPr/>
            </p:nvSpPr>
            <p:spPr>
              <a:xfrm>
                <a:off x="1145144" y="5373216"/>
                <a:ext cx="95311" cy="294787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75" name="円/楕円 27"/>
              <p:cNvSpPr/>
              <p:nvPr/>
            </p:nvSpPr>
            <p:spPr>
              <a:xfrm rot="10800000" flipV="1">
                <a:off x="1060203" y="5774974"/>
                <a:ext cx="121860" cy="4738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76" name="円/楕円 27"/>
              <p:cNvSpPr/>
              <p:nvPr/>
            </p:nvSpPr>
            <p:spPr>
              <a:xfrm rot="10800000" flipV="1">
                <a:off x="1466603" y="5774974"/>
                <a:ext cx="121860" cy="4738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209" name="グループ化 1208"/>
          <p:cNvGrpSpPr/>
          <p:nvPr/>
        </p:nvGrpSpPr>
        <p:grpSpPr>
          <a:xfrm>
            <a:off x="6066052" y="3219258"/>
            <a:ext cx="1548011" cy="1168649"/>
            <a:chOff x="6381955" y="2163473"/>
            <a:chExt cx="2001560" cy="1511049"/>
          </a:xfrm>
        </p:grpSpPr>
        <p:grpSp>
          <p:nvGrpSpPr>
            <p:cNvPr id="1210" name="グループ化 1209"/>
            <p:cNvGrpSpPr/>
            <p:nvPr/>
          </p:nvGrpSpPr>
          <p:grpSpPr>
            <a:xfrm>
              <a:off x="6381955" y="2681996"/>
              <a:ext cx="2001560" cy="992526"/>
              <a:chOff x="4935157" y="965975"/>
              <a:chExt cx="2891520" cy="1433836"/>
            </a:xfrm>
          </p:grpSpPr>
          <p:sp>
            <p:nvSpPr>
              <p:cNvPr id="1230" name="片側の 2 つの角を丸めた四角形 1229"/>
              <p:cNvSpPr/>
              <p:nvPr/>
            </p:nvSpPr>
            <p:spPr>
              <a:xfrm>
                <a:off x="5726958" y="965976"/>
                <a:ext cx="1303020" cy="878840"/>
              </a:xfrm>
              <a:prstGeom prst="round2SameRect">
                <a:avLst>
                  <a:gd name="adj1" fmla="val 22549"/>
                  <a:gd name="adj2" fmla="val 0"/>
                </a:avLst>
              </a:prstGeom>
              <a:pattFill prst="lgConfetti">
                <a:fgClr>
                  <a:srgbClr val="C00000"/>
                </a:fgClr>
                <a:bgClr>
                  <a:srgbClr val="FF3300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31" name="二等辺三角形 1230"/>
              <p:cNvSpPr/>
              <p:nvPr/>
            </p:nvSpPr>
            <p:spPr>
              <a:xfrm rot="10800000">
                <a:off x="6179399" y="1105932"/>
                <a:ext cx="413379" cy="432813"/>
              </a:xfrm>
              <a:prstGeom prst="triangl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232" name="グループ化 1231"/>
              <p:cNvGrpSpPr/>
              <p:nvPr/>
            </p:nvGrpSpPr>
            <p:grpSpPr>
              <a:xfrm>
                <a:off x="5983171" y="965975"/>
                <a:ext cx="799974" cy="624083"/>
                <a:chOff x="5559551" y="2748280"/>
                <a:chExt cx="799974" cy="766188"/>
              </a:xfrm>
              <a:pattFill prst="lgCheck">
                <a:fgClr>
                  <a:srgbClr val="FF0000"/>
                </a:fgClr>
                <a:bgClr>
                  <a:srgbClr val="FF99CC"/>
                </a:bgClr>
              </a:pattFill>
            </p:grpSpPr>
            <p:sp>
              <p:nvSpPr>
                <p:cNvPr id="1253" name="フリーフォーム 1252"/>
                <p:cNvSpPr/>
                <p:nvPr/>
              </p:nvSpPr>
              <p:spPr>
                <a:xfrm flipH="1">
                  <a:off x="5559551" y="2748280"/>
                  <a:ext cx="431520" cy="744252"/>
                </a:xfrm>
                <a:custGeom>
                  <a:avLst/>
                  <a:gdLst>
                    <a:gd name="connsiteX0" fmla="*/ 431520 w 431520"/>
                    <a:gd name="connsiteY0" fmla="*/ 0 h 744252"/>
                    <a:gd name="connsiteX1" fmla="*/ 251110 w 431520"/>
                    <a:gd name="connsiteY1" fmla="*/ 0 h 744252"/>
                    <a:gd name="connsiteX2" fmla="*/ 0 w 431520"/>
                    <a:gd name="connsiteY2" fmla="*/ 559979 h 744252"/>
                    <a:gd name="connsiteX3" fmla="*/ 97777 w 431520"/>
                    <a:gd name="connsiteY3" fmla="*/ 744252 h 744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1520" h="744252">
                      <a:moveTo>
                        <a:pt x="431520" y="0"/>
                      </a:moveTo>
                      <a:lnTo>
                        <a:pt x="251110" y="0"/>
                      </a:lnTo>
                      <a:lnTo>
                        <a:pt x="0" y="559979"/>
                      </a:lnTo>
                      <a:lnTo>
                        <a:pt x="97777" y="744252"/>
                      </a:lnTo>
                      <a:close/>
                    </a:path>
                  </a:pathLst>
                </a:custGeom>
                <a:pattFill prst="lgConfetti">
                  <a:fgClr>
                    <a:srgbClr val="C00000"/>
                  </a:fgClr>
                  <a:bgClr>
                    <a:srgbClr val="FF3300"/>
                  </a:bgClr>
                </a:patt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54" name="平行四辺形 1253"/>
                <p:cNvSpPr/>
                <p:nvPr/>
              </p:nvSpPr>
              <p:spPr>
                <a:xfrm>
                  <a:off x="5835535" y="2748280"/>
                  <a:ext cx="523990" cy="766188"/>
                </a:xfrm>
                <a:prstGeom prst="parallelogram">
                  <a:avLst>
                    <a:gd name="adj" fmla="val 65570"/>
                  </a:avLst>
                </a:prstGeom>
                <a:pattFill prst="lgConfetti">
                  <a:fgClr>
                    <a:srgbClr val="C00000"/>
                  </a:fgClr>
                  <a:bgClr>
                    <a:srgbClr val="FF3300"/>
                  </a:bgClr>
                </a:patt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233" name="角丸四角形 1232"/>
              <p:cNvSpPr/>
              <p:nvPr/>
            </p:nvSpPr>
            <p:spPr>
              <a:xfrm>
                <a:off x="5618625" y="1501970"/>
                <a:ext cx="1519686" cy="517796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34" name="角丸四角形 1233"/>
              <p:cNvSpPr/>
              <p:nvPr/>
            </p:nvSpPr>
            <p:spPr>
              <a:xfrm>
                <a:off x="5618625" y="1647162"/>
                <a:ext cx="1519686" cy="517796"/>
              </a:xfrm>
              <a:prstGeom prst="roundRect">
                <a:avLst>
                  <a:gd name="adj" fmla="val 50000"/>
                </a:avLst>
              </a:prstGeom>
              <a:solidFill>
                <a:srgbClr val="5B9BD5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35" name="角丸四角形 1234"/>
              <p:cNvSpPr/>
              <p:nvPr/>
            </p:nvSpPr>
            <p:spPr>
              <a:xfrm>
                <a:off x="5761066" y="1646239"/>
                <a:ext cx="1234804" cy="58622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36" name="角丸四角形 1235"/>
              <p:cNvSpPr/>
              <p:nvPr/>
            </p:nvSpPr>
            <p:spPr>
              <a:xfrm>
                <a:off x="5997952" y="1646239"/>
                <a:ext cx="761032" cy="586222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37" name="角丸四角形 1236"/>
              <p:cNvSpPr/>
              <p:nvPr/>
            </p:nvSpPr>
            <p:spPr>
              <a:xfrm>
                <a:off x="6186396" y="1646239"/>
                <a:ext cx="406383" cy="58622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238" name="グループ化 1237"/>
              <p:cNvGrpSpPr/>
              <p:nvPr/>
            </p:nvGrpSpPr>
            <p:grpSpPr>
              <a:xfrm>
                <a:off x="5828277" y="2100109"/>
                <a:ext cx="1094261" cy="299702"/>
                <a:chOff x="2610657" y="3882413"/>
                <a:chExt cx="1094261" cy="299702"/>
              </a:xfrm>
              <a:solidFill>
                <a:srgbClr val="FFCC99"/>
              </a:solidFill>
            </p:grpSpPr>
            <p:grpSp>
              <p:nvGrpSpPr>
                <p:cNvPr id="1241" name="グループ化 1240"/>
                <p:cNvGrpSpPr/>
                <p:nvPr/>
              </p:nvGrpSpPr>
              <p:grpSpPr>
                <a:xfrm rot="20656335">
                  <a:off x="2610657" y="3882413"/>
                  <a:ext cx="562546" cy="299702"/>
                  <a:chOff x="1271282" y="4221958"/>
                  <a:chExt cx="903520" cy="404758"/>
                </a:xfrm>
                <a:grpFill/>
              </p:grpSpPr>
              <p:sp>
                <p:nvSpPr>
                  <p:cNvPr id="1248" name="円/楕円 31"/>
                  <p:cNvSpPr/>
                  <p:nvPr/>
                </p:nvSpPr>
                <p:spPr>
                  <a:xfrm>
                    <a:off x="1271282" y="4221958"/>
                    <a:ext cx="660044" cy="325835"/>
                  </a:xfrm>
                  <a:custGeom>
                    <a:avLst/>
                    <a:gdLst>
                      <a:gd name="connsiteX0" fmla="*/ 0 w 921543"/>
                      <a:gd name="connsiteY0" fmla="*/ 227390 h 454780"/>
                      <a:gd name="connsiteX1" fmla="*/ 460772 w 921543"/>
                      <a:gd name="connsiteY1" fmla="*/ 0 h 454780"/>
                      <a:gd name="connsiteX2" fmla="*/ 921544 w 921543"/>
                      <a:gd name="connsiteY2" fmla="*/ 227390 h 454780"/>
                      <a:gd name="connsiteX3" fmla="*/ 460772 w 921543"/>
                      <a:gd name="connsiteY3" fmla="*/ 454780 h 454780"/>
                      <a:gd name="connsiteX4" fmla="*/ 0 w 921543"/>
                      <a:gd name="connsiteY4" fmla="*/ 227390 h 454780"/>
                      <a:gd name="connsiteX0" fmla="*/ 35 w 921579"/>
                      <a:gd name="connsiteY0" fmla="*/ 227390 h 340824"/>
                      <a:gd name="connsiteX1" fmla="*/ 460807 w 921579"/>
                      <a:gd name="connsiteY1" fmla="*/ 0 h 340824"/>
                      <a:gd name="connsiteX2" fmla="*/ 921579 w 921579"/>
                      <a:gd name="connsiteY2" fmla="*/ 227390 h 340824"/>
                      <a:gd name="connsiteX3" fmla="*/ 479857 w 921579"/>
                      <a:gd name="connsiteY3" fmla="*/ 340480 h 340824"/>
                      <a:gd name="connsiteX4" fmla="*/ 35 w 921579"/>
                      <a:gd name="connsiteY4" fmla="*/ 227390 h 340824"/>
                      <a:gd name="connsiteX0" fmla="*/ 35 w 921579"/>
                      <a:gd name="connsiteY0" fmla="*/ 227390 h 358777"/>
                      <a:gd name="connsiteX1" fmla="*/ 460807 w 921579"/>
                      <a:gd name="connsiteY1" fmla="*/ 0 h 358777"/>
                      <a:gd name="connsiteX2" fmla="*/ 921579 w 921579"/>
                      <a:gd name="connsiteY2" fmla="*/ 227390 h 358777"/>
                      <a:gd name="connsiteX3" fmla="*/ 479857 w 921579"/>
                      <a:gd name="connsiteY3" fmla="*/ 340480 h 358777"/>
                      <a:gd name="connsiteX4" fmla="*/ 35 w 921579"/>
                      <a:gd name="connsiteY4" fmla="*/ 227390 h 358777"/>
                      <a:gd name="connsiteX0" fmla="*/ 24 w 888230"/>
                      <a:gd name="connsiteY0" fmla="*/ 227501 h 350077"/>
                      <a:gd name="connsiteX1" fmla="*/ 460796 w 888230"/>
                      <a:gd name="connsiteY1" fmla="*/ 111 h 350077"/>
                      <a:gd name="connsiteX2" fmla="*/ 888230 w 888230"/>
                      <a:gd name="connsiteY2" fmla="*/ 258458 h 350077"/>
                      <a:gd name="connsiteX3" fmla="*/ 479846 w 888230"/>
                      <a:gd name="connsiteY3" fmla="*/ 340591 h 350077"/>
                      <a:gd name="connsiteX4" fmla="*/ 24 w 888230"/>
                      <a:gd name="connsiteY4" fmla="*/ 227501 h 350077"/>
                      <a:gd name="connsiteX0" fmla="*/ 33 w 888239"/>
                      <a:gd name="connsiteY0" fmla="*/ 228482 h 351058"/>
                      <a:gd name="connsiteX1" fmla="*/ 460805 w 888239"/>
                      <a:gd name="connsiteY1" fmla="*/ 1092 h 351058"/>
                      <a:gd name="connsiteX2" fmla="*/ 888239 w 888239"/>
                      <a:gd name="connsiteY2" fmla="*/ 259439 h 351058"/>
                      <a:gd name="connsiteX3" fmla="*/ 479855 w 888239"/>
                      <a:gd name="connsiteY3" fmla="*/ 341572 h 351058"/>
                      <a:gd name="connsiteX4" fmla="*/ 33 w 888239"/>
                      <a:gd name="connsiteY4" fmla="*/ 228482 h 351058"/>
                      <a:gd name="connsiteX0" fmla="*/ 21 w 921564"/>
                      <a:gd name="connsiteY0" fmla="*/ 218063 h 350850"/>
                      <a:gd name="connsiteX1" fmla="*/ 494130 w 921564"/>
                      <a:gd name="connsiteY1" fmla="*/ 198 h 350850"/>
                      <a:gd name="connsiteX2" fmla="*/ 921564 w 921564"/>
                      <a:gd name="connsiteY2" fmla="*/ 258545 h 350850"/>
                      <a:gd name="connsiteX3" fmla="*/ 513180 w 921564"/>
                      <a:gd name="connsiteY3" fmla="*/ 340678 h 350850"/>
                      <a:gd name="connsiteX4" fmla="*/ 21 w 921564"/>
                      <a:gd name="connsiteY4" fmla="*/ 218063 h 350850"/>
                      <a:gd name="connsiteX0" fmla="*/ 34 w 921577"/>
                      <a:gd name="connsiteY0" fmla="*/ 218057 h 331822"/>
                      <a:gd name="connsiteX1" fmla="*/ 494143 w 921577"/>
                      <a:gd name="connsiteY1" fmla="*/ 192 h 331822"/>
                      <a:gd name="connsiteX2" fmla="*/ 921577 w 921577"/>
                      <a:gd name="connsiteY2" fmla="*/ 258539 h 331822"/>
                      <a:gd name="connsiteX3" fmla="*/ 517955 w 921577"/>
                      <a:gd name="connsiteY3" fmla="*/ 304954 h 331822"/>
                      <a:gd name="connsiteX4" fmla="*/ 34 w 921577"/>
                      <a:gd name="connsiteY4" fmla="*/ 218057 h 331822"/>
                      <a:gd name="connsiteX0" fmla="*/ 34 w 921577"/>
                      <a:gd name="connsiteY0" fmla="*/ 218057 h 342993"/>
                      <a:gd name="connsiteX1" fmla="*/ 494143 w 921577"/>
                      <a:gd name="connsiteY1" fmla="*/ 192 h 342993"/>
                      <a:gd name="connsiteX2" fmla="*/ 921577 w 921577"/>
                      <a:gd name="connsiteY2" fmla="*/ 258539 h 342993"/>
                      <a:gd name="connsiteX3" fmla="*/ 517955 w 921577"/>
                      <a:gd name="connsiteY3" fmla="*/ 304954 h 342993"/>
                      <a:gd name="connsiteX4" fmla="*/ 34 w 921577"/>
                      <a:gd name="connsiteY4" fmla="*/ 218057 h 342993"/>
                      <a:gd name="connsiteX0" fmla="*/ 22 w 921565"/>
                      <a:gd name="connsiteY0" fmla="*/ 218046 h 318209"/>
                      <a:gd name="connsiteX1" fmla="*/ 494131 w 921565"/>
                      <a:gd name="connsiteY1" fmla="*/ 181 h 318209"/>
                      <a:gd name="connsiteX2" fmla="*/ 921565 w 921565"/>
                      <a:gd name="connsiteY2" fmla="*/ 258528 h 318209"/>
                      <a:gd name="connsiteX3" fmla="*/ 513180 w 921565"/>
                      <a:gd name="connsiteY3" fmla="*/ 240649 h 318209"/>
                      <a:gd name="connsiteX4" fmla="*/ 22 w 921565"/>
                      <a:gd name="connsiteY4" fmla="*/ 218046 h 318209"/>
                      <a:gd name="connsiteX0" fmla="*/ 22 w 921565"/>
                      <a:gd name="connsiteY0" fmla="*/ 218046 h 340268"/>
                      <a:gd name="connsiteX1" fmla="*/ 494131 w 921565"/>
                      <a:gd name="connsiteY1" fmla="*/ 181 h 340268"/>
                      <a:gd name="connsiteX2" fmla="*/ 921565 w 921565"/>
                      <a:gd name="connsiteY2" fmla="*/ 258528 h 340268"/>
                      <a:gd name="connsiteX3" fmla="*/ 513180 w 921565"/>
                      <a:gd name="connsiteY3" fmla="*/ 240649 h 340268"/>
                      <a:gd name="connsiteX4" fmla="*/ 22 w 921565"/>
                      <a:gd name="connsiteY4" fmla="*/ 218046 h 340268"/>
                      <a:gd name="connsiteX0" fmla="*/ 2 w 921545"/>
                      <a:gd name="connsiteY0" fmla="*/ 220424 h 342646"/>
                      <a:gd name="connsiteX1" fmla="*/ 517923 w 921545"/>
                      <a:gd name="connsiteY1" fmla="*/ 178 h 342646"/>
                      <a:gd name="connsiteX2" fmla="*/ 921545 w 921545"/>
                      <a:gd name="connsiteY2" fmla="*/ 260906 h 342646"/>
                      <a:gd name="connsiteX3" fmla="*/ 513160 w 921545"/>
                      <a:gd name="connsiteY3" fmla="*/ 243027 h 342646"/>
                      <a:gd name="connsiteX4" fmla="*/ 2 w 921545"/>
                      <a:gd name="connsiteY4" fmla="*/ 220424 h 342646"/>
                      <a:gd name="connsiteX0" fmla="*/ 2 w 921545"/>
                      <a:gd name="connsiteY0" fmla="*/ 220288 h 342510"/>
                      <a:gd name="connsiteX1" fmla="*/ 517923 w 921545"/>
                      <a:gd name="connsiteY1" fmla="*/ 42 h 342510"/>
                      <a:gd name="connsiteX2" fmla="*/ 921545 w 921545"/>
                      <a:gd name="connsiteY2" fmla="*/ 260770 h 342510"/>
                      <a:gd name="connsiteX3" fmla="*/ 513160 w 921545"/>
                      <a:gd name="connsiteY3" fmla="*/ 242891 h 342510"/>
                      <a:gd name="connsiteX4" fmla="*/ 2 w 921545"/>
                      <a:gd name="connsiteY4" fmla="*/ 220288 h 342510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4449 w 749804"/>
                      <a:gd name="connsiteY0" fmla="*/ 93794 h 375291"/>
                      <a:gd name="connsiteX1" fmla="*/ 346182 w 749804"/>
                      <a:gd name="connsiteY1" fmla="*/ 32823 h 375291"/>
                      <a:gd name="connsiteX2" fmla="*/ 749804 w 749804"/>
                      <a:gd name="connsiteY2" fmla="*/ 293551 h 375291"/>
                      <a:gd name="connsiteX3" fmla="*/ 341419 w 749804"/>
                      <a:gd name="connsiteY3" fmla="*/ 275672 h 375291"/>
                      <a:gd name="connsiteX4" fmla="*/ 4449 w 749804"/>
                      <a:gd name="connsiteY4" fmla="*/ 93794 h 3752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49804" h="375291">
                        <a:moveTo>
                          <a:pt x="4449" y="93794"/>
                        </a:moveTo>
                        <a:cubicBezTo>
                          <a:pt x="42730" y="-76323"/>
                          <a:pt x="92579" y="37982"/>
                          <a:pt x="346182" y="32823"/>
                        </a:cubicBezTo>
                        <a:cubicBezTo>
                          <a:pt x="599785" y="27664"/>
                          <a:pt x="749804" y="167967"/>
                          <a:pt x="749804" y="293551"/>
                        </a:cubicBezTo>
                        <a:cubicBezTo>
                          <a:pt x="749804" y="419135"/>
                          <a:pt x="499772" y="389575"/>
                          <a:pt x="341419" y="275672"/>
                        </a:cubicBezTo>
                        <a:cubicBezTo>
                          <a:pt x="183066" y="161769"/>
                          <a:pt x="-33832" y="263911"/>
                          <a:pt x="4449" y="93794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49" name="円/楕円 32"/>
                  <p:cNvSpPr/>
                  <p:nvPr/>
                </p:nvSpPr>
                <p:spPr>
                  <a:xfrm rot="1534639">
                    <a:off x="1822236" y="4405820"/>
                    <a:ext cx="342707" cy="11986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50" name="円/楕円 32"/>
                  <p:cNvSpPr/>
                  <p:nvPr/>
                </p:nvSpPr>
                <p:spPr>
                  <a:xfrm rot="1295949">
                    <a:off x="1787329" y="4444971"/>
                    <a:ext cx="387473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51" name="円/楕円 32"/>
                  <p:cNvSpPr/>
                  <p:nvPr/>
                </p:nvSpPr>
                <p:spPr>
                  <a:xfrm rot="1011749">
                    <a:off x="1756613" y="4466338"/>
                    <a:ext cx="352424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52" name="円/楕円 32"/>
                  <p:cNvSpPr/>
                  <p:nvPr/>
                </p:nvSpPr>
                <p:spPr>
                  <a:xfrm rot="1011749">
                    <a:off x="1714531" y="4491696"/>
                    <a:ext cx="247156" cy="13502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242" name="グループ化 1241"/>
                <p:cNvGrpSpPr/>
                <p:nvPr/>
              </p:nvGrpSpPr>
              <p:grpSpPr>
                <a:xfrm rot="943665" flipH="1">
                  <a:off x="3142372" y="3882413"/>
                  <a:ext cx="562546" cy="299702"/>
                  <a:chOff x="1271282" y="4221958"/>
                  <a:chExt cx="903520" cy="404758"/>
                </a:xfrm>
                <a:grpFill/>
              </p:grpSpPr>
              <p:sp>
                <p:nvSpPr>
                  <p:cNvPr id="1243" name="円/楕円 31"/>
                  <p:cNvSpPr/>
                  <p:nvPr/>
                </p:nvSpPr>
                <p:spPr>
                  <a:xfrm>
                    <a:off x="1271282" y="4221958"/>
                    <a:ext cx="660044" cy="325835"/>
                  </a:xfrm>
                  <a:custGeom>
                    <a:avLst/>
                    <a:gdLst>
                      <a:gd name="connsiteX0" fmla="*/ 0 w 921543"/>
                      <a:gd name="connsiteY0" fmla="*/ 227390 h 454780"/>
                      <a:gd name="connsiteX1" fmla="*/ 460772 w 921543"/>
                      <a:gd name="connsiteY1" fmla="*/ 0 h 454780"/>
                      <a:gd name="connsiteX2" fmla="*/ 921544 w 921543"/>
                      <a:gd name="connsiteY2" fmla="*/ 227390 h 454780"/>
                      <a:gd name="connsiteX3" fmla="*/ 460772 w 921543"/>
                      <a:gd name="connsiteY3" fmla="*/ 454780 h 454780"/>
                      <a:gd name="connsiteX4" fmla="*/ 0 w 921543"/>
                      <a:gd name="connsiteY4" fmla="*/ 227390 h 454780"/>
                      <a:gd name="connsiteX0" fmla="*/ 35 w 921579"/>
                      <a:gd name="connsiteY0" fmla="*/ 227390 h 340824"/>
                      <a:gd name="connsiteX1" fmla="*/ 460807 w 921579"/>
                      <a:gd name="connsiteY1" fmla="*/ 0 h 340824"/>
                      <a:gd name="connsiteX2" fmla="*/ 921579 w 921579"/>
                      <a:gd name="connsiteY2" fmla="*/ 227390 h 340824"/>
                      <a:gd name="connsiteX3" fmla="*/ 479857 w 921579"/>
                      <a:gd name="connsiteY3" fmla="*/ 340480 h 340824"/>
                      <a:gd name="connsiteX4" fmla="*/ 35 w 921579"/>
                      <a:gd name="connsiteY4" fmla="*/ 227390 h 340824"/>
                      <a:gd name="connsiteX0" fmla="*/ 35 w 921579"/>
                      <a:gd name="connsiteY0" fmla="*/ 227390 h 358777"/>
                      <a:gd name="connsiteX1" fmla="*/ 460807 w 921579"/>
                      <a:gd name="connsiteY1" fmla="*/ 0 h 358777"/>
                      <a:gd name="connsiteX2" fmla="*/ 921579 w 921579"/>
                      <a:gd name="connsiteY2" fmla="*/ 227390 h 358777"/>
                      <a:gd name="connsiteX3" fmla="*/ 479857 w 921579"/>
                      <a:gd name="connsiteY3" fmla="*/ 340480 h 358777"/>
                      <a:gd name="connsiteX4" fmla="*/ 35 w 921579"/>
                      <a:gd name="connsiteY4" fmla="*/ 227390 h 358777"/>
                      <a:gd name="connsiteX0" fmla="*/ 24 w 888230"/>
                      <a:gd name="connsiteY0" fmla="*/ 227501 h 350077"/>
                      <a:gd name="connsiteX1" fmla="*/ 460796 w 888230"/>
                      <a:gd name="connsiteY1" fmla="*/ 111 h 350077"/>
                      <a:gd name="connsiteX2" fmla="*/ 888230 w 888230"/>
                      <a:gd name="connsiteY2" fmla="*/ 258458 h 350077"/>
                      <a:gd name="connsiteX3" fmla="*/ 479846 w 888230"/>
                      <a:gd name="connsiteY3" fmla="*/ 340591 h 350077"/>
                      <a:gd name="connsiteX4" fmla="*/ 24 w 888230"/>
                      <a:gd name="connsiteY4" fmla="*/ 227501 h 350077"/>
                      <a:gd name="connsiteX0" fmla="*/ 33 w 888239"/>
                      <a:gd name="connsiteY0" fmla="*/ 228482 h 351058"/>
                      <a:gd name="connsiteX1" fmla="*/ 460805 w 888239"/>
                      <a:gd name="connsiteY1" fmla="*/ 1092 h 351058"/>
                      <a:gd name="connsiteX2" fmla="*/ 888239 w 888239"/>
                      <a:gd name="connsiteY2" fmla="*/ 259439 h 351058"/>
                      <a:gd name="connsiteX3" fmla="*/ 479855 w 888239"/>
                      <a:gd name="connsiteY3" fmla="*/ 341572 h 351058"/>
                      <a:gd name="connsiteX4" fmla="*/ 33 w 888239"/>
                      <a:gd name="connsiteY4" fmla="*/ 228482 h 351058"/>
                      <a:gd name="connsiteX0" fmla="*/ 21 w 921564"/>
                      <a:gd name="connsiteY0" fmla="*/ 218063 h 350850"/>
                      <a:gd name="connsiteX1" fmla="*/ 494130 w 921564"/>
                      <a:gd name="connsiteY1" fmla="*/ 198 h 350850"/>
                      <a:gd name="connsiteX2" fmla="*/ 921564 w 921564"/>
                      <a:gd name="connsiteY2" fmla="*/ 258545 h 350850"/>
                      <a:gd name="connsiteX3" fmla="*/ 513180 w 921564"/>
                      <a:gd name="connsiteY3" fmla="*/ 340678 h 350850"/>
                      <a:gd name="connsiteX4" fmla="*/ 21 w 921564"/>
                      <a:gd name="connsiteY4" fmla="*/ 218063 h 350850"/>
                      <a:gd name="connsiteX0" fmla="*/ 34 w 921577"/>
                      <a:gd name="connsiteY0" fmla="*/ 218057 h 331822"/>
                      <a:gd name="connsiteX1" fmla="*/ 494143 w 921577"/>
                      <a:gd name="connsiteY1" fmla="*/ 192 h 331822"/>
                      <a:gd name="connsiteX2" fmla="*/ 921577 w 921577"/>
                      <a:gd name="connsiteY2" fmla="*/ 258539 h 331822"/>
                      <a:gd name="connsiteX3" fmla="*/ 517955 w 921577"/>
                      <a:gd name="connsiteY3" fmla="*/ 304954 h 331822"/>
                      <a:gd name="connsiteX4" fmla="*/ 34 w 921577"/>
                      <a:gd name="connsiteY4" fmla="*/ 218057 h 331822"/>
                      <a:gd name="connsiteX0" fmla="*/ 34 w 921577"/>
                      <a:gd name="connsiteY0" fmla="*/ 218057 h 342993"/>
                      <a:gd name="connsiteX1" fmla="*/ 494143 w 921577"/>
                      <a:gd name="connsiteY1" fmla="*/ 192 h 342993"/>
                      <a:gd name="connsiteX2" fmla="*/ 921577 w 921577"/>
                      <a:gd name="connsiteY2" fmla="*/ 258539 h 342993"/>
                      <a:gd name="connsiteX3" fmla="*/ 517955 w 921577"/>
                      <a:gd name="connsiteY3" fmla="*/ 304954 h 342993"/>
                      <a:gd name="connsiteX4" fmla="*/ 34 w 921577"/>
                      <a:gd name="connsiteY4" fmla="*/ 218057 h 342993"/>
                      <a:gd name="connsiteX0" fmla="*/ 22 w 921565"/>
                      <a:gd name="connsiteY0" fmla="*/ 218046 h 318209"/>
                      <a:gd name="connsiteX1" fmla="*/ 494131 w 921565"/>
                      <a:gd name="connsiteY1" fmla="*/ 181 h 318209"/>
                      <a:gd name="connsiteX2" fmla="*/ 921565 w 921565"/>
                      <a:gd name="connsiteY2" fmla="*/ 258528 h 318209"/>
                      <a:gd name="connsiteX3" fmla="*/ 513180 w 921565"/>
                      <a:gd name="connsiteY3" fmla="*/ 240649 h 318209"/>
                      <a:gd name="connsiteX4" fmla="*/ 22 w 921565"/>
                      <a:gd name="connsiteY4" fmla="*/ 218046 h 318209"/>
                      <a:gd name="connsiteX0" fmla="*/ 22 w 921565"/>
                      <a:gd name="connsiteY0" fmla="*/ 218046 h 340268"/>
                      <a:gd name="connsiteX1" fmla="*/ 494131 w 921565"/>
                      <a:gd name="connsiteY1" fmla="*/ 181 h 340268"/>
                      <a:gd name="connsiteX2" fmla="*/ 921565 w 921565"/>
                      <a:gd name="connsiteY2" fmla="*/ 258528 h 340268"/>
                      <a:gd name="connsiteX3" fmla="*/ 513180 w 921565"/>
                      <a:gd name="connsiteY3" fmla="*/ 240649 h 340268"/>
                      <a:gd name="connsiteX4" fmla="*/ 22 w 921565"/>
                      <a:gd name="connsiteY4" fmla="*/ 218046 h 340268"/>
                      <a:gd name="connsiteX0" fmla="*/ 2 w 921545"/>
                      <a:gd name="connsiteY0" fmla="*/ 220424 h 342646"/>
                      <a:gd name="connsiteX1" fmla="*/ 517923 w 921545"/>
                      <a:gd name="connsiteY1" fmla="*/ 178 h 342646"/>
                      <a:gd name="connsiteX2" fmla="*/ 921545 w 921545"/>
                      <a:gd name="connsiteY2" fmla="*/ 260906 h 342646"/>
                      <a:gd name="connsiteX3" fmla="*/ 513160 w 921545"/>
                      <a:gd name="connsiteY3" fmla="*/ 243027 h 342646"/>
                      <a:gd name="connsiteX4" fmla="*/ 2 w 921545"/>
                      <a:gd name="connsiteY4" fmla="*/ 220424 h 342646"/>
                      <a:gd name="connsiteX0" fmla="*/ 2 w 921545"/>
                      <a:gd name="connsiteY0" fmla="*/ 220288 h 342510"/>
                      <a:gd name="connsiteX1" fmla="*/ 517923 w 921545"/>
                      <a:gd name="connsiteY1" fmla="*/ 42 h 342510"/>
                      <a:gd name="connsiteX2" fmla="*/ 921545 w 921545"/>
                      <a:gd name="connsiteY2" fmla="*/ 260770 h 342510"/>
                      <a:gd name="connsiteX3" fmla="*/ 513160 w 921545"/>
                      <a:gd name="connsiteY3" fmla="*/ 242891 h 342510"/>
                      <a:gd name="connsiteX4" fmla="*/ 2 w 921545"/>
                      <a:gd name="connsiteY4" fmla="*/ 220288 h 342510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4449 w 749804"/>
                      <a:gd name="connsiteY0" fmla="*/ 93794 h 375291"/>
                      <a:gd name="connsiteX1" fmla="*/ 346182 w 749804"/>
                      <a:gd name="connsiteY1" fmla="*/ 32823 h 375291"/>
                      <a:gd name="connsiteX2" fmla="*/ 749804 w 749804"/>
                      <a:gd name="connsiteY2" fmla="*/ 293551 h 375291"/>
                      <a:gd name="connsiteX3" fmla="*/ 341419 w 749804"/>
                      <a:gd name="connsiteY3" fmla="*/ 275672 h 375291"/>
                      <a:gd name="connsiteX4" fmla="*/ 4449 w 749804"/>
                      <a:gd name="connsiteY4" fmla="*/ 93794 h 3752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49804" h="375291">
                        <a:moveTo>
                          <a:pt x="4449" y="93794"/>
                        </a:moveTo>
                        <a:cubicBezTo>
                          <a:pt x="42730" y="-76323"/>
                          <a:pt x="92579" y="37982"/>
                          <a:pt x="346182" y="32823"/>
                        </a:cubicBezTo>
                        <a:cubicBezTo>
                          <a:pt x="599785" y="27664"/>
                          <a:pt x="749804" y="167967"/>
                          <a:pt x="749804" y="293551"/>
                        </a:cubicBezTo>
                        <a:cubicBezTo>
                          <a:pt x="749804" y="419135"/>
                          <a:pt x="499772" y="389575"/>
                          <a:pt x="341419" y="275672"/>
                        </a:cubicBezTo>
                        <a:cubicBezTo>
                          <a:pt x="183066" y="161769"/>
                          <a:pt x="-33832" y="263911"/>
                          <a:pt x="4449" y="93794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44" name="円/楕円 32"/>
                  <p:cNvSpPr/>
                  <p:nvPr/>
                </p:nvSpPr>
                <p:spPr>
                  <a:xfrm rot="1534639">
                    <a:off x="1822236" y="4405820"/>
                    <a:ext cx="342707" cy="11986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45" name="円/楕円 32"/>
                  <p:cNvSpPr/>
                  <p:nvPr/>
                </p:nvSpPr>
                <p:spPr>
                  <a:xfrm rot="1295949">
                    <a:off x="1787329" y="4444971"/>
                    <a:ext cx="387473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46" name="円/楕円 32"/>
                  <p:cNvSpPr/>
                  <p:nvPr/>
                </p:nvSpPr>
                <p:spPr>
                  <a:xfrm rot="1011749">
                    <a:off x="1756613" y="4466338"/>
                    <a:ext cx="352424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47" name="円/楕円 32"/>
                  <p:cNvSpPr/>
                  <p:nvPr/>
                </p:nvSpPr>
                <p:spPr>
                  <a:xfrm rot="1011749">
                    <a:off x="1714531" y="4491696"/>
                    <a:ext cx="247156" cy="13502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1239" name="フリーフォーム 1238"/>
              <p:cNvSpPr/>
              <p:nvPr/>
            </p:nvSpPr>
            <p:spPr>
              <a:xfrm>
                <a:off x="4935157" y="1022784"/>
                <a:ext cx="1127398" cy="1292033"/>
              </a:xfrm>
              <a:custGeom>
                <a:avLst/>
                <a:gdLst>
                  <a:gd name="connsiteX0" fmla="*/ 862145 w 1127398"/>
                  <a:gd name="connsiteY0" fmla="*/ 0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862145 w 1127398"/>
                  <a:gd name="connsiteY0" fmla="*/ 0 h 1292033"/>
                  <a:gd name="connsiteX1" fmla="*/ 968513 w 1127398"/>
                  <a:gd name="connsiteY1" fmla="*/ 163536 h 1292033"/>
                  <a:gd name="connsiteX2" fmla="*/ 1070113 w 1127398"/>
                  <a:gd name="connsiteY2" fmla="*/ 331813 h 1292033"/>
                  <a:gd name="connsiteX3" fmla="*/ 1084714 w 1127398"/>
                  <a:gd name="connsiteY3" fmla="*/ 733583 h 1292033"/>
                  <a:gd name="connsiteX4" fmla="*/ 890041 w 1127398"/>
                  <a:gd name="connsiteY4" fmla="*/ 1289960 h 1292033"/>
                  <a:gd name="connsiteX5" fmla="*/ 833274 w 1127398"/>
                  <a:gd name="connsiteY5" fmla="*/ 1289882 h 1292033"/>
                  <a:gd name="connsiteX6" fmla="*/ 822618 w 1127398"/>
                  <a:gd name="connsiteY6" fmla="*/ 1292033 h 1292033"/>
                  <a:gd name="connsiteX7" fmla="*/ 466520 w 1127398"/>
                  <a:gd name="connsiteY7" fmla="*/ 1291142 h 1292033"/>
                  <a:gd name="connsiteX8" fmla="*/ 14455 w 1127398"/>
                  <a:gd name="connsiteY8" fmla="*/ 1198125 h 1292033"/>
                  <a:gd name="connsiteX9" fmla="*/ 344114 w 1127398"/>
                  <a:gd name="connsiteY9" fmla="*/ 848175 h 1292033"/>
                  <a:gd name="connsiteX10" fmla="*/ 582297 w 1127398"/>
                  <a:gd name="connsiteY10" fmla="*/ 500044 h 1292033"/>
                  <a:gd name="connsiteX11" fmla="*/ 584497 w 1127398"/>
                  <a:gd name="connsiteY11" fmla="*/ 497093 h 1292033"/>
                  <a:gd name="connsiteX12" fmla="*/ 632805 w 1127398"/>
                  <a:gd name="connsiteY12" fmla="*/ 378450 h 1292033"/>
                  <a:gd name="connsiteX13" fmla="*/ 862145 w 1127398"/>
                  <a:gd name="connsiteY13" fmla="*/ 0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13" fmla="*/ 1059953 w 1127398"/>
                  <a:gd name="connsiteY13" fmla="*/ 254976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1070113 w 1127398"/>
                  <a:gd name="connsiteY0" fmla="*/ 331813 h 1292033"/>
                  <a:gd name="connsiteX1" fmla="*/ 1084714 w 1127398"/>
                  <a:gd name="connsiteY1" fmla="*/ 733583 h 1292033"/>
                  <a:gd name="connsiteX2" fmla="*/ 890041 w 1127398"/>
                  <a:gd name="connsiteY2" fmla="*/ 1289960 h 1292033"/>
                  <a:gd name="connsiteX3" fmla="*/ 833274 w 1127398"/>
                  <a:gd name="connsiteY3" fmla="*/ 1289882 h 1292033"/>
                  <a:gd name="connsiteX4" fmla="*/ 822618 w 1127398"/>
                  <a:gd name="connsiteY4" fmla="*/ 1292033 h 1292033"/>
                  <a:gd name="connsiteX5" fmla="*/ 466520 w 1127398"/>
                  <a:gd name="connsiteY5" fmla="*/ 1291142 h 1292033"/>
                  <a:gd name="connsiteX6" fmla="*/ 14455 w 1127398"/>
                  <a:gd name="connsiteY6" fmla="*/ 1198125 h 1292033"/>
                  <a:gd name="connsiteX7" fmla="*/ 344114 w 1127398"/>
                  <a:gd name="connsiteY7" fmla="*/ 848175 h 1292033"/>
                  <a:gd name="connsiteX8" fmla="*/ 582297 w 1127398"/>
                  <a:gd name="connsiteY8" fmla="*/ 500044 h 1292033"/>
                  <a:gd name="connsiteX9" fmla="*/ 584497 w 1127398"/>
                  <a:gd name="connsiteY9" fmla="*/ 497093 h 1292033"/>
                  <a:gd name="connsiteX10" fmla="*/ 632805 w 1127398"/>
                  <a:gd name="connsiteY10" fmla="*/ 378450 h 1292033"/>
                  <a:gd name="connsiteX11" fmla="*/ 862145 w 1127398"/>
                  <a:gd name="connsiteY11" fmla="*/ 0 h 1292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7398" h="1292033">
                    <a:moveTo>
                      <a:pt x="1070113" y="331813"/>
                    </a:moveTo>
                    <a:cubicBezTo>
                      <a:pt x="1107208" y="454077"/>
                      <a:pt x="1144356" y="574199"/>
                      <a:pt x="1084714" y="733583"/>
                    </a:cubicBezTo>
                    <a:cubicBezTo>
                      <a:pt x="1200102" y="1209108"/>
                      <a:pt x="1063499" y="1282376"/>
                      <a:pt x="890041" y="1289960"/>
                    </a:cubicBezTo>
                    <a:lnTo>
                      <a:pt x="833274" y="1289882"/>
                    </a:lnTo>
                    <a:lnTo>
                      <a:pt x="822618" y="1292033"/>
                    </a:lnTo>
                    <a:lnTo>
                      <a:pt x="466520" y="1291142"/>
                    </a:lnTo>
                    <a:cubicBezTo>
                      <a:pt x="268421" y="1298046"/>
                      <a:pt x="59135" y="1232488"/>
                      <a:pt x="14455" y="1198125"/>
                    </a:cubicBezTo>
                    <a:cubicBezTo>
                      <a:pt x="-57034" y="1143145"/>
                      <a:pt x="149895" y="1058059"/>
                      <a:pt x="344114" y="848175"/>
                    </a:cubicBezTo>
                    <a:cubicBezTo>
                      <a:pt x="450328" y="733396"/>
                      <a:pt x="522499" y="589412"/>
                      <a:pt x="582297" y="500044"/>
                    </a:cubicBezTo>
                    <a:lnTo>
                      <a:pt x="584497" y="497093"/>
                    </a:lnTo>
                    <a:lnTo>
                      <a:pt x="632805" y="378450"/>
                    </a:lnTo>
                    <a:cubicBezTo>
                      <a:pt x="716630" y="184341"/>
                      <a:pt x="810294" y="13654"/>
                      <a:pt x="862145" y="0"/>
                    </a:cubicBezTo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3300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40" name="フリーフォーム 1239"/>
              <p:cNvSpPr/>
              <p:nvPr/>
            </p:nvSpPr>
            <p:spPr>
              <a:xfrm flipH="1">
                <a:off x="6699279" y="1022784"/>
                <a:ext cx="1127398" cy="1292033"/>
              </a:xfrm>
              <a:custGeom>
                <a:avLst/>
                <a:gdLst>
                  <a:gd name="connsiteX0" fmla="*/ 862145 w 1127398"/>
                  <a:gd name="connsiteY0" fmla="*/ 0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862145 w 1127398"/>
                  <a:gd name="connsiteY0" fmla="*/ 0 h 1292033"/>
                  <a:gd name="connsiteX1" fmla="*/ 968513 w 1127398"/>
                  <a:gd name="connsiteY1" fmla="*/ 163536 h 1292033"/>
                  <a:gd name="connsiteX2" fmla="*/ 1070113 w 1127398"/>
                  <a:gd name="connsiteY2" fmla="*/ 331813 h 1292033"/>
                  <a:gd name="connsiteX3" fmla="*/ 1084714 w 1127398"/>
                  <a:gd name="connsiteY3" fmla="*/ 733583 h 1292033"/>
                  <a:gd name="connsiteX4" fmla="*/ 890041 w 1127398"/>
                  <a:gd name="connsiteY4" fmla="*/ 1289960 h 1292033"/>
                  <a:gd name="connsiteX5" fmla="*/ 833274 w 1127398"/>
                  <a:gd name="connsiteY5" fmla="*/ 1289882 h 1292033"/>
                  <a:gd name="connsiteX6" fmla="*/ 822618 w 1127398"/>
                  <a:gd name="connsiteY6" fmla="*/ 1292033 h 1292033"/>
                  <a:gd name="connsiteX7" fmla="*/ 466520 w 1127398"/>
                  <a:gd name="connsiteY7" fmla="*/ 1291142 h 1292033"/>
                  <a:gd name="connsiteX8" fmla="*/ 14455 w 1127398"/>
                  <a:gd name="connsiteY8" fmla="*/ 1198125 h 1292033"/>
                  <a:gd name="connsiteX9" fmla="*/ 344114 w 1127398"/>
                  <a:gd name="connsiteY9" fmla="*/ 848175 h 1292033"/>
                  <a:gd name="connsiteX10" fmla="*/ 582297 w 1127398"/>
                  <a:gd name="connsiteY10" fmla="*/ 500044 h 1292033"/>
                  <a:gd name="connsiteX11" fmla="*/ 584497 w 1127398"/>
                  <a:gd name="connsiteY11" fmla="*/ 497093 h 1292033"/>
                  <a:gd name="connsiteX12" fmla="*/ 632805 w 1127398"/>
                  <a:gd name="connsiteY12" fmla="*/ 378450 h 1292033"/>
                  <a:gd name="connsiteX13" fmla="*/ 862145 w 1127398"/>
                  <a:gd name="connsiteY13" fmla="*/ 0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13" fmla="*/ 1059953 w 1127398"/>
                  <a:gd name="connsiteY13" fmla="*/ 254976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1070113 w 1127398"/>
                  <a:gd name="connsiteY0" fmla="*/ 331813 h 1292033"/>
                  <a:gd name="connsiteX1" fmla="*/ 1084714 w 1127398"/>
                  <a:gd name="connsiteY1" fmla="*/ 733583 h 1292033"/>
                  <a:gd name="connsiteX2" fmla="*/ 890041 w 1127398"/>
                  <a:gd name="connsiteY2" fmla="*/ 1289960 h 1292033"/>
                  <a:gd name="connsiteX3" fmla="*/ 833274 w 1127398"/>
                  <a:gd name="connsiteY3" fmla="*/ 1289882 h 1292033"/>
                  <a:gd name="connsiteX4" fmla="*/ 822618 w 1127398"/>
                  <a:gd name="connsiteY4" fmla="*/ 1292033 h 1292033"/>
                  <a:gd name="connsiteX5" fmla="*/ 466520 w 1127398"/>
                  <a:gd name="connsiteY5" fmla="*/ 1291142 h 1292033"/>
                  <a:gd name="connsiteX6" fmla="*/ 14455 w 1127398"/>
                  <a:gd name="connsiteY6" fmla="*/ 1198125 h 1292033"/>
                  <a:gd name="connsiteX7" fmla="*/ 344114 w 1127398"/>
                  <a:gd name="connsiteY7" fmla="*/ 848175 h 1292033"/>
                  <a:gd name="connsiteX8" fmla="*/ 582297 w 1127398"/>
                  <a:gd name="connsiteY8" fmla="*/ 500044 h 1292033"/>
                  <a:gd name="connsiteX9" fmla="*/ 584497 w 1127398"/>
                  <a:gd name="connsiteY9" fmla="*/ 497093 h 1292033"/>
                  <a:gd name="connsiteX10" fmla="*/ 632805 w 1127398"/>
                  <a:gd name="connsiteY10" fmla="*/ 378450 h 1292033"/>
                  <a:gd name="connsiteX11" fmla="*/ 862145 w 1127398"/>
                  <a:gd name="connsiteY11" fmla="*/ 0 h 1292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7398" h="1292033">
                    <a:moveTo>
                      <a:pt x="1070113" y="331813"/>
                    </a:moveTo>
                    <a:cubicBezTo>
                      <a:pt x="1107208" y="454077"/>
                      <a:pt x="1144356" y="574199"/>
                      <a:pt x="1084714" y="733583"/>
                    </a:cubicBezTo>
                    <a:cubicBezTo>
                      <a:pt x="1200102" y="1209108"/>
                      <a:pt x="1063499" y="1282376"/>
                      <a:pt x="890041" y="1289960"/>
                    </a:cubicBezTo>
                    <a:lnTo>
                      <a:pt x="833274" y="1289882"/>
                    </a:lnTo>
                    <a:lnTo>
                      <a:pt x="822618" y="1292033"/>
                    </a:lnTo>
                    <a:lnTo>
                      <a:pt x="466520" y="1291142"/>
                    </a:lnTo>
                    <a:cubicBezTo>
                      <a:pt x="268421" y="1298046"/>
                      <a:pt x="59135" y="1232488"/>
                      <a:pt x="14455" y="1198125"/>
                    </a:cubicBezTo>
                    <a:cubicBezTo>
                      <a:pt x="-57034" y="1143145"/>
                      <a:pt x="149895" y="1058059"/>
                      <a:pt x="344114" y="848175"/>
                    </a:cubicBezTo>
                    <a:cubicBezTo>
                      <a:pt x="450328" y="733396"/>
                      <a:pt x="522499" y="589412"/>
                      <a:pt x="582297" y="500044"/>
                    </a:cubicBezTo>
                    <a:lnTo>
                      <a:pt x="584497" y="497093"/>
                    </a:lnTo>
                    <a:lnTo>
                      <a:pt x="632805" y="378450"/>
                    </a:lnTo>
                    <a:cubicBezTo>
                      <a:pt x="716630" y="184341"/>
                      <a:pt x="810294" y="13654"/>
                      <a:pt x="862145" y="0"/>
                    </a:cubicBezTo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3300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211" name="グループ化 1210"/>
            <p:cNvGrpSpPr/>
            <p:nvPr/>
          </p:nvGrpSpPr>
          <p:grpSpPr>
            <a:xfrm>
              <a:off x="7030998" y="2163473"/>
              <a:ext cx="709081" cy="775576"/>
              <a:chOff x="4869758" y="2548284"/>
              <a:chExt cx="1024362" cy="1120423"/>
            </a:xfrm>
          </p:grpSpPr>
          <p:sp>
            <p:nvSpPr>
              <p:cNvPr id="1212" name="円/楕円 708"/>
              <p:cNvSpPr/>
              <p:nvPr/>
            </p:nvSpPr>
            <p:spPr>
              <a:xfrm>
                <a:off x="4893797" y="2548284"/>
                <a:ext cx="976281" cy="899359"/>
              </a:xfrm>
              <a:custGeom>
                <a:avLst/>
                <a:gdLst/>
                <a:ahLst/>
                <a:cxnLst/>
                <a:rect l="l" t="t" r="r" b="b"/>
                <a:pathLst>
                  <a:path w="795397" h="634204">
                    <a:moveTo>
                      <a:pt x="317102" y="0"/>
                    </a:moveTo>
                    <a:cubicBezTo>
                      <a:pt x="345067" y="0"/>
                      <a:pt x="372186" y="3620"/>
                      <a:pt x="397699" y="11623"/>
                    </a:cubicBezTo>
                    <a:cubicBezTo>
                      <a:pt x="423212" y="3620"/>
                      <a:pt x="450331" y="0"/>
                      <a:pt x="478295" y="0"/>
                    </a:cubicBezTo>
                    <a:cubicBezTo>
                      <a:pt x="653426" y="0"/>
                      <a:pt x="795397" y="141971"/>
                      <a:pt x="795397" y="317102"/>
                    </a:cubicBezTo>
                    <a:cubicBezTo>
                      <a:pt x="795397" y="492233"/>
                      <a:pt x="653426" y="634204"/>
                      <a:pt x="478295" y="634204"/>
                    </a:cubicBezTo>
                    <a:cubicBezTo>
                      <a:pt x="450331" y="634204"/>
                      <a:pt x="423212" y="630584"/>
                      <a:pt x="397699" y="622581"/>
                    </a:cubicBezTo>
                    <a:cubicBezTo>
                      <a:pt x="372186" y="630584"/>
                      <a:pt x="345067" y="634204"/>
                      <a:pt x="317102" y="634204"/>
                    </a:cubicBezTo>
                    <a:cubicBezTo>
                      <a:pt x="141971" y="634204"/>
                      <a:pt x="0" y="492233"/>
                      <a:pt x="0" y="317102"/>
                    </a:cubicBezTo>
                    <a:cubicBezTo>
                      <a:pt x="0" y="141971"/>
                      <a:pt x="141971" y="0"/>
                      <a:pt x="31710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213" name="グループ化 1212"/>
              <p:cNvGrpSpPr/>
              <p:nvPr/>
            </p:nvGrpSpPr>
            <p:grpSpPr>
              <a:xfrm>
                <a:off x="4869758" y="2756569"/>
                <a:ext cx="1024362" cy="828353"/>
                <a:chOff x="2791855" y="2166827"/>
                <a:chExt cx="1150919" cy="895689"/>
              </a:xfrm>
              <a:solidFill>
                <a:srgbClr val="FFCC99"/>
              </a:solidFill>
            </p:grpSpPr>
            <p:grpSp>
              <p:nvGrpSpPr>
                <p:cNvPr id="1223" name="グループ化 1222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228" name="円/楕円 270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29" name="円/楕円 271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224" name="グループ化 1223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226" name="円/楕円 268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27" name="円/楕円 269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225" name="円/楕円 267"/>
                <p:cNvSpPr/>
                <p:nvPr/>
              </p:nvSpPr>
              <p:spPr>
                <a:xfrm>
                  <a:off x="2902858" y="2166827"/>
                  <a:ext cx="928915" cy="895689"/>
                </a:xfrm>
                <a:custGeom>
                  <a:avLst/>
                  <a:gdLst>
                    <a:gd name="connsiteX0" fmla="*/ 0 w 826769"/>
                    <a:gd name="connsiteY0" fmla="*/ 483233 h 966465"/>
                    <a:gd name="connsiteX1" fmla="*/ 413385 w 826769"/>
                    <a:gd name="connsiteY1" fmla="*/ 0 h 966465"/>
                    <a:gd name="connsiteX2" fmla="*/ 826770 w 826769"/>
                    <a:gd name="connsiteY2" fmla="*/ 483233 h 966465"/>
                    <a:gd name="connsiteX3" fmla="*/ 413385 w 826769"/>
                    <a:gd name="connsiteY3" fmla="*/ 966466 h 966465"/>
                    <a:gd name="connsiteX4" fmla="*/ 0 w 826769"/>
                    <a:gd name="connsiteY4" fmla="*/ 483233 h 966465"/>
                    <a:gd name="connsiteX0" fmla="*/ 0 w 826770"/>
                    <a:gd name="connsiteY0" fmla="*/ 483233 h 966466"/>
                    <a:gd name="connsiteX1" fmla="*/ 413385 w 826770"/>
                    <a:gd name="connsiteY1" fmla="*/ 0 h 966466"/>
                    <a:gd name="connsiteX2" fmla="*/ 826770 w 826770"/>
                    <a:gd name="connsiteY2" fmla="*/ 483233 h 966466"/>
                    <a:gd name="connsiteX3" fmla="*/ 413385 w 826770"/>
                    <a:gd name="connsiteY3" fmla="*/ 966466 h 966466"/>
                    <a:gd name="connsiteX4" fmla="*/ 0 w 826770"/>
                    <a:gd name="connsiteY4" fmla="*/ 483233 h 966466"/>
                    <a:gd name="connsiteX0" fmla="*/ 0 w 826770"/>
                    <a:gd name="connsiteY0" fmla="*/ 483233 h 966466"/>
                    <a:gd name="connsiteX1" fmla="*/ 413385 w 826770"/>
                    <a:gd name="connsiteY1" fmla="*/ 0 h 966466"/>
                    <a:gd name="connsiteX2" fmla="*/ 826770 w 826770"/>
                    <a:gd name="connsiteY2" fmla="*/ 483233 h 966466"/>
                    <a:gd name="connsiteX3" fmla="*/ 413385 w 826770"/>
                    <a:gd name="connsiteY3" fmla="*/ 966466 h 966466"/>
                    <a:gd name="connsiteX4" fmla="*/ 0 w 826770"/>
                    <a:gd name="connsiteY4" fmla="*/ 483233 h 966466"/>
                    <a:gd name="connsiteX0" fmla="*/ 0 w 826770"/>
                    <a:gd name="connsiteY0" fmla="*/ 345120 h 828353"/>
                    <a:gd name="connsiteX1" fmla="*/ 408623 w 826770"/>
                    <a:gd name="connsiteY1" fmla="*/ 0 h 828353"/>
                    <a:gd name="connsiteX2" fmla="*/ 826770 w 826770"/>
                    <a:gd name="connsiteY2" fmla="*/ 345120 h 828353"/>
                    <a:gd name="connsiteX3" fmla="*/ 413385 w 826770"/>
                    <a:gd name="connsiteY3" fmla="*/ 828353 h 828353"/>
                    <a:gd name="connsiteX4" fmla="*/ 0 w 826770"/>
                    <a:gd name="connsiteY4" fmla="*/ 345120 h 8283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6770" h="828353">
                      <a:moveTo>
                        <a:pt x="0" y="345120"/>
                      </a:moveTo>
                      <a:cubicBezTo>
                        <a:pt x="0" y="78238"/>
                        <a:pt x="180317" y="0"/>
                        <a:pt x="408623" y="0"/>
                      </a:cubicBezTo>
                      <a:cubicBezTo>
                        <a:pt x="636929" y="0"/>
                        <a:pt x="826770" y="78238"/>
                        <a:pt x="826770" y="345120"/>
                      </a:cubicBezTo>
                      <a:cubicBezTo>
                        <a:pt x="826770" y="612002"/>
                        <a:pt x="641691" y="828353"/>
                        <a:pt x="413385" y="828353"/>
                      </a:cubicBezTo>
                      <a:cubicBezTo>
                        <a:pt x="185079" y="828353"/>
                        <a:pt x="0" y="612002"/>
                        <a:pt x="0" y="34512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214" name="円/楕円 27"/>
              <p:cNvSpPr/>
              <p:nvPr/>
            </p:nvSpPr>
            <p:spPr>
              <a:xfrm>
                <a:off x="5283604" y="3447644"/>
                <a:ext cx="201596" cy="38902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-1 w 3210417"/>
                  <a:gd name="connsiteY0" fmla="*/ 52804 h 399089"/>
                  <a:gd name="connsiteX1" fmla="*/ 1605199 w 3210417"/>
                  <a:gd name="connsiteY1" fmla="*/ 16269 h 399089"/>
                  <a:gd name="connsiteX2" fmla="*/ 3210417 w 3210417"/>
                  <a:gd name="connsiteY2" fmla="*/ 52804 h 399089"/>
                  <a:gd name="connsiteX3" fmla="*/ 1605208 w 3210417"/>
                  <a:gd name="connsiteY3" fmla="*/ 399089 h 399089"/>
                  <a:gd name="connsiteX4" fmla="*/ -1 w 3210417"/>
                  <a:gd name="connsiteY4" fmla="*/ 52804 h 399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17" h="399089">
                    <a:moveTo>
                      <a:pt x="-1" y="52804"/>
                    </a:moveTo>
                    <a:cubicBezTo>
                      <a:pt x="-2" y="-10999"/>
                      <a:pt x="718667" y="16269"/>
                      <a:pt x="1605199" y="16269"/>
                    </a:cubicBezTo>
                    <a:cubicBezTo>
                      <a:pt x="2491731" y="16269"/>
                      <a:pt x="3210417" y="-38438"/>
                      <a:pt x="3210417" y="52804"/>
                    </a:cubicBezTo>
                    <a:cubicBezTo>
                      <a:pt x="3210417" y="144046"/>
                      <a:pt x="2491740" y="399089"/>
                      <a:pt x="1605208" y="399089"/>
                    </a:cubicBezTo>
                    <a:cubicBezTo>
                      <a:pt x="718676" y="399089"/>
                      <a:pt x="1" y="116607"/>
                      <a:pt x="-1" y="5280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5" name="円/楕円 27"/>
              <p:cNvSpPr/>
              <p:nvPr/>
            </p:nvSpPr>
            <p:spPr>
              <a:xfrm rot="10800000">
                <a:off x="5045687" y="3026262"/>
                <a:ext cx="201600" cy="357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6" name="円/楕円 27"/>
              <p:cNvSpPr/>
              <p:nvPr/>
            </p:nvSpPr>
            <p:spPr>
              <a:xfrm rot="10800000">
                <a:off x="5503034" y="3026262"/>
                <a:ext cx="201600" cy="357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7" name="正方形/長方形 67"/>
              <p:cNvSpPr/>
              <p:nvPr/>
            </p:nvSpPr>
            <p:spPr>
              <a:xfrm>
                <a:off x="5353635" y="3324048"/>
                <a:ext cx="61529" cy="31538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8" name="月 1217"/>
              <p:cNvSpPr/>
              <p:nvPr/>
            </p:nvSpPr>
            <p:spPr>
              <a:xfrm>
                <a:off x="4942358" y="2716677"/>
                <a:ext cx="156085" cy="952030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9" name="月 1218"/>
              <p:cNvSpPr/>
              <p:nvPr/>
            </p:nvSpPr>
            <p:spPr>
              <a:xfrm flipH="1">
                <a:off x="5667153" y="2716677"/>
                <a:ext cx="156085" cy="952030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20" name="フリーフォーム 1219"/>
              <p:cNvSpPr/>
              <p:nvPr/>
            </p:nvSpPr>
            <p:spPr>
              <a:xfrm flipH="1">
                <a:off x="5067001" y="2684541"/>
                <a:ext cx="630870" cy="367794"/>
              </a:xfrm>
              <a:custGeom>
                <a:avLst/>
                <a:gdLst>
                  <a:gd name="connsiteX0" fmla="*/ 109350 w 630870"/>
                  <a:gd name="connsiteY0" fmla="*/ 59118 h 367794"/>
                  <a:gd name="connsiteX1" fmla="*/ 47970 w 630870"/>
                  <a:gd name="connsiteY1" fmla="*/ 197828 h 367794"/>
                  <a:gd name="connsiteX2" fmla="*/ 109350 w 630870"/>
                  <a:gd name="connsiteY2" fmla="*/ 336538 h 367794"/>
                  <a:gd name="connsiteX3" fmla="*/ 78660 w 630870"/>
                  <a:gd name="connsiteY3" fmla="*/ 197828 h 367794"/>
                  <a:gd name="connsiteX4" fmla="*/ 109350 w 630870"/>
                  <a:gd name="connsiteY4" fmla="*/ 59118 h 367794"/>
                  <a:gd name="connsiteX5" fmla="*/ 437082 w 630870"/>
                  <a:gd name="connsiteY5" fmla="*/ 44698 h 367794"/>
                  <a:gd name="connsiteX6" fmla="*/ 467772 w 630870"/>
                  <a:gd name="connsiteY6" fmla="*/ 183408 h 367794"/>
                  <a:gd name="connsiteX7" fmla="*/ 437082 w 630870"/>
                  <a:gd name="connsiteY7" fmla="*/ 322118 h 367794"/>
                  <a:gd name="connsiteX8" fmla="*/ 498462 w 630870"/>
                  <a:gd name="connsiteY8" fmla="*/ 183408 h 367794"/>
                  <a:gd name="connsiteX9" fmla="*/ 437082 w 630870"/>
                  <a:gd name="connsiteY9" fmla="*/ 44698 h 367794"/>
                  <a:gd name="connsiteX10" fmla="*/ 72299 w 630870"/>
                  <a:gd name="connsiteY10" fmla="*/ 31256 h 367794"/>
                  <a:gd name="connsiteX11" fmla="*/ 0 w 630870"/>
                  <a:gd name="connsiteY11" fmla="*/ 199525 h 367794"/>
                  <a:gd name="connsiteX12" fmla="*/ 72299 w 630870"/>
                  <a:gd name="connsiteY12" fmla="*/ 367794 h 367794"/>
                  <a:gd name="connsiteX13" fmla="*/ 36149 w 630870"/>
                  <a:gd name="connsiteY13" fmla="*/ 199525 h 367794"/>
                  <a:gd name="connsiteX14" fmla="*/ 72299 w 630870"/>
                  <a:gd name="connsiteY14" fmla="*/ 31256 h 367794"/>
                  <a:gd name="connsiteX15" fmla="*/ 558571 w 630870"/>
                  <a:gd name="connsiteY15" fmla="*/ 31256 h 367794"/>
                  <a:gd name="connsiteX16" fmla="*/ 594721 w 630870"/>
                  <a:gd name="connsiteY16" fmla="*/ 199525 h 367794"/>
                  <a:gd name="connsiteX17" fmla="*/ 558571 w 630870"/>
                  <a:gd name="connsiteY17" fmla="*/ 367794 h 367794"/>
                  <a:gd name="connsiteX18" fmla="*/ 630870 w 630870"/>
                  <a:gd name="connsiteY18" fmla="*/ 199525 h 367794"/>
                  <a:gd name="connsiteX19" fmla="*/ 558571 w 630870"/>
                  <a:gd name="connsiteY19" fmla="*/ 31256 h 367794"/>
                  <a:gd name="connsiteX20" fmla="*/ 161211 w 630870"/>
                  <a:gd name="connsiteY20" fmla="*/ 13764 h 367794"/>
                  <a:gd name="connsiteX21" fmla="*/ 88912 w 630870"/>
                  <a:gd name="connsiteY21" fmla="*/ 182033 h 367794"/>
                  <a:gd name="connsiteX22" fmla="*/ 161211 w 630870"/>
                  <a:gd name="connsiteY22" fmla="*/ 350302 h 367794"/>
                  <a:gd name="connsiteX23" fmla="*/ 134602 w 630870"/>
                  <a:gd name="connsiteY23" fmla="*/ 276098 h 367794"/>
                  <a:gd name="connsiteX24" fmla="*/ 131913 w 630870"/>
                  <a:gd name="connsiteY24" fmla="*/ 249585 h 367794"/>
                  <a:gd name="connsiteX25" fmla="*/ 141432 w 630870"/>
                  <a:gd name="connsiteY25" fmla="*/ 281491 h 367794"/>
                  <a:gd name="connsiteX26" fmla="*/ 184834 w 630870"/>
                  <a:gd name="connsiteY26" fmla="*/ 322118 h 367794"/>
                  <a:gd name="connsiteX27" fmla="*/ 154144 w 630870"/>
                  <a:gd name="connsiteY27" fmla="*/ 183408 h 367794"/>
                  <a:gd name="connsiteX28" fmla="*/ 184834 w 630870"/>
                  <a:gd name="connsiteY28" fmla="*/ 44698 h 367794"/>
                  <a:gd name="connsiteX29" fmla="*/ 141432 w 630870"/>
                  <a:gd name="connsiteY29" fmla="*/ 85326 h 367794"/>
                  <a:gd name="connsiteX30" fmla="*/ 131490 w 630870"/>
                  <a:gd name="connsiteY30" fmla="*/ 118648 h 367794"/>
                  <a:gd name="connsiteX31" fmla="*/ 134602 w 630870"/>
                  <a:gd name="connsiteY31" fmla="*/ 87968 h 367794"/>
                  <a:gd name="connsiteX32" fmla="*/ 161211 w 630870"/>
                  <a:gd name="connsiteY32" fmla="*/ 13764 h 367794"/>
                  <a:gd name="connsiteX33" fmla="*/ 469660 w 630870"/>
                  <a:gd name="connsiteY33" fmla="*/ 13764 h 367794"/>
                  <a:gd name="connsiteX34" fmla="*/ 505810 w 630870"/>
                  <a:gd name="connsiteY34" fmla="*/ 182033 h 367794"/>
                  <a:gd name="connsiteX35" fmla="*/ 469660 w 630870"/>
                  <a:gd name="connsiteY35" fmla="*/ 350302 h 367794"/>
                  <a:gd name="connsiteX36" fmla="*/ 536278 w 630870"/>
                  <a:gd name="connsiteY36" fmla="*/ 247531 h 367794"/>
                  <a:gd name="connsiteX37" fmla="*/ 541799 w 630870"/>
                  <a:gd name="connsiteY37" fmla="*/ 183884 h 367794"/>
                  <a:gd name="connsiteX38" fmla="*/ 543255 w 630870"/>
                  <a:gd name="connsiteY38" fmla="*/ 197828 h 367794"/>
                  <a:gd name="connsiteX39" fmla="*/ 512565 w 630870"/>
                  <a:gd name="connsiteY39" fmla="*/ 336538 h 367794"/>
                  <a:gd name="connsiteX40" fmla="*/ 573945 w 630870"/>
                  <a:gd name="connsiteY40" fmla="*/ 197828 h 367794"/>
                  <a:gd name="connsiteX41" fmla="*/ 536457 w 630870"/>
                  <a:gd name="connsiteY41" fmla="*/ 70019 h 367794"/>
                  <a:gd name="connsiteX42" fmla="*/ 520620 w 630870"/>
                  <a:gd name="connsiteY42" fmla="*/ 62793 h 367794"/>
                  <a:gd name="connsiteX43" fmla="*/ 497802 w 630870"/>
                  <a:gd name="connsiteY43" fmla="*/ 26987 h 367794"/>
                  <a:gd name="connsiteX44" fmla="*/ 469660 w 630870"/>
                  <a:gd name="connsiteY44" fmla="*/ 13764 h 367794"/>
                  <a:gd name="connsiteX45" fmla="*/ 249594 w 630870"/>
                  <a:gd name="connsiteY45" fmla="*/ 0 h 367794"/>
                  <a:gd name="connsiteX46" fmla="*/ 177295 w 630870"/>
                  <a:gd name="connsiteY46" fmla="*/ 168269 h 367794"/>
                  <a:gd name="connsiteX47" fmla="*/ 249594 w 630870"/>
                  <a:gd name="connsiteY47" fmla="*/ 336538 h 367794"/>
                  <a:gd name="connsiteX48" fmla="*/ 234345 w 630870"/>
                  <a:gd name="connsiteY48" fmla="*/ 302798 h 367794"/>
                  <a:gd name="connsiteX49" fmla="*/ 231689 w 630870"/>
                  <a:gd name="connsiteY49" fmla="*/ 293338 h 367794"/>
                  <a:gd name="connsiteX50" fmla="*/ 235977 w 630870"/>
                  <a:gd name="connsiteY50" fmla="*/ 299872 h 367794"/>
                  <a:gd name="connsiteX51" fmla="*/ 259869 w 630870"/>
                  <a:gd name="connsiteY51" fmla="*/ 310772 h 367794"/>
                  <a:gd name="connsiteX52" fmla="*/ 229179 w 630870"/>
                  <a:gd name="connsiteY52" fmla="*/ 172062 h 367794"/>
                  <a:gd name="connsiteX53" fmla="*/ 259869 w 630870"/>
                  <a:gd name="connsiteY53" fmla="*/ 33352 h 367794"/>
                  <a:gd name="connsiteX54" fmla="*/ 235977 w 630870"/>
                  <a:gd name="connsiteY54" fmla="*/ 44253 h 367794"/>
                  <a:gd name="connsiteX55" fmla="*/ 227968 w 630870"/>
                  <a:gd name="connsiteY55" fmla="*/ 56457 h 367794"/>
                  <a:gd name="connsiteX56" fmla="*/ 234345 w 630870"/>
                  <a:gd name="connsiteY56" fmla="*/ 33740 h 367794"/>
                  <a:gd name="connsiteX57" fmla="*/ 249594 w 630870"/>
                  <a:gd name="connsiteY57" fmla="*/ 0 h 367794"/>
                  <a:gd name="connsiteX58" fmla="*/ 381276 w 630870"/>
                  <a:gd name="connsiteY58" fmla="*/ 0 h 367794"/>
                  <a:gd name="connsiteX59" fmla="*/ 407885 w 630870"/>
                  <a:gd name="connsiteY59" fmla="*/ 74204 h 367794"/>
                  <a:gd name="connsiteX60" fmla="*/ 409106 w 630870"/>
                  <a:gd name="connsiteY60" fmla="*/ 86239 h 367794"/>
                  <a:gd name="connsiteX61" fmla="*/ 405448 w 630870"/>
                  <a:gd name="connsiteY61" fmla="*/ 73980 h 367794"/>
                  <a:gd name="connsiteX62" fmla="*/ 362046 w 630870"/>
                  <a:gd name="connsiteY62" fmla="*/ 33352 h 367794"/>
                  <a:gd name="connsiteX63" fmla="*/ 392736 w 630870"/>
                  <a:gd name="connsiteY63" fmla="*/ 172062 h 367794"/>
                  <a:gd name="connsiteX64" fmla="*/ 362046 w 630870"/>
                  <a:gd name="connsiteY64" fmla="*/ 310772 h 367794"/>
                  <a:gd name="connsiteX65" fmla="*/ 405448 w 630870"/>
                  <a:gd name="connsiteY65" fmla="*/ 270145 h 367794"/>
                  <a:gd name="connsiteX66" fmla="*/ 407940 w 630870"/>
                  <a:gd name="connsiteY66" fmla="*/ 261793 h 367794"/>
                  <a:gd name="connsiteX67" fmla="*/ 407885 w 630870"/>
                  <a:gd name="connsiteY67" fmla="*/ 262334 h 367794"/>
                  <a:gd name="connsiteX68" fmla="*/ 381276 w 630870"/>
                  <a:gd name="connsiteY68" fmla="*/ 336538 h 367794"/>
                  <a:gd name="connsiteX69" fmla="*/ 453575 w 630870"/>
                  <a:gd name="connsiteY69" fmla="*/ 168269 h 367794"/>
                  <a:gd name="connsiteX70" fmla="*/ 381276 w 630870"/>
                  <a:gd name="connsiteY70" fmla="*/ 0 h 36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630870" h="367794">
                    <a:moveTo>
                      <a:pt x="109350" y="59118"/>
                    </a:moveTo>
                    <a:cubicBezTo>
                      <a:pt x="75451" y="59118"/>
                      <a:pt x="47970" y="121221"/>
                      <a:pt x="47970" y="197828"/>
                    </a:cubicBezTo>
                    <a:cubicBezTo>
                      <a:pt x="47970" y="274435"/>
                      <a:pt x="75451" y="336538"/>
                      <a:pt x="109350" y="336538"/>
                    </a:cubicBezTo>
                    <a:cubicBezTo>
                      <a:pt x="90030" y="303793"/>
                      <a:pt x="78660" y="252403"/>
                      <a:pt x="78660" y="197828"/>
                    </a:cubicBezTo>
                    <a:cubicBezTo>
                      <a:pt x="78660" y="143253"/>
                      <a:pt x="90030" y="91863"/>
                      <a:pt x="109350" y="59118"/>
                    </a:cubicBezTo>
                    <a:close/>
                    <a:moveTo>
                      <a:pt x="437082" y="44698"/>
                    </a:moveTo>
                    <a:cubicBezTo>
                      <a:pt x="456402" y="77443"/>
                      <a:pt x="467772" y="128833"/>
                      <a:pt x="467772" y="183408"/>
                    </a:cubicBezTo>
                    <a:cubicBezTo>
                      <a:pt x="467772" y="237983"/>
                      <a:pt x="456402" y="289373"/>
                      <a:pt x="437082" y="322118"/>
                    </a:cubicBezTo>
                    <a:cubicBezTo>
                      <a:pt x="470981" y="322118"/>
                      <a:pt x="498462" y="260015"/>
                      <a:pt x="498462" y="183408"/>
                    </a:cubicBezTo>
                    <a:cubicBezTo>
                      <a:pt x="498462" y="106801"/>
                      <a:pt x="470981" y="44698"/>
                      <a:pt x="437082" y="44698"/>
                    </a:cubicBezTo>
                    <a:close/>
                    <a:moveTo>
                      <a:pt x="72299" y="31256"/>
                    </a:moveTo>
                    <a:cubicBezTo>
                      <a:pt x="32369" y="31256"/>
                      <a:pt x="0" y="106593"/>
                      <a:pt x="0" y="199525"/>
                    </a:cubicBezTo>
                    <a:cubicBezTo>
                      <a:pt x="0" y="292457"/>
                      <a:pt x="32369" y="367794"/>
                      <a:pt x="72299" y="367794"/>
                    </a:cubicBezTo>
                    <a:cubicBezTo>
                      <a:pt x="49542" y="328071"/>
                      <a:pt x="36149" y="265730"/>
                      <a:pt x="36149" y="199525"/>
                    </a:cubicBezTo>
                    <a:cubicBezTo>
                      <a:pt x="36149" y="133320"/>
                      <a:pt x="49542" y="70979"/>
                      <a:pt x="72299" y="31256"/>
                    </a:cubicBezTo>
                    <a:close/>
                    <a:moveTo>
                      <a:pt x="558571" y="31256"/>
                    </a:moveTo>
                    <a:cubicBezTo>
                      <a:pt x="581328" y="70979"/>
                      <a:pt x="594721" y="133320"/>
                      <a:pt x="594721" y="199525"/>
                    </a:cubicBezTo>
                    <a:cubicBezTo>
                      <a:pt x="594721" y="265730"/>
                      <a:pt x="581328" y="328071"/>
                      <a:pt x="558571" y="367794"/>
                    </a:cubicBezTo>
                    <a:cubicBezTo>
                      <a:pt x="598501" y="367794"/>
                      <a:pt x="630870" y="292457"/>
                      <a:pt x="630870" y="199525"/>
                    </a:cubicBezTo>
                    <a:cubicBezTo>
                      <a:pt x="630870" y="106593"/>
                      <a:pt x="598501" y="31256"/>
                      <a:pt x="558571" y="31256"/>
                    </a:cubicBezTo>
                    <a:close/>
                    <a:moveTo>
                      <a:pt x="161211" y="13764"/>
                    </a:moveTo>
                    <a:cubicBezTo>
                      <a:pt x="121281" y="13764"/>
                      <a:pt x="88912" y="89101"/>
                      <a:pt x="88912" y="182033"/>
                    </a:cubicBezTo>
                    <a:cubicBezTo>
                      <a:pt x="88912" y="274965"/>
                      <a:pt x="121281" y="350302"/>
                      <a:pt x="161211" y="350302"/>
                    </a:cubicBezTo>
                    <a:cubicBezTo>
                      <a:pt x="149832" y="330441"/>
                      <a:pt x="140795" y="304925"/>
                      <a:pt x="134602" y="276098"/>
                    </a:cubicBezTo>
                    <a:lnTo>
                      <a:pt x="131913" y="249585"/>
                    </a:lnTo>
                    <a:lnTo>
                      <a:pt x="141432" y="281491"/>
                    </a:lnTo>
                    <a:cubicBezTo>
                      <a:pt x="152539" y="306592"/>
                      <a:pt x="167884" y="322118"/>
                      <a:pt x="184834" y="322118"/>
                    </a:cubicBezTo>
                    <a:cubicBezTo>
                      <a:pt x="165514" y="289373"/>
                      <a:pt x="154144" y="237983"/>
                      <a:pt x="154144" y="183408"/>
                    </a:cubicBezTo>
                    <a:cubicBezTo>
                      <a:pt x="154144" y="128833"/>
                      <a:pt x="165514" y="77443"/>
                      <a:pt x="184834" y="44698"/>
                    </a:cubicBezTo>
                    <a:cubicBezTo>
                      <a:pt x="167884" y="44698"/>
                      <a:pt x="152539" y="60224"/>
                      <a:pt x="141432" y="85326"/>
                    </a:cubicBezTo>
                    <a:lnTo>
                      <a:pt x="131490" y="118648"/>
                    </a:lnTo>
                    <a:lnTo>
                      <a:pt x="134602" y="87968"/>
                    </a:lnTo>
                    <a:cubicBezTo>
                      <a:pt x="140795" y="59142"/>
                      <a:pt x="149832" y="33626"/>
                      <a:pt x="161211" y="13764"/>
                    </a:cubicBezTo>
                    <a:close/>
                    <a:moveTo>
                      <a:pt x="469660" y="13764"/>
                    </a:moveTo>
                    <a:cubicBezTo>
                      <a:pt x="492417" y="53487"/>
                      <a:pt x="505810" y="115828"/>
                      <a:pt x="505810" y="182033"/>
                    </a:cubicBezTo>
                    <a:cubicBezTo>
                      <a:pt x="505810" y="248238"/>
                      <a:pt x="492417" y="310579"/>
                      <a:pt x="469660" y="350302"/>
                    </a:cubicBezTo>
                    <a:cubicBezTo>
                      <a:pt x="499608" y="350302"/>
                      <a:pt x="525302" y="307925"/>
                      <a:pt x="536278" y="247531"/>
                    </a:cubicBezTo>
                    <a:lnTo>
                      <a:pt x="541799" y="183884"/>
                    </a:lnTo>
                    <a:lnTo>
                      <a:pt x="543255" y="197828"/>
                    </a:lnTo>
                    <a:cubicBezTo>
                      <a:pt x="543255" y="252403"/>
                      <a:pt x="531885" y="303793"/>
                      <a:pt x="512565" y="336538"/>
                    </a:cubicBezTo>
                    <a:cubicBezTo>
                      <a:pt x="546464" y="336538"/>
                      <a:pt x="573945" y="274435"/>
                      <a:pt x="573945" y="197828"/>
                    </a:cubicBezTo>
                    <a:cubicBezTo>
                      <a:pt x="573945" y="140373"/>
                      <a:pt x="558487" y="91076"/>
                      <a:pt x="536457" y="70019"/>
                    </a:cubicBezTo>
                    <a:lnTo>
                      <a:pt x="520620" y="62793"/>
                    </a:lnTo>
                    <a:lnTo>
                      <a:pt x="497802" y="26987"/>
                    </a:lnTo>
                    <a:cubicBezTo>
                      <a:pt x="489153" y="18472"/>
                      <a:pt x="479643" y="13764"/>
                      <a:pt x="469660" y="13764"/>
                    </a:cubicBezTo>
                    <a:close/>
                    <a:moveTo>
                      <a:pt x="249594" y="0"/>
                    </a:moveTo>
                    <a:cubicBezTo>
                      <a:pt x="209664" y="0"/>
                      <a:pt x="177295" y="75337"/>
                      <a:pt x="177295" y="168269"/>
                    </a:cubicBezTo>
                    <a:cubicBezTo>
                      <a:pt x="177295" y="261201"/>
                      <a:pt x="209664" y="336538"/>
                      <a:pt x="249594" y="336538"/>
                    </a:cubicBezTo>
                    <a:cubicBezTo>
                      <a:pt x="243905" y="326607"/>
                      <a:pt x="238801" y="315263"/>
                      <a:pt x="234345" y="302798"/>
                    </a:cubicBezTo>
                    <a:lnTo>
                      <a:pt x="231689" y="293338"/>
                    </a:lnTo>
                    <a:lnTo>
                      <a:pt x="235977" y="299872"/>
                    </a:lnTo>
                    <a:cubicBezTo>
                      <a:pt x="243321" y="306891"/>
                      <a:pt x="251394" y="310772"/>
                      <a:pt x="259869" y="310772"/>
                    </a:cubicBezTo>
                    <a:cubicBezTo>
                      <a:pt x="240549" y="278027"/>
                      <a:pt x="229179" y="226637"/>
                      <a:pt x="229179" y="172062"/>
                    </a:cubicBezTo>
                    <a:cubicBezTo>
                      <a:pt x="229179" y="117487"/>
                      <a:pt x="240549" y="66097"/>
                      <a:pt x="259869" y="33352"/>
                    </a:cubicBezTo>
                    <a:cubicBezTo>
                      <a:pt x="251394" y="33352"/>
                      <a:pt x="243321" y="37234"/>
                      <a:pt x="235977" y="44253"/>
                    </a:cubicBezTo>
                    <a:lnTo>
                      <a:pt x="227968" y="56457"/>
                    </a:lnTo>
                    <a:lnTo>
                      <a:pt x="234345" y="33740"/>
                    </a:lnTo>
                    <a:cubicBezTo>
                      <a:pt x="238801" y="21275"/>
                      <a:pt x="243905" y="9931"/>
                      <a:pt x="249594" y="0"/>
                    </a:cubicBezTo>
                    <a:close/>
                    <a:moveTo>
                      <a:pt x="381276" y="0"/>
                    </a:moveTo>
                    <a:cubicBezTo>
                      <a:pt x="392655" y="19861"/>
                      <a:pt x="401692" y="45378"/>
                      <a:pt x="407885" y="74204"/>
                    </a:cubicBezTo>
                    <a:lnTo>
                      <a:pt x="409106" y="86239"/>
                    </a:lnTo>
                    <a:lnTo>
                      <a:pt x="405448" y="73980"/>
                    </a:lnTo>
                    <a:cubicBezTo>
                      <a:pt x="394341" y="48878"/>
                      <a:pt x="378996" y="33352"/>
                      <a:pt x="362046" y="33352"/>
                    </a:cubicBezTo>
                    <a:cubicBezTo>
                      <a:pt x="381366" y="66097"/>
                      <a:pt x="392736" y="117487"/>
                      <a:pt x="392736" y="172062"/>
                    </a:cubicBezTo>
                    <a:cubicBezTo>
                      <a:pt x="392736" y="226637"/>
                      <a:pt x="381366" y="278027"/>
                      <a:pt x="362046" y="310772"/>
                    </a:cubicBezTo>
                    <a:cubicBezTo>
                      <a:pt x="378996" y="310772"/>
                      <a:pt x="394341" y="295246"/>
                      <a:pt x="405448" y="270145"/>
                    </a:cubicBezTo>
                    <a:lnTo>
                      <a:pt x="407940" y="261793"/>
                    </a:lnTo>
                    <a:lnTo>
                      <a:pt x="407885" y="262334"/>
                    </a:lnTo>
                    <a:cubicBezTo>
                      <a:pt x="401692" y="291161"/>
                      <a:pt x="392655" y="316677"/>
                      <a:pt x="381276" y="336538"/>
                    </a:cubicBezTo>
                    <a:cubicBezTo>
                      <a:pt x="421206" y="336538"/>
                      <a:pt x="453575" y="261201"/>
                      <a:pt x="453575" y="168269"/>
                    </a:cubicBezTo>
                    <a:cubicBezTo>
                      <a:pt x="453575" y="75337"/>
                      <a:pt x="421206" y="0"/>
                      <a:pt x="38127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21" name="円/楕円 27"/>
              <p:cNvSpPr/>
              <p:nvPr/>
            </p:nvSpPr>
            <p:spPr>
              <a:xfrm>
                <a:off x="5045687" y="3151316"/>
                <a:ext cx="201600" cy="357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22" name="円/楕円 27"/>
              <p:cNvSpPr/>
              <p:nvPr/>
            </p:nvSpPr>
            <p:spPr>
              <a:xfrm>
                <a:off x="5503034" y="3151316"/>
                <a:ext cx="201600" cy="357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255" name="グループ化 1254"/>
          <p:cNvGrpSpPr/>
          <p:nvPr/>
        </p:nvGrpSpPr>
        <p:grpSpPr>
          <a:xfrm>
            <a:off x="2356253" y="5263002"/>
            <a:ext cx="1548012" cy="1055018"/>
            <a:chOff x="2209200" y="4251675"/>
            <a:chExt cx="2001560" cy="1364125"/>
          </a:xfrm>
        </p:grpSpPr>
        <p:grpSp>
          <p:nvGrpSpPr>
            <p:cNvPr id="1256" name="グループ化 1255"/>
            <p:cNvGrpSpPr/>
            <p:nvPr/>
          </p:nvGrpSpPr>
          <p:grpSpPr>
            <a:xfrm>
              <a:off x="2209200" y="4623274"/>
              <a:ext cx="2001560" cy="992526"/>
              <a:chOff x="4935157" y="965975"/>
              <a:chExt cx="2891520" cy="1433836"/>
            </a:xfrm>
          </p:grpSpPr>
          <p:sp>
            <p:nvSpPr>
              <p:cNvPr id="1275" name="片側の 2 つの角を丸めた四角形 1274"/>
              <p:cNvSpPr/>
              <p:nvPr/>
            </p:nvSpPr>
            <p:spPr>
              <a:xfrm>
                <a:off x="5726958" y="965976"/>
                <a:ext cx="1303020" cy="878840"/>
              </a:xfrm>
              <a:prstGeom prst="round2SameRect">
                <a:avLst>
                  <a:gd name="adj1" fmla="val 22549"/>
                  <a:gd name="adj2" fmla="val 0"/>
                </a:avLst>
              </a:prstGeom>
              <a:solidFill>
                <a:srgbClr val="CC00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76" name="二等辺三角形 1275"/>
              <p:cNvSpPr/>
              <p:nvPr/>
            </p:nvSpPr>
            <p:spPr>
              <a:xfrm rot="10800000">
                <a:off x="6179399" y="1105932"/>
                <a:ext cx="413379" cy="432813"/>
              </a:xfrm>
              <a:prstGeom prst="triangl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277" name="グループ化 1276"/>
              <p:cNvGrpSpPr/>
              <p:nvPr/>
            </p:nvGrpSpPr>
            <p:grpSpPr>
              <a:xfrm>
                <a:off x="5983171" y="965975"/>
                <a:ext cx="799974" cy="624083"/>
                <a:chOff x="5559551" y="2748280"/>
                <a:chExt cx="799974" cy="766188"/>
              </a:xfrm>
              <a:pattFill prst="lgCheck">
                <a:fgClr>
                  <a:srgbClr val="FF0000"/>
                </a:fgClr>
                <a:bgClr>
                  <a:srgbClr val="FF99CC"/>
                </a:bgClr>
              </a:pattFill>
            </p:grpSpPr>
            <p:sp>
              <p:nvSpPr>
                <p:cNvPr id="1298" name="フリーフォーム 1297"/>
                <p:cNvSpPr/>
                <p:nvPr/>
              </p:nvSpPr>
              <p:spPr>
                <a:xfrm flipH="1">
                  <a:off x="5559551" y="2748280"/>
                  <a:ext cx="431520" cy="744252"/>
                </a:xfrm>
                <a:custGeom>
                  <a:avLst/>
                  <a:gdLst>
                    <a:gd name="connsiteX0" fmla="*/ 431520 w 431520"/>
                    <a:gd name="connsiteY0" fmla="*/ 0 h 744252"/>
                    <a:gd name="connsiteX1" fmla="*/ 251110 w 431520"/>
                    <a:gd name="connsiteY1" fmla="*/ 0 h 744252"/>
                    <a:gd name="connsiteX2" fmla="*/ 0 w 431520"/>
                    <a:gd name="connsiteY2" fmla="*/ 559979 h 744252"/>
                    <a:gd name="connsiteX3" fmla="*/ 97777 w 431520"/>
                    <a:gd name="connsiteY3" fmla="*/ 744252 h 744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1520" h="744252">
                      <a:moveTo>
                        <a:pt x="431520" y="0"/>
                      </a:moveTo>
                      <a:lnTo>
                        <a:pt x="251110" y="0"/>
                      </a:lnTo>
                      <a:lnTo>
                        <a:pt x="0" y="559979"/>
                      </a:lnTo>
                      <a:lnTo>
                        <a:pt x="97777" y="744252"/>
                      </a:lnTo>
                      <a:close/>
                    </a:path>
                  </a:pathLst>
                </a:custGeom>
                <a:solidFill>
                  <a:srgbClr val="CC00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99" name="平行四辺形 1298"/>
                <p:cNvSpPr/>
                <p:nvPr/>
              </p:nvSpPr>
              <p:spPr>
                <a:xfrm>
                  <a:off x="5835535" y="2748280"/>
                  <a:ext cx="523990" cy="766188"/>
                </a:xfrm>
                <a:prstGeom prst="parallelogram">
                  <a:avLst>
                    <a:gd name="adj" fmla="val 65570"/>
                  </a:avLst>
                </a:prstGeom>
                <a:solidFill>
                  <a:srgbClr val="CC00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278" name="角丸四角形 1277"/>
              <p:cNvSpPr/>
              <p:nvPr/>
            </p:nvSpPr>
            <p:spPr>
              <a:xfrm>
                <a:off x="5618625" y="1501970"/>
                <a:ext cx="1519686" cy="517796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79" name="角丸四角形 1278"/>
              <p:cNvSpPr/>
              <p:nvPr/>
            </p:nvSpPr>
            <p:spPr>
              <a:xfrm>
                <a:off x="5618625" y="1647162"/>
                <a:ext cx="1519686" cy="517796"/>
              </a:xfrm>
              <a:prstGeom prst="roundRect">
                <a:avLst>
                  <a:gd name="adj" fmla="val 50000"/>
                </a:avLst>
              </a:prstGeom>
              <a:solidFill>
                <a:srgbClr val="5B9BD5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80" name="角丸四角形 1279"/>
              <p:cNvSpPr/>
              <p:nvPr/>
            </p:nvSpPr>
            <p:spPr>
              <a:xfrm>
                <a:off x="5761066" y="1646239"/>
                <a:ext cx="1234804" cy="58622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81" name="角丸四角形 1280"/>
              <p:cNvSpPr/>
              <p:nvPr/>
            </p:nvSpPr>
            <p:spPr>
              <a:xfrm>
                <a:off x="5997952" y="1646239"/>
                <a:ext cx="761032" cy="586222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82" name="角丸四角形 1281"/>
              <p:cNvSpPr/>
              <p:nvPr/>
            </p:nvSpPr>
            <p:spPr>
              <a:xfrm>
                <a:off x="6186396" y="1646239"/>
                <a:ext cx="406383" cy="58622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283" name="グループ化 1282"/>
              <p:cNvGrpSpPr/>
              <p:nvPr/>
            </p:nvGrpSpPr>
            <p:grpSpPr>
              <a:xfrm>
                <a:off x="5828277" y="2100109"/>
                <a:ext cx="1094261" cy="299702"/>
                <a:chOff x="2610657" y="3882413"/>
                <a:chExt cx="1094261" cy="299702"/>
              </a:xfrm>
              <a:solidFill>
                <a:srgbClr val="FFCC99"/>
              </a:solidFill>
            </p:grpSpPr>
            <p:grpSp>
              <p:nvGrpSpPr>
                <p:cNvPr id="1286" name="グループ化 1285"/>
                <p:cNvGrpSpPr/>
                <p:nvPr/>
              </p:nvGrpSpPr>
              <p:grpSpPr>
                <a:xfrm rot="20656335">
                  <a:off x="2610657" y="3882413"/>
                  <a:ext cx="562546" cy="299702"/>
                  <a:chOff x="1271282" y="4221958"/>
                  <a:chExt cx="903520" cy="404758"/>
                </a:xfrm>
                <a:grpFill/>
              </p:grpSpPr>
              <p:sp>
                <p:nvSpPr>
                  <p:cNvPr id="1293" name="円/楕円 31"/>
                  <p:cNvSpPr/>
                  <p:nvPr/>
                </p:nvSpPr>
                <p:spPr>
                  <a:xfrm>
                    <a:off x="1271282" y="4221958"/>
                    <a:ext cx="660044" cy="325835"/>
                  </a:xfrm>
                  <a:custGeom>
                    <a:avLst/>
                    <a:gdLst>
                      <a:gd name="connsiteX0" fmla="*/ 0 w 921543"/>
                      <a:gd name="connsiteY0" fmla="*/ 227390 h 454780"/>
                      <a:gd name="connsiteX1" fmla="*/ 460772 w 921543"/>
                      <a:gd name="connsiteY1" fmla="*/ 0 h 454780"/>
                      <a:gd name="connsiteX2" fmla="*/ 921544 w 921543"/>
                      <a:gd name="connsiteY2" fmla="*/ 227390 h 454780"/>
                      <a:gd name="connsiteX3" fmla="*/ 460772 w 921543"/>
                      <a:gd name="connsiteY3" fmla="*/ 454780 h 454780"/>
                      <a:gd name="connsiteX4" fmla="*/ 0 w 921543"/>
                      <a:gd name="connsiteY4" fmla="*/ 227390 h 454780"/>
                      <a:gd name="connsiteX0" fmla="*/ 35 w 921579"/>
                      <a:gd name="connsiteY0" fmla="*/ 227390 h 340824"/>
                      <a:gd name="connsiteX1" fmla="*/ 460807 w 921579"/>
                      <a:gd name="connsiteY1" fmla="*/ 0 h 340824"/>
                      <a:gd name="connsiteX2" fmla="*/ 921579 w 921579"/>
                      <a:gd name="connsiteY2" fmla="*/ 227390 h 340824"/>
                      <a:gd name="connsiteX3" fmla="*/ 479857 w 921579"/>
                      <a:gd name="connsiteY3" fmla="*/ 340480 h 340824"/>
                      <a:gd name="connsiteX4" fmla="*/ 35 w 921579"/>
                      <a:gd name="connsiteY4" fmla="*/ 227390 h 340824"/>
                      <a:gd name="connsiteX0" fmla="*/ 35 w 921579"/>
                      <a:gd name="connsiteY0" fmla="*/ 227390 h 358777"/>
                      <a:gd name="connsiteX1" fmla="*/ 460807 w 921579"/>
                      <a:gd name="connsiteY1" fmla="*/ 0 h 358777"/>
                      <a:gd name="connsiteX2" fmla="*/ 921579 w 921579"/>
                      <a:gd name="connsiteY2" fmla="*/ 227390 h 358777"/>
                      <a:gd name="connsiteX3" fmla="*/ 479857 w 921579"/>
                      <a:gd name="connsiteY3" fmla="*/ 340480 h 358777"/>
                      <a:gd name="connsiteX4" fmla="*/ 35 w 921579"/>
                      <a:gd name="connsiteY4" fmla="*/ 227390 h 358777"/>
                      <a:gd name="connsiteX0" fmla="*/ 24 w 888230"/>
                      <a:gd name="connsiteY0" fmla="*/ 227501 h 350077"/>
                      <a:gd name="connsiteX1" fmla="*/ 460796 w 888230"/>
                      <a:gd name="connsiteY1" fmla="*/ 111 h 350077"/>
                      <a:gd name="connsiteX2" fmla="*/ 888230 w 888230"/>
                      <a:gd name="connsiteY2" fmla="*/ 258458 h 350077"/>
                      <a:gd name="connsiteX3" fmla="*/ 479846 w 888230"/>
                      <a:gd name="connsiteY3" fmla="*/ 340591 h 350077"/>
                      <a:gd name="connsiteX4" fmla="*/ 24 w 888230"/>
                      <a:gd name="connsiteY4" fmla="*/ 227501 h 350077"/>
                      <a:gd name="connsiteX0" fmla="*/ 33 w 888239"/>
                      <a:gd name="connsiteY0" fmla="*/ 228482 h 351058"/>
                      <a:gd name="connsiteX1" fmla="*/ 460805 w 888239"/>
                      <a:gd name="connsiteY1" fmla="*/ 1092 h 351058"/>
                      <a:gd name="connsiteX2" fmla="*/ 888239 w 888239"/>
                      <a:gd name="connsiteY2" fmla="*/ 259439 h 351058"/>
                      <a:gd name="connsiteX3" fmla="*/ 479855 w 888239"/>
                      <a:gd name="connsiteY3" fmla="*/ 341572 h 351058"/>
                      <a:gd name="connsiteX4" fmla="*/ 33 w 888239"/>
                      <a:gd name="connsiteY4" fmla="*/ 228482 h 351058"/>
                      <a:gd name="connsiteX0" fmla="*/ 21 w 921564"/>
                      <a:gd name="connsiteY0" fmla="*/ 218063 h 350850"/>
                      <a:gd name="connsiteX1" fmla="*/ 494130 w 921564"/>
                      <a:gd name="connsiteY1" fmla="*/ 198 h 350850"/>
                      <a:gd name="connsiteX2" fmla="*/ 921564 w 921564"/>
                      <a:gd name="connsiteY2" fmla="*/ 258545 h 350850"/>
                      <a:gd name="connsiteX3" fmla="*/ 513180 w 921564"/>
                      <a:gd name="connsiteY3" fmla="*/ 340678 h 350850"/>
                      <a:gd name="connsiteX4" fmla="*/ 21 w 921564"/>
                      <a:gd name="connsiteY4" fmla="*/ 218063 h 350850"/>
                      <a:gd name="connsiteX0" fmla="*/ 34 w 921577"/>
                      <a:gd name="connsiteY0" fmla="*/ 218057 h 331822"/>
                      <a:gd name="connsiteX1" fmla="*/ 494143 w 921577"/>
                      <a:gd name="connsiteY1" fmla="*/ 192 h 331822"/>
                      <a:gd name="connsiteX2" fmla="*/ 921577 w 921577"/>
                      <a:gd name="connsiteY2" fmla="*/ 258539 h 331822"/>
                      <a:gd name="connsiteX3" fmla="*/ 517955 w 921577"/>
                      <a:gd name="connsiteY3" fmla="*/ 304954 h 331822"/>
                      <a:gd name="connsiteX4" fmla="*/ 34 w 921577"/>
                      <a:gd name="connsiteY4" fmla="*/ 218057 h 331822"/>
                      <a:gd name="connsiteX0" fmla="*/ 34 w 921577"/>
                      <a:gd name="connsiteY0" fmla="*/ 218057 h 342993"/>
                      <a:gd name="connsiteX1" fmla="*/ 494143 w 921577"/>
                      <a:gd name="connsiteY1" fmla="*/ 192 h 342993"/>
                      <a:gd name="connsiteX2" fmla="*/ 921577 w 921577"/>
                      <a:gd name="connsiteY2" fmla="*/ 258539 h 342993"/>
                      <a:gd name="connsiteX3" fmla="*/ 517955 w 921577"/>
                      <a:gd name="connsiteY3" fmla="*/ 304954 h 342993"/>
                      <a:gd name="connsiteX4" fmla="*/ 34 w 921577"/>
                      <a:gd name="connsiteY4" fmla="*/ 218057 h 342993"/>
                      <a:gd name="connsiteX0" fmla="*/ 22 w 921565"/>
                      <a:gd name="connsiteY0" fmla="*/ 218046 h 318209"/>
                      <a:gd name="connsiteX1" fmla="*/ 494131 w 921565"/>
                      <a:gd name="connsiteY1" fmla="*/ 181 h 318209"/>
                      <a:gd name="connsiteX2" fmla="*/ 921565 w 921565"/>
                      <a:gd name="connsiteY2" fmla="*/ 258528 h 318209"/>
                      <a:gd name="connsiteX3" fmla="*/ 513180 w 921565"/>
                      <a:gd name="connsiteY3" fmla="*/ 240649 h 318209"/>
                      <a:gd name="connsiteX4" fmla="*/ 22 w 921565"/>
                      <a:gd name="connsiteY4" fmla="*/ 218046 h 318209"/>
                      <a:gd name="connsiteX0" fmla="*/ 22 w 921565"/>
                      <a:gd name="connsiteY0" fmla="*/ 218046 h 340268"/>
                      <a:gd name="connsiteX1" fmla="*/ 494131 w 921565"/>
                      <a:gd name="connsiteY1" fmla="*/ 181 h 340268"/>
                      <a:gd name="connsiteX2" fmla="*/ 921565 w 921565"/>
                      <a:gd name="connsiteY2" fmla="*/ 258528 h 340268"/>
                      <a:gd name="connsiteX3" fmla="*/ 513180 w 921565"/>
                      <a:gd name="connsiteY3" fmla="*/ 240649 h 340268"/>
                      <a:gd name="connsiteX4" fmla="*/ 22 w 921565"/>
                      <a:gd name="connsiteY4" fmla="*/ 218046 h 340268"/>
                      <a:gd name="connsiteX0" fmla="*/ 2 w 921545"/>
                      <a:gd name="connsiteY0" fmla="*/ 220424 h 342646"/>
                      <a:gd name="connsiteX1" fmla="*/ 517923 w 921545"/>
                      <a:gd name="connsiteY1" fmla="*/ 178 h 342646"/>
                      <a:gd name="connsiteX2" fmla="*/ 921545 w 921545"/>
                      <a:gd name="connsiteY2" fmla="*/ 260906 h 342646"/>
                      <a:gd name="connsiteX3" fmla="*/ 513160 w 921545"/>
                      <a:gd name="connsiteY3" fmla="*/ 243027 h 342646"/>
                      <a:gd name="connsiteX4" fmla="*/ 2 w 921545"/>
                      <a:gd name="connsiteY4" fmla="*/ 220424 h 342646"/>
                      <a:gd name="connsiteX0" fmla="*/ 2 w 921545"/>
                      <a:gd name="connsiteY0" fmla="*/ 220288 h 342510"/>
                      <a:gd name="connsiteX1" fmla="*/ 517923 w 921545"/>
                      <a:gd name="connsiteY1" fmla="*/ 42 h 342510"/>
                      <a:gd name="connsiteX2" fmla="*/ 921545 w 921545"/>
                      <a:gd name="connsiteY2" fmla="*/ 260770 h 342510"/>
                      <a:gd name="connsiteX3" fmla="*/ 513160 w 921545"/>
                      <a:gd name="connsiteY3" fmla="*/ 242891 h 342510"/>
                      <a:gd name="connsiteX4" fmla="*/ 2 w 921545"/>
                      <a:gd name="connsiteY4" fmla="*/ 220288 h 342510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4449 w 749804"/>
                      <a:gd name="connsiteY0" fmla="*/ 93794 h 375291"/>
                      <a:gd name="connsiteX1" fmla="*/ 346182 w 749804"/>
                      <a:gd name="connsiteY1" fmla="*/ 32823 h 375291"/>
                      <a:gd name="connsiteX2" fmla="*/ 749804 w 749804"/>
                      <a:gd name="connsiteY2" fmla="*/ 293551 h 375291"/>
                      <a:gd name="connsiteX3" fmla="*/ 341419 w 749804"/>
                      <a:gd name="connsiteY3" fmla="*/ 275672 h 375291"/>
                      <a:gd name="connsiteX4" fmla="*/ 4449 w 749804"/>
                      <a:gd name="connsiteY4" fmla="*/ 93794 h 3752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49804" h="375291">
                        <a:moveTo>
                          <a:pt x="4449" y="93794"/>
                        </a:moveTo>
                        <a:cubicBezTo>
                          <a:pt x="42730" y="-76323"/>
                          <a:pt x="92579" y="37982"/>
                          <a:pt x="346182" y="32823"/>
                        </a:cubicBezTo>
                        <a:cubicBezTo>
                          <a:pt x="599785" y="27664"/>
                          <a:pt x="749804" y="167967"/>
                          <a:pt x="749804" y="293551"/>
                        </a:cubicBezTo>
                        <a:cubicBezTo>
                          <a:pt x="749804" y="419135"/>
                          <a:pt x="499772" y="389575"/>
                          <a:pt x="341419" y="275672"/>
                        </a:cubicBezTo>
                        <a:cubicBezTo>
                          <a:pt x="183066" y="161769"/>
                          <a:pt x="-33832" y="263911"/>
                          <a:pt x="4449" y="93794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94" name="円/楕円 32"/>
                  <p:cNvSpPr/>
                  <p:nvPr/>
                </p:nvSpPr>
                <p:spPr>
                  <a:xfrm rot="1534639">
                    <a:off x="1822236" y="4405820"/>
                    <a:ext cx="342707" cy="11986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95" name="円/楕円 32"/>
                  <p:cNvSpPr/>
                  <p:nvPr/>
                </p:nvSpPr>
                <p:spPr>
                  <a:xfrm rot="1295949">
                    <a:off x="1787329" y="4444971"/>
                    <a:ext cx="387473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96" name="円/楕円 32"/>
                  <p:cNvSpPr/>
                  <p:nvPr/>
                </p:nvSpPr>
                <p:spPr>
                  <a:xfrm rot="1011749">
                    <a:off x="1756613" y="4466338"/>
                    <a:ext cx="352424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97" name="円/楕円 32"/>
                  <p:cNvSpPr/>
                  <p:nvPr/>
                </p:nvSpPr>
                <p:spPr>
                  <a:xfrm rot="1011749">
                    <a:off x="1714531" y="4491696"/>
                    <a:ext cx="247156" cy="13502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287" name="グループ化 1286"/>
                <p:cNvGrpSpPr/>
                <p:nvPr/>
              </p:nvGrpSpPr>
              <p:grpSpPr>
                <a:xfrm rot="943665" flipH="1">
                  <a:off x="3142372" y="3882413"/>
                  <a:ext cx="562546" cy="299702"/>
                  <a:chOff x="1271282" y="4221958"/>
                  <a:chExt cx="903520" cy="404758"/>
                </a:xfrm>
                <a:grpFill/>
              </p:grpSpPr>
              <p:sp>
                <p:nvSpPr>
                  <p:cNvPr id="1288" name="円/楕円 31"/>
                  <p:cNvSpPr/>
                  <p:nvPr/>
                </p:nvSpPr>
                <p:spPr>
                  <a:xfrm>
                    <a:off x="1271282" y="4221958"/>
                    <a:ext cx="660044" cy="325835"/>
                  </a:xfrm>
                  <a:custGeom>
                    <a:avLst/>
                    <a:gdLst>
                      <a:gd name="connsiteX0" fmla="*/ 0 w 921543"/>
                      <a:gd name="connsiteY0" fmla="*/ 227390 h 454780"/>
                      <a:gd name="connsiteX1" fmla="*/ 460772 w 921543"/>
                      <a:gd name="connsiteY1" fmla="*/ 0 h 454780"/>
                      <a:gd name="connsiteX2" fmla="*/ 921544 w 921543"/>
                      <a:gd name="connsiteY2" fmla="*/ 227390 h 454780"/>
                      <a:gd name="connsiteX3" fmla="*/ 460772 w 921543"/>
                      <a:gd name="connsiteY3" fmla="*/ 454780 h 454780"/>
                      <a:gd name="connsiteX4" fmla="*/ 0 w 921543"/>
                      <a:gd name="connsiteY4" fmla="*/ 227390 h 454780"/>
                      <a:gd name="connsiteX0" fmla="*/ 35 w 921579"/>
                      <a:gd name="connsiteY0" fmla="*/ 227390 h 340824"/>
                      <a:gd name="connsiteX1" fmla="*/ 460807 w 921579"/>
                      <a:gd name="connsiteY1" fmla="*/ 0 h 340824"/>
                      <a:gd name="connsiteX2" fmla="*/ 921579 w 921579"/>
                      <a:gd name="connsiteY2" fmla="*/ 227390 h 340824"/>
                      <a:gd name="connsiteX3" fmla="*/ 479857 w 921579"/>
                      <a:gd name="connsiteY3" fmla="*/ 340480 h 340824"/>
                      <a:gd name="connsiteX4" fmla="*/ 35 w 921579"/>
                      <a:gd name="connsiteY4" fmla="*/ 227390 h 340824"/>
                      <a:gd name="connsiteX0" fmla="*/ 35 w 921579"/>
                      <a:gd name="connsiteY0" fmla="*/ 227390 h 358777"/>
                      <a:gd name="connsiteX1" fmla="*/ 460807 w 921579"/>
                      <a:gd name="connsiteY1" fmla="*/ 0 h 358777"/>
                      <a:gd name="connsiteX2" fmla="*/ 921579 w 921579"/>
                      <a:gd name="connsiteY2" fmla="*/ 227390 h 358777"/>
                      <a:gd name="connsiteX3" fmla="*/ 479857 w 921579"/>
                      <a:gd name="connsiteY3" fmla="*/ 340480 h 358777"/>
                      <a:gd name="connsiteX4" fmla="*/ 35 w 921579"/>
                      <a:gd name="connsiteY4" fmla="*/ 227390 h 358777"/>
                      <a:gd name="connsiteX0" fmla="*/ 24 w 888230"/>
                      <a:gd name="connsiteY0" fmla="*/ 227501 h 350077"/>
                      <a:gd name="connsiteX1" fmla="*/ 460796 w 888230"/>
                      <a:gd name="connsiteY1" fmla="*/ 111 h 350077"/>
                      <a:gd name="connsiteX2" fmla="*/ 888230 w 888230"/>
                      <a:gd name="connsiteY2" fmla="*/ 258458 h 350077"/>
                      <a:gd name="connsiteX3" fmla="*/ 479846 w 888230"/>
                      <a:gd name="connsiteY3" fmla="*/ 340591 h 350077"/>
                      <a:gd name="connsiteX4" fmla="*/ 24 w 888230"/>
                      <a:gd name="connsiteY4" fmla="*/ 227501 h 350077"/>
                      <a:gd name="connsiteX0" fmla="*/ 33 w 888239"/>
                      <a:gd name="connsiteY0" fmla="*/ 228482 h 351058"/>
                      <a:gd name="connsiteX1" fmla="*/ 460805 w 888239"/>
                      <a:gd name="connsiteY1" fmla="*/ 1092 h 351058"/>
                      <a:gd name="connsiteX2" fmla="*/ 888239 w 888239"/>
                      <a:gd name="connsiteY2" fmla="*/ 259439 h 351058"/>
                      <a:gd name="connsiteX3" fmla="*/ 479855 w 888239"/>
                      <a:gd name="connsiteY3" fmla="*/ 341572 h 351058"/>
                      <a:gd name="connsiteX4" fmla="*/ 33 w 888239"/>
                      <a:gd name="connsiteY4" fmla="*/ 228482 h 351058"/>
                      <a:gd name="connsiteX0" fmla="*/ 21 w 921564"/>
                      <a:gd name="connsiteY0" fmla="*/ 218063 h 350850"/>
                      <a:gd name="connsiteX1" fmla="*/ 494130 w 921564"/>
                      <a:gd name="connsiteY1" fmla="*/ 198 h 350850"/>
                      <a:gd name="connsiteX2" fmla="*/ 921564 w 921564"/>
                      <a:gd name="connsiteY2" fmla="*/ 258545 h 350850"/>
                      <a:gd name="connsiteX3" fmla="*/ 513180 w 921564"/>
                      <a:gd name="connsiteY3" fmla="*/ 340678 h 350850"/>
                      <a:gd name="connsiteX4" fmla="*/ 21 w 921564"/>
                      <a:gd name="connsiteY4" fmla="*/ 218063 h 350850"/>
                      <a:gd name="connsiteX0" fmla="*/ 34 w 921577"/>
                      <a:gd name="connsiteY0" fmla="*/ 218057 h 331822"/>
                      <a:gd name="connsiteX1" fmla="*/ 494143 w 921577"/>
                      <a:gd name="connsiteY1" fmla="*/ 192 h 331822"/>
                      <a:gd name="connsiteX2" fmla="*/ 921577 w 921577"/>
                      <a:gd name="connsiteY2" fmla="*/ 258539 h 331822"/>
                      <a:gd name="connsiteX3" fmla="*/ 517955 w 921577"/>
                      <a:gd name="connsiteY3" fmla="*/ 304954 h 331822"/>
                      <a:gd name="connsiteX4" fmla="*/ 34 w 921577"/>
                      <a:gd name="connsiteY4" fmla="*/ 218057 h 331822"/>
                      <a:gd name="connsiteX0" fmla="*/ 34 w 921577"/>
                      <a:gd name="connsiteY0" fmla="*/ 218057 h 342993"/>
                      <a:gd name="connsiteX1" fmla="*/ 494143 w 921577"/>
                      <a:gd name="connsiteY1" fmla="*/ 192 h 342993"/>
                      <a:gd name="connsiteX2" fmla="*/ 921577 w 921577"/>
                      <a:gd name="connsiteY2" fmla="*/ 258539 h 342993"/>
                      <a:gd name="connsiteX3" fmla="*/ 517955 w 921577"/>
                      <a:gd name="connsiteY3" fmla="*/ 304954 h 342993"/>
                      <a:gd name="connsiteX4" fmla="*/ 34 w 921577"/>
                      <a:gd name="connsiteY4" fmla="*/ 218057 h 342993"/>
                      <a:gd name="connsiteX0" fmla="*/ 22 w 921565"/>
                      <a:gd name="connsiteY0" fmla="*/ 218046 h 318209"/>
                      <a:gd name="connsiteX1" fmla="*/ 494131 w 921565"/>
                      <a:gd name="connsiteY1" fmla="*/ 181 h 318209"/>
                      <a:gd name="connsiteX2" fmla="*/ 921565 w 921565"/>
                      <a:gd name="connsiteY2" fmla="*/ 258528 h 318209"/>
                      <a:gd name="connsiteX3" fmla="*/ 513180 w 921565"/>
                      <a:gd name="connsiteY3" fmla="*/ 240649 h 318209"/>
                      <a:gd name="connsiteX4" fmla="*/ 22 w 921565"/>
                      <a:gd name="connsiteY4" fmla="*/ 218046 h 318209"/>
                      <a:gd name="connsiteX0" fmla="*/ 22 w 921565"/>
                      <a:gd name="connsiteY0" fmla="*/ 218046 h 340268"/>
                      <a:gd name="connsiteX1" fmla="*/ 494131 w 921565"/>
                      <a:gd name="connsiteY1" fmla="*/ 181 h 340268"/>
                      <a:gd name="connsiteX2" fmla="*/ 921565 w 921565"/>
                      <a:gd name="connsiteY2" fmla="*/ 258528 h 340268"/>
                      <a:gd name="connsiteX3" fmla="*/ 513180 w 921565"/>
                      <a:gd name="connsiteY3" fmla="*/ 240649 h 340268"/>
                      <a:gd name="connsiteX4" fmla="*/ 22 w 921565"/>
                      <a:gd name="connsiteY4" fmla="*/ 218046 h 340268"/>
                      <a:gd name="connsiteX0" fmla="*/ 2 w 921545"/>
                      <a:gd name="connsiteY0" fmla="*/ 220424 h 342646"/>
                      <a:gd name="connsiteX1" fmla="*/ 517923 w 921545"/>
                      <a:gd name="connsiteY1" fmla="*/ 178 h 342646"/>
                      <a:gd name="connsiteX2" fmla="*/ 921545 w 921545"/>
                      <a:gd name="connsiteY2" fmla="*/ 260906 h 342646"/>
                      <a:gd name="connsiteX3" fmla="*/ 513160 w 921545"/>
                      <a:gd name="connsiteY3" fmla="*/ 243027 h 342646"/>
                      <a:gd name="connsiteX4" fmla="*/ 2 w 921545"/>
                      <a:gd name="connsiteY4" fmla="*/ 220424 h 342646"/>
                      <a:gd name="connsiteX0" fmla="*/ 2 w 921545"/>
                      <a:gd name="connsiteY0" fmla="*/ 220288 h 342510"/>
                      <a:gd name="connsiteX1" fmla="*/ 517923 w 921545"/>
                      <a:gd name="connsiteY1" fmla="*/ 42 h 342510"/>
                      <a:gd name="connsiteX2" fmla="*/ 921545 w 921545"/>
                      <a:gd name="connsiteY2" fmla="*/ 260770 h 342510"/>
                      <a:gd name="connsiteX3" fmla="*/ 513160 w 921545"/>
                      <a:gd name="connsiteY3" fmla="*/ 242891 h 342510"/>
                      <a:gd name="connsiteX4" fmla="*/ 2 w 921545"/>
                      <a:gd name="connsiteY4" fmla="*/ 220288 h 342510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4449 w 749804"/>
                      <a:gd name="connsiteY0" fmla="*/ 93794 h 375291"/>
                      <a:gd name="connsiteX1" fmla="*/ 346182 w 749804"/>
                      <a:gd name="connsiteY1" fmla="*/ 32823 h 375291"/>
                      <a:gd name="connsiteX2" fmla="*/ 749804 w 749804"/>
                      <a:gd name="connsiteY2" fmla="*/ 293551 h 375291"/>
                      <a:gd name="connsiteX3" fmla="*/ 341419 w 749804"/>
                      <a:gd name="connsiteY3" fmla="*/ 275672 h 375291"/>
                      <a:gd name="connsiteX4" fmla="*/ 4449 w 749804"/>
                      <a:gd name="connsiteY4" fmla="*/ 93794 h 3752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49804" h="375291">
                        <a:moveTo>
                          <a:pt x="4449" y="93794"/>
                        </a:moveTo>
                        <a:cubicBezTo>
                          <a:pt x="42730" y="-76323"/>
                          <a:pt x="92579" y="37982"/>
                          <a:pt x="346182" y="32823"/>
                        </a:cubicBezTo>
                        <a:cubicBezTo>
                          <a:pt x="599785" y="27664"/>
                          <a:pt x="749804" y="167967"/>
                          <a:pt x="749804" y="293551"/>
                        </a:cubicBezTo>
                        <a:cubicBezTo>
                          <a:pt x="749804" y="419135"/>
                          <a:pt x="499772" y="389575"/>
                          <a:pt x="341419" y="275672"/>
                        </a:cubicBezTo>
                        <a:cubicBezTo>
                          <a:pt x="183066" y="161769"/>
                          <a:pt x="-33832" y="263911"/>
                          <a:pt x="4449" y="93794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89" name="円/楕円 32"/>
                  <p:cNvSpPr/>
                  <p:nvPr/>
                </p:nvSpPr>
                <p:spPr>
                  <a:xfrm rot="1534639">
                    <a:off x="1822236" y="4405820"/>
                    <a:ext cx="342707" cy="11986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90" name="円/楕円 32"/>
                  <p:cNvSpPr/>
                  <p:nvPr/>
                </p:nvSpPr>
                <p:spPr>
                  <a:xfrm rot="1295949">
                    <a:off x="1787329" y="4444971"/>
                    <a:ext cx="387473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91" name="円/楕円 32"/>
                  <p:cNvSpPr/>
                  <p:nvPr/>
                </p:nvSpPr>
                <p:spPr>
                  <a:xfrm rot="1011749">
                    <a:off x="1756613" y="4466338"/>
                    <a:ext cx="352424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92" name="円/楕円 32"/>
                  <p:cNvSpPr/>
                  <p:nvPr/>
                </p:nvSpPr>
                <p:spPr>
                  <a:xfrm rot="1011749">
                    <a:off x="1714531" y="4491696"/>
                    <a:ext cx="247156" cy="13502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1284" name="フリーフォーム 1283"/>
              <p:cNvSpPr/>
              <p:nvPr/>
            </p:nvSpPr>
            <p:spPr>
              <a:xfrm>
                <a:off x="4935157" y="1022784"/>
                <a:ext cx="1127398" cy="1292033"/>
              </a:xfrm>
              <a:custGeom>
                <a:avLst/>
                <a:gdLst>
                  <a:gd name="connsiteX0" fmla="*/ 862145 w 1127398"/>
                  <a:gd name="connsiteY0" fmla="*/ 0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862145 w 1127398"/>
                  <a:gd name="connsiteY0" fmla="*/ 0 h 1292033"/>
                  <a:gd name="connsiteX1" fmla="*/ 968513 w 1127398"/>
                  <a:gd name="connsiteY1" fmla="*/ 163536 h 1292033"/>
                  <a:gd name="connsiteX2" fmla="*/ 1070113 w 1127398"/>
                  <a:gd name="connsiteY2" fmla="*/ 331813 h 1292033"/>
                  <a:gd name="connsiteX3" fmla="*/ 1084714 w 1127398"/>
                  <a:gd name="connsiteY3" fmla="*/ 733583 h 1292033"/>
                  <a:gd name="connsiteX4" fmla="*/ 890041 w 1127398"/>
                  <a:gd name="connsiteY4" fmla="*/ 1289960 h 1292033"/>
                  <a:gd name="connsiteX5" fmla="*/ 833274 w 1127398"/>
                  <a:gd name="connsiteY5" fmla="*/ 1289882 h 1292033"/>
                  <a:gd name="connsiteX6" fmla="*/ 822618 w 1127398"/>
                  <a:gd name="connsiteY6" fmla="*/ 1292033 h 1292033"/>
                  <a:gd name="connsiteX7" fmla="*/ 466520 w 1127398"/>
                  <a:gd name="connsiteY7" fmla="*/ 1291142 h 1292033"/>
                  <a:gd name="connsiteX8" fmla="*/ 14455 w 1127398"/>
                  <a:gd name="connsiteY8" fmla="*/ 1198125 h 1292033"/>
                  <a:gd name="connsiteX9" fmla="*/ 344114 w 1127398"/>
                  <a:gd name="connsiteY9" fmla="*/ 848175 h 1292033"/>
                  <a:gd name="connsiteX10" fmla="*/ 582297 w 1127398"/>
                  <a:gd name="connsiteY10" fmla="*/ 500044 h 1292033"/>
                  <a:gd name="connsiteX11" fmla="*/ 584497 w 1127398"/>
                  <a:gd name="connsiteY11" fmla="*/ 497093 h 1292033"/>
                  <a:gd name="connsiteX12" fmla="*/ 632805 w 1127398"/>
                  <a:gd name="connsiteY12" fmla="*/ 378450 h 1292033"/>
                  <a:gd name="connsiteX13" fmla="*/ 862145 w 1127398"/>
                  <a:gd name="connsiteY13" fmla="*/ 0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13" fmla="*/ 1059953 w 1127398"/>
                  <a:gd name="connsiteY13" fmla="*/ 254976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1070113 w 1127398"/>
                  <a:gd name="connsiteY0" fmla="*/ 331813 h 1292033"/>
                  <a:gd name="connsiteX1" fmla="*/ 1084714 w 1127398"/>
                  <a:gd name="connsiteY1" fmla="*/ 733583 h 1292033"/>
                  <a:gd name="connsiteX2" fmla="*/ 890041 w 1127398"/>
                  <a:gd name="connsiteY2" fmla="*/ 1289960 h 1292033"/>
                  <a:gd name="connsiteX3" fmla="*/ 833274 w 1127398"/>
                  <a:gd name="connsiteY3" fmla="*/ 1289882 h 1292033"/>
                  <a:gd name="connsiteX4" fmla="*/ 822618 w 1127398"/>
                  <a:gd name="connsiteY4" fmla="*/ 1292033 h 1292033"/>
                  <a:gd name="connsiteX5" fmla="*/ 466520 w 1127398"/>
                  <a:gd name="connsiteY5" fmla="*/ 1291142 h 1292033"/>
                  <a:gd name="connsiteX6" fmla="*/ 14455 w 1127398"/>
                  <a:gd name="connsiteY6" fmla="*/ 1198125 h 1292033"/>
                  <a:gd name="connsiteX7" fmla="*/ 344114 w 1127398"/>
                  <a:gd name="connsiteY7" fmla="*/ 848175 h 1292033"/>
                  <a:gd name="connsiteX8" fmla="*/ 582297 w 1127398"/>
                  <a:gd name="connsiteY8" fmla="*/ 500044 h 1292033"/>
                  <a:gd name="connsiteX9" fmla="*/ 584497 w 1127398"/>
                  <a:gd name="connsiteY9" fmla="*/ 497093 h 1292033"/>
                  <a:gd name="connsiteX10" fmla="*/ 632805 w 1127398"/>
                  <a:gd name="connsiteY10" fmla="*/ 378450 h 1292033"/>
                  <a:gd name="connsiteX11" fmla="*/ 862145 w 1127398"/>
                  <a:gd name="connsiteY11" fmla="*/ 0 h 1292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7398" h="1292033">
                    <a:moveTo>
                      <a:pt x="1070113" y="331813"/>
                    </a:moveTo>
                    <a:cubicBezTo>
                      <a:pt x="1107208" y="454077"/>
                      <a:pt x="1144356" y="574199"/>
                      <a:pt x="1084714" y="733583"/>
                    </a:cubicBezTo>
                    <a:cubicBezTo>
                      <a:pt x="1200102" y="1209108"/>
                      <a:pt x="1063499" y="1282376"/>
                      <a:pt x="890041" y="1289960"/>
                    </a:cubicBezTo>
                    <a:lnTo>
                      <a:pt x="833274" y="1289882"/>
                    </a:lnTo>
                    <a:lnTo>
                      <a:pt x="822618" y="1292033"/>
                    </a:lnTo>
                    <a:lnTo>
                      <a:pt x="466520" y="1291142"/>
                    </a:lnTo>
                    <a:cubicBezTo>
                      <a:pt x="268421" y="1298046"/>
                      <a:pt x="59135" y="1232488"/>
                      <a:pt x="14455" y="1198125"/>
                    </a:cubicBezTo>
                    <a:cubicBezTo>
                      <a:pt x="-57034" y="1143145"/>
                      <a:pt x="149895" y="1058059"/>
                      <a:pt x="344114" y="848175"/>
                    </a:cubicBezTo>
                    <a:cubicBezTo>
                      <a:pt x="450328" y="733396"/>
                      <a:pt x="522499" y="589412"/>
                      <a:pt x="582297" y="500044"/>
                    </a:cubicBezTo>
                    <a:lnTo>
                      <a:pt x="584497" y="497093"/>
                    </a:lnTo>
                    <a:lnTo>
                      <a:pt x="632805" y="378450"/>
                    </a:lnTo>
                    <a:cubicBezTo>
                      <a:pt x="716630" y="184341"/>
                      <a:pt x="810294" y="13654"/>
                      <a:pt x="862145" y="0"/>
                    </a:cubicBezTo>
                  </a:path>
                </a:pathLst>
              </a:custGeom>
              <a:solidFill>
                <a:srgbClr val="CC00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85" name="フリーフォーム 1284"/>
              <p:cNvSpPr/>
              <p:nvPr/>
            </p:nvSpPr>
            <p:spPr>
              <a:xfrm flipH="1">
                <a:off x="6699279" y="1022784"/>
                <a:ext cx="1127398" cy="1292033"/>
              </a:xfrm>
              <a:custGeom>
                <a:avLst/>
                <a:gdLst>
                  <a:gd name="connsiteX0" fmla="*/ 862145 w 1127398"/>
                  <a:gd name="connsiteY0" fmla="*/ 0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862145 w 1127398"/>
                  <a:gd name="connsiteY0" fmla="*/ 0 h 1292033"/>
                  <a:gd name="connsiteX1" fmla="*/ 968513 w 1127398"/>
                  <a:gd name="connsiteY1" fmla="*/ 163536 h 1292033"/>
                  <a:gd name="connsiteX2" fmla="*/ 1070113 w 1127398"/>
                  <a:gd name="connsiteY2" fmla="*/ 331813 h 1292033"/>
                  <a:gd name="connsiteX3" fmla="*/ 1084714 w 1127398"/>
                  <a:gd name="connsiteY3" fmla="*/ 733583 h 1292033"/>
                  <a:gd name="connsiteX4" fmla="*/ 890041 w 1127398"/>
                  <a:gd name="connsiteY4" fmla="*/ 1289960 h 1292033"/>
                  <a:gd name="connsiteX5" fmla="*/ 833274 w 1127398"/>
                  <a:gd name="connsiteY5" fmla="*/ 1289882 h 1292033"/>
                  <a:gd name="connsiteX6" fmla="*/ 822618 w 1127398"/>
                  <a:gd name="connsiteY6" fmla="*/ 1292033 h 1292033"/>
                  <a:gd name="connsiteX7" fmla="*/ 466520 w 1127398"/>
                  <a:gd name="connsiteY7" fmla="*/ 1291142 h 1292033"/>
                  <a:gd name="connsiteX8" fmla="*/ 14455 w 1127398"/>
                  <a:gd name="connsiteY8" fmla="*/ 1198125 h 1292033"/>
                  <a:gd name="connsiteX9" fmla="*/ 344114 w 1127398"/>
                  <a:gd name="connsiteY9" fmla="*/ 848175 h 1292033"/>
                  <a:gd name="connsiteX10" fmla="*/ 582297 w 1127398"/>
                  <a:gd name="connsiteY10" fmla="*/ 500044 h 1292033"/>
                  <a:gd name="connsiteX11" fmla="*/ 584497 w 1127398"/>
                  <a:gd name="connsiteY11" fmla="*/ 497093 h 1292033"/>
                  <a:gd name="connsiteX12" fmla="*/ 632805 w 1127398"/>
                  <a:gd name="connsiteY12" fmla="*/ 378450 h 1292033"/>
                  <a:gd name="connsiteX13" fmla="*/ 862145 w 1127398"/>
                  <a:gd name="connsiteY13" fmla="*/ 0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13" fmla="*/ 1059953 w 1127398"/>
                  <a:gd name="connsiteY13" fmla="*/ 254976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1070113 w 1127398"/>
                  <a:gd name="connsiteY0" fmla="*/ 331813 h 1292033"/>
                  <a:gd name="connsiteX1" fmla="*/ 1084714 w 1127398"/>
                  <a:gd name="connsiteY1" fmla="*/ 733583 h 1292033"/>
                  <a:gd name="connsiteX2" fmla="*/ 890041 w 1127398"/>
                  <a:gd name="connsiteY2" fmla="*/ 1289960 h 1292033"/>
                  <a:gd name="connsiteX3" fmla="*/ 833274 w 1127398"/>
                  <a:gd name="connsiteY3" fmla="*/ 1289882 h 1292033"/>
                  <a:gd name="connsiteX4" fmla="*/ 822618 w 1127398"/>
                  <a:gd name="connsiteY4" fmla="*/ 1292033 h 1292033"/>
                  <a:gd name="connsiteX5" fmla="*/ 466520 w 1127398"/>
                  <a:gd name="connsiteY5" fmla="*/ 1291142 h 1292033"/>
                  <a:gd name="connsiteX6" fmla="*/ 14455 w 1127398"/>
                  <a:gd name="connsiteY6" fmla="*/ 1198125 h 1292033"/>
                  <a:gd name="connsiteX7" fmla="*/ 344114 w 1127398"/>
                  <a:gd name="connsiteY7" fmla="*/ 848175 h 1292033"/>
                  <a:gd name="connsiteX8" fmla="*/ 582297 w 1127398"/>
                  <a:gd name="connsiteY8" fmla="*/ 500044 h 1292033"/>
                  <a:gd name="connsiteX9" fmla="*/ 584497 w 1127398"/>
                  <a:gd name="connsiteY9" fmla="*/ 497093 h 1292033"/>
                  <a:gd name="connsiteX10" fmla="*/ 632805 w 1127398"/>
                  <a:gd name="connsiteY10" fmla="*/ 378450 h 1292033"/>
                  <a:gd name="connsiteX11" fmla="*/ 862145 w 1127398"/>
                  <a:gd name="connsiteY11" fmla="*/ 0 h 1292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7398" h="1292033">
                    <a:moveTo>
                      <a:pt x="1070113" y="331813"/>
                    </a:moveTo>
                    <a:cubicBezTo>
                      <a:pt x="1107208" y="454077"/>
                      <a:pt x="1144356" y="574199"/>
                      <a:pt x="1084714" y="733583"/>
                    </a:cubicBezTo>
                    <a:cubicBezTo>
                      <a:pt x="1200102" y="1209108"/>
                      <a:pt x="1063499" y="1282376"/>
                      <a:pt x="890041" y="1289960"/>
                    </a:cubicBezTo>
                    <a:lnTo>
                      <a:pt x="833274" y="1289882"/>
                    </a:lnTo>
                    <a:lnTo>
                      <a:pt x="822618" y="1292033"/>
                    </a:lnTo>
                    <a:lnTo>
                      <a:pt x="466520" y="1291142"/>
                    </a:lnTo>
                    <a:cubicBezTo>
                      <a:pt x="268421" y="1298046"/>
                      <a:pt x="59135" y="1232488"/>
                      <a:pt x="14455" y="1198125"/>
                    </a:cubicBezTo>
                    <a:cubicBezTo>
                      <a:pt x="-57034" y="1143145"/>
                      <a:pt x="149895" y="1058059"/>
                      <a:pt x="344114" y="848175"/>
                    </a:cubicBezTo>
                    <a:cubicBezTo>
                      <a:pt x="450328" y="733396"/>
                      <a:pt x="522499" y="589412"/>
                      <a:pt x="582297" y="500044"/>
                    </a:cubicBezTo>
                    <a:lnTo>
                      <a:pt x="584497" y="497093"/>
                    </a:lnTo>
                    <a:lnTo>
                      <a:pt x="632805" y="378450"/>
                    </a:lnTo>
                    <a:cubicBezTo>
                      <a:pt x="716630" y="184341"/>
                      <a:pt x="810294" y="13654"/>
                      <a:pt x="862145" y="0"/>
                    </a:cubicBezTo>
                  </a:path>
                </a:pathLst>
              </a:custGeom>
              <a:solidFill>
                <a:srgbClr val="CC00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257" name="グループ化 1256"/>
            <p:cNvGrpSpPr/>
            <p:nvPr/>
          </p:nvGrpSpPr>
          <p:grpSpPr>
            <a:xfrm>
              <a:off x="2792560" y="4251675"/>
              <a:ext cx="880285" cy="744672"/>
              <a:chOff x="2015550" y="3969153"/>
              <a:chExt cx="1271688" cy="1075777"/>
            </a:xfrm>
          </p:grpSpPr>
          <p:sp>
            <p:nvSpPr>
              <p:cNvPr id="1258" name="片側の 2 つの角を丸めた四角形 1257"/>
              <p:cNvSpPr/>
              <p:nvPr/>
            </p:nvSpPr>
            <p:spPr>
              <a:xfrm>
                <a:off x="2135563" y="3969153"/>
                <a:ext cx="965508" cy="100096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59" name="円/楕円 204"/>
              <p:cNvSpPr/>
              <p:nvPr/>
            </p:nvSpPr>
            <p:spPr>
              <a:xfrm rot="20700000">
                <a:off x="2062331" y="4476413"/>
                <a:ext cx="214135" cy="333756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60" name="円/楕円 205"/>
              <p:cNvSpPr/>
              <p:nvPr/>
            </p:nvSpPr>
            <p:spPr>
              <a:xfrm rot="20700000">
                <a:off x="2101096" y="4534595"/>
                <a:ext cx="136605" cy="217389"/>
              </a:xfrm>
              <a:prstGeom prst="ellipse">
                <a:avLst/>
              </a:prstGeom>
              <a:solidFill>
                <a:srgbClr val="FF9966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61" name="円/楕円 206"/>
              <p:cNvSpPr/>
              <p:nvPr/>
            </p:nvSpPr>
            <p:spPr>
              <a:xfrm rot="900000" flipH="1">
                <a:off x="2958981" y="4476401"/>
                <a:ext cx="214135" cy="333755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62" name="円/楕円 207"/>
              <p:cNvSpPr/>
              <p:nvPr/>
            </p:nvSpPr>
            <p:spPr>
              <a:xfrm rot="900000" flipH="1">
                <a:off x="2997745" y="4534584"/>
                <a:ext cx="136605" cy="217388"/>
              </a:xfrm>
              <a:prstGeom prst="ellipse">
                <a:avLst/>
              </a:prstGeom>
              <a:solidFill>
                <a:srgbClr val="FF9966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63" name="円/楕円 200"/>
              <p:cNvSpPr/>
              <p:nvPr/>
            </p:nvSpPr>
            <p:spPr>
              <a:xfrm>
                <a:off x="2180487" y="4221089"/>
                <a:ext cx="874471" cy="823841"/>
              </a:xfrm>
              <a:custGeom>
                <a:avLst/>
                <a:gdLst/>
                <a:ahLst/>
                <a:cxnLst/>
                <a:rect l="l" t="t" r="r" b="b"/>
                <a:pathLst>
                  <a:path w="874471" h="823841">
                    <a:moveTo>
                      <a:pt x="437235" y="0"/>
                    </a:moveTo>
                    <a:cubicBezTo>
                      <a:pt x="651811" y="0"/>
                      <a:pt x="831151" y="176348"/>
                      <a:pt x="874471" y="411921"/>
                    </a:cubicBezTo>
                    <a:cubicBezTo>
                      <a:pt x="831151" y="647493"/>
                      <a:pt x="651811" y="823841"/>
                      <a:pt x="437235" y="823841"/>
                    </a:cubicBezTo>
                    <a:cubicBezTo>
                      <a:pt x="222660" y="823841"/>
                      <a:pt x="43319" y="647493"/>
                      <a:pt x="0" y="411921"/>
                    </a:cubicBezTo>
                    <a:cubicBezTo>
                      <a:pt x="43319" y="176348"/>
                      <a:pt x="222660" y="0"/>
                      <a:pt x="437235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264" name="グループ化 1263"/>
              <p:cNvGrpSpPr/>
              <p:nvPr/>
            </p:nvGrpSpPr>
            <p:grpSpPr>
              <a:xfrm>
                <a:off x="2015550" y="4163530"/>
                <a:ext cx="1271688" cy="876380"/>
                <a:chOff x="2980251" y="4068038"/>
                <a:chExt cx="956038" cy="658850"/>
              </a:xfrm>
            </p:grpSpPr>
            <p:sp>
              <p:nvSpPr>
                <p:cNvPr id="1265" name="円/楕円 27"/>
                <p:cNvSpPr/>
                <p:nvPr/>
              </p:nvSpPr>
              <p:spPr>
                <a:xfrm>
                  <a:off x="3343097" y="46705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66" name="月 1265"/>
                <p:cNvSpPr/>
                <p:nvPr/>
              </p:nvSpPr>
              <p:spPr>
                <a:xfrm>
                  <a:off x="3095051" y="4206128"/>
                  <a:ext cx="80252" cy="520760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67" name="月 1266"/>
                <p:cNvSpPr/>
                <p:nvPr/>
              </p:nvSpPr>
              <p:spPr>
                <a:xfrm flipH="1">
                  <a:off x="3690617" y="4206128"/>
                  <a:ext cx="80252" cy="520760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68" name="月 1267"/>
                <p:cNvSpPr/>
                <p:nvPr/>
              </p:nvSpPr>
              <p:spPr>
                <a:xfrm rot="3600000">
                  <a:off x="3173326" y="3874963"/>
                  <a:ext cx="276180" cy="662329"/>
                </a:xfrm>
                <a:prstGeom prst="moon">
                  <a:avLst>
                    <a:gd name="adj" fmla="val 87500"/>
                  </a:avLst>
                </a:prstGeom>
                <a:solidFill>
                  <a:srgbClr val="ED7D31">
                    <a:lumMod val="75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69" name="月 1268"/>
                <p:cNvSpPr/>
                <p:nvPr/>
              </p:nvSpPr>
              <p:spPr>
                <a:xfrm rot="18000000" flipH="1">
                  <a:off x="3467035" y="3874964"/>
                  <a:ext cx="276180" cy="662329"/>
                </a:xfrm>
                <a:prstGeom prst="moon">
                  <a:avLst>
                    <a:gd name="adj" fmla="val 87500"/>
                  </a:avLst>
                </a:prstGeom>
                <a:solidFill>
                  <a:srgbClr val="ED7D31">
                    <a:lumMod val="75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70" name="月 1269"/>
                <p:cNvSpPr/>
                <p:nvPr/>
              </p:nvSpPr>
              <p:spPr>
                <a:xfrm rot="5400000">
                  <a:off x="3249892" y="4379853"/>
                  <a:ext cx="45719" cy="173310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71" name="月 1270"/>
                <p:cNvSpPr/>
                <p:nvPr/>
              </p:nvSpPr>
              <p:spPr>
                <a:xfrm rot="5400000">
                  <a:off x="3574488" y="4379856"/>
                  <a:ext cx="45719" cy="173310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72" name="正方形/長方形 67"/>
                <p:cNvSpPr/>
                <p:nvPr/>
              </p:nvSpPr>
              <p:spPr>
                <a:xfrm>
                  <a:off x="3408338" y="4610567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73" name="月 1272"/>
                <p:cNvSpPr/>
                <p:nvPr/>
              </p:nvSpPr>
              <p:spPr>
                <a:xfrm rot="16200000" flipV="1">
                  <a:off x="3249892" y="4488789"/>
                  <a:ext cx="45719" cy="173310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74" name="月 1273"/>
                <p:cNvSpPr/>
                <p:nvPr/>
              </p:nvSpPr>
              <p:spPr>
                <a:xfrm rot="16200000" flipV="1">
                  <a:off x="3574488" y="4488792"/>
                  <a:ext cx="45719" cy="173310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1300" name="グループ化 1299"/>
          <p:cNvGrpSpPr/>
          <p:nvPr/>
        </p:nvGrpSpPr>
        <p:grpSpPr>
          <a:xfrm>
            <a:off x="385813" y="5209050"/>
            <a:ext cx="1548011" cy="1103778"/>
            <a:chOff x="97065" y="4188628"/>
            <a:chExt cx="2001560" cy="1427172"/>
          </a:xfrm>
        </p:grpSpPr>
        <p:grpSp>
          <p:nvGrpSpPr>
            <p:cNvPr id="1301" name="グループ化 1300"/>
            <p:cNvGrpSpPr/>
            <p:nvPr/>
          </p:nvGrpSpPr>
          <p:grpSpPr>
            <a:xfrm>
              <a:off x="97065" y="4623274"/>
              <a:ext cx="2001560" cy="992526"/>
              <a:chOff x="4935157" y="965975"/>
              <a:chExt cx="2891520" cy="1433836"/>
            </a:xfrm>
          </p:grpSpPr>
          <p:sp>
            <p:nvSpPr>
              <p:cNvPr id="1331" name="片側の 2 つの角を丸めた四角形 1330"/>
              <p:cNvSpPr/>
              <p:nvPr/>
            </p:nvSpPr>
            <p:spPr>
              <a:xfrm>
                <a:off x="5726958" y="965976"/>
                <a:ext cx="1303020" cy="878840"/>
              </a:xfrm>
              <a:prstGeom prst="round2SameRect">
                <a:avLst>
                  <a:gd name="adj1" fmla="val 22549"/>
                  <a:gd name="adj2" fmla="val 0"/>
                </a:avLst>
              </a:prstGeom>
              <a:pattFill prst="lgCheck">
                <a:fgClr>
                  <a:srgbClr val="FF0000"/>
                </a:fgClr>
                <a:bgClr>
                  <a:srgbClr val="FF99CC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32" name="二等辺三角形 1331"/>
              <p:cNvSpPr/>
              <p:nvPr/>
            </p:nvSpPr>
            <p:spPr>
              <a:xfrm rot="10800000">
                <a:off x="6179399" y="1105932"/>
                <a:ext cx="413379" cy="432813"/>
              </a:xfrm>
              <a:prstGeom prst="triangl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333" name="グループ化 1332"/>
              <p:cNvGrpSpPr/>
              <p:nvPr/>
            </p:nvGrpSpPr>
            <p:grpSpPr>
              <a:xfrm>
                <a:off x="5983171" y="965975"/>
                <a:ext cx="799974" cy="624083"/>
                <a:chOff x="5559551" y="2748280"/>
                <a:chExt cx="799974" cy="766188"/>
              </a:xfrm>
              <a:pattFill prst="lgCheck">
                <a:fgClr>
                  <a:srgbClr val="FF0000"/>
                </a:fgClr>
                <a:bgClr>
                  <a:srgbClr val="FF99CC"/>
                </a:bgClr>
              </a:pattFill>
            </p:grpSpPr>
            <p:sp>
              <p:nvSpPr>
                <p:cNvPr id="1354" name="フリーフォーム 1353"/>
                <p:cNvSpPr/>
                <p:nvPr/>
              </p:nvSpPr>
              <p:spPr>
                <a:xfrm flipH="1">
                  <a:off x="5559551" y="2748280"/>
                  <a:ext cx="431520" cy="744252"/>
                </a:xfrm>
                <a:custGeom>
                  <a:avLst/>
                  <a:gdLst>
                    <a:gd name="connsiteX0" fmla="*/ 431520 w 431520"/>
                    <a:gd name="connsiteY0" fmla="*/ 0 h 744252"/>
                    <a:gd name="connsiteX1" fmla="*/ 251110 w 431520"/>
                    <a:gd name="connsiteY1" fmla="*/ 0 h 744252"/>
                    <a:gd name="connsiteX2" fmla="*/ 0 w 431520"/>
                    <a:gd name="connsiteY2" fmla="*/ 559979 h 744252"/>
                    <a:gd name="connsiteX3" fmla="*/ 97777 w 431520"/>
                    <a:gd name="connsiteY3" fmla="*/ 744252 h 744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1520" h="744252">
                      <a:moveTo>
                        <a:pt x="431520" y="0"/>
                      </a:moveTo>
                      <a:lnTo>
                        <a:pt x="251110" y="0"/>
                      </a:lnTo>
                      <a:lnTo>
                        <a:pt x="0" y="559979"/>
                      </a:lnTo>
                      <a:lnTo>
                        <a:pt x="97777" y="744252"/>
                      </a:ln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55" name="平行四辺形 1354"/>
                <p:cNvSpPr/>
                <p:nvPr/>
              </p:nvSpPr>
              <p:spPr>
                <a:xfrm>
                  <a:off x="5835535" y="2748280"/>
                  <a:ext cx="523990" cy="766188"/>
                </a:xfrm>
                <a:prstGeom prst="parallelogram">
                  <a:avLst>
                    <a:gd name="adj" fmla="val 65570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334" name="角丸四角形 1333"/>
              <p:cNvSpPr/>
              <p:nvPr/>
            </p:nvSpPr>
            <p:spPr>
              <a:xfrm>
                <a:off x="5618625" y="1501970"/>
                <a:ext cx="1519686" cy="517796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35" name="角丸四角形 1334"/>
              <p:cNvSpPr/>
              <p:nvPr/>
            </p:nvSpPr>
            <p:spPr>
              <a:xfrm>
                <a:off x="5618625" y="1647162"/>
                <a:ext cx="1519686" cy="517796"/>
              </a:xfrm>
              <a:prstGeom prst="roundRect">
                <a:avLst>
                  <a:gd name="adj" fmla="val 50000"/>
                </a:avLst>
              </a:prstGeom>
              <a:solidFill>
                <a:srgbClr val="5B9BD5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36" name="角丸四角形 1335"/>
              <p:cNvSpPr/>
              <p:nvPr/>
            </p:nvSpPr>
            <p:spPr>
              <a:xfrm>
                <a:off x="5761066" y="1646239"/>
                <a:ext cx="1234804" cy="58622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37" name="角丸四角形 1336"/>
              <p:cNvSpPr/>
              <p:nvPr/>
            </p:nvSpPr>
            <p:spPr>
              <a:xfrm>
                <a:off x="5997952" y="1646239"/>
                <a:ext cx="761032" cy="586222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38" name="角丸四角形 1337"/>
              <p:cNvSpPr/>
              <p:nvPr/>
            </p:nvSpPr>
            <p:spPr>
              <a:xfrm>
                <a:off x="6186396" y="1646239"/>
                <a:ext cx="406383" cy="58622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339" name="グループ化 1338"/>
              <p:cNvGrpSpPr/>
              <p:nvPr/>
            </p:nvGrpSpPr>
            <p:grpSpPr>
              <a:xfrm>
                <a:off x="5828277" y="2100109"/>
                <a:ext cx="1094261" cy="299702"/>
                <a:chOff x="2610657" y="3882413"/>
                <a:chExt cx="1094261" cy="299702"/>
              </a:xfrm>
              <a:solidFill>
                <a:srgbClr val="FFCC99"/>
              </a:solidFill>
            </p:grpSpPr>
            <p:grpSp>
              <p:nvGrpSpPr>
                <p:cNvPr id="1342" name="グループ化 1341"/>
                <p:cNvGrpSpPr/>
                <p:nvPr/>
              </p:nvGrpSpPr>
              <p:grpSpPr>
                <a:xfrm rot="20656335">
                  <a:off x="2610657" y="3882413"/>
                  <a:ext cx="562546" cy="299702"/>
                  <a:chOff x="1271282" y="4221958"/>
                  <a:chExt cx="903520" cy="404758"/>
                </a:xfrm>
                <a:grpFill/>
              </p:grpSpPr>
              <p:sp>
                <p:nvSpPr>
                  <p:cNvPr id="1349" name="円/楕円 31"/>
                  <p:cNvSpPr/>
                  <p:nvPr/>
                </p:nvSpPr>
                <p:spPr>
                  <a:xfrm>
                    <a:off x="1271282" y="4221958"/>
                    <a:ext cx="660044" cy="325835"/>
                  </a:xfrm>
                  <a:custGeom>
                    <a:avLst/>
                    <a:gdLst>
                      <a:gd name="connsiteX0" fmla="*/ 0 w 921543"/>
                      <a:gd name="connsiteY0" fmla="*/ 227390 h 454780"/>
                      <a:gd name="connsiteX1" fmla="*/ 460772 w 921543"/>
                      <a:gd name="connsiteY1" fmla="*/ 0 h 454780"/>
                      <a:gd name="connsiteX2" fmla="*/ 921544 w 921543"/>
                      <a:gd name="connsiteY2" fmla="*/ 227390 h 454780"/>
                      <a:gd name="connsiteX3" fmla="*/ 460772 w 921543"/>
                      <a:gd name="connsiteY3" fmla="*/ 454780 h 454780"/>
                      <a:gd name="connsiteX4" fmla="*/ 0 w 921543"/>
                      <a:gd name="connsiteY4" fmla="*/ 227390 h 454780"/>
                      <a:gd name="connsiteX0" fmla="*/ 35 w 921579"/>
                      <a:gd name="connsiteY0" fmla="*/ 227390 h 340824"/>
                      <a:gd name="connsiteX1" fmla="*/ 460807 w 921579"/>
                      <a:gd name="connsiteY1" fmla="*/ 0 h 340824"/>
                      <a:gd name="connsiteX2" fmla="*/ 921579 w 921579"/>
                      <a:gd name="connsiteY2" fmla="*/ 227390 h 340824"/>
                      <a:gd name="connsiteX3" fmla="*/ 479857 w 921579"/>
                      <a:gd name="connsiteY3" fmla="*/ 340480 h 340824"/>
                      <a:gd name="connsiteX4" fmla="*/ 35 w 921579"/>
                      <a:gd name="connsiteY4" fmla="*/ 227390 h 340824"/>
                      <a:gd name="connsiteX0" fmla="*/ 35 w 921579"/>
                      <a:gd name="connsiteY0" fmla="*/ 227390 h 358777"/>
                      <a:gd name="connsiteX1" fmla="*/ 460807 w 921579"/>
                      <a:gd name="connsiteY1" fmla="*/ 0 h 358777"/>
                      <a:gd name="connsiteX2" fmla="*/ 921579 w 921579"/>
                      <a:gd name="connsiteY2" fmla="*/ 227390 h 358777"/>
                      <a:gd name="connsiteX3" fmla="*/ 479857 w 921579"/>
                      <a:gd name="connsiteY3" fmla="*/ 340480 h 358777"/>
                      <a:gd name="connsiteX4" fmla="*/ 35 w 921579"/>
                      <a:gd name="connsiteY4" fmla="*/ 227390 h 358777"/>
                      <a:gd name="connsiteX0" fmla="*/ 24 w 888230"/>
                      <a:gd name="connsiteY0" fmla="*/ 227501 h 350077"/>
                      <a:gd name="connsiteX1" fmla="*/ 460796 w 888230"/>
                      <a:gd name="connsiteY1" fmla="*/ 111 h 350077"/>
                      <a:gd name="connsiteX2" fmla="*/ 888230 w 888230"/>
                      <a:gd name="connsiteY2" fmla="*/ 258458 h 350077"/>
                      <a:gd name="connsiteX3" fmla="*/ 479846 w 888230"/>
                      <a:gd name="connsiteY3" fmla="*/ 340591 h 350077"/>
                      <a:gd name="connsiteX4" fmla="*/ 24 w 888230"/>
                      <a:gd name="connsiteY4" fmla="*/ 227501 h 350077"/>
                      <a:gd name="connsiteX0" fmla="*/ 33 w 888239"/>
                      <a:gd name="connsiteY0" fmla="*/ 228482 h 351058"/>
                      <a:gd name="connsiteX1" fmla="*/ 460805 w 888239"/>
                      <a:gd name="connsiteY1" fmla="*/ 1092 h 351058"/>
                      <a:gd name="connsiteX2" fmla="*/ 888239 w 888239"/>
                      <a:gd name="connsiteY2" fmla="*/ 259439 h 351058"/>
                      <a:gd name="connsiteX3" fmla="*/ 479855 w 888239"/>
                      <a:gd name="connsiteY3" fmla="*/ 341572 h 351058"/>
                      <a:gd name="connsiteX4" fmla="*/ 33 w 888239"/>
                      <a:gd name="connsiteY4" fmla="*/ 228482 h 351058"/>
                      <a:gd name="connsiteX0" fmla="*/ 21 w 921564"/>
                      <a:gd name="connsiteY0" fmla="*/ 218063 h 350850"/>
                      <a:gd name="connsiteX1" fmla="*/ 494130 w 921564"/>
                      <a:gd name="connsiteY1" fmla="*/ 198 h 350850"/>
                      <a:gd name="connsiteX2" fmla="*/ 921564 w 921564"/>
                      <a:gd name="connsiteY2" fmla="*/ 258545 h 350850"/>
                      <a:gd name="connsiteX3" fmla="*/ 513180 w 921564"/>
                      <a:gd name="connsiteY3" fmla="*/ 340678 h 350850"/>
                      <a:gd name="connsiteX4" fmla="*/ 21 w 921564"/>
                      <a:gd name="connsiteY4" fmla="*/ 218063 h 350850"/>
                      <a:gd name="connsiteX0" fmla="*/ 34 w 921577"/>
                      <a:gd name="connsiteY0" fmla="*/ 218057 h 331822"/>
                      <a:gd name="connsiteX1" fmla="*/ 494143 w 921577"/>
                      <a:gd name="connsiteY1" fmla="*/ 192 h 331822"/>
                      <a:gd name="connsiteX2" fmla="*/ 921577 w 921577"/>
                      <a:gd name="connsiteY2" fmla="*/ 258539 h 331822"/>
                      <a:gd name="connsiteX3" fmla="*/ 517955 w 921577"/>
                      <a:gd name="connsiteY3" fmla="*/ 304954 h 331822"/>
                      <a:gd name="connsiteX4" fmla="*/ 34 w 921577"/>
                      <a:gd name="connsiteY4" fmla="*/ 218057 h 331822"/>
                      <a:gd name="connsiteX0" fmla="*/ 34 w 921577"/>
                      <a:gd name="connsiteY0" fmla="*/ 218057 h 342993"/>
                      <a:gd name="connsiteX1" fmla="*/ 494143 w 921577"/>
                      <a:gd name="connsiteY1" fmla="*/ 192 h 342993"/>
                      <a:gd name="connsiteX2" fmla="*/ 921577 w 921577"/>
                      <a:gd name="connsiteY2" fmla="*/ 258539 h 342993"/>
                      <a:gd name="connsiteX3" fmla="*/ 517955 w 921577"/>
                      <a:gd name="connsiteY3" fmla="*/ 304954 h 342993"/>
                      <a:gd name="connsiteX4" fmla="*/ 34 w 921577"/>
                      <a:gd name="connsiteY4" fmla="*/ 218057 h 342993"/>
                      <a:gd name="connsiteX0" fmla="*/ 22 w 921565"/>
                      <a:gd name="connsiteY0" fmla="*/ 218046 h 318209"/>
                      <a:gd name="connsiteX1" fmla="*/ 494131 w 921565"/>
                      <a:gd name="connsiteY1" fmla="*/ 181 h 318209"/>
                      <a:gd name="connsiteX2" fmla="*/ 921565 w 921565"/>
                      <a:gd name="connsiteY2" fmla="*/ 258528 h 318209"/>
                      <a:gd name="connsiteX3" fmla="*/ 513180 w 921565"/>
                      <a:gd name="connsiteY3" fmla="*/ 240649 h 318209"/>
                      <a:gd name="connsiteX4" fmla="*/ 22 w 921565"/>
                      <a:gd name="connsiteY4" fmla="*/ 218046 h 318209"/>
                      <a:gd name="connsiteX0" fmla="*/ 22 w 921565"/>
                      <a:gd name="connsiteY0" fmla="*/ 218046 h 340268"/>
                      <a:gd name="connsiteX1" fmla="*/ 494131 w 921565"/>
                      <a:gd name="connsiteY1" fmla="*/ 181 h 340268"/>
                      <a:gd name="connsiteX2" fmla="*/ 921565 w 921565"/>
                      <a:gd name="connsiteY2" fmla="*/ 258528 h 340268"/>
                      <a:gd name="connsiteX3" fmla="*/ 513180 w 921565"/>
                      <a:gd name="connsiteY3" fmla="*/ 240649 h 340268"/>
                      <a:gd name="connsiteX4" fmla="*/ 22 w 921565"/>
                      <a:gd name="connsiteY4" fmla="*/ 218046 h 340268"/>
                      <a:gd name="connsiteX0" fmla="*/ 2 w 921545"/>
                      <a:gd name="connsiteY0" fmla="*/ 220424 h 342646"/>
                      <a:gd name="connsiteX1" fmla="*/ 517923 w 921545"/>
                      <a:gd name="connsiteY1" fmla="*/ 178 h 342646"/>
                      <a:gd name="connsiteX2" fmla="*/ 921545 w 921545"/>
                      <a:gd name="connsiteY2" fmla="*/ 260906 h 342646"/>
                      <a:gd name="connsiteX3" fmla="*/ 513160 w 921545"/>
                      <a:gd name="connsiteY3" fmla="*/ 243027 h 342646"/>
                      <a:gd name="connsiteX4" fmla="*/ 2 w 921545"/>
                      <a:gd name="connsiteY4" fmla="*/ 220424 h 342646"/>
                      <a:gd name="connsiteX0" fmla="*/ 2 w 921545"/>
                      <a:gd name="connsiteY0" fmla="*/ 220288 h 342510"/>
                      <a:gd name="connsiteX1" fmla="*/ 517923 w 921545"/>
                      <a:gd name="connsiteY1" fmla="*/ 42 h 342510"/>
                      <a:gd name="connsiteX2" fmla="*/ 921545 w 921545"/>
                      <a:gd name="connsiteY2" fmla="*/ 260770 h 342510"/>
                      <a:gd name="connsiteX3" fmla="*/ 513160 w 921545"/>
                      <a:gd name="connsiteY3" fmla="*/ 242891 h 342510"/>
                      <a:gd name="connsiteX4" fmla="*/ 2 w 921545"/>
                      <a:gd name="connsiteY4" fmla="*/ 220288 h 342510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4449 w 749804"/>
                      <a:gd name="connsiteY0" fmla="*/ 93794 h 375291"/>
                      <a:gd name="connsiteX1" fmla="*/ 346182 w 749804"/>
                      <a:gd name="connsiteY1" fmla="*/ 32823 h 375291"/>
                      <a:gd name="connsiteX2" fmla="*/ 749804 w 749804"/>
                      <a:gd name="connsiteY2" fmla="*/ 293551 h 375291"/>
                      <a:gd name="connsiteX3" fmla="*/ 341419 w 749804"/>
                      <a:gd name="connsiteY3" fmla="*/ 275672 h 375291"/>
                      <a:gd name="connsiteX4" fmla="*/ 4449 w 749804"/>
                      <a:gd name="connsiteY4" fmla="*/ 93794 h 3752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49804" h="375291">
                        <a:moveTo>
                          <a:pt x="4449" y="93794"/>
                        </a:moveTo>
                        <a:cubicBezTo>
                          <a:pt x="42730" y="-76323"/>
                          <a:pt x="92579" y="37982"/>
                          <a:pt x="346182" y="32823"/>
                        </a:cubicBezTo>
                        <a:cubicBezTo>
                          <a:pt x="599785" y="27664"/>
                          <a:pt x="749804" y="167967"/>
                          <a:pt x="749804" y="293551"/>
                        </a:cubicBezTo>
                        <a:cubicBezTo>
                          <a:pt x="749804" y="419135"/>
                          <a:pt x="499772" y="389575"/>
                          <a:pt x="341419" y="275672"/>
                        </a:cubicBezTo>
                        <a:cubicBezTo>
                          <a:pt x="183066" y="161769"/>
                          <a:pt x="-33832" y="263911"/>
                          <a:pt x="4449" y="93794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50" name="円/楕円 32"/>
                  <p:cNvSpPr/>
                  <p:nvPr/>
                </p:nvSpPr>
                <p:spPr>
                  <a:xfrm rot="1534639">
                    <a:off x="1822236" y="4405820"/>
                    <a:ext cx="342707" cy="11986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51" name="円/楕円 32"/>
                  <p:cNvSpPr/>
                  <p:nvPr/>
                </p:nvSpPr>
                <p:spPr>
                  <a:xfrm rot="1295949">
                    <a:off x="1787329" y="4444971"/>
                    <a:ext cx="387473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52" name="円/楕円 32"/>
                  <p:cNvSpPr/>
                  <p:nvPr/>
                </p:nvSpPr>
                <p:spPr>
                  <a:xfrm rot="1011749">
                    <a:off x="1756613" y="4466338"/>
                    <a:ext cx="352424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53" name="円/楕円 32"/>
                  <p:cNvSpPr/>
                  <p:nvPr/>
                </p:nvSpPr>
                <p:spPr>
                  <a:xfrm rot="1011749">
                    <a:off x="1714531" y="4491696"/>
                    <a:ext cx="247156" cy="13502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343" name="グループ化 1342"/>
                <p:cNvGrpSpPr/>
                <p:nvPr/>
              </p:nvGrpSpPr>
              <p:grpSpPr>
                <a:xfrm rot="943665" flipH="1">
                  <a:off x="3142372" y="3882413"/>
                  <a:ext cx="562546" cy="299702"/>
                  <a:chOff x="1271282" y="4221958"/>
                  <a:chExt cx="903520" cy="404758"/>
                </a:xfrm>
                <a:grpFill/>
              </p:grpSpPr>
              <p:sp>
                <p:nvSpPr>
                  <p:cNvPr id="1344" name="円/楕円 31"/>
                  <p:cNvSpPr/>
                  <p:nvPr/>
                </p:nvSpPr>
                <p:spPr>
                  <a:xfrm>
                    <a:off x="1271282" y="4221958"/>
                    <a:ext cx="660044" cy="325835"/>
                  </a:xfrm>
                  <a:custGeom>
                    <a:avLst/>
                    <a:gdLst>
                      <a:gd name="connsiteX0" fmla="*/ 0 w 921543"/>
                      <a:gd name="connsiteY0" fmla="*/ 227390 h 454780"/>
                      <a:gd name="connsiteX1" fmla="*/ 460772 w 921543"/>
                      <a:gd name="connsiteY1" fmla="*/ 0 h 454780"/>
                      <a:gd name="connsiteX2" fmla="*/ 921544 w 921543"/>
                      <a:gd name="connsiteY2" fmla="*/ 227390 h 454780"/>
                      <a:gd name="connsiteX3" fmla="*/ 460772 w 921543"/>
                      <a:gd name="connsiteY3" fmla="*/ 454780 h 454780"/>
                      <a:gd name="connsiteX4" fmla="*/ 0 w 921543"/>
                      <a:gd name="connsiteY4" fmla="*/ 227390 h 454780"/>
                      <a:gd name="connsiteX0" fmla="*/ 35 w 921579"/>
                      <a:gd name="connsiteY0" fmla="*/ 227390 h 340824"/>
                      <a:gd name="connsiteX1" fmla="*/ 460807 w 921579"/>
                      <a:gd name="connsiteY1" fmla="*/ 0 h 340824"/>
                      <a:gd name="connsiteX2" fmla="*/ 921579 w 921579"/>
                      <a:gd name="connsiteY2" fmla="*/ 227390 h 340824"/>
                      <a:gd name="connsiteX3" fmla="*/ 479857 w 921579"/>
                      <a:gd name="connsiteY3" fmla="*/ 340480 h 340824"/>
                      <a:gd name="connsiteX4" fmla="*/ 35 w 921579"/>
                      <a:gd name="connsiteY4" fmla="*/ 227390 h 340824"/>
                      <a:gd name="connsiteX0" fmla="*/ 35 w 921579"/>
                      <a:gd name="connsiteY0" fmla="*/ 227390 h 358777"/>
                      <a:gd name="connsiteX1" fmla="*/ 460807 w 921579"/>
                      <a:gd name="connsiteY1" fmla="*/ 0 h 358777"/>
                      <a:gd name="connsiteX2" fmla="*/ 921579 w 921579"/>
                      <a:gd name="connsiteY2" fmla="*/ 227390 h 358777"/>
                      <a:gd name="connsiteX3" fmla="*/ 479857 w 921579"/>
                      <a:gd name="connsiteY3" fmla="*/ 340480 h 358777"/>
                      <a:gd name="connsiteX4" fmla="*/ 35 w 921579"/>
                      <a:gd name="connsiteY4" fmla="*/ 227390 h 358777"/>
                      <a:gd name="connsiteX0" fmla="*/ 24 w 888230"/>
                      <a:gd name="connsiteY0" fmla="*/ 227501 h 350077"/>
                      <a:gd name="connsiteX1" fmla="*/ 460796 w 888230"/>
                      <a:gd name="connsiteY1" fmla="*/ 111 h 350077"/>
                      <a:gd name="connsiteX2" fmla="*/ 888230 w 888230"/>
                      <a:gd name="connsiteY2" fmla="*/ 258458 h 350077"/>
                      <a:gd name="connsiteX3" fmla="*/ 479846 w 888230"/>
                      <a:gd name="connsiteY3" fmla="*/ 340591 h 350077"/>
                      <a:gd name="connsiteX4" fmla="*/ 24 w 888230"/>
                      <a:gd name="connsiteY4" fmla="*/ 227501 h 350077"/>
                      <a:gd name="connsiteX0" fmla="*/ 33 w 888239"/>
                      <a:gd name="connsiteY0" fmla="*/ 228482 h 351058"/>
                      <a:gd name="connsiteX1" fmla="*/ 460805 w 888239"/>
                      <a:gd name="connsiteY1" fmla="*/ 1092 h 351058"/>
                      <a:gd name="connsiteX2" fmla="*/ 888239 w 888239"/>
                      <a:gd name="connsiteY2" fmla="*/ 259439 h 351058"/>
                      <a:gd name="connsiteX3" fmla="*/ 479855 w 888239"/>
                      <a:gd name="connsiteY3" fmla="*/ 341572 h 351058"/>
                      <a:gd name="connsiteX4" fmla="*/ 33 w 888239"/>
                      <a:gd name="connsiteY4" fmla="*/ 228482 h 351058"/>
                      <a:gd name="connsiteX0" fmla="*/ 21 w 921564"/>
                      <a:gd name="connsiteY0" fmla="*/ 218063 h 350850"/>
                      <a:gd name="connsiteX1" fmla="*/ 494130 w 921564"/>
                      <a:gd name="connsiteY1" fmla="*/ 198 h 350850"/>
                      <a:gd name="connsiteX2" fmla="*/ 921564 w 921564"/>
                      <a:gd name="connsiteY2" fmla="*/ 258545 h 350850"/>
                      <a:gd name="connsiteX3" fmla="*/ 513180 w 921564"/>
                      <a:gd name="connsiteY3" fmla="*/ 340678 h 350850"/>
                      <a:gd name="connsiteX4" fmla="*/ 21 w 921564"/>
                      <a:gd name="connsiteY4" fmla="*/ 218063 h 350850"/>
                      <a:gd name="connsiteX0" fmla="*/ 34 w 921577"/>
                      <a:gd name="connsiteY0" fmla="*/ 218057 h 331822"/>
                      <a:gd name="connsiteX1" fmla="*/ 494143 w 921577"/>
                      <a:gd name="connsiteY1" fmla="*/ 192 h 331822"/>
                      <a:gd name="connsiteX2" fmla="*/ 921577 w 921577"/>
                      <a:gd name="connsiteY2" fmla="*/ 258539 h 331822"/>
                      <a:gd name="connsiteX3" fmla="*/ 517955 w 921577"/>
                      <a:gd name="connsiteY3" fmla="*/ 304954 h 331822"/>
                      <a:gd name="connsiteX4" fmla="*/ 34 w 921577"/>
                      <a:gd name="connsiteY4" fmla="*/ 218057 h 331822"/>
                      <a:gd name="connsiteX0" fmla="*/ 34 w 921577"/>
                      <a:gd name="connsiteY0" fmla="*/ 218057 h 342993"/>
                      <a:gd name="connsiteX1" fmla="*/ 494143 w 921577"/>
                      <a:gd name="connsiteY1" fmla="*/ 192 h 342993"/>
                      <a:gd name="connsiteX2" fmla="*/ 921577 w 921577"/>
                      <a:gd name="connsiteY2" fmla="*/ 258539 h 342993"/>
                      <a:gd name="connsiteX3" fmla="*/ 517955 w 921577"/>
                      <a:gd name="connsiteY3" fmla="*/ 304954 h 342993"/>
                      <a:gd name="connsiteX4" fmla="*/ 34 w 921577"/>
                      <a:gd name="connsiteY4" fmla="*/ 218057 h 342993"/>
                      <a:gd name="connsiteX0" fmla="*/ 22 w 921565"/>
                      <a:gd name="connsiteY0" fmla="*/ 218046 h 318209"/>
                      <a:gd name="connsiteX1" fmla="*/ 494131 w 921565"/>
                      <a:gd name="connsiteY1" fmla="*/ 181 h 318209"/>
                      <a:gd name="connsiteX2" fmla="*/ 921565 w 921565"/>
                      <a:gd name="connsiteY2" fmla="*/ 258528 h 318209"/>
                      <a:gd name="connsiteX3" fmla="*/ 513180 w 921565"/>
                      <a:gd name="connsiteY3" fmla="*/ 240649 h 318209"/>
                      <a:gd name="connsiteX4" fmla="*/ 22 w 921565"/>
                      <a:gd name="connsiteY4" fmla="*/ 218046 h 318209"/>
                      <a:gd name="connsiteX0" fmla="*/ 22 w 921565"/>
                      <a:gd name="connsiteY0" fmla="*/ 218046 h 340268"/>
                      <a:gd name="connsiteX1" fmla="*/ 494131 w 921565"/>
                      <a:gd name="connsiteY1" fmla="*/ 181 h 340268"/>
                      <a:gd name="connsiteX2" fmla="*/ 921565 w 921565"/>
                      <a:gd name="connsiteY2" fmla="*/ 258528 h 340268"/>
                      <a:gd name="connsiteX3" fmla="*/ 513180 w 921565"/>
                      <a:gd name="connsiteY3" fmla="*/ 240649 h 340268"/>
                      <a:gd name="connsiteX4" fmla="*/ 22 w 921565"/>
                      <a:gd name="connsiteY4" fmla="*/ 218046 h 340268"/>
                      <a:gd name="connsiteX0" fmla="*/ 2 w 921545"/>
                      <a:gd name="connsiteY0" fmla="*/ 220424 h 342646"/>
                      <a:gd name="connsiteX1" fmla="*/ 517923 w 921545"/>
                      <a:gd name="connsiteY1" fmla="*/ 178 h 342646"/>
                      <a:gd name="connsiteX2" fmla="*/ 921545 w 921545"/>
                      <a:gd name="connsiteY2" fmla="*/ 260906 h 342646"/>
                      <a:gd name="connsiteX3" fmla="*/ 513160 w 921545"/>
                      <a:gd name="connsiteY3" fmla="*/ 243027 h 342646"/>
                      <a:gd name="connsiteX4" fmla="*/ 2 w 921545"/>
                      <a:gd name="connsiteY4" fmla="*/ 220424 h 342646"/>
                      <a:gd name="connsiteX0" fmla="*/ 2 w 921545"/>
                      <a:gd name="connsiteY0" fmla="*/ 220288 h 342510"/>
                      <a:gd name="connsiteX1" fmla="*/ 517923 w 921545"/>
                      <a:gd name="connsiteY1" fmla="*/ 42 h 342510"/>
                      <a:gd name="connsiteX2" fmla="*/ 921545 w 921545"/>
                      <a:gd name="connsiteY2" fmla="*/ 260770 h 342510"/>
                      <a:gd name="connsiteX3" fmla="*/ 513160 w 921545"/>
                      <a:gd name="connsiteY3" fmla="*/ 242891 h 342510"/>
                      <a:gd name="connsiteX4" fmla="*/ 2 w 921545"/>
                      <a:gd name="connsiteY4" fmla="*/ 220288 h 342510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4449 w 749804"/>
                      <a:gd name="connsiteY0" fmla="*/ 93794 h 375291"/>
                      <a:gd name="connsiteX1" fmla="*/ 346182 w 749804"/>
                      <a:gd name="connsiteY1" fmla="*/ 32823 h 375291"/>
                      <a:gd name="connsiteX2" fmla="*/ 749804 w 749804"/>
                      <a:gd name="connsiteY2" fmla="*/ 293551 h 375291"/>
                      <a:gd name="connsiteX3" fmla="*/ 341419 w 749804"/>
                      <a:gd name="connsiteY3" fmla="*/ 275672 h 375291"/>
                      <a:gd name="connsiteX4" fmla="*/ 4449 w 749804"/>
                      <a:gd name="connsiteY4" fmla="*/ 93794 h 3752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49804" h="375291">
                        <a:moveTo>
                          <a:pt x="4449" y="93794"/>
                        </a:moveTo>
                        <a:cubicBezTo>
                          <a:pt x="42730" y="-76323"/>
                          <a:pt x="92579" y="37982"/>
                          <a:pt x="346182" y="32823"/>
                        </a:cubicBezTo>
                        <a:cubicBezTo>
                          <a:pt x="599785" y="27664"/>
                          <a:pt x="749804" y="167967"/>
                          <a:pt x="749804" y="293551"/>
                        </a:cubicBezTo>
                        <a:cubicBezTo>
                          <a:pt x="749804" y="419135"/>
                          <a:pt x="499772" y="389575"/>
                          <a:pt x="341419" y="275672"/>
                        </a:cubicBezTo>
                        <a:cubicBezTo>
                          <a:pt x="183066" y="161769"/>
                          <a:pt x="-33832" y="263911"/>
                          <a:pt x="4449" y="93794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45" name="円/楕円 32"/>
                  <p:cNvSpPr/>
                  <p:nvPr/>
                </p:nvSpPr>
                <p:spPr>
                  <a:xfrm rot="1534639">
                    <a:off x="1822236" y="4405820"/>
                    <a:ext cx="342707" cy="11986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46" name="円/楕円 32"/>
                  <p:cNvSpPr/>
                  <p:nvPr/>
                </p:nvSpPr>
                <p:spPr>
                  <a:xfrm rot="1295949">
                    <a:off x="1787329" y="4444971"/>
                    <a:ext cx="387473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47" name="円/楕円 32"/>
                  <p:cNvSpPr/>
                  <p:nvPr/>
                </p:nvSpPr>
                <p:spPr>
                  <a:xfrm rot="1011749">
                    <a:off x="1756613" y="4466338"/>
                    <a:ext cx="352424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48" name="円/楕円 32"/>
                  <p:cNvSpPr/>
                  <p:nvPr/>
                </p:nvSpPr>
                <p:spPr>
                  <a:xfrm rot="1011749">
                    <a:off x="1714531" y="4491696"/>
                    <a:ext cx="247156" cy="13502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1340" name="フリーフォーム 1339"/>
              <p:cNvSpPr/>
              <p:nvPr/>
            </p:nvSpPr>
            <p:spPr>
              <a:xfrm>
                <a:off x="4935157" y="1022784"/>
                <a:ext cx="1127398" cy="1292033"/>
              </a:xfrm>
              <a:custGeom>
                <a:avLst/>
                <a:gdLst>
                  <a:gd name="connsiteX0" fmla="*/ 862145 w 1127398"/>
                  <a:gd name="connsiteY0" fmla="*/ 0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862145 w 1127398"/>
                  <a:gd name="connsiteY0" fmla="*/ 0 h 1292033"/>
                  <a:gd name="connsiteX1" fmla="*/ 968513 w 1127398"/>
                  <a:gd name="connsiteY1" fmla="*/ 163536 h 1292033"/>
                  <a:gd name="connsiteX2" fmla="*/ 1070113 w 1127398"/>
                  <a:gd name="connsiteY2" fmla="*/ 331813 h 1292033"/>
                  <a:gd name="connsiteX3" fmla="*/ 1084714 w 1127398"/>
                  <a:gd name="connsiteY3" fmla="*/ 733583 h 1292033"/>
                  <a:gd name="connsiteX4" fmla="*/ 890041 w 1127398"/>
                  <a:gd name="connsiteY4" fmla="*/ 1289960 h 1292033"/>
                  <a:gd name="connsiteX5" fmla="*/ 833274 w 1127398"/>
                  <a:gd name="connsiteY5" fmla="*/ 1289882 h 1292033"/>
                  <a:gd name="connsiteX6" fmla="*/ 822618 w 1127398"/>
                  <a:gd name="connsiteY6" fmla="*/ 1292033 h 1292033"/>
                  <a:gd name="connsiteX7" fmla="*/ 466520 w 1127398"/>
                  <a:gd name="connsiteY7" fmla="*/ 1291142 h 1292033"/>
                  <a:gd name="connsiteX8" fmla="*/ 14455 w 1127398"/>
                  <a:gd name="connsiteY8" fmla="*/ 1198125 h 1292033"/>
                  <a:gd name="connsiteX9" fmla="*/ 344114 w 1127398"/>
                  <a:gd name="connsiteY9" fmla="*/ 848175 h 1292033"/>
                  <a:gd name="connsiteX10" fmla="*/ 582297 w 1127398"/>
                  <a:gd name="connsiteY10" fmla="*/ 500044 h 1292033"/>
                  <a:gd name="connsiteX11" fmla="*/ 584497 w 1127398"/>
                  <a:gd name="connsiteY11" fmla="*/ 497093 h 1292033"/>
                  <a:gd name="connsiteX12" fmla="*/ 632805 w 1127398"/>
                  <a:gd name="connsiteY12" fmla="*/ 378450 h 1292033"/>
                  <a:gd name="connsiteX13" fmla="*/ 862145 w 1127398"/>
                  <a:gd name="connsiteY13" fmla="*/ 0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13" fmla="*/ 1059953 w 1127398"/>
                  <a:gd name="connsiteY13" fmla="*/ 254976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1070113 w 1127398"/>
                  <a:gd name="connsiteY0" fmla="*/ 331813 h 1292033"/>
                  <a:gd name="connsiteX1" fmla="*/ 1084714 w 1127398"/>
                  <a:gd name="connsiteY1" fmla="*/ 733583 h 1292033"/>
                  <a:gd name="connsiteX2" fmla="*/ 890041 w 1127398"/>
                  <a:gd name="connsiteY2" fmla="*/ 1289960 h 1292033"/>
                  <a:gd name="connsiteX3" fmla="*/ 833274 w 1127398"/>
                  <a:gd name="connsiteY3" fmla="*/ 1289882 h 1292033"/>
                  <a:gd name="connsiteX4" fmla="*/ 822618 w 1127398"/>
                  <a:gd name="connsiteY4" fmla="*/ 1292033 h 1292033"/>
                  <a:gd name="connsiteX5" fmla="*/ 466520 w 1127398"/>
                  <a:gd name="connsiteY5" fmla="*/ 1291142 h 1292033"/>
                  <a:gd name="connsiteX6" fmla="*/ 14455 w 1127398"/>
                  <a:gd name="connsiteY6" fmla="*/ 1198125 h 1292033"/>
                  <a:gd name="connsiteX7" fmla="*/ 344114 w 1127398"/>
                  <a:gd name="connsiteY7" fmla="*/ 848175 h 1292033"/>
                  <a:gd name="connsiteX8" fmla="*/ 582297 w 1127398"/>
                  <a:gd name="connsiteY8" fmla="*/ 500044 h 1292033"/>
                  <a:gd name="connsiteX9" fmla="*/ 584497 w 1127398"/>
                  <a:gd name="connsiteY9" fmla="*/ 497093 h 1292033"/>
                  <a:gd name="connsiteX10" fmla="*/ 632805 w 1127398"/>
                  <a:gd name="connsiteY10" fmla="*/ 378450 h 1292033"/>
                  <a:gd name="connsiteX11" fmla="*/ 862145 w 1127398"/>
                  <a:gd name="connsiteY11" fmla="*/ 0 h 1292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7398" h="1292033">
                    <a:moveTo>
                      <a:pt x="1070113" y="331813"/>
                    </a:moveTo>
                    <a:cubicBezTo>
                      <a:pt x="1107208" y="454077"/>
                      <a:pt x="1144356" y="574199"/>
                      <a:pt x="1084714" y="733583"/>
                    </a:cubicBezTo>
                    <a:cubicBezTo>
                      <a:pt x="1200102" y="1209108"/>
                      <a:pt x="1063499" y="1282376"/>
                      <a:pt x="890041" y="1289960"/>
                    </a:cubicBezTo>
                    <a:lnTo>
                      <a:pt x="833274" y="1289882"/>
                    </a:lnTo>
                    <a:lnTo>
                      <a:pt x="822618" y="1292033"/>
                    </a:lnTo>
                    <a:lnTo>
                      <a:pt x="466520" y="1291142"/>
                    </a:lnTo>
                    <a:cubicBezTo>
                      <a:pt x="268421" y="1298046"/>
                      <a:pt x="59135" y="1232488"/>
                      <a:pt x="14455" y="1198125"/>
                    </a:cubicBezTo>
                    <a:cubicBezTo>
                      <a:pt x="-57034" y="1143145"/>
                      <a:pt x="149895" y="1058059"/>
                      <a:pt x="344114" y="848175"/>
                    </a:cubicBezTo>
                    <a:cubicBezTo>
                      <a:pt x="450328" y="733396"/>
                      <a:pt x="522499" y="589412"/>
                      <a:pt x="582297" y="500044"/>
                    </a:cubicBezTo>
                    <a:lnTo>
                      <a:pt x="584497" y="497093"/>
                    </a:lnTo>
                    <a:lnTo>
                      <a:pt x="632805" y="378450"/>
                    </a:lnTo>
                    <a:cubicBezTo>
                      <a:pt x="716630" y="184341"/>
                      <a:pt x="810294" y="13654"/>
                      <a:pt x="862145" y="0"/>
                    </a:cubicBezTo>
                  </a:path>
                </a:pathLst>
              </a:custGeom>
              <a:pattFill prst="lgCheck">
                <a:fgClr>
                  <a:srgbClr val="FF0000"/>
                </a:fgClr>
                <a:bgClr>
                  <a:srgbClr val="FF99CC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41" name="フリーフォーム 1340"/>
              <p:cNvSpPr/>
              <p:nvPr/>
            </p:nvSpPr>
            <p:spPr>
              <a:xfrm flipH="1">
                <a:off x="6699279" y="1022784"/>
                <a:ext cx="1127398" cy="1292033"/>
              </a:xfrm>
              <a:custGeom>
                <a:avLst/>
                <a:gdLst>
                  <a:gd name="connsiteX0" fmla="*/ 862145 w 1127398"/>
                  <a:gd name="connsiteY0" fmla="*/ 0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862145 w 1127398"/>
                  <a:gd name="connsiteY0" fmla="*/ 0 h 1292033"/>
                  <a:gd name="connsiteX1" fmla="*/ 968513 w 1127398"/>
                  <a:gd name="connsiteY1" fmla="*/ 163536 h 1292033"/>
                  <a:gd name="connsiteX2" fmla="*/ 1070113 w 1127398"/>
                  <a:gd name="connsiteY2" fmla="*/ 331813 h 1292033"/>
                  <a:gd name="connsiteX3" fmla="*/ 1084714 w 1127398"/>
                  <a:gd name="connsiteY3" fmla="*/ 733583 h 1292033"/>
                  <a:gd name="connsiteX4" fmla="*/ 890041 w 1127398"/>
                  <a:gd name="connsiteY4" fmla="*/ 1289960 h 1292033"/>
                  <a:gd name="connsiteX5" fmla="*/ 833274 w 1127398"/>
                  <a:gd name="connsiteY5" fmla="*/ 1289882 h 1292033"/>
                  <a:gd name="connsiteX6" fmla="*/ 822618 w 1127398"/>
                  <a:gd name="connsiteY6" fmla="*/ 1292033 h 1292033"/>
                  <a:gd name="connsiteX7" fmla="*/ 466520 w 1127398"/>
                  <a:gd name="connsiteY7" fmla="*/ 1291142 h 1292033"/>
                  <a:gd name="connsiteX8" fmla="*/ 14455 w 1127398"/>
                  <a:gd name="connsiteY8" fmla="*/ 1198125 h 1292033"/>
                  <a:gd name="connsiteX9" fmla="*/ 344114 w 1127398"/>
                  <a:gd name="connsiteY9" fmla="*/ 848175 h 1292033"/>
                  <a:gd name="connsiteX10" fmla="*/ 582297 w 1127398"/>
                  <a:gd name="connsiteY10" fmla="*/ 500044 h 1292033"/>
                  <a:gd name="connsiteX11" fmla="*/ 584497 w 1127398"/>
                  <a:gd name="connsiteY11" fmla="*/ 497093 h 1292033"/>
                  <a:gd name="connsiteX12" fmla="*/ 632805 w 1127398"/>
                  <a:gd name="connsiteY12" fmla="*/ 378450 h 1292033"/>
                  <a:gd name="connsiteX13" fmla="*/ 862145 w 1127398"/>
                  <a:gd name="connsiteY13" fmla="*/ 0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13" fmla="*/ 1059953 w 1127398"/>
                  <a:gd name="connsiteY13" fmla="*/ 254976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1070113 w 1127398"/>
                  <a:gd name="connsiteY0" fmla="*/ 331813 h 1292033"/>
                  <a:gd name="connsiteX1" fmla="*/ 1084714 w 1127398"/>
                  <a:gd name="connsiteY1" fmla="*/ 733583 h 1292033"/>
                  <a:gd name="connsiteX2" fmla="*/ 890041 w 1127398"/>
                  <a:gd name="connsiteY2" fmla="*/ 1289960 h 1292033"/>
                  <a:gd name="connsiteX3" fmla="*/ 833274 w 1127398"/>
                  <a:gd name="connsiteY3" fmla="*/ 1289882 h 1292033"/>
                  <a:gd name="connsiteX4" fmla="*/ 822618 w 1127398"/>
                  <a:gd name="connsiteY4" fmla="*/ 1292033 h 1292033"/>
                  <a:gd name="connsiteX5" fmla="*/ 466520 w 1127398"/>
                  <a:gd name="connsiteY5" fmla="*/ 1291142 h 1292033"/>
                  <a:gd name="connsiteX6" fmla="*/ 14455 w 1127398"/>
                  <a:gd name="connsiteY6" fmla="*/ 1198125 h 1292033"/>
                  <a:gd name="connsiteX7" fmla="*/ 344114 w 1127398"/>
                  <a:gd name="connsiteY7" fmla="*/ 848175 h 1292033"/>
                  <a:gd name="connsiteX8" fmla="*/ 582297 w 1127398"/>
                  <a:gd name="connsiteY8" fmla="*/ 500044 h 1292033"/>
                  <a:gd name="connsiteX9" fmla="*/ 584497 w 1127398"/>
                  <a:gd name="connsiteY9" fmla="*/ 497093 h 1292033"/>
                  <a:gd name="connsiteX10" fmla="*/ 632805 w 1127398"/>
                  <a:gd name="connsiteY10" fmla="*/ 378450 h 1292033"/>
                  <a:gd name="connsiteX11" fmla="*/ 862145 w 1127398"/>
                  <a:gd name="connsiteY11" fmla="*/ 0 h 1292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7398" h="1292033">
                    <a:moveTo>
                      <a:pt x="1070113" y="331813"/>
                    </a:moveTo>
                    <a:cubicBezTo>
                      <a:pt x="1107208" y="454077"/>
                      <a:pt x="1144356" y="574199"/>
                      <a:pt x="1084714" y="733583"/>
                    </a:cubicBezTo>
                    <a:cubicBezTo>
                      <a:pt x="1200102" y="1209108"/>
                      <a:pt x="1063499" y="1282376"/>
                      <a:pt x="890041" y="1289960"/>
                    </a:cubicBezTo>
                    <a:lnTo>
                      <a:pt x="833274" y="1289882"/>
                    </a:lnTo>
                    <a:lnTo>
                      <a:pt x="822618" y="1292033"/>
                    </a:lnTo>
                    <a:lnTo>
                      <a:pt x="466520" y="1291142"/>
                    </a:lnTo>
                    <a:cubicBezTo>
                      <a:pt x="268421" y="1298046"/>
                      <a:pt x="59135" y="1232488"/>
                      <a:pt x="14455" y="1198125"/>
                    </a:cubicBezTo>
                    <a:cubicBezTo>
                      <a:pt x="-57034" y="1143145"/>
                      <a:pt x="149895" y="1058059"/>
                      <a:pt x="344114" y="848175"/>
                    </a:cubicBezTo>
                    <a:cubicBezTo>
                      <a:pt x="450328" y="733396"/>
                      <a:pt x="522499" y="589412"/>
                      <a:pt x="582297" y="500044"/>
                    </a:cubicBezTo>
                    <a:lnTo>
                      <a:pt x="584497" y="497093"/>
                    </a:lnTo>
                    <a:lnTo>
                      <a:pt x="632805" y="378450"/>
                    </a:lnTo>
                    <a:cubicBezTo>
                      <a:pt x="716630" y="184341"/>
                      <a:pt x="810294" y="13654"/>
                      <a:pt x="862145" y="0"/>
                    </a:cubicBezTo>
                  </a:path>
                </a:pathLst>
              </a:custGeom>
              <a:pattFill prst="lgCheck">
                <a:fgClr>
                  <a:srgbClr val="FF0000"/>
                </a:fgClr>
                <a:bgClr>
                  <a:srgbClr val="FF99CC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302" name="グループ化 1301"/>
            <p:cNvGrpSpPr/>
            <p:nvPr/>
          </p:nvGrpSpPr>
          <p:grpSpPr>
            <a:xfrm>
              <a:off x="617423" y="4188628"/>
              <a:ext cx="913132" cy="801099"/>
              <a:chOff x="255754" y="3969153"/>
              <a:chExt cx="1319141" cy="1157294"/>
            </a:xfrm>
          </p:grpSpPr>
          <p:sp>
            <p:nvSpPr>
              <p:cNvPr id="1303" name="フリーフォーム 1302"/>
              <p:cNvSpPr/>
              <p:nvPr/>
            </p:nvSpPr>
            <p:spPr>
              <a:xfrm>
                <a:off x="255754" y="3969153"/>
                <a:ext cx="1319141" cy="964789"/>
              </a:xfrm>
              <a:custGeom>
                <a:avLst/>
                <a:gdLst>
                  <a:gd name="connsiteX0" fmla="*/ 659570 w 1319141"/>
                  <a:gd name="connsiteY0" fmla="*/ 0 h 1007730"/>
                  <a:gd name="connsiteX1" fmla="*/ 1151951 w 1319141"/>
                  <a:gd name="connsiteY1" fmla="*/ 402319 h 1007730"/>
                  <a:gd name="connsiteX2" fmla="*/ 1152027 w 1319141"/>
                  <a:gd name="connsiteY2" fmla="*/ 403075 h 1007730"/>
                  <a:gd name="connsiteX3" fmla="*/ 1172993 w 1319141"/>
                  <a:gd name="connsiteY3" fmla="*/ 411527 h 1007730"/>
                  <a:gd name="connsiteX4" fmla="*/ 1289537 w 1319141"/>
                  <a:gd name="connsiteY4" fmla="*/ 611024 h 1007730"/>
                  <a:gd name="connsiteX5" fmla="*/ 1280437 w 1319141"/>
                  <a:gd name="connsiteY5" fmla="*/ 633768 h 1007730"/>
                  <a:gd name="connsiteX6" fmla="*/ 1303889 w 1319141"/>
                  <a:gd name="connsiteY6" fmla="*/ 667596 h 1007730"/>
                  <a:gd name="connsiteX7" fmla="*/ 1305149 w 1319141"/>
                  <a:gd name="connsiteY7" fmla="*/ 785407 h 1007730"/>
                  <a:gd name="connsiteX8" fmla="*/ 1263299 w 1319141"/>
                  <a:gd name="connsiteY8" fmla="*/ 825697 h 1007730"/>
                  <a:gd name="connsiteX9" fmla="*/ 1250477 w 1319141"/>
                  <a:gd name="connsiteY9" fmla="*/ 829392 h 1007730"/>
                  <a:gd name="connsiteX10" fmla="*/ 1253274 w 1319141"/>
                  <a:gd name="connsiteY10" fmla="*/ 865105 h 1007730"/>
                  <a:gd name="connsiteX11" fmla="*/ 1239929 w 1319141"/>
                  <a:gd name="connsiteY11" fmla="*/ 906639 h 1007730"/>
                  <a:gd name="connsiteX12" fmla="*/ 990834 w 1319141"/>
                  <a:gd name="connsiteY12" fmla="*/ 928406 h 1007730"/>
                  <a:gd name="connsiteX13" fmla="*/ 960828 w 1319141"/>
                  <a:gd name="connsiteY13" fmla="*/ 904925 h 1007730"/>
                  <a:gd name="connsiteX14" fmla="*/ 940574 w 1319141"/>
                  <a:gd name="connsiteY14" fmla="*/ 921678 h 1007730"/>
                  <a:gd name="connsiteX15" fmla="*/ 659571 w 1319141"/>
                  <a:gd name="connsiteY15" fmla="*/ 1007730 h 1007730"/>
                  <a:gd name="connsiteX16" fmla="*/ 378567 w 1319141"/>
                  <a:gd name="connsiteY16" fmla="*/ 921678 h 1007730"/>
                  <a:gd name="connsiteX17" fmla="*/ 358313 w 1319141"/>
                  <a:gd name="connsiteY17" fmla="*/ 904925 h 1007730"/>
                  <a:gd name="connsiteX18" fmla="*/ 328307 w 1319141"/>
                  <a:gd name="connsiteY18" fmla="*/ 928406 h 1007730"/>
                  <a:gd name="connsiteX19" fmla="*/ 79212 w 1319141"/>
                  <a:gd name="connsiteY19" fmla="*/ 906640 h 1007730"/>
                  <a:gd name="connsiteX20" fmla="*/ 65866 w 1319141"/>
                  <a:gd name="connsiteY20" fmla="*/ 865106 h 1007730"/>
                  <a:gd name="connsiteX21" fmla="*/ 68664 w 1319141"/>
                  <a:gd name="connsiteY21" fmla="*/ 829392 h 1007730"/>
                  <a:gd name="connsiteX22" fmla="*/ 55842 w 1319141"/>
                  <a:gd name="connsiteY22" fmla="*/ 825697 h 1007730"/>
                  <a:gd name="connsiteX23" fmla="*/ 13992 w 1319141"/>
                  <a:gd name="connsiteY23" fmla="*/ 785407 h 1007730"/>
                  <a:gd name="connsiteX24" fmla="*/ 15252 w 1319141"/>
                  <a:gd name="connsiteY24" fmla="*/ 667596 h 1007730"/>
                  <a:gd name="connsiteX25" fmla="*/ 38704 w 1319141"/>
                  <a:gd name="connsiteY25" fmla="*/ 633768 h 1007730"/>
                  <a:gd name="connsiteX26" fmla="*/ 29604 w 1319141"/>
                  <a:gd name="connsiteY26" fmla="*/ 611024 h 1007730"/>
                  <a:gd name="connsiteX27" fmla="*/ 146148 w 1319141"/>
                  <a:gd name="connsiteY27" fmla="*/ 411527 h 1007730"/>
                  <a:gd name="connsiteX28" fmla="*/ 167114 w 1319141"/>
                  <a:gd name="connsiteY28" fmla="*/ 403075 h 1007730"/>
                  <a:gd name="connsiteX29" fmla="*/ 167190 w 1319141"/>
                  <a:gd name="connsiteY29" fmla="*/ 402319 h 1007730"/>
                  <a:gd name="connsiteX30" fmla="*/ 659570 w 1319141"/>
                  <a:gd name="connsiteY30" fmla="*/ 0 h 1007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19141" h="1007730">
                    <a:moveTo>
                      <a:pt x="659570" y="0"/>
                    </a:moveTo>
                    <a:cubicBezTo>
                      <a:pt x="902447" y="0"/>
                      <a:pt x="1105086" y="172716"/>
                      <a:pt x="1151951" y="402319"/>
                    </a:cubicBezTo>
                    <a:lnTo>
                      <a:pt x="1152027" y="403075"/>
                    </a:lnTo>
                    <a:lnTo>
                      <a:pt x="1172993" y="411527"/>
                    </a:lnTo>
                    <a:cubicBezTo>
                      <a:pt x="1258719" y="461021"/>
                      <a:pt x="1305667" y="544884"/>
                      <a:pt x="1289537" y="611024"/>
                    </a:cubicBezTo>
                    <a:lnTo>
                      <a:pt x="1280437" y="633768"/>
                    </a:lnTo>
                    <a:lnTo>
                      <a:pt x="1303889" y="667596"/>
                    </a:lnTo>
                    <a:cubicBezTo>
                      <a:pt x="1323017" y="708604"/>
                      <a:pt x="1324949" y="751114"/>
                      <a:pt x="1305149" y="785407"/>
                    </a:cubicBezTo>
                    <a:cubicBezTo>
                      <a:pt x="1295248" y="802553"/>
                      <a:pt x="1280854" y="816022"/>
                      <a:pt x="1263299" y="825697"/>
                    </a:cubicBezTo>
                    <a:lnTo>
                      <a:pt x="1250477" y="829392"/>
                    </a:lnTo>
                    <a:lnTo>
                      <a:pt x="1253274" y="865105"/>
                    </a:lnTo>
                    <a:cubicBezTo>
                      <a:pt x="1251722" y="879763"/>
                      <a:pt x="1247353" y="893779"/>
                      <a:pt x="1239929" y="906639"/>
                    </a:cubicBezTo>
                    <a:cubicBezTo>
                      <a:pt x="1200331" y="975226"/>
                      <a:pt x="1088807" y="984971"/>
                      <a:pt x="990834" y="928406"/>
                    </a:cubicBezTo>
                    <a:lnTo>
                      <a:pt x="960828" y="904925"/>
                    </a:lnTo>
                    <a:lnTo>
                      <a:pt x="940574" y="921678"/>
                    </a:lnTo>
                    <a:cubicBezTo>
                      <a:pt x="860360" y="976007"/>
                      <a:pt x="763661" y="1007730"/>
                      <a:pt x="659571" y="1007730"/>
                    </a:cubicBezTo>
                    <a:cubicBezTo>
                      <a:pt x="555481" y="1007730"/>
                      <a:pt x="458781" y="976007"/>
                      <a:pt x="378567" y="921678"/>
                    </a:cubicBezTo>
                    <a:lnTo>
                      <a:pt x="358313" y="904925"/>
                    </a:lnTo>
                    <a:lnTo>
                      <a:pt x="328307" y="928406"/>
                    </a:lnTo>
                    <a:cubicBezTo>
                      <a:pt x="230334" y="984971"/>
                      <a:pt x="118810" y="975226"/>
                      <a:pt x="79212" y="906640"/>
                    </a:cubicBezTo>
                    <a:cubicBezTo>
                      <a:pt x="71788" y="893779"/>
                      <a:pt x="67419" y="879764"/>
                      <a:pt x="65866" y="865106"/>
                    </a:cubicBezTo>
                    <a:lnTo>
                      <a:pt x="68664" y="829392"/>
                    </a:lnTo>
                    <a:lnTo>
                      <a:pt x="55842" y="825697"/>
                    </a:lnTo>
                    <a:cubicBezTo>
                      <a:pt x="38287" y="816022"/>
                      <a:pt x="23892" y="802553"/>
                      <a:pt x="13992" y="785407"/>
                    </a:cubicBezTo>
                    <a:cubicBezTo>
                      <a:pt x="-5807" y="751114"/>
                      <a:pt x="-3876" y="708603"/>
                      <a:pt x="15252" y="667596"/>
                    </a:cubicBezTo>
                    <a:lnTo>
                      <a:pt x="38704" y="633768"/>
                    </a:lnTo>
                    <a:lnTo>
                      <a:pt x="29604" y="611024"/>
                    </a:lnTo>
                    <a:cubicBezTo>
                      <a:pt x="13475" y="544884"/>
                      <a:pt x="60421" y="461021"/>
                      <a:pt x="146148" y="411527"/>
                    </a:cubicBezTo>
                    <a:lnTo>
                      <a:pt x="167114" y="403075"/>
                    </a:lnTo>
                    <a:lnTo>
                      <a:pt x="167190" y="402319"/>
                    </a:lnTo>
                    <a:cubicBezTo>
                      <a:pt x="214054" y="172716"/>
                      <a:pt x="416694" y="0"/>
                      <a:pt x="65957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304" name="グループ化 1303"/>
              <p:cNvGrpSpPr/>
              <p:nvPr/>
            </p:nvGrpSpPr>
            <p:grpSpPr>
              <a:xfrm>
                <a:off x="377548" y="4616139"/>
                <a:ext cx="1075554" cy="324248"/>
                <a:chOff x="4160518" y="1175708"/>
                <a:chExt cx="1075554" cy="324248"/>
              </a:xfrm>
            </p:grpSpPr>
            <p:grpSp>
              <p:nvGrpSpPr>
                <p:cNvPr id="1325" name="グループ化 1324"/>
                <p:cNvGrpSpPr/>
                <p:nvPr/>
              </p:nvGrpSpPr>
              <p:grpSpPr>
                <a:xfrm rot="21420521">
                  <a:off x="4160518" y="1175709"/>
                  <a:ext cx="228174" cy="324247"/>
                  <a:chOff x="4025784" y="1205386"/>
                  <a:chExt cx="241300" cy="342900"/>
                </a:xfrm>
              </p:grpSpPr>
              <p:sp>
                <p:nvSpPr>
                  <p:cNvPr id="1329" name="円/楕円 125"/>
                  <p:cNvSpPr/>
                  <p:nvPr/>
                </p:nvSpPr>
                <p:spPr>
                  <a:xfrm rot="20700000">
                    <a:off x="4025784" y="1205386"/>
                    <a:ext cx="241300" cy="342900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30" name="円/楕円 126"/>
                  <p:cNvSpPr/>
                  <p:nvPr/>
                </p:nvSpPr>
                <p:spPr>
                  <a:xfrm rot="20700000">
                    <a:off x="4067452" y="1264601"/>
                    <a:ext cx="157960" cy="224470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326" name="グループ化 1325"/>
                <p:cNvGrpSpPr/>
                <p:nvPr/>
              </p:nvGrpSpPr>
              <p:grpSpPr>
                <a:xfrm rot="179479" flipH="1">
                  <a:off x="5007898" y="1175708"/>
                  <a:ext cx="228174" cy="324247"/>
                  <a:chOff x="4025784" y="1205386"/>
                  <a:chExt cx="241300" cy="342900"/>
                </a:xfrm>
              </p:grpSpPr>
              <p:sp>
                <p:nvSpPr>
                  <p:cNvPr id="1327" name="円/楕円 123"/>
                  <p:cNvSpPr/>
                  <p:nvPr/>
                </p:nvSpPr>
                <p:spPr>
                  <a:xfrm rot="20700000">
                    <a:off x="4025784" y="1205386"/>
                    <a:ext cx="241300" cy="342900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28" name="円/楕円 124"/>
                  <p:cNvSpPr/>
                  <p:nvPr/>
                </p:nvSpPr>
                <p:spPr>
                  <a:xfrm rot="20700000">
                    <a:off x="4067452" y="1264601"/>
                    <a:ext cx="157960" cy="224470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1305" name="フリーフォーム 1304"/>
              <p:cNvSpPr/>
              <p:nvPr/>
            </p:nvSpPr>
            <p:spPr>
              <a:xfrm>
                <a:off x="416415" y="4568903"/>
                <a:ext cx="997820" cy="403549"/>
              </a:xfrm>
              <a:custGeom>
                <a:avLst/>
                <a:gdLst>
                  <a:gd name="connsiteX0" fmla="*/ 527505 w 1055010"/>
                  <a:gd name="connsiteY0" fmla="*/ 0 h 992596"/>
                  <a:gd name="connsiteX1" fmla="*/ 706746 w 1055010"/>
                  <a:gd name="connsiteY1" fmla="*/ 37357 h 992596"/>
                  <a:gd name="connsiteX2" fmla="*/ 749433 w 1055010"/>
                  <a:gd name="connsiteY2" fmla="*/ 61276 h 992596"/>
                  <a:gd name="connsiteX3" fmla="*/ 773577 w 1055010"/>
                  <a:gd name="connsiteY3" fmla="*/ 57664 h 992596"/>
                  <a:gd name="connsiteX4" fmla="*/ 1055010 w 1055010"/>
                  <a:gd name="connsiteY4" fmla="*/ 475289 h 992596"/>
                  <a:gd name="connsiteX5" fmla="*/ 773577 w 1055010"/>
                  <a:gd name="connsiteY5" fmla="*/ 892914 h 992596"/>
                  <a:gd name="connsiteX6" fmla="*/ 767895 w 1055010"/>
                  <a:gd name="connsiteY6" fmla="*/ 892064 h 992596"/>
                  <a:gd name="connsiteX7" fmla="*/ 761246 w 1055010"/>
                  <a:gd name="connsiteY7" fmla="*/ 898166 h 992596"/>
                  <a:gd name="connsiteX8" fmla="*/ 527505 w 1055010"/>
                  <a:gd name="connsiteY8" fmla="*/ 992596 h 992596"/>
                  <a:gd name="connsiteX9" fmla="*/ 293765 w 1055010"/>
                  <a:gd name="connsiteY9" fmla="*/ 898166 h 992596"/>
                  <a:gd name="connsiteX10" fmla="*/ 287116 w 1055010"/>
                  <a:gd name="connsiteY10" fmla="*/ 892064 h 992596"/>
                  <a:gd name="connsiteX11" fmla="*/ 281433 w 1055010"/>
                  <a:gd name="connsiteY11" fmla="*/ 892914 h 992596"/>
                  <a:gd name="connsiteX12" fmla="*/ 0 w 1055010"/>
                  <a:gd name="connsiteY12" fmla="*/ 475289 h 992596"/>
                  <a:gd name="connsiteX13" fmla="*/ 281433 w 1055010"/>
                  <a:gd name="connsiteY13" fmla="*/ 57664 h 992596"/>
                  <a:gd name="connsiteX14" fmla="*/ 305577 w 1055010"/>
                  <a:gd name="connsiteY14" fmla="*/ 61276 h 992596"/>
                  <a:gd name="connsiteX15" fmla="*/ 348265 w 1055010"/>
                  <a:gd name="connsiteY15" fmla="*/ 37357 h 992596"/>
                  <a:gd name="connsiteX16" fmla="*/ 527505 w 1055010"/>
                  <a:gd name="connsiteY16" fmla="*/ 0 h 992596"/>
                  <a:gd name="connsiteX0" fmla="*/ 527505 w 1055010"/>
                  <a:gd name="connsiteY0" fmla="*/ 0 h 992596"/>
                  <a:gd name="connsiteX1" fmla="*/ 706746 w 1055010"/>
                  <a:gd name="connsiteY1" fmla="*/ 37357 h 992596"/>
                  <a:gd name="connsiteX2" fmla="*/ 749433 w 1055010"/>
                  <a:gd name="connsiteY2" fmla="*/ 61276 h 992596"/>
                  <a:gd name="connsiteX3" fmla="*/ 773577 w 1055010"/>
                  <a:gd name="connsiteY3" fmla="*/ 57664 h 992596"/>
                  <a:gd name="connsiteX4" fmla="*/ 1055010 w 1055010"/>
                  <a:gd name="connsiteY4" fmla="*/ 475289 h 992596"/>
                  <a:gd name="connsiteX5" fmla="*/ 773577 w 1055010"/>
                  <a:gd name="connsiteY5" fmla="*/ 892914 h 992596"/>
                  <a:gd name="connsiteX6" fmla="*/ 767895 w 1055010"/>
                  <a:gd name="connsiteY6" fmla="*/ 892064 h 992596"/>
                  <a:gd name="connsiteX7" fmla="*/ 761246 w 1055010"/>
                  <a:gd name="connsiteY7" fmla="*/ 898166 h 992596"/>
                  <a:gd name="connsiteX8" fmla="*/ 527505 w 1055010"/>
                  <a:gd name="connsiteY8" fmla="*/ 992596 h 992596"/>
                  <a:gd name="connsiteX9" fmla="*/ 293765 w 1055010"/>
                  <a:gd name="connsiteY9" fmla="*/ 898166 h 992596"/>
                  <a:gd name="connsiteX10" fmla="*/ 287116 w 1055010"/>
                  <a:gd name="connsiteY10" fmla="*/ 892064 h 992596"/>
                  <a:gd name="connsiteX11" fmla="*/ 281433 w 1055010"/>
                  <a:gd name="connsiteY11" fmla="*/ 892914 h 992596"/>
                  <a:gd name="connsiteX12" fmla="*/ 0 w 1055010"/>
                  <a:gd name="connsiteY12" fmla="*/ 475289 h 992596"/>
                  <a:gd name="connsiteX13" fmla="*/ 281433 w 1055010"/>
                  <a:gd name="connsiteY13" fmla="*/ 57664 h 992596"/>
                  <a:gd name="connsiteX14" fmla="*/ 305577 w 1055010"/>
                  <a:gd name="connsiteY14" fmla="*/ 61276 h 992596"/>
                  <a:gd name="connsiteX15" fmla="*/ 348265 w 1055010"/>
                  <a:gd name="connsiteY15" fmla="*/ 37357 h 992596"/>
                  <a:gd name="connsiteX16" fmla="*/ 624186 w 1055010"/>
                  <a:gd name="connsiteY16" fmla="*/ 95992 h 992596"/>
                  <a:gd name="connsiteX0" fmla="*/ 527505 w 1055010"/>
                  <a:gd name="connsiteY0" fmla="*/ 0 h 992596"/>
                  <a:gd name="connsiteX1" fmla="*/ 706746 w 1055010"/>
                  <a:gd name="connsiteY1" fmla="*/ 37357 h 992596"/>
                  <a:gd name="connsiteX2" fmla="*/ 749433 w 1055010"/>
                  <a:gd name="connsiteY2" fmla="*/ 61276 h 992596"/>
                  <a:gd name="connsiteX3" fmla="*/ 773577 w 1055010"/>
                  <a:gd name="connsiteY3" fmla="*/ 57664 h 992596"/>
                  <a:gd name="connsiteX4" fmla="*/ 1055010 w 1055010"/>
                  <a:gd name="connsiteY4" fmla="*/ 475289 h 992596"/>
                  <a:gd name="connsiteX5" fmla="*/ 773577 w 1055010"/>
                  <a:gd name="connsiteY5" fmla="*/ 892914 h 992596"/>
                  <a:gd name="connsiteX6" fmla="*/ 767895 w 1055010"/>
                  <a:gd name="connsiteY6" fmla="*/ 892064 h 992596"/>
                  <a:gd name="connsiteX7" fmla="*/ 761246 w 1055010"/>
                  <a:gd name="connsiteY7" fmla="*/ 898166 h 992596"/>
                  <a:gd name="connsiteX8" fmla="*/ 527505 w 1055010"/>
                  <a:gd name="connsiteY8" fmla="*/ 992596 h 992596"/>
                  <a:gd name="connsiteX9" fmla="*/ 293765 w 1055010"/>
                  <a:gd name="connsiteY9" fmla="*/ 898166 h 992596"/>
                  <a:gd name="connsiteX10" fmla="*/ 287116 w 1055010"/>
                  <a:gd name="connsiteY10" fmla="*/ 892064 h 992596"/>
                  <a:gd name="connsiteX11" fmla="*/ 281433 w 1055010"/>
                  <a:gd name="connsiteY11" fmla="*/ 892914 h 992596"/>
                  <a:gd name="connsiteX12" fmla="*/ 0 w 1055010"/>
                  <a:gd name="connsiteY12" fmla="*/ 475289 h 992596"/>
                  <a:gd name="connsiteX13" fmla="*/ 281433 w 1055010"/>
                  <a:gd name="connsiteY13" fmla="*/ 57664 h 992596"/>
                  <a:gd name="connsiteX14" fmla="*/ 305577 w 1055010"/>
                  <a:gd name="connsiteY14" fmla="*/ 61276 h 992596"/>
                  <a:gd name="connsiteX15" fmla="*/ 348265 w 1055010"/>
                  <a:gd name="connsiteY15" fmla="*/ 37357 h 992596"/>
                  <a:gd name="connsiteX0" fmla="*/ 527505 w 1055010"/>
                  <a:gd name="connsiteY0" fmla="*/ 0 h 992596"/>
                  <a:gd name="connsiteX1" fmla="*/ 706746 w 1055010"/>
                  <a:gd name="connsiteY1" fmla="*/ 37357 h 992596"/>
                  <a:gd name="connsiteX2" fmla="*/ 749433 w 1055010"/>
                  <a:gd name="connsiteY2" fmla="*/ 61276 h 992596"/>
                  <a:gd name="connsiteX3" fmla="*/ 773577 w 1055010"/>
                  <a:gd name="connsiteY3" fmla="*/ 57664 h 992596"/>
                  <a:gd name="connsiteX4" fmla="*/ 1055010 w 1055010"/>
                  <a:gd name="connsiteY4" fmla="*/ 475289 h 992596"/>
                  <a:gd name="connsiteX5" fmla="*/ 773577 w 1055010"/>
                  <a:gd name="connsiteY5" fmla="*/ 892914 h 992596"/>
                  <a:gd name="connsiteX6" fmla="*/ 767895 w 1055010"/>
                  <a:gd name="connsiteY6" fmla="*/ 892064 h 992596"/>
                  <a:gd name="connsiteX7" fmla="*/ 761246 w 1055010"/>
                  <a:gd name="connsiteY7" fmla="*/ 898166 h 992596"/>
                  <a:gd name="connsiteX8" fmla="*/ 527505 w 1055010"/>
                  <a:gd name="connsiteY8" fmla="*/ 992596 h 992596"/>
                  <a:gd name="connsiteX9" fmla="*/ 293765 w 1055010"/>
                  <a:gd name="connsiteY9" fmla="*/ 898166 h 992596"/>
                  <a:gd name="connsiteX10" fmla="*/ 287116 w 1055010"/>
                  <a:gd name="connsiteY10" fmla="*/ 892064 h 992596"/>
                  <a:gd name="connsiteX11" fmla="*/ 281433 w 1055010"/>
                  <a:gd name="connsiteY11" fmla="*/ 892914 h 992596"/>
                  <a:gd name="connsiteX12" fmla="*/ 0 w 1055010"/>
                  <a:gd name="connsiteY12" fmla="*/ 475289 h 992596"/>
                  <a:gd name="connsiteX13" fmla="*/ 281433 w 1055010"/>
                  <a:gd name="connsiteY13" fmla="*/ 57664 h 992596"/>
                  <a:gd name="connsiteX14" fmla="*/ 305577 w 1055010"/>
                  <a:gd name="connsiteY14" fmla="*/ 61276 h 992596"/>
                  <a:gd name="connsiteX0" fmla="*/ 527505 w 1055010"/>
                  <a:gd name="connsiteY0" fmla="*/ 0 h 992596"/>
                  <a:gd name="connsiteX1" fmla="*/ 706746 w 1055010"/>
                  <a:gd name="connsiteY1" fmla="*/ 37357 h 992596"/>
                  <a:gd name="connsiteX2" fmla="*/ 749433 w 1055010"/>
                  <a:gd name="connsiteY2" fmla="*/ 61276 h 992596"/>
                  <a:gd name="connsiteX3" fmla="*/ 773577 w 1055010"/>
                  <a:gd name="connsiteY3" fmla="*/ 57664 h 992596"/>
                  <a:gd name="connsiteX4" fmla="*/ 1055010 w 1055010"/>
                  <a:gd name="connsiteY4" fmla="*/ 475289 h 992596"/>
                  <a:gd name="connsiteX5" fmla="*/ 773577 w 1055010"/>
                  <a:gd name="connsiteY5" fmla="*/ 892914 h 992596"/>
                  <a:gd name="connsiteX6" fmla="*/ 767895 w 1055010"/>
                  <a:gd name="connsiteY6" fmla="*/ 892064 h 992596"/>
                  <a:gd name="connsiteX7" fmla="*/ 761246 w 1055010"/>
                  <a:gd name="connsiteY7" fmla="*/ 898166 h 992596"/>
                  <a:gd name="connsiteX8" fmla="*/ 527505 w 1055010"/>
                  <a:gd name="connsiteY8" fmla="*/ 992596 h 992596"/>
                  <a:gd name="connsiteX9" fmla="*/ 293765 w 1055010"/>
                  <a:gd name="connsiteY9" fmla="*/ 898166 h 992596"/>
                  <a:gd name="connsiteX10" fmla="*/ 287116 w 1055010"/>
                  <a:gd name="connsiteY10" fmla="*/ 892064 h 992596"/>
                  <a:gd name="connsiteX11" fmla="*/ 281433 w 1055010"/>
                  <a:gd name="connsiteY11" fmla="*/ 892914 h 992596"/>
                  <a:gd name="connsiteX12" fmla="*/ 0 w 1055010"/>
                  <a:gd name="connsiteY12" fmla="*/ 475289 h 992596"/>
                  <a:gd name="connsiteX13" fmla="*/ 281433 w 1055010"/>
                  <a:gd name="connsiteY13" fmla="*/ 57664 h 992596"/>
                  <a:gd name="connsiteX0" fmla="*/ 706746 w 1055010"/>
                  <a:gd name="connsiteY0" fmla="*/ 0 h 955239"/>
                  <a:gd name="connsiteX1" fmla="*/ 749433 w 1055010"/>
                  <a:gd name="connsiteY1" fmla="*/ 23919 h 955239"/>
                  <a:gd name="connsiteX2" fmla="*/ 773577 w 1055010"/>
                  <a:gd name="connsiteY2" fmla="*/ 20307 h 955239"/>
                  <a:gd name="connsiteX3" fmla="*/ 1055010 w 1055010"/>
                  <a:gd name="connsiteY3" fmla="*/ 437932 h 955239"/>
                  <a:gd name="connsiteX4" fmla="*/ 773577 w 1055010"/>
                  <a:gd name="connsiteY4" fmla="*/ 855557 h 955239"/>
                  <a:gd name="connsiteX5" fmla="*/ 767895 w 1055010"/>
                  <a:gd name="connsiteY5" fmla="*/ 854707 h 955239"/>
                  <a:gd name="connsiteX6" fmla="*/ 761246 w 1055010"/>
                  <a:gd name="connsiteY6" fmla="*/ 860809 h 955239"/>
                  <a:gd name="connsiteX7" fmla="*/ 527505 w 1055010"/>
                  <a:gd name="connsiteY7" fmla="*/ 955239 h 955239"/>
                  <a:gd name="connsiteX8" fmla="*/ 293765 w 1055010"/>
                  <a:gd name="connsiteY8" fmla="*/ 860809 h 955239"/>
                  <a:gd name="connsiteX9" fmla="*/ 287116 w 1055010"/>
                  <a:gd name="connsiteY9" fmla="*/ 854707 h 955239"/>
                  <a:gd name="connsiteX10" fmla="*/ 281433 w 1055010"/>
                  <a:gd name="connsiteY10" fmla="*/ 855557 h 955239"/>
                  <a:gd name="connsiteX11" fmla="*/ 0 w 1055010"/>
                  <a:gd name="connsiteY11" fmla="*/ 437932 h 955239"/>
                  <a:gd name="connsiteX12" fmla="*/ 281433 w 1055010"/>
                  <a:gd name="connsiteY12" fmla="*/ 20307 h 955239"/>
                  <a:gd name="connsiteX0" fmla="*/ 749433 w 1055010"/>
                  <a:gd name="connsiteY0" fmla="*/ 3612 h 934932"/>
                  <a:gd name="connsiteX1" fmla="*/ 773577 w 1055010"/>
                  <a:gd name="connsiteY1" fmla="*/ 0 h 934932"/>
                  <a:gd name="connsiteX2" fmla="*/ 1055010 w 1055010"/>
                  <a:gd name="connsiteY2" fmla="*/ 417625 h 934932"/>
                  <a:gd name="connsiteX3" fmla="*/ 773577 w 1055010"/>
                  <a:gd name="connsiteY3" fmla="*/ 835250 h 934932"/>
                  <a:gd name="connsiteX4" fmla="*/ 767895 w 1055010"/>
                  <a:gd name="connsiteY4" fmla="*/ 834400 h 934932"/>
                  <a:gd name="connsiteX5" fmla="*/ 761246 w 1055010"/>
                  <a:gd name="connsiteY5" fmla="*/ 840502 h 934932"/>
                  <a:gd name="connsiteX6" fmla="*/ 527505 w 1055010"/>
                  <a:gd name="connsiteY6" fmla="*/ 934932 h 934932"/>
                  <a:gd name="connsiteX7" fmla="*/ 293765 w 1055010"/>
                  <a:gd name="connsiteY7" fmla="*/ 840502 h 934932"/>
                  <a:gd name="connsiteX8" fmla="*/ 287116 w 1055010"/>
                  <a:gd name="connsiteY8" fmla="*/ 834400 h 934932"/>
                  <a:gd name="connsiteX9" fmla="*/ 281433 w 1055010"/>
                  <a:gd name="connsiteY9" fmla="*/ 835250 h 934932"/>
                  <a:gd name="connsiteX10" fmla="*/ 0 w 1055010"/>
                  <a:gd name="connsiteY10" fmla="*/ 417625 h 934932"/>
                  <a:gd name="connsiteX11" fmla="*/ 281433 w 1055010"/>
                  <a:gd name="connsiteY11" fmla="*/ 0 h 934932"/>
                  <a:gd name="connsiteX0" fmla="*/ 773577 w 1055010"/>
                  <a:gd name="connsiteY0" fmla="*/ 0 h 934932"/>
                  <a:gd name="connsiteX1" fmla="*/ 1055010 w 1055010"/>
                  <a:gd name="connsiteY1" fmla="*/ 417625 h 934932"/>
                  <a:gd name="connsiteX2" fmla="*/ 773577 w 1055010"/>
                  <a:gd name="connsiteY2" fmla="*/ 835250 h 934932"/>
                  <a:gd name="connsiteX3" fmla="*/ 767895 w 1055010"/>
                  <a:gd name="connsiteY3" fmla="*/ 834400 h 934932"/>
                  <a:gd name="connsiteX4" fmla="*/ 761246 w 1055010"/>
                  <a:gd name="connsiteY4" fmla="*/ 840502 h 934932"/>
                  <a:gd name="connsiteX5" fmla="*/ 527505 w 1055010"/>
                  <a:gd name="connsiteY5" fmla="*/ 934932 h 934932"/>
                  <a:gd name="connsiteX6" fmla="*/ 293765 w 1055010"/>
                  <a:gd name="connsiteY6" fmla="*/ 840502 h 934932"/>
                  <a:gd name="connsiteX7" fmla="*/ 287116 w 1055010"/>
                  <a:gd name="connsiteY7" fmla="*/ 834400 h 934932"/>
                  <a:gd name="connsiteX8" fmla="*/ 281433 w 1055010"/>
                  <a:gd name="connsiteY8" fmla="*/ 835250 h 934932"/>
                  <a:gd name="connsiteX9" fmla="*/ 0 w 1055010"/>
                  <a:gd name="connsiteY9" fmla="*/ 417625 h 934932"/>
                  <a:gd name="connsiteX10" fmla="*/ 281433 w 1055010"/>
                  <a:gd name="connsiteY10" fmla="*/ 0 h 934932"/>
                  <a:gd name="connsiteX0" fmla="*/ 773577 w 1055010"/>
                  <a:gd name="connsiteY0" fmla="*/ 0 h 841264"/>
                  <a:gd name="connsiteX1" fmla="*/ 1055010 w 1055010"/>
                  <a:gd name="connsiteY1" fmla="*/ 417625 h 841264"/>
                  <a:gd name="connsiteX2" fmla="*/ 773577 w 1055010"/>
                  <a:gd name="connsiteY2" fmla="*/ 835250 h 841264"/>
                  <a:gd name="connsiteX3" fmla="*/ 767895 w 1055010"/>
                  <a:gd name="connsiteY3" fmla="*/ 834400 h 841264"/>
                  <a:gd name="connsiteX4" fmla="*/ 761246 w 1055010"/>
                  <a:gd name="connsiteY4" fmla="*/ 840502 h 841264"/>
                  <a:gd name="connsiteX5" fmla="*/ 293765 w 1055010"/>
                  <a:gd name="connsiteY5" fmla="*/ 840502 h 841264"/>
                  <a:gd name="connsiteX6" fmla="*/ 287116 w 1055010"/>
                  <a:gd name="connsiteY6" fmla="*/ 834400 h 841264"/>
                  <a:gd name="connsiteX7" fmla="*/ 281433 w 1055010"/>
                  <a:gd name="connsiteY7" fmla="*/ 835250 h 841264"/>
                  <a:gd name="connsiteX8" fmla="*/ 0 w 1055010"/>
                  <a:gd name="connsiteY8" fmla="*/ 417625 h 841264"/>
                  <a:gd name="connsiteX9" fmla="*/ 281433 w 1055010"/>
                  <a:gd name="connsiteY9" fmla="*/ 0 h 841264"/>
                  <a:gd name="connsiteX0" fmla="*/ 773577 w 1055010"/>
                  <a:gd name="connsiteY0" fmla="*/ 0 h 841264"/>
                  <a:gd name="connsiteX1" fmla="*/ 1055010 w 1055010"/>
                  <a:gd name="connsiteY1" fmla="*/ 417625 h 841264"/>
                  <a:gd name="connsiteX2" fmla="*/ 773577 w 1055010"/>
                  <a:gd name="connsiteY2" fmla="*/ 835250 h 841264"/>
                  <a:gd name="connsiteX3" fmla="*/ 767895 w 1055010"/>
                  <a:gd name="connsiteY3" fmla="*/ 834400 h 841264"/>
                  <a:gd name="connsiteX4" fmla="*/ 761246 w 1055010"/>
                  <a:gd name="connsiteY4" fmla="*/ 840502 h 841264"/>
                  <a:gd name="connsiteX5" fmla="*/ 293765 w 1055010"/>
                  <a:gd name="connsiteY5" fmla="*/ 840502 h 841264"/>
                  <a:gd name="connsiteX6" fmla="*/ 287116 w 1055010"/>
                  <a:gd name="connsiteY6" fmla="*/ 834400 h 841264"/>
                  <a:gd name="connsiteX7" fmla="*/ 281433 w 1055010"/>
                  <a:gd name="connsiteY7" fmla="*/ 835250 h 841264"/>
                  <a:gd name="connsiteX8" fmla="*/ 0 w 1055010"/>
                  <a:gd name="connsiteY8" fmla="*/ 417625 h 841264"/>
                  <a:gd name="connsiteX0" fmla="*/ 1055010 w 1055010"/>
                  <a:gd name="connsiteY0" fmla="*/ 0 h 423639"/>
                  <a:gd name="connsiteX1" fmla="*/ 773577 w 1055010"/>
                  <a:gd name="connsiteY1" fmla="*/ 417625 h 423639"/>
                  <a:gd name="connsiteX2" fmla="*/ 767895 w 1055010"/>
                  <a:gd name="connsiteY2" fmla="*/ 416775 h 423639"/>
                  <a:gd name="connsiteX3" fmla="*/ 761246 w 1055010"/>
                  <a:gd name="connsiteY3" fmla="*/ 422877 h 423639"/>
                  <a:gd name="connsiteX4" fmla="*/ 293765 w 1055010"/>
                  <a:gd name="connsiteY4" fmla="*/ 422877 h 423639"/>
                  <a:gd name="connsiteX5" fmla="*/ 287116 w 1055010"/>
                  <a:gd name="connsiteY5" fmla="*/ 416775 h 423639"/>
                  <a:gd name="connsiteX6" fmla="*/ 281433 w 1055010"/>
                  <a:gd name="connsiteY6" fmla="*/ 417625 h 423639"/>
                  <a:gd name="connsiteX7" fmla="*/ 0 w 1055010"/>
                  <a:gd name="connsiteY7" fmla="*/ 0 h 423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55010" h="423639">
                    <a:moveTo>
                      <a:pt x="1055010" y="0"/>
                    </a:moveTo>
                    <a:cubicBezTo>
                      <a:pt x="1055010" y="230648"/>
                      <a:pt x="929008" y="417625"/>
                      <a:pt x="773577" y="417625"/>
                    </a:cubicBezTo>
                    <a:lnTo>
                      <a:pt x="767895" y="416775"/>
                    </a:lnTo>
                    <a:lnTo>
                      <a:pt x="761246" y="422877"/>
                    </a:lnTo>
                    <a:cubicBezTo>
                      <a:pt x="682224" y="423894"/>
                      <a:pt x="372787" y="423894"/>
                      <a:pt x="293765" y="422877"/>
                    </a:cubicBezTo>
                    <a:lnTo>
                      <a:pt x="287116" y="416775"/>
                    </a:lnTo>
                    <a:lnTo>
                      <a:pt x="281433" y="417625"/>
                    </a:lnTo>
                    <a:cubicBezTo>
                      <a:pt x="126002" y="417625"/>
                      <a:pt x="0" y="230648"/>
                      <a:pt x="0" y="0"/>
                    </a:cubicBezTo>
                  </a:path>
                </a:pathLst>
              </a:cu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06" name="円/楕円 8"/>
              <p:cNvSpPr/>
              <p:nvPr/>
            </p:nvSpPr>
            <p:spPr>
              <a:xfrm>
                <a:off x="454843" y="4457701"/>
                <a:ext cx="920964" cy="668746"/>
              </a:xfrm>
              <a:custGeom>
                <a:avLst/>
                <a:gdLst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53968"/>
                  <a:gd name="connsiteX1" fmla="*/ 460482 w 920964"/>
                  <a:gd name="connsiteY1" fmla="*/ 0 h 1053968"/>
                  <a:gd name="connsiteX2" fmla="*/ 920964 w 920964"/>
                  <a:gd name="connsiteY2" fmla="*/ 504759 h 1053968"/>
                  <a:gd name="connsiteX3" fmla="*/ 460482 w 920964"/>
                  <a:gd name="connsiteY3" fmla="*/ 1053968 h 1053968"/>
                  <a:gd name="connsiteX4" fmla="*/ 0 w 920964"/>
                  <a:gd name="connsiteY4" fmla="*/ 504759 h 1053968"/>
                  <a:gd name="connsiteX0" fmla="*/ 0 w 920964"/>
                  <a:gd name="connsiteY0" fmla="*/ 504759 h 1053968"/>
                  <a:gd name="connsiteX1" fmla="*/ 460482 w 920964"/>
                  <a:gd name="connsiteY1" fmla="*/ 0 h 1053968"/>
                  <a:gd name="connsiteX2" fmla="*/ 920964 w 920964"/>
                  <a:gd name="connsiteY2" fmla="*/ 504759 h 1053968"/>
                  <a:gd name="connsiteX3" fmla="*/ 460482 w 920964"/>
                  <a:gd name="connsiteY3" fmla="*/ 1053968 h 1053968"/>
                  <a:gd name="connsiteX4" fmla="*/ 0 w 920964"/>
                  <a:gd name="connsiteY4" fmla="*/ 504759 h 1053968"/>
                  <a:gd name="connsiteX0" fmla="*/ 0 w 920964"/>
                  <a:gd name="connsiteY0" fmla="*/ 252613 h 801822"/>
                  <a:gd name="connsiteX1" fmla="*/ 446194 w 920964"/>
                  <a:gd name="connsiteY1" fmla="*/ 702 h 801822"/>
                  <a:gd name="connsiteX2" fmla="*/ 920964 w 920964"/>
                  <a:gd name="connsiteY2" fmla="*/ 252613 h 801822"/>
                  <a:gd name="connsiteX3" fmla="*/ 460482 w 920964"/>
                  <a:gd name="connsiteY3" fmla="*/ 801822 h 801822"/>
                  <a:gd name="connsiteX4" fmla="*/ 0 w 920964"/>
                  <a:gd name="connsiteY4" fmla="*/ 252613 h 801822"/>
                  <a:gd name="connsiteX0" fmla="*/ 0 w 920964"/>
                  <a:gd name="connsiteY0" fmla="*/ 185638 h 734847"/>
                  <a:gd name="connsiteX1" fmla="*/ 446194 w 920964"/>
                  <a:gd name="connsiteY1" fmla="*/ 24752 h 734847"/>
                  <a:gd name="connsiteX2" fmla="*/ 920964 w 920964"/>
                  <a:gd name="connsiteY2" fmla="*/ 185638 h 734847"/>
                  <a:gd name="connsiteX3" fmla="*/ 460482 w 920964"/>
                  <a:gd name="connsiteY3" fmla="*/ 734847 h 734847"/>
                  <a:gd name="connsiteX4" fmla="*/ 0 w 920964"/>
                  <a:gd name="connsiteY4" fmla="*/ 185638 h 734847"/>
                  <a:gd name="connsiteX0" fmla="*/ 0 w 920964"/>
                  <a:gd name="connsiteY0" fmla="*/ 185638 h 734847"/>
                  <a:gd name="connsiteX1" fmla="*/ 446194 w 920964"/>
                  <a:gd name="connsiteY1" fmla="*/ 24752 h 734847"/>
                  <a:gd name="connsiteX2" fmla="*/ 920964 w 920964"/>
                  <a:gd name="connsiteY2" fmla="*/ 185638 h 734847"/>
                  <a:gd name="connsiteX3" fmla="*/ 460482 w 920964"/>
                  <a:gd name="connsiteY3" fmla="*/ 734847 h 734847"/>
                  <a:gd name="connsiteX4" fmla="*/ 0 w 920964"/>
                  <a:gd name="connsiteY4" fmla="*/ 185638 h 734847"/>
                  <a:gd name="connsiteX0" fmla="*/ 0 w 920964"/>
                  <a:gd name="connsiteY0" fmla="*/ 160886 h 710095"/>
                  <a:gd name="connsiteX1" fmla="*/ 446194 w 920964"/>
                  <a:gd name="connsiteY1" fmla="*/ 0 h 710095"/>
                  <a:gd name="connsiteX2" fmla="*/ 920964 w 920964"/>
                  <a:gd name="connsiteY2" fmla="*/ 160886 h 710095"/>
                  <a:gd name="connsiteX3" fmla="*/ 460482 w 920964"/>
                  <a:gd name="connsiteY3" fmla="*/ 710095 h 710095"/>
                  <a:gd name="connsiteX4" fmla="*/ 0 w 920964"/>
                  <a:gd name="connsiteY4" fmla="*/ 160886 h 710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964" h="710095">
                    <a:moveTo>
                      <a:pt x="0" y="160886"/>
                    </a:moveTo>
                    <a:cubicBezTo>
                      <a:pt x="0" y="13596"/>
                      <a:pt x="191877" y="0"/>
                      <a:pt x="446194" y="0"/>
                    </a:cubicBezTo>
                    <a:cubicBezTo>
                      <a:pt x="700511" y="0"/>
                      <a:pt x="920964" y="13596"/>
                      <a:pt x="920964" y="160886"/>
                    </a:cubicBezTo>
                    <a:cubicBezTo>
                      <a:pt x="920964" y="439657"/>
                      <a:pt x="660824" y="710095"/>
                      <a:pt x="460482" y="710095"/>
                    </a:cubicBezTo>
                    <a:cubicBezTo>
                      <a:pt x="260140" y="710095"/>
                      <a:pt x="0" y="439657"/>
                      <a:pt x="0" y="1608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07" name="月 1306"/>
              <p:cNvSpPr/>
              <p:nvPr/>
            </p:nvSpPr>
            <p:spPr>
              <a:xfrm rot="5400000">
                <a:off x="638039" y="4613498"/>
                <a:ext cx="45720" cy="278954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08" name="月 1307"/>
              <p:cNvSpPr/>
              <p:nvPr/>
            </p:nvSpPr>
            <p:spPr>
              <a:xfrm rot="5400000">
                <a:off x="1142864" y="4613498"/>
                <a:ext cx="45720" cy="278954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309" name="グループ化 1308"/>
              <p:cNvGrpSpPr/>
              <p:nvPr/>
            </p:nvGrpSpPr>
            <p:grpSpPr>
              <a:xfrm>
                <a:off x="769632" y="4997804"/>
                <a:ext cx="291384" cy="98115"/>
                <a:chOff x="4282203" y="1896514"/>
                <a:chExt cx="864472" cy="415129"/>
              </a:xfrm>
              <a:solidFill>
                <a:srgbClr val="FF3399"/>
              </a:solidFill>
            </p:grpSpPr>
            <p:sp>
              <p:nvSpPr>
                <p:cNvPr id="1323" name="フリーフォーム 1322"/>
                <p:cNvSpPr/>
                <p:nvPr/>
              </p:nvSpPr>
              <p:spPr>
                <a:xfrm>
                  <a:off x="4282203" y="1896514"/>
                  <a:ext cx="864472" cy="415129"/>
                </a:xfrm>
                <a:custGeom>
                  <a:avLst/>
                  <a:gdLst>
                    <a:gd name="connsiteX0" fmla="*/ 636952 w 1273888"/>
                    <a:gd name="connsiteY0" fmla="*/ 130573 h 555962"/>
                    <a:gd name="connsiteX1" fmla="*/ 34429 w 1273888"/>
                    <a:gd name="connsiteY1" fmla="*/ 177482 h 555962"/>
                    <a:gd name="connsiteX2" fmla="*/ 95252 w 1273888"/>
                    <a:gd name="connsiteY2" fmla="*/ 244820 h 555962"/>
                    <a:gd name="connsiteX3" fmla="*/ 636940 w 1273888"/>
                    <a:gd name="connsiteY3" fmla="*/ 414225 h 555962"/>
                    <a:gd name="connsiteX4" fmla="*/ 1178633 w 1273888"/>
                    <a:gd name="connsiteY4" fmla="*/ 244820 h 555962"/>
                    <a:gd name="connsiteX5" fmla="*/ 1239452 w 1273888"/>
                    <a:gd name="connsiteY5" fmla="*/ 177478 h 555962"/>
                    <a:gd name="connsiteX6" fmla="*/ 636952 w 1273888"/>
                    <a:gd name="connsiteY6" fmla="*/ 0 h 555962"/>
                    <a:gd name="connsiteX7" fmla="*/ 1234650 w 1273888"/>
                    <a:gd name="connsiteY7" fmla="*/ 110592 h 555962"/>
                    <a:gd name="connsiteX8" fmla="*/ 1263652 w 1273888"/>
                    <a:gd name="connsiteY8" fmla="*/ 150689 h 555962"/>
                    <a:gd name="connsiteX9" fmla="*/ 1273888 w 1273888"/>
                    <a:gd name="connsiteY9" fmla="*/ 164841 h 555962"/>
                    <a:gd name="connsiteX10" fmla="*/ 1269328 w 1273888"/>
                    <a:gd name="connsiteY10" fmla="*/ 179806 h 555962"/>
                    <a:gd name="connsiteX11" fmla="*/ 1234642 w 1273888"/>
                    <a:gd name="connsiteY11" fmla="*/ 293585 h 555962"/>
                    <a:gd name="connsiteX12" fmla="*/ 636940 w 1273888"/>
                    <a:gd name="connsiteY12" fmla="*/ 555962 h 555962"/>
                    <a:gd name="connsiteX13" fmla="*/ 39242 w 1273888"/>
                    <a:gd name="connsiteY13" fmla="*/ 293585 h 555962"/>
                    <a:gd name="connsiteX14" fmla="*/ 4556 w 1273888"/>
                    <a:gd name="connsiteY14" fmla="*/ 179806 h 555962"/>
                    <a:gd name="connsiteX15" fmla="*/ 0 w 1273888"/>
                    <a:gd name="connsiteY15" fmla="*/ 164860 h 555962"/>
                    <a:gd name="connsiteX16" fmla="*/ 10244 w 1273888"/>
                    <a:gd name="connsiteY16" fmla="*/ 150700 h 555962"/>
                    <a:gd name="connsiteX17" fmla="*/ 39250 w 1273888"/>
                    <a:gd name="connsiteY17" fmla="*/ 110592 h 555962"/>
                    <a:gd name="connsiteX18" fmla="*/ 636952 w 1273888"/>
                    <a:gd name="connsiteY18" fmla="*/ 0 h 555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273888" h="555962">
                      <a:moveTo>
                        <a:pt x="636952" y="130573"/>
                      </a:moveTo>
                      <a:lnTo>
                        <a:pt x="34429" y="177482"/>
                      </a:lnTo>
                      <a:lnTo>
                        <a:pt x="95252" y="244820"/>
                      </a:lnTo>
                      <a:cubicBezTo>
                        <a:pt x="226252" y="350273"/>
                        <a:pt x="423682" y="414225"/>
                        <a:pt x="636940" y="414225"/>
                      </a:cubicBezTo>
                      <a:cubicBezTo>
                        <a:pt x="850199" y="414225"/>
                        <a:pt x="1047629" y="350273"/>
                        <a:pt x="1178633" y="244820"/>
                      </a:cubicBezTo>
                      <a:lnTo>
                        <a:pt x="1239452" y="177478"/>
                      </a:lnTo>
                      <a:close/>
                      <a:moveTo>
                        <a:pt x="636952" y="0"/>
                      </a:moveTo>
                      <a:cubicBezTo>
                        <a:pt x="905641" y="0"/>
                        <a:pt x="1136176" y="45604"/>
                        <a:pt x="1234650" y="110592"/>
                      </a:cubicBezTo>
                      <a:lnTo>
                        <a:pt x="1263652" y="150689"/>
                      </a:lnTo>
                      <a:lnTo>
                        <a:pt x="1273888" y="164841"/>
                      </a:lnTo>
                      <a:lnTo>
                        <a:pt x="1269328" y="179806"/>
                      </a:lnTo>
                      <a:lnTo>
                        <a:pt x="1234642" y="293585"/>
                      </a:lnTo>
                      <a:cubicBezTo>
                        <a:pt x="1136165" y="447775"/>
                        <a:pt x="905633" y="555962"/>
                        <a:pt x="636940" y="555962"/>
                      </a:cubicBezTo>
                      <a:cubicBezTo>
                        <a:pt x="368251" y="555962"/>
                        <a:pt x="137715" y="447775"/>
                        <a:pt x="39242" y="293585"/>
                      </a:cubicBezTo>
                      <a:lnTo>
                        <a:pt x="4556" y="179806"/>
                      </a:lnTo>
                      <a:lnTo>
                        <a:pt x="0" y="164860"/>
                      </a:lnTo>
                      <a:lnTo>
                        <a:pt x="10244" y="150700"/>
                      </a:lnTo>
                      <a:lnTo>
                        <a:pt x="39250" y="110592"/>
                      </a:lnTo>
                      <a:cubicBezTo>
                        <a:pt x="137727" y="45604"/>
                        <a:pt x="368263" y="0"/>
                        <a:pt x="636952" y="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24" name="円/楕円 161"/>
                <p:cNvSpPr/>
                <p:nvPr/>
              </p:nvSpPr>
              <p:spPr>
                <a:xfrm>
                  <a:off x="4290877" y="1952186"/>
                  <a:ext cx="843098" cy="249653"/>
                </a:xfrm>
                <a:custGeom>
                  <a:avLst/>
                  <a:gdLst>
                    <a:gd name="connsiteX0" fmla="*/ 0 w 843098"/>
                    <a:gd name="connsiteY0" fmla="*/ 66486 h 132972"/>
                    <a:gd name="connsiteX1" fmla="*/ 421549 w 843098"/>
                    <a:gd name="connsiteY1" fmla="*/ 0 h 132972"/>
                    <a:gd name="connsiteX2" fmla="*/ 843098 w 843098"/>
                    <a:gd name="connsiteY2" fmla="*/ 66486 h 132972"/>
                    <a:gd name="connsiteX3" fmla="*/ 421549 w 843098"/>
                    <a:gd name="connsiteY3" fmla="*/ 132972 h 132972"/>
                    <a:gd name="connsiteX4" fmla="*/ 0 w 843098"/>
                    <a:gd name="connsiteY4" fmla="*/ 66486 h 132972"/>
                    <a:gd name="connsiteX0" fmla="*/ 0 w 843098"/>
                    <a:gd name="connsiteY0" fmla="*/ 66486 h 132972"/>
                    <a:gd name="connsiteX1" fmla="*/ 421549 w 843098"/>
                    <a:gd name="connsiteY1" fmla="*/ 0 h 132972"/>
                    <a:gd name="connsiteX2" fmla="*/ 843098 w 843098"/>
                    <a:gd name="connsiteY2" fmla="*/ 66486 h 132972"/>
                    <a:gd name="connsiteX3" fmla="*/ 421549 w 843098"/>
                    <a:gd name="connsiteY3" fmla="*/ 132972 h 132972"/>
                    <a:gd name="connsiteX4" fmla="*/ 0 w 843098"/>
                    <a:gd name="connsiteY4" fmla="*/ 66486 h 132972"/>
                    <a:gd name="connsiteX0" fmla="*/ 0 w 843098"/>
                    <a:gd name="connsiteY0" fmla="*/ 66486 h 132972"/>
                    <a:gd name="connsiteX1" fmla="*/ 421549 w 843098"/>
                    <a:gd name="connsiteY1" fmla="*/ 0 h 132972"/>
                    <a:gd name="connsiteX2" fmla="*/ 843098 w 843098"/>
                    <a:gd name="connsiteY2" fmla="*/ 66486 h 132972"/>
                    <a:gd name="connsiteX3" fmla="*/ 421549 w 843098"/>
                    <a:gd name="connsiteY3" fmla="*/ 132972 h 132972"/>
                    <a:gd name="connsiteX4" fmla="*/ 0 w 843098"/>
                    <a:gd name="connsiteY4" fmla="*/ 66486 h 132972"/>
                    <a:gd name="connsiteX0" fmla="*/ 0 w 843098"/>
                    <a:gd name="connsiteY0" fmla="*/ 66486 h 132972"/>
                    <a:gd name="connsiteX1" fmla="*/ 421549 w 843098"/>
                    <a:gd name="connsiteY1" fmla="*/ 0 h 132972"/>
                    <a:gd name="connsiteX2" fmla="*/ 843098 w 843098"/>
                    <a:gd name="connsiteY2" fmla="*/ 66486 h 132972"/>
                    <a:gd name="connsiteX3" fmla="*/ 421549 w 843098"/>
                    <a:gd name="connsiteY3" fmla="*/ 132972 h 132972"/>
                    <a:gd name="connsiteX4" fmla="*/ 0 w 843098"/>
                    <a:gd name="connsiteY4" fmla="*/ 66486 h 132972"/>
                    <a:gd name="connsiteX0" fmla="*/ 0 w 843098"/>
                    <a:gd name="connsiteY0" fmla="*/ 66486 h 228222"/>
                    <a:gd name="connsiteX1" fmla="*/ 421549 w 843098"/>
                    <a:gd name="connsiteY1" fmla="*/ 0 h 228222"/>
                    <a:gd name="connsiteX2" fmla="*/ 843098 w 843098"/>
                    <a:gd name="connsiteY2" fmla="*/ 66486 h 228222"/>
                    <a:gd name="connsiteX3" fmla="*/ 416786 w 843098"/>
                    <a:gd name="connsiteY3" fmla="*/ 228222 h 228222"/>
                    <a:gd name="connsiteX4" fmla="*/ 0 w 843098"/>
                    <a:gd name="connsiteY4" fmla="*/ 66486 h 228222"/>
                    <a:gd name="connsiteX0" fmla="*/ 0 w 843098"/>
                    <a:gd name="connsiteY0" fmla="*/ 66486 h 249653"/>
                    <a:gd name="connsiteX1" fmla="*/ 421549 w 843098"/>
                    <a:gd name="connsiteY1" fmla="*/ 0 h 249653"/>
                    <a:gd name="connsiteX2" fmla="*/ 843098 w 843098"/>
                    <a:gd name="connsiteY2" fmla="*/ 66486 h 249653"/>
                    <a:gd name="connsiteX3" fmla="*/ 416786 w 843098"/>
                    <a:gd name="connsiteY3" fmla="*/ 249653 h 249653"/>
                    <a:gd name="connsiteX4" fmla="*/ 0 w 843098"/>
                    <a:gd name="connsiteY4" fmla="*/ 66486 h 249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3098" h="249653">
                      <a:moveTo>
                        <a:pt x="0" y="66486"/>
                      </a:moveTo>
                      <a:cubicBezTo>
                        <a:pt x="0" y="29767"/>
                        <a:pt x="188734" y="0"/>
                        <a:pt x="421549" y="0"/>
                      </a:cubicBezTo>
                      <a:cubicBezTo>
                        <a:pt x="654364" y="0"/>
                        <a:pt x="843098" y="29767"/>
                        <a:pt x="843098" y="66486"/>
                      </a:cubicBezTo>
                      <a:cubicBezTo>
                        <a:pt x="843098" y="103205"/>
                        <a:pt x="649601" y="249653"/>
                        <a:pt x="416786" y="249653"/>
                      </a:cubicBezTo>
                      <a:cubicBezTo>
                        <a:pt x="183971" y="249653"/>
                        <a:pt x="0" y="103205"/>
                        <a:pt x="0" y="66486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310" name="月 1309"/>
              <p:cNvSpPr/>
              <p:nvPr/>
            </p:nvSpPr>
            <p:spPr>
              <a:xfrm rot="16200000" flipV="1">
                <a:off x="662679" y="4742983"/>
                <a:ext cx="45720" cy="223972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11" name="月 1310"/>
              <p:cNvSpPr/>
              <p:nvPr/>
            </p:nvSpPr>
            <p:spPr>
              <a:xfrm rot="16200000" flipV="1">
                <a:off x="1119051" y="4742984"/>
                <a:ext cx="45720" cy="223972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12" name="円/楕円 155"/>
              <p:cNvSpPr/>
              <p:nvPr/>
            </p:nvSpPr>
            <p:spPr>
              <a:xfrm>
                <a:off x="850596" y="4929644"/>
                <a:ext cx="129458" cy="32097"/>
              </a:xfrm>
              <a:custGeom>
                <a:avLst/>
                <a:gdLst>
                  <a:gd name="connsiteX0" fmla="*/ 0 w 377558"/>
                  <a:gd name="connsiteY0" fmla="*/ 43836 h 87671"/>
                  <a:gd name="connsiteX1" fmla="*/ 188779 w 377558"/>
                  <a:gd name="connsiteY1" fmla="*/ 0 h 87671"/>
                  <a:gd name="connsiteX2" fmla="*/ 377558 w 377558"/>
                  <a:gd name="connsiteY2" fmla="*/ 43836 h 87671"/>
                  <a:gd name="connsiteX3" fmla="*/ 188779 w 377558"/>
                  <a:gd name="connsiteY3" fmla="*/ 87672 h 87671"/>
                  <a:gd name="connsiteX4" fmla="*/ 0 w 377558"/>
                  <a:gd name="connsiteY4" fmla="*/ 43836 h 87671"/>
                  <a:gd name="connsiteX0" fmla="*/ 0 w 377558"/>
                  <a:gd name="connsiteY0" fmla="*/ 43836 h 87672"/>
                  <a:gd name="connsiteX1" fmla="*/ 188779 w 377558"/>
                  <a:gd name="connsiteY1" fmla="*/ 0 h 87672"/>
                  <a:gd name="connsiteX2" fmla="*/ 377558 w 377558"/>
                  <a:gd name="connsiteY2" fmla="*/ 43836 h 87672"/>
                  <a:gd name="connsiteX3" fmla="*/ 188779 w 377558"/>
                  <a:gd name="connsiteY3" fmla="*/ 87672 h 87672"/>
                  <a:gd name="connsiteX4" fmla="*/ 0 w 377558"/>
                  <a:gd name="connsiteY4" fmla="*/ 43836 h 87672"/>
                  <a:gd name="connsiteX0" fmla="*/ 0 w 377558"/>
                  <a:gd name="connsiteY0" fmla="*/ 43836 h 87672"/>
                  <a:gd name="connsiteX1" fmla="*/ 188779 w 377558"/>
                  <a:gd name="connsiteY1" fmla="*/ 0 h 87672"/>
                  <a:gd name="connsiteX2" fmla="*/ 377558 w 377558"/>
                  <a:gd name="connsiteY2" fmla="*/ 43836 h 87672"/>
                  <a:gd name="connsiteX3" fmla="*/ 188779 w 377558"/>
                  <a:gd name="connsiteY3" fmla="*/ 87672 h 87672"/>
                  <a:gd name="connsiteX4" fmla="*/ 0 w 377558"/>
                  <a:gd name="connsiteY4" fmla="*/ 43836 h 87672"/>
                  <a:gd name="connsiteX0" fmla="*/ 0 w 377558"/>
                  <a:gd name="connsiteY0" fmla="*/ 43836 h 121010"/>
                  <a:gd name="connsiteX1" fmla="*/ 188779 w 377558"/>
                  <a:gd name="connsiteY1" fmla="*/ 0 h 121010"/>
                  <a:gd name="connsiteX2" fmla="*/ 377558 w 377558"/>
                  <a:gd name="connsiteY2" fmla="*/ 43836 h 121010"/>
                  <a:gd name="connsiteX3" fmla="*/ 188779 w 377558"/>
                  <a:gd name="connsiteY3" fmla="*/ 121010 h 121010"/>
                  <a:gd name="connsiteX4" fmla="*/ 0 w 377558"/>
                  <a:gd name="connsiteY4" fmla="*/ 43836 h 121010"/>
                  <a:gd name="connsiteX0" fmla="*/ 0 w 377558"/>
                  <a:gd name="connsiteY0" fmla="*/ 43836 h 121010"/>
                  <a:gd name="connsiteX1" fmla="*/ 188779 w 377558"/>
                  <a:gd name="connsiteY1" fmla="*/ 0 h 121010"/>
                  <a:gd name="connsiteX2" fmla="*/ 377558 w 377558"/>
                  <a:gd name="connsiteY2" fmla="*/ 43836 h 121010"/>
                  <a:gd name="connsiteX3" fmla="*/ 188779 w 377558"/>
                  <a:gd name="connsiteY3" fmla="*/ 121010 h 121010"/>
                  <a:gd name="connsiteX4" fmla="*/ 0 w 377558"/>
                  <a:gd name="connsiteY4" fmla="*/ 43836 h 121010"/>
                  <a:gd name="connsiteX0" fmla="*/ 0 w 377558"/>
                  <a:gd name="connsiteY0" fmla="*/ 43836 h 121010"/>
                  <a:gd name="connsiteX1" fmla="*/ 188779 w 377558"/>
                  <a:gd name="connsiteY1" fmla="*/ 0 h 121010"/>
                  <a:gd name="connsiteX2" fmla="*/ 377558 w 377558"/>
                  <a:gd name="connsiteY2" fmla="*/ 43836 h 121010"/>
                  <a:gd name="connsiteX3" fmla="*/ 188779 w 377558"/>
                  <a:gd name="connsiteY3" fmla="*/ 121010 h 121010"/>
                  <a:gd name="connsiteX4" fmla="*/ 0 w 377558"/>
                  <a:gd name="connsiteY4" fmla="*/ 43836 h 121010"/>
                  <a:gd name="connsiteX0" fmla="*/ 0 w 377558"/>
                  <a:gd name="connsiteY0" fmla="*/ 11705 h 88879"/>
                  <a:gd name="connsiteX1" fmla="*/ 186398 w 377558"/>
                  <a:gd name="connsiteY1" fmla="*/ 8350 h 88879"/>
                  <a:gd name="connsiteX2" fmla="*/ 377558 w 377558"/>
                  <a:gd name="connsiteY2" fmla="*/ 11705 h 88879"/>
                  <a:gd name="connsiteX3" fmla="*/ 188779 w 377558"/>
                  <a:gd name="connsiteY3" fmla="*/ 88879 h 88879"/>
                  <a:gd name="connsiteX4" fmla="*/ 0 w 377558"/>
                  <a:gd name="connsiteY4" fmla="*/ 11705 h 88879"/>
                  <a:gd name="connsiteX0" fmla="*/ 0 w 377558"/>
                  <a:gd name="connsiteY0" fmla="*/ 11705 h 88879"/>
                  <a:gd name="connsiteX1" fmla="*/ 186398 w 377558"/>
                  <a:gd name="connsiteY1" fmla="*/ 8350 h 88879"/>
                  <a:gd name="connsiteX2" fmla="*/ 377558 w 377558"/>
                  <a:gd name="connsiteY2" fmla="*/ 11705 h 88879"/>
                  <a:gd name="connsiteX3" fmla="*/ 188779 w 377558"/>
                  <a:gd name="connsiteY3" fmla="*/ 88879 h 88879"/>
                  <a:gd name="connsiteX4" fmla="*/ 0 w 377558"/>
                  <a:gd name="connsiteY4" fmla="*/ 11705 h 88879"/>
                  <a:gd name="connsiteX0" fmla="*/ 0 w 377558"/>
                  <a:gd name="connsiteY0" fmla="*/ 11705 h 79354"/>
                  <a:gd name="connsiteX1" fmla="*/ 186398 w 377558"/>
                  <a:gd name="connsiteY1" fmla="*/ 8350 h 79354"/>
                  <a:gd name="connsiteX2" fmla="*/ 377558 w 377558"/>
                  <a:gd name="connsiteY2" fmla="*/ 11705 h 79354"/>
                  <a:gd name="connsiteX3" fmla="*/ 188779 w 377558"/>
                  <a:gd name="connsiteY3" fmla="*/ 79354 h 79354"/>
                  <a:gd name="connsiteX4" fmla="*/ 0 w 377558"/>
                  <a:gd name="connsiteY4" fmla="*/ 11705 h 79354"/>
                  <a:gd name="connsiteX0" fmla="*/ 0 w 377558"/>
                  <a:gd name="connsiteY0" fmla="*/ 11705 h 79354"/>
                  <a:gd name="connsiteX1" fmla="*/ 186398 w 377558"/>
                  <a:gd name="connsiteY1" fmla="*/ 8350 h 79354"/>
                  <a:gd name="connsiteX2" fmla="*/ 377558 w 377558"/>
                  <a:gd name="connsiteY2" fmla="*/ 11705 h 79354"/>
                  <a:gd name="connsiteX3" fmla="*/ 188779 w 377558"/>
                  <a:gd name="connsiteY3" fmla="*/ 79354 h 79354"/>
                  <a:gd name="connsiteX4" fmla="*/ 0 w 377558"/>
                  <a:gd name="connsiteY4" fmla="*/ 11705 h 79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7558" h="79354">
                    <a:moveTo>
                      <a:pt x="0" y="11705"/>
                    </a:moveTo>
                    <a:cubicBezTo>
                      <a:pt x="0" y="-12505"/>
                      <a:pt x="82138" y="8350"/>
                      <a:pt x="186398" y="8350"/>
                    </a:cubicBezTo>
                    <a:cubicBezTo>
                      <a:pt x="290658" y="8350"/>
                      <a:pt x="377558" y="-12505"/>
                      <a:pt x="377558" y="11705"/>
                    </a:cubicBezTo>
                    <a:cubicBezTo>
                      <a:pt x="377558" y="35915"/>
                      <a:pt x="295421" y="38872"/>
                      <a:pt x="188779" y="79354"/>
                    </a:cubicBezTo>
                    <a:cubicBezTo>
                      <a:pt x="77281" y="39205"/>
                      <a:pt x="0" y="35915"/>
                      <a:pt x="0" y="11705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313" name="グループ化 1312"/>
              <p:cNvGrpSpPr/>
              <p:nvPr/>
            </p:nvGrpSpPr>
            <p:grpSpPr>
              <a:xfrm rot="1800000">
                <a:off x="993536" y="4037780"/>
                <a:ext cx="544343" cy="443609"/>
                <a:chOff x="4315728" y="3209029"/>
                <a:chExt cx="803969" cy="449132"/>
              </a:xfrm>
            </p:grpSpPr>
            <p:sp>
              <p:nvSpPr>
                <p:cNvPr id="1314" name="円/楕円 339"/>
                <p:cNvSpPr/>
                <p:nvPr/>
              </p:nvSpPr>
              <p:spPr>
                <a:xfrm rot="21150449" flipH="1">
                  <a:off x="4626571" y="3209029"/>
                  <a:ext cx="170477" cy="236639"/>
                </a:xfrm>
                <a:prstGeom prst="ellipse">
                  <a:avLst/>
                </a:prstGeom>
                <a:solidFill>
                  <a:srgbClr val="FF0066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15" name="円/楕円 340"/>
                <p:cNvSpPr/>
                <p:nvPr/>
              </p:nvSpPr>
              <p:spPr>
                <a:xfrm rot="21150449" flipH="1">
                  <a:off x="4634487" y="3421522"/>
                  <a:ext cx="170477" cy="236639"/>
                </a:xfrm>
                <a:prstGeom prst="ellipse">
                  <a:avLst/>
                </a:prstGeom>
                <a:solidFill>
                  <a:srgbClr val="FF0066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16" name="円/楕円 341"/>
                <p:cNvSpPr/>
                <p:nvPr/>
              </p:nvSpPr>
              <p:spPr>
                <a:xfrm rot="21150449" flipH="1">
                  <a:off x="4758893" y="3361711"/>
                  <a:ext cx="360804" cy="116999"/>
                </a:xfrm>
                <a:prstGeom prst="ellipse">
                  <a:avLst/>
                </a:prstGeom>
                <a:solidFill>
                  <a:srgbClr val="FF0066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17" name="円/楕円 342"/>
                <p:cNvSpPr/>
                <p:nvPr/>
              </p:nvSpPr>
              <p:spPr>
                <a:xfrm rot="21150449" flipH="1">
                  <a:off x="4315728" y="3379819"/>
                  <a:ext cx="360804" cy="116999"/>
                </a:xfrm>
                <a:prstGeom prst="ellipse">
                  <a:avLst/>
                </a:prstGeom>
                <a:solidFill>
                  <a:srgbClr val="FF0066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18" name="円/楕円 343"/>
                <p:cNvSpPr/>
                <p:nvPr/>
              </p:nvSpPr>
              <p:spPr>
                <a:xfrm rot="1800000">
                  <a:off x="4389458" y="3294270"/>
                  <a:ext cx="373366" cy="133720"/>
                </a:xfrm>
                <a:prstGeom prst="ellipse">
                  <a:avLst/>
                </a:prstGeom>
                <a:solidFill>
                  <a:srgbClr val="FF33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19" name="円/楕円 344"/>
                <p:cNvSpPr/>
                <p:nvPr/>
              </p:nvSpPr>
              <p:spPr>
                <a:xfrm rot="19800000">
                  <a:off x="4673387" y="3294270"/>
                  <a:ext cx="373366" cy="133720"/>
                </a:xfrm>
                <a:prstGeom prst="ellipse">
                  <a:avLst/>
                </a:prstGeom>
                <a:solidFill>
                  <a:srgbClr val="FF33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20" name="円/楕円 345"/>
                <p:cNvSpPr/>
                <p:nvPr/>
              </p:nvSpPr>
              <p:spPr>
                <a:xfrm rot="1800000" flipH="1">
                  <a:off x="4673388" y="3441375"/>
                  <a:ext cx="373366" cy="133720"/>
                </a:xfrm>
                <a:prstGeom prst="ellipse">
                  <a:avLst/>
                </a:prstGeom>
                <a:solidFill>
                  <a:srgbClr val="FF33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21" name="円/楕円 346"/>
                <p:cNvSpPr/>
                <p:nvPr/>
              </p:nvSpPr>
              <p:spPr>
                <a:xfrm rot="19800000" flipH="1">
                  <a:off x="4389459" y="3453057"/>
                  <a:ext cx="373366" cy="133720"/>
                </a:xfrm>
                <a:prstGeom prst="ellipse">
                  <a:avLst/>
                </a:prstGeom>
                <a:solidFill>
                  <a:srgbClr val="FF33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22" name="円/楕円 347"/>
                <p:cNvSpPr/>
                <p:nvPr/>
              </p:nvSpPr>
              <p:spPr>
                <a:xfrm>
                  <a:off x="4611870" y="3356991"/>
                  <a:ext cx="215713" cy="115804"/>
                </a:xfrm>
                <a:prstGeom prst="ellipse">
                  <a:avLst/>
                </a:prstGeom>
                <a:solidFill>
                  <a:srgbClr val="FFFF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1356" name="グループ化 1355"/>
          <p:cNvGrpSpPr/>
          <p:nvPr/>
        </p:nvGrpSpPr>
        <p:grpSpPr>
          <a:xfrm>
            <a:off x="7935043" y="5218794"/>
            <a:ext cx="1548012" cy="1094972"/>
            <a:chOff x="8481211" y="4200015"/>
            <a:chExt cx="2001560" cy="1415785"/>
          </a:xfrm>
        </p:grpSpPr>
        <p:sp>
          <p:nvSpPr>
            <p:cNvPr id="1357" name="フリーフォーム 1356"/>
            <p:cNvSpPr/>
            <p:nvPr/>
          </p:nvSpPr>
          <p:spPr>
            <a:xfrm>
              <a:off x="9088142" y="4200015"/>
              <a:ext cx="743099" cy="946831"/>
            </a:xfrm>
            <a:custGeom>
              <a:avLst/>
              <a:gdLst>
                <a:gd name="connsiteX0" fmla="*/ 113666 w 874609"/>
                <a:gd name="connsiteY0" fmla="*/ 0 h 1114395"/>
                <a:gd name="connsiteX1" fmla="*/ 171289 w 874609"/>
                <a:gd name="connsiteY1" fmla="*/ 157199 h 1114395"/>
                <a:gd name="connsiteX2" fmla="*/ 177769 w 874609"/>
                <a:gd name="connsiteY2" fmla="*/ 161080 h 1114395"/>
                <a:gd name="connsiteX3" fmla="*/ 184150 w 874609"/>
                <a:gd name="connsiteY3" fmla="*/ 152968 h 1114395"/>
                <a:gd name="connsiteX4" fmla="*/ 470147 w 874609"/>
                <a:gd name="connsiteY4" fmla="*/ 28703 h 1114395"/>
                <a:gd name="connsiteX5" fmla="*/ 874609 w 874609"/>
                <a:gd name="connsiteY5" fmla="*/ 452969 h 1114395"/>
                <a:gd name="connsiteX6" fmla="*/ 842824 w 874609"/>
                <a:gd name="connsiteY6" fmla="*/ 618112 h 1114395"/>
                <a:gd name="connsiteX7" fmla="*/ 827524 w 874609"/>
                <a:gd name="connsiteY7" fmla="*/ 647680 h 1114395"/>
                <a:gd name="connsiteX8" fmla="*/ 833471 w 874609"/>
                <a:gd name="connsiteY8" fmla="*/ 712868 h 1114395"/>
                <a:gd name="connsiteX9" fmla="*/ 470147 w 874609"/>
                <a:gd name="connsiteY9" fmla="*/ 1114395 h 1114395"/>
                <a:gd name="connsiteX10" fmla="*/ 106824 w 874609"/>
                <a:gd name="connsiteY10" fmla="*/ 712868 h 1114395"/>
                <a:gd name="connsiteX11" fmla="*/ 112771 w 874609"/>
                <a:gd name="connsiteY11" fmla="*/ 647680 h 1114395"/>
                <a:gd name="connsiteX12" fmla="*/ 97470 w 874609"/>
                <a:gd name="connsiteY12" fmla="*/ 618112 h 1114395"/>
                <a:gd name="connsiteX13" fmla="*/ 65686 w 874609"/>
                <a:gd name="connsiteY13" fmla="*/ 452969 h 1114395"/>
                <a:gd name="connsiteX14" fmla="*/ 97470 w 874609"/>
                <a:gd name="connsiteY14" fmla="*/ 287826 h 1114395"/>
                <a:gd name="connsiteX15" fmla="*/ 118253 w 874609"/>
                <a:gd name="connsiteY15" fmla="*/ 247661 h 1114395"/>
                <a:gd name="connsiteX16" fmla="*/ 115898 w 874609"/>
                <a:gd name="connsiteY16" fmla="*/ 248179 h 1114395"/>
                <a:gd name="connsiteX17" fmla="*/ 83442 w 874609"/>
                <a:gd name="connsiteY17" fmla="*/ 245525 h 1114395"/>
                <a:gd name="connsiteX18" fmla="*/ 2916 w 874609"/>
                <a:gd name="connsiteY18" fmla="*/ 115281 h 1114395"/>
                <a:gd name="connsiteX19" fmla="*/ 99516 w 874609"/>
                <a:gd name="connsiteY19" fmla="*/ 177381 h 1114395"/>
                <a:gd name="connsiteX20" fmla="*/ 100061 w 874609"/>
                <a:gd name="connsiteY20" fmla="*/ 177416 h 1114395"/>
                <a:gd name="connsiteX21" fmla="*/ 74034 w 874609"/>
                <a:gd name="connsiteY21" fmla="*/ 147909 h 1114395"/>
                <a:gd name="connsiteX22" fmla="*/ 113666 w 874609"/>
                <a:gd name="connsiteY22" fmla="*/ 0 h 111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874609" h="1114395">
                  <a:moveTo>
                    <a:pt x="113666" y="0"/>
                  </a:moveTo>
                  <a:cubicBezTo>
                    <a:pt x="104219" y="60162"/>
                    <a:pt x="127229" y="119148"/>
                    <a:pt x="171289" y="157199"/>
                  </a:cubicBezTo>
                  <a:lnTo>
                    <a:pt x="177769" y="161080"/>
                  </a:lnTo>
                  <a:lnTo>
                    <a:pt x="184150" y="152968"/>
                  </a:lnTo>
                  <a:cubicBezTo>
                    <a:pt x="257343" y="76191"/>
                    <a:pt x="358458" y="28704"/>
                    <a:pt x="470147" y="28703"/>
                  </a:cubicBezTo>
                  <a:cubicBezTo>
                    <a:pt x="693526" y="28704"/>
                    <a:pt x="874608" y="218653"/>
                    <a:pt x="874609" y="452969"/>
                  </a:cubicBezTo>
                  <a:cubicBezTo>
                    <a:pt x="874609" y="511547"/>
                    <a:pt x="863290" y="567353"/>
                    <a:pt x="842824" y="618112"/>
                  </a:cubicBezTo>
                  <a:lnTo>
                    <a:pt x="827524" y="647680"/>
                  </a:lnTo>
                  <a:lnTo>
                    <a:pt x="833471" y="712868"/>
                  </a:lnTo>
                  <a:cubicBezTo>
                    <a:pt x="833471" y="934625"/>
                    <a:pt x="670805" y="1114395"/>
                    <a:pt x="470147" y="1114395"/>
                  </a:cubicBezTo>
                  <a:cubicBezTo>
                    <a:pt x="269489" y="1114395"/>
                    <a:pt x="106824" y="934625"/>
                    <a:pt x="106824" y="712868"/>
                  </a:cubicBezTo>
                  <a:lnTo>
                    <a:pt x="112771" y="647680"/>
                  </a:lnTo>
                  <a:lnTo>
                    <a:pt x="97470" y="618112"/>
                  </a:lnTo>
                  <a:cubicBezTo>
                    <a:pt x="77004" y="567354"/>
                    <a:pt x="65686" y="511547"/>
                    <a:pt x="65686" y="452969"/>
                  </a:cubicBezTo>
                  <a:cubicBezTo>
                    <a:pt x="65685" y="394390"/>
                    <a:pt x="77004" y="338584"/>
                    <a:pt x="97470" y="287826"/>
                  </a:cubicBezTo>
                  <a:lnTo>
                    <a:pt x="118253" y="247661"/>
                  </a:lnTo>
                  <a:lnTo>
                    <a:pt x="115898" y="248179"/>
                  </a:lnTo>
                  <a:cubicBezTo>
                    <a:pt x="105272" y="248924"/>
                    <a:pt x="94355" y="248099"/>
                    <a:pt x="83442" y="245525"/>
                  </a:cubicBezTo>
                  <a:cubicBezTo>
                    <a:pt x="25239" y="231796"/>
                    <a:pt x="-10813" y="173484"/>
                    <a:pt x="2916" y="115281"/>
                  </a:cubicBezTo>
                  <a:cubicBezTo>
                    <a:pt x="27801" y="147361"/>
                    <a:pt x="62194" y="168578"/>
                    <a:pt x="99516" y="177381"/>
                  </a:cubicBezTo>
                  <a:lnTo>
                    <a:pt x="100061" y="177416"/>
                  </a:lnTo>
                  <a:lnTo>
                    <a:pt x="74034" y="147909"/>
                  </a:lnTo>
                  <a:cubicBezTo>
                    <a:pt x="44134" y="96121"/>
                    <a:pt x="61877" y="29899"/>
                    <a:pt x="113666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358" name="グループ化 1357"/>
            <p:cNvGrpSpPr/>
            <p:nvPr/>
          </p:nvGrpSpPr>
          <p:grpSpPr>
            <a:xfrm>
              <a:off x="8481211" y="4623274"/>
              <a:ext cx="2001560" cy="992526"/>
              <a:chOff x="4935157" y="965975"/>
              <a:chExt cx="2891520" cy="1433836"/>
            </a:xfrm>
          </p:grpSpPr>
          <p:sp>
            <p:nvSpPr>
              <p:cNvPr id="1374" name="片側の 2 つの角を丸めた四角形 1373"/>
              <p:cNvSpPr/>
              <p:nvPr/>
            </p:nvSpPr>
            <p:spPr>
              <a:xfrm>
                <a:off x="5726958" y="965976"/>
                <a:ext cx="1303020" cy="878840"/>
              </a:xfrm>
              <a:prstGeom prst="round2SameRect">
                <a:avLst>
                  <a:gd name="adj1" fmla="val 22549"/>
                  <a:gd name="adj2" fmla="val 0"/>
                </a:avLst>
              </a:prstGeom>
              <a:pattFill prst="plaid">
                <a:fgClr>
                  <a:srgbClr val="00B0F0"/>
                </a:fgClr>
                <a:bgClr>
                  <a:srgbClr val="0070C0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75" name="二等辺三角形 1374"/>
              <p:cNvSpPr/>
              <p:nvPr/>
            </p:nvSpPr>
            <p:spPr>
              <a:xfrm rot="10800000">
                <a:off x="6179399" y="1105932"/>
                <a:ext cx="413379" cy="432813"/>
              </a:xfrm>
              <a:prstGeom prst="triangl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376" name="グループ化 1375"/>
              <p:cNvGrpSpPr/>
              <p:nvPr/>
            </p:nvGrpSpPr>
            <p:grpSpPr>
              <a:xfrm>
                <a:off x="5983171" y="965975"/>
                <a:ext cx="799974" cy="624083"/>
                <a:chOff x="5559551" y="2748280"/>
                <a:chExt cx="799974" cy="766188"/>
              </a:xfrm>
              <a:pattFill prst="lgCheck">
                <a:fgClr>
                  <a:srgbClr val="FF0000"/>
                </a:fgClr>
                <a:bgClr>
                  <a:srgbClr val="FF99CC"/>
                </a:bgClr>
              </a:pattFill>
            </p:grpSpPr>
            <p:sp>
              <p:nvSpPr>
                <p:cNvPr id="1397" name="フリーフォーム 1396"/>
                <p:cNvSpPr/>
                <p:nvPr/>
              </p:nvSpPr>
              <p:spPr>
                <a:xfrm flipH="1">
                  <a:off x="5559551" y="2748280"/>
                  <a:ext cx="431520" cy="744252"/>
                </a:xfrm>
                <a:custGeom>
                  <a:avLst/>
                  <a:gdLst>
                    <a:gd name="connsiteX0" fmla="*/ 431520 w 431520"/>
                    <a:gd name="connsiteY0" fmla="*/ 0 h 744252"/>
                    <a:gd name="connsiteX1" fmla="*/ 251110 w 431520"/>
                    <a:gd name="connsiteY1" fmla="*/ 0 h 744252"/>
                    <a:gd name="connsiteX2" fmla="*/ 0 w 431520"/>
                    <a:gd name="connsiteY2" fmla="*/ 559979 h 744252"/>
                    <a:gd name="connsiteX3" fmla="*/ 97777 w 431520"/>
                    <a:gd name="connsiteY3" fmla="*/ 744252 h 744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1520" h="744252">
                      <a:moveTo>
                        <a:pt x="431520" y="0"/>
                      </a:moveTo>
                      <a:lnTo>
                        <a:pt x="251110" y="0"/>
                      </a:lnTo>
                      <a:lnTo>
                        <a:pt x="0" y="559979"/>
                      </a:lnTo>
                      <a:lnTo>
                        <a:pt x="97777" y="744252"/>
                      </a:lnTo>
                      <a:close/>
                    </a:path>
                  </a:pathLst>
                </a:custGeom>
                <a:pattFill prst="plaid">
                  <a:fgClr>
                    <a:srgbClr val="00B0F0"/>
                  </a:fgClr>
                  <a:bgClr>
                    <a:srgbClr val="0070C0"/>
                  </a:bgClr>
                </a:patt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98" name="平行四辺形 1397"/>
                <p:cNvSpPr/>
                <p:nvPr/>
              </p:nvSpPr>
              <p:spPr>
                <a:xfrm>
                  <a:off x="5835535" y="2748280"/>
                  <a:ext cx="523990" cy="766188"/>
                </a:xfrm>
                <a:prstGeom prst="parallelogram">
                  <a:avLst>
                    <a:gd name="adj" fmla="val 65570"/>
                  </a:avLst>
                </a:prstGeom>
                <a:pattFill prst="plaid">
                  <a:fgClr>
                    <a:srgbClr val="00B0F0"/>
                  </a:fgClr>
                  <a:bgClr>
                    <a:srgbClr val="0070C0"/>
                  </a:bgClr>
                </a:patt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377" name="角丸四角形 1376"/>
              <p:cNvSpPr/>
              <p:nvPr/>
            </p:nvSpPr>
            <p:spPr>
              <a:xfrm>
                <a:off x="5618625" y="1501970"/>
                <a:ext cx="1519686" cy="517796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78" name="角丸四角形 1377"/>
              <p:cNvSpPr/>
              <p:nvPr/>
            </p:nvSpPr>
            <p:spPr>
              <a:xfrm>
                <a:off x="5618625" y="1647162"/>
                <a:ext cx="1519686" cy="517796"/>
              </a:xfrm>
              <a:prstGeom prst="roundRect">
                <a:avLst>
                  <a:gd name="adj" fmla="val 50000"/>
                </a:avLst>
              </a:prstGeom>
              <a:solidFill>
                <a:srgbClr val="5B9BD5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79" name="角丸四角形 1378"/>
              <p:cNvSpPr/>
              <p:nvPr/>
            </p:nvSpPr>
            <p:spPr>
              <a:xfrm>
                <a:off x="5761066" y="1646239"/>
                <a:ext cx="1234804" cy="586222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0" name="角丸四角形 1379"/>
              <p:cNvSpPr/>
              <p:nvPr/>
            </p:nvSpPr>
            <p:spPr>
              <a:xfrm>
                <a:off x="5997952" y="1646239"/>
                <a:ext cx="761032" cy="586222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1" name="角丸四角形 1380"/>
              <p:cNvSpPr/>
              <p:nvPr/>
            </p:nvSpPr>
            <p:spPr>
              <a:xfrm>
                <a:off x="6186396" y="1646239"/>
                <a:ext cx="406383" cy="586222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382" name="グループ化 1381"/>
              <p:cNvGrpSpPr/>
              <p:nvPr/>
            </p:nvGrpSpPr>
            <p:grpSpPr>
              <a:xfrm>
                <a:off x="5828277" y="2100109"/>
                <a:ext cx="1094261" cy="299702"/>
                <a:chOff x="2610657" y="3882413"/>
                <a:chExt cx="1094261" cy="299702"/>
              </a:xfrm>
              <a:solidFill>
                <a:srgbClr val="FFCC99"/>
              </a:solidFill>
            </p:grpSpPr>
            <p:grpSp>
              <p:nvGrpSpPr>
                <p:cNvPr id="1385" name="グループ化 1384"/>
                <p:cNvGrpSpPr/>
                <p:nvPr/>
              </p:nvGrpSpPr>
              <p:grpSpPr>
                <a:xfrm rot="20656335">
                  <a:off x="2610657" y="3882413"/>
                  <a:ext cx="562546" cy="299702"/>
                  <a:chOff x="1271282" y="4221958"/>
                  <a:chExt cx="903520" cy="404758"/>
                </a:xfrm>
                <a:grpFill/>
              </p:grpSpPr>
              <p:sp>
                <p:nvSpPr>
                  <p:cNvPr id="1392" name="円/楕円 31"/>
                  <p:cNvSpPr/>
                  <p:nvPr/>
                </p:nvSpPr>
                <p:spPr>
                  <a:xfrm>
                    <a:off x="1271282" y="4221958"/>
                    <a:ext cx="660044" cy="325835"/>
                  </a:xfrm>
                  <a:custGeom>
                    <a:avLst/>
                    <a:gdLst>
                      <a:gd name="connsiteX0" fmla="*/ 0 w 921543"/>
                      <a:gd name="connsiteY0" fmla="*/ 227390 h 454780"/>
                      <a:gd name="connsiteX1" fmla="*/ 460772 w 921543"/>
                      <a:gd name="connsiteY1" fmla="*/ 0 h 454780"/>
                      <a:gd name="connsiteX2" fmla="*/ 921544 w 921543"/>
                      <a:gd name="connsiteY2" fmla="*/ 227390 h 454780"/>
                      <a:gd name="connsiteX3" fmla="*/ 460772 w 921543"/>
                      <a:gd name="connsiteY3" fmla="*/ 454780 h 454780"/>
                      <a:gd name="connsiteX4" fmla="*/ 0 w 921543"/>
                      <a:gd name="connsiteY4" fmla="*/ 227390 h 454780"/>
                      <a:gd name="connsiteX0" fmla="*/ 35 w 921579"/>
                      <a:gd name="connsiteY0" fmla="*/ 227390 h 340824"/>
                      <a:gd name="connsiteX1" fmla="*/ 460807 w 921579"/>
                      <a:gd name="connsiteY1" fmla="*/ 0 h 340824"/>
                      <a:gd name="connsiteX2" fmla="*/ 921579 w 921579"/>
                      <a:gd name="connsiteY2" fmla="*/ 227390 h 340824"/>
                      <a:gd name="connsiteX3" fmla="*/ 479857 w 921579"/>
                      <a:gd name="connsiteY3" fmla="*/ 340480 h 340824"/>
                      <a:gd name="connsiteX4" fmla="*/ 35 w 921579"/>
                      <a:gd name="connsiteY4" fmla="*/ 227390 h 340824"/>
                      <a:gd name="connsiteX0" fmla="*/ 35 w 921579"/>
                      <a:gd name="connsiteY0" fmla="*/ 227390 h 358777"/>
                      <a:gd name="connsiteX1" fmla="*/ 460807 w 921579"/>
                      <a:gd name="connsiteY1" fmla="*/ 0 h 358777"/>
                      <a:gd name="connsiteX2" fmla="*/ 921579 w 921579"/>
                      <a:gd name="connsiteY2" fmla="*/ 227390 h 358777"/>
                      <a:gd name="connsiteX3" fmla="*/ 479857 w 921579"/>
                      <a:gd name="connsiteY3" fmla="*/ 340480 h 358777"/>
                      <a:gd name="connsiteX4" fmla="*/ 35 w 921579"/>
                      <a:gd name="connsiteY4" fmla="*/ 227390 h 358777"/>
                      <a:gd name="connsiteX0" fmla="*/ 24 w 888230"/>
                      <a:gd name="connsiteY0" fmla="*/ 227501 h 350077"/>
                      <a:gd name="connsiteX1" fmla="*/ 460796 w 888230"/>
                      <a:gd name="connsiteY1" fmla="*/ 111 h 350077"/>
                      <a:gd name="connsiteX2" fmla="*/ 888230 w 888230"/>
                      <a:gd name="connsiteY2" fmla="*/ 258458 h 350077"/>
                      <a:gd name="connsiteX3" fmla="*/ 479846 w 888230"/>
                      <a:gd name="connsiteY3" fmla="*/ 340591 h 350077"/>
                      <a:gd name="connsiteX4" fmla="*/ 24 w 888230"/>
                      <a:gd name="connsiteY4" fmla="*/ 227501 h 350077"/>
                      <a:gd name="connsiteX0" fmla="*/ 33 w 888239"/>
                      <a:gd name="connsiteY0" fmla="*/ 228482 h 351058"/>
                      <a:gd name="connsiteX1" fmla="*/ 460805 w 888239"/>
                      <a:gd name="connsiteY1" fmla="*/ 1092 h 351058"/>
                      <a:gd name="connsiteX2" fmla="*/ 888239 w 888239"/>
                      <a:gd name="connsiteY2" fmla="*/ 259439 h 351058"/>
                      <a:gd name="connsiteX3" fmla="*/ 479855 w 888239"/>
                      <a:gd name="connsiteY3" fmla="*/ 341572 h 351058"/>
                      <a:gd name="connsiteX4" fmla="*/ 33 w 888239"/>
                      <a:gd name="connsiteY4" fmla="*/ 228482 h 351058"/>
                      <a:gd name="connsiteX0" fmla="*/ 21 w 921564"/>
                      <a:gd name="connsiteY0" fmla="*/ 218063 h 350850"/>
                      <a:gd name="connsiteX1" fmla="*/ 494130 w 921564"/>
                      <a:gd name="connsiteY1" fmla="*/ 198 h 350850"/>
                      <a:gd name="connsiteX2" fmla="*/ 921564 w 921564"/>
                      <a:gd name="connsiteY2" fmla="*/ 258545 h 350850"/>
                      <a:gd name="connsiteX3" fmla="*/ 513180 w 921564"/>
                      <a:gd name="connsiteY3" fmla="*/ 340678 h 350850"/>
                      <a:gd name="connsiteX4" fmla="*/ 21 w 921564"/>
                      <a:gd name="connsiteY4" fmla="*/ 218063 h 350850"/>
                      <a:gd name="connsiteX0" fmla="*/ 34 w 921577"/>
                      <a:gd name="connsiteY0" fmla="*/ 218057 h 331822"/>
                      <a:gd name="connsiteX1" fmla="*/ 494143 w 921577"/>
                      <a:gd name="connsiteY1" fmla="*/ 192 h 331822"/>
                      <a:gd name="connsiteX2" fmla="*/ 921577 w 921577"/>
                      <a:gd name="connsiteY2" fmla="*/ 258539 h 331822"/>
                      <a:gd name="connsiteX3" fmla="*/ 517955 w 921577"/>
                      <a:gd name="connsiteY3" fmla="*/ 304954 h 331822"/>
                      <a:gd name="connsiteX4" fmla="*/ 34 w 921577"/>
                      <a:gd name="connsiteY4" fmla="*/ 218057 h 331822"/>
                      <a:gd name="connsiteX0" fmla="*/ 34 w 921577"/>
                      <a:gd name="connsiteY0" fmla="*/ 218057 h 342993"/>
                      <a:gd name="connsiteX1" fmla="*/ 494143 w 921577"/>
                      <a:gd name="connsiteY1" fmla="*/ 192 h 342993"/>
                      <a:gd name="connsiteX2" fmla="*/ 921577 w 921577"/>
                      <a:gd name="connsiteY2" fmla="*/ 258539 h 342993"/>
                      <a:gd name="connsiteX3" fmla="*/ 517955 w 921577"/>
                      <a:gd name="connsiteY3" fmla="*/ 304954 h 342993"/>
                      <a:gd name="connsiteX4" fmla="*/ 34 w 921577"/>
                      <a:gd name="connsiteY4" fmla="*/ 218057 h 342993"/>
                      <a:gd name="connsiteX0" fmla="*/ 22 w 921565"/>
                      <a:gd name="connsiteY0" fmla="*/ 218046 h 318209"/>
                      <a:gd name="connsiteX1" fmla="*/ 494131 w 921565"/>
                      <a:gd name="connsiteY1" fmla="*/ 181 h 318209"/>
                      <a:gd name="connsiteX2" fmla="*/ 921565 w 921565"/>
                      <a:gd name="connsiteY2" fmla="*/ 258528 h 318209"/>
                      <a:gd name="connsiteX3" fmla="*/ 513180 w 921565"/>
                      <a:gd name="connsiteY3" fmla="*/ 240649 h 318209"/>
                      <a:gd name="connsiteX4" fmla="*/ 22 w 921565"/>
                      <a:gd name="connsiteY4" fmla="*/ 218046 h 318209"/>
                      <a:gd name="connsiteX0" fmla="*/ 22 w 921565"/>
                      <a:gd name="connsiteY0" fmla="*/ 218046 h 340268"/>
                      <a:gd name="connsiteX1" fmla="*/ 494131 w 921565"/>
                      <a:gd name="connsiteY1" fmla="*/ 181 h 340268"/>
                      <a:gd name="connsiteX2" fmla="*/ 921565 w 921565"/>
                      <a:gd name="connsiteY2" fmla="*/ 258528 h 340268"/>
                      <a:gd name="connsiteX3" fmla="*/ 513180 w 921565"/>
                      <a:gd name="connsiteY3" fmla="*/ 240649 h 340268"/>
                      <a:gd name="connsiteX4" fmla="*/ 22 w 921565"/>
                      <a:gd name="connsiteY4" fmla="*/ 218046 h 340268"/>
                      <a:gd name="connsiteX0" fmla="*/ 2 w 921545"/>
                      <a:gd name="connsiteY0" fmla="*/ 220424 h 342646"/>
                      <a:gd name="connsiteX1" fmla="*/ 517923 w 921545"/>
                      <a:gd name="connsiteY1" fmla="*/ 178 h 342646"/>
                      <a:gd name="connsiteX2" fmla="*/ 921545 w 921545"/>
                      <a:gd name="connsiteY2" fmla="*/ 260906 h 342646"/>
                      <a:gd name="connsiteX3" fmla="*/ 513160 w 921545"/>
                      <a:gd name="connsiteY3" fmla="*/ 243027 h 342646"/>
                      <a:gd name="connsiteX4" fmla="*/ 2 w 921545"/>
                      <a:gd name="connsiteY4" fmla="*/ 220424 h 342646"/>
                      <a:gd name="connsiteX0" fmla="*/ 2 w 921545"/>
                      <a:gd name="connsiteY0" fmla="*/ 220288 h 342510"/>
                      <a:gd name="connsiteX1" fmla="*/ 517923 w 921545"/>
                      <a:gd name="connsiteY1" fmla="*/ 42 h 342510"/>
                      <a:gd name="connsiteX2" fmla="*/ 921545 w 921545"/>
                      <a:gd name="connsiteY2" fmla="*/ 260770 h 342510"/>
                      <a:gd name="connsiteX3" fmla="*/ 513160 w 921545"/>
                      <a:gd name="connsiteY3" fmla="*/ 242891 h 342510"/>
                      <a:gd name="connsiteX4" fmla="*/ 2 w 921545"/>
                      <a:gd name="connsiteY4" fmla="*/ 220288 h 342510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4449 w 749804"/>
                      <a:gd name="connsiteY0" fmla="*/ 93794 h 375291"/>
                      <a:gd name="connsiteX1" fmla="*/ 346182 w 749804"/>
                      <a:gd name="connsiteY1" fmla="*/ 32823 h 375291"/>
                      <a:gd name="connsiteX2" fmla="*/ 749804 w 749804"/>
                      <a:gd name="connsiteY2" fmla="*/ 293551 h 375291"/>
                      <a:gd name="connsiteX3" fmla="*/ 341419 w 749804"/>
                      <a:gd name="connsiteY3" fmla="*/ 275672 h 375291"/>
                      <a:gd name="connsiteX4" fmla="*/ 4449 w 749804"/>
                      <a:gd name="connsiteY4" fmla="*/ 93794 h 3752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49804" h="375291">
                        <a:moveTo>
                          <a:pt x="4449" y="93794"/>
                        </a:moveTo>
                        <a:cubicBezTo>
                          <a:pt x="42730" y="-76323"/>
                          <a:pt x="92579" y="37982"/>
                          <a:pt x="346182" y="32823"/>
                        </a:cubicBezTo>
                        <a:cubicBezTo>
                          <a:pt x="599785" y="27664"/>
                          <a:pt x="749804" y="167967"/>
                          <a:pt x="749804" y="293551"/>
                        </a:cubicBezTo>
                        <a:cubicBezTo>
                          <a:pt x="749804" y="419135"/>
                          <a:pt x="499772" y="389575"/>
                          <a:pt x="341419" y="275672"/>
                        </a:cubicBezTo>
                        <a:cubicBezTo>
                          <a:pt x="183066" y="161769"/>
                          <a:pt x="-33832" y="263911"/>
                          <a:pt x="4449" y="93794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93" name="円/楕円 32"/>
                  <p:cNvSpPr/>
                  <p:nvPr/>
                </p:nvSpPr>
                <p:spPr>
                  <a:xfrm rot="1534639">
                    <a:off x="1822236" y="4405820"/>
                    <a:ext cx="342707" cy="11986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94" name="円/楕円 32"/>
                  <p:cNvSpPr/>
                  <p:nvPr/>
                </p:nvSpPr>
                <p:spPr>
                  <a:xfrm rot="1295949">
                    <a:off x="1787329" y="4444971"/>
                    <a:ext cx="387473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95" name="円/楕円 32"/>
                  <p:cNvSpPr/>
                  <p:nvPr/>
                </p:nvSpPr>
                <p:spPr>
                  <a:xfrm rot="1011749">
                    <a:off x="1756613" y="4466338"/>
                    <a:ext cx="352424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96" name="円/楕円 32"/>
                  <p:cNvSpPr/>
                  <p:nvPr/>
                </p:nvSpPr>
                <p:spPr>
                  <a:xfrm rot="1011749">
                    <a:off x="1714531" y="4491696"/>
                    <a:ext cx="247156" cy="13502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386" name="グループ化 1385"/>
                <p:cNvGrpSpPr/>
                <p:nvPr/>
              </p:nvGrpSpPr>
              <p:grpSpPr>
                <a:xfrm rot="943665" flipH="1">
                  <a:off x="3142372" y="3882413"/>
                  <a:ext cx="562546" cy="299702"/>
                  <a:chOff x="1271282" y="4221958"/>
                  <a:chExt cx="903520" cy="404758"/>
                </a:xfrm>
                <a:grpFill/>
              </p:grpSpPr>
              <p:sp>
                <p:nvSpPr>
                  <p:cNvPr id="1387" name="円/楕円 31"/>
                  <p:cNvSpPr/>
                  <p:nvPr/>
                </p:nvSpPr>
                <p:spPr>
                  <a:xfrm>
                    <a:off x="1271282" y="4221958"/>
                    <a:ext cx="660044" cy="325835"/>
                  </a:xfrm>
                  <a:custGeom>
                    <a:avLst/>
                    <a:gdLst>
                      <a:gd name="connsiteX0" fmla="*/ 0 w 921543"/>
                      <a:gd name="connsiteY0" fmla="*/ 227390 h 454780"/>
                      <a:gd name="connsiteX1" fmla="*/ 460772 w 921543"/>
                      <a:gd name="connsiteY1" fmla="*/ 0 h 454780"/>
                      <a:gd name="connsiteX2" fmla="*/ 921544 w 921543"/>
                      <a:gd name="connsiteY2" fmla="*/ 227390 h 454780"/>
                      <a:gd name="connsiteX3" fmla="*/ 460772 w 921543"/>
                      <a:gd name="connsiteY3" fmla="*/ 454780 h 454780"/>
                      <a:gd name="connsiteX4" fmla="*/ 0 w 921543"/>
                      <a:gd name="connsiteY4" fmla="*/ 227390 h 454780"/>
                      <a:gd name="connsiteX0" fmla="*/ 35 w 921579"/>
                      <a:gd name="connsiteY0" fmla="*/ 227390 h 340824"/>
                      <a:gd name="connsiteX1" fmla="*/ 460807 w 921579"/>
                      <a:gd name="connsiteY1" fmla="*/ 0 h 340824"/>
                      <a:gd name="connsiteX2" fmla="*/ 921579 w 921579"/>
                      <a:gd name="connsiteY2" fmla="*/ 227390 h 340824"/>
                      <a:gd name="connsiteX3" fmla="*/ 479857 w 921579"/>
                      <a:gd name="connsiteY3" fmla="*/ 340480 h 340824"/>
                      <a:gd name="connsiteX4" fmla="*/ 35 w 921579"/>
                      <a:gd name="connsiteY4" fmla="*/ 227390 h 340824"/>
                      <a:gd name="connsiteX0" fmla="*/ 35 w 921579"/>
                      <a:gd name="connsiteY0" fmla="*/ 227390 h 358777"/>
                      <a:gd name="connsiteX1" fmla="*/ 460807 w 921579"/>
                      <a:gd name="connsiteY1" fmla="*/ 0 h 358777"/>
                      <a:gd name="connsiteX2" fmla="*/ 921579 w 921579"/>
                      <a:gd name="connsiteY2" fmla="*/ 227390 h 358777"/>
                      <a:gd name="connsiteX3" fmla="*/ 479857 w 921579"/>
                      <a:gd name="connsiteY3" fmla="*/ 340480 h 358777"/>
                      <a:gd name="connsiteX4" fmla="*/ 35 w 921579"/>
                      <a:gd name="connsiteY4" fmla="*/ 227390 h 358777"/>
                      <a:gd name="connsiteX0" fmla="*/ 24 w 888230"/>
                      <a:gd name="connsiteY0" fmla="*/ 227501 h 350077"/>
                      <a:gd name="connsiteX1" fmla="*/ 460796 w 888230"/>
                      <a:gd name="connsiteY1" fmla="*/ 111 h 350077"/>
                      <a:gd name="connsiteX2" fmla="*/ 888230 w 888230"/>
                      <a:gd name="connsiteY2" fmla="*/ 258458 h 350077"/>
                      <a:gd name="connsiteX3" fmla="*/ 479846 w 888230"/>
                      <a:gd name="connsiteY3" fmla="*/ 340591 h 350077"/>
                      <a:gd name="connsiteX4" fmla="*/ 24 w 888230"/>
                      <a:gd name="connsiteY4" fmla="*/ 227501 h 350077"/>
                      <a:gd name="connsiteX0" fmla="*/ 33 w 888239"/>
                      <a:gd name="connsiteY0" fmla="*/ 228482 h 351058"/>
                      <a:gd name="connsiteX1" fmla="*/ 460805 w 888239"/>
                      <a:gd name="connsiteY1" fmla="*/ 1092 h 351058"/>
                      <a:gd name="connsiteX2" fmla="*/ 888239 w 888239"/>
                      <a:gd name="connsiteY2" fmla="*/ 259439 h 351058"/>
                      <a:gd name="connsiteX3" fmla="*/ 479855 w 888239"/>
                      <a:gd name="connsiteY3" fmla="*/ 341572 h 351058"/>
                      <a:gd name="connsiteX4" fmla="*/ 33 w 888239"/>
                      <a:gd name="connsiteY4" fmla="*/ 228482 h 351058"/>
                      <a:gd name="connsiteX0" fmla="*/ 21 w 921564"/>
                      <a:gd name="connsiteY0" fmla="*/ 218063 h 350850"/>
                      <a:gd name="connsiteX1" fmla="*/ 494130 w 921564"/>
                      <a:gd name="connsiteY1" fmla="*/ 198 h 350850"/>
                      <a:gd name="connsiteX2" fmla="*/ 921564 w 921564"/>
                      <a:gd name="connsiteY2" fmla="*/ 258545 h 350850"/>
                      <a:gd name="connsiteX3" fmla="*/ 513180 w 921564"/>
                      <a:gd name="connsiteY3" fmla="*/ 340678 h 350850"/>
                      <a:gd name="connsiteX4" fmla="*/ 21 w 921564"/>
                      <a:gd name="connsiteY4" fmla="*/ 218063 h 350850"/>
                      <a:gd name="connsiteX0" fmla="*/ 34 w 921577"/>
                      <a:gd name="connsiteY0" fmla="*/ 218057 h 331822"/>
                      <a:gd name="connsiteX1" fmla="*/ 494143 w 921577"/>
                      <a:gd name="connsiteY1" fmla="*/ 192 h 331822"/>
                      <a:gd name="connsiteX2" fmla="*/ 921577 w 921577"/>
                      <a:gd name="connsiteY2" fmla="*/ 258539 h 331822"/>
                      <a:gd name="connsiteX3" fmla="*/ 517955 w 921577"/>
                      <a:gd name="connsiteY3" fmla="*/ 304954 h 331822"/>
                      <a:gd name="connsiteX4" fmla="*/ 34 w 921577"/>
                      <a:gd name="connsiteY4" fmla="*/ 218057 h 331822"/>
                      <a:gd name="connsiteX0" fmla="*/ 34 w 921577"/>
                      <a:gd name="connsiteY0" fmla="*/ 218057 h 342993"/>
                      <a:gd name="connsiteX1" fmla="*/ 494143 w 921577"/>
                      <a:gd name="connsiteY1" fmla="*/ 192 h 342993"/>
                      <a:gd name="connsiteX2" fmla="*/ 921577 w 921577"/>
                      <a:gd name="connsiteY2" fmla="*/ 258539 h 342993"/>
                      <a:gd name="connsiteX3" fmla="*/ 517955 w 921577"/>
                      <a:gd name="connsiteY3" fmla="*/ 304954 h 342993"/>
                      <a:gd name="connsiteX4" fmla="*/ 34 w 921577"/>
                      <a:gd name="connsiteY4" fmla="*/ 218057 h 342993"/>
                      <a:gd name="connsiteX0" fmla="*/ 22 w 921565"/>
                      <a:gd name="connsiteY0" fmla="*/ 218046 h 318209"/>
                      <a:gd name="connsiteX1" fmla="*/ 494131 w 921565"/>
                      <a:gd name="connsiteY1" fmla="*/ 181 h 318209"/>
                      <a:gd name="connsiteX2" fmla="*/ 921565 w 921565"/>
                      <a:gd name="connsiteY2" fmla="*/ 258528 h 318209"/>
                      <a:gd name="connsiteX3" fmla="*/ 513180 w 921565"/>
                      <a:gd name="connsiteY3" fmla="*/ 240649 h 318209"/>
                      <a:gd name="connsiteX4" fmla="*/ 22 w 921565"/>
                      <a:gd name="connsiteY4" fmla="*/ 218046 h 318209"/>
                      <a:gd name="connsiteX0" fmla="*/ 22 w 921565"/>
                      <a:gd name="connsiteY0" fmla="*/ 218046 h 340268"/>
                      <a:gd name="connsiteX1" fmla="*/ 494131 w 921565"/>
                      <a:gd name="connsiteY1" fmla="*/ 181 h 340268"/>
                      <a:gd name="connsiteX2" fmla="*/ 921565 w 921565"/>
                      <a:gd name="connsiteY2" fmla="*/ 258528 h 340268"/>
                      <a:gd name="connsiteX3" fmla="*/ 513180 w 921565"/>
                      <a:gd name="connsiteY3" fmla="*/ 240649 h 340268"/>
                      <a:gd name="connsiteX4" fmla="*/ 22 w 921565"/>
                      <a:gd name="connsiteY4" fmla="*/ 218046 h 340268"/>
                      <a:gd name="connsiteX0" fmla="*/ 2 w 921545"/>
                      <a:gd name="connsiteY0" fmla="*/ 220424 h 342646"/>
                      <a:gd name="connsiteX1" fmla="*/ 517923 w 921545"/>
                      <a:gd name="connsiteY1" fmla="*/ 178 h 342646"/>
                      <a:gd name="connsiteX2" fmla="*/ 921545 w 921545"/>
                      <a:gd name="connsiteY2" fmla="*/ 260906 h 342646"/>
                      <a:gd name="connsiteX3" fmla="*/ 513160 w 921545"/>
                      <a:gd name="connsiteY3" fmla="*/ 243027 h 342646"/>
                      <a:gd name="connsiteX4" fmla="*/ 2 w 921545"/>
                      <a:gd name="connsiteY4" fmla="*/ 220424 h 342646"/>
                      <a:gd name="connsiteX0" fmla="*/ 2 w 921545"/>
                      <a:gd name="connsiteY0" fmla="*/ 220288 h 342510"/>
                      <a:gd name="connsiteX1" fmla="*/ 517923 w 921545"/>
                      <a:gd name="connsiteY1" fmla="*/ 42 h 342510"/>
                      <a:gd name="connsiteX2" fmla="*/ 921545 w 921545"/>
                      <a:gd name="connsiteY2" fmla="*/ 260770 h 342510"/>
                      <a:gd name="connsiteX3" fmla="*/ 513160 w 921545"/>
                      <a:gd name="connsiteY3" fmla="*/ 242891 h 342510"/>
                      <a:gd name="connsiteX4" fmla="*/ 2 w 921545"/>
                      <a:gd name="connsiteY4" fmla="*/ 220288 h 342510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4449 w 749804"/>
                      <a:gd name="connsiteY0" fmla="*/ 93794 h 375291"/>
                      <a:gd name="connsiteX1" fmla="*/ 346182 w 749804"/>
                      <a:gd name="connsiteY1" fmla="*/ 32823 h 375291"/>
                      <a:gd name="connsiteX2" fmla="*/ 749804 w 749804"/>
                      <a:gd name="connsiteY2" fmla="*/ 293551 h 375291"/>
                      <a:gd name="connsiteX3" fmla="*/ 341419 w 749804"/>
                      <a:gd name="connsiteY3" fmla="*/ 275672 h 375291"/>
                      <a:gd name="connsiteX4" fmla="*/ 4449 w 749804"/>
                      <a:gd name="connsiteY4" fmla="*/ 93794 h 3752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49804" h="375291">
                        <a:moveTo>
                          <a:pt x="4449" y="93794"/>
                        </a:moveTo>
                        <a:cubicBezTo>
                          <a:pt x="42730" y="-76323"/>
                          <a:pt x="92579" y="37982"/>
                          <a:pt x="346182" y="32823"/>
                        </a:cubicBezTo>
                        <a:cubicBezTo>
                          <a:pt x="599785" y="27664"/>
                          <a:pt x="749804" y="167967"/>
                          <a:pt x="749804" y="293551"/>
                        </a:cubicBezTo>
                        <a:cubicBezTo>
                          <a:pt x="749804" y="419135"/>
                          <a:pt x="499772" y="389575"/>
                          <a:pt x="341419" y="275672"/>
                        </a:cubicBezTo>
                        <a:cubicBezTo>
                          <a:pt x="183066" y="161769"/>
                          <a:pt x="-33832" y="263911"/>
                          <a:pt x="4449" y="93794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88" name="円/楕円 32"/>
                  <p:cNvSpPr/>
                  <p:nvPr/>
                </p:nvSpPr>
                <p:spPr>
                  <a:xfrm rot="1534639">
                    <a:off x="1822236" y="4405820"/>
                    <a:ext cx="342707" cy="11986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89" name="円/楕円 32"/>
                  <p:cNvSpPr/>
                  <p:nvPr/>
                </p:nvSpPr>
                <p:spPr>
                  <a:xfrm rot="1295949">
                    <a:off x="1787329" y="4444971"/>
                    <a:ext cx="387473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90" name="円/楕円 32"/>
                  <p:cNvSpPr/>
                  <p:nvPr/>
                </p:nvSpPr>
                <p:spPr>
                  <a:xfrm rot="1011749">
                    <a:off x="1756613" y="4466338"/>
                    <a:ext cx="352424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91" name="円/楕円 32"/>
                  <p:cNvSpPr/>
                  <p:nvPr/>
                </p:nvSpPr>
                <p:spPr>
                  <a:xfrm rot="1011749">
                    <a:off x="1714531" y="4491696"/>
                    <a:ext cx="247156" cy="13502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1383" name="フリーフォーム 1382"/>
              <p:cNvSpPr/>
              <p:nvPr/>
            </p:nvSpPr>
            <p:spPr>
              <a:xfrm>
                <a:off x="4935157" y="1022784"/>
                <a:ext cx="1127398" cy="1292033"/>
              </a:xfrm>
              <a:custGeom>
                <a:avLst/>
                <a:gdLst>
                  <a:gd name="connsiteX0" fmla="*/ 862145 w 1127398"/>
                  <a:gd name="connsiteY0" fmla="*/ 0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862145 w 1127398"/>
                  <a:gd name="connsiteY0" fmla="*/ 0 h 1292033"/>
                  <a:gd name="connsiteX1" fmla="*/ 968513 w 1127398"/>
                  <a:gd name="connsiteY1" fmla="*/ 163536 h 1292033"/>
                  <a:gd name="connsiteX2" fmla="*/ 1070113 w 1127398"/>
                  <a:gd name="connsiteY2" fmla="*/ 331813 h 1292033"/>
                  <a:gd name="connsiteX3" fmla="*/ 1084714 w 1127398"/>
                  <a:gd name="connsiteY3" fmla="*/ 733583 h 1292033"/>
                  <a:gd name="connsiteX4" fmla="*/ 890041 w 1127398"/>
                  <a:gd name="connsiteY4" fmla="*/ 1289960 h 1292033"/>
                  <a:gd name="connsiteX5" fmla="*/ 833274 w 1127398"/>
                  <a:gd name="connsiteY5" fmla="*/ 1289882 h 1292033"/>
                  <a:gd name="connsiteX6" fmla="*/ 822618 w 1127398"/>
                  <a:gd name="connsiteY6" fmla="*/ 1292033 h 1292033"/>
                  <a:gd name="connsiteX7" fmla="*/ 466520 w 1127398"/>
                  <a:gd name="connsiteY7" fmla="*/ 1291142 h 1292033"/>
                  <a:gd name="connsiteX8" fmla="*/ 14455 w 1127398"/>
                  <a:gd name="connsiteY8" fmla="*/ 1198125 h 1292033"/>
                  <a:gd name="connsiteX9" fmla="*/ 344114 w 1127398"/>
                  <a:gd name="connsiteY9" fmla="*/ 848175 h 1292033"/>
                  <a:gd name="connsiteX10" fmla="*/ 582297 w 1127398"/>
                  <a:gd name="connsiteY10" fmla="*/ 500044 h 1292033"/>
                  <a:gd name="connsiteX11" fmla="*/ 584497 w 1127398"/>
                  <a:gd name="connsiteY11" fmla="*/ 497093 h 1292033"/>
                  <a:gd name="connsiteX12" fmla="*/ 632805 w 1127398"/>
                  <a:gd name="connsiteY12" fmla="*/ 378450 h 1292033"/>
                  <a:gd name="connsiteX13" fmla="*/ 862145 w 1127398"/>
                  <a:gd name="connsiteY13" fmla="*/ 0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13" fmla="*/ 1059953 w 1127398"/>
                  <a:gd name="connsiteY13" fmla="*/ 254976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1070113 w 1127398"/>
                  <a:gd name="connsiteY0" fmla="*/ 331813 h 1292033"/>
                  <a:gd name="connsiteX1" fmla="*/ 1084714 w 1127398"/>
                  <a:gd name="connsiteY1" fmla="*/ 733583 h 1292033"/>
                  <a:gd name="connsiteX2" fmla="*/ 890041 w 1127398"/>
                  <a:gd name="connsiteY2" fmla="*/ 1289960 h 1292033"/>
                  <a:gd name="connsiteX3" fmla="*/ 833274 w 1127398"/>
                  <a:gd name="connsiteY3" fmla="*/ 1289882 h 1292033"/>
                  <a:gd name="connsiteX4" fmla="*/ 822618 w 1127398"/>
                  <a:gd name="connsiteY4" fmla="*/ 1292033 h 1292033"/>
                  <a:gd name="connsiteX5" fmla="*/ 466520 w 1127398"/>
                  <a:gd name="connsiteY5" fmla="*/ 1291142 h 1292033"/>
                  <a:gd name="connsiteX6" fmla="*/ 14455 w 1127398"/>
                  <a:gd name="connsiteY6" fmla="*/ 1198125 h 1292033"/>
                  <a:gd name="connsiteX7" fmla="*/ 344114 w 1127398"/>
                  <a:gd name="connsiteY7" fmla="*/ 848175 h 1292033"/>
                  <a:gd name="connsiteX8" fmla="*/ 582297 w 1127398"/>
                  <a:gd name="connsiteY8" fmla="*/ 500044 h 1292033"/>
                  <a:gd name="connsiteX9" fmla="*/ 584497 w 1127398"/>
                  <a:gd name="connsiteY9" fmla="*/ 497093 h 1292033"/>
                  <a:gd name="connsiteX10" fmla="*/ 632805 w 1127398"/>
                  <a:gd name="connsiteY10" fmla="*/ 378450 h 1292033"/>
                  <a:gd name="connsiteX11" fmla="*/ 862145 w 1127398"/>
                  <a:gd name="connsiteY11" fmla="*/ 0 h 1292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7398" h="1292033">
                    <a:moveTo>
                      <a:pt x="1070113" y="331813"/>
                    </a:moveTo>
                    <a:cubicBezTo>
                      <a:pt x="1107208" y="454077"/>
                      <a:pt x="1144356" y="574199"/>
                      <a:pt x="1084714" y="733583"/>
                    </a:cubicBezTo>
                    <a:cubicBezTo>
                      <a:pt x="1200102" y="1209108"/>
                      <a:pt x="1063499" y="1282376"/>
                      <a:pt x="890041" y="1289960"/>
                    </a:cubicBezTo>
                    <a:lnTo>
                      <a:pt x="833274" y="1289882"/>
                    </a:lnTo>
                    <a:lnTo>
                      <a:pt x="822618" y="1292033"/>
                    </a:lnTo>
                    <a:lnTo>
                      <a:pt x="466520" y="1291142"/>
                    </a:lnTo>
                    <a:cubicBezTo>
                      <a:pt x="268421" y="1298046"/>
                      <a:pt x="59135" y="1232488"/>
                      <a:pt x="14455" y="1198125"/>
                    </a:cubicBezTo>
                    <a:cubicBezTo>
                      <a:pt x="-57034" y="1143145"/>
                      <a:pt x="149895" y="1058059"/>
                      <a:pt x="344114" y="848175"/>
                    </a:cubicBezTo>
                    <a:cubicBezTo>
                      <a:pt x="450328" y="733396"/>
                      <a:pt x="522499" y="589412"/>
                      <a:pt x="582297" y="500044"/>
                    </a:cubicBezTo>
                    <a:lnTo>
                      <a:pt x="584497" y="497093"/>
                    </a:lnTo>
                    <a:lnTo>
                      <a:pt x="632805" y="378450"/>
                    </a:lnTo>
                    <a:cubicBezTo>
                      <a:pt x="716630" y="184341"/>
                      <a:pt x="810294" y="13654"/>
                      <a:pt x="862145" y="0"/>
                    </a:cubicBezTo>
                  </a:path>
                </a:pathLst>
              </a:custGeom>
              <a:pattFill prst="plaid">
                <a:fgClr>
                  <a:srgbClr val="00B0F0"/>
                </a:fgClr>
                <a:bgClr>
                  <a:srgbClr val="0070C0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4" name="フリーフォーム 1383"/>
              <p:cNvSpPr/>
              <p:nvPr/>
            </p:nvSpPr>
            <p:spPr>
              <a:xfrm flipH="1">
                <a:off x="6699279" y="1022784"/>
                <a:ext cx="1127398" cy="1292033"/>
              </a:xfrm>
              <a:custGeom>
                <a:avLst/>
                <a:gdLst>
                  <a:gd name="connsiteX0" fmla="*/ 862145 w 1127398"/>
                  <a:gd name="connsiteY0" fmla="*/ 0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862145 w 1127398"/>
                  <a:gd name="connsiteY0" fmla="*/ 0 h 1292033"/>
                  <a:gd name="connsiteX1" fmla="*/ 968513 w 1127398"/>
                  <a:gd name="connsiteY1" fmla="*/ 163536 h 1292033"/>
                  <a:gd name="connsiteX2" fmla="*/ 1070113 w 1127398"/>
                  <a:gd name="connsiteY2" fmla="*/ 331813 h 1292033"/>
                  <a:gd name="connsiteX3" fmla="*/ 1084714 w 1127398"/>
                  <a:gd name="connsiteY3" fmla="*/ 733583 h 1292033"/>
                  <a:gd name="connsiteX4" fmla="*/ 890041 w 1127398"/>
                  <a:gd name="connsiteY4" fmla="*/ 1289960 h 1292033"/>
                  <a:gd name="connsiteX5" fmla="*/ 833274 w 1127398"/>
                  <a:gd name="connsiteY5" fmla="*/ 1289882 h 1292033"/>
                  <a:gd name="connsiteX6" fmla="*/ 822618 w 1127398"/>
                  <a:gd name="connsiteY6" fmla="*/ 1292033 h 1292033"/>
                  <a:gd name="connsiteX7" fmla="*/ 466520 w 1127398"/>
                  <a:gd name="connsiteY7" fmla="*/ 1291142 h 1292033"/>
                  <a:gd name="connsiteX8" fmla="*/ 14455 w 1127398"/>
                  <a:gd name="connsiteY8" fmla="*/ 1198125 h 1292033"/>
                  <a:gd name="connsiteX9" fmla="*/ 344114 w 1127398"/>
                  <a:gd name="connsiteY9" fmla="*/ 848175 h 1292033"/>
                  <a:gd name="connsiteX10" fmla="*/ 582297 w 1127398"/>
                  <a:gd name="connsiteY10" fmla="*/ 500044 h 1292033"/>
                  <a:gd name="connsiteX11" fmla="*/ 584497 w 1127398"/>
                  <a:gd name="connsiteY11" fmla="*/ 497093 h 1292033"/>
                  <a:gd name="connsiteX12" fmla="*/ 632805 w 1127398"/>
                  <a:gd name="connsiteY12" fmla="*/ 378450 h 1292033"/>
                  <a:gd name="connsiteX13" fmla="*/ 862145 w 1127398"/>
                  <a:gd name="connsiteY13" fmla="*/ 0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13" fmla="*/ 1059953 w 1127398"/>
                  <a:gd name="connsiteY13" fmla="*/ 254976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1070113 w 1127398"/>
                  <a:gd name="connsiteY0" fmla="*/ 331813 h 1292033"/>
                  <a:gd name="connsiteX1" fmla="*/ 1084714 w 1127398"/>
                  <a:gd name="connsiteY1" fmla="*/ 733583 h 1292033"/>
                  <a:gd name="connsiteX2" fmla="*/ 890041 w 1127398"/>
                  <a:gd name="connsiteY2" fmla="*/ 1289960 h 1292033"/>
                  <a:gd name="connsiteX3" fmla="*/ 833274 w 1127398"/>
                  <a:gd name="connsiteY3" fmla="*/ 1289882 h 1292033"/>
                  <a:gd name="connsiteX4" fmla="*/ 822618 w 1127398"/>
                  <a:gd name="connsiteY4" fmla="*/ 1292033 h 1292033"/>
                  <a:gd name="connsiteX5" fmla="*/ 466520 w 1127398"/>
                  <a:gd name="connsiteY5" fmla="*/ 1291142 h 1292033"/>
                  <a:gd name="connsiteX6" fmla="*/ 14455 w 1127398"/>
                  <a:gd name="connsiteY6" fmla="*/ 1198125 h 1292033"/>
                  <a:gd name="connsiteX7" fmla="*/ 344114 w 1127398"/>
                  <a:gd name="connsiteY7" fmla="*/ 848175 h 1292033"/>
                  <a:gd name="connsiteX8" fmla="*/ 582297 w 1127398"/>
                  <a:gd name="connsiteY8" fmla="*/ 500044 h 1292033"/>
                  <a:gd name="connsiteX9" fmla="*/ 584497 w 1127398"/>
                  <a:gd name="connsiteY9" fmla="*/ 497093 h 1292033"/>
                  <a:gd name="connsiteX10" fmla="*/ 632805 w 1127398"/>
                  <a:gd name="connsiteY10" fmla="*/ 378450 h 1292033"/>
                  <a:gd name="connsiteX11" fmla="*/ 862145 w 1127398"/>
                  <a:gd name="connsiteY11" fmla="*/ 0 h 1292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7398" h="1292033">
                    <a:moveTo>
                      <a:pt x="1070113" y="331813"/>
                    </a:moveTo>
                    <a:cubicBezTo>
                      <a:pt x="1107208" y="454077"/>
                      <a:pt x="1144356" y="574199"/>
                      <a:pt x="1084714" y="733583"/>
                    </a:cubicBezTo>
                    <a:cubicBezTo>
                      <a:pt x="1200102" y="1209108"/>
                      <a:pt x="1063499" y="1282376"/>
                      <a:pt x="890041" y="1289960"/>
                    </a:cubicBezTo>
                    <a:lnTo>
                      <a:pt x="833274" y="1289882"/>
                    </a:lnTo>
                    <a:lnTo>
                      <a:pt x="822618" y="1292033"/>
                    </a:lnTo>
                    <a:lnTo>
                      <a:pt x="466520" y="1291142"/>
                    </a:lnTo>
                    <a:cubicBezTo>
                      <a:pt x="268421" y="1298046"/>
                      <a:pt x="59135" y="1232488"/>
                      <a:pt x="14455" y="1198125"/>
                    </a:cubicBezTo>
                    <a:cubicBezTo>
                      <a:pt x="-57034" y="1143145"/>
                      <a:pt x="149895" y="1058059"/>
                      <a:pt x="344114" y="848175"/>
                    </a:cubicBezTo>
                    <a:cubicBezTo>
                      <a:pt x="450328" y="733396"/>
                      <a:pt x="522499" y="589412"/>
                      <a:pt x="582297" y="500044"/>
                    </a:cubicBezTo>
                    <a:lnTo>
                      <a:pt x="584497" y="497093"/>
                    </a:lnTo>
                    <a:lnTo>
                      <a:pt x="632805" y="378450"/>
                    </a:lnTo>
                    <a:cubicBezTo>
                      <a:pt x="716630" y="184341"/>
                      <a:pt x="810294" y="13654"/>
                      <a:pt x="862145" y="0"/>
                    </a:cubicBezTo>
                  </a:path>
                </a:pathLst>
              </a:custGeom>
              <a:pattFill prst="plaid">
                <a:fgClr>
                  <a:srgbClr val="00B0F0"/>
                </a:fgClr>
                <a:bgClr>
                  <a:srgbClr val="0070C0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359" name="グループ化 1358"/>
            <p:cNvGrpSpPr/>
            <p:nvPr/>
          </p:nvGrpSpPr>
          <p:grpSpPr>
            <a:xfrm>
              <a:off x="9131193" y="4417122"/>
              <a:ext cx="709432" cy="510764"/>
              <a:chOff x="4049295" y="4129510"/>
              <a:chExt cx="834984" cy="601156"/>
            </a:xfrm>
          </p:grpSpPr>
          <p:grpSp>
            <p:nvGrpSpPr>
              <p:cNvPr id="1360" name="グループ化 1359"/>
              <p:cNvGrpSpPr/>
              <p:nvPr/>
            </p:nvGrpSpPr>
            <p:grpSpPr>
              <a:xfrm>
                <a:off x="4049295" y="4129510"/>
                <a:ext cx="834984" cy="601156"/>
                <a:chOff x="2791570" y="2264669"/>
                <a:chExt cx="1151489" cy="797847"/>
              </a:xfrm>
              <a:solidFill>
                <a:srgbClr val="FFCC99"/>
              </a:solidFill>
            </p:grpSpPr>
            <p:grpSp>
              <p:nvGrpSpPr>
                <p:cNvPr id="1367" name="グループ化 1366"/>
                <p:cNvGrpSpPr/>
                <p:nvPr/>
              </p:nvGrpSpPr>
              <p:grpSpPr>
                <a:xfrm rot="20700000">
                  <a:off x="2791570" y="2488565"/>
                  <a:ext cx="222006" cy="333008"/>
                  <a:chOff x="2675026" y="2845795"/>
                  <a:chExt cx="157843" cy="236764"/>
                </a:xfrm>
                <a:grpFill/>
              </p:grpSpPr>
              <p:sp>
                <p:nvSpPr>
                  <p:cNvPr id="1372" name="円/楕円 224"/>
                  <p:cNvSpPr/>
                  <p:nvPr/>
                </p:nvSpPr>
                <p:spPr>
                  <a:xfrm>
                    <a:off x="2675026" y="2845795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73" name="円/楕円 225"/>
                  <p:cNvSpPr/>
                  <p:nvPr/>
                </p:nvSpPr>
                <p:spPr>
                  <a:xfrm>
                    <a:off x="2703601" y="2887070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368" name="グループ化 1367"/>
                <p:cNvGrpSpPr/>
                <p:nvPr/>
              </p:nvGrpSpPr>
              <p:grpSpPr>
                <a:xfrm rot="900000" flipH="1">
                  <a:off x="3721053" y="2488565"/>
                  <a:ext cx="222006" cy="333008"/>
                  <a:chOff x="2675026" y="2845795"/>
                  <a:chExt cx="157843" cy="236764"/>
                </a:xfrm>
                <a:grpFill/>
              </p:grpSpPr>
              <p:sp>
                <p:nvSpPr>
                  <p:cNvPr id="1370" name="円/楕円 222"/>
                  <p:cNvSpPr/>
                  <p:nvPr/>
                </p:nvSpPr>
                <p:spPr>
                  <a:xfrm>
                    <a:off x="2675026" y="2845795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71" name="円/楕円 223"/>
                  <p:cNvSpPr/>
                  <p:nvPr/>
                </p:nvSpPr>
                <p:spPr>
                  <a:xfrm>
                    <a:off x="2703601" y="2887070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369" name="円/楕円 221"/>
                <p:cNvSpPr/>
                <p:nvPr/>
              </p:nvSpPr>
              <p:spPr>
                <a:xfrm>
                  <a:off x="2902858" y="2264669"/>
                  <a:ext cx="928914" cy="797847"/>
                </a:xfrm>
                <a:custGeom>
                  <a:avLst/>
                  <a:gdLst>
                    <a:gd name="connsiteX0" fmla="*/ 0 w 826769"/>
                    <a:gd name="connsiteY0" fmla="*/ 483233 h 966465"/>
                    <a:gd name="connsiteX1" fmla="*/ 413385 w 826769"/>
                    <a:gd name="connsiteY1" fmla="*/ 0 h 966465"/>
                    <a:gd name="connsiteX2" fmla="*/ 826770 w 826769"/>
                    <a:gd name="connsiteY2" fmla="*/ 483233 h 966465"/>
                    <a:gd name="connsiteX3" fmla="*/ 413385 w 826769"/>
                    <a:gd name="connsiteY3" fmla="*/ 966466 h 966465"/>
                    <a:gd name="connsiteX4" fmla="*/ 0 w 826769"/>
                    <a:gd name="connsiteY4" fmla="*/ 483233 h 966465"/>
                    <a:gd name="connsiteX0" fmla="*/ 0 w 826770"/>
                    <a:gd name="connsiteY0" fmla="*/ 483233 h 966466"/>
                    <a:gd name="connsiteX1" fmla="*/ 413385 w 826770"/>
                    <a:gd name="connsiteY1" fmla="*/ 0 h 966466"/>
                    <a:gd name="connsiteX2" fmla="*/ 826770 w 826770"/>
                    <a:gd name="connsiteY2" fmla="*/ 483233 h 966466"/>
                    <a:gd name="connsiteX3" fmla="*/ 413385 w 826770"/>
                    <a:gd name="connsiteY3" fmla="*/ 966466 h 966466"/>
                    <a:gd name="connsiteX4" fmla="*/ 0 w 826770"/>
                    <a:gd name="connsiteY4" fmla="*/ 483233 h 966466"/>
                    <a:gd name="connsiteX0" fmla="*/ 0 w 826770"/>
                    <a:gd name="connsiteY0" fmla="*/ 483233 h 966466"/>
                    <a:gd name="connsiteX1" fmla="*/ 413385 w 826770"/>
                    <a:gd name="connsiteY1" fmla="*/ 0 h 966466"/>
                    <a:gd name="connsiteX2" fmla="*/ 826770 w 826770"/>
                    <a:gd name="connsiteY2" fmla="*/ 483233 h 966466"/>
                    <a:gd name="connsiteX3" fmla="*/ 413385 w 826770"/>
                    <a:gd name="connsiteY3" fmla="*/ 966466 h 966466"/>
                    <a:gd name="connsiteX4" fmla="*/ 0 w 826770"/>
                    <a:gd name="connsiteY4" fmla="*/ 483233 h 966466"/>
                    <a:gd name="connsiteX0" fmla="*/ 0 w 826770"/>
                    <a:gd name="connsiteY0" fmla="*/ 407033 h 890266"/>
                    <a:gd name="connsiteX1" fmla="*/ 416560 w 826770"/>
                    <a:gd name="connsiteY1" fmla="*/ 0 h 890266"/>
                    <a:gd name="connsiteX2" fmla="*/ 826770 w 826770"/>
                    <a:gd name="connsiteY2" fmla="*/ 407033 h 890266"/>
                    <a:gd name="connsiteX3" fmla="*/ 413385 w 826770"/>
                    <a:gd name="connsiteY3" fmla="*/ 890266 h 890266"/>
                    <a:gd name="connsiteX4" fmla="*/ 0 w 826770"/>
                    <a:gd name="connsiteY4" fmla="*/ 407033 h 890266"/>
                    <a:gd name="connsiteX0" fmla="*/ 0 w 826770"/>
                    <a:gd name="connsiteY0" fmla="*/ 254720 h 737953"/>
                    <a:gd name="connsiteX1" fmla="*/ 421323 w 826770"/>
                    <a:gd name="connsiteY1" fmla="*/ 87 h 737953"/>
                    <a:gd name="connsiteX2" fmla="*/ 826770 w 826770"/>
                    <a:gd name="connsiteY2" fmla="*/ 254720 h 737953"/>
                    <a:gd name="connsiteX3" fmla="*/ 413385 w 826770"/>
                    <a:gd name="connsiteY3" fmla="*/ 737953 h 737953"/>
                    <a:gd name="connsiteX4" fmla="*/ 0 w 826770"/>
                    <a:gd name="connsiteY4" fmla="*/ 254720 h 737953"/>
                    <a:gd name="connsiteX0" fmla="*/ 0 w 826770"/>
                    <a:gd name="connsiteY0" fmla="*/ 254720 h 737953"/>
                    <a:gd name="connsiteX1" fmla="*/ 421323 w 826770"/>
                    <a:gd name="connsiteY1" fmla="*/ 87 h 737953"/>
                    <a:gd name="connsiteX2" fmla="*/ 826770 w 826770"/>
                    <a:gd name="connsiteY2" fmla="*/ 254720 h 737953"/>
                    <a:gd name="connsiteX3" fmla="*/ 413385 w 826770"/>
                    <a:gd name="connsiteY3" fmla="*/ 737953 h 737953"/>
                    <a:gd name="connsiteX4" fmla="*/ 0 w 826770"/>
                    <a:gd name="connsiteY4" fmla="*/ 254720 h 737953"/>
                    <a:gd name="connsiteX0" fmla="*/ 0 w 826770"/>
                    <a:gd name="connsiteY0" fmla="*/ 254633 h 737866"/>
                    <a:gd name="connsiteX1" fmla="*/ 421323 w 826770"/>
                    <a:gd name="connsiteY1" fmla="*/ 0 h 737866"/>
                    <a:gd name="connsiteX2" fmla="*/ 826770 w 826770"/>
                    <a:gd name="connsiteY2" fmla="*/ 254633 h 737866"/>
                    <a:gd name="connsiteX3" fmla="*/ 413385 w 826770"/>
                    <a:gd name="connsiteY3" fmla="*/ 737866 h 737866"/>
                    <a:gd name="connsiteX4" fmla="*/ 0 w 826770"/>
                    <a:gd name="connsiteY4" fmla="*/ 254633 h 737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6770" h="737866">
                      <a:moveTo>
                        <a:pt x="0" y="254633"/>
                      </a:moveTo>
                      <a:cubicBezTo>
                        <a:pt x="2381" y="54426"/>
                        <a:pt x="193017" y="0"/>
                        <a:pt x="421323" y="0"/>
                      </a:cubicBezTo>
                      <a:cubicBezTo>
                        <a:pt x="649629" y="0"/>
                        <a:pt x="826770" y="71095"/>
                        <a:pt x="826770" y="254633"/>
                      </a:cubicBezTo>
                      <a:cubicBezTo>
                        <a:pt x="826770" y="521515"/>
                        <a:pt x="641691" y="737866"/>
                        <a:pt x="413385" y="737866"/>
                      </a:cubicBezTo>
                      <a:cubicBezTo>
                        <a:pt x="185079" y="737866"/>
                        <a:pt x="0" y="521515"/>
                        <a:pt x="0" y="254633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361" name="円/楕円 27"/>
              <p:cNvSpPr/>
              <p:nvPr/>
            </p:nvSpPr>
            <p:spPr>
              <a:xfrm>
                <a:off x="4376923" y="4656252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62" name="円/楕円 27"/>
              <p:cNvSpPr/>
              <p:nvPr/>
            </p:nvSpPr>
            <p:spPr>
              <a:xfrm rot="10800000">
                <a:off x="4207261" y="4351922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63" name="円/楕円 27"/>
              <p:cNvSpPr/>
              <p:nvPr/>
            </p:nvSpPr>
            <p:spPr>
              <a:xfrm rot="10800000">
                <a:off x="4564222" y="4351922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64" name="正方形/長方形 67"/>
              <p:cNvSpPr/>
              <p:nvPr/>
            </p:nvSpPr>
            <p:spPr>
              <a:xfrm>
                <a:off x="4437514" y="4577199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65" name="円/楕円 27"/>
              <p:cNvSpPr/>
              <p:nvPr/>
            </p:nvSpPr>
            <p:spPr>
              <a:xfrm>
                <a:off x="4207261" y="4492000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66" name="円/楕円 27"/>
              <p:cNvSpPr/>
              <p:nvPr/>
            </p:nvSpPr>
            <p:spPr>
              <a:xfrm>
                <a:off x="4564222" y="4492000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399" name="グループ化 1398"/>
          <p:cNvGrpSpPr/>
          <p:nvPr/>
        </p:nvGrpSpPr>
        <p:grpSpPr>
          <a:xfrm>
            <a:off x="4185074" y="5213416"/>
            <a:ext cx="1548012" cy="1099833"/>
            <a:chOff x="4269820" y="4193730"/>
            <a:chExt cx="2001560" cy="1422070"/>
          </a:xfrm>
        </p:grpSpPr>
        <p:grpSp>
          <p:nvGrpSpPr>
            <p:cNvPr id="1400" name="グループ化 1399"/>
            <p:cNvGrpSpPr/>
            <p:nvPr/>
          </p:nvGrpSpPr>
          <p:grpSpPr>
            <a:xfrm>
              <a:off x="4269820" y="4623274"/>
              <a:ext cx="2001560" cy="992526"/>
              <a:chOff x="4935157" y="965975"/>
              <a:chExt cx="2891520" cy="1433836"/>
            </a:xfrm>
          </p:grpSpPr>
          <p:sp>
            <p:nvSpPr>
              <p:cNvPr id="1421" name="片側の 2 つの角を丸めた四角形 1420"/>
              <p:cNvSpPr/>
              <p:nvPr/>
            </p:nvSpPr>
            <p:spPr>
              <a:xfrm>
                <a:off x="5726958" y="965976"/>
                <a:ext cx="1303020" cy="878840"/>
              </a:xfrm>
              <a:prstGeom prst="round2SameRect">
                <a:avLst>
                  <a:gd name="adj1" fmla="val 22549"/>
                  <a:gd name="adj2" fmla="val 0"/>
                </a:avLst>
              </a:prstGeom>
              <a:pattFill prst="solidDmnd">
                <a:fgClr>
                  <a:srgbClr val="FF0000"/>
                </a:fgClr>
                <a:bgClr>
                  <a:srgbClr val="FFCCFF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22" name="二等辺三角形 1421"/>
              <p:cNvSpPr/>
              <p:nvPr/>
            </p:nvSpPr>
            <p:spPr>
              <a:xfrm rot="10800000">
                <a:off x="6179399" y="1105932"/>
                <a:ext cx="413379" cy="432813"/>
              </a:xfrm>
              <a:prstGeom prst="triangl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423" name="グループ化 1422"/>
              <p:cNvGrpSpPr/>
              <p:nvPr/>
            </p:nvGrpSpPr>
            <p:grpSpPr>
              <a:xfrm>
                <a:off x="5983171" y="965975"/>
                <a:ext cx="799974" cy="624083"/>
                <a:chOff x="5559551" y="2748280"/>
                <a:chExt cx="799974" cy="766188"/>
              </a:xfrm>
              <a:pattFill prst="lgCheck">
                <a:fgClr>
                  <a:srgbClr val="FF0000"/>
                </a:fgClr>
                <a:bgClr>
                  <a:srgbClr val="FF99CC"/>
                </a:bgClr>
              </a:pattFill>
            </p:grpSpPr>
            <p:sp>
              <p:nvSpPr>
                <p:cNvPr id="1444" name="フリーフォーム 1443"/>
                <p:cNvSpPr/>
                <p:nvPr/>
              </p:nvSpPr>
              <p:spPr>
                <a:xfrm flipH="1">
                  <a:off x="5559551" y="2748280"/>
                  <a:ext cx="431520" cy="744252"/>
                </a:xfrm>
                <a:custGeom>
                  <a:avLst/>
                  <a:gdLst>
                    <a:gd name="connsiteX0" fmla="*/ 431520 w 431520"/>
                    <a:gd name="connsiteY0" fmla="*/ 0 h 744252"/>
                    <a:gd name="connsiteX1" fmla="*/ 251110 w 431520"/>
                    <a:gd name="connsiteY1" fmla="*/ 0 h 744252"/>
                    <a:gd name="connsiteX2" fmla="*/ 0 w 431520"/>
                    <a:gd name="connsiteY2" fmla="*/ 559979 h 744252"/>
                    <a:gd name="connsiteX3" fmla="*/ 97777 w 431520"/>
                    <a:gd name="connsiteY3" fmla="*/ 744252 h 744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1520" h="744252">
                      <a:moveTo>
                        <a:pt x="431520" y="0"/>
                      </a:moveTo>
                      <a:lnTo>
                        <a:pt x="251110" y="0"/>
                      </a:lnTo>
                      <a:lnTo>
                        <a:pt x="0" y="559979"/>
                      </a:lnTo>
                      <a:lnTo>
                        <a:pt x="97777" y="744252"/>
                      </a:lnTo>
                      <a:close/>
                    </a:path>
                  </a:pathLst>
                </a:custGeom>
                <a:pattFill prst="solidDmnd">
                  <a:fgClr>
                    <a:srgbClr val="FF0000"/>
                  </a:fgClr>
                  <a:bgClr>
                    <a:srgbClr val="FFCCFF"/>
                  </a:bgClr>
                </a:patt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45" name="平行四辺形 1444"/>
                <p:cNvSpPr/>
                <p:nvPr/>
              </p:nvSpPr>
              <p:spPr>
                <a:xfrm>
                  <a:off x="5835535" y="2748280"/>
                  <a:ext cx="523990" cy="766188"/>
                </a:xfrm>
                <a:prstGeom prst="parallelogram">
                  <a:avLst>
                    <a:gd name="adj" fmla="val 65570"/>
                  </a:avLst>
                </a:prstGeom>
                <a:pattFill prst="solidDmnd">
                  <a:fgClr>
                    <a:srgbClr val="FF0000"/>
                  </a:fgClr>
                  <a:bgClr>
                    <a:srgbClr val="FFCCFF"/>
                  </a:bgClr>
                </a:patt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424" name="角丸四角形 1423"/>
              <p:cNvSpPr/>
              <p:nvPr/>
            </p:nvSpPr>
            <p:spPr>
              <a:xfrm>
                <a:off x="5618625" y="1501970"/>
                <a:ext cx="1519686" cy="517796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25" name="角丸四角形 1424"/>
              <p:cNvSpPr/>
              <p:nvPr/>
            </p:nvSpPr>
            <p:spPr>
              <a:xfrm>
                <a:off x="5618625" y="1647162"/>
                <a:ext cx="1519686" cy="517796"/>
              </a:xfrm>
              <a:prstGeom prst="roundRect">
                <a:avLst>
                  <a:gd name="adj" fmla="val 50000"/>
                </a:avLst>
              </a:prstGeom>
              <a:solidFill>
                <a:srgbClr val="5B9BD5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26" name="角丸四角形 1425"/>
              <p:cNvSpPr/>
              <p:nvPr/>
            </p:nvSpPr>
            <p:spPr>
              <a:xfrm>
                <a:off x="5761066" y="1646239"/>
                <a:ext cx="1234804" cy="58622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27" name="角丸四角形 1426"/>
              <p:cNvSpPr/>
              <p:nvPr/>
            </p:nvSpPr>
            <p:spPr>
              <a:xfrm>
                <a:off x="5997952" y="1646239"/>
                <a:ext cx="761032" cy="586222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28" name="角丸四角形 1427"/>
              <p:cNvSpPr/>
              <p:nvPr/>
            </p:nvSpPr>
            <p:spPr>
              <a:xfrm>
                <a:off x="6186396" y="1646239"/>
                <a:ext cx="406383" cy="58622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429" name="グループ化 1428"/>
              <p:cNvGrpSpPr/>
              <p:nvPr/>
            </p:nvGrpSpPr>
            <p:grpSpPr>
              <a:xfrm>
                <a:off x="5828277" y="2100109"/>
                <a:ext cx="1094261" cy="299702"/>
                <a:chOff x="2610657" y="3882413"/>
                <a:chExt cx="1094261" cy="299702"/>
              </a:xfrm>
              <a:solidFill>
                <a:srgbClr val="FFCC99"/>
              </a:solidFill>
            </p:grpSpPr>
            <p:grpSp>
              <p:nvGrpSpPr>
                <p:cNvPr id="1432" name="グループ化 1431"/>
                <p:cNvGrpSpPr/>
                <p:nvPr/>
              </p:nvGrpSpPr>
              <p:grpSpPr>
                <a:xfrm rot="20656335">
                  <a:off x="2610657" y="3882413"/>
                  <a:ext cx="562546" cy="299702"/>
                  <a:chOff x="1271282" y="4221958"/>
                  <a:chExt cx="903520" cy="404758"/>
                </a:xfrm>
                <a:grpFill/>
              </p:grpSpPr>
              <p:sp>
                <p:nvSpPr>
                  <p:cNvPr id="1439" name="円/楕円 31"/>
                  <p:cNvSpPr/>
                  <p:nvPr/>
                </p:nvSpPr>
                <p:spPr>
                  <a:xfrm>
                    <a:off x="1271282" y="4221958"/>
                    <a:ext cx="660044" cy="325835"/>
                  </a:xfrm>
                  <a:custGeom>
                    <a:avLst/>
                    <a:gdLst>
                      <a:gd name="connsiteX0" fmla="*/ 0 w 921543"/>
                      <a:gd name="connsiteY0" fmla="*/ 227390 h 454780"/>
                      <a:gd name="connsiteX1" fmla="*/ 460772 w 921543"/>
                      <a:gd name="connsiteY1" fmla="*/ 0 h 454780"/>
                      <a:gd name="connsiteX2" fmla="*/ 921544 w 921543"/>
                      <a:gd name="connsiteY2" fmla="*/ 227390 h 454780"/>
                      <a:gd name="connsiteX3" fmla="*/ 460772 w 921543"/>
                      <a:gd name="connsiteY3" fmla="*/ 454780 h 454780"/>
                      <a:gd name="connsiteX4" fmla="*/ 0 w 921543"/>
                      <a:gd name="connsiteY4" fmla="*/ 227390 h 454780"/>
                      <a:gd name="connsiteX0" fmla="*/ 35 w 921579"/>
                      <a:gd name="connsiteY0" fmla="*/ 227390 h 340824"/>
                      <a:gd name="connsiteX1" fmla="*/ 460807 w 921579"/>
                      <a:gd name="connsiteY1" fmla="*/ 0 h 340824"/>
                      <a:gd name="connsiteX2" fmla="*/ 921579 w 921579"/>
                      <a:gd name="connsiteY2" fmla="*/ 227390 h 340824"/>
                      <a:gd name="connsiteX3" fmla="*/ 479857 w 921579"/>
                      <a:gd name="connsiteY3" fmla="*/ 340480 h 340824"/>
                      <a:gd name="connsiteX4" fmla="*/ 35 w 921579"/>
                      <a:gd name="connsiteY4" fmla="*/ 227390 h 340824"/>
                      <a:gd name="connsiteX0" fmla="*/ 35 w 921579"/>
                      <a:gd name="connsiteY0" fmla="*/ 227390 h 358777"/>
                      <a:gd name="connsiteX1" fmla="*/ 460807 w 921579"/>
                      <a:gd name="connsiteY1" fmla="*/ 0 h 358777"/>
                      <a:gd name="connsiteX2" fmla="*/ 921579 w 921579"/>
                      <a:gd name="connsiteY2" fmla="*/ 227390 h 358777"/>
                      <a:gd name="connsiteX3" fmla="*/ 479857 w 921579"/>
                      <a:gd name="connsiteY3" fmla="*/ 340480 h 358777"/>
                      <a:gd name="connsiteX4" fmla="*/ 35 w 921579"/>
                      <a:gd name="connsiteY4" fmla="*/ 227390 h 358777"/>
                      <a:gd name="connsiteX0" fmla="*/ 24 w 888230"/>
                      <a:gd name="connsiteY0" fmla="*/ 227501 h 350077"/>
                      <a:gd name="connsiteX1" fmla="*/ 460796 w 888230"/>
                      <a:gd name="connsiteY1" fmla="*/ 111 h 350077"/>
                      <a:gd name="connsiteX2" fmla="*/ 888230 w 888230"/>
                      <a:gd name="connsiteY2" fmla="*/ 258458 h 350077"/>
                      <a:gd name="connsiteX3" fmla="*/ 479846 w 888230"/>
                      <a:gd name="connsiteY3" fmla="*/ 340591 h 350077"/>
                      <a:gd name="connsiteX4" fmla="*/ 24 w 888230"/>
                      <a:gd name="connsiteY4" fmla="*/ 227501 h 350077"/>
                      <a:gd name="connsiteX0" fmla="*/ 33 w 888239"/>
                      <a:gd name="connsiteY0" fmla="*/ 228482 h 351058"/>
                      <a:gd name="connsiteX1" fmla="*/ 460805 w 888239"/>
                      <a:gd name="connsiteY1" fmla="*/ 1092 h 351058"/>
                      <a:gd name="connsiteX2" fmla="*/ 888239 w 888239"/>
                      <a:gd name="connsiteY2" fmla="*/ 259439 h 351058"/>
                      <a:gd name="connsiteX3" fmla="*/ 479855 w 888239"/>
                      <a:gd name="connsiteY3" fmla="*/ 341572 h 351058"/>
                      <a:gd name="connsiteX4" fmla="*/ 33 w 888239"/>
                      <a:gd name="connsiteY4" fmla="*/ 228482 h 351058"/>
                      <a:gd name="connsiteX0" fmla="*/ 21 w 921564"/>
                      <a:gd name="connsiteY0" fmla="*/ 218063 h 350850"/>
                      <a:gd name="connsiteX1" fmla="*/ 494130 w 921564"/>
                      <a:gd name="connsiteY1" fmla="*/ 198 h 350850"/>
                      <a:gd name="connsiteX2" fmla="*/ 921564 w 921564"/>
                      <a:gd name="connsiteY2" fmla="*/ 258545 h 350850"/>
                      <a:gd name="connsiteX3" fmla="*/ 513180 w 921564"/>
                      <a:gd name="connsiteY3" fmla="*/ 340678 h 350850"/>
                      <a:gd name="connsiteX4" fmla="*/ 21 w 921564"/>
                      <a:gd name="connsiteY4" fmla="*/ 218063 h 350850"/>
                      <a:gd name="connsiteX0" fmla="*/ 34 w 921577"/>
                      <a:gd name="connsiteY0" fmla="*/ 218057 h 331822"/>
                      <a:gd name="connsiteX1" fmla="*/ 494143 w 921577"/>
                      <a:gd name="connsiteY1" fmla="*/ 192 h 331822"/>
                      <a:gd name="connsiteX2" fmla="*/ 921577 w 921577"/>
                      <a:gd name="connsiteY2" fmla="*/ 258539 h 331822"/>
                      <a:gd name="connsiteX3" fmla="*/ 517955 w 921577"/>
                      <a:gd name="connsiteY3" fmla="*/ 304954 h 331822"/>
                      <a:gd name="connsiteX4" fmla="*/ 34 w 921577"/>
                      <a:gd name="connsiteY4" fmla="*/ 218057 h 331822"/>
                      <a:gd name="connsiteX0" fmla="*/ 34 w 921577"/>
                      <a:gd name="connsiteY0" fmla="*/ 218057 h 342993"/>
                      <a:gd name="connsiteX1" fmla="*/ 494143 w 921577"/>
                      <a:gd name="connsiteY1" fmla="*/ 192 h 342993"/>
                      <a:gd name="connsiteX2" fmla="*/ 921577 w 921577"/>
                      <a:gd name="connsiteY2" fmla="*/ 258539 h 342993"/>
                      <a:gd name="connsiteX3" fmla="*/ 517955 w 921577"/>
                      <a:gd name="connsiteY3" fmla="*/ 304954 h 342993"/>
                      <a:gd name="connsiteX4" fmla="*/ 34 w 921577"/>
                      <a:gd name="connsiteY4" fmla="*/ 218057 h 342993"/>
                      <a:gd name="connsiteX0" fmla="*/ 22 w 921565"/>
                      <a:gd name="connsiteY0" fmla="*/ 218046 h 318209"/>
                      <a:gd name="connsiteX1" fmla="*/ 494131 w 921565"/>
                      <a:gd name="connsiteY1" fmla="*/ 181 h 318209"/>
                      <a:gd name="connsiteX2" fmla="*/ 921565 w 921565"/>
                      <a:gd name="connsiteY2" fmla="*/ 258528 h 318209"/>
                      <a:gd name="connsiteX3" fmla="*/ 513180 w 921565"/>
                      <a:gd name="connsiteY3" fmla="*/ 240649 h 318209"/>
                      <a:gd name="connsiteX4" fmla="*/ 22 w 921565"/>
                      <a:gd name="connsiteY4" fmla="*/ 218046 h 318209"/>
                      <a:gd name="connsiteX0" fmla="*/ 22 w 921565"/>
                      <a:gd name="connsiteY0" fmla="*/ 218046 h 340268"/>
                      <a:gd name="connsiteX1" fmla="*/ 494131 w 921565"/>
                      <a:gd name="connsiteY1" fmla="*/ 181 h 340268"/>
                      <a:gd name="connsiteX2" fmla="*/ 921565 w 921565"/>
                      <a:gd name="connsiteY2" fmla="*/ 258528 h 340268"/>
                      <a:gd name="connsiteX3" fmla="*/ 513180 w 921565"/>
                      <a:gd name="connsiteY3" fmla="*/ 240649 h 340268"/>
                      <a:gd name="connsiteX4" fmla="*/ 22 w 921565"/>
                      <a:gd name="connsiteY4" fmla="*/ 218046 h 340268"/>
                      <a:gd name="connsiteX0" fmla="*/ 2 w 921545"/>
                      <a:gd name="connsiteY0" fmla="*/ 220424 h 342646"/>
                      <a:gd name="connsiteX1" fmla="*/ 517923 w 921545"/>
                      <a:gd name="connsiteY1" fmla="*/ 178 h 342646"/>
                      <a:gd name="connsiteX2" fmla="*/ 921545 w 921545"/>
                      <a:gd name="connsiteY2" fmla="*/ 260906 h 342646"/>
                      <a:gd name="connsiteX3" fmla="*/ 513160 w 921545"/>
                      <a:gd name="connsiteY3" fmla="*/ 243027 h 342646"/>
                      <a:gd name="connsiteX4" fmla="*/ 2 w 921545"/>
                      <a:gd name="connsiteY4" fmla="*/ 220424 h 342646"/>
                      <a:gd name="connsiteX0" fmla="*/ 2 w 921545"/>
                      <a:gd name="connsiteY0" fmla="*/ 220288 h 342510"/>
                      <a:gd name="connsiteX1" fmla="*/ 517923 w 921545"/>
                      <a:gd name="connsiteY1" fmla="*/ 42 h 342510"/>
                      <a:gd name="connsiteX2" fmla="*/ 921545 w 921545"/>
                      <a:gd name="connsiteY2" fmla="*/ 260770 h 342510"/>
                      <a:gd name="connsiteX3" fmla="*/ 513160 w 921545"/>
                      <a:gd name="connsiteY3" fmla="*/ 242891 h 342510"/>
                      <a:gd name="connsiteX4" fmla="*/ 2 w 921545"/>
                      <a:gd name="connsiteY4" fmla="*/ 220288 h 342510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4449 w 749804"/>
                      <a:gd name="connsiteY0" fmla="*/ 93794 h 375291"/>
                      <a:gd name="connsiteX1" fmla="*/ 346182 w 749804"/>
                      <a:gd name="connsiteY1" fmla="*/ 32823 h 375291"/>
                      <a:gd name="connsiteX2" fmla="*/ 749804 w 749804"/>
                      <a:gd name="connsiteY2" fmla="*/ 293551 h 375291"/>
                      <a:gd name="connsiteX3" fmla="*/ 341419 w 749804"/>
                      <a:gd name="connsiteY3" fmla="*/ 275672 h 375291"/>
                      <a:gd name="connsiteX4" fmla="*/ 4449 w 749804"/>
                      <a:gd name="connsiteY4" fmla="*/ 93794 h 3752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49804" h="375291">
                        <a:moveTo>
                          <a:pt x="4449" y="93794"/>
                        </a:moveTo>
                        <a:cubicBezTo>
                          <a:pt x="42730" y="-76323"/>
                          <a:pt x="92579" y="37982"/>
                          <a:pt x="346182" y="32823"/>
                        </a:cubicBezTo>
                        <a:cubicBezTo>
                          <a:pt x="599785" y="27664"/>
                          <a:pt x="749804" y="167967"/>
                          <a:pt x="749804" y="293551"/>
                        </a:cubicBezTo>
                        <a:cubicBezTo>
                          <a:pt x="749804" y="419135"/>
                          <a:pt x="499772" y="389575"/>
                          <a:pt x="341419" y="275672"/>
                        </a:cubicBezTo>
                        <a:cubicBezTo>
                          <a:pt x="183066" y="161769"/>
                          <a:pt x="-33832" y="263911"/>
                          <a:pt x="4449" y="93794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40" name="円/楕円 32"/>
                  <p:cNvSpPr/>
                  <p:nvPr/>
                </p:nvSpPr>
                <p:spPr>
                  <a:xfrm rot="1534639">
                    <a:off x="1822236" y="4405820"/>
                    <a:ext cx="342707" cy="11986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41" name="円/楕円 32"/>
                  <p:cNvSpPr/>
                  <p:nvPr/>
                </p:nvSpPr>
                <p:spPr>
                  <a:xfrm rot="1295949">
                    <a:off x="1787329" y="4444971"/>
                    <a:ext cx="387473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42" name="円/楕円 32"/>
                  <p:cNvSpPr/>
                  <p:nvPr/>
                </p:nvSpPr>
                <p:spPr>
                  <a:xfrm rot="1011749">
                    <a:off x="1756613" y="4466338"/>
                    <a:ext cx="352424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43" name="円/楕円 32"/>
                  <p:cNvSpPr/>
                  <p:nvPr/>
                </p:nvSpPr>
                <p:spPr>
                  <a:xfrm rot="1011749">
                    <a:off x="1714531" y="4491696"/>
                    <a:ext cx="247156" cy="13502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433" name="グループ化 1432"/>
                <p:cNvGrpSpPr/>
                <p:nvPr/>
              </p:nvGrpSpPr>
              <p:grpSpPr>
                <a:xfrm rot="943665" flipH="1">
                  <a:off x="3142372" y="3882413"/>
                  <a:ext cx="562546" cy="299702"/>
                  <a:chOff x="1271282" y="4221958"/>
                  <a:chExt cx="903520" cy="404758"/>
                </a:xfrm>
                <a:grpFill/>
              </p:grpSpPr>
              <p:sp>
                <p:nvSpPr>
                  <p:cNvPr id="1434" name="円/楕円 31"/>
                  <p:cNvSpPr/>
                  <p:nvPr/>
                </p:nvSpPr>
                <p:spPr>
                  <a:xfrm>
                    <a:off x="1271282" y="4221958"/>
                    <a:ext cx="660044" cy="325835"/>
                  </a:xfrm>
                  <a:custGeom>
                    <a:avLst/>
                    <a:gdLst>
                      <a:gd name="connsiteX0" fmla="*/ 0 w 921543"/>
                      <a:gd name="connsiteY0" fmla="*/ 227390 h 454780"/>
                      <a:gd name="connsiteX1" fmla="*/ 460772 w 921543"/>
                      <a:gd name="connsiteY1" fmla="*/ 0 h 454780"/>
                      <a:gd name="connsiteX2" fmla="*/ 921544 w 921543"/>
                      <a:gd name="connsiteY2" fmla="*/ 227390 h 454780"/>
                      <a:gd name="connsiteX3" fmla="*/ 460772 w 921543"/>
                      <a:gd name="connsiteY3" fmla="*/ 454780 h 454780"/>
                      <a:gd name="connsiteX4" fmla="*/ 0 w 921543"/>
                      <a:gd name="connsiteY4" fmla="*/ 227390 h 454780"/>
                      <a:gd name="connsiteX0" fmla="*/ 35 w 921579"/>
                      <a:gd name="connsiteY0" fmla="*/ 227390 h 340824"/>
                      <a:gd name="connsiteX1" fmla="*/ 460807 w 921579"/>
                      <a:gd name="connsiteY1" fmla="*/ 0 h 340824"/>
                      <a:gd name="connsiteX2" fmla="*/ 921579 w 921579"/>
                      <a:gd name="connsiteY2" fmla="*/ 227390 h 340824"/>
                      <a:gd name="connsiteX3" fmla="*/ 479857 w 921579"/>
                      <a:gd name="connsiteY3" fmla="*/ 340480 h 340824"/>
                      <a:gd name="connsiteX4" fmla="*/ 35 w 921579"/>
                      <a:gd name="connsiteY4" fmla="*/ 227390 h 340824"/>
                      <a:gd name="connsiteX0" fmla="*/ 35 w 921579"/>
                      <a:gd name="connsiteY0" fmla="*/ 227390 h 358777"/>
                      <a:gd name="connsiteX1" fmla="*/ 460807 w 921579"/>
                      <a:gd name="connsiteY1" fmla="*/ 0 h 358777"/>
                      <a:gd name="connsiteX2" fmla="*/ 921579 w 921579"/>
                      <a:gd name="connsiteY2" fmla="*/ 227390 h 358777"/>
                      <a:gd name="connsiteX3" fmla="*/ 479857 w 921579"/>
                      <a:gd name="connsiteY3" fmla="*/ 340480 h 358777"/>
                      <a:gd name="connsiteX4" fmla="*/ 35 w 921579"/>
                      <a:gd name="connsiteY4" fmla="*/ 227390 h 358777"/>
                      <a:gd name="connsiteX0" fmla="*/ 24 w 888230"/>
                      <a:gd name="connsiteY0" fmla="*/ 227501 h 350077"/>
                      <a:gd name="connsiteX1" fmla="*/ 460796 w 888230"/>
                      <a:gd name="connsiteY1" fmla="*/ 111 h 350077"/>
                      <a:gd name="connsiteX2" fmla="*/ 888230 w 888230"/>
                      <a:gd name="connsiteY2" fmla="*/ 258458 h 350077"/>
                      <a:gd name="connsiteX3" fmla="*/ 479846 w 888230"/>
                      <a:gd name="connsiteY3" fmla="*/ 340591 h 350077"/>
                      <a:gd name="connsiteX4" fmla="*/ 24 w 888230"/>
                      <a:gd name="connsiteY4" fmla="*/ 227501 h 350077"/>
                      <a:gd name="connsiteX0" fmla="*/ 33 w 888239"/>
                      <a:gd name="connsiteY0" fmla="*/ 228482 h 351058"/>
                      <a:gd name="connsiteX1" fmla="*/ 460805 w 888239"/>
                      <a:gd name="connsiteY1" fmla="*/ 1092 h 351058"/>
                      <a:gd name="connsiteX2" fmla="*/ 888239 w 888239"/>
                      <a:gd name="connsiteY2" fmla="*/ 259439 h 351058"/>
                      <a:gd name="connsiteX3" fmla="*/ 479855 w 888239"/>
                      <a:gd name="connsiteY3" fmla="*/ 341572 h 351058"/>
                      <a:gd name="connsiteX4" fmla="*/ 33 w 888239"/>
                      <a:gd name="connsiteY4" fmla="*/ 228482 h 351058"/>
                      <a:gd name="connsiteX0" fmla="*/ 21 w 921564"/>
                      <a:gd name="connsiteY0" fmla="*/ 218063 h 350850"/>
                      <a:gd name="connsiteX1" fmla="*/ 494130 w 921564"/>
                      <a:gd name="connsiteY1" fmla="*/ 198 h 350850"/>
                      <a:gd name="connsiteX2" fmla="*/ 921564 w 921564"/>
                      <a:gd name="connsiteY2" fmla="*/ 258545 h 350850"/>
                      <a:gd name="connsiteX3" fmla="*/ 513180 w 921564"/>
                      <a:gd name="connsiteY3" fmla="*/ 340678 h 350850"/>
                      <a:gd name="connsiteX4" fmla="*/ 21 w 921564"/>
                      <a:gd name="connsiteY4" fmla="*/ 218063 h 350850"/>
                      <a:gd name="connsiteX0" fmla="*/ 34 w 921577"/>
                      <a:gd name="connsiteY0" fmla="*/ 218057 h 331822"/>
                      <a:gd name="connsiteX1" fmla="*/ 494143 w 921577"/>
                      <a:gd name="connsiteY1" fmla="*/ 192 h 331822"/>
                      <a:gd name="connsiteX2" fmla="*/ 921577 w 921577"/>
                      <a:gd name="connsiteY2" fmla="*/ 258539 h 331822"/>
                      <a:gd name="connsiteX3" fmla="*/ 517955 w 921577"/>
                      <a:gd name="connsiteY3" fmla="*/ 304954 h 331822"/>
                      <a:gd name="connsiteX4" fmla="*/ 34 w 921577"/>
                      <a:gd name="connsiteY4" fmla="*/ 218057 h 331822"/>
                      <a:gd name="connsiteX0" fmla="*/ 34 w 921577"/>
                      <a:gd name="connsiteY0" fmla="*/ 218057 h 342993"/>
                      <a:gd name="connsiteX1" fmla="*/ 494143 w 921577"/>
                      <a:gd name="connsiteY1" fmla="*/ 192 h 342993"/>
                      <a:gd name="connsiteX2" fmla="*/ 921577 w 921577"/>
                      <a:gd name="connsiteY2" fmla="*/ 258539 h 342993"/>
                      <a:gd name="connsiteX3" fmla="*/ 517955 w 921577"/>
                      <a:gd name="connsiteY3" fmla="*/ 304954 h 342993"/>
                      <a:gd name="connsiteX4" fmla="*/ 34 w 921577"/>
                      <a:gd name="connsiteY4" fmla="*/ 218057 h 342993"/>
                      <a:gd name="connsiteX0" fmla="*/ 22 w 921565"/>
                      <a:gd name="connsiteY0" fmla="*/ 218046 h 318209"/>
                      <a:gd name="connsiteX1" fmla="*/ 494131 w 921565"/>
                      <a:gd name="connsiteY1" fmla="*/ 181 h 318209"/>
                      <a:gd name="connsiteX2" fmla="*/ 921565 w 921565"/>
                      <a:gd name="connsiteY2" fmla="*/ 258528 h 318209"/>
                      <a:gd name="connsiteX3" fmla="*/ 513180 w 921565"/>
                      <a:gd name="connsiteY3" fmla="*/ 240649 h 318209"/>
                      <a:gd name="connsiteX4" fmla="*/ 22 w 921565"/>
                      <a:gd name="connsiteY4" fmla="*/ 218046 h 318209"/>
                      <a:gd name="connsiteX0" fmla="*/ 22 w 921565"/>
                      <a:gd name="connsiteY0" fmla="*/ 218046 h 340268"/>
                      <a:gd name="connsiteX1" fmla="*/ 494131 w 921565"/>
                      <a:gd name="connsiteY1" fmla="*/ 181 h 340268"/>
                      <a:gd name="connsiteX2" fmla="*/ 921565 w 921565"/>
                      <a:gd name="connsiteY2" fmla="*/ 258528 h 340268"/>
                      <a:gd name="connsiteX3" fmla="*/ 513180 w 921565"/>
                      <a:gd name="connsiteY3" fmla="*/ 240649 h 340268"/>
                      <a:gd name="connsiteX4" fmla="*/ 22 w 921565"/>
                      <a:gd name="connsiteY4" fmla="*/ 218046 h 340268"/>
                      <a:gd name="connsiteX0" fmla="*/ 2 w 921545"/>
                      <a:gd name="connsiteY0" fmla="*/ 220424 h 342646"/>
                      <a:gd name="connsiteX1" fmla="*/ 517923 w 921545"/>
                      <a:gd name="connsiteY1" fmla="*/ 178 h 342646"/>
                      <a:gd name="connsiteX2" fmla="*/ 921545 w 921545"/>
                      <a:gd name="connsiteY2" fmla="*/ 260906 h 342646"/>
                      <a:gd name="connsiteX3" fmla="*/ 513160 w 921545"/>
                      <a:gd name="connsiteY3" fmla="*/ 243027 h 342646"/>
                      <a:gd name="connsiteX4" fmla="*/ 2 w 921545"/>
                      <a:gd name="connsiteY4" fmla="*/ 220424 h 342646"/>
                      <a:gd name="connsiteX0" fmla="*/ 2 w 921545"/>
                      <a:gd name="connsiteY0" fmla="*/ 220288 h 342510"/>
                      <a:gd name="connsiteX1" fmla="*/ 517923 w 921545"/>
                      <a:gd name="connsiteY1" fmla="*/ 42 h 342510"/>
                      <a:gd name="connsiteX2" fmla="*/ 921545 w 921545"/>
                      <a:gd name="connsiteY2" fmla="*/ 260770 h 342510"/>
                      <a:gd name="connsiteX3" fmla="*/ 513160 w 921545"/>
                      <a:gd name="connsiteY3" fmla="*/ 242891 h 342510"/>
                      <a:gd name="connsiteX4" fmla="*/ 2 w 921545"/>
                      <a:gd name="connsiteY4" fmla="*/ 220288 h 342510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4449 w 749804"/>
                      <a:gd name="connsiteY0" fmla="*/ 93794 h 375291"/>
                      <a:gd name="connsiteX1" fmla="*/ 346182 w 749804"/>
                      <a:gd name="connsiteY1" fmla="*/ 32823 h 375291"/>
                      <a:gd name="connsiteX2" fmla="*/ 749804 w 749804"/>
                      <a:gd name="connsiteY2" fmla="*/ 293551 h 375291"/>
                      <a:gd name="connsiteX3" fmla="*/ 341419 w 749804"/>
                      <a:gd name="connsiteY3" fmla="*/ 275672 h 375291"/>
                      <a:gd name="connsiteX4" fmla="*/ 4449 w 749804"/>
                      <a:gd name="connsiteY4" fmla="*/ 93794 h 3752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49804" h="375291">
                        <a:moveTo>
                          <a:pt x="4449" y="93794"/>
                        </a:moveTo>
                        <a:cubicBezTo>
                          <a:pt x="42730" y="-76323"/>
                          <a:pt x="92579" y="37982"/>
                          <a:pt x="346182" y="32823"/>
                        </a:cubicBezTo>
                        <a:cubicBezTo>
                          <a:pt x="599785" y="27664"/>
                          <a:pt x="749804" y="167967"/>
                          <a:pt x="749804" y="293551"/>
                        </a:cubicBezTo>
                        <a:cubicBezTo>
                          <a:pt x="749804" y="419135"/>
                          <a:pt x="499772" y="389575"/>
                          <a:pt x="341419" y="275672"/>
                        </a:cubicBezTo>
                        <a:cubicBezTo>
                          <a:pt x="183066" y="161769"/>
                          <a:pt x="-33832" y="263911"/>
                          <a:pt x="4449" y="93794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35" name="円/楕円 32"/>
                  <p:cNvSpPr/>
                  <p:nvPr/>
                </p:nvSpPr>
                <p:spPr>
                  <a:xfrm rot="1534639">
                    <a:off x="1822236" y="4405820"/>
                    <a:ext cx="342707" cy="11986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36" name="円/楕円 32"/>
                  <p:cNvSpPr/>
                  <p:nvPr/>
                </p:nvSpPr>
                <p:spPr>
                  <a:xfrm rot="1295949">
                    <a:off x="1787329" y="4444971"/>
                    <a:ext cx="387473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37" name="円/楕円 32"/>
                  <p:cNvSpPr/>
                  <p:nvPr/>
                </p:nvSpPr>
                <p:spPr>
                  <a:xfrm rot="1011749">
                    <a:off x="1756613" y="4466338"/>
                    <a:ext cx="352424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38" name="円/楕円 32"/>
                  <p:cNvSpPr/>
                  <p:nvPr/>
                </p:nvSpPr>
                <p:spPr>
                  <a:xfrm rot="1011749">
                    <a:off x="1714531" y="4491696"/>
                    <a:ext cx="247156" cy="13502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1430" name="フリーフォーム 1429"/>
              <p:cNvSpPr/>
              <p:nvPr/>
            </p:nvSpPr>
            <p:spPr>
              <a:xfrm>
                <a:off x="4935157" y="1022784"/>
                <a:ext cx="1127398" cy="1292033"/>
              </a:xfrm>
              <a:custGeom>
                <a:avLst/>
                <a:gdLst>
                  <a:gd name="connsiteX0" fmla="*/ 862145 w 1127398"/>
                  <a:gd name="connsiteY0" fmla="*/ 0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862145 w 1127398"/>
                  <a:gd name="connsiteY0" fmla="*/ 0 h 1292033"/>
                  <a:gd name="connsiteX1" fmla="*/ 968513 w 1127398"/>
                  <a:gd name="connsiteY1" fmla="*/ 163536 h 1292033"/>
                  <a:gd name="connsiteX2" fmla="*/ 1070113 w 1127398"/>
                  <a:gd name="connsiteY2" fmla="*/ 331813 h 1292033"/>
                  <a:gd name="connsiteX3" fmla="*/ 1084714 w 1127398"/>
                  <a:gd name="connsiteY3" fmla="*/ 733583 h 1292033"/>
                  <a:gd name="connsiteX4" fmla="*/ 890041 w 1127398"/>
                  <a:gd name="connsiteY4" fmla="*/ 1289960 h 1292033"/>
                  <a:gd name="connsiteX5" fmla="*/ 833274 w 1127398"/>
                  <a:gd name="connsiteY5" fmla="*/ 1289882 h 1292033"/>
                  <a:gd name="connsiteX6" fmla="*/ 822618 w 1127398"/>
                  <a:gd name="connsiteY6" fmla="*/ 1292033 h 1292033"/>
                  <a:gd name="connsiteX7" fmla="*/ 466520 w 1127398"/>
                  <a:gd name="connsiteY7" fmla="*/ 1291142 h 1292033"/>
                  <a:gd name="connsiteX8" fmla="*/ 14455 w 1127398"/>
                  <a:gd name="connsiteY8" fmla="*/ 1198125 h 1292033"/>
                  <a:gd name="connsiteX9" fmla="*/ 344114 w 1127398"/>
                  <a:gd name="connsiteY9" fmla="*/ 848175 h 1292033"/>
                  <a:gd name="connsiteX10" fmla="*/ 582297 w 1127398"/>
                  <a:gd name="connsiteY10" fmla="*/ 500044 h 1292033"/>
                  <a:gd name="connsiteX11" fmla="*/ 584497 w 1127398"/>
                  <a:gd name="connsiteY11" fmla="*/ 497093 h 1292033"/>
                  <a:gd name="connsiteX12" fmla="*/ 632805 w 1127398"/>
                  <a:gd name="connsiteY12" fmla="*/ 378450 h 1292033"/>
                  <a:gd name="connsiteX13" fmla="*/ 862145 w 1127398"/>
                  <a:gd name="connsiteY13" fmla="*/ 0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13" fmla="*/ 1059953 w 1127398"/>
                  <a:gd name="connsiteY13" fmla="*/ 254976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1070113 w 1127398"/>
                  <a:gd name="connsiteY0" fmla="*/ 331813 h 1292033"/>
                  <a:gd name="connsiteX1" fmla="*/ 1084714 w 1127398"/>
                  <a:gd name="connsiteY1" fmla="*/ 733583 h 1292033"/>
                  <a:gd name="connsiteX2" fmla="*/ 890041 w 1127398"/>
                  <a:gd name="connsiteY2" fmla="*/ 1289960 h 1292033"/>
                  <a:gd name="connsiteX3" fmla="*/ 833274 w 1127398"/>
                  <a:gd name="connsiteY3" fmla="*/ 1289882 h 1292033"/>
                  <a:gd name="connsiteX4" fmla="*/ 822618 w 1127398"/>
                  <a:gd name="connsiteY4" fmla="*/ 1292033 h 1292033"/>
                  <a:gd name="connsiteX5" fmla="*/ 466520 w 1127398"/>
                  <a:gd name="connsiteY5" fmla="*/ 1291142 h 1292033"/>
                  <a:gd name="connsiteX6" fmla="*/ 14455 w 1127398"/>
                  <a:gd name="connsiteY6" fmla="*/ 1198125 h 1292033"/>
                  <a:gd name="connsiteX7" fmla="*/ 344114 w 1127398"/>
                  <a:gd name="connsiteY7" fmla="*/ 848175 h 1292033"/>
                  <a:gd name="connsiteX8" fmla="*/ 582297 w 1127398"/>
                  <a:gd name="connsiteY8" fmla="*/ 500044 h 1292033"/>
                  <a:gd name="connsiteX9" fmla="*/ 584497 w 1127398"/>
                  <a:gd name="connsiteY9" fmla="*/ 497093 h 1292033"/>
                  <a:gd name="connsiteX10" fmla="*/ 632805 w 1127398"/>
                  <a:gd name="connsiteY10" fmla="*/ 378450 h 1292033"/>
                  <a:gd name="connsiteX11" fmla="*/ 862145 w 1127398"/>
                  <a:gd name="connsiteY11" fmla="*/ 0 h 1292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7398" h="1292033">
                    <a:moveTo>
                      <a:pt x="1070113" y="331813"/>
                    </a:moveTo>
                    <a:cubicBezTo>
                      <a:pt x="1107208" y="454077"/>
                      <a:pt x="1144356" y="574199"/>
                      <a:pt x="1084714" y="733583"/>
                    </a:cubicBezTo>
                    <a:cubicBezTo>
                      <a:pt x="1200102" y="1209108"/>
                      <a:pt x="1063499" y="1282376"/>
                      <a:pt x="890041" y="1289960"/>
                    </a:cubicBezTo>
                    <a:lnTo>
                      <a:pt x="833274" y="1289882"/>
                    </a:lnTo>
                    <a:lnTo>
                      <a:pt x="822618" y="1292033"/>
                    </a:lnTo>
                    <a:lnTo>
                      <a:pt x="466520" y="1291142"/>
                    </a:lnTo>
                    <a:cubicBezTo>
                      <a:pt x="268421" y="1298046"/>
                      <a:pt x="59135" y="1232488"/>
                      <a:pt x="14455" y="1198125"/>
                    </a:cubicBezTo>
                    <a:cubicBezTo>
                      <a:pt x="-57034" y="1143145"/>
                      <a:pt x="149895" y="1058059"/>
                      <a:pt x="344114" y="848175"/>
                    </a:cubicBezTo>
                    <a:cubicBezTo>
                      <a:pt x="450328" y="733396"/>
                      <a:pt x="522499" y="589412"/>
                      <a:pt x="582297" y="500044"/>
                    </a:cubicBezTo>
                    <a:lnTo>
                      <a:pt x="584497" y="497093"/>
                    </a:lnTo>
                    <a:lnTo>
                      <a:pt x="632805" y="378450"/>
                    </a:lnTo>
                    <a:cubicBezTo>
                      <a:pt x="716630" y="184341"/>
                      <a:pt x="810294" y="13654"/>
                      <a:pt x="862145" y="0"/>
                    </a:cubicBezTo>
                  </a:path>
                </a:pathLst>
              </a:custGeom>
              <a:pattFill prst="solidDmnd">
                <a:fgClr>
                  <a:srgbClr val="FF0000"/>
                </a:fgClr>
                <a:bgClr>
                  <a:srgbClr val="FFCCFF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31" name="フリーフォーム 1430"/>
              <p:cNvSpPr/>
              <p:nvPr/>
            </p:nvSpPr>
            <p:spPr>
              <a:xfrm flipH="1">
                <a:off x="6699279" y="1022784"/>
                <a:ext cx="1127398" cy="1292033"/>
              </a:xfrm>
              <a:custGeom>
                <a:avLst/>
                <a:gdLst>
                  <a:gd name="connsiteX0" fmla="*/ 862145 w 1127398"/>
                  <a:gd name="connsiteY0" fmla="*/ 0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862145 w 1127398"/>
                  <a:gd name="connsiteY0" fmla="*/ 0 h 1292033"/>
                  <a:gd name="connsiteX1" fmla="*/ 968513 w 1127398"/>
                  <a:gd name="connsiteY1" fmla="*/ 163536 h 1292033"/>
                  <a:gd name="connsiteX2" fmla="*/ 1070113 w 1127398"/>
                  <a:gd name="connsiteY2" fmla="*/ 331813 h 1292033"/>
                  <a:gd name="connsiteX3" fmla="*/ 1084714 w 1127398"/>
                  <a:gd name="connsiteY3" fmla="*/ 733583 h 1292033"/>
                  <a:gd name="connsiteX4" fmla="*/ 890041 w 1127398"/>
                  <a:gd name="connsiteY4" fmla="*/ 1289960 h 1292033"/>
                  <a:gd name="connsiteX5" fmla="*/ 833274 w 1127398"/>
                  <a:gd name="connsiteY5" fmla="*/ 1289882 h 1292033"/>
                  <a:gd name="connsiteX6" fmla="*/ 822618 w 1127398"/>
                  <a:gd name="connsiteY6" fmla="*/ 1292033 h 1292033"/>
                  <a:gd name="connsiteX7" fmla="*/ 466520 w 1127398"/>
                  <a:gd name="connsiteY7" fmla="*/ 1291142 h 1292033"/>
                  <a:gd name="connsiteX8" fmla="*/ 14455 w 1127398"/>
                  <a:gd name="connsiteY8" fmla="*/ 1198125 h 1292033"/>
                  <a:gd name="connsiteX9" fmla="*/ 344114 w 1127398"/>
                  <a:gd name="connsiteY9" fmla="*/ 848175 h 1292033"/>
                  <a:gd name="connsiteX10" fmla="*/ 582297 w 1127398"/>
                  <a:gd name="connsiteY10" fmla="*/ 500044 h 1292033"/>
                  <a:gd name="connsiteX11" fmla="*/ 584497 w 1127398"/>
                  <a:gd name="connsiteY11" fmla="*/ 497093 h 1292033"/>
                  <a:gd name="connsiteX12" fmla="*/ 632805 w 1127398"/>
                  <a:gd name="connsiteY12" fmla="*/ 378450 h 1292033"/>
                  <a:gd name="connsiteX13" fmla="*/ 862145 w 1127398"/>
                  <a:gd name="connsiteY13" fmla="*/ 0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13" fmla="*/ 1059953 w 1127398"/>
                  <a:gd name="connsiteY13" fmla="*/ 254976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1070113 w 1127398"/>
                  <a:gd name="connsiteY0" fmla="*/ 331813 h 1292033"/>
                  <a:gd name="connsiteX1" fmla="*/ 1084714 w 1127398"/>
                  <a:gd name="connsiteY1" fmla="*/ 733583 h 1292033"/>
                  <a:gd name="connsiteX2" fmla="*/ 890041 w 1127398"/>
                  <a:gd name="connsiteY2" fmla="*/ 1289960 h 1292033"/>
                  <a:gd name="connsiteX3" fmla="*/ 833274 w 1127398"/>
                  <a:gd name="connsiteY3" fmla="*/ 1289882 h 1292033"/>
                  <a:gd name="connsiteX4" fmla="*/ 822618 w 1127398"/>
                  <a:gd name="connsiteY4" fmla="*/ 1292033 h 1292033"/>
                  <a:gd name="connsiteX5" fmla="*/ 466520 w 1127398"/>
                  <a:gd name="connsiteY5" fmla="*/ 1291142 h 1292033"/>
                  <a:gd name="connsiteX6" fmla="*/ 14455 w 1127398"/>
                  <a:gd name="connsiteY6" fmla="*/ 1198125 h 1292033"/>
                  <a:gd name="connsiteX7" fmla="*/ 344114 w 1127398"/>
                  <a:gd name="connsiteY7" fmla="*/ 848175 h 1292033"/>
                  <a:gd name="connsiteX8" fmla="*/ 582297 w 1127398"/>
                  <a:gd name="connsiteY8" fmla="*/ 500044 h 1292033"/>
                  <a:gd name="connsiteX9" fmla="*/ 584497 w 1127398"/>
                  <a:gd name="connsiteY9" fmla="*/ 497093 h 1292033"/>
                  <a:gd name="connsiteX10" fmla="*/ 632805 w 1127398"/>
                  <a:gd name="connsiteY10" fmla="*/ 378450 h 1292033"/>
                  <a:gd name="connsiteX11" fmla="*/ 862145 w 1127398"/>
                  <a:gd name="connsiteY11" fmla="*/ 0 h 1292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7398" h="1292033">
                    <a:moveTo>
                      <a:pt x="1070113" y="331813"/>
                    </a:moveTo>
                    <a:cubicBezTo>
                      <a:pt x="1107208" y="454077"/>
                      <a:pt x="1144356" y="574199"/>
                      <a:pt x="1084714" y="733583"/>
                    </a:cubicBezTo>
                    <a:cubicBezTo>
                      <a:pt x="1200102" y="1209108"/>
                      <a:pt x="1063499" y="1282376"/>
                      <a:pt x="890041" y="1289960"/>
                    </a:cubicBezTo>
                    <a:lnTo>
                      <a:pt x="833274" y="1289882"/>
                    </a:lnTo>
                    <a:lnTo>
                      <a:pt x="822618" y="1292033"/>
                    </a:lnTo>
                    <a:lnTo>
                      <a:pt x="466520" y="1291142"/>
                    </a:lnTo>
                    <a:cubicBezTo>
                      <a:pt x="268421" y="1298046"/>
                      <a:pt x="59135" y="1232488"/>
                      <a:pt x="14455" y="1198125"/>
                    </a:cubicBezTo>
                    <a:cubicBezTo>
                      <a:pt x="-57034" y="1143145"/>
                      <a:pt x="149895" y="1058059"/>
                      <a:pt x="344114" y="848175"/>
                    </a:cubicBezTo>
                    <a:cubicBezTo>
                      <a:pt x="450328" y="733396"/>
                      <a:pt x="522499" y="589412"/>
                      <a:pt x="582297" y="500044"/>
                    </a:cubicBezTo>
                    <a:lnTo>
                      <a:pt x="584497" y="497093"/>
                    </a:lnTo>
                    <a:lnTo>
                      <a:pt x="632805" y="378450"/>
                    </a:lnTo>
                    <a:cubicBezTo>
                      <a:pt x="716630" y="184341"/>
                      <a:pt x="810294" y="13654"/>
                      <a:pt x="862145" y="0"/>
                    </a:cubicBezTo>
                  </a:path>
                </a:pathLst>
              </a:custGeom>
              <a:pattFill prst="solidDmnd">
                <a:fgClr>
                  <a:srgbClr val="FF0000"/>
                </a:fgClr>
                <a:bgClr>
                  <a:srgbClr val="FFCCFF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401" name="グループ化 1400"/>
            <p:cNvGrpSpPr/>
            <p:nvPr/>
          </p:nvGrpSpPr>
          <p:grpSpPr>
            <a:xfrm>
              <a:off x="4933381" y="4193730"/>
              <a:ext cx="708676" cy="735109"/>
              <a:chOff x="903677" y="5311672"/>
              <a:chExt cx="834094" cy="865204"/>
            </a:xfrm>
          </p:grpSpPr>
          <p:sp>
            <p:nvSpPr>
              <p:cNvPr id="1402" name="円/楕円 273"/>
              <p:cNvSpPr/>
              <p:nvPr/>
            </p:nvSpPr>
            <p:spPr>
              <a:xfrm>
                <a:off x="929392" y="5311672"/>
                <a:ext cx="774926" cy="77492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403" name="グループ化 1402"/>
              <p:cNvGrpSpPr/>
              <p:nvPr/>
            </p:nvGrpSpPr>
            <p:grpSpPr>
              <a:xfrm>
                <a:off x="903677" y="5593181"/>
                <a:ext cx="834094" cy="583695"/>
                <a:chOff x="2792183" y="2298226"/>
                <a:chExt cx="1150263" cy="774672"/>
              </a:xfrm>
              <a:solidFill>
                <a:srgbClr val="FFCC99"/>
              </a:solidFill>
            </p:grpSpPr>
            <p:grpSp>
              <p:nvGrpSpPr>
                <p:cNvPr id="1414" name="グループ化 1413"/>
                <p:cNvGrpSpPr/>
                <p:nvPr/>
              </p:nvGrpSpPr>
              <p:grpSpPr>
                <a:xfrm rot="20700000">
                  <a:off x="2792183" y="2425625"/>
                  <a:ext cx="222006" cy="333008"/>
                  <a:chOff x="2687029" y="2802683"/>
                  <a:chExt cx="157843" cy="236764"/>
                </a:xfrm>
                <a:grpFill/>
              </p:grpSpPr>
              <p:sp>
                <p:nvSpPr>
                  <p:cNvPr id="1419" name="円/楕円 307"/>
                  <p:cNvSpPr/>
                  <p:nvPr/>
                </p:nvSpPr>
                <p:spPr>
                  <a:xfrm>
                    <a:off x="2687029" y="2802683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20" name="円/楕円 308"/>
                  <p:cNvSpPr/>
                  <p:nvPr/>
                </p:nvSpPr>
                <p:spPr>
                  <a:xfrm>
                    <a:off x="2715605" y="2843958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415" name="グループ化 1414"/>
                <p:cNvGrpSpPr/>
                <p:nvPr/>
              </p:nvGrpSpPr>
              <p:grpSpPr>
                <a:xfrm rot="900000" flipH="1">
                  <a:off x="3720440" y="2425625"/>
                  <a:ext cx="222006" cy="333008"/>
                  <a:chOff x="2687029" y="2802683"/>
                  <a:chExt cx="157843" cy="236764"/>
                </a:xfrm>
                <a:grpFill/>
              </p:grpSpPr>
              <p:sp>
                <p:nvSpPr>
                  <p:cNvPr id="1417" name="円/楕円 305"/>
                  <p:cNvSpPr/>
                  <p:nvPr/>
                </p:nvSpPr>
                <p:spPr>
                  <a:xfrm>
                    <a:off x="2687029" y="2802683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18" name="円/楕円 306"/>
                  <p:cNvSpPr/>
                  <p:nvPr/>
                </p:nvSpPr>
                <p:spPr>
                  <a:xfrm>
                    <a:off x="2715604" y="2843958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416" name="円/楕円 304"/>
                <p:cNvSpPr/>
                <p:nvPr/>
              </p:nvSpPr>
              <p:spPr>
                <a:xfrm>
                  <a:off x="2890809" y="2298226"/>
                  <a:ext cx="928915" cy="774672"/>
                </a:xfrm>
                <a:custGeom>
                  <a:avLst/>
                  <a:gdLst>
                    <a:gd name="connsiteX0" fmla="*/ 0 w 826769"/>
                    <a:gd name="connsiteY0" fmla="*/ 483233 h 966465"/>
                    <a:gd name="connsiteX1" fmla="*/ 413385 w 826769"/>
                    <a:gd name="connsiteY1" fmla="*/ 0 h 966465"/>
                    <a:gd name="connsiteX2" fmla="*/ 826770 w 826769"/>
                    <a:gd name="connsiteY2" fmla="*/ 483233 h 966465"/>
                    <a:gd name="connsiteX3" fmla="*/ 413385 w 826769"/>
                    <a:gd name="connsiteY3" fmla="*/ 966466 h 966465"/>
                    <a:gd name="connsiteX4" fmla="*/ 0 w 826769"/>
                    <a:gd name="connsiteY4" fmla="*/ 483233 h 966465"/>
                    <a:gd name="connsiteX0" fmla="*/ 0 w 826770"/>
                    <a:gd name="connsiteY0" fmla="*/ 483233 h 966466"/>
                    <a:gd name="connsiteX1" fmla="*/ 413385 w 826770"/>
                    <a:gd name="connsiteY1" fmla="*/ 0 h 966466"/>
                    <a:gd name="connsiteX2" fmla="*/ 826770 w 826770"/>
                    <a:gd name="connsiteY2" fmla="*/ 483233 h 966466"/>
                    <a:gd name="connsiteX3" fmla="*/ 413385 w 826770"/>
                    <a:gd name="connsiteY3" fmla="*/ 966466 h 966466"/>
                    <a:gd name="connsiteX4" fmla="*/ 0 w 826770"/>
                    <a:gd name="connsiteY4" fmla="*/ 483233 h 966466"/>
                    <a:gd name="connsiteX0" fmla="*/ 0 w 826770"/>
                    <a:gd name="connsiteY0" fmla="*/ 483233 h 966466"/>
                    <a:gd name="connsiteX1" fmla="*/ 413385 w 826770"/>
                    <a:gd name="connsiteY1" fmla="*/ 0 h 966466"/>
                    <a:gd name="connsiteX2" fmla="*/ 826770 w 826770"/>
                    <a:gd name="connsiteY2" fmla="*/ 483233 h 966466"/>
                    <a:gd name="connsiteX3" fmla="*/ 413385 w 826770"/>
                    <a:gd name="connsiteY3" fmla="*/ 966466 h 966466"/>
                    <a:gd name="connsiteX4" fmla="*/ 0 w 826770"/>
                    <a:gd name="connsiteY4" fmla="*/ 483233 h 966466"/>
                    <a:gd name="connsiteX0" fmla="*/ 0 w 826770"/>
                    <a:gd name="connsiteY0" fmla="*/ 378458 h 861691"/>
                    <a:gd name="connsiteX1" fmla="*/ 400685 w 826770"/>
                    <a:gd name="connsiteY1" fmla="*/ 0 h 861691"/>
                    <a:gd name="connsiteX2" fmla="*/ 826770 w 826770"/>
                    <a:gd name="connsiteY2" fmla="*/ 378458 h 861691"/>
                    <a:gd name="connsiteX3" fmla="*/ 413385 w 826770"/>
                    <a:gd name="connsiteY3" fmla="*/ 861691 h 861691"/>
                    <a:gd name="connsiteX4" fmla="*/ 0 w 826770"/>
                    <a:gd name="connsiteY4" fmla="*/ 378458 h 861691"/>
                    <a:gd name="connsiteX0" fmla="*/ 0 w 826770"/>
                    <a:gd name="connsiteY0" fmla="*/ 234570 h 717803"/>
                    <a:gd name="connsiteX1" fmla="*/ 400685 w 826770"/>
                    <a:gd name="connsiteY1" fmla="*/ 1368 h 717803"/>
                    <a:gd name="connsiteX2" fmla="*/ 826770 w 826770"/>
                    <a:gd name="connsiteY2" fmla="*/ 234570 h 717803"/>
                    <a:gd name="connsiteX3" fmla="*/ 413385 w 826770"/>
                    <a:gd name="connsiteY3" fmla="*/ 717803 h 717803"/>
                    <a:gd name="connsiteX4" fmla="*/ 0 w 826770"/>
                    <a:gd name="connsiteY4" fmla="*/ 234570 h 717803"/>
                    <a:gd name="connsiteX0" fmla="*/ 0 w 826770"/>
                    <a:gd name="connsiteY0" fmla="*/ 234570 h 717803"/>
                    <a:gd name="connsiteX1" fmla="*/ 400685 w 826770"/>
                    <a:gd name="connsiteY1" fmla="*/ 1368 h 717803"/>
                    <a:gd name="connsiteX2" fmla="*/ 826770 w 826770"/>
                    <a:gd name="connsiteY2" fmla="*/ 234570 h 717803"/>
                    <a:gd name="connsiteX3" fmla="*/ 413385 w 826770"/>
                    <a:gd name="connsiteY3" fmla="*/ 717803 h 717803"/>
                    <a:gd name="connsiteX4" fmla="*/ 0 w 826770"/>
                    <a:gd name="connsiteY4" fmla="*/ 234570 h 717803"/>
                    <a:gd name="connsiteX0" fmla="*/ 0 w 826770"/>
                    <a:gd name="connsiteY0" fmla="*/ 233202 h 716435"/>
                    <a:gd name="connsiteX1" fmla="*/ 400685 w 826770"/>
                    <a:gd name="connsiteY1" fmla="*/ 0 h 716435"/>
                    <a:gd name="connsiteX2" fmla="*/ 826770 w 826770"/>
                    <a:gd name="connsiteY2" fmla="*/ 233202 h 716435"/>
                    <a:gd name="connsiteX3" fmla="*/ 413385 w 826770"/>
                    <a:gd name="connsiteY3" fmla="*/ 716435 h 716435"/>
                    <a:gd name="connsiteX4" fmla="*/ 0 w 826770"/>
                    <a:gd name="connsiteY4" fmla="*/ 233202 h 716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6770" h="716435">
                      <a:moveTo>
                        <a:pt x="0" y="233202"/>
                      </a:moveTo>
                      <a:cubicBezTo>
                        <a:pt x="2382" y="90145"/>
                        <a:pt x="172379" y="0"/>
                        <a:pt x="400685" y="0"/>
                      </a:cubicBezTo>
                      <a:cubicBezTo>
                        <a:pt x="628991" y="0"/>
                        <a:pt x="826770" y="56808"/>
                        <a:pt x="826770" y="233202"/>
                      </a:cubicBezTo>
                      <a:cubicBezTo>
                        <a:pt x="826770" y="500084"/>
                        <a:pt x="641691" y="716435"/>
                        <a:pt x="413385" y="716435"/>
                      </a:cubicBezTo>
                      <a:cubicBezTo>
                        <a:pt x="185079" y="716435"/>
                        <a:pt x="0" y="500084"/>
                        <a:pt x="0" y="233202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404" name="円/楕円 27"/>
              <p:cNvSpPr/>
              <p:nvPr/>
            </p:nvSpPr>
            <p:spPr>
              <a:xfrm>
                <a:off x="1240606" y="6090829"/>
                <a:ext cx="164248" cy="37248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05" name="円/楕円 27"/>
              <p:cNvSpPr/>
              <p:nvPr/>
            </p:nvSpPr>
            <p:spPr>
              <a:xfrm rot="10800000">
                <a:off x="1048450" y="5812410"/>
                <a:ext cx="18745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06" name="円/楕円 27"/>
              <p:cNvSpPr/>
              <p:nvPr/>
            </p:nvSpPr>
            <p:spPr>
              <a:xfrm rot="10800000">
                <a:off x="1405318" y="5812411"/>
                <a:ext cx="18745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07" name="正方形/長方形 67"/>
              <p:cNvSpPr/>
              <p:nvPr/>
            </p:nvSpPr>
            <p:spPr>
              <a:xfrm>
                <a:off x="1303452" y="6005388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08" name="月 1407"/>
              <p:cNvSpPr/>
              <p:nvPr/>
            </p:nvSpPr>
            <p:spPr>
              <a:xfrm>
                <a:off x="944851" y="5460908"/>
                <a:ext cx="198316" cy="499360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09" name="月 1408"/>
              <p:cNvSpPr/>
              <p:nvPr/>
            </p:nvSpPr>
            <p:spPr>
              <a:xfrm>
                <a:off x="1079189" y="5503460"/>
                <a:ext cx="95311" cy="294787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10" name="月 1409"/>
              <p:cNvSpPr/>
              <p:nvPr/>
            </p:nvSpPr>
            <p:spPr>
              <a:xfrm>
                <a:off x="1014428" y="5530748"/>
                <a:ext cx="95311" cy="294787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11" name="月 1410"/>
              <p:cNvSpPr/>
              <p:nvPr/>
            </p:nvSpPr>
            <p:spPr>
              <a:xfrm>
                <a:off x="1145144" y="5472330"/>
                <a:ext cx="95311" cy="294787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12" name="円/楕円 27"/>
              <p:cNvSpPr/>
              <p:nvPr/>
            </p:nvSpPr>
            <p:spPr>
              <a:xfrm rot="10800000" flipV="1">
                <a:off x="1081248" y="5927706"/>
                <a:ext cx="121860" cy="4738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13" name="円/楕円 27"/>
              <p:cNvSpPr/>
              <p:nvPr/>
            </p:nvSpPr>
            <p:spPr>
              <a:xfrm rot="10800000" flipV="1">
                <a:off x="1438116" y="5927706"/>
                <a:ext cx="121860" cy="4738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446" name="グループ化 1445"/>
          <p:cNvGrpSpPr/>
          <p:nvPr/>
        </p:nvGrpSpPr>
        <p:grpSpPr>
          <a:xfrm>
            <a:off x="6066050" y="5255042"/>
            <a:ext cx="1548013" cy="1062212"/>
            <a:chOff x="6381955" y="4242374"/>
            <a:chExt cx="2001560" cy="1373426"/>
          </a:xfrm>
        </p:grpSpPr>
        <p:grpSp>
          <p:nvGrpSpPr>
            <p:cNvPr id="1447" name="グループ化 1446"/>
            <p:cNvGrpSpPr/>
            <p:nvPr/>
          </p:nvGrpSpPr>
          <p:grpSpPr>
            <a:xfrm>
              <a:off x="6381955" y="4623274"/>
              <a:ext cx="2001560" cy="992526"/>
              <a:chOff x="4935157" y="965975"/>
              <a:chExt cx="2891520" cy="1433836"/>
            </a:xfrm>
          </p:grpSpPr>
          <p:sp>
            <p:nvSpPr>
              <p:cNvPr id="1467" name="片側の 2 つの角を丸めた四角形 1466"/>
              <p:cNvSpPr/>
              <p:nvPr/>
            </p:nvSpPr>
            <p:spPr>
              <a:xfrm>
                <a:off x="5726958" y="965976"/>
                <a:ext cx="1303020" cy="878840"/>
              </a:xfrm>
              <a:prstGeom prst="round2SameRect">
                <a:avLst>
                  <a:gd name="adj1" fmla="val 22549"/>
                  <a:gd name="adj2" fmla="val 0"/>
                </a:avLst>
              </a:prstGeom>
              <a:pattFill prst="lgConfetti">
                <a:fgClr>
                  <a:srgbClr val="C00000"/>
                </a:fgClr>
                <a:bgClr>
                  <a:srgbClr val="FF3300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68" name="二等辺三角形 1467"/>
              <p:cNvSpPr/>
              <p:nvPr/>
            </p:nvSpPr>
            <p:spPr>
              <a:xfrm rot="10800000">
                <a:off x="6179399" y="1105932"/>
                <a:ext cx="413379" cy="432813"/>
              </a:xfrm>
              <a:prstGeom prst="triangl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469" name="グループ化 1468"/>
              <p:cNvGrpSpPr/>
              <p:nvPr/>
            </p:nvGrpSpPr>
            <p:grpSpPr>
              <a:xfrm>
                <a:off x="5983171" y="965975"/>
                <a:ext cx="799974" cy="624083"/>
                <a:chOff x="5559551" y="2748280"/>
                <a:chExt cx="799974" cy="766188"/>
              </a:xfrm>
              <a:pattFill prst="lgCheck">
                <a:fgClr>
                  <a:srgbClr val="FF0000"/>
                </a:fgClr>
                <a:bgClr>
                  <a:srgbClr val="FF99CC"/>
                </a:bgClr>
              </a:pattFill>
            </p:grpSpPr>
            <p:sp>
              <p:nvSpPr>
                <p:cNvPr id="1490" name="フリーフォーム 1489"/>
                <p:cNvSpPr/>
                <p:nvPr/>
              </p:nvSpPr>
              <p:spPr>
                <a:xfrm flipH="1">
                  <a:off x="5559551" y="2748280"/>
                  <a:ext cx="431520" cy="744252"/>
                </a:xfrm>
                <a:custGeom>
                  <a:avLst/>
                  <a:gdLst>
                    <a:gd name="connsiteX0" fmla="*/ 431520 w 431520"/>
                    <a:gd name="connsiteY0" fmla="*/ 0 h 744252"/>
                    <a:gd name="connsiteX1" fmla="*/ 251110 w 431520"/>
                    <a:gd name="connsiteY1" fmla="*/ 0 h 744252"/>
                    <a:gd name="connsiteX2" fmla="*/ 0 w 431520"/>
                    <a:gd name="connsiteY2" fmla="*/ 559979 h 744252"/>
                    <a:gd name="connsiteX3" fmla="*/ 97777 w 431520"/>
                    <a:gd name="connsiteY3" fmla="*/ 744252 h 744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1520" h="744252">
                      <a:moveTo>
                        <a:pt x="431520" y="0"/>
                      </a:moveTo>
                      <a:lnTo>
                        <a:pt x="251110" y="0"/>
                      </a:lnTo>
                      <a:lnTo>
                        <a:pt x="0" y="559979"/>
                      </a:lnTo>
                      <a:lnTo>
                        <a:pt x="97777" y="744252"/>
                      </a:lnTo>
                      <a:close/>
                    </a:path>
                  </a:pathLst>
                </a:custGeom>
                <a:pattFill prst="lgConfetti">
                  <a:fgClr>
                    <a:srgbClr val="C00000"/>
                  </a:fgClr>
                  <a:bgClr>
                    <a:srgbClr val="FF3300"/>
                  </a:bgClr>
                </a:patt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91" name="平行四辺形 1490"/>
                <p:cNvSpPr/>
                <p:nvPr/>
              </p:nvSpPr>
              <p:spPr>
                <a:xfrm>
                  <a:off x="5835535" y="2748280"/>
                  <a:ext cx="523990" cy="766188"/>
                </a:xfrm>
                <a:prstGeom prst="parallelogram">
                  <a:avLst>
                    <a:gd name="adj" fmla="val 65570"/>
                  </a:avLst>
                </a:prstGeom>
                <a:pattFill prst="lgConfetti">
                  <a:fgClr>
                    <a:srgbClr val="C00000"/>
                  </a:fgClr>
                  <a:bgClr>
                    <a:srgbClr val="FF3300"/>
                  </a:bgClr>
                </a:patt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470" name="角丸四角形 1469"/>
              <p:cNvSpPr/>
              <p:nvPr/>
            </p:nvSpPr>
            <p:spPr>
              <a:xfrm>
                <a:off x="5618625" y="1501970"/>
                <a:ext cx="1519686" cy="517796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71" name="角丸四角形 1470"/>
              <p:cNvSpPr/>
              <p:nvPr/>
            </p:nvSpPr>
            <p:spPr>
              <a:xfrm>
                <a:off x="5618625" y="1647162"/>
                <a:ext cx="1519686" cy="517796"/>
              </a:xfrm>
              <a:prstGeom prst="roundRect">
                <a:avLst>
                  <a:gd name="adj" fmla="val 50000"/>
                </a:avLst>
              </a:prstGeom>
              <a:solidFill>
                <a:srgbClr val="5B9BD5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72" name="角丸四角形 1471"/>
              <p:cNvSpPr/>
              <p:nvPr/>
            </p:nvSpPr>
            <p:spPr>
              <a:xfrm>
                <a:off x="5761066" y="1646239"/>
                <a:ext cx="1234804" cy="58622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73" name="角丸四角形 1472"/>
              <p:cNvSpPr/>
              <p:nvPr/>
            </p:nvSpPr>
            <p:spPr>
              <a:xfrm>
                <a:off x="5997952" y="1646239"/>
                <a:ext cx="761032" cy="586222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74" name="角丸四角形 1473"/>
              <p:cNvSpPr/>
              <p:nvPr/>
            </p:nvSpPr>
            <p:spPr>
              <a:xfrm>
                <a:off x="6186396" y="1646239"/>
                <a:ext cx="406383" cy="58622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475" name="グループ化 1474"/>
              <p:cNvGrpSpPr/>
              <p:nvPr/>
            </p:nvGrpSpPr>
            <p:grpSpPr>
              <a:xfrm>
                <a:off x="5828277" y="2100109"/>
                <a:ext cx="1094261" cy="299702"/>
                <a:chOff x="2610657" y="3882413"/>
                <a:chExt cx="1094261" cy="299702"/>
              </a:xfrm>
              <a:solidFill>
                <a:srgbClr val="FFCC99"/>
              </a:solidFill>
            </p:grpSpPr>
            <p:grpSp>
              <p:nvGrpSpPr>
                <p:cNvPr id="1478" name="グループ化 1477"/>
                <p:cNvGrpSpPr/>
                <p:nvPr/>
              </p:nvGrpSpPr>
              <p:grpSpPr>
                <a:xfrm rot="20656335">
                  <a:off x="2610657" y="3882413"/>
                  <a:ext cx="562546" cy="299702"/>
                  <a:chOff x="1271282" y="4221958"/>
                  <a:chExt cx="903520" cy="404758"/>
                </a:xfrm>
                <a:grpFill/>
              </p:grpSpPr>
              <p:sp>
                <p:nvSpPr>
                  <p:cNvPr id="1485" name="円/楕円 31"/>
                  <p:cNvSpPr/>
                  <p:nvPr/>
                </p:nvSpPr>
                <p:spPr>
                  <a:xfrm>
                    <a:off x="1271282" y="4221958"/>
                    <a:ext cx="660044" cy="325835"/>
                  </a:xfrm>
                  <a:custGeom>
                    <a:avLst/>
                    <a:gdLst>
                      <a:gd name="connsiteX0" fmla="*/ 0 w 921543"/>
                      <a:gd name="connsiteY0" fmla="*/ 227390 h 454780"/>
                      <a:gd name="connsiteX1" fmla="*/ 460772 w 921543"/>
                      <a:gd name="connsiteY1" fmla="*/ 0 h 454780"/>
                      <a:gd name="connsiteX2" fmla="*/ 921544 w 921543"/>
                      <a:gd name="connsiteY2" fmla="*/ 227390 h 454780"/>
                      <a:gd name="connsiteX3" fmla="*/ 460772 w 921543"/>
                      <a:gd name="connsiteY3" fmla="*/ 454780 h 454780"/>
                      <a:gd name="connsiteX4" fmla="*/ 0 w 921543"/>
                      <a:gd name="connsiteY4" fmla="*/ 227390 h 454780"/>
                      <a:gd name="connsiteX0" fmla="*/ 35 w 921579"/>
                      <a:gd name="connsiteY0" fmla="*/ 227390 h 340824"/>
                      <a:gd name="connsiteX1" fmla="*/ 460807 w 921579"/>
                      <a:gd name="connsiteY1" fmla="*/ 0 h 340824"/>
                      <a:gd name="connsiteX2" fmla="*/ 921579 w 921579"/>
                      <a:gd name="connsiteY2" fmla="*/ 227390 h 340824"/>
                      <a:gd name="connsiteX3" fmla="*/ 479857 w 921579"/>
                      <a:gd name="connsiteY3" fmla="*/ 340480 h 340824"/>
                      <a:gd name="connsiteX4" fmla="*/ 35 w 921579"/>
                      <a:gd name="connsiteY4" fmla="*/ 227390 h 340824"/>
                      <a:gd name="connsiteX0" fmla="*/ 35 w 921579"/>
                      <a:gd name="connsiteY0" fmla="*/ 227390 h 358777"/>
                      <a:gd name="connsiteX1" fmla="*/ 460807 w 921579"/>
                      <a:gd name="connsiteY1" fmla="*/ 0 h 358777"/>
                      <a:gd name="connsiteX2" fmla="*/ 921579 w 921579"/>
                      <a:gd name="connsiteY2" fmla="*/ 227390 h 358777"/>
                      <a:gd name="connsiteX3" fmla="*/ 479857 w 921579"/>
                      <a:gd name="connsiteY3" fmla="*/ 340480 h 358777"/>
                      <a:gd name="connsiteX4" fmla="*/ 35 w 921579"/>
                      <a:gd name="connsiteY4" fmla="*/ 227390 h 358777"/>
                      <a:gd name="connsiteX0" fmla="*/ 24 w 888230"/>
                      <a:gd name="connsiteY0" fmla="*/ 227501 h 350077"/>
                      <a:gd name="connsiteX1" fmla="*/ 460796 w 888230"/>
                      <a:gd name="connsiteY1" fmla="*/ 111 h 350077"/>
                      <a:gd name="connsiteX2" fmla="*/ 888230 w 888230"/>
                      <a:gd name="connsiteY2" fmla="*/ 258458 h 350077"/>
                      <a:gd name="connsiteX3" fmla="*/ 479846 w 888230"/>
                      <a:gd name="connsiteY3" fmla="*/ 340591 h 350077"/>
                      <a:gd name="connsiteX4" fmla="*/ 24 w 888230"/>
                      <a:gd name="connsiteY4" fmla="*/ 227501 h 350077"/>
                      <a:gd name="connsiteX0" fmla="*/ 33 w 888239"/>
                      <a:gd name="connsiteY0" fmla="*/ 228482 h 351058"/>
                      <a:gd name="connsiteX1" fmla="*/ 460805 w 888239"/>
                      <a:gd name="connsiteY1" fmla="*/ 1092 h 351058"/>
                      <a:gd name="connsiteX2" fmla="*/ 888239 w 888239"/>
                      <a:gd name="connsiteY2" fmla="*/ 259439 h 351058"/>
                      <a:gd name="connsiteX3" fmla="*/ 479855 w 888239"/>
                      <a:gd name="connsiteY3" fmla="*/ 341572 h 351058"/>
                      <a:gd name="connsiteX4" fmla="*/ 33 w 888239"/>
                      <a:gd name="connsiteY4" fmla="*/ 228482 h 351058"/>
                      <a:gd name="connsiteX0" fmla="*/ 21 w 921564"/>
                      <a:gd name="connsiteY0" fmla="*/ 218063 h 350850"/>
                      <a:gd name="connsiteX1" fmla="*/ 494130 w 921564"/>
                      <a:gd name="connsiteY1" fmla="*/ 198 h 350850"/>
                      <a:gd name="connsiteX2" fmla="*/ 921564 w 921564"/>
                      <a:gd name="connsiteY2" fmla="*/ 258545 h 350850"/>
                      <a:gd name="connsiteX3" fmla="*/ 513180 w 921564"/>
                      <a:gd name="connsiteY3" fmla="*/ 340678 h 350850"/>
                      <a:gd name="connsiteX4" fmla="*/ 21 w 921564"/>
                      <a:gd name="connsiteY4" fmla="*/ 218063 h 350850"/>
                      <a:gd name="connsiteX0" fmla="*/ 34 w 921577"/>
                      <a:gd name="connsiteY0" fmla="*/ 218057 h 331822"/>
                      <a:gd name="connsiteX1" fmla="*/ 494143 w 921577"/>
                      <a:gd name="connsiteY1" fmla="*/ 192 h 331822"/>
                      <a:gd name="connsiteX2" fmla="*/ 921577 w 921577"/>
                      <a:gd name="connsiteY2" fmla="*/ 258539 h 331822"/>
                      <a:gd name="connsiteX3" fmla="*/ 517955 w 921577"/>
                      <a:gd name="connsiteY3" fmla="*/ 304954 h 331822"/>
                      <a:gd name="connsiteX4" fmla="*/ 34 w 921577"/>
                      <a:gd name="connsiteY4" fmla="*/ 218057 h 331822"/>
                      <a:gd name="connsiteX0" fmla="*/ 34 w 921577"/>
                      <a:gd name="connsiteY0" fmla="*/ 218057 h 342993"/>
                      <a:gd name="connsiteX1" fmla="*/ 494143 w 921577"/>
                      <a:gd name="connsiteY1" fmla="*/ 192 h 342993"/>
                      <a:gd name="connsiteX2" fmla="*/ 921577 w 921577"/>
                      <a:gd name="connsiteY2" fmla="*/ 258539 h 342993"/>
                      <a:gd name="connsiteX3" fmla="*/ 517955 w 921577"/>
                      <a:gd name="connsiteY3" fmla="*/ 304954 h 342993"/>
                      <a:gd name="connsiteX4" fmla="*/ 34 w 921577"/>
                      <a:gd name="connsiteY4" fmla="*/ 218057 h 342993"/>
                      <a:gd name="connsiteX0" fmla="*/ 22 w 921565"/>
                      <a:gd name="connsiteY0" fmla="*/ 218046 h 318209"/>
                      <a:gd name="connsiteX1" fmla="*/ 494131 w 921565"/>
                      <a:gd name="connsiteY1" fmla="*/ 181 h 318209"/>
                      <a:gd name="connsiteX2" fmla="*/ 921565 w 921565"/>
                      <a:gd name="connsiteY2" fmla="*/ 258528 h 318209"/>
                      <a:gd name="connsiteX3" fmla="*/ 513180 w 921565"/>
                      <a:gd name="connsiteY3" fmla="*/ 240649 h 318209"/>
                      <a:gd name="connsiteX4" fmla="*/ 22 w 921565"/>
                      <a:gd name="connsiteY4" fmla="*/ 218046 h 318209"/>
                      <a:gd name="connsiteX0" fmla="*/ 22 w 921565"/>
                      <a:gd name="connsiteY0" fmla="*/ 218046 h 340268"/>
                      <a:gd name="connsiteX1" fmla="*/ 494131 w 921565"/>
                      <a:gd name="connsiteY1" fmla="*/ 181 h 340268"/>
                      <a:gd name="connsiteX2" fmla="*/ 921565 w 921565"/>
                      <a:gd name="connsiteY2" fmla="*/ 258528 h 340268"/>
                      <a:gd name="connsiteX3" fmla="*/ 513180 w 921565"/>
                      <a:gd name="connsiteY3" fmla="*/ 240649 h 340268"/>
                      <a:gd name="connsiteX4" fmla="*/ 22 w 921565"/>
                      <a:gd name="connsiteY4" fmla="*/ 218046 h 340268"/>
                      <a:gd name="connsiteX0" fmla="*/ 2 w 921545"/>
                      <a:gd name="connsiteY0" fmla="*/ 220424 h 342646"/>
                      <a:gd name="connsiteX1" fmla="*/ 517923 w 921545"/>
                      <a:gd name="connsiteY1" fmla="*/ 178 h 342646"/>
                      <a:gd name="connsiteX2" fmla="*/ 921545 w 921545"/>
                      <a:gd name="connsiteY2" fmla="*/ 260906 h 342646"/>
                      <a:gd name="connsiteX3" fmla="*/ 513160 w 921545"/>
                      <a:gd name="connsiteY3" fmla="*/ 243027 h 342646"/>
                      <a:gd name="connsiteX4" fmla="*/ 2 w 921545"/>
                      <a:gd name="connsiteY4" fmla="*/ 220424 h 342646"/>
                      <a:gd name="connsiteX0" fmla="*/ 2 w 921545"/>
                      <a:gd name="connsiteY0" fmla="*/ 220288 h 342510"/>
                      <a:gd name="connsiteX1" fmla="*/ 517923 w 921545"/>
                      <a:gd name="connsiteY1" fmla="*/ 42 h 342510"/>
                      <a:gd name="connsiteX2" fmla="*/ 921545 w 921545"/>
                      <a:gd name="connsiteY2" fmla="*/ 260770 h 342510"/>
                      <a:gd name="connsiteX3" fmla="*/ 513160 w 921545"/>
                      <a:gd name="connsiteY3" fmla="*/ 242891 h 342510"/>
                      <a:gd name="connsiteX4" fmla="*/ 2 w 921545"/>
                      <a:gd name="connsiteY4" fmla="*/ 220288 h 342510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4449 w 749804"/>
                      <a:gd name="connsiteY0" fmla="*/ 93794 h 375291"/>
                      <a:gd name="connsiteX1" fmla="*/ 346182 w 749804"/>
                      <a:gd name="connsiteY1" fmla="*/ 32823 h 375291"/>
                      <a:gd name="connsiteX2" fmla="*/ 749804 w 749804"/>
                      <a:gd name="connsiteY2" fmla="*/ 293551 h 375291"/>
                      <a:gd name="connsiteX3" fmla="*/ 341419 w 749804"/>
                      <a:gd name="connsiteY3" fmla="*/ 275672 h 375291"/>
                      <a:gd name="connsiteX4" fmla="*/ 4449 w 749804"/>
                      <a:gd name="connsiteY4" fmla="*/ 93794 h 3752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49804" h="375291">
                        <a:moveTo>
                          <a:pt x="4449" y="93794"/>
                        </a:moveTo>
                        <a:cubicBezTo>
                          <a:pt x="42730" y="-76323"/>
                          <a:pt x="92579" y="37982"/>
                          <a:pt x="346182" y="32823"/>
                        </a:cubicBezTo>
                        <a:cubicBezTo>
                          <a:pt x="599785" y="27664"/>
                          <a:pt x="749804" y="167967"/>
                          <a:pt x="749804" y="293551"/>
                        </a:cubicBezTo>
                        <a:cubicBezTo>
                          <a:pt x="749804" y="419135"/>
                          <a:pt x="499772" y="389575"/>
                          <a:pt x="341419" y="275672"/>
                        </a:cubicBezTo>
                        <a:cubicBezTo>
                          <a:pt x="183066" y="161769"/>
                          <a:pt x="-33832" y="263911"/>
                          <a:pt x="4449" y="93794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86" name="円/楕円 32"/>
                  <p:cNvSpPr/>
                  <p:nvPr/>
                </p:nvSpPr>
                <p:spPr>
                  <a:xfrm rot="1534639">
                    <a:off x="1822236" y="4405820"/>
                    <a:ext cx="342707" cy="11986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87" name="円/楕円 32"/>
                  <p:cNvSpPr/>
                  <p:nvPr/>
                </p:nvSpPr>
                <p:spPr>
                  <a:xfrm rot="1295949">
                    <a:off x="1787329" y="4444971"/>
                    <a:ext cx="387473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88" name="円/楕円 32"/>
                  <p:cNvSpPr/>
                  <p:nvPr/>
                </p:nvSpPr>
                <p:spPr>
                  <a:xfrm rot="1011749">
                    <a:off x="1756613" y="4466338"/>
                    <a:ext cx="352424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89" name="円/楕円 32"/>
                  <p:cNvSpPr/>
                  <p:nvPr/>
                </p:nvSpPr>
                <p:spPr>
                  <a:xfrm rot="1011749">
                    <a:off x="1714531" y="4491696"/>
                    <a:ext cx="247156" cy="13502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479" name="グループ化 1478"/>
                <p:cNvGrpSpPr/>
                <p:nvPr/>
              </p:nvGrpSpPr>
              <p:grpSpPr>
                <a:xfrm rot="943665" flipH="1">
                  <a:off x="3142372" y="3882413"/>
                  <a:ext cx="562546" cy="299702"/>
                  <a:chOff x="1271282" y="4221958"/>
                  <a:chExt cx="903520" cy="404758"/>
                </a:xfrm>
                <a:grpFill/>
              </p:grpSpPr>
              <p:sp>
                <p:nvSpPr>
                  <p:cNvPr id="1480" name="円/楕円 31"/>
                  <p:cNvSpPr/>
                  <p:nvPr/>
                </p:nvSpPr>
                <p:spPr>
                  <a:xfrm>
                    <a:off x="1271282" y="4221958"/>
                    <a:ext cx="660044" cy="325835"/>
                  </a:xfrm>
                  <a:custGeom>
                    <a:avLst/>
                    <a:gdLst>
                      <a:gd name="connsiteX0" fmla="*/ 0 w 921543"/>
                      <a:gd name="connsiteY0" fmla="*/ 227390 h 454780"/>
                      <a:gd name="connsiteX1" fmla="*/ 460772 w 921543"/>
                      <a:gd name="connsiteY1" fmla="*/ 0 h 454780"/>
                      <a:gd name="connsiteX2" fmla="*/ 921544 w 921543"/>
                      <a:gd name="connsiteY2" fmla="*/ 227390 h 454780"/>
                      <a:gd name="connsiteX3" fmla="*/ 460772 w 921543"/>
                      <a:gd name="connsiteY3" fmla="*/ 454780 h 454780"/>
                      <a:gd name="connsiteX4" fmla="*/ 0 w 921543"/>
                      <a:gd name="connsiteY4" fmla="*/ 227390 h 454780"/>
                      <a:gd name="connsiteX0" fmla="*/ 35 w 921579"/>
                      <a:gd name="connsiteY0" fmla="*/ 227390 h 340824"/>
                      <a:gd name="connsiteX1" fmla="*/ 460807 w 921579"/>
                      <a:gd name="connsiteY1" fmla="*/ 0 h 340824"/>
                      <a:gd name="connsiteX2" fmla="*/ 921579 w 921579"/>
                      <a:gd name="connsiteY2" fmla="*/ 227390 h 340824"/>
                      <a:gd name="connsiteX3" fmla="*/ 479857 w 921579"/>
                      <a:gd name="connsiteY3" fmla="*/ 340480 h 340824"/>
                      <a:gd name="connsiteX4" fmla="*/ 35 w 921579"/>
                      <a:gd name="connsiteY4" fmla="*/ 227390 h 340824"/>
                      <a:gd name="connsiteX0" fmla="*/ 35 w 921579"/>
                      <a:gd name="connsiteY0" fmla="*/ 227390 h 358777"/>
                      <a:gd name="connsiteX1" fmla="*/ 460807 w 921579"/>
                      <a:gd name="connsiteY1" fmla="*/ 0 h 358777"/>
                      <a:gd name="connsiteX2" fmla="*/ 921579 w 921579"/>
                      <a:gd name="connsiteY2" fmla="*/ 227390 h 358777"/>
                      <a:gd name="connsiteX3" fmla="*/ 479857 w 921579"/>
                      <a:gd name="connsiteY3" fmla="*/ 340480 h 358777"/>
                      <a:gd name="connsiteX4" fmla="*/ 35 w 921579"/>
                      <a:gd name="connsiteY4" fmla="*/ 227390 h 358777"/>
                      <a:gd name="connsiteX0" fmla="*/ 24 w 888230"/>
                      <a:gd name="connsiteY0" fmla="*/ 227501 h 350077"/>
                      <a:gd name="connsiteX1" fmla="*/ 460796 w 888230"/>
                      <a:gd name="connsiteY1" fmla="*/ 111 h 350077"/>
                      <a:gd name="connsiteX2" fmla="*/ 888230 w 888230"/>
                      <a:gd name="connsiteY2" fmla="*/ 258458 h 350077"/>
                      <a:gd name="connsiteX3" fmla="*/ 479846 w 888230"/>
                      <a:gd name="connsiteY3" fmla="*/ 340591 h 350077"/>
                      <a:gd name="connsiteX4" fmla="*/ 24 w 888230"/>
                      <a:gd name="connsiteY4" fmla="*/ 227501 h 350077"/>
                      <a:gd name="connsiteX0" fmla="*/ 33 w 888239"/>
                      <a:gd name="connsiteY0" fmla="*/ 228482 h 351058"/>
                      <a:gd name="connsiteX1" fmla="*/ 460805 w 888239"/>
                      <a:gd name="connsiteY1" fmla="*/ 1092 h 351058"/>
                      <a:gd name="connsiteX2" fmla="*/ 888239 w 888239"/>
                      <a:gd name="connsiteY2" fmla="*/ 259439 h 351058"/>
                      <a:gd name="connsiteX3" fmla="*/ 479855 w 888239"/>
                      <a:gd name="connsiteY3" fmla="*/ 341572 h 351058"/>
                      <a:gd name="connsiteX4" fmla="*/ 33 w 888239"/>
                      <a:gd name="connsiteY4" fmla="*/ 228482 h 351058"/>
                      <a:gd name="connsiteX0" fmla="*/ 21 w 921564"/>
                      <a:gd name="connsiteY0" fmla="*/ 218063 h 350850"/>
                      <a:gd name="connsiteX1" fmla="*/ 494130 w 921564"/>
                      <a:gd name="connsiteY1" fmla="*/ 198 h 350850"/>
                      <a:gd name="connsiteX2" fmla="*/ 921564 w 921564"/>
                      <a:gd name="connsiteY2" fmla="*/ 258545 h 350850"/>
                      <a:gd name="connsiteX3" fmla="*/ 513180 w 921564"/>
                      <a:gd name="connsiteY3" fmla="*/ 340678 h 350850"/>
                      <a:gd name="connsiteX4" fmla="*/ 21 w 921564"/>
                      <a:gd name="connsiteY4" fmla="*/ 218063 h 350850"/>
                      <a:gd name="connsiteX0" fmla="*/ 34 w 921577"/>
                      <a:gd name="connsiteY0" fmla="*/ 218057 h 331822"/>
                      <a:gd name="connsiteX1" fmla="*/ 494143 w 921577"/>
                      <a:gd name="connsiteY1" fmla="*/ 192 h 331822"/>
                      <a:gd name="connsiteX2" fmla="*/ 921577 w 921577"/>
                      <a:gd name="connsiteY2" fmla="*/ 258539 h 331822"/>
                      <a:gd name="connsiteX3" fmla="*/ 517955 w 921577"/>
                      <a:gd name="connsiteY3" fmla="*/ 304954 h 331822"/>
                      <a:gd name="connsiteX4" fmla="*/ 34 w 921577"/>
                      <a:gd name="connsiteY4" fmla="*/ 218057 h 331822"/>
                      <a:gd name="connsiteX0" fmla="*/ 34 w 921577"/>
                      <a:gd name="connsiteY0" fmla="*/ 218057 h 342993"/>
                      <a:gd name="connsiteX1" fmla="*/ 494143 w 921577"/>
                      <a:gd name="connsiteY1" fmla="*/ 192 h 342993"/>
                      <a:gd name="connsiteX2" fmla="*/ 921577 w 921577"/>
                      <a:gd name="connsiteY2" fmla="*/ 258539 h 342993"/>
                      <a:gd name="connsiteX3" fmla="*/ 517955 w 921577"/>
                      <a:gd name="connsiteY3" fmla="*/ 304954 h 342993"/>
                      <a:gd name="connsiteX4" fmla="*/ 34 w 921577"/>
                      <a:gd name="connsiteY4" fmla="*/ 218057 h 342993"/>
                      <a:gd name="connsiteX0" fmla="*/ 22 w 921565"/>
                      <a:gd name="connsiteY0" fmla="*/ 218046 h 318209"/>
                      <a:gd name="connsiteX1" fmla="*/ 494131 w 921565"/>
                      <a:gd name="connsiteY1" fmla="*/ 181 h 318209"/>
                      <a:gd name="connsiteX2" fmla="*/ 921565 w 921565"/>
                      <a:gd name="connsiteY2" fmla="*/ 258528 h 318209"/>
                      <a:gd name="connsiteX3" fmla="*/ 513180 w 921565"/>
                      <a:gd name="connsiteY3" fmla="*/ 240649 h 318209"/>
                      <a:gd name="connsiteX4" fmla="*/ 22 w 921565"/>
                      <a:gd name="connsiteY4" fmla="*/ 218046 h 318209"/>
                      <a:gd name="connsiteX0" fmla="*/ 22 w 921565"/>
                      <a:gd name="connsiteY0" fmla="*/ 218046 h 340268"/>
                      <a:gd name="connsiteX1" fmla="*/ 494131 w 921565"/>
                      <a:gd name="connsiteY1" fmla="*/ 181 h 340268"/>
                      <a:gd name="connsiteX2" fmla="*/ 921565 w 921565"/>
                      <a:gd name="connsiteY2" fmla="*/ 258528 h 340268"/>
                      <a:gd name="connsiteX3" fmla="*/ 513180 w 921565"/>
                      <a:gd name="connsiteY3" fmla="*/ 240649 h 340268"/>
                      <a:gd name="connsiteX4" fmla="*/ 22 w 921565"/>
                      <a:gd name="connsiteY4" fmla="*/ 218046 h 340268"/>
                      <a:gd name="connsiteX0" fmla="*/ 2 w 921545"/>
                      <a:gd name="connsiteY0" fmla="*/ 220424 h 342646"/>
                      <a:gd name="connsiteX1" fmla="*/ 517923 w 921545"/>
                      <a:gd name="connsiteY1" fmla="*/ 178 h 342646"/>
                      <a:gd name="connsiteX2" fmla="*/ 921545 w 921545"/>
                      <a:gd name="connsiteY2" fmla="*/ 260906 h 342646"/>
                      <a:gd name="connsiteX3" fmla="*/ 513160 w 921545"/>
                      <a:gd name="connsiteY3" fmla="*/ 243027 h 342646"/>
                      <a:gd name="connsiteX4" fmla="*/ 2 w 921545"/>
                      <a:gd name="connsiteY4" fmla="*/ 220424 h 342646"/>
                      <a:gd name="connsiteX0" fmla="*/ 2 w 921545"/>
                      <a:gd name="connsiteY0" fmla="*/ 220288 h 342510"/>
                      <a:gd name="connsiteX1" fmla="*/ 517923 w 921545"/>
                      <a:gd name="connsiteY1" fmla="*/ 42 h 342510"/>
                      <a:gd name="connsiteX2" fmla="*/ 921545 w 921545"/>
                      <a:gd name="connsiteY2" fmla="*/ 260770 h 342510"/>
                      <a:gd name="connsiteX3" fmla="*/ 513160 w 921545"/>
                      <a:gd name="connsiteY3" fmla="*/ 242891 h 342510"/>
                      <a:gd name="connsiteX4" fmla="*/ 2 w 921545"/>
                      <a:gd name="connsiteY4" fmla="*/ 220288 h 342510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2 w 921545"/>
                      <a:gd name="connsiteY0" fmla="*/ 220384 h 342606"/>
                      <a:gd name="connsiteX1" fmla="*/ 517923 w 921545"/>
                      <a:gd name="connsiteY1" fmla="*/ 138 h 342606"/>
                      <a:gd name="connsiteX2" fmla="*/ 921545 w 921545"/>
                      <a:gd name="connsiteY2" fmla="*/ 260866 h 342606"/>
                      <a:gd name="connsiteX3" fmla="*/ 513160 w 921545"/>
                      <a:gd name="connsiteY3" fmla="*/ 242987 h 342606"/>
                      <a:gd name="connsiteX4" fmla="*/ 2 w 921545"/>
                      <a:gd name="connsiteY4" fmla="*/ 220384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3 w 745358"/>
                      <a:gd name="connsiteY0" fmla="*/ 61109 h 342606"/>
                      <a:gd name="connsiteX1" fmla="*/ 341736 w 745358"/>
                      <a:gd name="connsiteY1" fmla="*/ 138 h 342606"/>
                      <a:gd name="connsiteX2" fmla="*/ 745358 w 745358"/>
                      <a:gd name="connsiteY2" fmla="*/ 260866 h 342606"/>
                      <a:gd name="connsiteX3" fmla="*/ 336973 w 745358"/>
                      <a:gd name="connsiteY3" fmla="*/ 242987 h 342606"/>
                      <a:gd name="connsiteX4" fmla="*/ 3 w 745358"/>
                      <a:gd name="connsiteY4" fmla="*/ 61109 h 342606"/>
                      <a:gd name="connsiteX0" fmla="*/ 4449 w 749804"/>
                      <a:gd name="connsiteY0" fmla="*/ 93794 h 375291"/>
                      <a:gd name="connsiteX1" fmla="*/ 346182 w 749804"/>
                      <a:gd name="connsiteY1" fmla="*/ 32823 h 375291"/>
                      <a:gd name="connsiteX2" fmla="*/ 749804 w 749804"/>
                      <a:gd name="connsiteY2" fmla="*/ 293551 h 375291"/>
                      <a:gd name="connsiteX3" fmla="*/ 341419 w 749804"/>
                      <a:gd name="connsiteY3" fmla="*/ 275672 h 375291"/>
                      <a:gd name="connsiteX4" fmla="*/ 4449 w 749804"/>
                      <a:gd name="connsiteY4" fmla="*/ 93794 h 3752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49804" h="375291">
                        <a:moveTo>
                          <a:pt x="4449" y="93794"/>
                        </a:moveTo>
                        <a:cubicBezTo>
                          <a:pt x="42730" y="-76323"/>
                          <a:pt x="92579" y="37982"/>
                          <a:pt x="346182" y="32823"/>
                        </a:cubicBezTo>
                        <a:cubicBezTo>
                          <a:pt x="599785" y="27664"/>
                          <a:pt x="749804" y="167967"/>
                          <a:pt x="749804" y="293551"/>
                        </a:cubicBezTo>
                        <a:cubicBezTo>
                          <a:pt x="749804" y="419135"/>
                          <a:pt x="499772" y="389575"/>
                          <a:pt x="341419" y="275672"/>
                        </a:cubicBezTo>
                        <a:cubicBezTo>
                          <a:pt x="183066" y="161769"/>
                          <a:pt x="-33832" y="263911"/>
                          <a:pt x="4449" y="93794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81" name="円/楕円 32"/>
                  <p:cNvSpPr/>
                  <p:nvPr/>
                </p:nvSpPr>
                <p:spPr>
                  <a:xfrm rot="1534639">
                    <a:off x="1822236" y="4405820"/>
                    <a:ext cx="342707" cy="11986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82" name="円/楕円 32"/>
                  <p:cNvSpPr/>
                  <p:nvPr/>
                </p:nvSpPr>
                <p:spPr>
                  <a:xfrm rot="1295949">
                    <a:off x="1787329" y="4444971"/>
                    <a:ext cx="387473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83" name="円/楕円 32"/>
                  <p:cNvSpPr/>
                  <p:nvPr/>
                </p:nvSpPr>
                <p:spPr>
                  <a:xfrm rot="1011749">
                    <a:off x="1756613" y="4466338"/>
                    <a:ext cx="352424" cy="155258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84" name="円/楕円 32"/>
                  <p:cNvSpPr/>
                  <p:nvPr/>
                </p:nvSpPr>
                <p:spPr>
                  <a:xfrm rot="1011749">
                    <a:off x="1714531" y="4491696"/>
                    <a:ext cx="247156" cy="135020"/>
                  </a:xfrm>
                  <a:custGeom>
                    <a:avLst/>
                    <a:gdLst>
                      <a:gd name="connsiteX0" fmla="*/ 0 w 481013"/>
                      <a:gd name="connsiteY0" fmla="*/ 51601 h 103201"/>
                      <a:gd name="connsiteX1" fmla="*/ 240507 w 481013"/>
                      <a:gd name="connsiteY1" fmla="*/ 0 h 103201"/>
                      <a:gd name="connsiteX2" fmla="*/ 481014 w 481013"/>
                      <a:gd name="connsiteY2" fmla="*/ 51601 h 103201"/>
                      <a:gd name="connsiteX3" fmla="*/ 240507 w 481013"/>
                      <a:gd name="connsiteY3" fmla="*/ 103202 h 103201"/>
                      <a:gd name="connsiteX4" fmla="*/ 0 w 481013"/>
                      <a:gd name="connsiteY4" fmla="*/ 51601 h 103201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81014"/>
                      <a:gd name="connsiteY0" fmla="*/ 51601 h 103202"/>
                      <a:gd name="connsiteX1" fmla="*/ 240507 w 481014"/>
                      <a:gd name="connsiteY1" fmla="*/ 0 h 103202"/>
                      <a:gd name="connsiteX2" fmla="*/ 481014 w 481014"/>
                      <a:gd name="connsiteY2" fmla="*/ 51601 h 103202"/>
                      <a:gd name="connsiteX3" fmla="*/ 240507 w 481014"/>
                      <a:gd name="connsiteY3" fmla="*/ 103202 h 103202"/>
                      <a:gd name="connsiteX4" fmla="*/ 0 w 481014"/>
                      <a:gd name="connsiteY4" fmla="*/ 51601 h 103202"/>
                      <a:gd name="connsiteX0" fmla="*/ 0 w 476251"/>
                      <a:gd name="connsiteY0" fmla="*/ 51601 h 134109"/>
                      <a:gd name="connsiteX1" fmla="*/ 240507 w 476251"/>
                      <a:gd name="connsiteY1" fmla="*/ 0 h 134109"/>
                      <a:gd name="connsiteX2" fmla="*/ 476251 w 476251"/>
                      <a:gd name="connsiteY2" fmla="*/ 125419 h 134109"/>
                      <a:gd name="connsiteX3" fmla="*/ 240507 w 476251"/>
                      <a:gd name="connsiteY3" fmla="*/ 103202 h 134109"/>
                      <a:gd name="connsiteX4" fmla="*/ 0 w 476251"/>
                      <a:gd name="connsiteY4" fmla="*/ 51601 h 134109"/>
                      <a:gd name="connsiteX0" fmla="*/ 0 w 480198"/>
                      <a:gd name="connsiteY0" fmla="*/ 51601 h 134109"/>
                      <a:gd name="connsiteX1" fmla="*/ 240507 w 480198"/>
                      <a:gd name="connsiteY1" fmla="*/ 0 h 134109"/>
                      <a:gd name="connsiteX2" fmla="*/ 476251 w 480198"/>
                      <a:gd name="connsiteY2" fmla="*/ 125419 h 134109"/>
                      <a:gd name="connsiteX3" fmla="*/ 240507 w 480198"/>
                      <a:gd name="connsiteY3" fmla="*/ 103202 h 134109"/>
                      <a:gd name="connsiteX4" fmla="*/ 0 w 480198"/>
                      <a:gd name="connsiteY4" fmla="*/ 51601 h 134109"/>
                      <a:gd name="connsiteX0" fmla="*/ 0 w 480198"/>
                      <a:gd name="connsiteY0" fmla="*/ 51601 h 138999"/>
                      <a:gd name="connsiteX1" fmla="*/ 240507 w 480198"/>
                      <a:gd name="connsiteY1" fmla="*/ 0 h 138999"/>
                      <a:gd name="connsiteX2" fmla="*/ 476251 w 480198"/>
                      <a:gd name="connsiteY2" fmla="*/ 125419 h 138999"/>
                      <a:gd name="connsiteX3" fmla="*/ 240507 w 480198"/>
                      <a:gd name="connsiteY3" fmla="*/ 103202 h 138999"/>
                      <a:gd name="connsiteX4" fmla="*/ 0 w 480198"/>
                      <a:gd name="connsiteY4" fmla="*/ 51601 h 138999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0 w 480198"/>
                      <a:gd name="connsiteY0" fmla="*/ 51601 h 137710"/>
                      <a:gd name="connsiteX1" fmla="*/ 240507 w 480198"/>
                      <a:gd name="connsiteY1" fmla="*/ 0 h 137710"/>
                      <a:gd name="connsiteX2" fmla="*/ 476251 w 480198"/>
                      <a:gd name="connsiteY2" fmla="*/ 125419 h 137710"/>
                      <a:gd name="connsiteX3" fmla="*/ 240507 w 480198"/>
                      <a:gd name="connsiteY3" fmla="*/ 93677 h 137710"/>
                      <a:gd name="connsiteX4" fmla="*/ 0 w 480198"/>
                      <a:gd name="connsiteY4" fmla="*/ 51601 h 137710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235"/>
                      <a:gd name="connsiteY0" fmla="*/ 51612 h 137721"/>
                      <a:gd name="connsiteX1" fmla="*/ 240544 w 480235"/>
                      <a:gd name="connsiteY1" fmla="*/ 11 h 137721"/>
                      <a:gd name="connsiteX2" fmla="*/ 476288 w 480235"/>
                      <a:gd name="connsiteY2" fmla="*/ 125430 h 137721"/>
                      <a:gd name="connsiteX3" fmla="*/ 240544 w 480235"/>
                      <a:gd name="connsiteY3" fmla="*/ 93688 h 137721"/>
                      <a:gd name="connsiteX4" fmla="*/ 37 w 480235"/>
                      <a:gd name="connsiteY4" fmla="*/ 51612 h 137721"/>
                      <a:gd name="connsiteX0" fmla="*/ 37 w 480355"/>
                      <a:gd name="connsiteY0" fmla="*/ 65888 h 151997"/>
                      <a:gd name="connsiteX1" fmla="*/ 245306 w 480355"/>
                      <a:gd name="connsiteY1" fmla="*/ 0 h 151997"/>
                      <a:gd name="connsiteX2" fmla="*/ 476288 w 480355"/>
                      <a:gd name="connsiteY2" fmla="*/ 139706 h 151997"/>
                      <a:gd name="connsiteX3" fmla="*/ 240544 w 480355"/>
                      <a:gd name="connsiteY3" fmla="*/ 107964 h 151997"/>
                      <a:gd name="connsiteX4" fmla="*/ 37 w 480355"/>
                      <a:gd name="connsiteY4" fmla="*/ 65888 h 151997"/>
                      <a:gd name="connsiteX0" fmla="*/ 37 w 480609"/>
                      <a:gd name="connsiteY0" fmla="*/ 65888 h 151997"/>
                      <a:gd name="connsiteX1" fmla="*/ 245306 w 480609"/>
                      <a:gd name="connsiteY1" fmla="*/ 0 h 151997"/>
                      <a:gd name="connsiteX2" fmla="*/ 476288 w 480609"/>
                      <a:gd name="connsiteY2" fmla="*/ 139706 h 151997"/>
                      <a:gd name="connsiteX3" fmla="*/ 240544 w 480609"/>
                      <a:gd name="connsiteY3" fmla="*/ 107964 h 151997"/>
                      <a:gd name="connsiteX4" fmla="*/ 37 w 480609"/>
                      <a:gd name="connsiteY4" fmla="*/ 65888 h 151997"/>
                      <a:gd name="connsiteX0" fmla="*/ 49 w 481313"/>
                      <a:gd name="connsiteY0" fmla="*/ 68871 h 154980"/>
                      <a:gd name="connsiteX1" fmla="*/ 245318 w 481313"/>
                      <a:gd name="connsiteY1" fmla="*/ 2983 h 154980"/>
                      <a:gd name="connsiteX2" fmla="*/ 476300 w 481313"/>
                      <a:gd name="connsiteY2" fmla="*/ 142689 h 154980"/>
                      <a:gd name="connsiteX3" fmla="*/ 240556 w 481313"/>
                      <a:gd name="connsiteY3" fmla="*/ 110947 h 154980"/>
                      <a:gd name="connsiteX4" fmla="*/ 49 w 481313"/>
                      <a:gd name="connsiteY4" fmla="*/ 68871 h 154980"/>
                      <a:gd name="connsiteX0" fmla="*/ 49 w 481313"/>
                      <a:gd name="connsiteY0" fmla="*/ 68871 h 153226"/>
                      <a:gd name="connsiteX1" fmla="*/ 245318 w 481313"/>
                      <a:gd name="connsiteY1" fmla="*/ 2983 h 153226"/>
                      <a:gd name="connsiteX2" fmla="*/ 476300 w 481313"/>
                      <a:gd name="connsiteY2" fmla="*/ 142689 h 153226"/>
                      <a:gd name="connsiteX3" fmla="*/ 235793 w 481313"/>
                      <a:gd name="connsiteY3" fmla="*/ 94278 h 153226"/>
                      <a:gd name="connsiteX4" fmla="*/ 49 w 481313"/>
                      <a:gd name="connsiteY4" fmla="*/ 68871 h 153226"/>
                      <a:gd name="connsiteX0" fmla="*/ 49 w 481313"/>
                      <a:gd name="connsiteY0" fmla="*/ 68871 h 154812"/>
                      <a:gd name="connsiteX1" fmla="*/ 245318 w 481313"/>
                      <a:gd name="connsiteY1" fmla="*/ 2983 h 154812"/>
                      <a:gd name="connsiteX2" fmla="*/ 476300 w 481313"/>
                      <a:gd name="connsiteY2" fmla="*/ 142689 h 154812"/>
                      <a:gd name="connsiteX3" fmla="*/ 235793 w 481313"/>
                      <a:gd name="connsiteY3" fmla="*/ 94278 h 154812"/>
                      <a:gd name="connsiteX4" fmla="*/ 49 w 481313"/>
                      <a:gd name="connsiteY4" fmla="*/ 68871 h 154812"/>
                      <a:gd name="connsiteX0" fmla="*/ 26 w 486375"/>
                      <a:gd name="connsiteY0" fmla="*/ 69576 h 163767"/>
                      <a:gd name="connsiteX1" fmla="*/ 245295 w 486375"/>
                      <a:gd name="connsiteY1" fmla="*/ 3688 h 163767"/>
                      <a:gd name="connsiteX2" fmla="*/ 483421 w 486375"/>
                      <a:gd name="connsiteY2" fmla="*/ 152919 h 163767"/>
                      <a:gd name="connsiteX3" fmla="*/ 235770 w 486375"/>
                      <a:gd name="connsiteY3" fmla="*/ 94983 h 163767"/>
                      <a:gd name="connsiteX4" fmla="*/ 26 w 486375"/>
                      <a:gd name="connsiteY4" fmla="*/ 69576 h 163767"/>
                      <a:gd name="connsiteX0" fmla="*/ 23 w 486627"/>
                      <a:gd name="connsiteY0" fmla="*/ 69576 h 163767"/>
                      <a:gd name="connsiteX1" fmla="*/ 261961 w 486627"/>
                      <a:gd name="connsiteY1" fmla="*/ 3688 h 163767"/>
                      <a:gd name="connsiteX2" fmla="*/ 483418 w 486627"/>
                      <a:gd name="connsiteY2" fmla="*/ 152919 h 163767"/>
                      <a:gd name="connsiteX3" fmla="*/ 235767 w 486627"/>
                      <a:gd name="connsiteY3" fmla="*/ 94983 h 163767"/>
                      <a:gd name="connsiteX4" fmla="*/ 23 w 486627"/>
                      <a:gd name="connsiteY4" fmla="*/ 69576 h 163767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5999 w 492398"/>
                      <a:gd name="connsiteY5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5999 w 492398"/>
                      <a:gd name="connsiteY6" fmla="*/ 7481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6" fmla="*/ 97439 w 492398"/>
                      <a:gd name="connsiteY6" fmla="*/ 166252 h 169003"/>
                      <a:gd name="connsiteX0" fmla="*/ 5999 w 492398"/>
                      <a:gd name="connsiteY0" fmla="*/ 74812 h 169003"/>
                      <a:gd name="connsiteX1" fmla="*/ 86960 w 492398"/>
                      <a:gd name="connsiteY1" fmla="*/ 23212 h 169003"/>
                      <a:gd name="connsiteX2" fmla="*/ 267937 w 492398"/>
                      <a:gd name="connsiteY2" fmla="*/ 8924 h 169003"/>
                      <a:gd name="connsiteX3" fmla="*/ 489394 w 492398"/>
                      <a:gd name="connsiteY3" fmla="*/ 158155 h 169003"/>
                      <a:gd name="connsiteX4" fmla="*/ 241743 w 492398"/>
                      <a:gd name="connsiteY4" fmla="*/ 100219 h 169003"/>
                      <a:gd name="connsiteX5" fmla="*/ 89341 w 492398"/>
                      <a:gd name="connsiteY5" fmla="*/ 97030 h 169003"/>
                      <a:gd name="connsiteX0" fmla="*/ 0 w 405438"/>
                      <a:gd name="connsiteY0" fmla="*/ 23212 h 169003"/>
                      <a:gd name="connsiteX1" fmla="*/ 180977 w 405438"/>
                      <a:gd name="connsiteY1" fmla="*/ 8924 h 169003"/>
                      <a:gd name="connsiteX2" fmla="*/ 402434 w 405438"/>
                      <a:gd name="connsiteY2" fmla="*/ 158155 h 169003"/>
                      <a:gd name="connsiteX3" fmla="*/ 154783 w 405438"/>
                      <a:gd name="connsiteY3" fmla="*/ 100219 h 169003"/>
                      <a:gd name="connsiteX4" fmla="*/ 2381 w 405438"/>
                      <a:gd name="connsiteY4" fmla="*/ 97030 h 169003"/>
                      <a:gd name="connsiteX0" fmla="*/ 0 w 405695"/>
                      <a:gd name="connsiteY0" fmla="*/ 19080 h 164871"/>
                      <a:gd name="connsiteX1" fmla="*/ 180977 w 405695"/>
                      <a:gd name="connsiteY1" fmla="*/ 4792 h 164871"/>
                      <a:gd name="connsiteX2" fmla="*/ 402434 w 405695"/>
                      <a:gd name="connsiteY2" fmla="*/ 154023 h 164871"/>
                      <a:gd name="connsiteX3" fmla="*/ 154783 w 405695"/>
                      <a:gd name="connsiteY3" fmla="*/ 96087 h 164871"/>
                      <a:gd name="connsiteX4" fmla="*/ 2381 w 405695"/>
                      <a:gd name="connsiteY4" fmla="*/ 92898 h 16487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5695"/>
                      <a:gd name="connsiteY0" fmla="*/ 19080 h 165341"/>
                      <a:gd name="connsiteX1" fmla="*/ 180977 w 405695"/>
                      <a:gd name="connsiteY1" fmla="*/ 4792 h 165341"/>
                      <a:gd name="connsiteX2" fmla="*/ 402434 w 405695"/>
                      <a:gd name="connsiteY2" fmla="*/ 154023 h 165341"/>
                      <a:gd name="connsiteX3" fmla="*/ 200027 w 405695"/>
                      <a:gd name="connsiteY3" fmla="*/ 100849 h 165341"/>
                      <a:gd name="connsiteX4" fmla="*/ 2381 w 405695"/>
                      <a:gd name="connsiteY4" fmla="*/ 92898 h 165341"/>
                      <a:gd name="connsiteX0" fmla="*/ 0 w 406108"/>
                      <a:gd name="connsiteY0" fmla="*/ 8997 h 155258"/>
                      <a:gd name="connsiteX1" fmla="*/ 202409 w 406108"/>
                      <a:gd name="connsiteY1" fmla="*/ 8996 h 155258"/>
                      <a:gd name="connsiteX2" fmla="*/ 402434 w 406108"/>
                      <a:gd name="connsiteY2" fmla="*/ 143940 h 155258"/>
                      <a:gd name="connsiteX3" fmla="*/ 200027 w 406108"/>
                      <a:gd name="connsiteY3" fmla="*/ 90766 h 155258"/>
                      <a:gd name="connsiteX4" fmla="*/ 2381 w 406108"/>
                      <a:gd name="connsiteY4" fmla="*/ 82815 h 155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108" h="155258">
                        <a:moveTo>
                          <a:pt x="0" y="8997"/>
                        </a:moveTo>
                        <a:cubicBezTo>
                          <a:pt x="43656" y="-1984"/>
                          <a:pt x="118669" y="-3970"/>
                          <a:pt x="202409" y="8996"/>
                        </a:cubicBezTo>
                        <a:cubicBezTo>
                          <a:pt x="286149" y="21962"/>
                          <a:pt x="431009" y="96392"/>
                          <a:pt x="402434" y="143940"/>
                        </a:cubicBezTo>
                        <a:cubicBezTo>
                          <a:pt x="371478" y="184344"/>
                          <a:pt x="287737" y="104656"/>
                          <a:pt x="200027" y="90766"/>
                        </a:cubicBezTo>
                        <a:cubicBezTo>
                          <a:pt x="112317" y="76876"/>
                          <a:pt x="41672" y="87049"/>
                          <a:pt x="2381" y="82815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1476" name="フリーフォーム 1475"/>
              <p:cNvSpPr/>
              <p:nvPr/>
            </p:nvSpPr>
            <p:spPr>
              <a:xfrm>
                <a:off x="4935157" y="1022784"/>
                <a:ext cx="1127398" cy="1292033"/>
              </a:xfrm>
              <a:custGeom>
                <a:avLst/>
                <a:gdLst>
                  <a:gd name="connsiteX0" fmla="*/ 862145 w 1127398"/>
                  <a:gd name="connsiteY0" fmla="*/ 0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862145 w 1127398"/>
                  <a:gd name="connsiteY0" fmla="*/ 0 h 1292033"/>
                  <a:gd name="connsiteX1" fmla="*/ 968513 w 1127398"/>
                  <a:gd name="connsiteY1" fmla="*/ 163536 h 1292033"/>
                  <a:gd name="connsiteX2" fmla="*/ 1070113 w 1127398"/>
                  <a:gd name="connsiteY2" fmla="*/ 331813 h 1292033"/>
                  <a:gd name="connsiteX3" fmla="*/ 1084714 w 1127398"/>
                  <a:gd name="connsiteY3" fmla="*/ 733583 h 1292033"/>
                  <a:gd name="connsiteX4" fmla="*/ 890041 w 1127398"/>
                  <a:gd name="connsiteY4" fmla="*/ 1289960 h 1292033"/>
                  <a:gd name="connsiteX5" fmla="*/ 833274 w 1127398"/>
                  <a:gd name="connsiteY5" fmla="*/ 1289882 h 1292033"/>
                  <a:gd name="connsiteX6" fmla="*/ 822618 w 1127398"/>
                  <a:gd name="connsiteY6" fmla="*/ 1292033 h 1292033"/>
                  <a:gd name="connsiteX7" fmla="*/ 466520 w 1127398"/>
                  <a:gd name="connsiteY7" fmla="*/ 1291142 h 1292033"/>
                  <a:gd name="connsiteX8" fmla="*/ 14455 w 1127398"/>
                  <a:gd name="connsiteY8" fmla="*/ 1198125 h 1292033"/>
                  <a:gd name="connsiteX9" fmla="*/ 344114 w 1127398"/>
                  <a:gd name="connsiteY9" fmla="*/ 848175 h 1292033"/>
                  <a:gd name="connsiteX10" fmla="*/ 582297 w 1127398"/>
                  <a:gd name="connsiteY10" fmla="*/ 500044 h 1292033"/>
                  <a:gd name="connsiteX11" fmla="*/ 584497 w 1127398"/>
                  <a:gd name="connsiteY11" fmla="*/ 497093 h 1292033"/>
                  <a:gd name="connsiteX12" fmla="*/ 632805 w 1127398"/>
                  <a:gd name="connsiteY12" fmla="*/ 378450 h 1292033"/>
                  <a:gd name="connsiteX13" fmla="*/ 862145 w 1127398"/>
                  <a:gd name="connsiteY13" fmla="*/ 0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13" fmla="*/ 1059953 w 1127398"/>
                  <a:gd name="connsiteY13" fmla="*/ 254976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1070113 w 1127398"/>
                  <a:gd name="connsiteY0" fmla="*/ 331813 h 1292033"/>
                  <a:gd name="connsiteX1" fmla="*/ 1084714 w 1127398"/>
                  <a:gd name="connsiteY1" fmla="*/ 733583 h 1292033"/>
                  <a:gd name="connsiteX2" fmla="*/ 890041 w 1127398"/>
                  <a:gd name="connsiteY2" fmla="*/ 1289960 h 1292033"/>
                  <a:gd name="connsiteX3" fmla="*/ 833274 w 1127398"/>
                  <a:gd name="connsiteY3" fmla="*/ 1289882 h 1292033"/>
                  <a:gd name="connsiteX4" fmla="*/ 822618 w 1127398"/>
                  <a:gd name="connsiteY4" fmla="*/ 1292033 h 1292033"/>
                  <a:gd name="connsiteX5" fmla="*/ 466520 w 1127398"/>
                  <a:gd name="connsiteY5" fmla="*/ 1291142 h 1292033"/>
                  <a:gd name="connsiteX6" fmla="*/ 14455 w 1127398"/>
                  <a:gd name="connsiteY6" fmla="*/ 1198125 h 1292033"/>
                  <a:gd name="connsiteX7" fmla="*/ 344114 w 1127398"/>
                  <a:gd name="connsiteY7" fmla="*/ 848175 h 1292033"/>
                  <a:gd name="connsiteX8" fmla="*/ 582297 w 1127398"/>
                  <a:gd name="connsiteY8" fmla="*/ 500044 h 1292033"/>
                  <a:gd name="connsiteX9" fmla="*/ 584497 w 1127398"/>
                  <a:gd name="connsiteY9" fmla="*/ 497093 h 1292033"/>
                  <a:gd name="connsiteX10" fmla="*/ 632805 w 1127398"/>
                  <a:gd name="connsiteY10" fmla="*/ 378450 h 1292033"/>
                  <a:gd name="connsiteX11" fmla="*/ 862145 w 1127398"/>
                  <a:gd name="connsiteY11" fmla="*/ 0 h 1292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7398" h="1292033">
                    <a:moveTo>
                      <a:pt x="1070113" y="331813"/>
                    </a:moveTo>
                    <a:cubicBezTo>
                      <a:pt x="1107208" y="454077"/>
                      <a:pt x="1144356" y="574199"/>
                      <a:pt x="1084714" y="733583"/>
                    </a:cubicBezTo>
                    <a:cubicBezTo>
                      <a:pt x="1200102" y="1209108"/>
                      <a:pt x="1063499" y="1282376"/>
                      <a:pt x="890041" y="1289960"/>
                    </a:cubicBezTo>
                    <a:lnTo>
                      <a:pt x="833274" y="1289882"/>
                    </a:lnTo>
                    <a:lnTo>
                      <a:pt x="822618" y="1292033"/>
                    </a:lnTo>
                    <a:lnTo>
                      <a:pt x="466520" y="1291142"/>
                    </a:lnTo>
                    <a:cubicBezTo>
                      <a:pt x="268421" y="1298046"/>
                      <a:pt x="59135" y="1232488"/>
                      <a:pt x="14455" y="1198125"/>
                    </a:cubicBezTo>
                    <a:cubicBezTo>
                      <a:pt x="-57034" y="1143145"/>
                      <a:pt x="149895" y="1058059"/>
                      <a:pt x="344114" y="848175"/>
                    </a:cubicBezTo>
                    <a:cubicBezTo>
                      <a:pt x="450328" y="733396"/>
                      <a:pt x="522499" y="589412"/>
                      <a:pt x="582297" y="500044"/>
                    </a:cubicBezTo>
                    <a:lnTo>
                      <a:pt x="584497" y="497093"/>
                    </a:lnTo>
                    <a:lnTo>
                      <a:pt x="632805" y="378450"/>
                    </a:lnTo>
                    <a:cubicBezTo>
                      <a:pt x="716630" y="184341"/>
                      <a:pt x="810294" y="13654"/>
                      <a:pt x="862145" y="0"/>
                    </a:cubicBezTo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3300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77" name="フリーフォーム 1476"/>
              <p:cNvSpPr/>
              <p:nvPr/>
            </p:nvSpPr>
            <p:spPr>
              <a:xfrm flipH="1">
                <a:off x="6699279" y="1022784"/>
                <a:ext cx="1127398" cy="1292033"/>
              </a:xfrm>
              <a:custGeom>
                <a:avLst/>
                <a:gdLst>
                  <a:gd name="connsiteX0" fmla="*/ 862145 w 1127398"/>
                  <a:gd name="connsiteY0" fmla="*/ 0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862145 w 1127398"/>
                  <a:gd name="connsiteY0" fmla="*/ 0 h 1292033"/>
                  <a:gd name="connsiteX1" fmla="*/ 968513 w 1127398"/>
                  <a:gd name="connsiteY1" fmla="*/ 163536 h 1292033"/>
                  <a:gd name="connsiteX2" fmla="*/ 1070113 w 1127398"/>
                  <a:gd name="connsiteY2" fmla="*/ 331813 h 1292033"/>
                  <a:gd name="connsiteX3" fmla="*/ 1084714 w 1127398"/>
                  <a:gd name="connsiteY3" fmla="*/ 733583 h 1292033"/>
                  <a:gd name="connsiteX4" fmla="*/ 890041 w 1127398"/>
                  <a:gd name="connsiteY4" fmla="*/ 1289960 h 1292033"/>
                  <a:gd name="connsiteX5" fmla="*/ 833274 w 1127398"/>
                  <a:gd name="connsiteY5" fmla="*/ 1289882 h 1292033"/>
                  <a:gd name="connsiteX6" fmla="*/ 822618 w 1127398"/>
                  <a:gd name="connsiteY6" fmla="*/ 1292033 h 1292033"/>
                  <a:gd name="connsiteX7" fmla="*/ 466520 w 1127398"/>
                  <a:gd name="connsiteY7" fmla="*/ 1291142 h 1292033"/>
                  <a:gd name="connsiteX8" fmla="*/ 14455 w 1127398"/>
                  <a:gd name="connsiteY8" fmla="*/ 1198125 h 1292033"/>
                  <a:gd name="connsiteX9" fmla="*/ 344114 w 1127398"/>
                  <a:gd name="connsiteY9" fmla="*/ 848175 h 1292033"/>
                  <a:gd name="connsiteX10" fmla="*/ 582297 w 1127398"/>
                  <a:gd name="connsiteY10" fmla="*/ 500044 h 1292033"/>
                  <a:gd name="connsiteX11" fmla="*/ 584497 w 1127398"/>
                  <a:gd name="connsiteY11" fmla="*/ 497093 h 1292033"/>
                  <a:gd name="connsiteX12" fmla="*/ 632805 w 1127398"/>
                  <a:gd name="connsiteY12" fmla="*/ 378450 h 1292033"/>
                  <a:gd name="connsiteX13" fmla="*/ 862145 w 1127398"/>
                  <a:gd name="connsiteY13" fmla="*/ 0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13" fmla="*/ 1059953 w 1127398"/>
                  <a:gd name="connsiteY13" fmla="*/ 254976 h 1292033"/>
                  <a:gd name="connsiteX0" fmla="*/ 968513 w 1127398"/>
                  <a:gd name="connsiteY0" fmla="*/ 163536 h 1292033"/>
                  <a:gd name="connsiteX1" fmla="*/ 1070113 w 1127398"/>
                  <a:gd name="connsiteY1" fmla="*/ 331813 h 1292033"/>
                  <a:gd name="connsiteX2" fmla="*/ 1084714 w 1127398"/>
                  <a:gd name="connsiteY2" fmla="*/ 733583 h 1292033"/>
                  <a:gd name="connsiteX3" fmla="*/ 890041 w 1127398"/>
                  <a:gd name="connsiteY3" fmla="*/ 1289960 h 1292033"/>
                  <a:gd name="connsiteX4" fmla="*/ 833274 w 1127398"/>
                  <a:gd name="connsiteY4" fmla="*/ 1289882 h 1292033"/>
                  <a:gd name="connsiteX5" fmla="*/ 822618 w 1127398"/>
                  <a:gd name="connsiteY5" fmla="*/ 1292033 h 1292033"/>
                  <a:gd name="connsiteX6" fmla="*/ 466520 w 1127398"/>
                  <a:gd name="connsiteY6" fmla="*/ 1291142 h 1292033"/>
                  <a:gd name="connsiteX7" fmla="*/ 14455 w 1127398"/>
                  <a:gd name="connsiteY7" fmla="*/ 1198125 h 1292033"/>
                  <a:gd name="connsiteX8" fmla="*/ 344114 w 1127398"/>
                  <a:gd name="connsiteY8" fmla="*/ 848175 h 1292033"/>
                  <a:gd name="connsiteX9" fmla="*/ 582297 w 1127398"/>
                  <a:gd name="connsiteY9" fmla="*/ 500044 h 1292033"/>
                  <a:gd name="connsiteX10" fmla="*/ 584497 w 1127398"/>
                  <a:gd name="connsiteY10" fmla="*/ 497093 h 1292033"/>
                  <a:gd name="connsiteX11" fmla="*/ 632805 w 1127398"/>
                  <a:gd name="connsiteY11" fmla="*/ 378450 h 1292033"/>
                  <a:gd name="connsiteX12" fmla="*/ 862145 w 1127398"/>
                  <a:gd name="connsiteY12" fmla="*/ 0 h 1292033"/>
                  <a:gd name="connsiteX0" fmla="*/ 1070113 w 1127398"/>
                  <a:gd name="connsiteY0" fmla="*/ 331813 h 1292033"/>
                  <a:gd name="connsiteX1" fmla="*/ 1084714 w 1127398"/>
                  <a:gd name="connsiteY1" fmla="*/ 733583 h 1292033"/>
                  <a:gd name="connsiteX2" fmla="*/ 890041 w 1127398"/>
                  <a:gd name="connsiteY2" fmla="*/ 1289960 h 1292033"/>
                  <a:gd name="connsiteX3" fmla="*/ 833274 w 1127398"/>
                  <a:gd name="connsiteY3" fmla="*/ 1289882 h 1292033"/>
                  <a:gd name="connsiteX4" fmla="*/ 822618 w 1127398"/>
                  <a:gd name="connsiteY4" fmla="*/ 1292033 h 1292033"/>
                  <a:gd name="connsiteX5" fmla="*/ 466520 w 1127398"/>
                  <a:gd name="connsiteY5" fmla="*/ 1291142 h 1292033"/>
                  <a:gd name="connsiteX6" fmla="*/ 14455 w 1127398"/>
                  <a:gd name="connsiteY6" fmla="*/ 1198125 h 1292033"/>
                  <a:gd name="connsiteX7" fmla="*/ 344114 w 1127398"/>
                  <a:gd name="connsiteY7" fmla="*/ 848175 h 1292033"/>
                  <a:gd name="connsiteX8" fmla="*/ 582297 w 1127398"/>
                  <a:gd name="connsiteY8" fmla="*/ 500044 h 1292033"/>
                  <a:gd name="connsiteX9" fmla="*/ 584497 w 1127398"/>
                  <a:gd name="connsiteY9" fmla="*/ 497093 h 1292033"/>
                  <a:gd name="connsiteX10" fmla="*/ 632805 w 1127398"/>
                  <a:gd name="connsiteY10" fmla="*/ 378450 h 1292033"/>
                  <a:gd name="connsiteX11" fmla="*/ 862145 w 1127398"/>
                  <a:gd name="connsiteY11" fmla="*/ 0 h 1292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7398" h="1292033">
                    <a:moveTo>
                      <a:pt x="1070113" y="331813"/>
                    </a:moveTo>
                    <a:cubicBezTo>
                      <a:pt x="1107208" y="454077"/>
                      <a:pt x="1144356" y="574199"/>
                      <a:pt x="1084714" y="733583"/>
                    </a:cubicBezTo>
                    <a:cubicBezTo>
                      <a:pt x="1200102" y="1209108"/>
                      <a:pt x="1063499" y="1282376"/>
                      <a:pt x="890041" y="1289960"/>
                    </a:cubicBezTo>
                    <a:lnTo>
                      <a:pt x="833274" y="1289882"/>
                    </a:lnTo>
                    <a:lnTo>
                      <a:pt x="822618" y="1292033"/>
                    </a:lnTo>
                    <a:lnTo>
                      <a:pt x="466520" y="1291142"/>
                    </a:lnTo>
                    <a:cubicBezTo>
                      <a:pt x="268421" y="1298046"/>
                      <a:pt x="59135" y="1232488"/>
                      <a:pt x="14455" y="1198125"/>
                    </a:cubicBezTo>
                    <a:cubicBezTo>
                      <a:pt x="-57034" y="1143145"/>
                      <a:pt x="149895" y="1058059"/>
                      <a:pt x="344114" y="848175"/>
                    </a:cubicBezTo>
                    <a:cubicBezTo>
                      <a:pt x="450328" y="733396"/>
                      <a:pt x="522499" y="589412"/>
                      <a:pt x="582297" y="500044"/>
                    </a:cubicBezTo>
                    <a:lnTo>
                      <a:pt x="584497" y="497093"/>
                    </a:lnTo>
                    <a:lnTo>
                      <a:pt x="632805" y="378450"/>
                    </a:lnTo>
                    <a:cubicBezTo>
                      <a:pt x="716630" y="184341"/>
                      <a:pt x="810294" y="13654"/>
                      <a:pt x="862145" y="0"/>
                    </a:cubicBezTo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3300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448" name="グループ化 1447"/>
            <p:cNvGrpSpPr/>
            <p:nvPr/>
          </p:nvGrpSpPr>
          <p:grpSpPr>
            <a:xfrm>
              <a:off x="7027047" y="4242374"/>
              <a:ext cx="709081" cy="750771"/>
              <a:chOff x="4869758" y="4184318"/>
              <a:chExt cx="1024362" cy="1084589"/>
            </a:xfrm>
          </p:grpSpPr>
          <p:sp>
            <p:nvSpPr>
              <p:cNvPr id="1449" name="円/楕円 708"/>
              <p:cNvSpPr/>
              <p:nvPr/>
            </p:nvSpPr>
            <p:spPr>
              <a:xfrm>
                <a:off x="4893797" y="4184318"/>
                <a:ext cx="976281" cy="899359"/>
              </a:xfrm>
              <a:custGeom>
                <a:avLst/>
                <a:gdLst/>
                <a:ahLst/>
                <a:cxnLst/>
                <a:rect l="l" t="t" r="r" b="b"/>
                <a:pathLst>
                  <a:path w="795397" h="634204">
                    <a:moveTo>
                      <a:pt x="317102" y="0"/>
                    </a:moveTo>
                    <a:cubicBezTo>
                      <a:pt x="345067" y="0"/>
                      <a:pt x="372186" y="3620"/>
                      <a:pt x="397699" y="11623"/>
                    </a:cubicBezTo>
                    <a:cubicBezTo>
                      <a:pt x="423212" y="3620"/>
                      <a:pt x="450331" y="0"/>
                      <a:pt x="478295" y="0"/>
                    </a:cubicBezTo>
                    <a:cubicBezTo>
                      <a:pt x="653426" y="0"/>
                      <a:pt x="795397" y="141971"/>
                      <a:pt x="795397" y="317102"/>
                    </a:cubicBezTo>
                    <a:cubicBezTo>
                      <a:pt x="795397" y="492233"/>
                      <a:pt x="653426" y="634204"/>
                      <a:pt x="478295" y="634204"/>
                    </a:cubicBezTo>
                    <a:cubicBezTo>
                      <a:pt x="450331" y="634204"/>
                      <a:pt x="423212" y="630584"/>
                      <a:pt x="397699" y="622581"/>
                    </a:cubicBezTo>
                    <a:cubicBezTo>
                      <a:pt x="372186" y="630584"/>
                      <a:pt x="345067" y="634204"/>
                      <a:pt x="317102" y="634204"/>
                    </a:cubicBezTo>
                    <a:cubicBezTo>
                      <a:pt x="141971" y="634204"/>
                      <a:pt x="0" y="492233"/>
                      <a:pt x="0" y="317102"/>
                    </a:cubicBezTo>
                    <a:cubicBezTo>
                      <a:pt x="0" y="141971"/>
                      <a:pt x="141971" y="0"/>
                      <a:pt x="31710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450" name="グループ化 1449"/>
              <p:cNvGrpSpPr/>
              <p:nvPr/>
            </p:nvGrpSpPr>
            <p:grpSpPr>
              <a:xfrm>
                <a:off x="4869758" y="4480593"/>
                <a:ext cx="1024362" cy="704528"/>
                <a:chOff x="2791855" y="2300718"/>
                <a:chExt cx="1150919" cy="761799"/>
              </a:xfrm>
              <a:solidFill>
                <a:srgbClr val="FFCC99"/>
              </a:solidFill>
            </p:grpSpPr>
            <p:grpSp>
              <p:nvGrpSpPr>
                <p:cNvPr id="1460" name="グループ化 1459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465" name="円/楕円 270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66" name="円/楕円 271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461" name="グループ化 1460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463" name="円/楕円 268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64" name="円/楕円 269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462" name="円/楕円 267"/>
                <p:cNvSpPr/>
                <p:nvPr/>
              </p:nvSpPr>
              <p:spPr>
                <a:xfrm>
                  <a:off x="2902858" y="2300718"/>
                  <a:ext cx="928958" cy="761799"/>
                </a:xfrm>
                <a:custGeom>
                  <a:avLst/>
                  <a:gdLst>
                    <a:gd name="connsiteX0" fmla="*/ 0 w 826769"/>
                    <a:gd name="connsiteY0" fmla="*/ 483233 h 966465"/>
                    <a:gd name="connsiteX1" fmla="*/ 413385 w 826769"/>
                    <a:gd name="connsiteY1" fmla="*/ 0 h 966465"/>
                    <a:gd name="connsiteX2" fmla="*/ 826770 w 826769"/>
                    <a:gd name="connsiteY2" fmla="*/ 483233 h 966465"/>
                    <a:gd name="connsiteX3" fmla="*/ 413385 w 826769"/>
                    <a:gd name="connsiteY3" fmla="*/ 966466 h 966465"/>
                    <a:gd name="connsiteX4" fmla="*/ 0 w 826769"/>
                    <a:gd name="connsiteY4" fmla="*/ 483233 h 966465"/>
                    <a:gd name="connsiteX0" fmla="*/ 0 w 826770"/>
                    <a:gd name="connsiteY0" fmla="*/ 483233 h 966466"/>
                    <a:gd name="connsiteX1" fmla="*/ 413385 w 826770"/>
                    <a:gd name="connsiteY1" fmla="*/ 0 h 966466"/>
                    <a:gd name="connsiteX2" fmla="*/ 826770 w 826770"/>
                    <a:gd name="connsiteY2" fmla="*/ 483233 h 966466"/>
                    <a:gd name="connsiteX3" fmla="*/ 413385 w 826770"/>
                    <a:gd name="connsiteY3" fmla="*/ 966466 h 966466"/>
                    <a:gd name="connsiteX4" fmla="*/ 0 w 826770"/>
                    <a:gd name="connsiteY4" fmla="*/ 483233 h 966466"/>
                    <a:gd name="connsiteX0" fmla="*/ 0 w 826770"/>
                    <a:gd name="connsiteY0" fmla="*/ 483233 h 966466"/>
                    <a:gd name="connsiteX1" fmla="*/ 413385 w 826770"/>
                    <a:gd name="connsiteY1" fmla="*/ 0 h 966466"/>
                    <a:gd name="connsiteX2" fmla="*/ 826770 w 826770"/>
                    <a:gd name="connsiteY2" fmla="*/ 483233 h 966466"/>
                    <a:gd name="connsiteX3" fmla="*/ 413385 w 826770"/>
                    <a:gd name="connsiteY3" fmla="*/ 966466 h 966466"/>
                    <a:gd name="connsiteX4" fmla="*/ 0 w 826770"/>
                    <a:gd name="connsiteY4" fmla="*/ 483233 h 966466"/>
                    <a:gd name="connsiteX0" fmla="*/ 0 w 826770"/>
                    <a:gd name="connsiteY0" fmla="*/ 345120 h 828353"/>
                    <a:gd name="connsiteX1" fmla="*/ 408623 w 826770"/>
                    <a:gd name="connsiteY1" fmla="*/ 0 h 828353"/>
                    <a:gd name="connsiteX2" fmla="*/ 826770 w 826770"/>
                    <a:gd name="connsiteY2" fmla="*/ 345120 h 828353"/>
                    <a:gd name="connsiteX3" fmla="*/ 413385 w 826770"/>
                    <a:gd name="connsiteY3" fmla="*/ 828353 h 828353"/>
                    <a:gd name="connsiteX4" fmla="*/ 0 w 826770"/>
                    <a:gd name="connsiteY4" fmla="*/ 345120 h 828353"/>
                    <a:gd name="connsiteX0" fmla="*/ 0 w 826770"/>
                    <a:gd name="connsiteY0" fmla="*/ 224251 h 707484"/>
                    <a:gd name="connsiteX1" fmla="*/ 405448 w 826770"/>
                    <a:gd name="connsiteY1" fmla="*/ 2956 h 707484"/>
                    <a:gd name="connsiteX2" fmla="*/ 826770 w 826770"/>
                    <a:gd name="connsiteY2" fmla="*/ 224251 h 707484"/>
                    <a:gd name="connsiteX3" fmla="*/ 413385 w 826770"/>
                    <a:gd name="connsiteY3" fmla="*/ 707484 h 707484"/>
                    <a:gd name="connsiteX4" fmla="*/ 0 w 826770"/>
                    <a:gd name="connsiteY4" fmla="*/ 224251 h 707484"/>
                    <a:gd name="connsiteX0" fmla="*/ 0 w 826770"/>
                    <a:gd name="connsiteY0" fmla="*/ 224251 h 707484"/>
                    <a:gd name="connsiteX1" fmla="*/ 405448 w 826770"/>
                    <a:gd name="connsiteY1" fmla="*/ 2956 h 707484"/>
                    <a:gd name="connsiteX2" fmla="*/ 826770 w 826770"/>
                    <a:gd name="connsiteY2" fmla="*/ 224251 h 707484"/>
                    <a:gd name="connsiteX3" fmla="*/ 413385 w 826770"/>
                    <a:gd name="connsiteY3" fmla="*/ 707484 h 707484"/>
                    <a:gd name="connsiteX4" fmla="*/ 0 w 826770"/>
                    <a:gd name="connsiteY4" fmla="*/ 224251 h 707484"/>
                    <a:gd name="connsiteX0" fmla="*/ 0 w 826808"/>
                    <a:gd name="connsiteY0" fmla="*/ 221295 h 704528"/>
                    <a:gd name="connsiteX1" fmla="*/ 405448 w 826808"/>
                    <a:gd name="connsiteY1" fmla="*/ 0 h 704528"/>
                    <a:gd name="connsiteX2" fmla="*/ 826770 w 826808"/>
                    <a:gd name="connsiteY2" fmla="*/ 221295 h 704528"/>
                    <a:gd name="connsiteX3" fmla="*/ 413385 w 826808"/>
                    <a:gd name="connsiteY3" fmla="*/ 704528 h 704528"/>
                    <a:gd name="connsiteX4" fmla="*/ 0 w 826808"/>
                    <a:gd name="connsiteY4" fmla="*/ 221295 h 7045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6808" h="704528">
                      <a:moveTo>
                        <a:pt x="0" y="221295"/>
                      </a:moveTo>
                      <a:cubicBezTo>
                        <a:pt x="0" y="75063"/>
                        <a:pt x="177142" y="0"/>
                        <a:pt x="405448" y="0"/>
                      </a:cubicBezTo>
                      <a:cubicBezTo>
                        <a:pt x="633754" y="0"/>
                        <a:pt x="829945" y="78238"/>
                        <a:pt x="826770" y="221295"/>
                      </a:cubicBezTo>
                      <a:cubicBezTo>
                        <a:pt x="826770" y="488177"/>
                        <a:pt x="641691" y="704528"/>
                        <a:pt x="413385" y="704528"/>
                      </a:cubicBezTo>
                      <a:cubicBezTo>
                        <a:pt x="185079" y="704528"/>
                        <a:pt x="0" y="488177"/>
                        <a:pt x="0" y="221295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451" name="円/楕円 27"/>
              <p:cNvSpPr/>
              <p:nvPr/>
            </p:nvSpPr>
            <p:spPr>
              <a:xfrm>
                <a:off x="5283604" y="5106996"/>
                <a:ext cx="201596" cy="38902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-1 w 3210417"/>
                  <a:gd name="connsiteY0" fmla="*/ 52804 h 399089"/>
                  <a:gd name="connsiteX1" fmla="*/ 1605199 w 3210417"/>
                  <a:gd name="connsiteY1" fmla="*/ 16269 h 399089"/>
                  <a:gd name="connsiteX2" fmla="*/ 3210417 w 3210417"/>
                  <a:gd name="connsiteY2" fmla="*/ 52804 h 399089"/>
                  <a:gd name="connsiteX3" fmla="*/ 1605208 w 3210417"/>
                  <a:gd name="connsiteY3" fmla="*/ 399089 h 399089"/>
                  <a:gd name="connsiteX4" fmla="*/ -1 w 3210417"/>
                  <a:gd name="connsiteY4" fmla="*/ 52804 h 399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17" h="399089">
                    <a:moveTo>
                      <a:pt x="-1" y="52804"/>
                    </a:moveTo>
                    <a:cubicBezTo>
                      <a:pt x="-2" y="-10999"/>
                      <a:pt x="718667" y="16269"/>
                      <a:pt x="1605199" y="16269"/>
                    </a:cubicBezTo>
                    <a:cubicBezTo>
                      <a:pt x="2491731" y="16269"/>
                      <a:pt x="3210417" y="-38438"/>
                      <a:pt x="3210417" y="52804"/>
                    </a:cubicBezTo>
                    <a:cubicBezTo>
                      <a:pt x="3210417" y="144046"/>
                      <a:pt x="2491740" y="399089"/>
                      <a:pt x="1605208" y="399089"/>
                    </a:cubicBezTo>
                    <a:cubicBezTo>
                      <a:pt x="718676" y="399089"/>
                      <a:pt x="1" y="116607"/>
                      <a:pt x="-1" y="5280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52" name="円/楕円 27"/>
              <p:cNvSpPr/>
              <p:nvPr/>
            </p:nvSpPr>
            <p:spPr>
              <a:xfrm rot="10800000">
                <a:off x="5081735" y="4792058"/>
                <a:ext cx="201600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53" name="円/楕円 27"/>
              <p:cNvSpPr/>
              <p:nvPr/>
            </p:nvSpPr>
            <p:spPr>
              <a:xfrm rot="10800000">
                <a:off x="5466891" y="4792058"/>
                <a:ext cx="201600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54" name="正方形/長方形 67"/>
              <p:cNvSpPr/>
              <p:nvPr/>
            </p:nvSpPr>
            <p:spPr>
              <a:xfrm>
                <a:off x="5353635" y="4983400"/>
                <a:ext cx="61529" cy="31538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55" name="月 1454"/>
              <p:cNvSpPr/>
              <p:nvPr/>
            </p:nvSpPr>
            <p:spPr>
              <a:xfrm>
                <a:off x="4942358" y="4316877"/>
                <a:ext cx="156085" cy="952030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56" name="月 1455"/>
              <p:cNvSpPr/>
              <p:nvPr/>
            </p:nvSpPr>
            <p:spPr>
              <a:xfrm flipH="1">
                <a:off x="5667153" y="4316877"/>
                <a:ext cx="156085" cy="952030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57" name="フリーフォーム 1456"/>
              <p:cNvSpPr/>
              <p:nvPr/>
            </p:nvSpPr>
            <p:spPr>
              <a:xfrm flipH="1">
                <a:off x="5067001" y="4415130"/>
                <a:ext cx="630870" cy="433243"/>
              </a:xfrm>
              <a:custGeom>
                <a:avLst/>
                <a:gdLst>
                  <a:gd name="connsiteX0" fmla="*/ 109350 w 630870"/>
                  <a:gd name="connsiteY0" fmla="*/ 59118 h 367794"/>
                  <a:gd name="connsiteX1" fmla="*/ 47970 w 630870"/>
                  <a:gd name="connsiteY1" fmla="*/ 197828 h 367794"/>
                  <a:gd name="connsiteX2" fmla="*/ 109350 w 630870"/>
                  <a:gd name="connsiteY2" fmla="*/ 336538 h 367794"/>
                  <a:gd name="connsiteX3" fmla="*/ 78660 w 630870"/>
                  <a:gd name="connsiteY3" fmla="*/ 197828 h 367794"/>
                  <a:gd name="connsiteX4" fmla="*/ 109350 w 630870"/>
                  <a:gd name="connsiteY4" fmla="*/ 59118 h 367794"/>
                  <a:gd name="connsiteX5" fmla="*/ 437082 w 630870"/>
                  <a:gd name="connsiteY5" fmla="*/ 44698 h 367794"/>
                  <a:gd name="connsiteX6" fmla="*/ 467772 w 630870"/>
                  <a:gd name="connsiteY6" fmla="*/ 183408 h 367794"/>
                  <a:gd name="connsiteX7" fmla="*/ 437082 w 630870"/>
                  <a:gd name="connsiteY7" fmla="*/ 322118 h 367794"/>
                  <a:gd name="connsiteX8" fmla="*/ 498462 w 630870"/>
                  <a:gd name="connsiteY8" fmla="*/ 183408 h 367794"/>
                  <a:gd name="connsiteX9" fmla="*/ 437082 w 630870"/>
                  <a:gd name="connsiteY9" fmla="*/ 44698 h 367794"/>
                  <a:gd name="connsiteX10" fmla="*/ 72299 w 630870"/>
                  <a:gd name="connsiteY10" fmla="*/ 31256 h 367794"/>
                  <a:gd name="connsiteX11" fmla="*/ 0 w 630870"/>
                  <a:gd name="connsiteY11" fmla="*/ 199525 h 367794"/>
                  <a:gd name="connsiteX12" fmla="*/ 72299 w 630870"/>
                  <a:gd name="connsiteY12" fmla="*/ 367794 h 367794"/>
                  <a:gd name="connsiteX13" fmla="*/ 36149 w 630870"/>
                  <a:gd name="connsiteY13" fmla="*/ 199525 h 367794"/>
                  <a:gd name="connsiteX14" fmla="*/ 72299 w 630870"/>
                  <a:gd name="connsiteY14" fmla="*/ 31256 h 367794"/>
                  <a:gd name="connsiteX15" fmla="*/ 558571 w 630870"/>
                  <a:gd name="connsiteY15" fmla="*/ 31256 h 367794"/>
                  <a:gd name="connsiteX16" fmla="*/ 594721 w 630870"/>
                  <a:gd name="connsiteY16" fmla="*/ 199525 h 367794"/>
                  <a:gd name="connsiteX17" fmla="*/ 558571 w 630870"/>
                  <a:gd name="connsiteY17" fmla="*/ 367794 h 367794"/>
                  <a:gd name="connsiteX18" fmla="*/ 630870 w 630870"/>
                  <a:gd name="connsiteY18" fmla="*/ 199525 h 367794"/>
                  <a:gd name="connsiteX19" fmla="*/ 558571 w 630870"/>
                  <a:gd name="connsiteY19" fmla="*/ 31256 h 367794"/>
                  <a:gd name="connsiteX20" fmla="*/ 161211 w 630870"/>
                  <a:gd name="connsiteY20" fmla="*/ 13764 h 367794"/>
                  <a:gd name="connsiteX21" fmla="*/ 88912 w 630870"/>
                  <a:gd name="connsiteY21" fmla="*/ 182033 h 367794"/>
                  <a:gd name="connsiteX22" fmla="*/ 161211 w 630870"/>
                  <a:gd name="connsiteY22" fmla="*/ 350302 h 367794"/>
                  <a:gd name="connsiteX23" fmla="*/ 134602 w 630870"/>
                  <a:gd name="connsiteY23" fmla="*/ 276098 h 367794"/>
                  <a:gd name="connsiteX24" fmla="*/ 131913 w 630870"/>
                  <a:gd name="connsiteY24" fmla="*/ 249585 h 367794"/>
                  <a:gd name="connsiteX25" fmla="*/ 141432 w 630870"/>
                  <a:gd name="connsiteY25" fmla="*/ 281491 h 367794"/>
                  <a:gd name="connsiteX26" fmla="*/ 184834 w 630870"/>
                  <a:gd name="connsiteY26" fmla="*/ 322118 h 367794"/>
                  <a:gd name="connsiteX27" fmla="*/ 154144 w 630870"/>
                  <a:gd name="connsiteY27" fmla="*/ 183408 h 367794"/>
                  <a:gd name="connsiteX28" fmla="*/ 184834 w 630870"/>
                  <a:gd name="connsiteY28" fmla="*/ 44698 h 367794"/>
                  <a:gd name="connsiteX29" fmla="*/ 141432 w 630870"/>
                  <a:gd name="connsiteY29" fmla="*/ 85326 h 367794"/>
                  <a:gd name="connsiteX30" fmla="*/ 131490 w 630870"/>
                  <a:gd name="connsiteY30" fmla="*/ 118648 h 367794"/>
                  <a:gd name="connsiteX31" fmla="*/ 134602 w 630870"/>
                  <a:gd name="connsiteY31" fmla="*/ 87968 h 367794"/>
                  <a:gd name="connsiteX32" fmla="*/ 161211 w 630870"/>
                  <a:gd name="connsiteY32" fmla="*/ 13764 h 367794"/>
                  <a:gd name="connsiteX33" fmla="*/ 469660 w 630870"/>
                  <a:gd name="connsiteY33" fmla="*/ 13764 h 367794"/>
                  <a:gd name="connsiteX34" fmla="*/ 505810 w 630870"/>
                  <a:gd name="connsiteY34" fmla="*/ 182033 h 367794"/>
                  <a:gd name="connsiteX35" fmla="*/ 469660 w 630870"/>
                  <a:gd name="connsiteY35" fmla="*/ 350302 h 367794"/>
                  <a:gd name="connsiteX36" fmla="*/ 536278 w 630870"/>
                  <a:gd name="connsiteY36" fmla="*/ 247531 h 367794"/>
                  <a:gd name="connsiteX37" fmla="*/ 541799 w 630870"/>
                  <a:gd name="connsiteY37" fmla="*/ 183884 h 367794"/>
                  <a:gd name="connsiteX38" fmla="*/ 543255 w 630870"/>
                  <a:gd name="connsiteY38" fmla="*/ 197828 h 367794"/>
                  <a:gd name="connsiteX39" fmla="*/ 512565 w 630870"/>
                  <a:gd name="connsiteY39" fmla="*/ 336538 h 367794"/>
                  <a:gd name="connsiteX40" fmla="*/ 573945 w 630870"/>
                  <a:gd name="connsiteY40" fmla="*/ 197828 h 367794"/>
                  <a:gd name="connsiteX41" fmla="*/ 536457 w 630870"/>
                  <a:gd name="connsiteY41" fmla="*/ 70019 h 367794"/>
                  <a:gd name="connsiteX42" fmla="*/ 520620 w 630870"/>
                  <a:gd name="connsiteY42" fmla="*/ 62793 h 367794"/>
                  <a:gd name="connsiteX43" fmla="*/ 497802 w 630870"/>
                  <a:gd name="connsiteY43" fmla="*/ 26987 h 367794"/>
                  <a:gd name="connsiteX44" fmla="*/ 469660 w 630870"/>
                  <a:gd name="connsiteY44" fmla="*/ 13764 h 367794"/>
                  <a:gd name="connsiteX45" fmla="*/ 249594 w 630870"/>
                  <a:gd name="connsiteY45" fmla="*/ 0 h 367794"/>
                  <a:gd name="connsiteX46" fmla="*/ 177295 w 630870"/>
                  <a:gd name="connsiteY46" fmla="*/ 168269 h 367794"/>
                  <a:gd name="connsiteX47" fmla="*/ 249594 w 630870"/>
                  <a:gd name="connsiteY47" fmla="*/ 336538 h 367794"/>
                  <a:gd name="connsiteX48" fmla="*/ 234345 w 630870"/>
                  <a:gd name="connsiteY48" fmla="*/ 302798 h 367794"/>
                  <a:gd name="connsiteX49" fmla="*/ 231689 w 630870"/>
                  <a:gd name="connsiteY49" fmla="*/ 293338 h 367794"/>
                  <a:gd name="connsiteX50" fmla="*/ 235977 w 630870"/>
                  <a:gd name="connsiteY50" fmla="*/ 299872 h 367794"/>
                  <a:gd name="connsiteX51" fmla="*/ 259869 w 630870"/>
                  <a:gd name="connsiteY51" fmla="*/ 310772 h 367794"/>
                  <a:gd name="connsiteX52" fmla="*/ 229179 w 630870"/>
                  <a:gd name="connsiteY52" fmla="*/ 172062 h 367794"/>
                  <a:gd name="connsiteX53" fmla="*/ 259869 w 630870"/>
                  <a:gd name="connsiteY53" fmla="*/ 33352 h 367794"/>
                  <a:gd name="connsiteX54" fmla="*/ 235977 w 630870"/>
                  <a:gd name="connsiteY54" fmla="*/ 44253 h 367794"/>
                  <a:gd name="connsiteX55" fmla="*/ 227968 w 630870"/>
                  <a:gd name="connsiteY55" fmla="*/ 56457 h 367794"/>
                  <a:gd name="connsiteX56" fmla="*/ 234345 w 630870"/>
                  <a:gd name="connsiteY56" fmla="*/ 33740 h 367794"/>
                  <a:gd name="connsiteX57" fmla="*/ 249594 w 630870"/>
                  <a:gd name="connsiteY57" fmla="*/ 0 h 367794"/>
                  <a:gd name="connsiteX58" fmla="*/ 381276 w 630870"/>
                  <a:gd name="connsiteY58" fmla="*/ 0 h 367794"/>
                  <a:gd name="connsiteX59" fmla="*/ 407885 w 630870"/>
                  <a:gd name="connsiteY59" fmla="*/ 74204 h 367794"/>
                  <a:gd name="connsiteX60" fmla="*/ 409106 w 630870"/>
                  <a:gd name="connsiteY60" fmla="*/ 86239 h 367794"/>
                  <a:gd name="connsiteX61" fmla="*/ 405448 w 630870"/>
                  <a:gd name="connsiteY61" fmla="*/ 73980 h 367794"/>
                  <a:gd name="connsiteX62" fmla="*/ 362046 w 630870"/>
                  <a:gd name="connsiteY62" fmla="*/ 33352 h 367794"/>
                  <a:gd name="connsiteX63" fmla="*/ 392736 w 630870"/>
                  <a:gd name="connsiteY63" fmla="*/ 172062 h 367794"/>
                  <a:gd name="connsiteX64" fmla="*/ 362046 w 630870"/>
                  <a:gd name="connsiteY64" fmla="*/ 310772 h 367794"/>
                  <a:gd name="connsiteX65" fmla="*/ 405448 w 630870"/>
                  <a:gd name="connsiteY65" fmla="*/ 270145 h 367794"/>
                  <a:gd name="connsiteX66" fmla="*/ 407940 w 630870"/>
                  <a:gd name="connsiteY66" fmla="*/ 261793 h 367794"/>
                  <a:gd name="connsiteX67" fmla="*/ 407885 w 630870"/>
                  <a:gd name="connsiteY67" fmla="*/ 262334 h 367794"/>
                  <a:gd name="connsiteX68" fmla="*/ 381276 w 630870"/>
                  <a:gd name="connsiteY68" fmla="*/ 336538 h 367794"/>
                  <a:gd name="connsiteX69" fmla="*/ 453575 w 630870"/>
                  <a:gd name="connsiteY69" fmla="*/ 168269 h 367794"/>
                  <a:gd name="connsiteX70" fmla="*/ 381276 w 630870"/>
                  <a:gd name="connsiteY70" fmla="*/ 0 h 36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630870" h="367794">
                    <a:moveTo>
                      <a:pt x="109350" y="59118"/>
                    </a:moveTo>
                    <a:cubicBezTo>
                      <a:pt x="75451" y="59118"/>
                      <a:pt x="47970" y="121221"/>
                      <a:pt x="47970" y="197828"/>
                    </a:cubicBezTo>
                    <a:cubicBezTo>
                      <a:pt x="47970" y="274435"/>
                      <a:pt x="75451" y="336538"/>
                      <a:pt x="109350" y="336538"/>
                    </a:cubicBezTo>
                    <a:cubicBezTo>
                      <a:pt x="90030" y="303793"/>
                      <a:pt x="78660" y="252403"/>
                      <a:pt x="78660" y="197828"/>
                    </a:cubicBezTo>
                    <a:cubicBezTo>
                      <a:pt x="78660" y="143253"/>
                      <a:pt x="90030" y="91863"/>
                      <a:pt x="109350" y="59118"/>
                    </a:cubicBezTo>
                    <a:close/>
                    <a:moveTo>
                      <a:pt x="437082" y="44698"/>
                    </a:moveTo>
                    <a:cubicBezTo>
                      <a:pt x="456402" y="77443"/>
                      <a:pt x="467772" y="128833"/>
                      <a:pt x="467772" y="183408"/>
                    </a:cubicBezTo>
                    <a:cubicBezTo>
                      <a:pt x="467772" y="237983"/>
                      <a:pt x="456402" y="289373"/>
                      <a:pt x="437082" y="322118"/>
                    </a:cubicBezTo>
                    <a:cubicBezTo>
                      <a:pt x="470981" y="322118"/>
                      <a:pt x="498462" y="260015"/>
                      <a:pt x="498462" y="183408"/>
                    </a:cubicBezTo>
                    <a:cubicBezTo>
                      <a:pt x="498462" y="106801"/>
                      <a:pt x="470981" y="44698"/>
                      <a:pt x="437082" y="44698"/>
                    </a:cubicBezTo>
                    <a:close/>
                    <a:moveTo>
                      <a:pt x="72299" y="31256"/>
                    </a:moveTo>
                    <a:cubicBezTo>
                      <a:pt x="32369" y="31256"/>
                      <a:pt x="0" y="106593"/>
                      <a:pt x="0" y="199525"/>
                    </a:cubicBezTo>
                    <a:cubicBezTo>
                      <a:pt x="0" y="292457"/>
                      <a:pt x="32369" y="367794"/>
                      <a:pt x="72299" y="367794"/>
                    </a:cubicBezTo>
                    <a:cubicBezTo>
                      <a:pt x="49542" y="328071"/>
                      <a:pt x="36149" y="265730"/>
                      <a:pt x="36149" y="199525"/>
                    </a:cubicBezTo>
                    <a:cubicBezTo>
                      <a:pt x="36149" y="133320"/>
                      <a:pt x="49542" y="70979"/>
                      <a:pt x="72299" y="31256"/>
                    </a:cubicBezTo>
                    <a:close/>
                    <a:moveTo>
                      <a:pt x="558571" y="31256"/>
                    </a:moveTo>
                    <a:cubicBezTo>
                      <a:pt x="581328" y="70979"/>
                      <a:pt x="594721" y="133320"/>
                      <a:pt x="594721" y="199525"/>
                    </a:cubicBezTo>
                    <a:cubicBezTo>
                      <a:pt x="594721" y="265730"/>
                      <a:pt x="581328" y="328071"/>
                      <a:pt x="558571" y="367794"/>
                    </a:cubicBezTo>
                    <a:cubicBezTo>
                      <a:pt x="598501" y="367794"/>
                      <a:pt x="630870" y="292457"/>
                      <a:pt x="630870" y="199525"/>
                    </a:cubicBezTo>
                    <a:cubicBezTo>
                      <a:pt x="630870" y="106593"/>
                      <a:pt x="598501" y="31256"/>
                      <a:pt x="558571" y="31256"/>
                    </a:cubicBezTo>
                    <a:close/>
                    <a:moveTo>
                      <a:pt x="161211" y="13764"/>
                    </a:moveTo>
                    <a:cubicBezTo>
                      <a:pt x="121281" y="13764"/>
                      <a:pt x="88912" y="89101"/>
                      <a:pt x="88912" y="182033"/>
                    </a:cubicBezTo>
                    <a:cubicBezTo>
                      <a:pt x="88912" y="274965"/>
                      <a:pt x="121281" y="350302"/>
                      <a:pt x="161211" y="350302"/>
                    </a:cubicBezTo>
                    <a:cubicBezTo>
                      <a:pt x="149832" y="330441"/>
                      <a:pt x="140795" y="304925"/>
                      <a:pt x="134602" y="276098"/>
                    </a:cubicBezTo>
                    <a:lnTo>
                      <a:pt x="131913" y="249585"/>
                    </a:lnTo>
                    <a:lnTo>
                      <a:pt x="141432" y="281491"/>
                    </a:lnTo>
                    <a:cubicBezTo>
                      <a:pt x="152539" y="306592"/>
                      <a:pt x="167884" y="322118"/>
                      <a:pt x="184834" y="322118"/>
                    </a:cubicBezTo>
                    <a:cubicBezTo>
                      <a:pt x="165514" y="289373"/>
                      <a:pt x="154144" y="237983"/>
                      <a:pt x="154144" y="183408"/>
                    </a:cubicBezTo>
                    <a:cubicBezTo>
                      <a:pt x="154144" y="128833"/>
                      <a:pt x="165514" y="77443"/>
                      <a:pt x="184834" y="44698"/>
                    </a:cubicBezTo>
                    <a:cubicBezTo>
                      <a:pt x="167884" y="44698"/>
                      <a:pt x="152539" y="60224"/>
                      <a:pt x="141432" y="85326"/>
                    </a:cubicBezTo>
                    <a:lnTo>
                      <a:pt x="131490" y="118648"/>
                    </a:lnTo>
                    <a:lnTo>
                      <a:pt x="134602" y="87968"/>
                    </a:lnTo>
                    <a:cubicBezTo>
                      <a:pt x="140795" y="59142"/>
                      <a:pt x="149832" y="33626"/>
                      <a:pt x="161211" y="13764"/>
                    </a:cubicBezTo>
                    <a:close/>
                    <a:moveTo>
                      <a:pt x="469660" y="13764"/>
                    </a:moveTo>
                    <a:cubicBezTo>
                      <a:pt x="492417" y="53487"/>
                      <a:pt x="505810" y="115828"/>
                      <a:pt x="505810" y="182033"/>
                    </a:cubicBezTo>
                    <a:cubicBezTo>
                      <a:pt x="505810" y="248238"/>
                      <a:pt x="492417" y="310579"/>
                      <a:pt x="469660" y="350302"/>
                    </a:cubicBezTo>
                    <a:cubicBezTo>
                      <a:pt x="499608" y="350302"/>
                      <a:pt x="525302" y="307925"/>
                      <a:pt x="536278" y="247531"/>
                    </a:cubicBezTo>
                    <a:lnTo>
                      <a:pt x="541799" y="183884"/>
                    </a:lnTo>
                    <a:lnTo>
                      <a:pt x="543255" y="197828"/>
                    </a:lnTo>
                    <a:cubicBezTo>
                      <a:pt x="543255" y="252403"/>
                      <a:pt x="531885" y="303793"/>
                      <a:pt x="512565" y="336538"/>
                    </a:cubicBezTo>
                    <a:cubicBezTo>
                      <a:pt x="546464" y="336538"/>
                      <a:pt x="573945" y="274435"/>
                      <a:pt x="573945" y="197828"/>
                    </a:cubicBezTo>
                    <a:cubicBezTo>
                      <a:pt x="573945" y="140373"/>
                      <a:pt x="558487" y="91076"/>
                      <a:pt x="536457" y="70019"/>
                    </a:cubicBezTo>
                    <a:lnTo>
                      <a:pt x="520620" y="62793"/>
                    </a:lnTo>
                    <a:lnTo>
                      <a:pt x="497802" y="26987"/>
                    </a:lnTo>
                    <a:cubicBezTo>
                      <a:pt x="489153" y="18472"/>
                      <a:pt x="479643" y="13764"/>
                      <a:pt x="469660" y="13764"/>
                    </a:cubicBezTo>
                    <a:close/>
                    <a:moveTo>
                      <a:pt x="249594" y="0"/>
                    </a:moveTo>
                    <a:cubicBezTo>
                      <a:pt x="209664" y="0"/>
                      <a:pt x="177295" y="75337"/>
                      <a:pt x="177295" y="168269"/>
                    </a:cubicBezTo>
                    <a:cubicBezTo>
                      <a:pt x="177295" y="261201"/>
                      <a:pt x="209664" y="336538"/>
                      <a:pt x="249594" y="336538"/>
                    </a:cubicBezTo>
                    <a:cubicBezTo>
                      <a:pt x="243905" y="326607"/>
                      <a:pt x="238801" y="315263"/>
                      <a:pt x="234345" y="302798"/>
                    </a:cubicBezTo>
                    <a:lnTo>
                      <a:pt x="231689" y="293338"/>
                    </a:lnTo>
                    <a:lnTo>
                      <a:pt x="235977" y="299872"/>
                    </a:lnTo>
                    <a:cubicBezTo>
                      <a:pt x="243321" y="306891"/>
                      <a:pt x="251394" y="310772"/>
                      <a:pt x="259869" y="310772"/>
                    </a:cubicBezTo>
                    <a:cubicBezTo>
                      <a:pt x="240549" y="278027"/>
                      <a:pt x="229179" y="226637"/>
                      <a:pt x="229179" y="172062"/>
                    </a:cubicBezTo>
                    <a:cubicBezTo>
                      <a:pt x="229179" y="117487"/>
                      <a:pt x="240549" y="66097"/>
                      <a:pt x="259869" y="33352"/>
                    </a:cubicBezTo>
                    <a:cubicBezTo>
                      <a:pt x="251394" y="33352"/>
                      <a:pt x="243321" y="37234"/>
                      <a:pt x="235977" y="44253"/>
                    </a:cubicBezTo>
                    <a:lnTo>
                      <a:pt x="227968" y="56457"/>
                    </a:lnTo>
                    <a:lnTo>
                      <a:pt x="234345" y="33740"/>
                    </a:lnTo>
                    <a:cubicBezTo>
                      <a:pt x="238801" y="21275"/>
                      <a:pt x="243905" y="9931"/>
                      <a:pt x="249594" y="0"/>
                    </a:cubicBezTo>
                    <a:close/>
                    <a:moveTo>
                      <a:pt x="381276" y="0"/>
                    </a:moveTo>
                    <a:cubicBezTo>
                      <a:pt x="392655" y="19861"/>
                      <a:pt x="401692" y="45378"/>
                      <a:pt x="407885" y="74204"/>
                    </a:cubicBezTo>
                    <a:lnTo>
                      <a:pt x="409106" y="86239"/>
                    </a:lnTo>
                    <a:lnTo>
                      <a:pt x="405448" y="73980"/>
                    </a:lnTo>
                    <a:cubicBezTo>
                      <a:pt x="394341" y="48878"/>
                      <a:pt x="378996" y="33352"/>
                      <a:pt x="362046" y="33352"/>
                    </a:cubicBezTo>
                    <a:cubicBezTo>
                      <a:pt x="381366" y="66097"/>
                      <a:pt x="392736" y="117487"/>
                      <a:pt x="392736" y="172062"/>
                    </a:cubicBezTo>
                    <a:cubicBezTo>
                      <a:pt x="392736" y="226637"/>
                      <a:pt x="381366" y="278027"/>
                      <a:pt x="362046" y="310772"/>
                    </a:cubicBezTo>
                    <a:cubicBezTo>
                      <a:pt x="378996" y="310772"/>
                      <a:pt x="394341" y="295246"/>
                      <a:pt x="405448" y="270145"/>
                    </a:cubicBezTo>
                    <a:lnTo>
                      <a:pt x="407940" y="261793"/>
                    </a:lnTo>
                    <a:lnTo>
                      <a:pt x="407885" y="262334"/>
                    </a:lnTo>
                    <a:cubicBezTo>
                      <a:pt x="401692" y="291161"/>
                      <a:pt x="392655" y="316677"/>
                      <a:pt x="381276" y="336538"/>
                    </a:cubicBezTo>
                    <a:cubicBezTo>
                      <a:pt x="421206" y="336538"/>
                      <a:pt x="453575" y="261201"/>
                      <a:pt x="453575" y="168269"/>
                    </a:cubicBezTo>
                    <a:cubicBezTo>
                      <a:pt x="453575" y="75337"/>
                      <a:pt x="421206" y="0"/>
                      <a:pt x="38127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58" name="円/楕円 27"/>
              <p:cNvSpPr/>
              <p:nvPr/>
            </p:nvSpPr>
            <p:spPr>
              <a:xfrm>
                <a:off x="5081735" y="4917113"/>
                <a:ext cx="201600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59" name="円/楕円 27"/>
              <p:cNvSpPr/>
              <p:nvPr/>
            </p:nvSpPr>
            <p:spPr>
              <a:xfrm>
                <a:off x="5466891" y="4917113"/>
                <a:ext cx="201600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8700699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pptx376_袴姿の女性のイラスト1</dc:title>
  <dc:subject>pptx376_袴姿の女性のイラスト1</dc:subject>
  <dc:creator>http://www.digipot.net</dc:creator>
  <cp:lastModifiedBy/>
  <cp:revision>1</cp:revision>
  <dcterms:created xsi:type="dcterms:W3CDTF">2014-01-30T05:12:09Z</dcterms:created>
  <dcterms:modified xsi:type="dcterms:W3CDTF">2015-12-28T02:52:40Z</dcterms:modified>
  <cp:category/>
  <cp:version>1</cp:version>
</cp:coreProperties>
</file>