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CCCC"/>
    <a:srgbClr val="FF6699"/>
    <a:srgbClr val="FF3399"/>
    <a:srgbClr val="FFCC99"/>
    <a:srgbClr val="0000FF"/>
    <a:srgbClr val="CC6600"/>
    <a:srgbClr val="FFCC00"/>
    <a:srgbClr val="99CCFF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589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1" name="グループ化 570"/>
          <p:cNvGrpSpPr/>
          <p:nvPr/>
        </p:nvGrpSpPr>
        <p:grpSpPr>
          <a:xfrm>
            <a:off x="654119" y="599768"/>
            <a:ext cx="1169662" cy="1819618"/>
            <a:chOff x="5771231" y="468703"/>
            <a:chExt cx="1169662" cy="1819618"/>
          </a:xfrm>
        </p:grpSpPr>
        <p:sp>
          <p:nvSpPr>
            <p:cNvPr id="572" name="片側の 2 つの角を丸めた四角形 61"/>
            <p:cNvSpPr/>
            <p:nvPr/>
          </p:nvSpPr>
          <p:spPr>
            <a:xfrm rot="11453423">
              <a:off x="6599739" y="468703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3" name="片側の 2 つの角を丸めた四角形 61"/>
            <p:cNvSpPr/>
            <p:nvPr/>
          </p:nvSpPr>
          <p:spPr>
            <a:xfrm rot="10146577" flipH="1">
              <a:off x="5771231" y="468703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6040408" y="1171487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6174328" y="1158728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6" name="フリーフォーム 575"/>
            <p:cNvSpPr/>
            <p:nvPr/>
          </p:nvSpPr>
          <p:spPr>
            <a:xfrm>
              <a:off x="6017122" y="990527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7" name="片側の 2 つの角を丸めた四角形 576"/>
            <p:cNvSpPr/>
            <p:nvPr/>
          </p:nvSpPr>
          <p:spPr>
            <a:xfrm rot="10800000">
              <a:off x="6277459" y="1591847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8" name="片側の 2 つの角を丸めた四角形 577"/>
            <p:cNvSpPr/>
            <p:nvPr/>
          </p:nvSpPr>
          <p:spPr>
            <a:xfrm>
              <a:off x="6053836" y="1750159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9" name="円/楕円 578"/>
            <p:cNvSpPr/>
            <p:nvPr/>
          </p:nvSpPr>
          <p:spPr>
            <a:xfrm rot="20700000">
              <a:off x="5987649" y="130817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0" name="円/楕円 579"/>
            <p:cNvSpPr/>
            <p:nvPr/>
          </p:nvSpPr>
          <p:spPr>
            <a:xfrm rot="900000" flipH="1">
              <a:off x="6532317" y="130817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1" name="円/楕円 580"/>
            <p:cNvSpPr/>
            <p:nvPr/>
          </p:nvSpPr>
          <p:spPr>
            <a:xfrm>
              <a:off x="6071143" y="1067488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2" name="月 581"/>
            <p:cNvSpPr/>
            <p:nvPr/>
          </p:nvSpPr>
          <p:spPr>
            <a:xfrm>
              <a:off x="6053314" y="1136562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3" name="月 582"/>
            <p:cNvSpPr/>
            <p:nvPr/>
          </p:nvSpPr>
          <p:spPr>
            <a:xfrm flipH="1">
              <a:off x="6562078" y="1136562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4" name="月 583"/>
            <p:cNvSpPr/>
            <p:nvPr/>
          </p:nvSpPr>
          <p:spPr>
            <a:xfrm rot="1800000">
              <a:off x="6062171" y="1007853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5" name="月 584"/>
            <p:cNvSpPr/>
            <p:nvPr/>
          </p:nvSpPr>
          <p:spPr>
            <a:xfrm rot="19800000" flipH="1">
              <a:off x="6506414" y="1007853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6" name="月 585"/>
            <p:cNvSpPr/>
            <p:nvPr/>
          </p:nvSpPr>
          <p:spPr>
            <a:xfrm rot="1800000">
              <a:off x="6139200" y="1011598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7" name="月 586"/>
            <p:cNvSpPr/>
            <p:nvPr/>
          </p:nvSpPr>
          <p:spPr>
            <a:xfrm rot="19800000" flipH="1">
              <a:off x="6451432" y="1011596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8" name="月 587"/>
            <p:cNvSpPr/>
            <p:nvPr/>
          </p:nvSpPr>
          <p:spPr>
            <a:xfrm rot="1800000">
              <a:off x="6206408" y="1020606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9" name="月 588"/>
            <p:cNvSpPr/>
            <p:nvPr/>
          </p:nvSpPr>
          <p:spPr>
            <a:xfrm rot="19800000" flipH="1">
              <a:off x="6403570" y="1020608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0" name="月 589"/>
            <p:cNvSpPr/>
            <p:nvPr/>
          </p:nvSpPr>
          <p:spPr>
            <a:xfrm rot="5400000">
              <a:off x="6190496" y="1135897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1" name="月 590"/>
            <p:cNvSpPr/>
            <p:nvPr/>
          </p:nvSpPr>
          <p:spPr>
            <a:xfrm rot="5400000">
              <a:off x="6195324" y="1252949"/>
              <a:ext cx="50761" cy="14655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2" name="月 591"/>
            <p:cNvSpPr/>
            <p:nvPr/>
          </p:nvSpPr>
          <p:spPr>
            <a:xfrm rot="5400000">
              <a:off x="6464340" y="1135897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3" name="月 592"/>
            <p:cNvSpPr/>
            <p:nvPr/>
          </p:nvSpPr>
          <p:spPr>
            <a:xfrm rot="5400000">
              <a:off x="6469168" y="1252949"/>
              <a:ext cx="50761" cy="14655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4" name="円/楕円 632"/>
            <p:cNvSpPr/>
            <p:nvPr/>
          </p:nvSpPr>
          <p:spPr>
            <a:xfrm>
              <a:off x="6303983" y="1502688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5" name="グループ化 594"/>
            <p:cNvGrpSpPr/>
            <p:nvPr/>
          </p:nvGrpSpPr>
          <p:grpSpPr>
            <a:xfrm>
              <a:off x="5824383" y="810675"/>
              <a:ext cx="1053536" cy="1477646"/>
              <a:chOff x="5579383" y="-1205932"/>
              <a:chExt cx="1048622" cy="1477646"/>
            </a:xfrm>
          </p:grpSpPr>
          <p:sp>
            <p:nvSpPr>
              <p:cNvPr id="601" name="フリーフォーム 600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6" name="直角三角形 595"/>
            <p:cNvSpPr/>
            <p:nvPr/>
          </p:nvSpPr>
          <p:spPr>
            <a:xfrm rot="5400000">
              <a:off x="6178682" y="1753373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7" name="直角三角形 596"/>
            <p:cNvSpPr/>
            <p:nvPr/>
          </p:nvSpPr>
          <p:spPr>
            <a:xfrm rot="16200000" flipH="1">
              <a:off x="6343419" y="1753373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8" name="グループ化 597"/>
            <p:cNvGrpSpPr/>
            <p:nvPr/>
          </p:nvGrpSpPr>
          <p:grpSpPr>
            <a:xfrm>
              <a:off x="6203129" y="1545648"/>
              <a:ext cx="294461" cy="115318"/>
              <a:chOff x="-69553" y="1489312"/>
              <a:chExt cx="391080" cy="157100"/>
            </a:xfrm>
          </p:grpSpPr>
          <p:sp>
            <p:nvSpPr>
              <p:cNvPr id="599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4" name="グループ化 603"/>
          <p:cNvGrpSpPr/>
          <p:nvPr/>
        </p:nvGrpSpPr>
        <p:grpSpPr>
          <a:xfrm>
            <a:off x="2477725" y="593685"/>
            <a:ext cx="1169662" cy="1819619"/>
            <a:chOff x="7150461" y="468702"/>
            <a:chExt cx="1169662" cy="1819619"/>
          </a:xfrm>
        </p:grpSpPr>
        <p:sp>
          <p:nvSpPr>
            <p:cNvPr id="605" name="片側の 2 つの角を丸めた四角形 61"/>
            <p:cNvSpPr/>
            <p:nvPr/>
          </p:nvSpPr>
          <p:spPr>
            <a:xfrm rot="11453423">
              <a:off x="7978969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6" name="片側の 2 つの角を丸めた四角形 61"/>
            <p:cNvSpPr/>
            <p:nvPr/>
          </p:nvSpPr>
          <p:spPr>
            <a:xfrm rot="10146577" flipH="1">
              <a:off x="7150461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7" name="フローチャート: 論理積ゲート 213"/>
            <p:cNvSpPr/>
            <p:nvPr/>
          </p:nvSpPr>
          <p:spPr>
            <a:xfrm rot="16200000">
              <a:off x="7383989" y="970528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8" name="片側の 2 つの角を丸めた四角形 607"/>
            <p:cNvSpPr/>
            <p:nvPr/>
          </p:nvSpPr>
          <p:spPr>
            <a:xfrm rot="10800000">
              <a:off x="7657109" y="1591847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9" name="片側の 2 つの角を丸めた四角形 608"/>
            <p:cNvSpPr/>
            <p:nvPr/>
          </p:nvSpPr>
          <p:spPr>
            <a:xfrm>
              <a:off x="7433486" y="1750159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0" name="円/楕円 609"/>
            <p:cNvSpPr/>
            <p:nvPr/>
          </p:nvSpPr>
          <p:spPr>
            <a:xfrm rot="20700000">
              <a:off x="7367299" y="130817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1" name="円/楕円 610"/>
            <p:cNvSpPr/>
            <p:nvPr/>
          </p:nvSpPr>
          <p:spPr>
            <a:xfrm rot="900000" flipH="1">
              <a:off x="7911967" y="130817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2" name="円/楕円 611"/>
            <p:cNvSpPr/>
            <p:nvPr/>
          </p:nvSpPr>
          <p:spPr>
            <a:xfrm>
              <a:off x="7437578" y="1054607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3" name="月 612"/>
            <p:cNvSpPr/>
            <p:nvPr/>
          </p:nvSpPr>
          <p:spPr>
            <a:xfrm rot="5400000">
              <a:off x="7549786" y="110097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4" name="月 613"/>
            <p:cNvSpPr/>
            <p:nvPr/>
          </p:nvSpPr>
          <p:spPr>
            <a:xfrm rot="5400000">
              <a:off x="7840299" y="110097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5" name="円/楕円 632"/>
            <p:cNvSpPr/>
            <p:nvPr/>
          </p:nvSpPr>
          <p:spPr>
            <a:xfrm>
              <a:off x="7682726" y="1410072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16" name="グループ化 615"/>
            <p:cNvGrpSpPr/>
            <p:nvPr/>
          </p:nvGrpSpPr>
          <p:grpSpPr>
            <a:xfrm>
              <a:off x="7206565" y="810675"/>
              <a:ext cx="1053536" cy="1477646"/>
              <a:chOff x="5579383" y="-1205932"/>
              <a:chExt cx="1048622" cy="1477646"/>
            </a:xfrm>
          </p:grpSpPr>
          <p:sp>
            <p:nvSpPr>
              <p:cNvPr id="624" name="フリーフォーム 623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7" name="直角三角形 616"/>
            <p:cNvSpPr/>
            <p:nvPr/>
          </p:nvSpPr>
          <p:spPr>
            <a:xfrm rot="5400000">
              <a:off x="7558332" y="1753373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8" name="直角三角形 617"/>
            <p:cNvSpPr/>
            <p:nvPr/>
          </p:nvSpPr>
          <p:spPr>
            <a:xfrm rot="16200000" flipH="1">
              <a:off x="7723069" y="1753373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9" name="月 618"/>
            <p:cNvSpPr/>
            <p:nvPr/>
          </p:nvSpPr>
          <p:spPr>
            <a:xfrm rot="5400000">
              <a:off x="7549785" y="1239438"/>
              <a:ext cx="45719" cy="8433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0" name="月 619"/>
            <p:cNvSpPr/>
            <p:nvPr/>
          </p:nvSpPr>
          <p:spPr>
            <a:xfrm rot="5400000">
              <a:off x="7840298" y="1239438"/>
              <a:ext cx="45719" cy="8433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1" name="グループ化 620"/>
            <p:cNvGrpSpPr/>
            <p:nvPr/>
          </p:nvGrpSpPr>
          <p:grpSpPr>
            <a:xfrm>
              <a:off x="7544691" y="1485323"/>
              <a:ext cx="360638" cy="140246"/>
              <a:chOff x="-69553" y="1489312"/>
              <a:chExt cx="391080" cy="157100"/>
            </a:xfrm>
          </p:grpSpPr>
          <p:sp>
            <p:nvSpPr>
              <p:cNvPr id="622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27" name="グループ化 626"/>
          <p:cNvGrpSpPr/>
          <p:nvPr/>
        </p:nvGrpSpPr>
        <p:grpSpPr>
          <a:xfrm>
            <a:off x="6213140" y="599767"/>
            <a:ext cx="1169662" cy="1819619"/>
            <a:chOff x="9675821" y="468702"/>
            <a:chExt cx="1169662" cy="1819619"/>
          </a:xfrm>
        </p:grpSpPr>
        <p:sp>
          <p:nvSpPr>
            <p:cNvPr id="628" name="片側の 2 つの角を丸めた四角形 61"/>
            <p:cNvSpPr/>
            <p:nvPr/>
          </p:nvSpPr>
          <p:spPr>
            <a:xfrm rot="11453423">
              <a:off x="10504329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9" name="片側の 2 つの角を丸めた四角形 61"/>
            <p:cNvSpPr/>
            <p:nvPr/>
          </p:nvSpPr>
          <p:spPr>
            <a:xfrm rot="10146577" flipH="1">
              <a:off x="9675821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9957573" y="1112464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1" name="円/楕円 689"/>
            <p:cNvSpPr/>
            <p:nvPr/>
          </p:nvSpPr>
          <p:spPr>
            <a:xfrm rot="20700000">
              <a:off x="9896891" y="130817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2" name="円/楕円 690"/>
            <p:cNvSpPr/>
            <p:nvPr/>
          </p:nvSpPr>
          <p:spPr>
            <a:xfrm rot="900000" flipH="1">
              <a:off x="10441559" y="130817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9925935" y="975008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4" name="月 633"/>
            <p:cNvSpPr/>
            <p:nvPr/>
          </p:nvSpPr>
          <p:spPr>
            <a:xfrm rot="900000" flipH="1">
              <a:off x="9940492" y="130226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5" name="月 634"/>
            <p:cNvSpPr/>
            <p:nvPr/>
          </p:nvSpPr>
          <p:spPr>
            <a:xfrm rot="709480" flipH="1">
              <a:off x="9977388" y="131215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6" name="月 635"/>
            <p:cNvSpPr/>
            <p:nvPr/>
          </p:nvSpPr>
          <p:spPr>
            <a:xfrm rot="462998" flipH="1">
              <a:off x="10011798" y="132136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7" name="月 636"/>
            <p:cNvSpPr/>
            <p:nvPr/>
          </p:nvSpPr>
          <p:spPr>
            <a:xfrm rot="500641" flipH="1">
              <a:off x="10051590" y="13479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8" name="月 637"/>
            <p:cNvSpPr/>
            <p:nvPr/>
          </p:nvSpPr>
          <p:spPr>
            <a:xfrm rot="310121" flipH="1">
              <a:off x="10089383" y="135345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9" name="月 638"/>
            <p:cNvSpPr/>
            <p:nvPr/>
          </p:nvSpPr>
          <p:spPr>
            <a:xfrm rot="63639" flipH="1">
              <a:off x="10124630" y="135862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0" name="月 639"/>
            <p:cNvSpPr/>
            <p:nvPr/>
          </p:nvSpPr>
          <p:spPr>
            <a:xfrm rot="20700000">
              <a:off x="10446071" y="130226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1" name="月 640"/>
            <p:cNvSpPr/>
            <p:nvPr/>
          </p:nvSpPr>
          <p:spPr>
            <a:xfrm rot="20890520">
              <a:off x="10409175" y="131215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2" name="月 641"/>
            <p:cNvSpPr/>
            <p:nvPr/>
          </p:nvSpPr>
          <p:spPr>
            <a:xfrm rot="21137002">
              <a:off x="10374765" y="132136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3" name="月 642"/>
            <p:cNvSpPr/>
            <p:nvPr/>
          </p:nvSpPr>
          <p:spPr>
            <a:xfrm rot="21099359">
              <a:off x="10334973" y="13479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月 643"/>
            <p:cNvSpPr/>
            <p:nvPr/>
          </p:nvSpPr>
          <p:spPr>
            <a:xfrm rot="21289879">
              <a:off x="10297180" y="135345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月 644"/>
            <p:cNvSpPr/>
            <p:nvPr/>
          </p:nvSpPr>
          <p:spPr>
            <a:xfrm rot="21536361">
              <a:off x="10261933" y="135862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片側の 2 つの角を丸めた四角形 645"/>
            <p:cNvSpPr/>
            <p:nvPr/>
          </p:nvSpPr>
          <p:spPr>
            <a:xfrm rot="10800000">
              <a:off x="10186701" y="159184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7" name="円/楕円 691"/>
            <p:cNvSpPr/>
            <p:nvPr/>
          </p:nvSpPr>
          <p:spPr>
            <a:xfrm>
              <a:off x="9967170" y="1054606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8" name="円/楕円 632"/>
            <p:cNvSpPr/>
            <p:nvPr/>
          </p:nvSpPr>
          <p:spPr>
            <a:xfrm>
              <a:off x="10212318" y="1445367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9" name="片側の 2 つの角を丸めた四角形 648"/>
            <p:cNvSpPr/>
            <p:nvPr/>
          </p:nvSpPr>
          <p:spPr>
            <a:xfrm>
              <a:off x="9976136" y="174587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0" name="フリーフォーム 649"/>
            <p:cNvSpPr/>
            <p:nvPr/>
          </p:nvSpPr>
          <p:spPr>
            <a:xfrm>
              <a:off x="10041803" y="126509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1" name="フリーフォーム 650"/>
            <p:cNvSpPr/>
            <p:nvPr/>
          </p:nvSpPr>
          <p:spPr>
            <a:xfrm flipH="1">
              <a:off x="10336493" y="126509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2" name="月 316"/>
            <p:cNvSpPr/>
            <p:nvPr/>
          </p:nvSpPr>
          <p:spPr>
            <a:xfrm rot="5400000">
              <a:off x="10075266" y="112205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3" name="月 316"/>
            <p:cNvSpPr/>
            <p:nvPr/>
          </p:nvSpPr>
          <p:spPr>
            <a:xfrm rot="5400000">
              <a:off x="10382447" y="112205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4" name="グループ化 653"/>
            <p:cNvGrpSpPr/>
            <p:nvPr/>
          </p:nvGrpSpPr>
          <p:grpSpPr>
            <a:xfrm>
              <a:off x="9735516" y="810675"/>
              <a:ext cx="1053536" cy="1477646"/>
              <a:chOff x="5579383" y="-1205932"/>
              <a:chExt cx="1048622" cy="1477646"/>
            </a:xfrm>
          </p:grpSpPr>
          <p:sp>
            <p:nvSpPr>
              <p:cNvPr id="660" name="フリーフォーム 659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正方形/長方形 660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5" name="直角三角形 654"/>
            <p:cNvSpPr/>
            <p:nvPr/>
          </p:nvSpPr>
          <p:spPr>
            <a:xfrm rot="5400000">
              <a:off x="10091964" y="175337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6" name="直角三角形 655"/>
            <p:cNvSpPr/>
            <p:nvPr/>
          </p:nvSpPr>
          <p:spPr>
            <a:xfrm rot="16200000" flipH="1">
              <a:off x="10256701" y="175337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7" name="グループ化 656"/>
            <p:cNvGrpSpPr/>
            <p:nvPr/>
          </p:nvGrpSpPr>
          <p:grpSpPr>
            <a:xfrm>
              <a:off x="10095973" y="1515998"/>
              <a:ext cx="329636" cy="144968"/>
              <a:chOff x="-69553" y="1489312"/>
              <a:chExt cx="391080" cy="157100"/>
            </a:xfrm>
          </p:grpSpPr>
          <p:sp>
            <p:nvSpPr>
              <p:cNvPr id="658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9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63" name="グループ化 662"/>
          <p:cNvGrpSpPr/>
          <p:nvPr/>
        </p:nvGrpSpPr>
        <p:grpSpPr>
          <a:xfrm>
            <a:off x="8103350" y="599767"/>
            <a:ext cx="1169662" cy="1819619"/>
            <a:chOff x="10899958" y="468702"/>
            <a:chExt cx="1169662" cy="1819619"/>
          </a:xfrm>
        </p:grpSpPr>
        <p:sp>
          <p:nvSpPr>
            <p:cNvPr id="664" name="片側の 2 つの角を丸めた四角形 61"/>
            <p:cNvSpPr/>
            <p:nvPr/>
          </p:nvSpPr>
          <p:spPr>
            <a:xfrm rot="11453423">
              <a:off x="11728466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5" name="片側の 2 つの角を丸めた四角形 61"/>
            <p:cNvSpPr/>
            <p:nvPr/>
          </p:nvSpPr>
          <p:spPr>
            <a:xfrm rot="10146577" flipH="1">
              <a:off x="10899958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6" name="フリーフォーム 665"/>
            <p:cNvSpPr/>
            <p:nvPr/>
          </p:nvSpPr>
          <p:spPr>
            <a:xfrm>
              <a:off x="11092143" y="962522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7" name="片側の 2 つの角を丸めた四角形 666"/>
            <p:cNvSpPr/>
            <p:nvPr/>
          </p:nvSpPr>
          <p:spPr>
            <a:xfrm rot="10800000">
              <a:off x="11406159" y="159184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8" name="円/楕円 238"/>
            <p:cNvSpPr/>
            <p:nvPr/>
          </p:nvSpPr>
          <p:spPr>
            <a:xfrm>
              <a:off x="11186628" y="1198975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9" name="月 668"/>
            <p:cNvSpPr/>
            <p:nvPr/>
          </p:nvSpPr>
          <p:spPr>
            <a:xfrm rot="16200000">
              <a:off x="11466308" y="1484566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0" name="片側の 2 つの角を丸めた四角形 669"/>
            <p:cNvSpPr/>
            <p:nvPr/>
          </p:nvSpPr>
          <p:spPr>
            <a:xfrm>
              <a:off x="11196501" y="174587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1" name="ドーナツ 670"/>
            <p:cNvSpPr/>
            <p:nvPr/>
          </p:nvSpPr>
          <p:spPr>
            <a:xfrm>
              <a:off x="11212404" y="127805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ドーナツ 671"/>
            <p:cNvSpPr/>
            <p:nvPr/>
          </p:nvSpPr>
          <p:spPr>
            <a:xfrm>
              <a:off x="11488629" y="127805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73" name="グループ化 672"/>
            <p:cNvGrpSpPr/>
            <p:nvPr/>
          </p:nvGrpSpPr>
          <p:grpSpPr>
            <a:xfrm>
              <a:off x="11221024" y="1117502"/>
              <a:ext cx="254173" cy="182572"/>
              <a:chOff x="8185150" y="3036368"/>
              <a:chExt cx="293635" cy="222935"/>
            </a:xfrm>
          </p:grpSpPr>
          <p:sp>
            <p:nvSpPr>
              <p:cNvPr id="694" name="月 693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月 694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月 695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月 696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月 697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月 698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4" name="グループ化 673"/>
            <p:cNvGrpSpPr/>
            <p:nvPr/>
          </p:nvGrpSpPr>
          <p:grpSpPr>
            <a:xfrm>
              <a:off x="11479365" y="1117502"/>
              <a:ext cx="254173" cy="182572"/>
              <a:chOff x="8185150" y="3036368"/>
              <a:chExt cx="293635" cy="222935"/>
            </a:xfrm>
          </p:grpSpPr>
          <p:sp>
            <p:nvSpPr>
              <p:cNvPr id="688" name="月 687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月 688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月 689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月 690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月 691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月 692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5" name="月 674"/>
            <p:cNvSpPr/>
            <p:nvPr/>
          </p:nvSpPr>
          <p:spPr>
            <a:xfrm rot="5400000">
              <a:off x="11306013" y="116594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6" name="月 675"/>
            <p:cNvSpPr/>
            <p:nvPr/>
          </p:nvSpPr>
          <p:spPr>
            <a:xfrm rot="5400000">
              <a:off x="11596526" y="116594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7" name="グループ化 676"/>
            <p:cNvGrpSpPr/>
            <p:nvPr/>
          </p:nvGrpSpPr>
          <p:grpSpPr>
            <a:xfrm>
              <a:off x="10956010" y="810675"/>
              <a:ext cx="1053536" cy="1477646"/>
              <a:chOff x="5579383" y="-1205932"/>
              <a:chExt cx="1048622" cy="1477646"/>
            </a:xfrm>
          </p:grpSpPr>
          <p:sp>
            <p:nvSpPr>
              <p:cNvPr id="685" name="フリーフォーム 684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正方形/長方形 685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正方形/長方形 686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8" name="直角三角形 677"/>
            <p:cNvSpPr/>
            <p:nvPr/>
          </p:nvSpPr>
          <p:spPr>
            <a:xfrm rot="5400000">
              <a:off x="11312329" y="175337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9" name="直角三角形 678"/>
            <p:cNvSpPr/>
            <p:nvPr/>
          </p:nvSpPr>
          <p:spPr>
            <a:xfrm rot="16200000" flipH="1">
              <a:off x="11477066" y="175337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80" name="グループ化 679"/>
            <p:cNvGrpSpPr/>
            <p:nvPr/>
          </p:nvGrpSpPr>
          <p:grpSpPr>
            <a:xfrm>
              <a:off x="11331648" y="1545648"/>
              <a:ext cx="294461" cy="115318"/>
              <a:chOff x="-69553" y="1489312"/>
              <a:chExt cx="391080" cy="157100"/>
            </a:xfrm>
          </p:grpSpPr>
          <p:sp>
            <p:nvSpPr>
              <p:cNvPr id="683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1" name="アーチ 680"/>
            <p:cNvSpPr/>
            <p:nvPr/>
          </p:nvSpPr>
          <p:spPr>
            <a:xfrm>
              <a:off x="11294934" y="1368287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2" name="アーチ 681"/>
            <p:cNvSpPr/>
            <p:nvPr/>
          </p:nvSpPr>
          <p:spPr>
            <a:xfrm>
              <a:off x="11577736" y="1368287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00" name="グループ化 699"/>
          <p:cNvGrpSpPr/>
          <p:nvPr/>
        </p:nvGrpSpPr>
        <p:grpSpPr>
          <a:xfrm>
            <a:off x="4375119" y="599767"/>
            <a:ext cx="1169662" cy="1819619"/>
            <a:chOff x="8498294" y="468702"/>
            <a:chExt cx="1169662" cy="1819619"/>
          </a:xfrm>
        </p:grpSpPr>
        <p:sp>
          <p:nvSpPr>
            <p:cNvPr id="701" name="片側の 2 つの角を丸めた四角形 61"/>
            <p:cNvSpPr/>
            <p:nvPr/>
          </p:nvSpPr>
          <p:spPr>
            <a:xfrm rot="11453423">
              <a:off x="9326802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2" name="片側の 2 つの角を丸めた四角形 61"/>
            <p:cNvSpPr/>
            <p:nvPr/>
          </p:nvSpPr>
          <p:spPr>
            <a:xfrm rot="10146577" flipH="1">
              <a:off x="8498294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3" name="フリーフォーム 702"/>
            <p:cNvSpPr/>
            <p:nvPr/>
          </p:nvSpPr>
          <p:spPr>
            <a:xfrm>
              <a:off x="8706630" y="962523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4" name="片側の 2 つの角を丸めた四角形 703"/>
            <p:cNvSpPr/>
            <p:nvPr/>
          </p:nvSpPr>
          <p:spPr>
            <a:xfrm rot="10800000">
              <a:off x="8998374" y="1591847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5" name="片側の 2 つの角を丸めた四角形 704"/>
            <p:cNvSpPr/>
            <p:nvPr/>
          </p:nvSpPr>
          <p:spPr>
            <a:xfrm>
              <a:off x="8774751" y="1750159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6" name="円/楕円 238"/>
            <p:cNvSpPr/>
            <p:nvPr/>
          </p:nvSpPr>
          <p:spPr>
            <a:xfrm>
              <a:off x="8778843" y="1198976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7" name="フリーフォーム 706"/>
            <p:cNvSpPr/>
            <p:nvPr/>
          </p:nvSpPr>
          <p:spPr>
            <a:xfrm>
              <a:off x="8783356" y="1146932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8" name="月 707"/>
            <p:cNvSpPr/>
            <p:nvPr/>
          </p:nvSpPr>
          <p:spPr>
            <a:xfrm rot="16200000">
              <a:off x="9058523" y="1484567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09" name="グループ化 708"/>
            <p:cNvGrpSpPr/>
            <p:nvPr/>
          </p:nvGrpSpPr>
          <p:grpSpPr>
            <a:xfrm>
              <a:off x="8545388" y="810675"/>
              <a:ext cx="1053536" cy="1477646"/>
              <a:chOff x="5579383" y="-1205932"/>
              <a:chExt cx="1048622" cy="1477646"/>
            </a:xfrm>
          </p:grpSpPr>
          <p:sp>
            <p:nvSpPr>
              <p:cNvPr id="717" name="フリーフォーム 716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正方形/長方形 717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正方形/長方形 718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0" name="直角三角形 709"/>
            <p:cNvSpPr/>
            <p:nvPr/>
          </p:nvSpPr>
          <p:spPr>
            <a:xfrm rot="5400000">
              <a:off x="8899597" y="1753373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1" name="直角三角形 710"/>
            <p:cNvSpPr/>
            <p:nvPr/>
          </p:nvSpPr>
          <p:spPr>
            <a:xfrm rot="16200000" flipH="1">
              <a:off x="9064334" y="1753373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2" name="グループ化 711"/>
            <p:cNvGrpSpPr/>
            <p:nvPr/>
          </p:nvGrpSpPr>
          <p:grpSpPr>
            <a:xfrm>
              <a:off x="8927760" y="1545648"/>
              <a:ext cx="294461" cy="115318"/>
              <a:chOff x="-69553" y="1489312"/>
              <a:chExt cx="391080" cy="157100"/>
            </a:xfrm>
          </p:grpSpPr>
          <p:sp>
            <p:nvSpPr>
              <p:cNvPr id="715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3" name="円/楕円 1017"/>
            <p:cNvSpPr/>
            <p:nvPr/>
          </p:nvSpPr>
          <p:spPr>
            <a:xfrm>
              <a:off x="8848828" y="1329958"/>
              <a:ext cx="114159" cy="56987"/>
            </a:xfrm>
            <a:custGeom>
              <a:avLst/>
              <a:gdLst/>
              <a:ahLst/>
              <a:cxnLst/>
              <a:rect l="l" t="t" r="r" b="b"/>
              <a:pathLst>
                <a:path w="114159" h="56987">
                  <a:moveTo>
                    <a:pt x="57079" y="0"/>
                  </a:moveTo>
                  <a:cubicBezTo>
                    <a:pt x="88447" y="0"/>
                    <a:pt x="113920" y="25448"/>
                    <a:pt x="114159" y="56987"/>
                  </a:cubicBezTo>
                  <a:cubicBezTo>
                    <a:pt x="99385" y="42812"/>
                    <a:pt x="79198" y="34582"/>
                    <a:pt x="57078" y="34582"/>
                  </a:cubicBezTo>
                  <a:cubicBezTo>
                    <a:pt x="34959" y="34582"/>
                    <a:pt x="14773" y="42811"/>
                    <a:pt x="0" y="56985"/>
                  </a:cubicBezTo>
                  <a:cubicBezTo>
                    <a:pt x="239" y="25448"/>
                    <a:pt x="25712" y="0"/>
                    <a:pt x="5707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4" name="円/楕円 1017"/>
            <p:cNvSpPr/>
            <p:nvPr/>
          </p:nvSpPr>
          <p:spPr>
            <a:xfrm>
              <a:off x="9189416" y="1329958"/>
              <a:ext cx="114159" cy="56987"/>
            </a:xfrm>
            <a:custGeom>
              <a:avLst/>
              <a:gdLst/>
              <a:ahLst/>
              <a:cxnLst/>
              <a:rect l="l" t="t" r="r" b="b"/>
              <a:pathLst>
                <a:path w="114159" h="56987">
                  <a:moveTo>
                    <a:pt x="57079" y="0"/>
                  </a:moveTo>
                  <a:cubicBezTo>
                    <a:pt x="88447" y="0"/>
                    <a:pt x="113920" y="25448"/>
                    <a:pt x="114159" y="56987"/>
                  </a:cubicBezTo>
                  <a:cubicBezTo>
                    <a:pt x="99385" y="42812"/>
                    <a:pt x="79198" y="34582"/>
                    <a:pt x="57078" y="34582"/>
                  </a:cubicBezTo>
                  <a:cubicBezTo>
                    <a:pt x="34959" y="34582"/>
                    <a:pt x="14773" y="42811"/>
                    <a:pt x="0" y="56985"/>
                  </a:cubicBezTo>
                  <a:cubicBezTo>
                    <a:pt x="239" y="25448"/>
                    <a:pt x="25712" y="0"/>
                    <a:pt x="5707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20" name="グループ化 719"/>
          <p:cNvGrpSpPr/>
          <p:nvPr/>
        </p:nvGrpSpPr>
        <p:grpSpPr>
          <a:xfrm>
            <a:off x="784088" y="3069689"/>
            <a:ext cx="830806" cy="1297795"/>
            <a:chOff x="6096290" y="2682006"/>
            <a:chExt cx="830806" cy="1297795"/>
          </a:xfrm>
        </p:grpSpPr>
        <p:grpSp>
          <p:nvGrpSpPr>
            <p:cNvPr id="721" name="グループ化 720"/>
            <p:cNvGrpSpPr/>
            <p:nvPr/>
          </p:nvGrpSpPr>
          <p:grpSpPr>
            <a:xfrm>
              <a:off x="6150075" y="2682006"/>
              <a:ext cx="719603" cy="1297795"/>
              <a:chOff x="6150075" y="4718582"/>
              <a:chExt cx="719603" cy="1297795"/>
            </a:xfrm>
          </p:grpSpPr>
          <p:sp>
            <p:nvSpPr>
              <p:cNvPr id="737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フリーフォーム 738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片側の 2 つの角を丸めた四角形 739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月 743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月 744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月 745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月 746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月 747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月 748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月 749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月 750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月 751"/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4" name="月 753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月 756"/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月 758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2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3" name="片側の 2 つの角を丸めた四角形 762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4" name="フリーフォーム 763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直角三角形 764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直角三角形 765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円/楕円 4"/>
              <p:cNvSpPr/>
              <p:nvPr/>
            </p:nvSpPr>
            <p:spPr>
              <a:xfrm>
                <a:off x="6410568" y="5294256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2" name="グループ化 721"/>
            <p:cNvGrpSpPr/>
            <p:nvPr/>
          </p:nvGrpSpPr>
          <p:grpSpPr>
            <a:xfrm>
              <a:off x="6096290" y="3362238"/>
              <a:ext cx="830806" cy="577210"/>
              <a:chOff x="6565747" y="1741511"/>
              <a:chExt cx="1750797" cy="1216382"/>
            </a:xfrm>
          </p:grpSpPr>
          <p:grpSp>
            <p:nvGrpSpPr>
              <p:cNvPr id="723" name="グループ化 722"/>
              <p:cNvGrpSpPr/>
              <p:nvPr/>
            </p:nvGrpSpPr>
            <p:grpSpPr>
              <a:xfrm>
                <a:off x="6565747" y="1741511"/>
                <a:ext cx="662941" cy="1216382"/>
                <a:chOff x="6565747" y="1741511"/>
                <a:chExt cx="662941" cy="1216382"/>
              </a:xfrm>
            </p:grpSpPr>
            <p:grpSp>
              <p:nvGrpSpPr>
                <p:cNvPr id="731" name="グループ化 73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35" name="角丸四角形 73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2" name="グループ化 731"/>
                <p:cNvGrpSpPr/>
                <p:nvPr/>
              </p:nvGrpSpPr>
              <p:grpSpPr>
                <a:xfrm rot="20056315">
                  <a:off x="6565747" y="2055048"/>
                  <a:ext cx="662941" cy="902845"/>
                  <a:chOff x="6773178" y="2083409"/>
                  <a:chExt cx="662941" cy="902845"/>
                </a:xfrm>
              </p:grpSpPr>
              <p:sp>
                <p:nvSpPr>
                  <p:cNvPr id="733" name="台形 73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4" name="片側の 2 つの角を丸めた四角形 733"/>
                  <p:cNvSpPr/>
                  <p:nvPr/>
                </p:nvSpPr>
                <p:spPr>
                  <a:xfrm rot="13287502">
                    <a:off x="6773178" y="2097722"/>
                    <a:ext cx="341103" cy="8885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24" name="グループ化 723"/>
              <p:cNvGrpSpPr/>
              <p:nvPr/>
            </p:nvGrpSpPr>
            <p:grpSpPr>
              <a:xfrm flipH="1">
                <a:off x="7653599" y="1741511"/>
                <a:ext cx="662945" cy="1216381"/>
                <a:chOff x="6565742" y="1741511"/>
                <a:chExt cx="662945" cy="1216381"/>
              </a:xfrm>
            </p:grpSpPr>
            <p:grpSp>
              <p:nvGrpSpPr>
                <p:cNvPr id="725" name="グループ化 72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29" name="角丸四角形 72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6" name="グループ化 725"/>
                <p:cNvGrpSpPr/>
                <p:nvPr/>
              </p:nvGrpSpPr>
              <p:grpSpPr>
                <a:xfrm rot="20056315">
                  <a:off x="6565742" y="2055049"/>
                  <a:ext cx="662945" cy="902843"/>
                  <a:chOff x="6773174" y="2083409"/>
                  <a:chExt cx="662945" cy="902843"/>
                </a:xfrm>
              </p:grpSpPr>
              <p:sp>
                <p:nvSpPr>
                  <p:cNvPr id="727" name="台形 72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片側の 2 つの角を丸めた四角形 727"/>
                  <p:cNvSpPr/>
                  <p:nvPr/>
                </p:nvSpPr>
                <p:spPr>
                  <a:xfrm rot="13287502">
                    <a:off x="6773174" y="2097722"/>
                    <a:ext cx="341104" cy="88853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68" name="グループ化 767"/>
          <p:cNvGrpSpPr/>
          <p:nvPr/>
        </p:nvGrpSpPr>
        <p:grpSpPr>
          <a:xfrm>
            <a:off x="2666779" y="3049213"/>
            <a:ext cx="830806" cy="1317794"/>
            <a:chOff x="7071712" y="2662007"/>
            <a:chExt cx="830806" cy="1317794"/>
          </a:xfrm>
        </p:grpSpPr>
        <p:grpSp>
          <p:nvGrpSpPr>
            <p:cNvPr id="769" name="グループ化 768"/>
            <p:cNvGrpSpPr/>
            <p:nvPr/>
          </p:nvGrpSpPr>
          <p:grpSpPr>
            <a:xfrm>
              <a:off x="7122532" y="2662007"/>
              <a:ext cx="719603" cy="1317794"/>
              <a:chOff x="7122532" y="4698583"/>
              <a:chExt cx="719603" cy="1317794"/>
            </a:xfrm>
          </p:grpSpPr>
          <p:sp>
            <p:nvSpPr>
              <p:cNvPr id="785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片側の 2 つの角を丸めた四角形 785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月 789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月 790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片側の 2 つの角を丸めた四角形 794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フリーフォーム 795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直角三角形 796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直角三角形 797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円/楕円 4"/>
              <p:cNvSpPr/>
              <p:nvPr/>
            </p:nvSpPr>
            <p:spPr>
              <a:xfrm>
                <a:off x="7343560" y="5288356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0" name="グループ化 769"/>
            <p:cNvGrpSpPr/>
            <p:nvPr/>
          </p:nvGrpSpPr>
          <p:grpSpPr>
            <a:xfrm>
              <a:off x="7071712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771" name="グループ化 770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779" name="グループ化 778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83" name="角丸四角形 782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4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80" name="グループ化 779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781" name="台形 780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2" name="片側の 2 つの角を丸めた四角形 781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72" name="グループ化 771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773" name="グループ化 77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77" name="角丸四角形 77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4" name="グループ化 77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775" name="台形 77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6" name="片側の 2 つの角を丸めた四角形 77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00" name="グループ化 799"/>
          <p:cNvGrpSpPr/>
          <p:nvPr/>
        </p:nvGrpSpPr>
        <p:grpSpPr>
          <a:xfrm>
            <a:off x="4536413" y="3060662"/>
            <a:ext cx="830806" cy="1325799"/>
            <a:chOff x="8029024" y="2654002"/>
            <a:chExt cx="830806" cy="1325799"/>
          </a:xfrm>
        </p:grpSpPr>
        <p:grpSp>
          <p:nvGrpSpPr>
            <p:cNvPr id="801" name="グループ化 800"/>
            <p:cNvGrpSpPr/>
            <p:nvPr/>
          </p:nvGrpSpPr>
          <p:grpSpPr>
            <a:xfrm>
              <a:off x="8078541" y="2654002"/>
              <a:ext cx="731898" cy="1325799"/>
              <a:chOff x="8078541" y="4690578"/>
              <a:chExt cx="731898" cy="1325799"/>
            </a:xfrm>
          </p:grpSpPr>
          <p:sp>
            <p:nvSpPr>
              <p:cNvPr id="817" name="フリーフォーム 816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8" name="片側の 2 つの角を丸めた四角形 817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9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0" name="フリーフォーム 819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角丸四角形 820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円/楕円 727"/>
              <p:cNvSpPr/>
              <p:nvPr/>
            </p:nvSpPr>
            <p:spPr>
              <a:xfrm>
                <a:off x="8242715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角丸四角形 822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円/楕円 729"/>
              <p:cNvSpPr/>
              <p:nvPr/>
            </p:nvSpPr>
            <p:spPr>
              <a:xfrm>
                <a:off x="8580853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月 824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片側の 2 つの角を丸めた四角形 825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フリーフォーム 826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直角三角形 827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9" name="直角三角形 828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0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2" name="グループ化 801"/>
            <p:cNvGrpSpPr/>
            <p:nvPr/>
          </p:nvGrpSpPr>
          <p:grpSpPr>
            <a:xfrm>
              <a:off x="8029024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803" name="グループ化 802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11" name="グループ化 81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15" name="角丸四角形 81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2" name="グループ化 81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13" name="台形 81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4" name="片側の 2 つの角を丸めた四角形 81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04" name="グループ化 803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05" name="グループ化 80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09" name="角丸四角形 80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6" name="グループ化 805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07" name="台形 80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8" name="片側の 2 つの角を丸めた四角形 807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31" name="グループ化 830"/>
          <p:cNvGrpSpPr/>
          <p:nvPr/>
        </p:nvGrpSpPr>
        <p:grpSpPr>
          <a:xfrm>
            <a:off x="6433634" y="3037264"/>
            <a:ext cx="830806" cy="1313313"/>
            <a:chOff x="8990528" y="2666488"/>
            <a:chExt cx="830806" cy="1313313"/>
          </a:xfrm>
        </p:grpSpPr>
        <p:grpSp>
          <p:nvGrpSpPr>
            <p:cNvPr id="832" name="グループ化 831"/>
            <p:cNvGrpSpPr/>
            <p:nvPr/>
          </p:nvGrpSpPr>
          <p:grpSpPr>
            <a:xfrm>
              <a:off x="9048397" y="2666488"/>
              <a:ext cx="719603" cy="1313313"/>
              <a:chOff x="9048397" y="4703064"/>
              <a:chExt cx="719603" cy="1313313"/>
            </a:xfrm>
          </p:grpSpPr>
          <p:sp>
            <p:nvSpPr>
              <p:cNvPr id="848" name="円/楕円 847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0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2" name="月 851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3" name="月 852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月 853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月 854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6" name="月 855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7" name="月 856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8" name="月 857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9" name="月 858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0" name="月 859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月 860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月 861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月 862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片側の 2 つの角を丸めた四角形 863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5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6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7" name="片側の 2 つの角を丸めた四角形 866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フリーフォーム 867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9" name="直角三角形 868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0" name="直角三角形 869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1" name="円/楕円 870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円/楕円 871"/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3" name="フリーフォーム 872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円/楕円 873"/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5" name="円/楕円 874"/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6" name="円/楕円 875"/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7" name="円/楕円 876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円/楕円 877"/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フリーフォーム 878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円/楕円 879"/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1" name="円/楕円 880"/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2" name="円/楕円 881"/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3" name="月 316"/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月 316"/>
              <p:cNvSpPr/>
              <p:nvPr/>
            </p:nvSpPr>
            <p:spPr>
              <a:xfrm rot="5400000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5" name="円/楕円 4"/>
              <p:cNvSpPr/>
              <p:nvPr/>
            </p:nvSpPr>
            <p:spPr>
              <a:xfrm>
                <a:off x="9331555" y="5294255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3" name="グループ化 832"/>
            <p:cNvGrpSpPr/>
            <p:nvPr/>
          </p:nvGrpSpPr>
          <p:grpSpPr>
            <a:xfrm>
              <a:off x="8990528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834" name="グループ化 833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42" name="グループ化 841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46" name="角丸四角形 845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7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3" name="グループ化 842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44" name="台形 843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5" name="片側の 2 つの角を丸めた四角形 844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35" name="グループ化 834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36" name="グループ化 835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40" name="角丸四角形 83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7" name="グループ化 836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38" name="台形 837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9" name="片側の 2 つの角を丸めた四角形 838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86" name="グループ化 885"/>
          <p:cNvGrpSpPr/>
          <p:nvPr/>
        </p:nvGrpSpPr>
        <p:grpSpPr>
          <a:xfrm>
            <a:off x="8315994" y="3040952"/>
            <a:ext cx="830806" cy="1325799"/>
            <a:chOff x="9952920" y="2654002"/>
            <a:chExt cx="830806" cy="1325799"/>
          </a:xfrm>
        </p:grpSpPr>
        <p:grpSp>
          <p:nvGrpSpPr>
            <p:cNvPr id="887" name="グループ化 886"/>
            <p:cNvGrpSpPr/>
            <p:nvPr/>
          </p:nvGrpSpPr>
          <p:grpSpPr>
            <a:xfrm>
              <a:off x="9982134" y="2654002"/>
              <a:ext cx="777399" cy="1325799"/>
              <a:chOff x="9982134" y="4690578"/>
              <a:chExt cx="777399" cy="1325799"/>
            </a:xfrm>
          </p:grpSpPr>
          <p:sp>
            <p:nvSpPr>
              <p:cNvPr id="903" name="フリーフォーム 902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4" name="片側の 2 つの角を丸めた四角形 903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5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6" name="月 905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7" name="片側の 2 つの角を丸めた四角形 906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8" name="フリーフォーム 907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9" name="直角三角形 908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0" name="直角三角形 909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1" name="ドーナツ 910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2" name="円/楕円 911"/>
              <p:cNvSpPr/>
              <p:nvPr/>
            </p:nvSpPr>
            <p:spPr>
              <a:xfrm>
                <a:off x="10204559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3" name="ドーナツ 912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円/楕円 913"/>
              <p:cNvSpPr/>
              <p:nvPr/>
            </p:nvSpPr>
            <p:spPr>
              <a:xfrm>
                <a:off x="10480784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5" name="グループ化 914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26" name="月 92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7" name="月 92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8" name="月 92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9" name="月 92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0" name="月 92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1" name="月 93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6" name="グループ化 915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20" name="月 91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1" name="月 92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月 92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月 92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月 92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月 92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7" name="月 916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月 917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9" name="円/楕円 4"/>
              <p:cNvSpPr/>
              <p:nvPr/>
            </p:nvSpPr>
            <p:spPr>
              <a:xfrm>
                <a:off x="10292036" y="5301498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</p:grpSp>
        <p:grpSp>
          <p:nvGrpSpPr>
            <p:cNvPr id="888" name="グループ化 887"/>
            <p:cNvGrpSpPr/>
            <p:nvPr/>
          </p:nvGrpSpPr>
          <p:grpSpPr>
            <a:xfrm>
              <a:off x="9952920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889" name="グループ化 888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97" name="グループ化 89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01" name="角丸四角形 90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8" name="グループ化 89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99" name="台形 89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0" name="片側の 2 つの角を丸めた四角形 89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0" name="グループ化 889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91" name="グループ化 89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95" name="角丸四角形 89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2" name="グループ化 89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93" name="台形 89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4" name="片側の 2 つの角を丸めた四角形 89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9525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32" name="グループ化 931"/>
          <p:cNvGrpSpPr/>
          <p:nvPr/>
        </p:nvGrpSpPr>
        <p:grpSpPr>
          <a:xfrm>
            <a:off x="642750" y="5002074"/>
            <a:ext cx="1150300" cy="1297795"/>
            <a:chOff x="5475899" y="4365104"/>
            <a:chExt cx="1150300" cy="1297795"/>
          </a:xfrm>
        </p:grpSpPr>
        <p:grpSp>
          <p:nvGrpSpPr>
            <p:cNvPr id="933" name="グループ化 932"/>
            <p:cNvGrpSpPr/>
            <p:nvPr/>
          </p:nvGrpSpPr>
          <p:grpSpPr>
            <a:xfrm>
              <a:off x="5475899" y="4365104"/>
              <a:ext cx="1150300" cy="1297795"/>
              <a:chOff x="5931890" y="4365104"/>
              <a:chExt cx="1150300" cy="1297795"/>
            </a:xfrm>
          </p:grpSpPr>
          <p:grpSp>
            <p:nvGrpSpPr>
              <p:cNvPr id="937" name="グループ化 936"/>
              <p:cNvGrpSpPr/>
              <p:nvPr/>
            </p:nvGrpSpPr>
            <p:grpSpPr>
              <a:xfrm>
                <a:off x="6150075" y="4365104"/>
                <a:ext cx="719603" cy="1297795"/>
                <a:chOff x="6150075" y="4718582"/>
                <a:chExt cx="719603" cy="1297795"/>
              </a:xfrm>
            </p:grpSpPr>
            <p:sp>
              <p:nvSpPr>
                <p:cNvPr id="950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1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フリーフォーム 951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3" name="片側の 2 つの角を丸めた四角形 952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5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6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7" name="月 956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8" name="月 957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月 958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月 959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月 960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2" name="月 961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3" name="月 962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月 963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月 964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6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7" name="月 966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8" name="円/楕円 612"/>
                <p:cNvSpPr/>
                <p:nvPr/>
              </p:nvSpPr>
              <p:spPr>
                <a:xfrm>
                  <a:off x="6338059" y="5068236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円/楕円 616"/>
                <p:cNvSpPr/>
                <p:nvPr/>
              </p:nvSpPr>
              <p:spPr>
                <a:xfrm>
                  <a:off x="6359074" y="5087468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0" name="月 969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1" name="円/楕円 619"/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2" name="月 971"/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3" name="円/楕円 631"/>
                <p:cNvSpPr/>
                <p:nvPr/>
              </p:nvSpPr>
              <p:spPr>
                <a:xfrm>
                  <a:off x="6611903" y="5068236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4" name="円/楕円 641"/>
                <p:cNvSpPr/>
                <p:nvPr/>
              </p:nvSpPr>
              <p:spPr>
                <a:xfrm>
                  <a:off x="6632918" y="5087468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5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6" name="片側の 2 つの角を丸めた四角形 975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7" name="フリーフォーム 976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8" name="直角三角形 977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9" name="直角三角形 978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>
                <a:off x="5931890" y="4835767"/>
                <a:ext cx="277371" cy="317242"/>
                <a:chOff x="6027556" y="4835767"/>
                <a:chExt cx="277371" cy="317242"/>
              </a:xfrm>
            </p:grpSpPr>
            <p:sp>
              <p:nvSpPr>
                <p:cNvPr id="948" name="角丸四角形 4"/>
                <p:cNvSpPr/>
                <p:nvPr/>
              </p:nvSpPr>
              <p:spPr>
                <a:xfrm rot="5706401">
                  <a:off x="6007621" y="4855702"/>
                  <a:ext cx="317242" cy="2773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9" name="円/楕円 6"/>
                <p:cNvSpPr/>
                <p:nvPr/>
              </p:nvSpPr>
              <p:spPr>
                <a:xfrm rot="1717371">
                  <a:off x="6113619" y="5016841"/>
                  <a:ext cx="112993" cy="22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9" name="グループ化 938"/>
              <p:cNvGrpSpPr/>
              <p:nvPr/>
            </p:nvGrpSpPr>
            <p:grpSpPr>
              <a:xfrm>
                <a:off x="6066878" y="5120661"/>
                <a:ext cx="237116" cy="531542"/>
                <a:chOff x="6162544" y="5120661"/>
                <a:chExt cx="237116" cy="531542"/>
              </a:xfrm>
            </p:grpSpPr>
            <p:sp>
              <p:nvSpPr>
                <p:cNvPr id="946" name="台形 945"/>
                <p:cNvSpPr/>
                <p:nvPr/>
              </p:nvSpPr>
              <p:spPr>
                <a:xfrm rot="20759838">
                  <a:off x="6162544" y="5120661"/>
                  <a:ext cx="164746" cy="8308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7" name="片側の 2 つの角を丸めた四角形 946"/>
                <p:cNvSpPr/>
                <p:nvPr/>
              </p:nvSpPr>
              <p:spPr>
                <a:xfrm rot="9943817">
                  <a:off x="6220879" y="5186502"/>
                  <a:ext cx="178781" cy="46570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0" name="グループ化 939"/>
              <p:cNvGrpSpPr/>
              <p:nvPr/>
            </p:nvGrpSpPr>
            <p:grpSpPr>
              <a:xfrm rot="19882629" flipH="1">
                <a:off x="6804819" y="4835767"/>
                <a:ext cx="277371" cy="317242"/>
                <a:chOff x="5910605" y="3213755"/>
                <a:chExt cx="292197" cy="334199"/>
              </a:xfrm>
            </p:grpSpPr>
            <p:sp>
              <p:nvSpPr>
                <p:cNvPr id="944" name="角丸四角形 4"/>
                <p:cNvSpPr/>
                <p:nvPr/>
              </p:nvSpPr>
              <p:spPr>
                <a:xfrm rot="3989030">
                  <a:off x="5889604" y="3234756"/>
                  <a:ext cx="334199" cy="292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5" name="円/楕円 6"/>
                <p:cNvSpPr/>
                <p:nvPr/>
              </p:nvSpPr>
              <p:spPr>
                <a:xfrm>
                  <a:off x="6017872" y="3398190"/>
                  <a:ext cx="119033" cy="24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41" name="グループ化 940"/>
              <p:cNvGrpSpPr/>
              <p:nvPr/>
            </p:nvGrpSpPr>
            <p:grpSpPr>
              <a:xfrm flipH="1">
                <a:off x="6710086" y="5120662"/>
                <a:ext cx="237116" cy="531542"/>
                <a:chOff x="6609047" y="2052592"/>
                <a:chExt cx="452402" cy="1014149"/>
              </a:xfrm>
            </p:grpSpPr>
            <p:sp>
              <p:nvSpPr>
                <p:cNvPr id="942" name="台形 941"/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3" name="片側の 2 つの角を丸めた四角形 942"/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34" name="グループ化 933"/>
            <p:cNvGrpSpPr/>
            <p:nvPr/>
          </p:nvGrpSpPr>
          <p:grpSpPr>
            <a:xfrm>
              <a:off x="5917845" y="4940777"/>
              <a:ext cx="268900" cy="70387"/>
              <a:chOff x="6392327" y="4996299"/>
              <a:chExt cx="346790" cy="130475"/>
            </a:xfrm>
          </p:grpSpPr>
          <p:sp>
            <p:nvSpPr>
              <p:cNvPr id="935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6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80" name="グループ化 979"/>
          <p:cNvGrpSpPr/>
          <p:nvPr/>
        </p:nvGrpSpPr>
        <p:grpSpPr>
          <a:xfrm>
            <a:off x="2463433" y="4989532"/>
            <a:ext cx="1191109" cy="1317794"/>
            <a:chOff x="6639514" y="4345105"/>
            <a:chExt cx="1191109" cy="1317794"/>
          </a:xfrm>
        </p:grpSpPr>
        <p:grpSp>
          <p:nvGrpSpPr>
            <p:cNvPr id="981" name="グループ化 980"/>
            <p:cNvGrpSpPr/>
            <p:nvPr/>
          </p:nvGrpSpPr>
          <p:grpSpPr>
            <a:xfrm>
              <a:off x="6867614" y="4345105"/>
              <a:ext cx="719603" cy="1317794"/>
              <a:chOff x="7122532" y="4698583"/>
              <a:chExt cx="719603" cy="1317794"/>
            </a:xfrm>
          </p:grpSpPr>
          <p:sp>
            <p:nvSpPr>
              <p:cNvPr id="997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片側の 2 つの角を丸めた四角形 997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1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月 1001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月 1002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円/楕円 702"/>
              <p:cNvSpPr/>
              <p:nvPr/>
            </p:nvSpPr>
            <p:spPr>
              <a:xfrm>
                <a:off x="7301731" y="5076108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5" name="円/楕円 703"/>
              <p:cNvSpPr/>
              <p:nvPr/>
            </p:nvSpPr>
            <p:spPr>
              <a:xfrm>
                <a:off x="7582718" y="5076108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6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片側の 2 つの角を丸めた四角形 1006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8" name="フリーフォーム 1007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9" name="直角三角形 1008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0" name="直角三角形 1009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>
              <a:off x="6639514" y="4835767"/>
              <a:ext cx="277371" cy="317242"/>
              <a:chOff x="6027556" y="4835767"/>
              <a:chExt cx="277371" cy="317242"/>
            </a:xfrm>
          </p:grpSpPr>
          <p:sp>
            <p:nvSpPr>
              <p:cNvPr id="995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3" name="グループ化 982"/>
            <p:cNvGrpSpPr/>
            <p:nvPr/>
          </p:nvGrpSpPr>
          <p:grpSpPr>
            <a:xfrm>
              <a:off x="6774502" y="5120661"/>
              <a:ext cx="237116" cy="531542"/>
              <a:chOff x="6162544" y="5120661"/>
              <a:chExt cx="237116" cy="531542"/>
            </a:xfrm>
          </p:grpSpPr>
          <p:sp>
            <p:nvSpPr>
              <p:cNvPr id="993" name="台形 992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片側の 2 つの角を丸めた四角形 993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4" name="グループ化 983"/>
            <p:cNvGrpSpPr/>
            <p:nvPr/>
          </p:nvGrpSpPr>
          <p:grpSpPr>
            <a:xfrm rot="19882629" flipH="1">
              <a:off x="7553252" y="4835766"/>
              <a:ext cx="277371" cy="317242"/>
              <a:chOff x="5910605" y="3213755"/>
              <a:chExt cx="292197" cy="334199"/>
            </a:xfrm>
          </p:grpSpPr>
          <p:sp>
            <p:nvSpPr>
              <p:cNvPr id="991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5" name="グループ化 984"/>
            <p:cNvGrpSpPr/>
            <p:nvPr/>
          </p:nvGrpSpPr>
          <p:grpSpPr>
            <a:xfrm flipH="1">
              <a:off x="7458519" y="5120661"/>
              <a:ext cx="237116" cy="531542"/>
              <a:chOff x="6609047" y="2052592"/>
              <a:chExt cx="452402" cy="1014149"/>
            </a:xfrm>
          </p:grpSpPr>
          <p:sp>
            <p:nvSpPr>
              <p:cNvPr id="989" name="台形 988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0" name="片側の 2 つの角を丸めた四角形 989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>
              <a:off x="7095301" y="4940777"/>
              <a:ext cx="268900" cy="70387"/>
              <a:chOff x="6392327" y="4996299"/>
              <a:chExt cx="346790" cy="130475"/>
            </a:xfrm>
          </p:grpSpPr>
          <p:sp>
            <p:nvSpPr>
              <p:cNvPr id="987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8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11" name="グループ化 1010"/>
          <p:cNvGrpSpPr/>
          <p:nvPr/>
        </p:nvGrpSpPr>
        <p:grpSpPr>
          <a:xfrm>
            <a:off x="4353870" y="4974070"/>
            <a:ext cx="1175722" cy="1325799"/>
            <a:chOff x="7844191" y="4337100"/>
            <a:chExt cx="1175722" cy="1325799"/>
          </a:xfrm>
        </p:grpSpPr>
        <p:grpSp>
          <p:nvGrpSpPr>
            <p:cNvPr id="1012" name="グループ化 1011"/>
            <p:cNvGrpSpPr/>
            <p:nvPr/>
          </p:nvGrpSpPr>
          <p:grpSpPr>
            <a:xfrm>
              <a:off x="8078541" y="4337100"/>
              <a:ext cx="731898" cy="1325799"/>
              <a:chOff x="8078541" y="4690578"/>
              <a:chExt cx="731898" cy="1325799"/>
            </a:xfrm>
          </p:grpSpPr>
          <p:sp>
            <p:nvSpPr>
              <p:cNvPr id="1028" name="フリーフォーム 1027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9" name="片側の 2 つの角を丸めた四角形 1028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0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1" name="フリーフォーム 1030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2" name="角丸四角形 1031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3" name="円/楕円 727"/>
              <p:cNvSpPr/>
              <p:nvPr/>
            </p:nvSpPr>
            <p:spPr>
              <a:xfrm>
                <a:off x="8242715" y="508229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4" name="角丸四角形 1033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5" name="円/楕円 729"/>
              <p:cNvSpPr/>
              <p:nvPr/>
            </p:nvSpPr>
            <p:spPr>
              <a:xfrm>
                <a:off x="8580853" y="508229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6" name="月 1035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7" name="片側の 2 つの角を丸めた四角形 1036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8" name="フリーフォーム 1037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9" name="直角三角形 1038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直角三角形 1039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3" name="グループ化 1012"/>
            <p:cNvGrpSpPr/>
            <p:nvPr/>
          </p:nvGrpSpPr>
          <p:grpSpPr>
            <a:xfrm>
              <a:off x="7844191" y="4835767"/>
              <a:ext cx="277371" cy="317242"/>
              <a:chOff x="6027556" y="4835767"/>
              <a:chExt cx="277371" cy="317242"/>
            </a:xfrm>
          </p:grpSpPr>
          <p:sp>
            <p:nvSpPr>
              <p:cNvPr id="1026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7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4" name="グループ化 1013"/>
            <p:cNvGrpSpPr/>
            <p:nvPr/>
          </p:nvGrpSpPr>
          <p:grpSpPr>
            <a:xfrm>
              <a:off x="7979179" y="5120661"/>
              <a:ext cx="237116" cy="531542"/>
              <a:chOff x="6162544" y="5120661"/>
              <a:chExt cx="237116" cy="531542"/>
            </a:xfrm>
          </p:grpSpPr>
          <p:sp>
            <p:nvSpPr>
              <p:cNvPr id="1024" name="台形 1023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5" name="片側の 2 つの角を丸めた四角形 1024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5" name="グループ化 1014"/>
            <p:cNvGrpSpPr/>
            <p:nvPr/>
          </p:nvGrpSpPr>
          <p:grpSpPr>
            <a:xfrm rot="19882629" flipH="1">
              <a:off x="8742542" y="4835766"/>
              <a:ext cx="277371" cy="317242"/>
              <a:chOff x="5910605" y="3213755"/>
              <a:chExt cx="292197" cy="334199"/>
            </a:xfrm>
          </p:grpSpPr>
          <p:sp>
            <p:nvSpPr>
              <p:cNvPr id="1022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3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6" name="グループ化 1015"/>
            <p:cNvGrpSpPr/>
            <p:nvPr/>
          </p:nvGrpSpPr>
          <p:grpSpPr>
            <a:xfrm flipH="1">
              <a:off x="8647809" y="5120661"/>
              <a:ext cx="237116" cy="531542"/>
              <a:chOff x="6609047" y="2052592"/>
              <a:chExt cx="452402" cy="1014149"/>
            </a:xfrm>
          </p:grpSpPr>
          <p:sp>
            <p:nvSpPr>
              <p:cNvPr id="1020" name="台形 1019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1" name="片側の 2 つの角を丸めた四角形 1020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7" name="グループ化 1016"/>
            <p:cNvGrpSpPr/>
            <p:nvPr/>
          </p:nvGrpSpPr>
          <p:grpSpPr>
            <a:xfrm>
              <a:off x="8303468" y="4940777"/>
              <a:ext cx="268900" cy="70387"/>
              <a:chOff x="6392327" y="4996299"/>
              <a:chExt cx="346790" cy="130475"/>
            </a:xfrm>
          </p:grpSpPr>
          <p:sp>
            <p:nvSpPr>
              <p:cNvPr id="1018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9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41" name="グループ化 1040"/>
          <p:cNvGrpSpPr/>
          <p:nvPr/>
        </p:nvGrpSpPr>
        <p:grpSpPr>
          <a:xfrm>
            <a:off x="6255033" y="4982401"/>
            <a:ext cx="1158343" cy="1313313"/>
            <a:chOff x="8831708" y="4349586"/>
            <a:chExt cx="1158343" cy="1313313"/>
          </a:xfrm>
        </p:grpSpPr>
        <p:grpSp>
          <p:nvGrpSpPr>
            <p:cNvPr id="1042" name="グループ化 1041"/>
            <p:cNvGrpSpPr/>
            <p:nvPr/>
          </p:nvGrpSpPr>
          <p:grpSpPr>
            <a:xfrm>
              <a:off x="9048397" y="4349586"/>
              <a:ext cx="719603" cy="1313313"/>
              <a:chOff x="9048397" y="4703064"/>
              <a:chExt cx="719603" cy="1313313"/>
            </a:xfrm>
          </p:grpSpPr>
          <p:sp>
            <p:nvSpPr>
              <p:cNvPr id="1058" name="円/楕円 1057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1" name="円/楕円 1060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2" name="月 1061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3" name="月 1062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4" name="月 1063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月 1064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6" name="月 1065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7" name="月 1066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月 1067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月 1068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月 1069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月 1070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月 1071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月 1072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片側の 2 つの角を丸めた四角形 1073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5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6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7" name="片側の 2 つの角を丸めた四角形 1076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8" name="フリーフォーム 1077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9" name="直角三角形 1078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0" name="直角三角形 1079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1" name="円/楕円 1080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円/楕円 1081"/>
              <p:cNvSpPr/>
              <p:nvPr/>
            </p:nvSpPr>
            <p:spPr>
              <a:xfrm>
                <a:off x="9209396" y="508022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3" name="フリーフォーム 1082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円/楕円 1083"/>
              <p:cNvSpPr/>
              <p:nvPr/>
            </p:nvSpPr>
            <p:spPr>
              <a:xfrm>
                <a:off x="9225549" y="509444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5" name="円/楕円 1084"/>
              <p:cNvSpPr/>
              <p:nvPr/>
            </p:nvSpPr>
            <p:spPr>
              <a:xfrm>
                <a:off x="9233903" y="508697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6" name="円/楕円 1085"/>
              <p:cNvSpPr/>
              <p:nvPr/>
            </p:nvSpPr>
            <p:spPr>
              <a:xfrm flipV="1">
                <a:off x="9224248" y="513052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7" name="円/楕円 1086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円/楕円 1087"/>
              <p:cNvSpPr/>
              <p:nvPr/>
            </p:nvSpPr>
            <p:spPr>
              <a:xfrm flipH="1">
                <a:off x="9504086" y="5076576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9" name="フリーフォーム 1088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円/楕円 1089"/>
              <p:cNvSpPr/>
              <p:nvPr/>
            </p:nvSpPr>
            <p:spPr>
              <a:xfrm flipH="1">
                <a:off x="9520239" y="5090788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1" name="円/楕円 1090"/>
              <p:cNvSpPr/>
              <p:nvPr/>
            </p:nvSpPr>
            <p:spPr>
              <a:xfrm flipH="1">
                <a:off x="9529894" y="5083319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 flipH="1" flipV="1">
                <a:off x="9555282" y="5126868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3" name="月 316"/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4" name="月 316"/>
              <p:cNvSpPr/>
              <p:nvPr/>
            </p:nvSpPr>
            <p:spPr>
              <a:xfrm rot="5400000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3" name="グループ化 1042"/>
            <p:cNvGrpSpPr/>
            <p:nvPr/>
          </p:nvGrpSpPr>
          <p:grpSpPr>
            <a:xfrm>
              <a:off x="8831708" y="4835767"/>
              <a:ext cx="277371" cy="317242"/>
              <a:chOff x="6027556" y="4835767"/>
              <a:chExt cx="277371" cy="317242"/>
            </a:xfrm>
          </p:grpSpPr>
          <p:sp>
            <p:nvSpPr>
              <p:cNvPr id="1056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7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4" name="グループ化 1043"/>
            <p:cNvGrpSpPr/>
            <p:nvPr/>
          </p:nvGrpSpPr>
          <p:grpSpPr>
            <a:xfrm>
              <a:off x="8966696" y="5120661"/>
              <a:ext cx="237116" cy="531542"/>
              <a:chOff x="6162544" y="5120661"/>
              <a:chExt cx="237116" cy="531542"/>
            </a:xfrm>
            <a:solidFill>
              <a:srgbClr val="FF0000"/>
            </a:solidFill>
          </p:grpSpPr>
          <p:sp>
            <p:nvSpPr>
              <p:cNvPr id="1054" name="台形 1053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5" name="片側の 2 つの角を丸めた四角形 1054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5" name="グループ化 1044"/>
            <p:cNvGrpSpPr/>
            <p:nvPr/>
          </p:nvGrpSpPr>
          <p:grpSpPr>
            <a:xfrm rot="19882629" flipH="1">
              <a:off x="9712680" y="4835767"/>
              <a:ext cx="277371" cy="317242"/>
              <a:chOff x="5910605" y="3213755"/>
              <a:chExt cx="292197" cy="334199"/>
            </a:xfrm>
          </p:grpSpPr>
          <p:sp>
            <p:nvSpPr>
              <p:cNvPr id="1052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3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6" name="グループ化 1045"/>
            <p:cNvGrpSpPr/>
            <p:nvPr/>
          </p:nvGrpSpPr>
          <p:grpSpPr>
            <a:xfrm flipH="1">
              <a:off x="9617947" y="5120662"/>
              <a:ext cx="237116" cy="531542"/>
              <a:chOff x="6609047" y="2052592"/>
              <a:chExt cx="452402" cy="1014149"/>
            </a:xfrm>
            <a:solidFill>
              <a:srgbClr val="FF0000"/>
            </a:solidFill>
          </p:grpSpPr>
          <p:sp>
            <p:nvSpPr>
              <p:cNvPr id="1050" name="台形 1049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1" name="片側の 2 つの角を丸めた四角形 1050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7" name="グループ化 1046"/>
            <p:cNvGrpSpPr/>
            <p:nvPr/>
          </p:nvGrpSpPr>
          <p:grpSpPr>
            <a:xfrm>
              <a:off x="9273480" y="4940777"/>
              <a:ext cx="268900" cy="70387"/>
              <a:chOff x="6392327" y="4996299"/>
              <a:chExt cx="346790" cy="130475"/>
            </a:xfrm>
          </p:grpSpPr>
          <p:sp>
            <p:nvSpPr>
              <p:cNvPr id="1048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9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95" name="グループ化 1094"/>
          <p:cNvGrpSpPr/>
          <p:nvPr/>
        </p:nvGrpSpPr>
        <p:grpSpPr>
          <a:xfrm>
            <a:off x="8135842" y="4964994"/>
            <a:ext cx="1169285" cy="1325799"/>
            <a:chOff x="9781649" y="4337100"/>
            <a:chExt cx="1169285" cy="1325799"/>
          </a:xfrm>
        </p:grpSpPr>
        <p:grpSp>
          <p:nvGrpSpPr>
            <p:cNvPr id="1096" name="グループ化 1095"/>
            <p:cNvGrpSpPr/>
            <p:nvPr/>
          </p:nvGrpSpPr>
          <p:grpSpPr>
            <a:xfrm>
              <a:off x="9982134" y="4337100"/>
              <a:ext cx="777399" cy="1325799"/>
              <a:chOff x="9982134" y="4690578"/>
              <a:chExt cx="777399" cy="1325799"/>
            </a:xfrm>
          </p:grpSpPr>
          <p:sp>
            <p:nvSpPr>
              <p:cNvPr id="1112" name="フリーフォーム 1111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3" name="片側の 2 つの角を丸めた四角形 1112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4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5" name="月 1114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6" name="片側の 2 つの角を丸めた四角形 1115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7" name="フリーフォーム 1116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8" name="直角三角形 1117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9" name="直角三角形 1118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0" name="ドーナツ 1119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円/楕円 1120"/>
              <p:cNvSpPr/>
              <p:nvPr/>
            </p:nvSpPr>
            <p:spPr>
              <a:xfrm>
                <a:off x="10204559" y="51228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2" name="ドーナツ 1121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122"/>
              <p:cNvSpPr/>
              <p:nvPr/>
            </p:nvSpPr>
            <p:spPr>
              <a:xfrm>
                <a:off x="10480784" y="51228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24" name="グループ化 1123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34" name="月 113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5" name="月 113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6" name="月 113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7" name="月 113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8" name="月 113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9" name="月 113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25" name="グループ化 1124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28" name="月 112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9" name="月 112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0" name="月 112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1" name="月 113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2" name="月 113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3" name="月 113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6" name="月 1125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7" name="月 1126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>
              <a:off x="9781649" y="4835767"/>
              <a:ext cx="277371" cy="317242"/>
              <a:chOff x="6027556" y="4835767"/>
              <a:chExt cx="277371" cy="317242"/>
            </a:xfrm>
          </p:grpSpPr>
          <p:sp>
            <p:nvSpPr>
              <p:cNvPr id="1110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1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8" name="グループ化 1097"/>
            <p:cNvGrpSpPr/>
            <p:nvPr/>
          </p:nvGrpSpPr>
          <p:grpSpPr>
            <a:xfrm>
              <a:off x="9916637" y="5120661"/>
              <a:ext cx="237116" cy="531542"/>
              <a:chOff x="6162544" y="5120661"/>
              <a:chExt cx="237116" cy="531542"/>
            </a:xfrm>
            <a:solidFill>
              <a:srgbClr val="7030A0"/>
            </a:solidFill>
          </p:grpSpPr>
          <p:sp>
            <p:nvSpPr>
              <p:cNvPr id="1108" name="台形 1107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9" name="片側の 2 つの角を丸めた四角形 1108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9" name="グループ化 1098"/>
            <p:cNvGrpSpPr/>
            <p:nvPr/>
          </p:nvGrpSpPr>
          <p:grpSpPr>
            <a:xfrm rot="19882629" flipH="1">
              <a:off x="10673563" y="4835767"/>
              <a:ext cx="277371" cy="317242"/>
              <a:chOff x="5910605" y="3213755"/>
              <a:chExt cx="292197" cy="334199"/>
            </a:xfrm>
          </p:grpSpPr>
          <p:sp>
            <p:nvSpPr>
              <p:cNvPr id="1106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7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0" name="グループ化 1099"/>
            <p:cNvGrpSpPr/>
            <p:nvPr/>
          </p:nvGrpSpPr>
          <p:grpSpPr>
            <a:xfrm flipH="1">
              <a:off x="10578830" y="5120662"/>
              <a:ext cx="237116" cy="531542"/>
              <a:chOff x="6609047" y="2052592"/>
              <a:chExt cx="452402" cy="1014149"/>
            </a:xfrm>
            <a:solidFill>
              <a:srgbClr val="7030A0"/>
            </a:solidFill>
          </p:grpSpPr>
          <p:sp>
            <p:nvSpPr>
              <p:cNvPr id="1104" name="台形 1103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5" name="片側の 2 つの角を丸めた四角形 1104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01" name="グループ化 1100"/>
            <p:cNvGrpSpPr/>
            <p:nvPr/>
          </p:nvGrpSpPr>
          <p:grpSpPr>
            <a:xfrm>
              <a:off x="10234349" y="4940777"/>
              <a:ext cx="268900" cy="70387"/>
              <a:chOff x="6392327" y="4996299"/>
              <a:chExt cx="346790" cy="130475"/>
            </a:xfrm>
          </p:grpSpPr>
          <p:sp>
            <p:nvSpPr>
              <p:cNvPr id="1102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3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71" name="グループ化 570"/>
          <p:cNvGrpSpPr/>
          <p:nvPr/>
        </p:nvGrpSpPr>
        <p:grpSpPr>
          <a:xfrm>
            <a:off x="654119" y="599768"/>
            <a:ext cx="1169662" cy="1819618"/>
            <a:chOff x="5771231" y="468703"/>
            <a:chExt cx="1169662" cy="1819618"/>
          </a:xfrm>
        </p:grpSpPr>
        <p:sp>
          <p:nvSpPr>
            <p:cNvPr id="572" name="片側の 2 つの角を丸めた四角形 61"/>
            <p:cNvSpPr/>
            <p:nvPr/>
          </p:nvSpPr>
          <p:spPr>
            <a:xfrm rot="11453423">
              <a:off x="6599739" y="468703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3" name="片側の 2 つの角を丸めた四角形 61"/>
            <p:cNvSpPr/>
            <p:nvPr/>
          </p:nvSpPr>
          <p:spPr>
            <a:xfrm rot="10146577" flipH="1">
              <a:off x="5771231" y="468703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4" name="円/楕円 573"/>
            <p:cNvSpPr/>
            <p:nvPr/>
          </p:nvSpPr>
          <p:spPr>
            <a:xfrm>
              <a:off x="6040408" y="1171487"/>
              <a:ext cx="614082" cy="777653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5" name="円/楕円 574"/>
            <p:cNvSpPr/>
            <p:nvPr/>
          </p:nvSpPr>
          <p:spPr>
            <a:xfrm>
              <a:off x="6174328" y="1158728"/>
              <a:ext cx="346242" cy="745902"/>
            </a:xfrm>
            <a:prstGeom prst="ellipse">
              <a:avLst/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6" name="フリーフォーム 575"/>
            <p:cNvSpPr/>
            <p:nvPr/>
          </p:nvSpPr>
          <p:spPr>
            <a:xfrm>
              <a:off x="6017122" y="990527"/>
              <a:ext cx="656620" cy="546108"/>
            </a:xfrm>
            <a:custGeom>
              <a:avLst/>
              <a:gdLst>
                <a:gd name="connsiteX0" fmla="*/ 261635 w 656620"/>
                <a:gd name="connsiteY0" fmla="*/ 0 h 546108"/>
                <a:gd name="connsiteX1" fmla="*/ 314364 w 656620"/>
                <a:gd name="connsiteY1" fmla="*/ 5548 h 546108"/>
                <a:gd name="connsiteX2" fmla="*/ 328310 w 656620"/>
                <a:gd name="connsiteY2" fmla="*/ 10066 h 546108"/>
                <a:gd name="connsiteX3" fmla="*/ 342257 w 656620"/>
                <a:gd name="connsiteY3" fmla="*/ 5548 h 546108"/>
                <a:gd name="connsiteX4" fmla="*/ 394985 w 656620"/>
                <a:gd name="connsiteY4" fmla="*/ 0 h 546108"/>
                <a:gd name="connsiteX5" fmla="*/ 656620 w 656620"/>
                <a:gd name="connsiteY5" fmla="*/ 273054 h 546108"/>
                <a:gd name="connsiteX6" fmla="*/ 394985 w 656620"/>
                <a:gd name="connsiteY6" fmla="*/ 546108 h 546108"/>
                <a:gd name="connsiteX7" fmla="*/ 342257 w 656620"/>
                <a:gd name="connsiteY7" fmla="*/ 540561 h 546108"/>
                <a:gd name="connsiteX8" fmla="*/ 328310 w 656620"/>
                <a:gd name="connsiteY8" fmla="*/ 536043 h 546108"/>
                <a:gd name="connsiteX9" fmla="*/ 314364 w 656620"/>
                <a:gd name="connsiteY9" fmla="*/ 540561 h 546108"/>
                <a:gd name="connsiteX10" fmla="*/ 261635 w 656620"/>
                <a:gd name="connsiteY10" fmla="*/ 546108 h 546108"/>
                <a:gd name="connsiteX11" fmla="*/ 0 w 656620"/>
                <a:gd name="connsiteY11" fmla="*/ 273054 h 546108"/>
                <a:gd name="connsiteX12" fmla="*/ 261635 w 656620"/>
                <a:gd name="connsiteY12" fmla="*/ 0 h 54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56620" h="546108">
                  <a:moveTo>
                    <a:pt x="261635" y="0"/>
                  </a:moveTo>
                  <a:cubicBezTo>
                    <a:pt x="279697" y="0"/>
                    <a:pt x="297332" y="1910"/>
                    <a:pt x="314364" y="5548"/>
                  </a:cubicBezTo>
                  <a:lnTo>
                    <a:pt x="328310" y="10066"/>
                  </a:lnTo>
                  <a:lnTo>
                    <a:pt x="342257" y="5548"/>
                  </a:lnTo>
                  <a:cubicBezTo>
                    <a:pt x="359288" y="1910"/>
                    <a:pt x="376923" y="0"/>
                    <a:pt x="394985" y="0"/>
                  </a:cubicBezTo>
                  <a:cubicBezTo>
                    <a:pt x="539482" y="0"/>
                    <a:pt x="656620" y="122250"/>
                    <a:pt x="656620" y="273054"/>
                  </a:cubicBezTo>
                  <a:cubicBezTo>
                    <a:pt x="656620" y="423858"/>
                    <a:pt x="539482" y="546108"/>
                    <a:pt x="394985" y="546108"/>
                  </a:cubicBezTo>
                  <a:cubicBezTo>
                    <a:pt x="376923" y="546108"/>
                    <a:pt x="359288" y="544198"/>
                    <a:pt x="342257" y="540561"/>
                  </a:cubicBezTo>
                  <a:lnTo>
                    <a:pt x="328310" y="536043"/>
                  </a:lnTo>
                  <a:lnTo>
                    <a:pt x="314364" y="540561"/>
                  </a:lnTo>
                  <a:cubicBezTo>
                    <a:pt x="297332" y="544198"/>
                    <a:pt x="279697" y="546108"/>
                    <a:pt x="261635" y="546108"/>
                  </a:cubicBezTo>
                  <a:cubicBezTo>
                    <a:pt x="117138" y="546108"/>
                    <a:pt x="0" y="423858"/>
                    <a:pt x="0" y="273054"/>
                  </a:cubicBezTo>
                  <a:cubicBezTo>
                    <a:pt x="0" y="122250"/>
                    <a:pt x="117138" y="0"/>
                    <a:pt x="261635" y="0"/>
                  </a:cubicBezTo>
                  <a:close/>
                </a:path>
              </a:pathLst>
            </a:cu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7" name="片側の 2 つの角を丸めた四角形 576"/>
            <p:cNvSpPr/>
            <p:nvPr/>
          </p:nvSpPr>
          <p:spPr>
            <a:xfrm rot="10800000">
              <a:off x="6277459" y="1591847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8" name="片側の 2 つの角を丸めた四角形 577"/>
            <p:cNvSpPr/>
            <p:nvPr/>
          </p:nvSpPr>
          <p:spPr>
            <a:xfrm>
              <a:off x="6053836" y="1750159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79" name="円/楕円 578"/>
            <p:cNvSpPr/>
            <p:nvPr/>
          </p:nvSpPr>
          <p:spPr>
            <a:xfrm rot="20700000">
              <a:off x="5987649" y="130817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0" name="円/楕円 579"/>
            <p:cNvSpPr/>
            <p:nvPr/>
          </p:nvSpPr>
          <p:spPr>
            <a:xfrm rot="900000" flipH="1">
              <a:off x="6532317" y="130817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1" name="円/楕円 580"/>
            <p:cNvSpPr/>
            <p:nvPr/>
          </p:nvSpPr>
          <p:spPr>
            <a:xfrm>
              <a:off x="6071143" y="1067488"/>
              <a:ext cx="552614" cy="633231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2" name="月 581"/>
            <p:cNvSpPr/>
            <p:nvPr/>
          </p:nvSpPr>
          <p:spPr>
            <a:xfrm>
              <a:off x="6053314" y="1136562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3" name="月 582"/>
            <p:cNvSpPr/>
            <p:nvPr/>
          </p:nvSpPr>
          <p:spPr>
            <a:xfrm flipH="1">
              <a:off x="6562078" y="1136562"/>
              <a:ext cx="80658" cy="572828"/>
            </a:xfrm>
            <a:prstGeom prst="moon">
              <a:avLst>
                <a:gd name="adj" fmla="val 57905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4" name="月 583"/>
            <p:cNvSpPr/>
            <p:nvPr/>
          </p:nvSpPr>
          <p:spPr>
            <a:xfrm rot="1800000">
              <a:off x="6062171" y="1007853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5" name="月 584"/>
            <p:cNvSpPr/>
            <p:nvPr/>
          </p:nvSpPr>
          <p:spPr>
            <a:xfrm rot="19800000" flipH="1">
              <a:off x="6506414" y="1007853"/>
              <a:ext cx="128812" cy="409509"/>
            </a:xfrm>
            <a:prstGeom prst="moon">
              <a:avLst>
                <a:gd name="adj" fmla="val 5150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6" name="月 585"/>
            <p:cNvSpPr/>
            <p:nvPr/>
          </p:nvSpPr>
          <p:spPr>
            <a:xfrm rot="1800000">
              <a:off x="6139200" y="1011598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7" name="月 586"/>
            <p:cNvSpPr/>
            <p:nvPr/>
          </p:nvSpPr>
          <p:spPr>
            <a:xfrm rot="19800000" flipH="1">
              <a:off x="6451432" y="1011596"/>
              <a:ext cx="102413" cy="343879"/>
            </a:xfrm>
            <a:prstGeom prst="moon">
              <a:avLst>
                <a:gd name="adj" fmla="val 68666"/>
              </a:avLst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8" name="月 587"/>
            <p:cNvSpPr/>
            <p:nvPr/>
          </p:nvSpPr>
          <p:spPr>
            <a:xfrm rot="1800000">
              <a:off x="6206408" y="1020606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89" name="月 588"/>
            <p:cNvSpPr/>
            <p:nvPr/>
          </p:nvSpPr>
          <p:spPr>
            <a:xfrm rot="19800000" flipH="1">
              <a:off x="6403570" y="1020608"/>
              <a:ext cx="85804" cy="255580"/>
            </a:xfrm>
            <a:prstGeom prst="moon">
              <a:avLst>
                <a:gd name="adj" fmla="val 68666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0" name="月 589"/>
            <p:cNvSpPr/>
            <p:nvPr/>
          </p:nvSpPr>
          <p:spPr>
            <a:xfrm rot="5400000">
              <a:off x="6190496" y="1135897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1" name="月 590"/>
            <p:cNvSpPr/>
            <p:nvPr/>
          </p:nvSpPr>
          <p:spPr>
            <a:xfrm rot="5400000">
              <a:off x="6195324" y="1252949"/>
              <a:ext cx="50761" cy="14655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2" name="月 591"/>
            <p:cNvSpPr/>
            <p:nvPr/>
          </p:nvSpPr>
          <p:spPr>
            <a:xfrm rot="5400000">
              <a:off x="6464340" y="1135897"/>
              <a:ext cx="60416" cy="204442"/>
            </a:xfrm>
            <a:prstGeom prst="moon">
              <a:avLst/>
            </a:prstGeom>
            <a:solidFill>
              <a:srgbClr val="CC66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3" name="月 592"/>
            <p:cNvSpPr/>
            <p:nvPr/>
          </p:nvSpPr>
          <p:spPr>
            <a:xfrm rot="5400000">
              <a:off x="6469168" y="1252949"/>
              <a:ext cx="50761" cy="146551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4" name="円/楕円 632"/>
            <p:cNvSpPr/>
            <p:nvPr/>
          </p:nvSpPr>
          <p:spPr>
            <a:xfrm>
              <a:off x="6303983" y="1502688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5" name="グループ化 594"/>
            <p:cNvGrpSpPr/>
            <p:nvPr/>
          </p:nvGrpSpPr>
          <p:grpSpPr>
            <a:xfrm>
              <a:off x="5824383" y="810675"/>
              <a:ext cx="1053536" cy="1477646"/>
              <a:chOff x="5579383" y="-1205932"/>
              <a:chExt cx="1048622" cy="1477646"/>
            </a:xfrm>
          </p:grpSpPr>
          <p:sp>
            <p:nvSpPr>
              <p:cNvPr id="601" name="フリーフォーム 600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2" name="正方形/長方形 601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3" name="正方形/長方形 602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96" name="直角三角形 595"/>
            <p:cNvSpPr/>
            <p:nvPr/>
          </p:nvSpPr>
          <p:spPr>
            <a:xfrm rot="5400000">
              <a:off x="6178682" y="1753373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97" name="直角三角形 596"/>
            <p:cNvSpPr/>
            <p:nvPr/>
          </p:nvSpPr>
          <p:spPr>
            <a:xfrm rot="16200000" flipH="1">
              <a:off x="6343419" y="1753373"/>
              <a:ext cx="166542" cy="149231"/>
            </a:xfrm>
            <a:prstGeom prst="rtTriangle">
              <a:avLst/>
            </a:prstGeom>
            <a:solidFill>
              <a:srgbClr val="FFCC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98" name="グループ化 597"/>
            <p:cNvGrpSpPr/>
            <p:nvPr/>
          </p:nvGrpSpPr>
          <p:grpSpPr>
            <a:xfrm>
              <a:off x="6203129" y="1545648"/>
              <a:ext cx="294461" cy="115318"/>
              <a:chOff x="-69553" y="1489312"/>
              <a:chExt cx="391080" cy="157100"/>
            </a:xfrm>
          </p:grpSpPr>
          <p:sp>
            <p:nvSpPr>
              <p:cNvPr id="599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00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04" name="グループ化 603"/>
          <p:cNvGrpSpPr/>
          <p:nvPr/>
        </p:nvGrpSpPr>
        <p:grpSpPr>
          <a:xfrm>
            <a:off x="2477725" y="593685"/>
            <a:ext cx="1169662" cy="1819619"/>
            <a:chOff x="7150461" y="468702"/>
            <a:chExt cx="1169662" cy="1819619"/>
          </a:xfrm>
        </p:grpSpPr>
        <p:sp>
          <p:nvSpPr>
            <p:cNvPr id="605" name="片側の 2 つの角を丸めた四角形 61"/>
            <p:cNvSpPr/>
            <p:nvPr/>
          </p:nvSpPr>
          <p:spPr>
            <a:xfrm rot="11453423">
              <a:off x="7978969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6" name="片側の 2 つの角を丸めた四角形 61"/>
            <p:cNvSpPr/>
            <p:nvPr/>
          </p:nvSpPr>
          <p:spPr>
            <a:xfrm rot="10146577" flipH="1">
              <a:off x="7150461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7" name="フローチャート: 論理積ゲート 213"/>
            <p:cNvSpPr/>
            <p:nvPr/>
          </p:nvSpPr>
          <p:spPr>
            <a:xfrm rot="16200000">
              <a:off x="7383989" y="970528"/>
              <a:ext cx="690174" cy="690174"/>
            </a:xfrm>
            <a:prstGeom prst="flowChartDelay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8" name="片側の 2 つの角を丸めた四角形 607"/>
            <p:cNvSpPr/>
            <p:nvPr/>
          </p:nvSpPr>
          <p:spPr>
            <a:xfrm rot="10800000">
              <a:off x="7657109" y="1591847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09" name="片側の 2 つの角を丸めた四角形 608"/>
            <p:cNvSpPr/>
            <p:nvPr/>
          </p:nvSpPr>
          <p:spPr>
            <a:xfrm>
              <a:off x="7433486" y="1750159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0" name="円/楕円 609"/>
            <p:cNvSpPr/>
            <p:nvPr/>
          </p:nvSpPr>
          <p:spPr>
            <a:xfrm rot="20700000">
              <a:off x="7367299" y="130817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1" name="円/楕円 610"/>
            <p:cNvSpPr/>
            <p:nvPr/>
          </p:nvSpPr>
          <p:spPr>
            <a:xfrm rot="900000" flipH="1">
              <a:off x="7911967" y="1308175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2" name="円/楕円 611"/>
            <p:cNvSpPr/>
            <p:nvPr/>
          </p:nvSpPr>
          <p:spPr>
            <a:xfrm>
              <a:off x="7437578" y="1054607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3" name="月 612"/>
            <p:cNvSpPr/>
            <p:nvPr/>
          </p:nvSpPr>
          <p:spPr>
            <a:xfrm rot="5400000">
              <a:off x="7549786" y="110097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4" name="月 613"/>
            <p:cNvSpPr/>
            <p:nvPr/>
          </p:nvSpPr>
          <p:spPr>
            <a:xfrm rot="5400000">
              <a:off x="7840299" y="1100972"/>
              <a:ext cx="45719" cy="165125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5" name="円/楕円 632"/>
            <p:cNvSpPr/>
            <p:nvPr/>
          </p:nvSpPr>
          <p:spPr>
            <a:xfrm>
              <a:off x="7682726" y="1410072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16" name="グループ化 615"/>
            <p:cNvGrpSpPr/>
            <p:nvPr/>
          </p:nvGrpSpPr>
          <p:grpSpPr>
            <a:xfrm>
              <a:off x="7206565" y="810675"/>
              <a:ext cx="1053536" cy="1477646"/>
              <a:chOff x="5579383" y="-1205932"/>
              <a:chExt cx="1048622" cy="1477646"/>
            </a:xfrm>
          </p:grpSpPr>
          <p:sp>
            <p:nvSpPr>
              <p:cNvPr id="624" name="フリーフォーム 623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5" name="正方形/長方形 624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6" name="正方形/長方形 625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17" name="直角三角形 616"/>
            <p:cNvSpPr/>
            <p:nvPr/>
          </p:nvSpPr>
          <p:spPr>
            <a:xfrm rot="5400000">
              <a:off x="7558332" y="1753373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8" name="直角三角形 617"/>
            <p:cNvSpPr/>
            <p:nvPr/>
          </p:nvSpPr>
          <p:spPr>
            <a:xfrm rot="16200000" flipH="1">
              <a:off x="7723069" y="1753373"/>
              <a:ext cx="166542" cy="149231"/>
            </a:xfrm>
            <a:prstGeom prst="rtTriangle">
              <a:avLst/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19" name="月 618"/>
            <p:cNvSpPr/>
            <p:nvPr/>
          </p:nvSpPr>
          <p:spPr>
            <a:xfrm rot="5400000">
              <a:off x="7549785" y="1239438"/>
              <a:ext cx="45719" cy="8433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0" name="月 619"/>
            <p:cNvSpPr/>
            <p:nvPr/>
          </p:nvSpPr>
          <p:spPr>
            <a:xfrm rot="5400000">
              <a:off x="7840298" y="1239438"/>
              <a:ext cx="45719" cy="84338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21" name="グループ化 620"/>
            <p:cNvGrpSpPr/>
            <p:nvPr/>
          </p:nvGrpSpPr>
          <p:grpSpPr>
            <a:xfrm>
              <a:off x="7544691" y="1485323"/>
              <a:ext cx="360638" cy="140246"/>
              <a:chOff x="-69553" y="1489312"/>
              <a:chExt cx="391080" cy="157100"/>
            </a:xfrm>
          </p:grpSpPr>
          <p:sp>
            <p:nvSpPr>
              <p:cNvPr id="622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27" name="グループ化 626"/>
          <p:cNvGrpSpPr/>
          <p:nvPr/>
        </p:nvGrpSpPr>
        <p:grpSpPr>
          <a:xfrm>
            <a:off x="6213140" y="599767"/>
            <a:ext cx="1169662" cy="1819619"/>
            <a:chOff x="9675821" y="468702"/>
            <a:chExt cx="1169662" cy="1819619"/>
          </a:xfrm>
        </p:grpSpPr>
        <p:sp>
          <p:nvSpPr>
            <p:cNvPr id="628" name="片側の 2 つの角を丸めた四角形 61"/>
            <p:cNvSpPr/>
            <p:nvPr/>
          </p:nvSpPr>
          <p:spPr>
            <a:xfrm rot="11453423">
              <a:off x="10504329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29" name="片側の 2 つの角を丸めた四角形 61"/>
            <p:cNvSpPr/>
            <p:nvPr/>
          </p:nvSpPr>
          <p:spPr>
            <a:xfrm rot="10146577" flipH="1">
              <a:off x="9675821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0" name="円/楕円 629"/>
            <p:cNvSpPr/>
            <p:nvPr/>
          </p:nvSpPr>
          <p:spPr>
            <a:xfrm>
              <a:off x="9957573" y="1112464"/>
              <a:ext cx="596330" cy="628719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1" name="円/楕円 689"/>
            <p:cNvSpPr/>
            <p:nvPr/>
          </p:nvSpPr>
          <p:spPr>
            <a:xfrm rot="20700000">
              <a:off x="9896891" y="1308173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2" name="円/楕円 690"/>
            <p:cNvSpPr/>
            <p:nvPr/>
          </p:nvSpPr>
          <p:spPr>
            <a:xfrm rot="900000" flipH="1">
              <a:off x="10441559" y="1308174"/>
              <a:ext cx="174935" cy="214313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33" name="円/楕円 632"/>
            <p:cNvSpPr/>
            <p:nvPr/>
          </p:nvSpPr>
          <p:spPr>
            <a:xfrm>
              <a:off x="9925935" y="975008"/>
              <a:ext cx="659606" cy="656783"/>
            </a:xfrm>
            <a:prstGeom prst="ellipse">
              <a:avLst/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4" name="月 633"/>
            <p:cNvSpPr/>
            <p:nvPr/>
          </p:nvSpPr>
          <p:spPr>
            <a:xfrm rot="900000" flipH="1">
              <a:off x="9940492" y="130226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5" name="月 634"/>
            <p:cNvSpPr/>
            <p:nvPr/>
          </p:nvSpPr>
          <p:spPr>
            <a:xfrm rot="709480" flipH="1">
              <a:off x="9977388" y="131215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6" name="月 635"/>
            <p:cNvSpPr/>
            <p:nvPr/>
          </p:nvSpPr>
          <p:spPr>
            <a:xfrm rot="462998" flipH="1">
              <a:off x="10011798" y="132136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7" name="月 636"/>
            <p:cNvSpPr/>
            <p:nvPr/>
          </p:nvSpPr>
          <p:spPr>
            <a:xfrm rot="500641" flipH="1">
              <a:off x="10051590" y="13479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8" name="月 637"/>
            <p:cNvSpPr/>
            <p:nvPr/>
          </p:nvSpPr>
          <p:spPr>
            <a:xfrm rot="310121" flipH="1">
              <a:off x="10089383" y="135345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39" name="月 638"/>
            <p:cNvSpPr/>
            <p:nvPr/>
          </p:nvSpPr>
          <p:spPr>
            <a:xfrm rot="63639" flipH="1">
              <a:off x="10124630" y="135862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0" name="月 639"/>
            <p:cNvSpPr/>
            <p:nvPr/>
          </p:nvSpPr>
          <p:spPr>
            <a:xfrm rot="20700000">
              <a:off x="10446071" y="1302264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1" name="月 640"/>
            <p:cNvSpPr/>
            <p:nvPr/>
          </p:nvSpPr>
          <p:spPr>
            <a:xfrm rot="20890520">
              <a:off x="10409175" y="1312150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2" name="月 641"/>
            <p:cNvSpPr/>
            <p:nvPr/>
          </p:nvSpPr>
          <p:spPr>
            <a:xfrm rot="21137002">
              <a:off x="10374765" y="132136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3" name="月 642"/>
            <p:cNvSpPr/>
            <p:nvPr/>
          </p:nvSpPr>
          <p:spPr>
            <a:xfrm rot="21099359">
              <a:off x="10334973" y="1347909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4" name="月 643"/>
            <p:cNvSpPr/>
            <p:nvPr/>
          </p:nvSpPr>
          <p:spPr>
            <a:xfrm rot="21289879">
              <a:off x="10297180" y="1353453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ED7D31">
                <a:lumMod val="5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5" name="月 644"/>
            <p:cNvSpPr/>
            <p:nvPr/>
          </p:nvSpPr>
          <p:spPr>
            <a:xfrm rot="21536361">
              <a:off x="10261933" y="1358621"/>
              <a:ext cx="134211" cy="516072"/>
            </a:xfrm>
            <a:prstGeom prst="moon">
              <a:avLst>
                <a:gd name="adj" fmla="val 37581"/>
              </a:avLst>
            </a:prstGeom>
            <a:solidFill>
              <a:srgbClr val="6633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46" name="片側の 2 つの角を丸めた四角形 645"/>
            <p:cNvSpPr/>
            <p:nvPr/>
          </p:nvSpPr>
          <p:spPr>
            <a:xfrm rot="10800000">
              <a:off x="10186701" y="159184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7" name="円/楕円 691"/>
            <p:cNvSpPr/>
            <p:nvPr/>
          </p:nvSpPr>
          <p:spPr>
            <a:xfrm>
              <a:off x="9967170" y="1054606"/>
              <a:ext cx="579044" cy="651868"/>
            </a:xfrm>
            <a:prstGeom prst="ellipse">
              <a:avLst/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8" name="円/楕円 632"/>
            <p:cNvSpPr/>
            <p:nvPr/>
          </p:nvSpPr>
          <p:spPr>
            <a:xfrm>
              <a:off x="10212318" y="1445367"/>
              <a:ext cx="84568" cy="27721"/>
            </a:xfrm>
            <a:custGeom>
              <a:avLst/>
              <a:gdLst>
                <a:gd name="connsiteX0" fmla="*/ 0 w 84568"/>
                <a:gd name="connsiteY0" fmla="*/ 22860 h 45719"/>
                <a:gd name="connsiteX1" fmla="*/ 42284 w 84568"/>
                <a:gd name="connsiteY1" fmla="*/ 0 h 45719"/>
                <a:gd name="connsiteX2" fmla="*/ 84568 w 84568"/>
                <a:gd name="connsiteY2" fmla="*/ 22860 h 45719"/>
                <a:gd name="connsiteX3" fmla="*/ 42284 w 84568"/>
                <a:gd name="connsiteY3" fmla="*/ 45720 h 45719"/>
                <a:gd name="connsiteX4" fmla="*/ 0 w 84568"/>
                <a:gd name="connsiteY4" fmla="*/ 22860 h 45719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22860 h 45720"/>
                <a:gd name="connsiteX1" fmla="*/ 42284 w 84568"/>
                <a:gd name="connsiteY1" fmla="*/ 0 h 45720"/>
                <a:gd name="connsiteX2" fmla="*/ 84568 w 84568"/>
                <a:gd name="connsiteY2" fmla="*/ 22860 h 45720"/>
                <a:gd name="connsiteX3" fmla="*/ 42284 w 84568"/>
                <a:gd name="connsiteY3" fmla="*/ 45720 h 45720"/>
                <a:gd name="connsiteX4" fmla="*/ 0 w 84568"/>
                <a:gd name="connsiteY4" fmla="*/ 22860 h 45720"/>
                <a:gd name="connsiteX0" fmla="*/ 0 w 84568"/>
                <a:gd name="connsiteY0" fmla="*/ 4861 h 27721"/>
                <a:gd name="connsiteX1" fmla="*/ 42284 w 84568"/>
                <a:gd name="connsiteY1" fmla="*/ 8195 h 27721"/>
                <a:gd name="connsiteX2" fmla="*/ 84568 w 84568"/>
                <a:gd name="connsiteY2" fmla="*/ 4861 h 27721"/>
                <a:gd name="connsiteX3" fmla="*/ 42284 w 84568"/>
                <a:gd name="connsiteY3" fmla="*/ 27721 h 27721"/>
                <a:gd name="connsiteX4" fmla="*/ 0 w 84568"/>
                <a:gd name="connsiteY4" fmla="*/ 4861 h 277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4568" h="27721">
                  <a:moveTo>
                    <a:pt x="0" y="4861"/>
                  </a:moveTo>
                  <a:cubicBezTo>
                    <a:pt x="0" y="-7764"/>
                    <a:pt x="18931" y="8195"/>
                    <a:pt x="42284" y="8195"/>
                  </a:cubicBezTo>
                  <a:cubicBezTo>
                    <a:pt x="65637" y="8195"/>
                    <a:pt x="84568" y="-7764"/>
                    <a:pt x="84568" y="4861"/>
                  </a:cubicBezTo>
                  <a:cubicBezTo>
                    <a:pt x="84568" y="17486"/>
                    <a:pt x="65637" y="27721"/>
                    <a:pt x="42284" y="27721"/>
                  </a:cubicBezTo>
                  <a:cubicBezTo>
                    <a:pt x="18931" y="27721"/>
                    <a:pt x="0" y="17486"/>
                    <a:pt x="0" y="4861"/>
                  </a:cubicBezTo>
                  <a:close/>
                </a:path>
              </a:pathLst>
            </a:custGeom>
            <a:solidFill>
              <a:srgbClr val="ED7D31">
                <a:lumMod val="60000"/>
                <a:lumOff val="40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49" name="片側の 2 つの角を丸めた四角形 648"/>
            <p:cNvSpPr/>
            <p:nvPr/>
          </p:nvSpPr>
          <p:spPr>
            <a:xfrm>
              <a:off x="9976136" y="174587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0" name="フリーフォーム 649"/>
            <p:cNvSpPr/>
            <p:nvPr/>
          </p:nvSpPr>
          <p:spPr>
            <a:xfrm>
              <a:off x="10041803" y="126509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1" name="フリーフォーム 650"/>
            <p:cNvSpPr/>
            <p:nvPr/>
          </p:nvSpPr>
          <p:spPr>
            <a:xfrm flipH="1">
              <a:off x="10336493" y="1265099"/>
              <a:ext cx="126794" cy="71160"/>
            </a:xfrm>
            <a:custGeom>
              <a:avLst/>
              <a:gdLst>
                <a:gd name="connsiteX0" fmla="*/ 57760 w 304206"/>
                <a:gd name="connsiteY0" fmla="*/ 0 h 178653"/>
                <a:gd name="connsiteX1" fmla="*/ 100474 w 304206"/>
                <a:gd name="connsiteY1" fmla="*/ 28774 h 178653"/>
                <a:gd name="connsiteX2" fmla="*/ 103539 w 304206"/>
                <a:gd name="connsiteY2" fmla="*/ 26543 h 178653"/>
                <a:gd name="connsiteX3" fmla="*/ 152103 w 304206"/>
                <a:gd name="connsiteY3" fmla="*/ 15422 h 178653"/>
                <a:gd name="connsiteX4" fmla="*/ 302586 w 304206"/>
                <a:gd name="connsiteY4" fmla="*/ 166496 h 178653"/>
                <a:gd name="connsiteX5" fmla="*/ 304206 w 304206"/>
                <a:gd name="connsiteY5" fmla="*/ 178653 h 178653"/>
                <a:gd name="connsiteX6" fmla="*/ 287175 w 304206"/>
                <a:gd name="connsiteY6" fmla="*/ 145942 h 178653"/>
                <a:gd name="connsiteX7" fmla="*/ 152103 w 304206"/>
                <a:gd name="connsiteY7" fmla="*/ 73492 h 178653"/>
                <a:gd name="connsiteX8" fmla="*/ 17033 w 304206"/>
                <a:gd name="connsiteY8" fmla="*/ 145942 h 178653"/>
                <a:gd name="connsiteX9" fmla="*/ 0 w 304206"/>
                <a:gd name="connsiteY9" fmla="*/ 178653 h 178653"/>
                <a:gd name="connsiteX10" fmla="*/ 1621 w 304206"/>
                <a:gd name="connsiteY10" fmla="*/ 166496 h 178653"/>
                <a:gd name="connsiteX11" fmla="*/ 24842 w 304206"/>
                <a:gd name="connsiteY11" fmla="*/ 108529 h 178653"/>
                <a:gd name="connsiteX12" fmla="*/ 8216 w 304206"/>
                <a:gd name="connsiteY12" fmla="*/ 56904 h 178653"/>
                <a:gd name="connsiteX13" fmla="*/ 49785 w 304206"/>
                <a:gd name="connsiteY13" fmla="*/ 72815 h 178653"/>
                <a:gd name="connsiteX14" fmla="*/ 60792 w 304206"/>
                <a:gd name="connsiteY14" fmla="*/ 57667 h 178653"/>
                <a:gd name="connsiteX15" fmla="*/ 61711 w 304206"/>
                <a:gd name="connsiteY15" fmla="*/ 56998 h 178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304206" h="178653">
                  <a:moveTo>
                    <a:pt x="57760" y="0"/>
                  </a:moveTo>
                  <a:lnTo>
                    <a:pt x="100474" y="28774"/>
                  </a:lnTo>
                  <a:lnTo>
                    <a:pt x="103539" y="26543"/>
                  </a:lnTo>
                  <a:cubicBezTo>
                    <a:pt x="118880" y="19316"/>
                    <a:pt x="135192" y="15422"/>
                    <a:pt x="152103" y="15422"/>
                  </a:cubicBezTo>
                  <a:cubicBezTo>
                    <a:pt x="219752" y="15422"/>
                    <a:pt x="277794" y="77717"/>
                    <a:pt x="302586" y="166496"/>
                  </a:cubicBezTo>
                  <a:lnTo>
                    <a:pt x="304206" y="178653"/>
                  </a:lnTo>
                  <a:lnTo>
                    <a:pt x="287175" y="145942"/>
                  </a:lnTo>
                  <a:cubicBezTo>
                    <a:pt x="252607" y="101179"/>
                    <a:pt x="204853" y="73492"/>
                    <a:pt x="152103" y="73492"/>
                  </a:cubicBezTo>
                  <a:cubicBezTo>
                    <a:pt x="99355" y="73492"/>
                    <a:pt x="51599" y="101179"/>
                    <a:pt x="17033" y="145942"/>
                  </a:cubicBezTo>
                  <a:lnTo>
                    <a:pt x="0" y="178653"/>
                  </a:lnTo>
                  <a:lnTo>
                    <a:pt x="1621" y="166496"/>
                  </a:lnTo>
                  <a:lnTo>
                    <a:pt x="24842" y="108529"/>
                  </a:lnTo>
                  <a:lnTo>
                    <a:pt x="8216" y="56904"/>
                  </a:lnTo>
                  <a:lnTo>
                    <a:pt x="49785" y="72815"/>
                  </a:lnTo>
                  <a:lnTo>
                    <a:pt x="60792" y="57667"/>
                  </a:lnTo>
                  <a:lnTo>
                    <a:pt x="61711" y="56998"/>
                  </a:ln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52" name="月 316"/>
            <p:cNvSpPr/>
            <p:nvPr/>
          </p:nvSpPr>
          <p:spPr>
            <a:xfrm rot="5400000">
              <a:off x="10075266" y="112205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3" name="月 316"/>
            <p:cNvSpPr/>
            <p:nvPr/>
          </p:nvSpPr>
          <p:spPr>
            <a:xfrm rot="5400000">
              <a:off x="10382447" y="1122053"/>
              <a:ext cx="45719" cy="177147"/>
            </a:xfrm>
            <a:custGeom>
              <a:avLst/>
              <a:gdLst>
                <a:gd name="connsiteX0" fmla="*/ 45719 w 45719"/>
                <a:gd name="connsiteY0" fmla="*/ 182762 h 182762"/>
                <a:gd name="connsiteX1" fmla="*/ 0 w 45719"/>
                <a:gd name="connsiteY1" fmla="*/ 91381 h 182762"/>
                <a:gd name="connsiteX2" fmla="*/ 45719 w 45719"/>
                <a:gd name="connsiteY2" fmla="*/ 0 h 182762"/>
                <a:gd name="connsiteX3" fmla="*/ 13270 w 45719"/>
                <a:gd name="connsiteY3" fmla="*/ 91381 h 182762"/>
                <a:gd name="connsiteX4" fmla="*/ 45719 w 45719"/>
                <a:gd name="connsiteY4" fmla="*/ 182762 h 182762"/>
                <a:gd name="connsiteX0" fmla="*/ 45719 w 46081"/>
                <a:gd name="connsiteY0" fmla="*/ 182762 h 187468"/>
                <a:gd name="connsiteX1" fmla="*/ 0 w 46081"/>
                <a:gd name="connsiteY1" fmla="*/ 91381 h 187468"/>
                <a:gd name="connsiteX2" fmla="*/ 45719 w 46081"/>
                <a:gd name="connsiteY2" fmla="*/ 0 h 187468"/>
                <a:gd name="connsiteX3" fmla="*/ 13270 w 46081"/>
                <a:gd name="connsiteY3" fmla="*/ 91381 h 187468"/>
                <a:gd name="connsiteX4" fmla="*/ 45719 w 46081"/>
                <a:gd name="connsiteY4" fmla="*/ 182762 h 187468"/>
                <a:gd name="connsiteX0" fmla="*/ 45719 w 46362"/>
                <a:gd name="connsiteY0" fmla="*/ 182762 h 183687"/>
                <a:gd name="connsiteX1" fmla="*/ 0 w 46362"/>
                <a:gd name="connsiteY1" fmla="*/ 91381 h 183687"/>
                <a:gd name="connsiteX2" fmla="*/ 45719 w 46362"/>
                <a:gd name="connsiteY2" fmla="*/ 0 h 183687"/>
                <a:gd name="connsiteX3" fmla="*/ 13270 w 46362"/>
                <a:gd name="connsiteY3" fmla="*/ 91381 h 183687"/>
                <a:gd name="connsiteX4" fmla="*/ 45719 w 46362"/>
                <a:gd name="connsiteY4" fmla="*/ 182762 h 183687"/>
                <a:gd name="connsiteX0" fmla="*/ 45719 w 46391"/>
                <a:gd name="connsiteY0" fmla="*/ 183470 h 184395"/>
                <a:gd name="connsiteX1" fmla="*/ 0 w 46391"/>
                <a:gd name="connsiteY1" fmla="*/ 92089 h 184395"/>
                <a:gd name="connsiteX2" fmla="*/ 45719 w 46391"/>
                <a:gd name="connsiteY2" fmla="*/ 708 h 184395"/>
                <a:gd name="connsiteX3" fmla="*/ 13270 w 46391"/>
                <a:gd name="connsiteY3" fmla="*/ 92089 h 184395"/>
                <a:gd name="connsiteX4" fmla="*/ 45719 w 46391"/>
                <a:gd name="connsiteY4" fmla="*/ 183470 h 184395"/>
                <a:gd name="connsiteX0" fmla="*/ 45719 w 46441"/>
                <a:gd name="connsiteY0" fmla="*/ 183470 h 184395"/>
                <a:gd name="connsiteX1" fmla="*/ 0 w 46441"/>
                <a:gd name="connsiteY1" fmla="*/ 92089 h 184395"/>
                <a:gd name="connsiteX2" fmla="*/ 45719 w 46441"/>
                <a:gd name="connsiteY2" fmla="*/ 708 h 184395"/>
                <a:gd name="connsiteX3" fmla="*/ 13270 w 46441"/>
                <a:gd name="connsiteY3" fmla="*/ 92089 h 184395"/>
                <a:gd name="connsiteX4" fmla="*/ 45719 w 46441"/>
                <a:gd name="connsiteY4" fmla="*/ 183470 h 184395"/>
                <a:gd name="connsiteX0" fmla="*/ 45719 w 46441"/>
                <a:gd name="connsiteY0" fmla="*/ 184037 h 185644"/>
                <a:gd name="connsiteX1" fmla="*/ 0 w 46441"/>
                <a:gd name="connsiteY1" fmla="*/ 92656 h 185644"/>
                <a:gd name="connsiteX2" fmla="*/ 45719 w 46441"/>
                <a:gd name="connsiteY2" fmla="*/ 1275 h 185644"/>
                <a:gd name="connsiteX3" fmla="*/ 13270 w 46441"/>
                <a:gd name="connsiteY3" fmla="*/ 92656 h 185644"/>
                <a:gd name="connsiteX4" fmla="*/ 45719 w 46441"/>
                <a:gd name="connsiteY4" fmla="*/ 184037 h 185644"/>
                <a:gd name="connsiteX0" fmla="*/ 45719 w 46399"/>
                <a:gd name="connsiteY0" fmla="*/ 184037 h 185644"/>
                <a:gd name="connsiteX1" fmla="*/ 0 w 46399"/>
                <a:gd name="connsiteY1" fmla="*/ 92656 h 185644"/>
                <a:gd name="connsiteX2" fmla="*/ 45719 w 46399"/>
                <a:gd name="connsiteY2" fmla="*/ 1275 h 185644"/>
                <a:gd name="connsiteX3" fmla="*/ 13270 w 46399"/>
                <a:gd name="connsiteY3" fmla="*/ 92656 h 185644"/>
                <a:gd name="connsiteX4" fmla="*/ 45719 w 46399"/>
                <a:gd name="connsiteY4" fmla="*/ 184037 h 185644"/>
                <a:gd name="connsiteX0" fmla="*/ 45719 w 46399"/>
                <a:gd name="connsiteY0" fmla="*/ 184037 h 184841"/>
                <a:gd name="connsiteX1" fmla="*/ 0 w 46399"/>
                <a:gd name="connsiteY1" fmla="*/ 92656 h 184841"/>
                <a:gd name="connsiteX2" fmla="*/ 45719 w 46399"/>
                <a:gd name="connsiteY2" fmla="*/ 1275 h 184841"/>
                <a:gd name="connsiteX3" fmla="*/ 13270 w 46399"/>
                <a:gd name="connsiteY3" fmla="*/ 92656 h 184841"/>
                <a:gd name="connsiteX4" fmla="*/ 45719 w 46399"/>
                <a:gd name="connsiteY4" fmla="*/ 184037 h 184841"/>
                <a:gd name="connsiteX0" fmla="*/ 45719 w 46053"/>
                <a:gd name="connsiteY0" fmla="*/ 183466 h 184270"/>
                <a:gd name="connsiteX1" fmla="*/ 0 w 46053"/>
                <a:gd name="connsiteY1" fmla="*/ 92085 h 184270"/>
                <a:gd name="connsiteX2" fmla="*/ 45719 w 46053"/>
                <a:gd name="connsiteY2" fmla="*/ 704 h 184270"/>
                <a:gd name="connsiteX3" fmla="*/ 13270 w 46053"/>
                <a:gd name="connsiteY3" fmla="*/ 92085 h 184270"/>
                <a:gd name="connsiteX4" fmla="*/ 45719 w 46053"/>
                <a:gd name="connsiteY4" fmla="*/ 183466 h 1842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6053" h="184270">
                  <a:moveTo>
                    <a:pt x="45719" y="183466"/>
                  </a:moveTo>
                  <a:cubicBezTo>
                    <a:pt x="41497" y="188789"/>
                    <a:pt x="0" y="168747"/>
                    <a:pt x="0" y="92085"/>
                  </a:cubicBezTo>
                  <a:cubicBezTo>
                    <a:pt x="0" y="15423"/>
                    <a:pt x="41772" y="-4190"/>
                    <a:pt x="45719" y="704"/>
                  </a:cubicBezTo>
                  <a:cubicBezTo>
                    <a:pt x="49666" y="5598"/>
                    <a:pt x="13756" y="23769"/>
                    <a:pt x="13270" y="92085"/>
                  </a:cubicBezTo>
                  <a:cubicBezTo>
                    <a:pt x="12784" y="160401"/>
                    <a:pt x="49941" y="178143"/>
                    <a:pt x="45719" y="183466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4" name="グループ化 653"/>
            <p:cNvGrpSpPr/>
            <p:nvPr/>
          </p:nvGrpSpPr>
          <p:grpSpPr>
            <a:xfrm>
              <a:off x="9735516" y="810675"/>
              <a:ext cx="1053536" cy="1477646"/>
              <a:chOff x="5579383" y="-1205932"/>
              <a:chExt cx="1048622" cy="1477646"/>
            </a:xfrm>
          </p:grpSpPr>
          <p:sp>
            <p:nvSpPr>
              <p:cNvPr id="660" name="フリーフォーム 659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1" name="正方形/長方形 660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62" name="正方形/長方形 661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55" name="直角三角形 654"/>
            <p:cNvSpPr/>
            <p:nvPr/>
          </p:nvSpPr>
          <p:spPr>
            <a:xfrm rot="5400000">
              <a:off x="10091964" y="175337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56" name="直角三角形 655"/>
            <p:cNvSpPr/>
            <p:nvPr/>
          </p:nvSpPr>
          <p:spPr>
            <a:xfrm rot="16200000" flipH="1">
              <a:off x="10256701" y="1753374"/>
              <a:ext cx="166542" cy="149231"/>
            </a:xfrm>
            <a:prstGeom prst="rtTriangle">
              <a:avLst/>
            </a:prstGeom>
            <a:solidFill>
              <a:srgbClr val="FF66CC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57" name="グループ化 656"/>
            <p:cNvGrpSpPr/>
            <p:nvPr/>
          </p:nvGrpSpPr>
          <p:grpSpPr>
            <a:xfrm>
              <a:off x="10095973" y="1515998"/>
              <a:ext cx="329636" cy="144968"/>
              <a:chOff x="-69553" y="1489312"/>
              <a:chExt cx="391080" cy="157100"/>
            </a:xfrm>
          </p:grpSpPr>
          <p:sp>
            <p:nvSpPr>
              <p:cNvPr id="658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9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663" name="グループ化 662"/>
          <p:cNvGrpSpPr/>
          <p:nvPr/>
        </p:nvGrpSpPr>
        <p:grpSpPr>
          <a:xfrm>
            <a:off x="8103350" y="599767"/>
            <a:ext cx="1169662" cy="1819619"/>
            <a:chOff x="10899958" y="468702"/>
            <a:chExt cx="1169662" cy="1819619"/>
          </a:xfrm>
        </p:grpSpPr>
        <p:sp>
          <p:nvSpPr>
            <p:cNvPr id="664" name="片側の 2 つの角を丸めた四角形 61"/>
            <p:cNvSpPr/>
            <p:nvPr/>
          </p:nvSpPr>
          <p:spPr>
            <a:xfrm rot="11453423">
              <a:off x="11728466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5" name="片側の 2 つの角を丸めた四角形 61"/>
            <p:cNvSpPr/>
            <p:nvPr/>
          </p:nvSpPr>
          <p:spPr>
            <a:xfrm rot="10146577" flipH="1">
              <a:off x="10899958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6" name="フリーフォーム 665"/>
            <p:cNvSpPr/>
            <p:nvPr/>
          </p:nvSpPr>
          <p:spPr>
            <a:xfrm>
              <a:off x="11092143" y="962522"/>
              <a:ext cx="777399" cy="859131"/>
            </a:xfrm>
            <a:custGeom>
              <a:avLst/>
              <a:gdLst>
                <a:gd name="connsiteX0" fmla="*/ 388699 w 777399"/>
                <a:gd name="connsiteY0" fmla="*/ 0 h 902898"/>
                <a:gd name="connsiteX1" fmla="*/ 647465 w 777399"/>
                <a:gd name="connsiteY1" fmla="*/ 109540 h 902898"/>
                <a:gd name="connsiteX2" fmla="*/ 647464 w 777399"/>
                <a:gd name="connsiteY2" fmla="*/ 109540 h 902898"/>
                <a:gd name="connsiteX3" fmla="*/ 694357 w 777399"/>
                <a:gd name="connsiteY3" fmla="*/ 579777 h 902898"/>
                <a:gd name="connsiteX4" fmla="*/ 669750 w 777399"/>
                <a:gd name="connsiteY4" fmla="*/ 610564 h 902898"/>
                <a:gd name="connsiteX5" fmla="*/ 676187 w 777399"/>
                <a:gd name="connsiteY5" fmla="*/ 612251 h 902898"/>
                <a:gd name="connsiteX6" fmla="*/ 774010 w 777399"/>
                <a:gd name="connsiteY6" fmla="*/ 609731 h 902898"/>
                <a:gd name="connsiteX7" fmla="*/ 672789 w 777399"/>
                <a:gd name="connsiteY7" fmla="*/ 676818 h 902898"/>
                <a:gd name="connsiteX8" fmla="*/ 614847 w 777399"/>
                <a:gd name="connsiteY8" fmla="*/ 676103 h 902898"/>
                <a:gd name="connsiteX9" fmla="*/ 630982 w 777399"/>
                <a:gd name="connsiteY9" fmla="*/ 688395 h 902898"/>
                <a:gd name="connsiteX10" fmla="*/ 777399 w 777399"/>
                <a:gd name="connsiteY10" fmla="*/ 731780 h 902898"/>
                <a:gd name="connsiteX11" fmla="*/ 656169 w 777399"/>
                <a:gd name="connsiteY11" fmla="*/ 769582 h 902898"/>
                <a:gd name="connsiteX12" fmla="*/ 597307 w 777399"/>
                <a:gd name="connsiteY12" fmla="*/ 754882 h 902898"/>
                <a:gd name="connsiteX13" fmla="*/ 629659 w 777399"/>
                <a:gd name="connsiteY13" fmla="*/ 777146 h 902898"/>
                <a:gd name="connsiteX14" fmla="*/ 727066 w 777399"/>
                <a:gd name="connsiteY14" fmla="*/ 811041 h 902898"/>
                <a:gd name="connsiteX15" fmla="*/ 532253 w 777399"/>
                <a:gd name="connsiteY15" fmla="*/ 804200 h 902898"/>
                <a:gd name="connsiteX16" fmla="*/ 506636 w 777399"/>
                <a:gd name="connsiteY16" fmla="*/ 782369 h 902898"/>
                <a:gd name="connsiteX17" fmla="*/ 388699 w 777399"/>
                <a:gd name="connsiteY17" fmla="*/ 902898 h 902898"/>
                <a:gd name="connsiteX18" fmla="*/ 270763 w 777399"/>
                <a:gd name="connsiteY18" fmla="*/ 782371 h 902898"/>
                <a:gd name="connsiteX19" fmla="*/ 245145 w 777399"/>
                <a:gd name="connsiteY19" fmla="*/ 804202 h 902898"/>
                <a:gd name="connsiteX20" fmla="*/ 50333 w 777399"/>
                <a:gd name="connsiteY20" fmla="*/ 811043 h 902898"/>
                <a:gd name="connsiteX21" fmla="*/ 147740 w 777399"/>
                <a:gd name="connsiteY21" fmla="*/ 777148 h 902898"/>
                <a:gd name="connsiteX22" fmla="*/ 180091 w 777399"/>
                <a:gd name="connsiteY22" fmla="*/ 754884 h 902898"/>
                <a:gd name="connsiteX23" fmla="*/ 121229 w 777399"/>
                <a:gd name="connsiteY23" fmla="*/ 769584 h 902898"/>
                <a:gd name="connsiteX24" fmla="*/ 0 w 777399"/>
                <a:gd name="connsiteY24" fmla="*/ 731782 h 902898"/>
                <a:gd name="connsiteX25" fmla="*/ 146417 w 777399"/>
                <a:gd name="connsiteY25" fmla="*/ 688397 h 902898"/>
                <a:gd name="connsiteX26" fmla="*/ 162551 w 777399"/>
                <a:gd name="connsiteY26" fmla="*/ 676105 h 902898"/>
                <a:gd name="connsiteX27" fmla="*/ 104609 w 777399"/>
                <a:gd name="connsiteY27" fmla="*/ 676820 h 902898"/>
                <a:gd name="connsiteX28" fmla="*/ 3389 w 777399"/>
                <a:gd name="connsiteY28" fmla="*/ 609733 h 902898"/>
                <a:gd name="connsiteX29" fmla="*/ 101212 w 777399"/>
                <a:gd name="connsiteY29" fmla="*/ 612253 h 902898"/>
                <a:gd name="connsiteX30" fmla="*/ 107649 w 777399"/>
                <a:gd name="connsiteY30" fmla="*/ 610565 h 902898"/>
                <a:gd name="connsiteX31" fmla="*/ 83040 w 777399"/>
                <a:gd name="connsiteY31" fmla="*/ 579776 h 902898"/>
                <a:gd name="connsiteX32" fmla="*/ 129933 w 777399"/>
                <a:gd name="connsiteY32" fmla="*/ 109540 h 902898"/>
                <a:gd name="connsiteX33" fmla="*/ 388699 w 777399"/>
                <a:gd name="connsiteY33" fmla="*/ 0 h 902898"/>
                <a:gd name="connsiteX0" fmla="*/ 388699 w 777399"/>
                <a:gd name="connsiteY0" fmla="*/ 0 h 834724"/>
                <a:gd name="connsiteX1" fmla="*/ 647465 w 777399"/>
                <a:gd name="connsiteY1" fmla="*/ 109540 h 834724"/>
                <a:gd name="connsiteX2" fmla="*/ 647464 w 777399"/>
                <a:gd name="connsiteY2" fmla="*/ 109540 h 834724"/>
                <a:gd name="connsiteX3" fmla="*/ 694357 w 777399"/>
                <a:gd name="connsiteY3" fmla="*/ 579777 h 834724"/>
                <a:gd name="connsiteX4" fmla="*/ 669750 w 777399"/>
                <a:gd name="connsiteY4" fmla="*/ 610564 h 834724"/>
                <a:gd name="connsiteX5" fmla="*/ 676187 w 777399"/>
                <a:gd name="connsiteY5" fmla="*/ 612251 h 834724"/>
                <a:gd name="connsiteX6" fmla="*/ 774010 w 777399"/>
                <a:gd name="connsiteY6" fmla="*/ 609731 h 834724"/>
                <a:gd name="connsiteX7" fmla="*/ 672789 w 777399"/>
                <a:gd name="connsiteY7" fmla="*/ 676818 h 834724"/>
                <a:gd name="connsiteX8" fmla="*/ 614847 w 777399"/>
                <a:gd name="connsiteY8" fmla="*/ 676103 h 834724"/>
                <a:gd name="connsiteX9" fmla="*/ 630982 w 777399"/>
                <a:gd name="connsiteY9" fmla="*/ 688395 h 834724"/>
                <a:gd name="connsiteX10" fmla="*/ 777399 w 777399"/>
                <a:gd name="connsiteY10" fmla="*/ 731780 h 834724"/>
                <a:gd name="connsiteX11" fmla="*/ 656169 w 777399"/>
                <a:gd name="connsiteY11" fmla="*/ 769582 h 834724"/>
                <a:gd name="connsiteX12" fmla="*/ 597307 w 777399"/>
                <a:gd name="connsiteY12" fmla="*/ 754882 h 834724"/>
                <a:gd name="connsiteX13" fmla="*/ 629659 w 777399"/>
                <a:gd name="connsiteY13" fmla="*/ 777146 h 834724"/>
                <a:gd name="connsiteX14" fmla="*/ 727066 w 777399"/>
                <a:gd name="connsiteY14" fmla="*/ 811041 h 834724"/>
                <a:gd name="connsiteX15" fmla="*/ 532253 w 777399"/>
                <a:gd name="connsiteY15" fmla="*/ 804200 h 834724"/>
                <a:gd name="connsiteX16" fmla="*/ 506636 w 777399"/>
                <a:gd name="connsiteY16" fmla="*/ 782369 h 834724"/>
                <a:gd name="connsiteX17" fmla="*/ 270763 w 777399"/>
                <a:gd name="connsiteY17" fmla="*/ 782371 h 834724"/>
                <a:gd name="connsiteX18" fmla="*/ 245145 w 777399"/>
                <a:gd name="connsiteY18" fmla="*/ 804202 h 834724"/>
                <a:gd name="connsiteX19" fmla="*/ 50333 w 777399"/>
                <a:gd name="connsiteY19" fmla="*/ 811043 h 834724"/>
                <a:gd name="connsiteX20" fmla="*/ 147740 w 777399"/>
                <a:gd name="connsiteY20" fmla="*/ 777148 h 834724"/>
                <a:gd name="connsiteX21" fmla="*/ 180091 w 777399"/>
                <a:gd name="connsiteY21" fmla="*/ 754884 h 834724"/>
                <a:gd name="connsiteX22" fmla="*/ 121229 w 777399"/>
                <a:gd name="connsiteY22" fmla="*/ 769584 h 834724"/>
                <a:gd name="connsiteX23" fmla="*/ 0 w 777399"/>
                <a:gd name="connsiteY23" fmla="*/ 731782 h 834724"/>
                <a:gd name="connsiteX24" fmla="*/ 146417 w 777399"/>
                <a:gd name="connsiteY24" fmla="*/ 688397 h 834724"/>
                <a:gd name="connsiteX25" fmla="*/ 162551 w 777399"/>
                <a:gd name="connsiteY25" fmla="*/ 676105 h 834724"/>
                <a:gd name="connsiteX26" fmla="*/ 104609 w 777399"/>
                <a:gd name="connsiteY26" fmla="*/ 676820 h 834724"/>
                <a:gd name="connsiteX27" fmla="*/ 3389 w 777399"/>
                <a:gd name="connsiteY27" fmla="*/ 609733 h 834724"/>
                <a:gd name="connsiteX28" fmla="*/ 101212 w 777399"/>
                <a:gd name="connsiteY28" fmla="*/ 612253 h 834724"/>
                <a:gd name="connsiteX29" fmla="*/ 107649 w 777399"/>
                <a:gd name="connsiteY29" fmla="*/ 610565 h 834724"/>
                <a:gd name="connsiteX30" fmla="*/ 83040 w 777399"/>
                <a:gd name="connsiteY30" fmla="*/ 579776 h 834724"/>
                <a:gd name="connsiteX31" fmla="*/ 129933 w 777399"/>
                <a:gd name="connsiteY31" fmla="*/ 109540 h 834724"/>
                <a:gd name="connsiteX32" fmla="*/ 388699 w 777399"/>
                <a:gd name="connsiteY32" fmla="*/ 0 h 834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777399" h="834724">
                  <a:moveTo>
                    <a:pt x="388699" y="0"/>
                  </a:moveTo>
                  <a:cubicBezTo>
                    <a:pt x="482354" y="0"/>
                    <a:pt x="576008" y="36513"/>
                    <a:pt x="647465" y="109540"/>
                  </a:cubicBezTo>
                  <a:lnTo>
                    <a:pt x="647464" y="109540"/>
                  </a:lnTo>
                  <a:cubicBezTo>
                    <a:pt x="772512" y="237336"/>
                    <a:pt x="788143" y="434611"/>
                    <a:pt x="694357" y="579777"/>
                  </a:cubicBezTo>
                  <a:lnTo>
                    <a:pt x="669750" y="610564"/>
                  </a:lnTo>
                  <a:lnTo>
                    <a:pt x="676187" y="612251"/>
                  </a:lnTo>
                  <a:cubicBezTo>
                    <a:pt x="709368" y="617786"/>
                    <a:pt x="742723" y="617071"/>
                    <a:pt x="774010" y="609731"/>
                  </a:cubicBezTo>
                  <a:cubicBezTo>
                    <a:pt x="752783" y="646497"/>
                    <a:pt x="715656" y="669442"/>
                    <a:pt x="672789" y="676818"/>
                  </a:cubicBezTo>
                  <a:lnTo>
                    <a:pt x="614847" y="676103"/>
                  </a:lnTo>
                  <a:lnTo>
                    <a:pt x="630982" y="688395"/>
                  </a:lnTo>
                  <a:cubicBezTo>
                    <a:pt x="675383" y="716234"/>
                    <a:pt x="726756" y="731722"/>
                    <a:pt x="777399" y="731780"/>
                  </a:cubicBezTo>
                  <a:cubicBezTo>
                    <a:pt x="745459" y="760690"/>
                    <a:pt x="701469" y="773020"/>
                    <a:pt x="656169" y="769582"/>
                  </a:cubicBezTo>
                  <a:lnTo>
                    <a:pt x="597307" y="754882"/>
                  </a:lnTo>
                  <a:lnTo>
                    <a:pt x="629659" y="777146"/>
                  </a:lnTo>
                  <a:cubicBezTo>
                    <a:pt x="659834" y="794188"/>
                    <a:pt x="693001" y="805880"/>
                    <a:pt x="727066" y="811041"/>
                  </a:cubicBezTo>
                  <a:cubicBezTo>
                    <a:pt x="671108" y="845963"/>
                    <a:pt x="594094" y="841073"/>
                    <a:pt x="532253" y="804200"/>
                  </a:cubicBezTo>
                  <a:lnTo>
                    <a:pt x="506636" y="782369"/>
                  </a:lnTo>
                  <a:lnTo>
                    <a:pt x="270763" y="782371"/>
                  </a:lnTo>
                  <a:lnTo>
                    <a:pt x="245145" y="804202"/>
                  </a:lnTo>
                  <a:cubicBezTo>
                    <a:pt x="183305" y="841075"/>
                    <a:pt x="106291" y="845965"/>
                    <a:pt x="50333" y="811043"/>
                  </a:cubicBezTo>
                  <a:cubicBezTo>
                    <a:pt x="84398" y="805882"/>
                    <a:pt x="117565" y="794190"/>
                    <a:pt x="147740" y="777148"/>
                  </a:cubicBezTo>
                  <a:lnTo>
                    <a:pt x="180091" y="754884"/>
                  </a:lnTo>
                  <a:lnTo>
                    <a:pt x="121229" y="769584"/>
                  </a:lnTo>
                  <a:cubicBezTo>
                    <a:pt x="75929" y="773022"/>
                    <a:pt x="31940" y="760692"/>
                    <a:pt x="0" y="731782"/>
                  </a:cubicBezTo>
                  <a:cubicBezTo>
                    <a:pt x="50642" y="731724"/>
                    <a:pt x="102015" y="716236"/>
                    <a:pt x="146417" y="688397"/>
                  </a:cubicBezTo>
                  <a:lnTo>
                    <a:pt x="162551" y="676105"/>
                  </a:lnTo>
                  <a:lnTo>
                    <a:pt x="104609" y="676820"/>
                  </a:lnTo>
                  <a:cubicBezTo>
                    <a:pt x="61743" y="669444"/>
                    <a:pt x="24616" y="646499"/>
                    <a:pt x="3389" y="609733"/>
                  </a:cubicBezTo>
                  <a:cubicBezTo>
                    <a:pt x="34676" y="617073"/>
                    <a:pt x="68031" y="617788"/>
                    <a:pt x="101212" y="612253"/>
                  </a:cubicBezTo>
                  <a:lnTo>
                    <a:pt x="107649" y="610565"/>
                  </a:lnTo>
                  <a:lnTo>
                    <a:pt x="83040" y="579776"/>
                  </a:lnTo>
                  <a:cubicBezTo>
                    <a:pt x="-10745" y="434610"/>
                    <a:pt x="4886" y="237336"/>
                    <a:pt x="129933" y="109540"/>
                  </a:cubicBezTo>
                  <a:cubicBezTo>
                    <a:pt x="201389" y="36513"/>
                    <a:pt x="295045" y="0"/>
                    <a:pt x="38869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7" name="片側の 2 つの角を丸めた四角形 666"/>
            <p:cNvSpPr/>
            <p:nvPr/>
          </p:nvSpPr>
          <p:spPr>
            <a:xfrm rot="10800000">
              <a:off x="11406159" y="1591846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8" name="円/楕円 238"/>
            <p:cNvSpPr/>
            <p:nvPr/>
          </p:nvSpPr>
          <p:spPr>
            <a:xfrm>
              <a:off x="11186628" y="1198975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5" fmla="*/ 349847 w 579044"/>
                <a:gd name="connsiteY5" fmla="*/ 3918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  <a:lnTo>
                    <a:pt x="349847" y="39186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69" name="月 668"/>
            <p:cNvSpPr/>
            <p:nvPr/>
          </p:nvSpPr>
          <p:spPr>
            <a:xfrm rot="16200000">
              <a:off x="11466308" y="1484566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0" name="片側の 2 つの角を丸めた四角形 669"/>
            <p:cNvSpPr/>
            <p:nvPr/>
          </p:nvSpPr>
          <p:spPr>
            <a:xfrm>
              <a:off x="11196501" y="1745877"/>
              <a:ext cx="562934" cy="502092"/>
            </a:xfrm>
            <a:prstGeom prst="round2SameRect">
              <a:avLst>
                <a:gd name="adj1" fmla="val 41975"/>
                <a:gd name="adj2" fmla="val 0"/>
              </a:avLst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1" name="ドーナツ 670"/>
            <p:cNvSpPr/>
            <p:nvPr/>
          </p:nvSpPr>
          <p:spPr>
            <a:xfrm>
              <a:off x="11212404" y="127805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672" name="ドーナツ 671"/>
            <p:cNvSpPr/>
            <p:nvPr/>
          </p:nvSpPr>
          <p:spPr>
            <a:xfrm>
              <a:off x="11488629" y="1278050"/>
              <a:ext cx="250048" cy="250048"/>
            </a:xfrm>
            <a:prstGeom prst="donut">
              <a:avLst>
                <a:gd name="adj" fmla="val 7646"/>
              </a:avLst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grpSp>
          <p:nvGrpSpPr>
            <p:cNvPr id="673" name="グループ化 672"/>
            <p:cNvGrpSpPr/>
            <p:nvPr/>
          </p:nvGrpSpPr>
          <p:grpSpPr>
            <a:xfrm>
              <a:off x="11221024" y="1117502"/>
              <a:ext cx="254173" cy="182572"/>
              <a:chOff x="8185150" y="3036368"/>
              <a:chExt cx="293635" cy="222935"/>
            </a:xfrm>
          </p:grpSpPr>
          <p:sp>
            <p:nvSpPr>
              <p:cNvPr id="694" name="月 693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5" name="月 694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6" name="月 695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7" name="月 696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8" name="月 697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9" name="月 698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674" name="グループ化 673"/>
            <p:cNvGrpSpPr/>
            <p:nvPr/>
          </p:nvGrpSpPr>
          <p:grpSpPr>
            <a:xfrm>
              <a:off x="11479365" y="1117502"/>
              <a:ext cx="254173" cy="182572"/>
              <a:chOff x="8185150" y="3036368"/>
              <a:chExt cx="293635" cy="222935"/>
            </a:xfrm>
          </p:grpSpPr>
          <p:sp>
            <p:nvSpPr>
              <p:cNvPr id="688" name="月 687"/>
              <p:cNvSpPr/>
              <p:nvPr/>
            </p:nvSpPr>
            <p:spPr>
              <a:xfrm>
                <a:off x="82359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9" name="月 688"/>
              <p:cNvSpPr/>
              <p:nvPr/>
            </p:nvSpPr>
            <p:spPr>
              <a:xfrm>
                <a:off x="818515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0" name="月 689"/>
              <p:cNvSpPr/>
              <p:nvPr/>
            </p:nvSpPr>
            <p:spPr>
              <a:xfrm>
                <a:off x="83312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1" name="月 690"/>
              <p:cNvSpPr/>
              <p:nvPr/>
            </p:nvSpPr>
            <p:spPr>
              <a:xfrm>
                <a:off x="8280400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2" name="月 691"/>
              <p:cNvSpPr/>
              <p:nvPr/>
            </p:nvSpPr>
            <p:spPr>
              <a:xfrm>
                <a:off x="84296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3" name="月 692"/>
              <p:cNvSpPr/>
              <p:nvPr/>
            </p:nvSpPr>
            <p:spPr>
              <a:xfrm>
                <a:off x="8378825" y="3036368"/>
                <a:ext cx="49160" cy="22293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675" name="月 674"/>
            <p:cNvSpPr/>
            <p:nvPr/>
          </p:nvSpPr>
          <p:spPr>
            <a:xfrm rot="5400000">
              <a:off x="11306013" y="116594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6" name="月 675"/>
            <p:cNvSpPr/>
            <p:nvPr/>
          </p:nvSpPr>
          <p:spPr>
            <a:xfrm rot="5400000">
              <a:off x="11596526" y="1165949"/>
              <a:ext cx="45720" cy="182762"/>
            </a:xfrm>
            <a:prstGeom prst="moon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77" name="グループ化 676"/>
            <p:cNvGrpSpPr/>
            <p:nvPr/>
          </p:nvGrpSpPr>
          <p:grpSpPr>
            <a:xfrm>
              <a:off x="10956010" y="810675"/>
              <a:ext cx="1053536" cy="1477646"/>
              <a:chOff x="5579383" y="-1205932"/>
              <a:chExt cx="1048622" cy="1477646"/>
            </a:xfrm>
          </p:grpSpPr>
          <p:sp>
            <p:nvSpPr>
              <p:cNvPr id="685" name="フリーフォーム 684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6" name="正方形/長方形 685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7" name="正方形/長方形 686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78" name="直角三角形 677"/>
            <p:cNvSpPr/>
            <p:nvPr/>
          </p:nvSpPr>
          <p:spPr>
            <a:xfrm rot="5400000">
              <a:off x="11312329" y="175337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79" name="直角三角形 678"/>
            <p:cNvSpPr/>
            <p:nvPr/>
          </p:nvSpPr>
          <p:spPr>
            <a:xfrm rot="16200000" flipH="1">
              <a:off x="11477066" y="1753374"/>
              <a:ext cx="166542" cy="149231"/>
            </a:xfrm>
            <a:prstGeom prst="rtTriangle">
              <a:avLst/>
            </a:prstGeom>
            <a:solidFill>
              <a:srgbClr val="9999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680" name="グループ化 679"/>
            <p:cNvGrpSpPr/>
            <p:nvPr/>
          </p:nvGrpSpPr>
          <p:grpSpPr>
            <a:xfrm>
              <a:off x="11331648" y="1545648"/>
              <a:ext cx="294461" cy="115318"/>
              <a:chOff x="-69553" y="1489312"/>
              <a:chExt cx="391080" cy="157100"/>
            </a:xfrm>
          </p:grpSpPr>
          <p:sp>
            <p:nvSpPr>
              <p:cNvPr id="683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4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681" name="アーチ 680"/>
            <p:cNvSpPr/>
            <p:nvPr/>
          </p:nvSpPr>
          <p:spPr>
            <a:xfrm>
              <a:off x="11294934" y="1368287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82" name="アーチ 681"/>
            <p:cNvSpPr/>
            <p:nvPr/>
          </p:nvSpPr>
          <p:spPr>
            <a:xfrm>
              <a:off x="11577736" y="1368287"/>
              <a:ext cx="84985" cy="84985"/>
            </a:xfrm>
            <a:prstGeom prst="blockArc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00" name="グループ化 699"/>
          <p:cNvGrpSpPr/>
          <p:nvPr/>
        </p:nvGrpSpPr>
        <p:grpSpPr>
          <a:xfrm>
            <a:off x="4375119" y="599767"/>
            <a:ext cx="1169662" cy="1819619"/>
            <a:chOff x="8498294" y="468702"/>
            <a:chExt cx="1169662" cy="1819619"/>
          </a:xfrm>
        </p:grpSpPr>
        <p:sp>
          <p:nvSpPr>
            <p:cNvPr id="701" name="片側の 2 つの角を丸めた四角形 61"/>
            <p:cNvSpPr/>
            <p:nvPr/>
          </p:nvSpPr>
          <p:spPr>
            <a:xfrm rot="11453423">
              <a:off x="9326802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2" name="片側の 2 つの角を丸めた四角形 61"/>
            <p:cNvSpPr/>
            <p:nvPr/>
          </p:nvSpPr>
          <p:spPr>
            <a:xfrm rot="10146577" flipH="1">
              <a:off x="8498294" y="468702"/>
              <a:ext cx="341154" cy="372476"/>
            </a:xfrm>
            <a:custGeom>
              <a:avLst/>
              <a:gdLst>
                <a:gd name="connsiteX0" fmla="*/ 527514 w 1105706"/>
                <a:gd name="connsiteY0" fmla="*/ 1207221 h 1207221"/>
                <a:gd name="connsiteX1" fmla="*/ 453806 w 1105706"/>
                <a:gd name="connsiteY1" fmla="*/ 1133513 h 1207221"/>
                <a:gd name="connsiteX2" fmla="*/ 453806 w 1105706"/>
                <a:gd name="connsiteY2" fmla="*/ 587378 h 1207221"/>
                <a:gd name="connsiteX3" fmla="*/ 454735 w 1105706"/>
                <a:gd name="connsiteY3" fmla="*/ 582780 h 1207221"/>
                <a:gd name="connsiteX4" fmla="*/ 423715 w 1105706"/>
                <a:gd name="connsiteY4" fmla="*/ 582780 h 1207221"/>
                <a:gd name="connsiteX5" fmla="*/ 300213 w 1105706"/>
                <a:gd name="connsiteY5" fmla="*/ 1020687 h 1207221"/>
                <a:gd name="connsiteX6" fmla="*/ 215983 w 1105706"/>
                <a:gd name="connsiteY6" fmla="*/ 1067858 h 1207221"/>
                <a:gd name="connsiteX7" fmla="*/ 168812 w 1105706"/>
                <a:gd name="connsiteY7" fmla="*/ 983628 h 1207221"/>
                <a:gd name="connsiteX8" fmla="*/ 281864 w 1105706"/>
                <a:gd name="connsiteY8" fmla="*/ 582780 h 1207221"/>
                <a:gd name="connsiteX9" fmla="*/ 258435 w 1105706"/>
                <a:gd name="connsiteY9" fmla="*/ 582780 h 1207221"/>
                <a:gd name="connsiteX10" fmla="*/ 112756 w 1105706"/>
                <a:gd name="connsiteY10" fmla="*/ 862168 h 1207221"/>
                <a:gd name="connsiteX11" fmla="*/ 32141 w 1105706"/>
                <a:gd name="connsiteY11" fmla="*/ 887527 h 1207221"/>
                <a:gd name="connsiteX12" fmla="*/ 6782 w 1105706"/>
                <a:gd name="connsiteY12" fmla="*/ 806912 h 1207221"/>
                <a:gd name="connsiteX13" fmla="*/ 156273 w 1105706"/>
                <a:gd name="connsiteY13" fmla="*/ 520213 h 1207221"/>
                <a:gd name="connsiteX14" fmla="*/ 156273 w 1105706"/>
                <a:gd name="connsiteY14" fmla="*/ 291390 h 1207221"/>
                <a:gd name="connsiteX15" fmla="*/ 447663 w 1105706"/>
                <a:gd name="connsiteY15" fmla="*/ 0 h 1207221"/>
                <a:gd name="connsiteX16" fmla="*/ 487379 w 1105706"/>
                <a:gd name="connsiteY16" fmla="*/ 0 h 1207221"/>
                <a:gd name="connsiteX17" fmla="*/ 778115 w 1105706"/>
                <a:gd name="connsiteY17" fmla="*/ 284902 h 1207221"/>
                <a:gd name="connsiteX18" fmla="*/ 1065837 w 1105706"/>
                <a:gd name="connsiteY18" fmla="*/ 471025 h 1207221"/>
                <a:gd name="connsiteX19" fmla="*/ 1091705 w 1105706"/>
                <a:gd name="connsiteY19" fmla="*/ 591670 h 1207221"/>
                <a:gd name="connsiteX20" fmla="*/ 1003299 w 1105706"/>
                <a:gd name="connsiteY20" fmla="*/ 630227 h 1207221"/>
                <a:gd name="connsiteX21" fmla="*/ 971060 w 1105706"/>
                <a:gd name="connsiteY21" fmla="*/ 617538 h 1207221"/>
                <a:gd name="connsiteX22" fmla="*/ 778769 w 1105706"/>
                <a:gd name="connsiteY22" fmla="*/ 493148 h 1207221"/>
                <a:gd name="connsiteX23" fmla="*/ 892770 w 1105706"/>
                <a:gd name="connsiteY23" fmla="*/ 959533 h 1207221"/>
                <a:gd name="connsiteX24" fmla="*/ 841980 w 1105706"/>
                <a:gd name="connsiteY24" fmla="*/ 1050561 h 1207221"/>
                <a:gd name="connsiteX25" fmla="*/ 750952 w 1105706"/>
                <a:gd name="connsiteY25" fmla="*/ 999772 h 1207221"/>
                <a:gd name="connsiteX26" fmla="*/ 632638 w 1105706"/>
                <a:gd name="connsiteY26" fmla="*/ 582780 h 1207221"/>
                <a:gd name="connsiteX27" fmla="*/ 600294 w 1105706"/>
                <a:gd name="connsiteY27" fmla="*/ 582780 h 1207221"/>
                <a:gd name="connsiteX28" fmla="*/ 601222 w 1105706"/>
                <a:gd name="connsiteY28" fmla="*/ 587378 h 1207221"/>
                <a:gd name="connsiteX29" fmla="*/ 601222 w 1105706"/>
                <a:gd name="connsiteY29" fmla="*/ 1133513 h 1207221"/>
                <a:gd name="connsiteX30" fmla="*/ 527514 w 1105706"/>
                <a:gd name="connsiteY30" fmla="*/ 1207221 h 12072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105706" h="1207221">
                  <a:moveTo>
                    <a:pt x="527514" y="1207221"/>
                  </a:moveTo>
                  <a:cubicBezTo>
                    <a:pt x="486806" y="1207221"/>
                    <a:pt x="453806" y="1174221"/>
                    <a:pt x="453806" y="1133513"/>
                  </a:cubicBezTo>
                  <a:lnTo>
                    <a:pt x="453806" y="587378"/>
                  </a:lnTo>
                  <a:lnTo>
                    <a:pt x="454735" y="582780"/>
                  </a:lnTo>
                  <a:lnTo>
                    <a:pt x="423715" y="582780"/>
                  </a:lnTo>
                  <a:lnTo>
                    <a:pt x="300213" y="1020687"/>
                  </a:lnTo>
                  <a:cubicBezTo>
                    <a:pt x="289979" y="1056973"/>
                    <a:pt x="252269" y="1078091"/>
                    <a:pt x="215983" y="1067858"/>
                  </a:cubicBezTo>
                  <a:cubicBezTo>
                    <a:pt x="179698" y="1057624"/>
                    <a:pt x="158579" y="1019914"/>
                    <a:pt x="168812" y="983628"/>
                  </a:cubicBezTo>
                  <a:lnTo>
                    <a:pt x="281864" y="582780"/>
                  </a:lnTo>
                  <a:lnTo>
                    <a:pt x="258435" y="582780"/>
                  </a:lnTo>
                  <a:lnTo>
                    <a:pt x="112756" y="862168"/>
                  </a:lnTo>
                  <a:cubicBezTo>
                    <a:pt x="97497" y="891432"/>
                    <a:pt x="61404" y="902785"/>
                    <a:pt x="32141" y="887527"/>
                  </a:cubicBezTo>
                  <a:cubicBezTo>
                    <a:pt x="2877" y="872268"/>
                    <a:pt x="-8476" y="836176"/>
                    <a:pt x="6782" y="806912"/>
                  </a:cubicBezTo>
                  <a:lnTo>
                    <a:pt x="156273" y="520213"/>
                  </a:lnTo>
                  <a:lnTo>
                    <a:pt x="156273" y="291390"/>
                  </a:lnTo>
                  <a:cubicBezTo>
                    <a:pt x="156273" y="130460"/>
                    <a:pt x="286733" y="0"/>
                    <a:pt x="447663" y="0"/>
                  </a:cubicBezTo>
                  <a:lnTo>
                    <a:pt x="487379" y="0"/>
                  </a:lnTo>
                  <a:cubicBezTo>
                    <a:pt x="646137" y="0"/>
                    <a:pt x="775241" y="126961"/>
                    <a:pt x="778115" y="284902"/>
                  </a:cubicBezTo>
                  <a:lnTo>
                    <a:pt x="1065837" y="471025"/>
                  </a:lnTo>
                  <a:cubicBezTo>
                    <a:pt x="1106296" y="497197"/>
                    <a:pt x="1117877" y="551212"/>
                    <a:pt x="1091705" y="591670"/>
                  </a:cubicBezTo>
                  <a:cubicBezTo>
                    <a:pt x="1072076" y="622014"/>
                    <a:pt x="1036786" y="636115"/>
                    <a:pt x="1003299" y="630227"/>
                  </a:cubicBezTo>
                  <a:cubicBezTo>
                    <a:pt x="992136" y="628265"/>
                    <a:pt x="981174" y="624081"/>
                    <a:pt x="971060" y="617538"/>
                  </a:cubicBezTo>
                  <a:lnTo>
                    <a:pt x="778769" y="493148"/>
                  </a:lnTo>
                  <a:lnTo>
                    <a:pt x="892770" y="959533"/>
                  </a:lnTo>
                  <a:cubicBezTo>
                    <a:pt x="903882" y="998695"/>
                    <a:pt x="881142" y="1039450"/>
                    <a:pt x="841980" y="1050561"/>
                  </a:cubicBezTo>
                  <a:cubicBezTo>
                    <a:pt x="802818" y="1061673"/>
                    <a:pt x="762064" y="1038934"/>
                    <a:pt x="750952" y="999772"/>
                  </a:cubicBezTo>
                  <a:lnTo>
                    <a:pt x="632638" y="582780"/>
                  </a:lnTo>
                  <a:lnTo>
                    <a:pt x="600294" y="582780"/>
                  </a:lnTo>
                  <a:cubicBezTo>
                    <a:pt x="601174" y="584268"/>
                    <a:pt x="601222" y="585817"/>
                    <a:pt x="601222" y="587378"/>
                  </a:cubicBezTo>
                  <a:lnTo>
                    <a:pt x="601222" y="1133513"/>
                  </a:lnTo>
                  <a:cubicBezTo>
                    <a:pt x="601222" y="1174221"/>
                    <a:pt x="568222" y="1207221"/>
                    <a:pt x="527514" y="1207221"/>
                  </a:cubicBezTo>
                  <a:close/>
                </a:path>
              </a:pathLst>
            </a:custGeom>
            <a:solidFill>
              <a:srgbClr val="FFDCB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3" name="フリーフォーム 702"/>
            <p:cNvSpPr/>
            <p:nvPr/>
          </p:nvSpPr>
          <p:spPr>
            <a:xfrm>
              <a:off x="8706630" y="962523"/>
              <a:ext cx="731898" cy="986617"/>
            </a:xfrm>
            <a:custGeom>
              <a:avLst/>
              <a:gdLst>
                <a:gd name="connsiteX0" fmla="*/ 425446 w 850891"/>
                <a:gd name="connsiteY0" fmla="*/ 0 h 1027118"/>
                <a:gd name="connsiteX1" fmla="*/ 726282 w 850891"/>
                <a:gd name="connsiteY1" fmla="*/ 124610 h 1027118"/>
                <a:gd name="connsiteX2" fmla="*/ 726281 w 850891"/>
                <a:gd name="connsiteY2" fmla="*/ 124610 h 1027118"/>
                <a:gd name="connsiteX3" fmla="*/ 726281 w 850891"/>
                <a:gd name="connsiteY3" fmla="*/ 726283 h 1027118"/>
                <a:gd name="connsiteX4" fmla="*/ 425446 w 850891"/>
                <a:gd name="connsiteY4" fmla="*/ 1027118 h 1027118"/>
                <a:gd name="connsiteX5" fmla="*/ 124609 w 850891"/>
                <a:gd name="connsiteY5" fmla="*/ 726282 h 1027118"/>
                <a:gd name="connsiteX6" fmla="*/ 124609 w 850891"/>
                <a:gd name="connsiteY6" fmla="*/ 124610 h 1027118"/>
                <a:gd name="connsiteX7" fmla="*/ 425446 w 850891"/>
                <a:gd name="connsiteY7" fmla="*/ 0 h 10271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0891" h="1027118">
                  <a:moveTo>
                    <a:pt x="425446" y="0"/>
                  </a:moveTo>
                  <a:cubicBezTo>
                    <a:pt x="534327" y="0"/>
                    <a:pt x="643208" y="41537"/>
                    <a:pt x="726282" y="124610"/>
                  </a:cubicBezTo>
                  <a:lnTo>
                    <a:pt x="726281" y="124610"/>
                  </a:lnTo>
                  <a:cubicBezTo>
                    <a:pt x="892428" y="290757"/>
                    <a:pt x="892428" y="560136"/>
                    <a:pt x="726281" y="726283"/>
                  </a:cubicBezTo>
                  <a:lnTo>
                    <a:pt x="425446" y="1027118"/>
                  </a:lnTo>
                  <a:lnTo>
                    <a:pt x="124609" y="726282"/>
                  </a:lnTo>
                  <a:cubicBezTo>
                    <a:pt x="-41537" y="560135"/>
                    <a:pt x="-41537" y="290757"/>
                    <a:pt x="124609" y="124610"/>
                  </a:cubicBezTo>
                  <a:cubicBezTo>
                    <a:pt x="207683" y="41537"/>
                    <a:pt x="316565" y="0"/>
                    <a:pt x="425446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4" name="片側の 2 つの角を丸めた四角形 703"/>
            <p:cNvSpPr/>
            <p:nvPr/>
          </p:nvSpPr>
          <p:spPr>
            <a:xfrm rot="10800000">
              <a:off x="8998374" y="1591847"/>
              <a:ext cx="139982" cy="24436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5" name="片側の 2 つの角を丸めた四角形 704"/>
            <p:cNvSpPr/>
            <p:nvPr/>
          </p:nvSpPr>
          <p:spPr>
            <a:xfrm>
              <a:off x="8774751" y="1750159"/>
              <a:ext cx="598496" cy="538162"/>
            </a:xfrm>
            <a:prstGeom prst="round2SameRect">
              <a:avLst>
                <a:gd name="adj1" fmla="val 39676"/>
                <a:gd name="adj2" fmla="val 0"/>
              </a:avLst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6" name="円/楕円 238"/>
            <p:cNvSpPr/>
            <p:nvPr/>
          </p:nvSpPr>
          <p:spPr>
            <a:xfrm>
              <a:off x="8778843" y="1198976"/>
              <a:ext cx="579044" cy="507499"/>
            </a:xfrm>
            <a:custGeom>
              <a:avLst/>
              <a:gdLst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0 w 579044"/>
                <a:gd name="connsiteY0" fmla="*/ 318294 h 636588"/>
                <a:gd name="connsiteX1" fmla="*/ 289522 w 579044"/>
                <a:gd name="connsiteY1" fmla="*/ 0 h 636588"/>
                <a:gd name="connsiteX2" fmla="*/ 579044 w 579044"/>
                <a:gd name="connsiteY2" fmla="*/ 318294 h 636588"/>
                <a:gd name="connsiteX3" fmla="*/ 289522 w 579044"/>
                <a:gd name="connsiteY3" fmla="*/ 636588 h 636588"/>
                <a:gd name="connsiteX4" fmla="*/ 0 w 579044"/>
                <a:gd name="connsiteY4" fmla="*/ 318294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80962 w 579044"/>
                <a:gd name="connsiteY4" fmla="*/ 91440 h 636588"/>
                <a:gd name="connsiteX0" fmla="*/ 289522 w 579044"/>
                <a:gd name="connsiteY0" fmla="*/ 0 h 636588"/>
                <a:gd name="connsiteX1" fmla="*/ 579044 w 579044"/>
                <a:gd name="connsiteY1" fmla="*/ 318294 h 636588"/>
                <a:gd name="connsiteX2" fmla="*/ 289522 w 579044"/>
                <a:gd name="connsiteY2" fmla="*/ 636588 h 636588"/>
                <a:gd name="connsiteX3" fmla="*/ 0 w 579044"/>
                <a:gd name="connsiteY3" fmla="*/ 318294 h 636588"/>
                <a:gd name="connsiteX4" fmla="*/ 342862 w 579044"/>
                <a:gd name="connsiteY4" fmla="*/ 170815 h 636588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  <a:gd name="connsiteX0" fmla="*/ 349847 w 579044"/>
                <a:gd name="connsiteY0" fmla="*/ 39186 h 507499"/>
                <a:gd name="connsiteX1" fmla="*/ 579044 w 579044"/>
                <a:gd name="connsiteY1" fmla="*/ 189205 h 507499"/>
                <a:gd name="connsiteX2" fmla="*/ 289522 w 579044"/>
                <a:gd name="connsiteY2" fmla="*/ 507499 h 507499"/>
                <a:gd name="connsiteX3" fmla="*/ 0 w 579044"/>
                <a:gd name="connsiteY3" fmla="*/ 189205 h 507499"/>
                <a:gd name="connsiteX4" fmla="*/ 342862 w 579044"/>
                <a:gd name="connsiteY4" fmla="*/ 41726 h 5074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9044" h="507499">
                  <a:moveTo>
                    <a:pt x="349847" y="39186"/>
                  </a:moveTo>
                  <a:cubicBezTo>
                    <a:pt x="497046" y="-33839"/>
                    <a:pt x="579044" y="13416"/>
                    <a:pt x="579044" y="189205"/>
                  </a:cubicBezTo>
                  <a:cubicBezTo>
                    <a:pt x="579044" y="364994"/>
                    <a:pt x="449421" y="507499"/>
                    <a:pt x="289522" y="507499"/>
                  </a:cubicBezTo>
                  <a:cubicBezTo>
                    <a:pt x="129623" y="507499"/>
                    <a:pt x="0" y="364994"/>
                    <a:pt x="0" y="189205"/>
                  </a:cubicBezTo>
                  <a:cubicBezTo>
                    <a:pt x="0" y="13416"/>
                    <a:pt x="91523" y="-49714"/>
                    <a:pt x="342862" y="41726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7" name="フリーフォーム 706"/>
            <p:cNvSpPr/>
            <p:nvPr/>
          </p:nvSpPr>
          <p:spPr>
            <a:xfrm>
              <a:off x="8783356" y="1146932"/>
              <a:ext cx="574531" cy="154607"/>
            </a:xfrm>
            <a:custGeom>
              <a:avLst/>
              <a:gdLst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287487 w 574531"/>
                <a:gd name="connsiteY28" fmla="*/ 0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28" fmla="*/ 378927 w 574531"/>
                <a:gd name="connsiteY28" fmla="*/ 5462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27" fmla="*/ 33617 w 574531"/>
                <a:gd name="connsiteY27" fmla="*/ 37116 h 142237"/>
                <a:gd name="connsiteX0" fmla="*/ 287487 w 574531"/>
                <a:gd name="connsiteY0" fmla="*/ 0 h 142237"/>
                <a:gd name="connsiteX1" fmla="*/ 541357 w 574531"/>
                <a:gd name="connsiteY1" fmla="*/ 37116 h 142237"/>
                <a:gd name="connsiteX2" fmla="*/ 565729 w 574531"/>
                <a:gd name="connsiteY2" fmla="*/ 49875 h 142237"/>
                <a:gd name="connsiteX3" fmla="*/ 574531 w 574531"/>
                <a:gd name="connsiteY3" fmla="*/ 142237 h 142237"/>
                <a:gd name="connsiteX4" fmla="*/ 507831 w 574531"/>
                <a:gd name="connsiteY4" fmla="*/ 105999 h 142237"/>
                <a:gd name="connsiteX5" fmla="*/ 499725 w 574531"/>
                <a:gd name="connsiteY5" fmla="*/ 90229 h 142237"/>
                <a:gd name="connsiteX6" fmla="*/ 504681 w 574531"/>
                <a:gd name="connsiteY6" fmla="*/ 142237 h 142237"/>
                <a:gd name="connsiteX7" fmla="*/ 437981 w 574531"/>
                <a:gd name="connsiteY7" fmla="*/ 105999 h 142237"/>
                <a:gd name="connsiteX8" fmla="*/ 429875 w 574531"/>
                <a:gd name="connsiteY8" fmla="*/ 90229 h 142237"/>
                <a:gd name="connsiteX9" fmla="*/ 434831 w 574531"/>
                <a:gd name="connsiteY9" fmla="*/ 142237 h 142237"/>
                <a:gd name="connsiteX10" fmla="*/ 368131 w 574531"/>
                <a:gd name="connsiteY10" fmla="*/ 105999 h 142237"/>
                <a:gd name="connsiteX11" fmla="*/ 360025 w 574531"/>
                <a:gd name="connsiteY11" fmla="*/ 90229 h 142237"/>
                <a:gd name="connsiteX12" fmla="*/ 364981 w 574531"/>
                <a:gd name="connsiteY12" fmla="*/ 142237 h 142237"/>
                <a:gd name="connsiteX13" fmla="*/ 298281 w 574531"/>
                <a:gd name="connsiteY13" fmla="*/ 105999 h 142237"/>
                <a:gd name="connsiteX14" fmla="*/ 294073 w 574531"/>
                <a:gd name="connsiteY14" fmla="*/ 97812 h 142237"/>
                <a:gd name="connsiteX15" fmla="*/ 298306 w 574531"/>
                <a:gd name="connsiteY15" fmla="*/ 142237 h 142237"/>
                <a:gd name="connsiteX16" fmla="*/ 231606 w 574531"/>
                <a:gd name="connsiteY16" fmla="*/ 105999 h 142237"/>
                <a:gd name="connsiteX17" fmla="*/ 223500 w 574531"/>
                <a:gd name="connsiteY17" fmla="*/ 90229 h 142237"/>
                <a:gd name="connsiteX18" fmla="*/ 228456 w 574531"/>
                <a:gd name="connsiteY18" fmla="*/ 142237 h 142237"/>
                <a:gd name="connsiteX19" fmla="*/ 161756 w 574531"/>
                <a:gd name="connsiteY19" fmla="*/ 105999 h 142237"/>
                <a:gd name="connsiteX20" fmla="*/ 153650 w 574531"/>
                <a:gd name="connsiteY20" fmla="*/ 90229 h 142237"/>
                <a:gd name="connsiteX21" fmla="*/ 158606 w 574531"/>
                <a:gd name="connsiteY21" fmla="*/ 142237 h 142237"/>
                <a:gd name="connsiteX22" fmla="*/ 91906 w 574531"/>
                <a:gd name="connsiteY22" fmla="*/ 105999 h 142237"/>
                <a:gd name="connsiteX23" fmla="*/ 83800 w 574531"/>
                <a:gd name="connsiteY23" fmla="*/ 90229 h 142237"/>
                <a:gd name="connsiteX24" fmla="*/ 88756 w 574531"/>
                <a:gd name="connsiteY24" fmla="*/ 142237 h 142237"/>
                <a:gd name="connsiteX25" fmla="*/ 1841 w 574531"/>
                <a:gd name="connsiteY25" fmla="*/ 66672 h 142237"/>
                <a:gd name="connsiteX26" fmla="*/ 0 w 574531"/>
                <a:gd name="connsiteY26" fmla="*/ 54715 h 142237"/>
                <a:gd name="connsiteX0" fmla="*/ 541357 w 574531"/>
                <a:gd name="connsiteY0" fmla="*/ 0 h 105121"/>
                <a:gd name="connsiteX1" fmla="*/ 565729 w 574531"/>
                <a:gd name="connsiteY1" fmla="*/ 12759 h 105121"/>
                <a:gd name="connsiteX2" fmla="*/ 574531 w 574531"/>
                <a:gd name="connsiteY2" fmla="*/ 105121 h 105121"/>
                <a:gd name="connsiteX3" fmla="*/ 507831 w 574531"/>
                <a:gd name="connsiteY3" fmla="*/ 68883 h 105121"/>
                <a:gd name="connsiteX4" fmla="*/ 499725 w 574531"/>
                <a:gd name="connsiteY4" fmla="*/ 53113 h 105121"/>
                <a:gd name="connsiteX5" fmla="*/ 504681 w 574531"/>
                <a:gd name="connsiteY5" fmla="*/ 105121 h 105121"/>
                <a:gd name="connsiteX6" fmla="*/ 437981 w 574531"/>
                <a:gd name="connsiteY6" fmla="*/ 68883 h 105121"/>
                <a:gd name="connsiteX7" fmla="*/ 429875 w 574531"/>
                <a:gd name="connsiteY7" fmla="*/ 53113 h 105121"/>
                <a:gd name="connsiteX8" fmla="*/ 434831 w 574531"/>
                <a:gd name="connsiteY8" fmla="*/ 105121 h 105121"/>
                <a:gd name="connsiteX9" fmla="*/ 368131 w 574531"/>
                <a:gd name="connsiteY9" fmla="*/ 68883 h 105121"/>
                <a:gd name="connsiteX10" fmla="*/ 360025 w 574531"/>
                <a:gd name="connsiteY10" fmla="*/ 53113 h 105121"/>
                <a:gd name="connsiteX11" fmla="*/ 364981 w 574531"/>
                <a:gd name="connsiteY11" fmla="*/ 105121 h 105121"/>
                <a:gd name="connsiteX12" fmla="*/ 298281 w 574531"/>
                <a:gd name="connsiteY12" fmla="*/ 68883 h 105121"/>
                <a:gd name="connsiteX13" fmla="*/ 294073 w 574531"/>
                <a:gd name="connsiteY13" fmla="*/ 60696 h 105121"/>
                <a:gd name="connsiteX14" fmla="*/ 298306 w 574531"/>
                <a:gd name="connsiteY14" fmla="*/ 105121 h 105121"/>
                <a:gd name="connsiteX15" fmla="*/ 231606 w 574531"/>
                <a:gd name="connsiteY15" fmla="*/ 68883 h 105121"/>
                <a:gd name="connsiteX16" fmla="*/ 223500 w 574531"/>
                <a:gd name="connsiteY16" fmla="*/ 53113 h 105121"/>
                <a:gd name="connsiteX17" fmla="*/ 228456 w 574531"/>
                <a:gd name="connsiteY17" fmla="*/ 105121 h 105121"/>
                <a:gd name="connsiteX18" fmla="*/ 161756 w 574531"/>
                <a:gd name="connsiteY18" fmla="*/ 68883 h 105121"/>
                <a:gd name="connsiteX19" fmla="*/ 153650 w 574531"/>
                <a:gd name="connsiteY19" fmla="*/ 53113 h 105121"/>
                <a:gd name="connsiteX20" fmla="*/ 158606 w 574531"/>
                <a:gd name="connsiteY20" fmla="*/ 105121 h 105121"/>
                <a:gd name="connsiteX21" fmla="*/ 91906 w 574531"/>
                <a:gd name="connsiteY21" fmla="*/ 68883 h 105121"/>
                <a:gd name="connsiteX22" fmla="*/ 83800 w 574531"/>
                <a:gd name="connsiteY22" fmla="*/ 53113 h 105121"/>
                <a:gd name="connsiteX23" fmla="*/ 88756 w 574531"/>
                <a:gd name="connsiteY23" fmla="*/ 105121 h 105121"/>
                <a:gd name="connsiteX24" fmla="*/ 1841 w 574531"/>
                <a:gd name="connsiteY24" fmla="*/ 29556 h 105121"/>
                <a:gd name="connsiteX25" fmla="*/ 0 w 574531"/>
                <a:gd name="connsiteY25" fmla="*/ 17599 h 105121"/>
                <a:gd name="connsiteX0" fmla="*/ 565729 w 574531"/>
                <a:gd name="connsiteY0" fmla="*/ 0 h 92362"/>
                <a:gd name="connsiteX1" fmla="*/ 574531 w 574531"/>
                <a:gd name="connsiteY1" fmla="*/ 92362 h 92362"/>
                <a:gd name="connsiteX2" fmla="*/ 507831 w 574531"/>
                <a:gd name="connsiteY2" fmla="*/ 56124 h 92362"/>
                <a:gd name="connsiteX3" fmla="*/ 499725 w 574531"/>
                <a:gd name="connsiteY3" fmla="*/ 40354 h 92362"/>
                <a:gd name="connsiteX4" fmla="*/ 504681 w 574531"/>
                <a:gd name="connsiteY4" fmla="*/ 92362 h 92362"/>
                <a:gd name="connsiteX5" fmla="*/ 437981 w 574531"/>
                <a:gd name="connsiteY5" fmla="*/ 56124 h 92362"/>
                <a:gd name="connsiteX6" fmla="*/ 429875 w 574531"/>
                <a:gd name="connsiteY6" fmla="*/ 40354 h 92362"/>
                <a:gd name="connsiteX7" fmla="*/ 434831 w 574531"/>
                <a:gd name="connsiteY7" fmla="*/ 92362 h 92362"/>
                <a:gd name="connsiteX8" fmla="*/ 368131 w 574531"/>
                <a:gd name="connsiteY8" fmla="*/ 56124 h 92362"/>
                <a:gd name="connsiteX9" fmla="*/ 360025 w 574531"/>
                <a:gd name="connsiteY9" fmla="*/ 40354 h 92362"/>
                <a:gd name="connsiteX10" fmla="*/ 364981 w 574531"/>
                <a:gd name="connsiteY10" fmla="*/ 92362 h 92362"/>
                <a:gd name="connsiteX11" fmla="*/ 298281 w 574531"/>
                <a:gd name="connsiteY11" fmla="*/ 56124 h 92362"/>
                <a:gd name="connsiteX12" fmla="*/ 294073 w 574531"/>
                <a:gd name="connsiteY12" fmla="*/ 47937 h 92362"/>
                <a:gd name="connsiteX13" fmla="*/ 298306 w 574531"/>
                <a:gd name="connsiteY13" fmla="*/ 92362 h 92362"/>
                <a:gd name="connsiteX14" fmla="*/ 231606 w 574531"/>
                <a:gd name="connsiteY14" fmla="*/ 56124 h 92362"/>
                <a:gd name="connsiteX15" fmla="*/ 223500 w 574531"/>
                <a:gd name="connsiteY15" fmla="*/ 40354 h 92362"/>
                <a:gd name="connsiteX16" fmla="*/ 228456 w 574531"/>
                <a:gd name="connsiteY16" fmla="*/ 92362 h 92362"/>
                <a:gd name="connsiteX17" fmla="*/ 161756 w 574531"/>
                <a:gd name="connsiteY17" fmla="*/ 56124 h 92362"/>
                <a:gd name="connsiteX18" fmla="*/ 153650 w 574531"/>
                <a:gd name="connsiteY18" fmla="*/ 40354 h 92362"/>
                <a:gd name="connsiteX19" fmla="*/ 158606 w 574531"/>
                <a:gd name="connsiteY19" fmla="*/ 92362 h 92362"/>
                <a:gd name="connsiteX20" fmla="*/ 91906 w 574531"/>
                <a:gd name="connsiteY20" fmla="*/ 56124 h 92362"/>
                <a:gd name="connsiteX21" fmla="*/ 83800 w 574531"/>
                <a:gd name="connsiteY21" fmla="*/ 40354 h 92362"/>
                <a:gd name="connsiteX22" fmla="*/ 88756 w 574531"/>
                <a:gd name="connsiteY22" fmla="*/ 92362 h 92362"/>
                <a:gd name="connsiteX23" fmla="*/ 1841 w 574531"/>
                <a:gd name="connsiteY23" fmla="*/ 16797 h 92362"/>
                <a:gd name="connsiteX24" fmla="*/ 0 w 574531"/>
                <a:gd name="connsiteY24" fmla="*/ 4840 h 923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574531" h="92362">
                  <a:moveTo>
                    <a:pt x="565729" y="0"/>
                  </a:moveTo>
                  <a:lnTo>
                    <a:pt x="574531" y="92362"/>
                  </a:lnTo>
                  <a:cubicBezTo>
                    <a:pt x="548483" y="92362"/>
                    <a:pt x="524901" y="78514"/>
                    <a:pt x="507831" y="56124"/>
                  </a:cubicBezTo>
                  <a:lnTo>
                    <a:pt x="499725" y="40354"/>
                  </a:lnTo>
                  <a:lnTo>
                    <a:pt x="504681" y="92362"/>
                  </a:lnTo>
                  <a:cubicBezTo>
                    <a:pt x="478633" y="92362"/>
                    <a:pt x="455051" y="78514"/>
                    <a:pt x="437981" y="56124"/>
                  </a:cubicBezTo>
                  <a:lnTo>
                    <a:pt x="429875" y="40354"/>
                  </a:lnTo>
                  <a:lnTo>
                    <a:pt x="434831" y="92362"/>
                  </a:lnTo>
                  <a:cubicBezTo>
                    <a:pt x="408783" y="92362"/>
                    <a:pt x="385201" y="78514"/>
                    <a:pt x="368131" y="56124"/>
                  </a:cubicBezTo>
                  <a:lnTo>
                    <a:pt x="360025" y="40354"/>
                  </a:lnTo>
                  <a:lnTo>
                    <a:pt x="364981" y="92362"/>
                  </a:lnTo>
                  <a:cubicBezTo>
                    <a:pt x="338933" y="92362"/>
                    <a:pt x="315351" y="78514"/>
                    <a:pt x="298281" y="56124"/>
                  </a:cubicBezTo>
                  <a:lnTo>
                    <a:pt x="294073" y="47937"/>
                  </a:lnTo>
                  <a:lnTo>
                    <a:pt x="298306" y="92362"/>
                  </a:lnTo>
                  <a:cubicBezTo>
                    <a:pt x="272258" y="92362"/>
                    <a:pt x="248676" y="78514"/>
                    <a:pt x="231606" y="56124"/>
                  </a:cubicBezTo>
                  <a:lnTo>
                    <a:pt x="223500" y="40354"/>
                  </a:lnTo>
                  <a:lnTo>
                    <a:pt x="228456" y="92362"/>
                  </a:lnTo>
                  <a:cubicBezTo>
                    <a:pt x="202408" y="92362"/>
                    <a:pt x="178826" y="78514"/>
                    <a:pt x="161756" y="56124"/>
                  </a:cubicBezTo>
                  <a:lnTo>
                    <a:pt x="153650" y="40354"/>
                  </a:lnTo>
                  <a:lnTo>
                    <a:pt x="158606" y="92362"/>
                  </a:lnTo>
                  <a:cubicBezTo>
                    <a:pt x="132558" y="92362"/>
                    <a:pt x="108976" y="78514"/>
                    <a:pt x="91906" y="56124"/>
                  </a:cubicBezTo>
                  <a:lnTo>
                    <a:pt x="83800" y="40354"/>
                  </a:lnTo>
                  <a:lnTo>
                    <a:pt x="88756" y="92362"/>
                  </a:lnTo>
                  <a:cubicBezTo>
                    <a:pt x="49684" y="92362"/>
                    <a:pt x="16161" y="61204"/>
                    <a:pt x="1841" y="16797"/>
                  </a:cubicBezTo>
                  <a:lnTo>
                    <a:pt x="0" y="4840"/>
                  </a:ln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08" name="月 707"/>
            <p:cNvSpPr/>
            <p:nvPr/>
          </p:nvSpPr>
          <p:spPr>
            <a:xfrm rot="16200000">
              <a:off x="9058523" y="1484567"/>
              <a:ext cx="25398" cy="75418"/>
            </a:xfrm>
            <a:prstGeom prst="moon">
              <a:avLst>
                <a:gd name="adj" fmla="val 87500"/>
              </a:avLst>
            </a:pr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09" name="グループ化 708"/>
            <p:cNvGrpSpPr/>
            <p:nvPr/>
          </p:nvGrpSpPr>
          <p:grpSpPr>
            <a:xfrm>
              <a:off x="8545388" y="810675"/>
              <a:ext cx="1053536" cy="1477646"/>
              <a:chOff x="5579383" y="-1205932"/>
              <a:chExt cx="1048622" cy="1477646"/>
            </a:xfrm>
          </p:grpSpPr>
          <p:sp>
            <p:nvSpPr>
              <p:cNvPr id="717" name="フリーフォーム 716"/>
              <p:cNvSpPr/>
              <p:nvPr/>
            </p:nvSpPr>
            <p:spPr>
              <a:xfrm flipH="1">
                <a:off x="5579383" y="-1167829"/>
                <a:ext cx="1048622" cy="1439543"/>
              </a:xfrm>
              <a:custGeom>
                <a:avLst/>
                <a:gdLst/>
                <a:ahLst/>
                <a:cxnLst/>
                <a:rect l="l" t="t" r="r" b="b"/>
                <a:pathLst>
                  <a:path w="1048622" h="1439543">
                    <a:moveTo>
                      <a:pt x="1013837" y="0"/>
                    </a:moveTo>
                    <a:lnTo>
                      <a:pt x="880890" y="8072"/>
                    </a:lnTo>
                    <a:lnTo>
                      <a:pt x="911740" y="516196"/>
                    </a:lnTo>
                    <a:lnTo>
                      <a:pt x="716979" y="932663"/>
                    </a:lnTo>
                    <a:lnTo>
                      <a:pt x="694536" y="919046"/>
                    </a:lnTo>
                    <a:lnTo>
                      <a:pt x="693223" y="918161"/>
                    </a:lnTo>
                    <a:lnTo>
                      <a:pt x="678794" y="915248"/>
                    </a:lnTo>
                    <a:lnTo>
                      <a:pt x="674405" y="959832"/>
                    </a:lnTo>
                    <a:lnTo>
                      <a:pt x="529875" y="1375132"/>
                    </a:lnTo>
                    <a:lnTo>
                      <a:pt x="369828" y="915248"/>
                    </a:lnTo>
                    <a:lnTo>
                      <a:pt x="355399" y="918161"/>
                    </a:lnTo>
                    <a:lnTo>
                      <a:pt x="332182" y="933814"/>
                    </a:lnTo>
                    <a:lnTo>
                      <a:pt x="136882" y="516196"/>
                    </a:lnTo>
                    <a:lnTo>
                      <a:pt x="167732" y="8072"/>
                    </a:lnTo>
                    <a:lnTo>
                      <a:pt x="34785" y="0"/>
                    </a:lnTo>
                    <a:lnTo>
                      <a:pt x="0" y="572921"/>
                    </a:lnTo>
                    <a:lnTo>
                      <a:pt x="230841" y="1066995"/>
                    </a:lnTo>
                    <a:lnTo>
                      <a:pt x="229328" y="1071870"/>
                    </a:lnTo>
                    <a:cubicBezTo>
                      <a:pt x="226483" y="1085770"/>
                      <a:pt x="224990" y="1100162"/>
                      <a:pt x="224990" y="1114902"/>
                    </a:cubicBezTo>
                    <a:lnTo>
                      <a:pt x="224990" y="1439543"/>
                    </a:lnTo>
                    <a:lnTo>
                      <a:pt x="823486" y="1439543"/>
                    </a:lnTo>
                    <a:lnTo>
                      <a:pt x="823486" y="1114902"/>
                    </a:lnTo>
                    <a:lnTo>
                      <a:pt x="823486" y="1114898"/>
                    </a:lnTo>
                    <a:lnTo>
                      <a:pt x="823632" y="1114902"/>
                    </a:lnTo>
                    <a:cubicBezTo>
                      <a:pt x="823632" y="1100162"/>
                      <a:pt x="822139" y="1085770"/>
                      <a:pt x="819294" y="1071870"/>
                    </a:cubicBezTo>
                    <a:lnTo>
                      <a:pt x="817781" y="1066995"/>
                    </a:lnTo>
                    <a:lnTo>
                      <a:pt x="1048622" y="572921"/>
                    </a:ln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8" name="正方形/長方形 717"/>
              <p:cNvSpPr/>
              <p:nvPr/>
            </p:nvSpPr>
            <p:spPr>
              <a:xfrm rot="21444893">
                <a:off x="6455529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9" name="正方形/長方形 718"/>
              <p:cNvSpPr/>
              <p:nvPr/>
            </p:nvSpPr>
            <p:spPr>
              <a:xfrm rot="155107" flipH="1">
                <a:off x="5615014" y="-1205932"/>
                <a:ext cx="147090" cy="58392"/>
              </a:xfrm>
              <a:prstGeom prst="rect">
                <a:avLst/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0" name="直角三角形 709"/>
            <p:cNvSpPr/>
            <p:nvPr/>
          </p:nvSpPr>
          <p:spPr>
            <a:xfrm rot="5400000">
              <a:off x="8899597" y="1753373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1" name="直角三角形 710"/>
            <p:cNvSpPr/>
            <p:nvPr/>
          </p:nvSpPr>
          <p:spPr>
            <a:xfrm rot="16200000" flipH="1">
              <a:off x="9064334" y="1753373"/>
              <a:ext cx="166542" cy="149231"/>
            </a:xfrm>
            <a:prstGeom prst="rtTriangle">
              <a:avLst/>
            </a:prstGeom>
            <a:solidFill>
              <a:sysClr val="window" lastClr="FFFFFF">
                <a:lumMod val="9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712" name="グループ化 711"/>
            <p:cNvGrpSpPr/>
            <p:nvPr/>
          </p:nvGrpSpPr>
          <p:grpSpPr>
            <a:xfrm>
              <a:off x="8927760" y="1545648"/>
              <a:ext cx="294461" cy="115318"/>
              <a:chOff x="-69553" y="1489312"/>
              <a:chExt cx="391080" cy="157100"/>
            </a:xfrm>
          </p:grpSpPr>
          <p:sp>
            <p:nvSpPr>
              <p:cNvPr id="715" name="円/楕円 929"/>
              <p:cNvSpPr/>
              <p:nvPr/>
            </p:nvSpPr>
            <p:spPr>
              <a:xfrm>
                <a:off x="-69553" y="1489312"/>
                <a:ext cx="391080" cy="157100"/>
              </a:xfrm>
              <a:custGeom>
                <a:avLst/>
                <a:gdLst/>
                <a:ahLst/>
                <a:cxnLst/>
                <a:rect l="l" t="t" r="r" b="b"/>
                <a:pathLst>
                  <a:path w="391080" h="157100">
                    <a:moveTo>
                      <a:pt x="1694" y="0"/>
                    </a:moveTo>
                    <a:cubicBezTo>
                      <a:pt x="57701" y="12648"/>
                      <a:pt x="124215" y="19782"/>
                      <a:pt x="195540" y="19782"/>
                    </a:cubicBezTo>
                    <a:cubicBezTo>
                      <a:pt x="266865" y="19782"/>
                      <a:pt x="333379" y="12648"/>
                      <a:pt x="389386" y="0"/>
                    </a:cubicBezTo>
                    <a:cubicBezTo>
                      <a:pt x="390835" y="4023"/>
                      <a:pt x="391080" y="8208"/>
                      <a:pt x="391080" y="12435"/>
                    </a:cubicBezTo>
                    <a:cubicBezTo>
                      <a:pt x="391080" y="92331"/>
                      <a:pt x="303534" y="157100"/>
                      <a:pt x="195540" y="157100"/>
                    </a:cubicBezTo>
                    <a:cubicBezTo>
                      <a:pt x="87546" y="157100"/>
                      <a:pt x="0" y="92331"/>
                      <a:pt x="0" y="124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6" name="円/楕円 929"/>
              <p:cNvSpPr/>
              <p:nvPr/>
            </p:nvSpPr>
            <p:spPr>
              <a:xfrm flipV="1">
                <a:off x="-17750" y="1560898"/>
                <a:ext cx="287474" cy="85514"/>
              </a:xfrm>
              <a:custGeom>
                <a:avLst/>
                <a:gdLst/>
                <a:ahLst/>
                <a:cxnLst/>
                <a:rect l="l" t="t" r="r" b="b"/>
                <a:pathLst>
                  <a:path w="287474" h="85514">
                    <a:moveTo>
                      <a:pt x="143737" y="85514"/>
                    </a:moveTo>
                    <a:cubicBezTo>
                      <a:pt x="200901" y="85514"/>
                      <a:pt x="252336" y="71580"/>
                      <a:pt x="287474" y="48373"/>
                    </a:cubicBezTo>
                    <a:cubicBezTo>
                      <a:pt x="252587" y="18236"/>
                      <a:pt x="201041" y="0"/>
                      <a:pt x="143737" y="0"/>
                    </a:cubicBezTo>
                    <a:cubicBezTo>
                      <a:pt x="86433" y="0"/>
                      <a:pt x="34887" y="18236"/>
                      <a:pt x="0" y="48373"/>
                    </a:cubicBezTo>
                    <a:cubicBezTo>
                      <a:pt x="35138" y="71580"/>
                      <a:pt x="86573" y="85514"/>
                      <a:pt x="143737" y="85514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713" name="円/楕円 1017"/>
            <p:cNvSpPr/>
            <p:nvPr/>
          </p:nvSpPr>
          <p:spPr>
            <a:xfrm>
              <a:off x="8848828" y="1329958"/>
              <a:ext cx="114159" cy="56987"/>
            </a:xfrm>
            <a:custGeom>
              <a:avLst/>
              <a:gdLst/>
              <a:ahLst/>
              <a:cxnLst/>
              <a:rect l="l" t="t" r="r" b="b"/>
              <a:pathLst>
                <a:path w="114159" h="56987">
                  <a:moveTo>
                    <a:pt x="57079" y="0"/>
                  </a:moveTo>
                  <a:cubicBezTo>
                    <a:pt x="88447" y="0"/>
                    <a:pt x="113920" y="25448"/>
                    <a:pt x="114159" y="56987"/>
                  </a:cubicBezTo>
                  <a:cubicBezTo>
                    <a:pt x="99385" y="42812"/>
                    <a:pt x="79198" y="34582"/>
                    <a:pt x="57078" y="34582"/>
                  </a:cubicBezTo>
                  <a:cubicBezTo>
                    <a:pt x="34959" y="34582"/>
                    <a:pt x="14773" y="42811"/>
                    <a:pt x="0" y="56985"/>
                  </a:cubicBezTo>
                  <a:cubicBezTo>
                    <a:pt x="239" y="25448"/>
                    <a:pt x="25712" y="0"/>
                    <a:pt x="5707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14" name="円/楕円 1017"/>
            <p:cNvSpPr/>
            <p:nvPr/>
          </p:nvSpPr>
          <p:spPr>
            <a:xfrm>
              <a:off x="9189416" y="1329958"/>
              <a:ext cx="114159" cy="56987"/>
            </a:xfrm>
            <a:custGeom>
              <a:avLst/>
              <a:gdLst/>
              <a:ahLst/>
              <a:cxnLst/>
              <a:rect l="l" t="t" r="r" b="b"/>
              <a:pathLst>
                <a:path w="114159" h="56987">
                  <a:moveTo>
                    <a:pt x="57079" y="0"/>
                  </a:moveTo>
                  <a:cubicBezTo>
                    <a:pt x="88447" y="0"/>
                    <a:pt x="113920" y="25448"/>
                    <a:pt x="114159" y="56987"/>
                  </a:cubicBezTo>
                  <a:cubicBezTo>
                    <a:pt x="99385" y="42812"/>
                    <a:pt x="79198" y="34582"/>
                    <a:pt x="57078" y="34582"/>
                  </a:cubicBezTo>
                  <a:cubicBezTo>
                    <a:pt x="34959" y="34582"/>
                    <a:pt x="14773" y="42811"/>
                    <a:pt x="0" y="56985"/>
                  </a:cubicBezTo>
                  <a:cubicBezTo>
                    <a:pt x="239" y="25448"/>
                    <a:pt x="25712" y="0"/>
                    <a:pt x="57079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20" name="グループ化 719"/>
          <p:cNvGrpSpPr/>
          <p:nvPr/>
        </p:nvGrpSpPr>
        <p:grpSpPr>
          <a:xfrm>
            <a:off x="784088" y="3069689"/>
            <a:ext cx="830806" cy="1297795"/>
            <a:chOff x="6096290" y="2682006"/>
            <a:chExt cx="830806" cy="1297795"/>
          </a:xfrm>
        </p:grpSpPr>
        <p:grpSp>
          <p:nvGrpSpPr>
            <p:cNvPr id="721" name="グループ化 720"/>
            <p:cNvGrpSpPr/>
            <p:nvPr/>
          </p:nvGrpSpPr>
          <p:grpSpPr>
            <a:xfrm>
              <a:off x="6150075" y="2682006"/>
              <a:ext cx="719603" cy="1297795"/>
              <a:chOff x="6150075" y="4718582"/>
              <a:chExt cx="719603" cy="1297795"/>
            </a:xfrm>
          </p:grpSpPr>
          <p:sp>
            <p:nvSpPr>
              <p:cNvPr id="737" name="円/楕円 539"/>
              <p:cNvSpPr/>
              <p:nvPr/>
            </p:nvSpPr>
            <p:spPr>
              <a:xfrm>
                <a:off x="6202834" y="4899542"/>
                <a:ext cx="614082" cy="777653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8" name="円/楕円 540"/>
              <p:cNvSpPr/>
              <p:nvPr/>
            </p:nvSpPr>
            <p:spPr>
              <a:xfrm>
                <a:off x="6336754" y="4886783"/>
                <a:ext cx="346242" cy="745902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9" name="フリーフォーム 738"/>
              <p:cNvSpPr/>
              <p:nvPr/>
            </p:nvSpPr>
            <p:spPr>
              <a:xfrm>
                <a:off x="6179548" y="4718582"/>
                <a:ext cx="656620" cy="546108"/>
              </a:xfrm>
              <a:custGeom>
                <a:avLst/>
                <a:gdLst>
                  <a:gd name="connsiteX0" fmla="*/ 261635 w 656620"/>
                  <a:gd name="connsiteY0" fmla="*/ 0 h 546108"/>
                  <a:gd name="connsiteX1" fmla="*/ 314364 w 656620"/>
                  <a:gd name="connsiteY1" fmla="*/ 5548 h 546108"/>
                  <a:gd name="connsiteX2" fmla="*/ 328310 w 656620"/>
                  <a:gd name="connsiteY2" fmla="*/ 10066 h 546108"/>
                  <a:gd name="connsiteX3" fmla="*/ 342257 w 656620"/>
                  <a:gd name="connsiteY3" fmla="*/ 5548 h 546108"/>
                  <a:gd name="connsiteX4" fmla="*/ 394985 w 656620"/>
                  <a:gd name="connsiteY4" fmla="*/ 0 h 546108"/>
                  <a:gd name="connsiteX5" fmla="*/ 656620 w 656620"/>
                  <a:gd name="connsiteY5" fmla="*/ 273054 h 546108"/>
                  <a:gd name="connsiteX6" fmla="*/ 394985 w 656620"/>
                  <a:gd name="connsiteY6" fmla="*/ 546108 h 546108"/>
                  <a:gd name="connsiteX7" fmla="*/ 342257 w 656620"/>
                  <a:gd name="connsiteY7" fmla="*/ 540561 h 546108"/>
                  <a:gd name="connsiteX8" fmla="*/ 328310 w 656620"/>
                  <a:gd name="connsiteY8" fmla="*/ 536043 h 546108"/>
                  <a:gd name="connsiteX9" fmla="*/ 314364 w 656620"/>
                  <a:gd name="connsiteY9" fmla="*/ 540561 h 546108"/>
                  <a:gd name="connsiteX10" fmla="*/ 261635 w 656620"/>
                  <a:gd name="connsiteY10" fmla="*/ 546108 h 546108"/>
                  <a:gd name="connsiteX11" fmla="*/ 0 w 656620"/>
                  <a:gd name="connsiteY11" fmla="*/ 273054 h 546108"/>
                  <a:gd name="connsiteX12" fmla="*/ 261635 w 656620"/>
                  <a:gd name="connsiteY12" fmla="*/ 0 h 546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656620" h="546108">
                    <a:moveTo>
                      <a:pt x="261635" y="0"/>
                    </a:moveTo>
                    <a:cubicBezTo>
                      <a:pt x="279697" y="0"/>
                      <a:pt x="297332" y="1910"/>
                      <a:pt x="314364" y="5548"/>
                    </a:cubicBezTo>
                    <a:lnTo>
                      <a:pt x="328310" y="10066"/>
                    </a:lnTo>
                    <a:lnTo>
                      <a:pt x="342257" y="5548"/>
                    </a:lnTo>
                    <a:cubicBezTo>
                      <a:pt x="359288" y="1910"/>
                      <a:pt x="376923" y="0"/>
                      <a:pt x="394985" y="0"/>
                    </a:cubicBezTo>
                    <a:cubicBezTo>
                      <a:pt x="539482" y="0"/>
                      <a:pt x="656620" y="122250"/>
                      <a:pt x="656620" y="273054"/>
                    </a:cubicBezTo>
                    <a:cubicBezTo>
                      <a:pt x="656620" y="423858"/>
                      <a:pt x="539482" y="546108"/>
                      <a:pt x="394985" y="546108"/>
                    </a:cubicBezTo>
                    <a:cubicBezTo>
                      <a:pt x="376923" y="546108"/>
                      <a:pt x="359288" y="544198"/>
                      <a:pt x="342257" y="540561"/>
                    </a:cubicBezTo>
                    <a:lnTo>
                      <a:pt x="328310" y="536043"/>
                    </a:lnTo>
                    <a:lnTo>
                      <a:pt x="314364" y="540561"/>
                    </a:lnTo>
                    <a:cubicBezTo>
                      <a:pt x="297332" y="544198"/>
                      <a:pt x="279697" y="546108"/>
                      <a:pt x="261635" y="546108"/>
                    </a:cubicBezTo>
                    <a:cubicBezTo>
                      <a:pt x="117138" y="546108"/>
                      <a:pt x="0" y="423858"/>
                      <a:pt x="0" y="273054"/>
                    </a:cubicBezTo>
                    <a:cubicBezTo>
                      <a:pt x="0" y="122250"/>
                      <a:pt x="117138" y="0"/>
                      <a:pt x="261635" y="0"/>
                    </a:cubicBezTo>
                    <a:close/>
                  </a:path>
                </a:pathLst>
              </a:cu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片側の 2 つの角を丸めた四角形 739"/>
              <p:cNvSpPr/>
              <p:nvPr/>
            </p:nvSpPr>
            <p:spPr>
              <a:xfrm rot="10800000">
                <a:off x="6439886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1" name="円/楕円 544"/>
              <p:cNvSpPr/>
              <p:nvPr/>
            </p:nvSpPr>
            <p:spPr>
              <a:xfrm rot="20700000">
                <a:off x="6150075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2" name="円/楕円 545"/>
              <p:cNvSpPr/>
              <p:nvPr/>
            </p:nvSpPr>
            <p:spPr>
              <a:xfrm rot="900000" flipH="1">
                <a:off x="6694743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3" name="円/楕円 546"/>
              <p:cNvSpPr/>
              <p:nvPr/>
            </p:nvSpPr>
            <p:spPr>
              <a:xfrm>
                <a:off x="6233569" y="4795543"/>
                <a:ext cx="552614" cy="63323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4" name="月 743"/>
              <p:cNvSpPr/>
              <p:nvPr/>
            </p:nvSpPr>
            <p:spPr>
              <a:xfrm>
                <a:off x="6215740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5" name="月 744"/>
              <p:cNvSpPr/>
              <p:nvPr/>
            </p:nvSpPr>
            <p:spPr>
              <a:xfrm flipH="1">
                <a:off x="6724504" y="4864617"/>
                <a:ext cx="80658" cy="572828"/>
              </a:xfrm>
              <a:prstGeom prst="moon">
                <a:avLst>
                  <a:gd name="adj" fmla="val 57905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6" name="月 745"/>
              <p:cNvSpPr/>
              <p:nvPr/>
            </p:nvSpPr>
            <p:spPr>
              <a:xfrm rot="1800000">
                <a:off x="6224597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7" name="月 746"/>
              <p:cNvSpPr/>
              <p:nvPr/>
            </p:nvSpPr>
            <p:spPr>
              <a:xfrm rot="19800000" flipH="1">
                <a:off x="6668840" y="4735908"/>
                <a:ext cx="128812" cy="409509"/>
              </a:xfrm>
              <a:prstGeom prst="moon">
                <a:avLst>
                  <a:gd name="adj" fmla="val 5150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8" name="月 747"/>
              <p:cNvSpPr/>
              <p:nvPr/>
            </p:nvSpPr>
            <p:spPr>
              <a:xfrm rot="1800000">
                <a:off x="6301626" y="4739653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9" name="月 748"/>
              <p:cNvSpPr/>
              <p:nvPr/>
            </p:nvSpPr>
            <p:spPr>
              <a:xfrm rot="19800000" flipH="1">
                <a:off x="6613858" y="4739651"/>
                <a:ext cx="102413" cy="343879"/>
              </a:xfrm>
              <a:prstGeom prst="moon">
                <a:avLst>
                  <a:gd name="adj" fmla="val 68666"/>
                </a:avLst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0" name="月 749"/>
              <p:cNvSpPr/>
              <p:nvPr/>
            </p:nvSpPr>
            <p:spPr>
              <a:xfrm rot="1800000">
                <a:off x="6368834" y="4748661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1" name="月 750"/>
              <p:cNvSpPr/>
              <p:nvPr/>
            </p:nvSpPr>
            <p:spPr>
              <a:xfrm rot="19800000" flipH="1">
                <a:off x="6565996" y="4748663"/>
                <a:ext cx="85804" cy="255580"/>
              </a:xfrm>
              <a:prstGeom prst="moon">
                <a:avLst>
                  <a:gd name="adj" fmla="val 68666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2" name="月 751"/>
              <p:cNvSpPr/>
              <p:nvPr/>
            </p:nvSpPr>
            <p:spPr>
              <a:xfrm rot="5400000">
                <a:off x="6352922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3" name="円/楕円 609"/>
              <p:cNvSpPr/>
              <p:nvPr/>
            </p:nvSpPr>
            <p:spPr>
              <a:xfrm>
                <a:off x="6308072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4" name="月 753"/>
              <p:cNvSpPr/>
              <p:nvPr/>
            </p:nvSpPr>
            <p:spPr>
              <a:xfrm rot="5400000">
                <a:off x="6357750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5" name="円/楕円 612"/>
              <p:cNvSpPr/>
              <p:nvPr/>
            </p:nvSpPr>
            <p:spPr>
              <a:xfrm>
                <a:off x="6338059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6" name="円/楕円 616"/>
              <p:cNvSpPr/>
              <p:nvPr/>
            </p:nvSpPr>
            <p:spPr>
              <a:xfrm>
                <a:off x="6359074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7" name="月 756"/>
              <p:cNvSpPr/>
              <p:nvPr/>
            </p:nvSpPr>
            <p:spPr>
              <a:xfrm rot="5400000">
                <a:off x="6626766" y="4863952"/>
                <a:ext cx="60416" cy="204442"/>
              </a:xfrm>
              <a:prstGeom prst="moon">
                <a:avLst/>
              </a:prstGeom>
              <a:solidFill>
                <a:srgbClr val="CC66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8" name="円/楕円 619"/>
              <p:cNvSpPr/>
              <p:nvPr/>
            </p:nvSpPr>
            <p:spPr>
              <a:xfrm>
                <a:off x="6581916" y="5036444"/>
                <a:ext cx="150117" cy="1270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9" name="月 758"/>
              <p:cNvSpPr/>
              <p:nvPr/>
            </p:nvSpPr>
            <p:spPr>
              <a:xfrm rot="5400000">
                <a:off x="6631594" y="4981004"/>
                <a:ext cx="50761" cy="146551"/>
              </a:xfrm>
              <a:prstGeom prst="moon">
                <a:avLst/>
              </a:prstGeom>
              <a:solidFill>
                <a:srgbClr val="00B0F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0" name="円/楕円 631"/>
              <p:cNvSpPr/>
              <p:nvPr/>
            </p:nvSpPr>
            <p:spPr>
              <a:xfrm>
                <a:off x="6611903" y="5054279"/>
                <a:ext cx="90142" cy="8565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1" name="円/楕円 641"/>
              <p:cNvSpPr/>
              <p:nvPr/>
            </p:nvSpPr>
            <p:spPr>
              <a:xfrm>
                <a:off x="6632918" y="5073511"/>
                <a:ext cx="48112" cy="4571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2" name="円/楕円 632"/>
              <p:cNvSpPr/>
              <p:nvPr/>
            </p:nvSpPr>
            <p:spPr>
              <a:xfrm>
                <a:off x="6467592" y="5230743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3" name="片側の 2 つの角を丸めた四角形 762"/>
              <p:cNvSpPr/>
              <p:nvPr/>
            </p:nvSpPr>
            <p:spPr>
              <a:xfrm>
                <a:off x="62302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4" name="フリーフォーム 763"/>
              <p:cNvSpPr/>
              <p:nvPr/>
            </p:nvSpPr>
            <p:spPr>
              <a:xfrm>
                <a:off x="62092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5" name="直角三角形 764"/>
              <p:cNvSpPr/>
              <p:nvPr/>
            </p:nvSpPr>
            <p:spPr>
              <a:xfrm rot="5400000">
                <a:off x="6346055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6" name="直角三角形 765"/>
              <p:cNvSpPr/>
              <p:nvPr/>
            </p:nvSpPr>
            <p:spPr>
              <a:xfrm rot="16200000" flipH="1">
                <a:off x="6510792" y="5481430"/>
                <a:ext cx="166542" cy="149231"/>
              </a:xfrm>
              <a:prstGeom prst="rtTriangle">
                <a:avLst/>
              </a:prstGeom>
              <a:solidFill>
                <a:srgbClr val="FFCC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7" name="円/楕円 4"/>
              <p:cNvSpPr/>
              <p:nvPr/>
            </p:nvSpPr>
            <p:spPr>
              <a:xfrm>
                <a:off x="6410568" y="5294256"/>
                <a:ext cx="198616" cy="64484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22" name="グループ化 721"/>
            <p:cNvGrpSpPr/>
            <p:nvPr/>
          </p:nvGrpSpPr>
          <p:grpSpPr>
            <a:xfrm>
              <a:off x="6096290" y="3362238"/>
              <a:ext cx="830806" cy="577210"/>
              <a:chOff x="6565747" y="1741511"/>
              <a:chExt cx="1750797" cy="1216382"/>
            </a:xfrm>
          </p:grpSpPr>
          <p:grpSp>
            <p:nvGrpSpPr>
              <p:cNvPr id="723" name="グループ化 722"/>
              <p:cNvGrpSpPr/>
              <p:nvPr/>
            </p:nvGrpSpPr>
            <p:grpSpPr>
              <a:xfrm>
                <a:off x="6565747" y="1741511"/>
                <a:ext cx="662941" cy="1216382"/>
                <a:chOff x="6565747" y="1741511"/>
                <a:chExt cx="662941" cy="1216382"/>
              </a:xfrm>
            </p:grpSpPr>
            <p:grpSp>
              <p:nvGrpSpPr>
                <p:cNvPr id="731" name="グループ化 73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35" name="角丸四角形 73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32" name="グループ化 731"/>
                <p:cNvGrpSpPr/>
                <p:nvPr/>
              </p:nvGrpSpPr>
              <p:grpSpPr>
                <a:xfrm rot="20056315">
                  <a:off x="6565747" y="2055048"/>
                  <a:ext cx="662941" cy="902845"/>
                  <a:chOff x="6773178" y="2083409"/>
                  <a:chExt cx="662941" cy="902845"/>
                </a:xfrm>
              </p:grpSpPr>
              <p:sp>
                <p:nvSpPr>
                  <p:cNvPr id="733" name="台形 73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4" name="片側の 2 つの角を丸めた四角形 733"/>
                  <p:cNvSpPr/>
                  <p:nvPr/>
                </p:nvSpPr>
                <p:spPr>
                  <a:xfrm rot="13287502">
                    <a:off x="6773178" y="2097722"/>
                    <a:ext cx="341103" cy="888532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24" name="グループ化 723"/>
              <p:cNvGrpSpPr/>
              <p:nvPr/>
            </p:nvGrpSpPr>
            <p:grpSpPr>
              <a:xfrm flipH="1">
                <a:off x="7653599" y="1741511"/>
                <a:ext cx="662945" cy="1216381"/>
                <a:chOff x="6565742" y="1741511"/>
                <a:chExt cx="662945" cy="1216381"/>
              </a:xfrm>
            </p:grpSpPr>
            <p:grpSp>
              <p:nvGrpSpPr>
                <p:cNvPr id="725" name="グループ化 72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29" name="角丸四角形 72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3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26" name="グループ化 725"/>
                <p:cNvGrpSpPr/>
                <p:nvPr/>
              </p:nvGrpSpPr>
              <p:grpSpPr>
                <a:xfrm rot="20056315">
                  <a:off x="6565742" y="2055049"/>
                  <a:ext cx="662945" cy="902843"/>
                  <a:chOff x="6773174" y="2083409"/>
                  <a:chExt cx="662945" cy="902843"/>
                </a:xfrm>
              </p:grpSpPr>
              <p:sp>
                <p:nvSpPr>
                  <p:cNvPr id="727" name="台形 72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28" name="片側の 2 つの角を丸めた四角形 727"/>
                  <p:cNvSpPr/>
                  <p:nvPr/>
                </p:nvSpPr>
                <p:spPr>
                  <a:xfrm rot="13287502">
                    <a:off x="6773174" y="2097722"/>
                    <a:ext cx="341104" cy="88853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33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768" name="グループ化 767"/>
          <p:cNvGrpSpPr/>
          <p:nvPr/>
        </p:nvGrpSpPr>
        <p:grpSpPr>
          <a:xfrm>
            <a:off x="2666779" y="3049213"/>
            <a:ext cx="830806" cy="1317794"/>
            <a:chOff x="7071712" y="2662007"/>
            <a:chExt cx="830806" cy="1317794"/>
          </a:xfrm>
        </p:grpSpPr>
        <p:grpSp>
          <p:nvGrpSpPr>
            <p:cNvPr id="769" name="グループ化 768"/>
            <p:cNvGrpSpPr/>
            <p:nvPr/>
          </p:nvGrpSpPr>
          <p:grpSpPr>
            <a:xfrm>
              <a:off x="7122532" y="2662007"/>
              <a:ext cx="719603" cy="1317794"/>
              <a:chOff x="7122532" y="4698583"/>
              <a:chExt cx="719603" cy="1317794"/>
            </a:xfrm>
          </p:grpSpPr>
          <p:sp>
            <p:nvSpPr>
              <p:cNvPr id="785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6" name="片側の 2 つの角を丸めた四角形 785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7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8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9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0" name="月 789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1" name="月 790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2" name="円/楕円 702"/>
              <p:cNvSpPr/>
              <p:nvPr/>
            </p:nvSpPr>
            <p:spPr>
              <a:xfrm>
                <a:off x="7301731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3" name="円/楕円 703"/>
              <p:cNvSpPr/>
              <p:nvPr/>
            </p:nvSpPr>
            <p:spPr>
              <a:xfrm>
                <a:off x="7582718" y="5017242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4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5" name="片側の 2 つの角を丸めた四角形 794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6" name="フリーフォーム 795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7" name="直角三角形 796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8" name="直角三角形 797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9" name="円/楕円 4"/>
              <p:cNvSpPr/>
              <p:nvPr/>
            </p:nvSpPr>
            <p:spPr>
              <a:xfrm>
                <a:off x="7343560" y="5288356"/>
                <a:ext cx="273736" cy="70383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770" name="グループ化 769"/>
            <p:cNvGrpSpPr/>
            <p:nvPr/>
          </p:nvGrpSpPr>
          <p:grpSpPr>
            <a:xfrm>
              <a:off x="7071712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771" name="グループ化 770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779" name="グループ化 778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83" name="角丸四角形 782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4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80" name="グループ化 779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781" name="台形 780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82" name="片側の 2 つの角を丸めた四角形 781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772" name="グループ化 771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773" name="グループ化 772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777" name="角丸四角形 776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8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774" name="グループ化 773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775" name="台形 774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776" name="片側の 2 つの角を丸めた四角形 775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0070C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00" name="グループ化 799"/>
          <p:cNvGrpSpPr/>
          <p:nvPr/>
        </p:nvGrpSpPr>
        <p:grpSpPr>
          <a:xfrm>
            <a:off x="4536413" y="3060662"/>
            <a:ext cx="830806" cy="1325799"/>
            <a:chOff x="8029024" y="2654002"/>
            <a:chExt cx="830806" cy="1325799"/>
          </a:xfrm>
        </p:grpSpPr>
        <p:grpSp>
          <p:nvGrpSpPr>
            <p:cNvPr id="801" name="グループ化 800"/>
            <p:cNvGrpSpPr/>
            <p:nvPr/>
          </p:nvGrpSpPr>
          <p:grpSpPr>
            <a:xfrm>
              <a:off x="8078541" y="2654002"/>
              <a:ext cx="731898" cy="1325799"/>
              <a:chOff x="8078541" y="4690578"/>
              <a:chExt cx="731898" cy="1325799"/>
            </a:xfrm>
          </p:grpSpPr>
          <p:sp>
            <p:nvSpPr>
              <p:cNvPr id="817" name="フリーフォーム 816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8" name="片側の 2 つの角を丸めた四角形 817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19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0" name="フリーフォーム 819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1" name="角丸四角形 820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2" name="円/楕円 727"/>
              <p:cNvSpPr/>
              <p:nvPr/>
            </p:nvSpPr>
            <p:spPr>
              <a:xfrm>
                <a:off x="8242715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3" name="角丸四角形 822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4" name="円/楕円 729"/>
              <p:cNvSpPr/>
              <p:nvPr/>
            </p:nvSpPr>
            <p:spPr>
              <a:xfrm>
                <a:off x="8580853" y="5051959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5" name="月 824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6" name="片側の 2 つの角を丸めた四角形 825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7" name="フリーフォーム 826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8" name="直角三角形 827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29" name="直角三角形 828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30" name="円/楕円 4"/>
              <p:cNvSpPr/>
              <p:nvPr/>
            </p:nvSpPr>
            <p:spPr>
              <a:xfrm>
                <a:off x="8360237" y="5313020"/>
                <a:ext cx="148210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02" name="グループ化 801"/>
            <p:cNvGrpSpPr/>
            <p:nvPr/>
          </p:nvGrpSpPr>
          <p:grpSpPr>
            <a:xfrm>
              <a:off x="8029024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803" name="グループ化 802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11" name="グループ化 81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15" name="角丸四角形 81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12" name="グループ化 81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13" name="台形 81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4" name="片側の 2 つの角を丸めた四角形 81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04" name="グループ化 803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05" name="グループ化 804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09" name="角丸四角形 808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10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06" name="グループ化 805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07" name="台形 806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08" name="片側の 2 つの角を丸めた四角形 807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31" name="グループ化 830"/>
          <p:cNvGrpSpPr/>
          <p:nvPr/>
        </p:nvGrpSpPr>
        <p:grpSpPr>
          <a:xfrm>
            <a:off x="6433634" y="3037264"/>
            <a:ext cx="830806" cy="1313313"/>
            <a:chOff x="8990528" y="2666488"/>
            <a:chExt cx="830806" cy="1313313"/>
          </a:xfrm>
        </p:grpSpPr>
        <p:grpSp>
          <p:nvGrpSpPr>
            <p:cNvPr id="832" name="グループ化 831"/>
            <p:cNvGrpSpPr/>
            <p:nvPr/>
          </p:nvGrpSpPr>
          <p:grpSpPr>
            <a:xfrm>
              <a:off x="9048397" y="2666488"/>
              <a:ext cx="719603" cy="1313313"/>
              <a:chOff x="9048397" y="4703064"/>
              <a:chExt cx="719603" cy="1313313"/>
            </a:xfrm>
          </p:grpSpPr>
          <p:sp>
            <p:nvSpPr>
              <p:cNvPr id="848" name="円/楕円 847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49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0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51" name="円/楕円 850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2" name="月 851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3" name="月 852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4" name="月 853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5" name="月 854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6" name="月 855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7" name="月 856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8" name="月 857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59" name="月 858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0" name="月 859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1" name="月 860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2" name="月 861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3" name="月 862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64" name="片側の 2 つの角を丸めた四角形 863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5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6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7" name="片側の 2 つの角を丸めた四角形 866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8" name="フリーフォーム 867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69" name="直角三角形 868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0" name="直角三角形 869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1" name="円/楕円 870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2" name="円/楕円 871"/>
              <p:cNvSpPr/>
              <p:nvPr/>
            </p:nvSpPr>
            <p:spPr>
              <a:xfrm>
                <a:off x="920939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3" name="フリーフォーム 872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4" name="円/楕円 873"/>
              <p:cNvSpPr/>
              <p:nvPr/>
            </p:nvSpPr>
            <p:spPr>
              <a:xfrm>
                <a:off x="922554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5" name="円/楕円 874"/>
              <p:cNvSpPr/>
              <p:nvPr/>
            </p:nvSpPr>
            <p:spPr>
              <a:xfrm>
                <a:off x="9233903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6" name="円/楕円 875"/>
              <p:cNvSpPr/>
              <p:nvPr/>
            </p:nvSpPr>
            <p:spPr>
              <a:xfrm flipV="1">
                <a:off x="9224248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7" name="円/楕円 876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78" name="円/楕円 877"/>
              <p:cNvSpPr/>
              <p:nvPr/>
            </p:nvSpPr>
            <p:spPr>
              <a:xfrm flipH="1">
                <a:off x="9504086" y="504804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79" name="フリーフォーム 878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880" name="円/楕円 879"/>
              <p:cNvSpPr/>
              <p:nvPr/>
            </p:nvSpPr>
            <p:spPr>
              <a:xfrm flipH="1">
                <a:off x="9520239" y="506226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1" name="円/楕円 880"/>
              <p:cNvSpPr/>
              <p:nvPr/>
            </p:nvSpPr>
            <p:spPr>
              <a:xfrm flipH="1">
                <a:off x="9529894" y="505479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2" name="円/楕円 881"/>
              <p:cNvSpPr/>
              <p:nvPr/>
            </p:nvSpPr>
            <p:spPr>
              <a:xfrm flipH="1" flipV="1">
                <a:off x="9555282" y="509834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3" name="月 316"/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4" name="月 316"/>
              <p:cNvSpPr/>
              <p:nvPr/>
            </p:nvSpPr>
            <p:spPr>
              <a:xfrm rot="5400000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85" name="円/楕円 4"/>
              <p:cNvSpPr/>
              <p:nvPr/>
            </p:nvSpPr>
            <p:spPr>
              <a:xfrm>
                <a:off x="9331555" y="5294255"/>
                <a:ext cx="162612" cy="87719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833" name="グループ化 832"/>
            <p:cNvGrpSpPr/>
            <p:nvPr/>
          </p:nvGrpSpPr>
          <p:grpSpPr>
            <a:xfrm>
              <a:off x="8990528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834" name="グループ化 833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42" name="グループ化 841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46" name="角丸四角形 845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7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43" name="グループ化 842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44" name="台形 843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5" name="片側の 2 つの角を丸めた四角形 844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35" name="グループ化 834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36" name="グループ化 835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40" name="角丸四角形 839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41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37" name="グループ化 836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38" name="台形 837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39" name="片側の 2 つの角を丸めた四角形 838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FF000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886" name="グループ化 885"/>
          <p:cNvGrpSpPr/>
          <p:nvPr/>
        </p:nvGrpSpPr>
        <p:grpSpPr>
          <a:xfrm>
            <a:off x="8315994" y="3040952"/>
            <a:ext cx="830806" cy="1325799"/>
            <a:chOff x="9952920" y="2654002"/>
            <a:chExt cx="830806" cy="1325799"/>
          </a:xfrm>
        </p:grpSpPr>
        <p:grpSp>
          <p:nvGrpSpPr>
            <p:cNvPr id="887" name="グループ化 886"/>
            <p:cNvGrpSpPr/>
            <p:nvPr/>
          </p:nvGrpSpPr>
          <p:grpSpPr>
            <a:xfrm>
              <a:off x="9982134" y="2654002"/>
              <a:ext cx="777399" cy="1325799"/>
              <a:chOff x="9982134" y="4690578"/>
              <a:chExt cx="777399" cy="1325799"/>
            </a:xfrm>
          </p:grpSpPr>
          <p:sp>
            <p:nvSpPr>
              <p:cNvPr id="903" name="フリーフォーム 902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4" name="片側の 2 つの角を丸めた四角形 903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5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6" name="月 905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7" name="片側の 2 つの角を丸めた四角形 906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8" name="フリーフォーム 907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09" name="直角三角形 908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0" name="直角三角形 909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1" name="ドーナツ 910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2" name="円/楕円 911"/>
              <p:cNvSpPr/>
              <p:nvPr/>
            </p:nvSpPr>
            <p:spPr>
              <a:xfrm>
                <a:off x="10204559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3" name="ドーナツ 912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914" name="円/楕円 913"/>
              <p:cNvSpPr/>
              <p:nvPr/>
            </p:nvSpPr>
            <p:spPr>
              <a:xfrm>
                <a:off x="10480784" y="5083773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15" name="グループ化 914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26" name="月 925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7" name="月 926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8" name="月 927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9" name="月 928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0" name="月 929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31" name="月 930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6" name="グループ化 915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920" name="月 919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1" name="月 920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2" name="月 921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3" name="月 922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4" name="月 923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25" name="月 924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917" name="月 916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8" name="月 917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19" name="円/楕円 4"/>
              <p:cNvSpPr/>
              <p:nvPr/>
            </p:nvSpPr>
            <p:spPr>
              <a:xfrm>
                <a:off x="10292036" y="5301498"/>
                <a:ext cx="148210" cy="80476"/>
              </a:xfrm>
              <a:custGeom>
                <a:avLst/>
                <a:gdLst/>
                <a:ahLst/>
                <a:cxnLst/>
                <a:rect l="l" t="t" r="r" b="b"/>
                <a:pathLst>
                  <a:path w="194934" h="36810">
                    <a:moveTo>
                      <a:pt x="0" y="0"/>
                    </a:moveTo>
                    <a:cubicBezTo>
                      <a:pt x="27202" y="6486"/>
                      <a:pt x="60957" y="9752"/>
                      <a:pt x="97467" y="9752"/>
                    </a:cubicBezTo>
                    <a:cubicBezTo>
                      <a:pt x="133977" y="9752"/>
                      <a:pt x="167732" y="6486"/>
                      <a:pt x="194934" y="0"/>
                    </a:cubicBezTo>
                    <a:cubicBezTo>
                      <a:pt x="186588" y="21408"/>
                      <a:pt x="146006" y="36810"/>
                      <a:pt x="97467" y="36810"/>
                    </a:cubicBezTo>
                    <a:cubicBezTo>
                      <a:pt x="48928" y="36810"/>
                      <a:pt x="8346" y="21408"/>
                      <a:pt x="0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rPr>
                  <a:t>　</a:t>
                </a:r>
              </a:p>
            </p:txBody>
          </p:sp>
        </p:grpSp>
        <p:grpSp>
          <p:nvGrpSpPr>
            <p:cNvPr id="888" name="グループ化 887"/>
            <p:cNvGrpSpPr/>
            <p:nvPr/>
          </p:nvGrpSpPr>
          <p:grpSpPr>
            <a:xfrm>
              <a:off x="9952920" y="3362239"/>
              <a:ext cx="830806" cy="577210"/>
              <a:chOff x="6565745" y="1741511"/>
              <a:chExt cx="1750796" cy="1216381"/>
            </a:xfrm>
          </p:grpSpPr>
          <p:grpSp>
            <p:nvGrpSpPr>
              <p:cNvPr id="889" name="グループ化 888"/>
              <p:cNvGrpSpPr/>
              <p:nvPr/>
            </p:nvGrpSpPr>
            <p:grpSpPr>
              <a:xfrm>
                <a:off x="6565745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97" name="グループ化 896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901" name="角丸四角形 900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2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8" name="グループ化 897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99" name="台形 898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900" name="片側の 2 つの角を丸めた四角形 899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890" name="グループ化 889"/>
              <p:cNvGrpSpPr/>
              <p:nvPr/>
            </p:nvGrpSpPr>
            <p:grpSpPr>
              <a:xfrm flipH="1">
                <a:off x="7653599" y="1741511"/>
                <a:ext cx="662942" cy="1216381"/>
                <a:chOff x="6565745" y="1741511"/>
                <a:chExt cx="662942" cy="1216381"/>
              </a:xfrm>
            </p:grpSpPr>
            <p:grpSp>
              <p:nvGrpSpPr>
                <p:cNvPr id="891" name="グループ化 890"/>
                <p:cNvGrpSpPr/>
                <p:nvPr/>
              </p:nvGrpSpPr>
              <p:grpSpPr>
                <a:xfrm rot="900000">
                  <a:off x="6775413" y="1741511"/>
                  <a:ext cx="326659" cy="316207"/>
                  <a:chOff x="6269307" y="1516380"/>
                  <a:chExt cx="381047" cy="368855"/>
                </a:xfrm>
              </p:grpSpPr>
              <p:sp>
                <p:nvSpPr>
                  <p:cNvPr id="895" name="角丸四角形 894"/>
                  <p:cNvSpPr/>
                  <p:nvPr/>
                </p:nvSpPr>
                <p:spPr>
                  <a:xfrm rot="1289915">
                    <a:off x="6269307" y="1609714"/>
                    <a:ext cx="118813" cy="182185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9966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6" name="角丸四角形 85"/>
                  <p:cNvSpPr/>
                  <p:nvPr/>
                </p:nvSpPr>
                <p:spPr>
                  <a:xfrm>
                    <a:off x="6298518" y="1516380"/>
                    <a:ext cx="351836" cy="36885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51836" h="368855">
                        <a:moveTo>
                          <a:pt x="45991" y="0"/>
                        </a:moveTo>
                        <a:cubicBezTo>
                          <a:pt x="66733" y="0"/>
                          <a:pt x="84268" y="13732"/>
                          <a:pt x="89318" y="32808"/>
                        </a:cubicBezTo>
                        <a:cubicBezTo>
                          <a:pt x="94369" y="13732"/>
                          <a:pt x="111904" y="0"/>
                          <a:pt x="132645" y="0"/>
                        </a:cubicBezTo>
                        <a:cubicBezTo>
                          <a:pt x="153294" y="0"/>
                          <a:pt x="170764" y="13609"/>
                          <a:pt x="175920" y="32550"/>
                        </a:cubicBezTo>
                        <a:cubicBezTo>
                          <a:pt x="181076" y="13609"/>
                          <a:pt x="198547" y="0"/>
                          <a:pt x="219195" y="0"/>
                        </a:cubicBezTo>
                        <a:cubicBezTo>
                          <a:pt x="239936" y="0"/>
                          <a:pt x="257470" y="13731"/>
                          <a:pt x="262522" y="32806"/>
                        </a:cubicBezTo>
                        <a:cubicBezTo>
                          <a:pt x="267573" y="13731"/>
                          <a:pt x="285108" y="0"/>
                          <a:pt x="305848" y="0"/>
                        </a:cubicBezTo>
                        <a:cubicBezTo>
                          <a:pt x="331246" y="0"/>
                          <a:pt x="351836" y="20590"/>
                          <a:pt x="351836" y="45988"/>
                        </a:cubicBezTo>
                        <a:cubicBezTo>
                          <a:pt x="351836" y="96054"/>
                          <a:pt x="351835" y="146119"/>
                          <a:pt x="351835" y="196185"/>
                        </a:cubicBezTo>
                        <a:lnTo>
                          <a:pt x="351834" y="196190"/>
                        </a:lnTo>
                        <a:lnTo>
                          <a:pt x="351834" y="242172"/>
                        </a:lnTo>
                        <a:cubicBezTo>
                          <a:pt x="351834" y="312137"/>
                          <a:pt x="295116" y="368855"/>
                          <a:pt x="225151" y="368855"/>
                        </a:cubicBezTo>
                        <a:lnTo>
                          <a:pt x="126683" y="368855"/>
                        </a:lnTo>
                        <a:cubicBezTo>
                          <a:pt x="56718" y="368855"/>
                          <a:pt x="0" y="312137"/>
                          <a:pt x="0" y="242172"/>
                        </a:cubicBezTo>
                        <a:cubicBezTo>
                          <a:pt x="0" y="199945"/>
                          <a:pt x="1" y="157717"/>
                          <a:pt x="1" y="115490"/>
                        </a:cubicBezTo>
                        <a:lnTo>
                          <a:pt x="3" y="115490"/>
                        </a:lnTo>
                        <a:lnTo>
                          <a:pt x="3" y="45988"/>
                        </a:lnTo>
                        <a:cubicBezTo>
                          <a:pt x="3" y="20590"/>
                          <a:pt x="20593" y="0"/>
                          <a:pt x="45991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grpSp>
              <p:nvGrpSpPr>
                <p:cNvPr id="892" name="グループ化 891"/>
                <p:cNvGrpSpPr/>
                <p:nvPr/>
              </p:nvGrpSpPr>
              <p:grpSpPr>
                <a:xfrm rot="20056315">
                  <a:off x="6565745" y="2055049"/>
                  <a:ext cx="662942" cy="902843"/>
                  <a:chOff x="6773177" y="2083409"/>
                  <a:chExt cx="662942" cy="902843"/>
                </a:xfrm>
              </p:grpSpPr>
              <p:sp>
                <p:nvSpPr>
                  <p:cNvPr id="893" name="台形 892"/>
                  <p:cNvSpPr/>
                  <p:nvPr/>
                </p:nvSpPr>
                <p:spPr>
                  <a:xfrm rot="2503523">
                    <a:off x="7121795" y="2083409"/>
                    <a:ext cx="314324" cy="158511"/>
                  </a:xfrm>
                  <a:prstGeom prst="trapezoid">
                    <a:avLst>
                      <a:gd name="adj" fmla="val 13602"/>
                    </a:avLst>
                  </a:prstGeom>
                  <a:solidFill>
                    <a:srgbClr val="7030A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894" name="片側の 2 つの角を丸めた四角形 893"/>
                  <p:cNvSpPr/>
                  <p:nvPr/>
                </p:nvSpPr>
                <p:spPr>
                  <a:xfrm rot="13287502">
                    <a:off x="6773177" y="2097723"/>
                    <a:ext cx="341103" cy="888529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9525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 smtClean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932" name="グループ化 931"/>
          <p:cNvGrpSpPr/>
          <p:nvPr/>
        </p:nvGrpSpPr>
        <p:grpSpPr>
          <a:xfrm>
            <a:off x="642750" y="5002074"/>
            <a:ext cx="1150300" cy="1297795"/>
            <a:chOff x="5475899" y="4365104"/>
            <a:chExt cx="1150300" cy="1297795"/>
          </a:xfrm>
        </p:grpSpPr>
        <p:grpSp>
          <p:nvGrpSpPr>
            <p:cNvPr id="933" name="グループ化 932"/>
            <p:cNvGrpSpPr/>
            <p:nvPr/>
          </p:nvGrpSpPr>
          <p:grpSpPr>
            <a:xfrm>
              <a:off x="5475899" y="4365104"/>
              <a:ext cx="1150300" cy="1297795"/>
              <a:chOff x="5931890" y="4365104"/>
              <a:chExt cx="1150300" cy="1297795"/>
            </a:xfrm>
          </p:grpSpPr>
          <p:grpSp>
            <p:nvGrpSpPr>
              <p:cNvPr id="937" name="グループ化 936"/>
              <p:cNvGrpSpPr/>
              <p:nvPr/>
            </p:nvGrpSpPr>
            <p:grpSpPr>
              <a:xfrm>
                <a:off x="6150075" y="4365104"/>
                <a:ext cx="719603" cy="1297795"/>
                <a:chOff x="6150075" y="4718582"/>
                <a:chExt cx="719603" cy="1297795"/>
              </a:xfrm>
            </p:grpSpPr>
            <p:sp>
              <p:nvSpPr>
                <p:cNvPr id="950" name="円/楕円 539"/>
                <p:cNvSpPr/>
                <p:nvPr/>
              </p:nvSpPr>
              <p:spPr>
                <a:xfrm>
                  <a:off x="6202834" y="4899542"/>
                  <a:ext cx="614082" cy="777653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1" name="円/楕円 540"/>
                <p:cNvSpPr/>
                <p:nvPr/>
              </p:nvSpPr>
              <p:spPr>
                <a:xfrm>
                  <a:off x="6336754" y="4886783"/>
                  <a:ext cx="346242" cy="745902"/>
                </a:xfrm>
                <a:prstGeom prst="ellipse">
                  <a:avLst/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2" name="フリーフォーム 951"/>
                <p:cNvSpPr/>
                <p:nvPr/>
              </p:nvSpPr>
              <p:spPr>
                <a:xfrm>
                  <a:off x="6179548" y="4718582"/>
                  <a:ext cx="656620" cy="546108"/>
                </a:xfrm>
                <a:custGeom>
                  <a:avLst/>
                  <a:gdLst>
                    <a:gd name="connsiteX0" fmla="*/ 261635 w 656620"/>
                    <a:gd name="connsiteY0" fmla="*/ 0 h 546108"/>
                    <a:gd name="connsiteX1" fmla="*/ 314364 w 656620"/>
                    <a:gd name="connsiteY1" fmla="*/ 5548 h 546108"/>
                    <a:gd name="connsiteX2" fmla="*/ 328310 w 656620"/>
                    <a:gd name="connsiteY2" fmla="*/ 10066 h 546108"/>
                    <a:gd name="connsiteX3" fmla="*/ 342257 w 656620"/>
                    <a:gd name="connsiteY3" fmla="*/ 5548 h 546108"/>
                    <a:gd name="connsiteX4" fmla="*/ 394985 w 656620"/>
                    <a:gd name="connsiteY4" fmla="*/ 0 h 546108"/>
                    <a:gd name="connsiteX5" fmla="*/ 656620 w 656620"/>
                    <a:gd name="connsiteY5" fmla="*/ 273054 h 546108"/>
                    <a:gd name="connsiteX6" fmla="*/ 394985 w 656620"/>
                    <a:gd name="connsiteY6" fmla="*/ 546108 h 546108"/>
                    <a:gd name="connsiteX7" fmla="*/ 342257 w 656620"/>
                    <a:gd name="connsiteY7" fmla="*/ 540561 h 546108"/>
                    <a:gd name="connsiteX8" fmla="*/ 328310 w 656620"/>
                    <a:gd name="connsiteY8" fmla="*/ 536043 h 546108"/>
                    <a:gd name="connsiteX9" fmla="*/ 314364 w 656620"/>
                    <a:gd name="connsiteY9" fmla="*/ 540561 h 546108"/>
                    <a:gd name="connsiteX10" fmla="*/ 261635 w 656620"/>
                    <a:gd name="connsiteY10" fmla="*/ 546108 h 546108"/>
                    <a:gd name="connsiteX11" fmla="*/ 0 w 656620"/>
                    <a:gd name="connsiteY11" fmla="*/ 273054 h 546108"/>
                    <a:gd name="connsiteX12" fmla="*/ 261635 w 656620"/>
                    <a:gd name="connsiteY12" fmla="*/ 0 h 5461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56620" h="546108">
                      <a:moveTo>
                        <a:pt x="261635" y="0"/>
                      </a:moveTo>
                      <a:cubicBezTo>
                        <a:pt x="279697" y="0"/>
                        <a:pt x="297332" y="1910"/>
                        <a:pt x="314364" y="5548"/>
                      </a:cubicBezTo>
                      <a:lnTo>
                        <a:pt x="328310" y="10066"/>
                      </a:lnTo>
                      <a:lnTo>
                        <a:pt x="342257" y="5548"/>
                      </a:lnTo>
                      <a:cubicBezTo>
                        <a:pt x="359288" y="1910"/>
                        <a:pt x="376923" y="0"/>
                        <a:pt x="394985" y="0"/>
                      </a:cubicBezTo>
                      <a:cubicBezTo>
                        <a:pt x="539482" y="0"/>
                        <a:pt x="656620" y="122250"/>
                        <a:pt x="656620" y="273054"/>
                      </a:cubicBezTo>
                      <a:cubicBezTo>
                        <a:pt x="656620" y="423858"/>
                        <a:pt x="539482" y="546108"/>
                        <a:pt x="394985" y="546108"/>
                      </a:cubicBezTo>
                      <a:cubicBezTo>
                        <a:pt x="376923" y="546108"/>
                        <a:pt x="359288" y="544198"/>
                        <a:pt x="342257" y="540561"/>
                      </a:cubicBezTo>
                      <a:lnTo>
                        <a:pt x="328310" y="536043"/>
                      </a:lnTo>
                      <a:lnTo>
                        <a:pt x="314364" y="540561"/>
                      </a:lnTo>
                      <a:cubicBezTo>
                        <a:pt x="297332" y="544198"/>
                        <a:pt x="279697" y="546108"/>
                        <a:pt x="261635" y="546108"/>
                      </a:cubicBezTo>
                      <a:cubicBezTo>
                        <a:pt x="117138" y="546108"/>
                        <a:pt x="0" y="423858"/>
                        <a:pt x="0" y="273054"/>
                      </a:cubicBezTo>
                      <a:cubicBezTo>
                        <a:pt x="0" y="122250"/>
                        <a:pt x="117138" y="0"/>
                        <a:pt x="26163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3" name="片側の 2 つの角を丸めた四角形 952"/>
                <p:cNvSpPr/>
                <p:nvPr/>
              </p:nvSpPr>
              <p:spPr>
                <a:xfrm rot="10800000">
                  <a:off x="6439886" y="5319902"/>
                  <a:ext cx="139982" cy="244366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4" name="円/楕円 544"/>
                <p:cNvSpPr/>
                <p:nvPr/>
              </p:nvSpPr>
              <p:spPr>
                <a:xfrm rot="20700000">
                  <a:off x="6150075" y="5036229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5" name="円/楕円 545"/>
                <p:cNvSpPr/>
                <p:nvPr/>
              </p:nvSpPr>
              <p:spPr>
                <a:xfrm rot="900000" flipH="1">
                  <a:off x="6694743" y="5036230"/>
                  <a:ext cx="174935" cy="214313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6" name="円/楕円 546"/>
                <p:cNvSpPr/>
                <p:nvPr/>
              </p:nvSpPr>
              <p:spPr>
                <a:xfrm>
                  <a:off x="6233569" y="4795543"/>
                  <a:ext cx="552614" cy="63323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7" name="月 956"/>
                <p:cNvSpPr/>
                <p:nvPr/>
              </p:nvSpPr>
              <p:spPr>
                <a:xfrm>
                  <a:off x="6215740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8" name="月 957"/>
                <p:cNvSpPr/>
                <p:nvPr/>
              </p:nvSpPr>
              <p:spPr>
                <a:xfrm flipH="1">
                  <a:off x="6724504" y="4864617"/>
                  <a:ext cx="80658" cy="572828"/>
                </a:xfrm>
                <a:prstGeom prst="moon">
                  <a:avLst>
                    <a:gd name="adj" fmla="val 57905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59" name="月 958"/>
                <p:cNvSpPr/>
                <p:nvPr/>
              </p:nvSpPr>
              <p:spPr>
                <a:xfrm rot="1800000">
                  <a:off x="6224597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0" name="月 959"/>
                <p:cNvSpPr/>
                <p:nvPr/>
              </p:nvSpPr>
              <p:spPr>
                <a:xfrm rot="19800000" flipH="1">
                  <a:off x="6668840" y="4735908"/>
                  <a:ext cx="128812" cy="409509"/>
                </a:xfrm>
                <a:prstGeom prst="moon">
                  <a:avLst>
                    <a:gd name="adj" fmla="val 51501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1" name="月 960"/>
                <p:cNvSpPr/>
                <p:nvPr/>
              </p:nvSpPr>
              <p:spPr>
                <a:xfrm rot="1800000">
                  <a:off x="6301626" y="4739653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2" name="月 961"/>
                <p:cNvSpPr/>
                <p:nvPr/>
              </p:nvSpPr>
              <p:spPr>
                <a:xfrm rot="19800000" flipH="1">
                  <a:off x="6613858" y="4739651"/>
                  <a:ext cx="102413" cy="343879"/>
                </a:xfrm>
                <a:prstGeom prst="moon">
                  <a:avLst>
                    <a:gd name="adj" fmla="val 68666"/>
                  </a:avLst>
                </a:pr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3" name="月 962"/>
                <p:cNvSpPr/>
                <p:nvPr/>
              </p:nvSpPr>
              <p:spPr>
                <a:xfrm rot="1800000">
                  <a:off x="6368834" y="4748661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4" name="月 963"/>
                <p:cNvSpPr/>
                <p:nvPr/>
              </p:nvSpPr>
              <p:spPr>
                <a:xfrm rot="19800000" flipH="1">
                  <a:off x="6565996" y="4748663"/>
                  <a:ext cx="85804" cy="255580"/>
                </a:xfrm>
                <a:prstGeom prst="moon">
                  <a:avLst>
                    <a:gd name="adj" fmla="val 68666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5" name="月 964"/>
                <p:cNvSpPr/>
                <p:nvPr/>
              </p:nvSpPr>
              <p:spPr>
                <a:xfrm rot="5400000">
                  <a:off x="6352922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6" name="円/楕円 609"/>
                <p:cNvSpPr/>
                <p:nvPr/>
              </p:nvSpPr>
              <p:spPr>
                <a:xfrm>
                  <a:off x="6308072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7" name="月 966"/>
                <p:cNvSpPr/>
                <p:nvPr/>
              </p:nvSpPr>
              <p:spPr>
                <a:xfrm rot="5400000">
                  <a:off x="6357750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8" name="円/楕円 612"/>
                <p:cNvSpPr/>
                <p:nvPr/>
              </p:nvSpPr>
              <p:spPr>
                <a:xfrm>
                  <a:off x="6338059" y="5068236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69" name="円/楕円 616"/>
                <p:cNvSpPr/>
                <p:nvPr/>
              </p:nvSpPr>
              <p:spPr>
                <a:xfrm>
                  <a:off x="6359074" y="5087468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0" name="月 969"/>
                <p:cNvSpPr/>
                <p:nvPr/>
              </p:nvSpPr>
              <p:spPr>
                <a:xfrm rot="5400000">
                  <a:off x="6626766" y="4863952"/>
                  <a:ext cx="60416" cy="204442"/>
                </a:xfrm>
                <a:prstGeom prst="moon">
                  <a:avLst/>
                </a:prstGeom>
                <a:solidFill>
                  <a:srgbClr val="CC66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1" name="円/楕円 619"/>
                <p:cNvSpPr/>
                <p:nvPr/>
              </p:nvSpPr>
              <p:spPr>
                <a:xfrm>
                  <a:off x="6581916" y="5036444"/>
                  <a:ext cx="150117" cy="1270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2" name="月 971"/>
                <p:cNvSpPr/>
                <p:nvPr/>
              </p:nvSpPr>
              <p:spPr>
                <a:xfrm rot="5400000">
                  <a:off x="6631594" y="4981004"/>
                  <a:ext cx="50761" cy="146551"/>
                </a:xfrm>
                <a:prstGeom prst="moon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3" name="円/楕円 631"/>
                <p:cNvSpPr/>
                <p:nvPr/>
              </p:nvSpPr>
              <p:spPr>
                <a:xfrm>
                  <a:off x="6611903" y="5068236"/>
                  <a:ext cx="90142" cy="85658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4" name="円/楕円 641"/>
                <p:cNvSpPr/>
                <p:nvPr/>
              </p:nvSpPr>
              <p:spPr>
                <a:xfrm>
                  <a:off x="6632918" y="5087468"/>
                  <a:ext cx="48112" cy="45719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5" name="円/楕円 632"/>
                <p:cNvSpPr/>
                <p:nvPr/>
              </p:nvSpPr>
              <p:spPr>
                <a:xfrm>
                  <a:off x="6467592" y="5230743"/>
                  <a:ext cx="84568" cy="27721"/>
                </a:xfrm>
                <a:custGeom>
                  <a:avLst/>
                  <a:gdLst>
                    <a:gd name="connsiteX0" fmla="*/ 0 w 84568"/>
                    <a:gd name="connsiteY0" fmla="*/ 22860 h 45719"/>
                    <a:gd name="connsiteX1" fmla="*/ 42284 w 84568"/>
                    <a:gd name="connsiteY1" fmla="*/ 0 h 45719"/>
                    <a:gd name="connsiteX2" fmla="*/ 84568 w 84568"/>
                    <a:gd name="connsiteY2" fmla="*/ 22860 h 45719"/>
                    <a:gd name="connsiteX3" fmla="*/ 42284 w 84568"/>
                    <a:gd name="connsiteY3" fmla="*/ 45720 h 45719"/>
                    <a:gd name="connsiteX4" fmla="*/ 0 w 84568"/>
                    <a:gd name="connsiteY4" fmla="*/ 22860 h 45719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22860 h 45720"/>
                    <a:gd name="connsiteX1" fmla="*/ 42284 w 84568"/>
                    <a:gd name="connsiteY1" fmla="*/ 0 h 45720"/>
                    <a:gd name="connsiteX2" fmla="*/ 84568 w 84568"/>
                    <a:gd name="connsiteY2" fmla="*/ 22860 h 45720"/>
                    <a:gd name="connsiteX3" fmla="*/ 42284 w 84568"/>
                    <a:gd name="connsiteY3" fmla="*/ 45720 h 45720"/>
                    <a:gd name="connsiteX4" fmla="*/ 0 w 84568"/>
                    <a:gd name="connsiteY4" fmla="*/ 22860 h 45720"/>
                    <a:gd name="connsiteX0" fmla="*/ 0 w 84568"/>
                    <a:gd name="connsiteY0" fmla="*/ 4861 h 27721"/>
                    <a:gd name="connsiteX1" fmla="*/ 42284 w 84568"/>
                    <a:gd name="connsiteY1" fmla="*/ 8195 h 27721"/>
                    <a:gd name="connsiteX2" fmla="*/ 84568 w 84568"/>
                    <a:gd name="connsiteY2" fmla="*/ 4861 h 27721"/>
                    <a:gd name="connsiteX3" fmla="*/ 42284 w 84568"/>
                    <a:gd name="connsiteY3" fmla="*/ 27721 h 27721"/>
                    <a:gd name="connsiteX4" fmla="*/ 0 w 84568"/>
                    <a:gd name="connsiteY4" fmla="*/ 4861 h 27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4568" h="27721">
                      <a:moveTo>
                        <a:pt x="0" y="4861"/>
                      </a:moveTo>
                      <a:cubicBezTo>
                        <a:pt x="0" y="-7764"/>
                        <a:pt x="18931" y="8195"/>
                        <a:pt x="42284" y="8195"/>
                      </a:cubicBezTo>
                      <a:cubicBezTo>
                        <a:pt x="65637" y="8195"/>
                        <a:pt x="84568" y="-7764"/>
                        <a:pt x="84568" y="4861"/>
                      </a:cubicBezTo>
                      <a:cubicBezTo>
                        <a:pt x="84568" y="17486"/>
                        <a:pt x="65637" y="27721"/>
                        <a:pt x="42284" y="27721"/>
                      </a:cubicBezTo>
                      <a:cubicBezTo>
                        <a:pt x="18931" y="27721"/>
                        <a:pt x="0" y="17486"/>
                        <a:pt x="0" y="4861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6" name="片側の 2 つの角を丸めた四角形 975"/>
                <p:cNvSpPr/>
                <p:nvPr/>
              </p:nvSpPr>
              <p:spPr>
                <a:xfrm>
                  <a:off x="6230227" y="5473933"/>
                  <a:ext cx="562934" cy="502092"/>
                </a:xfrm>
                <a:prstGeom prst="round2SameRect">
                  <a:avLst>
                    <a:gd name="adj1" fmla="val 41975"/>
                    <a:gd name="adj2" fmla="val 0"/>
                  </a:avLst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7" name="フリーフォーム 976"/>
                <p:cNvSpPr/>
                <p:nvPr/>
              </p:nvSpPr>
              <p:spPr>
                <a:xfrm>
                  <a:off x="6209261" y="5490174"/>
                  <a:ext cx="604867" cy="526203"/>
                </a:xfrm>
                <a:custGeom>
                  <a:avLst/>
                  <a:gdLst>
                    <a:gd name="connsiteX0" fmla="*/ 141626 w 604867"/>
                    <a:gd name="connsiteY0" fmla="*/ 0 h 526203"/>
                    <a:gd name="connsiteX1" fmla="*/ 302434 w 604867"/>
                    <a:gd name="connsiteY1" fmla="*/ 456550 h 526203"/>
                    <a:gd name="connsiteX2" fmla="*/ 463242 w 604867"/>
                    <a:gd name="connsiteY2" fmla="*/ 1 h 526203"/>
                    <a:gd name="connsiteX3" fmla="*/ 476513 w 604867"/>
                    <a:gd name="connsiteY3" fmla="*/ 4120 h 526203"/>
                    <a:gd name="connsiteX4" fmla="*/ 604867 w 604867"/>
                    <a:gd name="connsiteY4" fmla="*/ 197761 h 526203"/>
                    <a:gd name="connsiteX5" fmla="*/ 604867 w 604867"/>
                    <a:gd name="connsiteY5" fmla="*/ 526203 h 526203"/>
                    <a:gd name="connsiteX6" fmla="*/ 0 w 604867"/>
                    <a:gd name="connsiteY6" fmla="*/ 526203 h 526203"/>
                    <a:gd name="connsiteX7" fmla="*/ 0 w 604867"/>
                    <a:gd name="connsiteY7" fmla="*/ 197761 h 526203"/>
                    <a:gd name="connsiteX8" fmla="*/ 128354 w 604867"/>
                    <a:gd name="connsiteY8" fmla="*/ 4120 h 5262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04867" h="526203">
                      <a:moveTo>
                        <a:pt x="141626" y="0"/>
                      </a:moveTo>
                      <a:lnTo>
                        <a:pt x="302434" y="456550"/>
                      </a:lnTo>
                      <a:lnTo>
                        <a:pt x="463242" y="1"/>
                      </a:lnTo>
                      <a:lnTo>
                        <a:pt x="476513" y="4120"/>
                      </a:lnTo>
                      <a:cubicBezTo>
                        <a:pt x="551942" y="36024"/>
                        <a:pt x="604867" y="110712"/>
                        <a:pt x="604867" y="197761"/>
                      </a:cubicBezTo>
                      <a:lnTo>
                        <a:pt x="604867" y="526203"/>
                      </a:lnTo>
                      <a:lnTo>
                        <a:pt x="0" y="526203"/>
                      </a:lnTo>
                      <a:lnTo>
                        <a:pt x="0" y="197761"/>
                      </a:lnTo>
                      <a:cubicBezTo>
                        <a:pt x="0" y="110712"/>
                        <a:pt x="52926" y="36024"/>
                        <a:pt x="128354" y="4120"/>
                      </a:cubicBezTo>
                      <a:close/>
                    </a:path>
                  </a:pathLst>
                </a:cu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8" name="直角三角形 977"/>
                <p:cNvSpPr/>
                <p:nvPr/>
              </p:nvSpPr>
              <p:spPr>
                <a:xfrm rot="5400000">
                  <a:off x="6346055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79" name="直角三角形 978"/>
                <p:cNvSpPr/>
                <p:nvPr/>
              </p:nvSpPr>
              <p:spPr>
                <a:xfrm rot="16200000" flipH="1">
                  <a:off x="6510792" y="5481430"/>
                  <a:ext cx="166542" cy="149231"/>
                </a:xfrm>
                <a:prstGeom prst="rtTriangle">
                  <a:avLst/>
                </a:prstGeom>
                <a:solidFill>
                  <a:srgbClr val="FFCC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38" name="グループ化 937"/>
              <p:cNvGrpSpPr/>
              <p:nvPr/>
            </p:nvGrpSpPr>
            <p:grpSpPr>
              <a:xfrm>
                <a:off x="5931890" y="4835767"/>
                <a:ext cx="277371" cy="317242"/>
                <a:chOff x="6027556" y="4835767"/>
                <a:chExt cx="277371" cy="317242"/>
              </a:xfrm>
            </p:grpSpPr>
            <p:sp>
              <p:nvSpPr>
                <p:cNvPr id="948" name="角丸四角形 4"/>
                <p:cNvSpPr/>
                <p:nvPr/>
              </p:nvSpPr>
              <p:spPr>
                <a:xfrm rot="5706401">
                  <a:off x="6007621" y="4855702"/>
                  <a:ext cx="317242" cy="2773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9" name="円/楕円 6"/>
                <p:cNvSpPr/>
                <p:nvPr/>
              </p:nvSpPr>
              <p:spPr>
                <a:xfrm rot="1717371">
                  <a:off x="6113619" y="5016841"/>
                  <a:ext cx="112993" cy="2287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39" name="グループ化 938"/>
              <p:cNvGrpSpPr/>
              <p:nvPr/>
            </p:nvGrpSpPr>
            <p:grpSpPr>
              <a:xfrm>
                <a:off x="6066878" y="5120661"/>
                <a:ext cx="237116" cy="531542"/>
                <a:chOff x="6162544" y="5120661"/>
                <a:chExt cx="237116" cy="531542"/>
              </a:xfrm>
            </p:grpSpPr>
            <p:sp>
              <p:nvSpPr>
                <p:cNvPr id="946" name="台形 945"/>
                <p:cNvSpPr/>
                <p:nvPr/>
              </p:nvSpPr>
              <p:spPr>
                <a:xfrm rot="20759838">
                  <a:off x="6162544" y="5120661"/>
                  <a:ext cx="164746" cy="83080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7" name="片側の 2 つの角を丸めた四角形 946"/>
                <p:cNvSpPr/>
                <p:nvPr/>
              </p:nvSpPr>
              <p:spPr>
                <a:xfrm rot="9943817">
                  <a:off x="6220879" y="5186502"/>
                  <a:ext cx="178781" cy="465701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940" name="グループ化 939"/>
              <p:cNvGrpSpPr/>
              <p:nvPr/>
            </p:nvGrpSpPr>
            <p:grpSpPr>
              <a:xfrm rot="19882629" flipH="1">
                <a:off x="6804819" y="4835767"/>
                <a:ext cx="277371" cy="317242"/>
                <a:chOff x="5910605" y="3213755"/>
                <a:chExt cx="292197" cy="334199"/>
              </a:xfrm>
            </p:grpSpPr>
            <p:sp>
              <p:nvSpPr>
                <p:cNvPr id="944" name="角丸四角形 4"/>
                <p:cNvSpPr/>
                <p:nvPr/>
              </p:nvSpPr>
              <p:spPr>
                <a:xfrm rot="3989030">
                  <a:off x="5889604" y="3234756"/>
                  <a:ext cx="334199" cy="29219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8017" h="675821">
                      <a:moveTo>
                        <a:pt x="1806" y="546257"/>
                      </a:moveTo>
                      <a:cubicBezTo>
                        <a:pt x="3887" y="538748"/>
                        <a:pt x="7706" y="531559"/>
                        <a:pt x="12952" y="525074"/>
                      </a:cubicBezTo>
                      <a:cubicBezTo>
                        <a:pt x="23444" y="512103"/>
                        <a:pt x="39645" y="501946"/>
                        <a:pt x="59067" y="497678"/>
                      </a:cubicBezTo>
                      <a:lnTo>
                        <a:pt x="100244" y="488628"/>
                      </a:lnTo>
                      <a:cubicBezTo>
                        <a:pt x="77229" y="484370"/>
                        <a:pt x="59450" y="469415"/>
                        <a:pt x="54928" y="448841"/>
                      </a:cubicBezTo>
                      <a:cubicBezTo>
                        <a:pt x="53222" y="441079"/>
                        <a:pt x="53565" y="433251"/>
                        <a:pt x="55646" y="425743"/>
                      </a:cubicBezTo>
                      <a:cubicBezTo>
                        <a:pt x="57727" y="418235"/>
                        <a:pt x="61546" y="411045"/>
                        <a:pt x="66792" y="404560"/>
                      </a:cubicBezTo>
                      <a:cubicBezTo>
                        <a:pt x="77284" y="391589"/>
                        <a:pt x="93485" y="381432"/>
                        <a:pt x="112907" y="377164"/>
                      </a:cubicBezTo>
                      <a:lnTo>
                        <a:pt x="269211" y="342814"/>
                      </a:lnTo>
                      <a:lnTo>
                        <a:pt x="382846" y="271062"/>
                      </a:lnTo>
                      <a:lnTo>
                        <a:pt x="390224" y="262465"/>
                      </a:lnTo>
                      <a:lnTo>
                        <a:pt x="282312" y="262465"/>
                      </a:lnTo>
                      <a:cubicBezTo>
                        <a:pt x="245819" y="262465"/>
                        <a:pt x="216235" y="232881"/>
                        <a:pt x="216235" y="196388"/>
                      </a:cubicBezTo>
                      <a:cubicBezTo>
                        <a:pt x="216235" y="159895"/>
                        <a:pt x="245819" y="130311"/>
                        <a:pt x="282312" y="130311"/>
                      </a:cubicBezTo>
                      <a:lnTo>
                        <a:pt x="503642" y="130311"/>
                      </a:lnTo>
                      <a:lnTo>
                        <a:pt x="569841" y="53175"/>
                      </a:lnTo>
                      <a:cubicBezTo>
                        <a:pt x="624682" y="-10726"/>
                        <a:pt x="720942" y="-18071"/>
                        <a:pt x="784843" y="36770"/>
                      </a:cubicBezTo>
                      <a:cubicBezTo>
                        <a:pt x="848744" y="91611"/>
                        <a:pt x="856088" y="187871"/>
                        <a:pt x="801247" y="251772"/>
                      </a:cubicBezTo>
                      <a:lnTo>
                        <a:pt x="681089" y="391780"/>
                      </a:lnTo>
                      <a:cubicBezTo>
                        <a:pt x="679648" y="396559"/>
                        <a:pt x="676708" y="400708"/>
                        <a:pt x="673163" y="404611"/>
                      </a:cubicBezTo>
                      <a:lnTo>
                        <a:pt x="617412" y="465976"/>
                      </a:lnTo>
                      <a:cubicBezTo>
                        <a:pt x="612560" y="471630"/>
                        <a:pt x="607708" y="477284"/>
                        <a:pt x="602855" y="482938"/>
                      </a:cubicBezTo>
                      <a:lnTo>
                        <a:pt x="602376" y="482526"/>
                      </a:lnTo>
                      <a:lnTo>
                        <a:pt x="509362" y="584907"/>
                      </a:lnTo>
                      <a:lnTo>
                        <a:pt x="503806" y="589185"/>
                      </a:lnTo>
                      <a:cubicBezTo>
                        <a:pt x="503731" y="589270"/>
                        <a:pt x="503653" y="589353"/>
                        <a:pt x="503527" y="589400"/>
                      </a:cubicBezTo>
                      <a:cubicBezTo>
                        <a:pt x="499562" y="594136"/>
                        <a:pt x="494458" y="597554"/>
                        <a:pt x="488983" y="600075"/>
                      </a:cubicBezTo>
                      <a:cubicBezTo>
                        <a:pt x="487735" y="601735"/>
                        <a:pt x="486011" y="602682"/>
                        <a:pt x="484229" y="603564"/>
                      </a:cubicBezTo>
                      <a:lnTo>
                        <a:pt x="353095" y="668557"/>
                      </a:lnTo>
                      <a:cubicBezTo>
                        <a:pt x="322704" y="683620"/>
                        <a:pt x="287495" y="674503"/>
                        <a:pt x="274455" y="648193"/>
                      </a:cubicBezTo>
                      <a:lnTo>
                        <a:pt x="271614" y="636113"/>
                      </a:lnTo>
                      <a:lnTo>
                        <a:pt x="211767" y="663394"/>
                      </a:lnTo>
                      <a:cubicBezTo>
                        <a:pt x="175579" y="679891"/>
                        <a:pt x="135552" y="669814"/>
                        <a:pt x="122366" y="640886"/>
                      </a:cubicBezTo>
                      <a:cubicBezTo>
                        <a:pt x="116659" y="628368"/>
                        <a:pt x="116914" y="614371"/>
                        <a:pt x="122875" y="601528"/>
                      </a:cubicBezTo>
                      <a:lnTo>
                        <a:pt x="83777" y="610120"/>
                      </a:lnTo>
                      <a:cubicBezTo>
                        <a:pt x="44933" y="618656"/>
                        <a:pt x="7912" y="600405"/>
                        <a:pt x="1088" y="569355"/>
                      </a:cubicBezTo>
                      <a:cubicBezTo>
                        <a:pt x="-618" y="561593"/>
                        <a:pt x="-275" y="553765"/>
                        <a:pt x="1806" y="546257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5" name="円/楕円 6"/>
                <p:cNvSpPr/>
                <p:nvPr/>
              </p:nvSpPr>
              <p:spPr>
                <a:xfrm>
                  <a:off x="6017872" y="3398190"/>
                  <a:ext cx="119033" cy="2409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4639" h="49838">
                      <a:moveTo>
                        <a:pt x="142019" y="0"/>
                      </a:moveTo>
                      <a:cubicBezTo>
                        <a:pt x="216270" y="0"/>
                        <a:pt x="277580" y="21397"/>
                        <a:pt x="284639" y="49838"/>
                      </a:cubicBezTo>
                      <a:cubicBezTo>
                        <a:pt x="256937" y="31527"/>
                        <a:pt x="203020" y="19975"/>
                        <a:pt x="141183" y="19975"/>
                      </a:cubicBezTo>
                      <a:cubicBezTo>
                        <a:pt x="80927" y="19975"/>
                        <a:pt x="28190" y="30944"/>
                        <a:pt x="0" y="48690"/>
                      </a:cubicBezTo>
                      <a:cubicBezTo>
                        <a:pt x="8436" y="20714"/>
                        <a:pt x="68964" y="0"/>
                        <a:pt x="142019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41" name="グループ化 940"/>
              <p:cNvGrpSpPr/>
              <p:nvPr/>
            </p:nvGrpSpPr>
            <p:grpSpPr>
              <a:xfrm flipH="1">
                <a:off x="6710086" y="5120662"/>
                <a:ext cx="237116" cy="531542"/>
                <a:chOff x="6609047" y="2052592"/>
                <a:chExt cx="452402" cy="1014149"/>
              </a:xfrm>
            </p:grpSpPr>
            <p:sp>
              <p:nvSpPr>
                <p:cNvPr id="942" name="台形 941"/>
                <p:cNvSpPr/>
                <p:nvPr/>
              </p:nvSpPr>
              <p:spPr>
                <a:xfrm rot="20759838">
                  <a:off x="6609047" y="2052592"/>
                  <a:ext cx="314324" cy="158511"/>
                </a:xfrm>
                <a:prstGeom prst="trapezoid">
                  <a:avLst>
                    <a:gd name="adj" fmla="val 13602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943" name="片側の 2 つの角を丸めた四角形 942"/>
                <p:cNvSpPr/>
                <p:nvPr/>
              </p:nvSpPr>
              <p:spPr>
                <a:xfrm rot="9943817">
                  <a:off x="6720346" y="2178212"/>
                  <a:ext cx="341103" cy="88852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33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grpSp>
          <p:nvGrpSpPr>
            <p:cNvPr id="934" name="グループ化 933"/>
            <p:cNvGrpSpPr/>
            <p:nvPr/>
          </p:nvGrpSpPr>
          <p:grpSpPr>
            <a:xfrm>
              <a:off x="5917845" y="4940777"/>
              <a:ext cx="268900" cy="70387"/>
              <a:chOff x="6392327" y="4996299"/>
              <a:chExt cx="346790" cy="130475"/>
            </a:xfrm>
          </p:grpSpPr>
          <p:sp>
            <p:nvSpPr>
              <p:cNvPr id="935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36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80" name="グループ化 979"/>
          <p:cNvGrpSpPr/>
          <p:nvPr/>
        </p:nvGrpSpPr>
        <p:grpSpPr>
          <a:xfrm>
            <a:off x="2463433" y="4989532"/>
            <a:ext cx="1191109" cy="1317794"/>
            <a:chOff x="6639514" y="4345105"/>
            <a:chExt cx="1191109" cy="1317794"/>
          </a:xfrm>
        </p:grpSpPr>
        <p:grpSp>
          <p:nvGrpSpPr>
            <p:cNvPr id="981" name="グループ化 980"/>
            <p:cNvGrpSpPr/>
            <p:nvPr/>
          </p:nvGrpSpPr>
          <p:grpSpPr>
            <a:xfrm>
              <a:off x="6867614" y="4345105"/>
              <a:ext cx="719603" cy="1317794"/>
              <a:chOff x="7122532" y="4698583"/>
              <a:chExt cx="719603" cy="1317794"/>
            </a:xfrm>
          </p:grpSpPr>
          <p:sp>
            <p:nvSpPr>
              <p:cNvPr id="997" name="フローチャート: 論理積ゲート 213"/>
              <p:cNvSpPr/>
              <p:nvPr/>
            </p:nvSpPr>
            <p:spPr>
              <a:xfrm rot="16200000">
                <a:off x="7139222" y="4698583"/>
                <a:ext cx="690174" cy="690174"/>
              </a:xfrm>
              <a:prstGeom prst="flowChartDelay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8" name="片側の 2 つの角を丸めた四角形 997"/>
              <p:cNvSpPr/>
              <p:nvPr/>
            </p:nvSpPr>
            <p:spPr>
              <a:xfrm rot="10800000">
                <a:off x="7412342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9" name="円/楕円 689"/>
              <p:cNvSpPr/>
              <p:nvPr/>
            </p:nvSpPr>
            <p:spPr>
              <a:xfrm rot="20700000">
                <a:off x="7122532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0" name="円/楕円 690"/>
              <p:cNvSpPr/>
              <p:nvPr/>
            </p:nvSpPr>
            <p:spPr>
              <a:xfrm rot="900000" flipH="1">
                <a:off x="7667200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1" name="円/楕円 691"/>
              <p:cNvSpPr/>
              <p:nvPr/>
            </p:nvSpPr>
            <p:spPr>
              <a:xfrm>
                <a:off x="7192811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2" name="月 1001"/>
              <p:cNvSpPr/>
              <p:nvPr/>
            </p:nvSpPr>
            <p:spPr>
              <a:xfrm rot="5400000">
                <a:off x="7305019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3" name="月 1002"/>
              <p:cNvSpPr/>
              <p:nvPr/>
            </p:nvSpPr>
            <p:spPr>
              <a:xfrm rot="5400000">
                <a:off x="7595532" y="4876262"/>
                <a:ext cx="45719" cy="165125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4" name="円/楕円 702"/>
              <p:cNvSpPr/>
              <p:nvPr/>
            </p:nvSpPr>
            <p:spPr>
              <a:xfrm>
                <a:off x="7301731" y="5076108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5" name="円/楕円 703"/>
              <p:cNvSpPr/>
              <p:nvPr/>
            </p:nvSpPr>
            <p:spPr>
              <a:xfrm>
                <a:off x="7582718" y="5076108"/>
                <a:ext cx="69057" cy="10198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6" name="円/楕円 632"/>
              <p:cNvSpPr/>
              <p:nvPr/>
            </p:nvSpPr>
            <p:spPr>
              <a:xfrm>
                <a:off x="7437959" y="5219407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7" name="片側の 2 つの角を丸めた四角形 1006"/>
              <p:cNvSpPr/>
              <p:nvPr/>
            </p:nvSpPr>
            <p:spPr>
              <a:xfrm>
                <a:off x="720177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8" name="フリーフォーム 1007"/>
              <p:cNvSpPr/>
              <p:nvPr/>
            </p:nvSpPr>
            <p:spPr>
              <a:xfrm>
                <a:off x="718081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09" name="直角三角形 1008"/>
              <p:cNvSpPr/>
              <p:nvPr/>
            </p:nvSpPr>
            <p:spPr>
              <a:xfrm rot="5400000">
                <a:off x="7317605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0" name="直角三角形 1009"/>
              <p:cNvSpPr/>
              <p:nvPr/>
            </p:nvSpPr>
            <p:spPr>
              <a:xfrm rot="16200000" flipH="1">
                <a:off x="7482342" y="5481430"/>
                <a:ext cx="166542" cy="149231"/>
              </a:xfrm>
              <a:prstGeom prst="rtTriangle">
                <a:avLst/>
              </a:pr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>
              <a:off x="6639514" y="4835767"/>
              <a:ext cx="277371" cy="317242"/>
              <a:chOff x="6027556" y="4835767"/>
              <a:chExt cx="277371" cy="317242"/>
            </a:xfrm>
          </p:grpSpPr>
          <p:sp>
            <p:nvSpPr>
              <p:cNvPr id="995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6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3" name="グループ化 982"/>
            <p:cNvGrpSpPr/>
            <p:nvPr/>
          </p:nvGrpSpPr>
          <p:grpSpPr>
            <a:xfrm>
              <a:off x="6774502" y="5120661"/>
              <a:ext cx="237116" cy="531542"/>
              <a:chOff x="6162544" y="5120661"/>
              <a:chExt cx="237116" cy="531542"/>
            </a:xfrm>
          </p:grpSpPr>
          <p:sp>
            <p:nvSpPr>
              <p:cNvPr id="993" name="台形 992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4" name="片側の 2 つの角を丸めた四角形 993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4" name="グループ化 983"/>
            <p:cNvGrpSpPr/>
            <p:nvPr/>
          </p:nvGrpSpPr>
          <p:grpSpPr>
            <a:xfrm rot="19882629" flipH="1">
              <a:off x="7553252" y="4835766"/>
              <a:ext cx="277371" cy="317242"/>
              <a:chOff x="5910605" y="3213755"/>
              <a:chExt cx="292197" cy="334199"/>
            </a:xfrm>
          </p:grpSpPr>
          <p:sp>
            <p:nvSpPr>
              <p:cNvPr id="991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2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985" name="グループ化 984"/>
            <p:cNvGrpSpPr/>
            <p:nvPr/>
          </p:nvGrpSpPr>
          <p:grpSpPr>
            <a:xfrm flipH="1">
              <a:off x="7458519" y="5120661"/>
              <a:ext cx="237116" cy="531542"/>
              <a:chOff x="6609047" y="2052592"/>
              <a:chExt cx="452402" cy="1014149"/>
            </a:xfrm>
          </p:grpSpPr>
          <p:sp>
            <p:nvSpPr>
              <p:cNvPr id="989" name="台形 988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0" name="片側の 2 つの角を丸めた四角形 989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86" name="グループ化 985"/>
            <p:cNvGrpSpPr/>
            <p:nvPr/>
          </p:nvGrpSpPr>
          <p:grpSpPr>
            <a:xfrm>
              <a:off x="7095301" y="4940777"/>
              <a:ext cx="268900" cy="70387"/>
              <a:chOff x="6392327" y="4996299"/>
              <a:chExt cx="346790" cy="130475"/>
            </a:xfrm>
          </p:grpSpPr>
          <p:sp>
            <p:nvSpPr>
              <p:cNvPr id="987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88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11" name="グループ化 1010"/>
          <p:cNvGrpSpPr/>
          <p:nvPr/>
        </p:nvGrpSpPr>
        <p:grpSpPr>
          <a:xfrm>
            <a:off x="4353870" y="4974070"/>
            <a:ext cx="1175722" cy="1325799"/>
            <a:chOff x="7844191" y="4337100"/>
            <a:chExt cx="1175722" cy="1325799"/>
          </a:xfrm>
        </p:grpSpPr>
        <p:grpSp>
          <p:nvGrpSpPr>
            <p:cNvPr id="1012" name="グループ化 1011"/>
            <p:cNvGrpSpPr/>
            <p:nvPr/>
          </p:nvGrpSpPr>
          <p:grpSpPr>
            <a:xfrm>
              <a:off x="8078541" y="4337100"/>
              <a:ext cx="731898" cy="1325799"/>
              <a:chOff x="8078541" y="4690578"/>
              <a:chExt cx="731898" cy="1325799"/>
            </a:xfrm>
          </p:grpSpPr>
          <p:sp>
            <p:nvSpPr>
              <p:cNvPr id="1028" name="フリーフォーム 1027"/>
              <p:cNvSpPr/>
              <p:nvPr/>
            </p:nvSpPr>
            <p:spPr>
              <a:xfrm>
                <a:off x="8078541" y="4690578"/>
                <a:ext cx="731898" cy="986617"/>
              </a:xfrm>
              <a:custGeom>
                <a:avLst/>
                <a:gdLst>
                  <a:gd name="connsiteX0" fmla="*/ 425446 w 850891"/>
                  <a:gd name="connsiteY0" fmla="*/ 0 h 1027118"/>
                  <a:gd name="connsiteX1" fmla="*/ 726282 w 850891"/>
                  <a:gd name="connsiteY1" fmla="*/ 124610 h 1027118"/>
                  <a:gd name="connsiteX2" fmla="*/ 726281 w 850891"/>
                  <a:gd name="connsiteY2" fmla="*/ 124610 h 1027118"/>
                  <a:gd name="connsiteX3" fmla="*/ 726281 w 850891"/>
                  <a:gd name="connsiteY3" fmla="*/ 726283 h 1027118"/>
                  <a:gd name="connsiteX4" fmla="*/ 425446 w 850891"/>
                  <a:gd name="connsiteY4" fmla="*/ 1027118 h 1027118"/>
                  <a:gd name="connsiteX5" fmla="*/ 124609 w 850891"/>
                  <a:gd name="connsiteY5" fmla="*/ 726282 h 1027118"/>
                  <a:gd name="connsiteX6" fmla="*/ 124609 w 850891"/>
                  <a:gd name="connsiteY6" fmla="*/ 124610 h 1027118"/>
                  <a:gd name="connsiteX7" fmla="*/ 425446 w 850891"/>
                  <a:gd name="connsiteY7" fmla="*/ 0 h 1027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50891" h="1027118">
                    <a:moveTo>
                      <a:pt x="425446" y="0"/>
                    </a:moveTo>
                    <a:cubicBezTo>
                      <a:pt x="534327" y="0"/>
                      <a:pt x="643208" y="41537"/>
                      <a:pt x="726282" y="124610"/>
                    </a:cubicBezTo>
                    <a:lnTo>
                      <a:pt x="726281" y="124610"/>
                    </a:lnTo>
                    <a:cubicBezTo>
                      <a:pt x="892428" y="290757"/>
                      <a:pt x="892428" y="560136"/>
                      <a:pt x="726281" y="726283"/>
                    </a:cubicBezTo>
                    <a:lnTo>
                      <a:pt x="425446" y="1027118"/>
                    </a:lnTo>
                    <a:lnTo>
                      <a:pt x="124609" y="726282"/>
                    </a:lnTo>
                    <a:cubicBezTo>
                      <a:pt x="-41537" y="560135"/>
                      <a:pt x="-41537" y="290757"/>
                      <a:pt x="124609" y="124610"/>
                    </a:cubicBezTo>
                    <a:cubicBezTo>
                      <a:pt x="207683" y="41537"/>
                      <a:pt x="316565" y="0"/>
                      <a:pt x="425446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9" name="片側の 2 つの角を丸めた四角形 1028"/>
              <p:cNvSpPr/>
              <p:nvPr/>
            </p:nvSpPr>
            <p:spPr>
              <a:xfrm rot="10800000">
                <a:off x="8370285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0" name="円/楕円 238"/>
              <p:cNvSpPr/>
              <p:nvPr/>
            </p:nvSpPr>
            <p:spPr>
              <a:xfrm>
                <a:off x="8150754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1" name="フリーフォーム 1030"/>
              <p:cNvSpPr/>
              <p:nvPr/>
            </p:nvSpPr>
            <p:spPr>
              <a:xfrm>
                <a:off x="8155267" y="4874987"/>
                <a:ext cx="574531" cy="154607"/>
              </a:xfrm>
              <a:custGeom>
                <a:avLst/>
                <a:gdLst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287487 w 574531"/>
                  <a:gd name="connsiteY28" fmla="*/ 0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28" fmla="*/ 378927 w 574531"/>
                  <a:gd name="connsiteY28" fmla="*/ 5462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27" fmla="*/ 33617 w 574531"/>
                  <a:gd name="connsiteY27" fmla="*/ 37116 h 142237"/>
                  <a:gd name="connsiteX0" fmla="*/ 287487 w 574531"/>
                  <a:gd name="connsiteY0" fmla="*/ 0 h 142237"/>
                  <a:gd name="connsiteX1" fmla="*/ 541357 w 574531"/>
                  <a:gd name="connsiteY1" fmla="*/ 37116 h 142237"/>
                  <a:gd name="connsiteX2" fmla="*/ 565729 w 574531"/>
                  <a:gd name="connsiteY2" fmla="*/ 49875 h 142237"/>
                  <a:gd name="connsiteX3" fmla="*/ 574531 w 574531"/>
                  <a:gd name="connsiteY3" fmla="*/ 142237 h 142237"/>
                  <a:gd name="connsiteX4" fmla="*/ 507831 w 574531"/>
                  <a:gd name="connsiteY4" fmla="*/ 105999 h 142237"/>
                  <a:gd name="connsiteX5" fmla="*/ 499725 w 574531"/>
                  <a:gd name="connsiteY5" fmla="*/ 90229 h 142237"/>
                  <a:gd name="connsiteX6" fmla="*/ 504681 w 574531"/>
                  <a:gd name="connsiteY6" fmla="*/ 142237 h 142237"/>
                  <a:gd name="connsiteX7" fmla="*/ 437981 w 574531"/>
                  <a:gd name="connsiteY7" fmla="*/ 105999 h 142237"/>
                  <a:gd name="connsiteX8" fmla="*/ 429875 w 574531"/>
                  <a:gd name="connsiteY8" fmla="*/ 90229 h 142237"/>
                  <a:gd name="connsiteX9" fmla="*/ 434831 w 574531"/>
                  <a:gd name="connsiteY9" fmla="*/ 142237 h 142237"/>
                  <a:gd name="connsiteX10" fmla="*/ 368131 w 574531"/>
                  <a:gd name="connsiteY10" fmla="*/ 105999 h 142237"/>
                  <a:gd name="connsiteX11" fmla="*/ 360025 w 574531"/>
                  <a:gd name="connsiteY11" fmla="*/ 90229 h 142237"/>
                  <a:gd name="connsiteX12" fmla="*/ 364981 w 574531"/>
                  <a:gd name="connsiteY12" fmla="*/ 142237 h 142237"/>
                  <a:gd name="connsiteX13" fmla="*/ 298281 w 574531"/>
                  <a:gd name="connsiteY13" fmla="*/ 105999 h 142237"/>
                  <a:gd name="connsiteX14" fmla="*/ 294073 w 574531"/>
                  <a:gd name="connsiteY14" fmla="*/ 97812 h 142237"/>
                  <a:gd name="connsiteX15" fmla="*/ 298306 w 574531"/>
                  <a:gd name="connsiteY15" fmla="*/ 142237 h 142237"/>
                  <a:gd name="connsiteX16" fmla="*/ 231606 w 574531"/>
                  <a:gd name="connsiteY16" fmla="*/ 105999 h 142237"/>
                  <a:gd name="connsiteX17" fmla="*/ 223500 w 574531"/>
                  <a:gd name="connsiteY17" fmla="*/ 90229 h 142237"/>
                  <a:gd name="connsiteX18" fmla="*/ 228456 w 574531"/>
                  <a:gd name="connsiteY18" fmla="*/ 142237 h 142237"/>
                  <a:gd name="connsiteX19" fmla="*/ 161756 w 574531"/>
                  <a:gd name="connsiteY19" fmla="*/ 105999 h 142237"/>
                  <a:gd name="connsiteX20" fmla="*/ 153650 w 574531"/>
                  <a:gd name="connsiteY20" fmla="*/ 90229 h 142237"/>
                  <a:gd name="connsiteX21" fmla="*/ 158606 w 574531"/>
                  <a:gd name="connsiteY21" fmla="*/ 142237 h 142237"/>
                  <a:gd name="connsiteX22" fmla="*/ 91906 w 574531"/>
                  <a:gd name="connsiteY22" fmla="*/ 105999 h 142237"/>
                  <a:gd name="connsiteX23" fmla="*/ 83800 w 574531"/>
                  <a:gd name="connsiteY23" fmla="*/ 90229 h 142237"/>
                  <a:gd name="connsiteX24" fmla="*/ 88756 w 574531"/>
                  <a:gd name="connsiteY24" fmla="*/ 142237 h 142237"/>
                  <a:gd name="connsiteX25" fmla="*/ 1841 w 574531"/>
                  <a:gd name="connsiteY25" fmla="*/ 66672 h 142237"/>
                  <a:gd name="connsiteX26" fmla="*/ 0 w 574531"/>
                  <a:gd name="connsiteY26" fmla="*/ 54715 h 142237"/>
                  <a:gd name="connsiteX0" fmla="*/ 541357 w 574531"/>
                  <a:gd name="connsiteY0" fmla="*/ 0 h 105121"/>
                  <a:gd name="connsiteX1" fmla="*/ 565729 w 574531"/>
                  <a:gd name="connsiteY1" fmla="*/ 12759 h 105121"/>
                  <a:gd name="connsiteX2" fmla="*/ 574531 w 574531"/>
                  <a:gd name="connsiteY2" fmla="*/ 105121 h 105121"/>
                  <a:gd name="connsiteX3" fmla="*/ 507831 w 574531"/>
                  <a:gd name="connsiteY3" fmla="*/ 68883 h 105121"/>
                  <a:gd name="connsiteX4" fmla="*/ 499725 w 574531"/>
                  <a:gd name="connsiteY4" fmla="*/ 53113 h 105121"/>
                  <a:gd name="connsiteX5" fmla="*/ 504681 w 574531"/>
                  <a:gd name="connsiteY5" fmla="*/ 105121 h 105121"/>
                  <a:gd name="connsiteX6" fmla="*/ 437981 w 574531"/>
                  <a:gd name="connsiteY6" fmla="*/ 68883 h 105121"/>
                  <a:gd name="connsiteX7" fmla="*/ 429875 w 574531"/>
                  <a:gd name="connsiteY7" fmla="*/ 53113 h 105121"/>
                  <a:gd name="connsiteX8" fmla="*/ 434831 w 574531"/>
                  <a:gd name="connsiteY8" fmla="*/ 105121 h 105121"/>
                  <a:gd name="connsiteX9" fmla="*/ 368131 w 574531"/>
                  <a:gd name="connsiteY9" fmla="*/ 68883 h 105121"/>
                  <a:gd name="connsiteX10" fmla="*/ 360025 w 574531"/>
                  <a:gd name="connsiteY10" fmla="*/ 53113 h 105121"/>
                  <a:gd name="connsiteX11" fmla="*/ 364981 w 574531"/>
                  <a:gd name="connsiteY11" fmla="*/ 105121 h 105121"/>
                  <a:gd name="connsiteX12" fmla="*/ 298281 w 574531"/>
                  <a:gd name="connsiteY12" fmla="*/ 68883 h 105121"/>
                  <a:gd name="connsiteX13" fmla="*/ 294073 w 574531"/>
                  <a:gd name="connsiteY13" fmla="*/ 60696 h 105121"/>
                  <a:gd name="connsiteX14" fmla="*/ 298306 w 574531"/>
                  <a:gd name="connsiteY14" fmla="*/ 105121 h 105121"/>
                  <a:gd name="connsiteX15" fmla="*/ 231606 w 574531"/>
                  <a:gd name="connsiteY15" fmla="*/ 68883 h 105121"/>
                  <a:gd name="connsiteX16" fmla="*/ 223500 w 574531"/>
                  <a:gd name="connsiteY16" fmla="*/ 53113 h 105121"/>
                  <a:gd name="connsiteX17" fmla="*/ 228456 w 574531"/>
                  <a:gd name="connsiteY17" fmla="*/ 105121 h 105121"/>
                  <a:gd name="connsiteX18" fmla="*/ 161756 w 574531"/>
                  <a:gd name="connsiteY18" fmla="*/ 68883 h 105121"/>
                  <a:gd name="connsiteX19" fmla="*/ 153650 w 574531"/>
                  <a:gd name="connsiteY19" fmla="*/ 53113 h 105121"/>
                  <a:gd name="connsiteX20" fmla="*/ 158606 w 574531"/>
                  <a:gd name="connsiteY20" fmla="*/ 105121 h 105121"/>
                  <a:gd name="connsiteX21" fmla="*/ 91906 w 574531"/>
                  <a:gd name="connsiteY21" fmla="*/ 68883 h 105121"/>
                  <a:gd name="connsiteX22" fmla="*/ 83800 w 574531"/>
                  <a:gd name="connsiteY22" fmla="*/ 53113 h 105121"/>
                  <a:gd name="connsiteX23" fmla="*/ 88756 w 574531"/>
                  <a:gd name="connsiteY23" fmla="*/ 105121 h 105121"/>
                  <a:gd name="connsiteX24" fmla="*/ 1841 w 574531"/>
                  <a:gd name="connsiteY24" fmla="*/ 29556 h 105121"/>
                  <a:gd name="connsiteX25" fmla="*/ 0 w 574531"/>
                  <a:gd name="connsiteY25" fmla="*/ 17599 h 105121"/>
                  <a:gd name="connsiteX0" fmla="*/ 565729 w 574531"/>
                  <a:gd name="connsiteY0" fmla="*/ 0 h 92362"/>
                  <a:gd name="connsiteX1" fmla="*/ 574531 w 574531"/>
                  <a:gd name="connsiteY1" fmla="*/ 92362 h 92362"/>
                  <a:gd name="connsiteX2" fmla="*/ 507831 w 574531"/>
                  <a:gd name="connsiteY2" fmla="*/ 56124 h 92362"/>
                  <a:gd name="connsiteX3" fmla="*/ 499725 w 574531"/>
                  <a:gd name="connsiteY3" fmla="*/ 40354 h 92362"/>
                  <a:gd name="connsiteX4" fmla="*/ 504681 w 574531"/>
                  <a:gd name="connsiteY4" fmla="*/ 92362 h 92362"/>
                  <a:gd name="connsiteX5" fmla="*/ 437981 w 574531"/>
                  <a:gd name="connsiteY5" fmla="*/ 56124 h 92362"/>
                  <a:gd name="connsiteX6" fmla="*/ 429875 w 574531"/>
                  <a:gd name="connsiteY6" fmla="*/ 40354 h 92362"/>
                  <a:gd name="connsiteX7" fmla="*/ 434831 w 574531"/>
                  <a:gd name="connsiteY7" fmla="*/ 92362 h 92362"/>
                  <a:gd name="connsiteX8" fmla="*/ 368131 w 574531"/>
                  <a:gd name="connsiteY8" fmla="*/ 56124 h 92362"/>
                  <a:gd name="connsiteX9" fmla="*/ 360025 w 574531"/>
                  <a:gd name="connsiteY9" fmla="*/ 40354 h 92362"/>
                  <a:gd name="connsiteX10" fmla="*/ 364981 w 574531"/>
                  <a:gd name="connsiteY10" fmla="*/ 92362 h 92362"/>
                  <a:gd name="connsiteX11" fmla="*/ 298281 w 574531"/>
                  <a:gd name="connsiteY11" fmla="*/ 56124 h 92362"/>
                  <a:gd name="connsiteX12" fmla="*/ 294073 w 574531"/>
                  <a:gd name="connsiteY12" fmla="*/ 47937 h 92362"/>
                  <a:gd name="connsiteX13" fmla="*/ 298306 w 574531"/>
                  <a:gd name="connsiteY13" fmla="*/ 92362 h 92362"/>
                  <a:gd name="connsiteX14" fmla="*/ 231606 w 574531"/>
                  <a:gd name="connsiteY14" fmla="*/ 56124 h 92362"/>
                  <a:gd name="connsiteX15" fmla="*/ 223500 w 574531"/>
                  <a:gd name="connsiteY15" fmla="*/ 40354 h 92362"/>
                  <a:gd name="connsiteX16" fmla="*/ 228456 w 574531"/>
                  <a:gd name="connsiteY16" fmla="*/ 92362 h 92362"/>
                  <a:gd name="connsiteX17" fmla="*/ 161756 w 574531"/>
                  <a:gd name="connsiteY17" fmla="*/ 56124 h 92362"/>
                  <a:gd name="connsiteX18" fmla="*/ 153650 w 574531"/>
                  <a:gd name="connsiteY18" fmla="*/ 40354 h 92362"/>
                  <a:gd name="connsiteX19" fmla="*/ 158606 w 574531"/>
                  <a:gd name="connsiteY19" fmla="*/ 92362 h 92362"/>
                  <a:gd name="connsiteX20" fmla="*/ 91906 w 574531"/>
                  <a:gd name="connsiteY20" fmla="*/ 56124 h 92362"/>
                  <a:gd name="connsiteX21" fmla="*/ 83800 w 574531"/>
                  <a:gd name="connsiteY21" fmla="*/ 40354 h 92362"/>
                  <a:gd name="connsiteX22" fmla="*/ 88756 w 574531"/>
                  <a:gd name="connsiteY22" fmla="*/ 92362 h 92362"/>
                  <a:gd name="connsiteX23" fmla="*/ 1841 w 574531"/>
                  <a:gd name="connsiteY23" fmla="*/ 16797 h 92362"/>
                  <a:gd name="connsiteX24" fmla="*/ 0 w 574531"/>
                  <a:gd name="connsiteY24" fmla="*/ 4840 h 92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574531" h="92362">
                    <a:moveTo>
                      <a:pt x="565729" y="0"/>
                    </a:moveTo>
                    <a:lnTo>
                      <a:pt x="574531" y="92362"/>
                    </a:lnTo>
                    <a:cubicBezTo>
                      <a:pt x="548483" y="92362"/>
                      <a:pt x="524901" y="78514"/>
                      <a:pt x="507831" y="56124"/>
                    </a:cubicBezTo>
                    <a:lnTo>
                      <a:pt x="499725" y="40354"/>
                    </a:lnTo>
                    <a:lnTo>
                      <a:pt x="504681" y="92362"/>
                    </a:lnTo>
                    <a:cubicBezTo>
                      <a:pt x="478633" y="92362"/>
                      <a:pt x="455051" y="78514"/>
                      <a:pt x="437981" y="56124"/>
                    </a:cubicBezTo>
                    <a:lnTo>
                      <a:pt x="429875" y="40354"/>
                    </a:lnTo>
                    <a:lnTo>
                      <a:pt x="434831" y="92362"/>
                    </a:lnTo>
                    <a:cubicBezTo>
                      <a:pt x="408783" y="92362"/>
                      <a:pt x="385201" y="78514"/>
                      <a:pt x="368131" y="56124"/>
                    </a:cubicBezTo>
                    <a:lnTo>
                      <a:pt x="360025" y="40354"/>
                    </a:lnTo>
                    <a:lnTo>
                      <a:pt x="364981" y="92362"/>
                    </a:lnTo>
                    <a:cubicBezTo>
                      <a:pt x="338933" y="92362"/>
                      <a:pt x="315351" y="78514"/>
                      <a:pt x="298281" y="56124"/>
                    </a:cubicBezTo>
                    <a:lnTo>
                      <a:pt x="294073" y="47937"/>
                    </a:lnTo>
                    <a:lnTo>
                      <a:pt x="298306" y="92362"/>
                    </a:lnTo>
                    <a:cubicBezTo>
                      <a:pt x="272258" y="92362"/>
                      <a:pt x="248676" y="78514"/>
                      <a:pt x="231606" y="56124"/>
                    </a:cubicBezTo>
                    <a:lnTo>
                      <a:pt x="223500" y="40354"/>
                    </a:lnTo>
                    <a:lnTo>
                      <a:pt x="228456" y="92362"/>
                    </a:lnTo>
                    <a:cubicBezTo>
                      <a:pt x="202408" y="92362"/>
                      <a:pt x="178826" y="78514"/>
                      <a:pt x="161756" y="56124"/>
                    </a:cubicBezTo>
                    <a:lnTo>
                      <a:pt x="153650" y="40354"/>
                    </a:lnTo>
                    <a:lnTo>
                      <a:pt x="158606" y="92362"/>
                    </a:lnTo>
                    <a:cubicBezTo>
                      <a:pt x="132558" y="92362"/>
                      <a:pt x="108976" y="78514"/>
                      <a:pt x="91906" y="56124"/>
                    </a:cubicBezTo>
                    <a:lnTo>
                      <a:pt x="83800" y="40354"/>
                    </a:lnTo>
                    <a:lnTo>
                      <a:pt x="88756" y="92362"/>
                    </a:lnTo>
                    <a:cubicBezTo>
                      <a:pt x="49684" y="92362"/>
                      <a:pt x="16161" y="61204"/>
                      <a:pt x="1841" y="16797"/>
                    </a:cubicBezTo>
                    <a:lnTo>
                      <a:pt x="0" y="4840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2" name="角丸四角形 1031"/>
              <p:cNvSpPr/>
              <p:nvPr/>
            </p:nvSpPr>
            <p:spPr>
              <a:xfrm>
                <a:off x="8220739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3" name="円/楕円 727"/>
              <p:cNvSpPr/>
              <p:nvPr/>
            </p:nvSpPr>
            <p:spPr>
              <a:xfrm>
                <a:off x="8242715" y="508229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4" name="角丸四角形 1033"/>
              <p:cNvSpPr/>
              <p:nvPr/>
            </p:nvSpPr>
            <p:spPr>
              <a:xfrm>
                <a:off x="8558877" y="5017242"/>
                <a:ext cx="119061" cy="144988"/>
              </a:xfrm>
              <a:prstGeom prst="roundRect">
                <a:avLst>
                  <a:gd name="adj" fmla="val 50000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5" name="円/楕円 729"/>
              <p:cNvSpPr/>
              <p:nvPr/>
            </p:nvSpPr>
            <p:spPr>
              <a:xfrm>
                <a:off x="8580853" y="5082296"/>
                <a:ext cx="75108" cy="75108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6" name="月 1035"/>
              <p:cNvSpPr/>
              <p:nvPr/>
            </p:nvSpPr>
            <p:spPr>
              <a:xfrm rot="16200000">
                <a:off x="8430434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7" name="片側の 2 つの角を丸めた四角形 1036"/>
              <p:cNvSpPr/>
              <p:nvPr/>
            </p:nvSpPr>
            <p:spPr>
              <a:xfrm>
                <a:off x="8160627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8" name="フリーフォーム 1037"/>
              <p:cNvSpPr/>
              <p:nvPr/>
            </p:nvSpPr>
            <p:spPr>
              <a:xfrm>
                <a:off x="8139661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9" name="直角三角形 1038"/>
              <p:cNvSpPr/>
              <p:nvPr/>
            </p:nvSpPr>
            <p:spPr>
              <a:xfrm rot="5400000">
                <a:off x="8276455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0" name="直角三角形 1039"/>
              <p:cNvSpPr/>
              <p:nvPr/>
            </p:nvSpPr>
            <p:spPr>
              <a:xfrm rot="16200000" flipH="1">
                <a:off x="8441192" y="5481430"/>
                <a:ext cx="166542" cy="149231"/>
              </a:xfrm>
              <a:prstGeom prst="rtTriangle">
                <a:avLst/>
              </a:pr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3" name="グループ化 1012"/>
            <p:cNvGrpSpPr/>
            <p:nvPr/>
          </p:nvGrpSpPr>
          <p:grpSpPr>
            <a:xfrm>
              <a:off x="7844191" y="4835767"/>
              <a:ext cx="277371" cy="317242"/>
              <a:chOff x="6027556" y="4835767"/>
              <a:chExt cx="277371" cy="317242"/>
            </a:xfrm>
          </p:grpSpPr>
          <p:sp>
            <p:nvSpPr>
              <p:cNvPr id="1026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7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4" name="グループ化 1013"/>
            <p:cNvGrpSpPr/>
            <p:nvPr/>
          </p:nvGrpSpPr>
          <p:grpSpPr>
            <a:xfrm>
              <a:off x="7979179" y="5120661"/>
              <a:ext cx="237116" cy="531542"/>
              <a:chOff x="6162544" y="5120661"/>
              <a:chExt cx="237116" cy="531542"/>
            </a:xfrm>
          </p:grpSpPr>
          <p:sp>
            <p:nvSpPr>
              <p:cNvPr id="1024" name="台形 1023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5" name="片側の 2 つの角を丸めた四角形 1024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5" name="グループ化 1014"/>
            <p:cNvGrpSpPr/>
            <p:nvPr/>
          </p:nvGrpSpPr>
          <p:grpSpPr>
            <a:xfrm rot="19882629" flipH="1">
              <a:off x="8742542" y="4835766"/>
              <a:ext cx="277371" cy="317242"/>
              <a:chOff x="5910605" y="3213755"/>
              <a:chExt cx="292197" cy="334199"/>
            </a:xfrm>
          </p:grpSpPr>
          <p:sp>
            <p:nvSpPr>
              <p:cNvPr id="1022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3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16" name="グループ化 1015"/>
            <p:cNvGrpSpPr/>
            <p:nvPr/>
          </p:nvGrpSpPr>
          <p:grpSpPr>
            <a:xfrm flipH="1">
              <a:off x="8647809" y="5120661"/>
              <a:ext cx="237116" cy="531542"/>
              <a:chOff x="6609047" y="2052592"/>
              <a:chExt cx="452402" cy="1014149"/>
            </a:xfrm>
          </p:grpSpPr>
          <p:sp>
            <p:nvSpPr>
              <p:cNvPr id="1020" name="台形 1019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21" name="片側の 2 つの角を丸めた四角形 1020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ysClr val="windowText" lastClr="000000">
                  <a:lumMod val="65000"/>
                  <a:lumOff val="3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17" name="グループ化 1016"/>
            <p:cNvGrpSpPr/>
            <p:nvPr/>
          </p:nvGrpSpPr>
          <p:grpSpPr>
            <a:xfrm>
              <a:off x="8303468" y="4940777"/>
              <a:ext cx="268900" cy="70387"/>
              <a:chOff x="6392327" y="4996299"/>
              <a:chExt cx="346790" cy="130475"/>
            </a:xfrm>
          </p:grpSpPr>
          <p:sp>
            <p:nvSpPr>
              <p:cNvPr id="1018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9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41" name="グループ化 1040"/>
          <p:cNvGrpSpPr/>
          <p:nvPr/>
        </p:nvGrpSpPr>
        <p:grpSpPr>
          <a:xfrm>
            <a:off x="6255033" y="4982401"/>
            <a:ext cx="1158343" cy="1313313"/>
            <a:chOff x="8831708" y="4349586"/>
            <a:chExt cx="1158343" cy="1313313"/>
          </a:xfrm>
        </p:grpSpPr>
        <p:grpSp>
          <p:nvGrpSpPr>
            <p:cNvPr id="1042" name="グループ化 1041"/>
            <p:cNvGrpSpPr/>
            <p:nvPr/>
          </p:nvGrpSpPr>
          <p:grpSpPr>
            <a:xfrm>
              <a:off x="9048397" y="4349586"/>
              <a:ext cx="719603" cy="1313313"/>
              <a:chOff x="9048397" y="4703064"/>
              <a:chExt cx="719603" cy="1313313"/>
            </a:xfrm>
          </p:grpSpPr>
          <p:sp>
            <p:nvSpPr>
              <p:cNvPr id="1058" name="円/楕円 1057"/>
              <p:cNvSpPr/>
              <p:nvPr/>
            </p:nvSpPr>
            <p:spPr>
              <a:xfrm>
                <a:off x="9109079" y="4840520"/>
                <a:ext cx="596330" cy="628719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59" name="円/楕円 689"/>
              <p:cNvSpPr/>
              <p:nvPr/>
            </p:nvSpPr>
            <p:spPr>
              <a:xfrm rot="20700000">
                <a:off x="9048397" y="5036229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0" name="円/楕円 690"/>
              <p:cNvSpPr/>
              <p:nvPr/>
            </p:nvSpPr>
            <p:spPr>
              <a:xfrm rot="900000" flipH="1">
                <a:off x="9593065" y="5036230"/>
                <a:ext cx="174935" cy="21431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1" name="円/楕円 1060"/>
              <p:cNvSpPr/>
              <p:nvPr/>
            </p:nvSpPr>
            <p:spPr>
              <a:xfrm>
                <a:off x="9077441" y="4703064"/>
                <a:ext cx="659606" cy="656783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2" name="月 1061"/>
              <p:cNvSpPr/>
              <p:nvPr/>
            </p:nvSpPr>
            <p:spPr>
              <a:xfrm rot="900000" flipH="1">
                <a:off x="9091998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3" name="月 1062"/>
              <p:cNvSpPr/>
              <p:nvPr/>
            </p:nvSpPr>
            <p:spPr>
              <a:xfrm rot="709480" flipH="1">
                <a:off x="9128894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4" name="月 1063"/>
              <p:cNvSpPr/>
              <p:nvPr/>
            </p:nvSpPr>
            <p:spPr>
              <a:xfrm rot="462998" flipH="1">
                <a:off x="9163304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5" name="月 1064"/>
              <p:cNvSpPr/>
              <p:nvPr/>
            </p:nvSpPr>
            <p:spPr>
              <a:xfrm rot="500641" flipH="1">
                <a:off x="9203096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6" name="月 1065"/>
              <p:cNvSpPr/>
              <p:nvPr/>
            </p:nvSpPr>
            <p:spPr>
              <a:xfrm rot="310121" flipH="1">
                <a:off x="9240889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7" name="月 1066"/>
              <p:cNvSpPr/>
              <p:nvPr/>
            </p:nvSpPr>
            <p:spPr>
              <a:xfrm rot="63639" flipH="1">
                <a:off x="9276136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8" name="月 1067"/>
              <p:cNvSpPr/>
              <p:nvPr/>
            </p:nvSpPr>
            <p:spPr>
              <a:xfrm rot="20700000">
                <a:off x="9597577" y="5030320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69" name="月 1068"/>
              <p:cNvSpPr/>
              <p:nvPr/>
            </p:nvSpPr>
            <p:spPr>
              <a:xfrm rot="20890520">
                <a:off x="9560681" y="5040206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0" name="月 1069"/>
              <p:cNvSpPr/>
              <p:nvPr/>
            </p:nvSpPr>
            <p:spPr>
              <a:xfrm rot="21137002">
                <a:off x="9526271" y="504942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1" name="月 1070"/>
              <p:cNvSpPr/>
              <p:nvPr/>
            </p:nvSpPr>
            <p:spPr>
              <a:xfrm rot="21099359">
                <a:off x="9486479" y="5075965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2" name="月 1071"/>
              <p:cNvSpPr/>
              <p:nvPr/>
            </p:nvSpPr>
            <p:spPr>
              <a:xfrm rot="21289879">
                <a:off x="9448686" y="5081509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3" name="月 1072"/>
              <p:cNvSpPr/>
              <p:nvPr/>
            </p:nvSpPr>
            <p:spPr>
              <a:xfrm rot="21536361">
                <a:off x="9413439" y="5086677"/>
                <a:ext cx="134211" cy="516072"/>
              </a:xfrm>
              <a:prstGeom prst="moon">
                <a:avLst>
                  <a:gd name="adj" fmla="val 37581"/>
                </a:avLst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74" name="片側の 2 つの角を丸めた四角形 1073"/>
              <p:cNvSpPr/>
              <p:nvPr/>
            </p:nvSpPr>
            <p:spPr>
              <a:xfrm rot="10800000">
                <a:off x="9338207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5" name="円/楕円 691"/>
              <p:cNvSpPr/>
              <p:nvPr/>
            </p:nvSpPr>
            <p:spPr>
              <a:xfrm>
                <a:off x="9118676" y="4782662"/>
                <a:ext cx="579044" cy="651868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6" name="円/楕円 632"/>
              <p:cNvSpPr/>
              <p:nvPr/>
            </p:nvSpPr>
            <p:spPr>
              <a:xfrm>
                <a:off x="9363824" y="5235149"/>
                <a:ext cx="84568" cy="27721"/>
              </a:xfrm>
              <a:custGeom>
                <a:avLst/>
                <a:gdLst>
                  <a:gd name="connsiteX0" fmla="*/ 0 w 84568"/>
                  <a:gd name="connsiteY0" fmla="*/ 22860 h 45719"/>
                  <a:gd name="connsiteX1" fmla="*/ 42284 w 84568"/>
                  <a:gd name="connsiteY1" fmla="*/ 0 h 45719"/>
                  <a:gd name="connsiteX2" fmla="*/ 84568 w 84568"/>
                  <a:gd name="connsiteY2" fmla="*/ 22860 h 45719"/>
                  <a:gd name="connsiteX3" fmla="*/ 42284 w 84568"/>
                  <a:gd name="connsiteY3" fmla="*/ 45720 h 45719"/>
                  <a:gd name="connsiteX4" fmla="*/ 0 w 84568"/>
                  <a:gd name="connsiteY4" fmla="*/ 22860 h 45719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22860 h 45720"/>
                  <a:gd name="connsiteX1" fmla="*/ 42284 w 84568"/>
                  <a:gd name="connsiteY1" fmla="*/ 0 h 45720"/>
                  <a:gd name="connsiteX2" fmla="*/ 84568 w 84568"/>
                  <a:gd name="connsiteY2" fmla="*/ 22860 h 45720"/>
                  <a:gd name="connsiteX3" fmla="*/ 42284 w 84568"/>
                  <a:gd name="connsiteY3" fmla="*/ 45720 h 45720"/>
                  <a:gd name="connsiteX4" fmla="*/ 0 w 84568"/>
                  <a:gd name="connsiteY4" fmla="*/ 22860 h 45720"/>
                  <a:gd name="connsiteX0" fmla="*/ 0 w 84568"/>
                  <a:gd name="connsiteY0" fmla="*/ 4861 h 27721"/>
                  <a:gd name="connsiteX1" fmla="*/ 42284 w 84568"/>
                  <a:gd name="connsiteY1" fmla="*/ 8195 h 27721"/>
                  <a:gd name="connsiteX2" fmla="*/ 84568 w 84568"/>
                  <a:gd name="connsiteY2" fmla="*/ 4861 h 27721"/>
                  <a:gd name="connsiteX3" fmla="*/ 42284 w 84568"/>
                  <a:gd name="connsiteY3" fmla="*/ 27721 h 27721"/>
                  <a:gd name="connsiteX4" fmla="*/ 0 w 84568"/>
                  <a:gd name="connsiteY4" fmla="*/ 4861 h 27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4568" h="27721">
                    <a:moveTo>
                      <a:pt x="0" y="4861"/>
                    </a:moveTo>
                    <a:cubicBezTo>
                      <a:pt x="0" y="-7764"/>
                      <a:pt x="18931" y="8195"/>
                      <a:pt x="42284" y="8195"/>
                    </a:cubicBezTo>
                    <a:cubicBezTo>
                      <a:pt x="65637" y="8195"/>
                      <a:pt x="84568" y="-7764"/>
                      <a:pt x="84568" y="4861"/>
                    </a:cubicBezTo>
                    <a:cubicBezTo>
                      <a:pt x="84568" y="17486"/>
                      <a:pt x="65637" y="27721"/>
                      <a:pt x="42284" y="27721"/>
                    </a:cubicBezTo>
                    <a:cubicBezTo>
                      <a:pt x="18931" y="27721"/>
                      <a:pt x="0" y="17486"/>
                      <a:pt x="0" y="4861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7" name="片側の 2 つの角を丸めた四角形 1076"/>
              <p:cNvSpPr/>
              <p:nvPr/>
            </p:nvSpPr>
            <p:spPr>
              <a:xfrm>
                <a:off x="912764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8" name="フリーフォーム 1077"/>
              <p:cNvSpPr/>
              <p:nvPr/>
            </p:nvSpPr>
            <p:spPr>
              <a:xfrm>
                <a:off x="910667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79" name="直角三角形 1078"/>
              <p:cNvSpPr/>
              <p:nvPr/>
            </p:nvSpPr>
            <p:spPr>
              <a:xfrm rot="5400000">
                <a:off x="9243470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0" name="直角三角形 1079"/>
              <p:cNvSpPr/>
              <p:nvPr/>
            </p:nvSpPr>
            <p:spPr>
              <a:xfrm rot="16200000" flipH="1">
                <a:off x="9408207" y="5481430"/>
                <a:ext cx="166542" cy="149231"/>
              </a:xfrm>
              <a:prstGeom prst="rtTriangle">
                <a:avLst/>
              </a:prstGeom>
              <a:solidFill>
                <a:srgbClr val="FF66CC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1" name="円/楕円 1080"/>
              <p:cNvSpPr/>
              <p:nvPr/>
            </p:nvSpPr>
            <p:spPr>
              <a:xfrm>
                <a:off x="9188635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2" name="円/楕円 1081"/>
              <p:cNvSpPr/>
              <p:nvPr/>
            </p:nvSpPr>
            <p:spPr>
              <a:xfrm>
                <a:off x="9209396" y="5080228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3" name="フリーフォーム 1082"/>
              <p:cNvSpPr/>
              <p:nvPr/>
            </p:nvSpPr>
            <p:spPr>
              <a:xfrm>
                <a:off x="919330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4" name="円/楕円 1083"/>
              <p:cNvSpPr/>
              <p:nvPr/>
            </p:nvSpPr>
            <p:spPr>
              <a:xfrm>
                <a:off x="9225549" y="5094440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5" name="円/楕円 1084"/>
              <p:cNvSpPr/>
              <p:nvPr/>
            </p:nvSpPr>
            <p:spPr>
              <a:xfrm>
                <a:off x="9233903" y="5086971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6" name="円/楕円 1085"/>
              <p:cNvSpPr/>
              <p:nvPr/>
            </p:nvSpPr>
            <p:spPr>
              <a:xfrm flipV="1">
                <a:off x="9224248" y="5130520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7" name="円/楕円 1086"/>
              <p:cNvSpPr/>
              <p:nvPr/>
            </p:nvSpPr>
            <p:spPr>
              <a:xfrm flipH="1">
                <a:off x="9483326" y="5007668"/>
                <a:ext cx="136141" cy="179470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88" name="円/楕円 1087"/>
              <p:cNvSpPr/>
              <p:nvPr/>
            </p:nvSpPr>
            <p:spPr>
              <a:xfrm flipH="1">
                <a:off x="9504086" y="5076576"/>
                <a:ext cx="94621" cy="97363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89" name="フリーフォーム 1088"/>
              <p:cNvSpPr/>
              <p:nvPr/>
            </p:nvSpPr>
            <p:spPr>
              <a:xfrm flipH="1">
                <a:off x="9487999" y="4993155"/>
                <a:ext cx="126794" cy="71160"/>
              </a:xfrm>
              <a:custGeom>
                <a:avLst/>
                <a:gdLst>
                  <a:gd name="connsiteX0" fmla="*/ 57760 w 304206"/>
                  <a:gd name="connsiteY0" fmla="*/ 0 h 178653"/>
                  <a:gd name="connsiteX1" fmla="*/ 100474 w 304206"/>
                  <a:gd name="connsiteY1" fmla="*/ 28774 h 178653"/>
                  <a:gd name="connsiteX2" fmla="*/ 103539 w 304206"/>
                  <a:gd name="connsiteY2" fmla="*/ 26543 h 178653"/>
                  <a:gd name="connsiteX3" fmla="*/ 152103 w 304206"/>
                  <a:gd name="connsiteY3" fmla="*/ 15422 h 178653"/>
                  <a:gd name="connsiteX4" fmla="*/ 302586 w 304206"/>
                  <a:gd name="connsiteY4" fmla="*/ 166496 h 178653"/>
                  <a:gd name="connsiteX5" fmla="*/ 304206 w 304206"/>
                  <a:gd name="connsiteY5" fmla="*/ 178653 h 178653"/>
                  <a:gd name="connsiteX6" fmla="*/ 287175 w 304206"/>
                  <a:gd name="connsiteY6" fmla="*/ 145942 h 178653"/>
                  <a:gd name="connsiteX7" fmla="*/ 152103 w 304206"/>
                  <a:gd name="connsiteY7" fmla="*/ 73492 h 178653"/>
                  <a:gd name="connsiteX8" fmla="*/ 17033 w 304206"/>
                  <a:gd name="connsiteY8" fmla="*/ 145942 h 178653"/>
                  <a:gd name="connsiteX9" fmla="*/ 0 w 304206"/>
                  <a:gd name="connsiteY9" fmla="*/ 178653 h 178653"/>
                  <a:gd name="connsiteX10" fmla="*/ 1621 w 304206"/>
                  <a:gd name="connsiteY10" fmla="*/ 166496 h 178653"/>
                  <a:gd name="connsiteX11" fmla="*/ 24842 w 304206"/>
                  <a:gd name="connsiteY11" fmla="*/ 108529 h 178653"/>
                  <a:gd name="connsiteX12" fmla="*/ 8216 w 304206"/>
                  <a:gd name="connsiteY12" fmla="*/ 56904 h 178653"/>
                  <a:gd name="connsiteX13" fmla="*/ 49785 w 304206"/>
                  <a:gd name="connsiteY13" fmla="*/ 72815 h 178653"/>
                  <a:gd name="connsiteX14" fmla="*/ 60792 w 304206"/>
                  <a:gd name="connsiteY14" fmla="*/ 57667 h 178653"/>
                  <a:gd name="connsiteX15" fmla="*/ 61711 w 304206"/>
                  <a:gd name="connsiteY15" fmla="*/ 56998 h 1786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04206" h="178653">
                    <a:moveTo>
                      <a:pt x="57760" y="0"/>
                    </a:moveTo>
                    <a:lnTo>
                      <a:pt x="100474" y="28774"/>
                    </a:lnTo>
                    <a:lnTo>
                      <a:pt x="103539" y="26543"/>
                    </a:lnTo>
                    <a:cubicBezTo>
                      <a:pt x="118880" y="19316"/>
                      <a:pt x="135192" y="15422"/>
                      <a:pt x="152103" y="15422"/>
                    </a:cubicBezTo>
                    <a:cubicBezTo>
                      <a:pt x="219752" y="15422"/>
                      <a:pt x="277794" y="77717"/>
                      <a:pt x="302586" y="166496"/>
                    </a:cubicBezTo>
                    <a:lnTo>
                      <a:pt x="304206" y="178653"/>
                    </a:lnTo>
                    <a:lnTo>
                      <a:pt x="287175" y="145942"/>
                    </a:lnTo>
                    <a:cubicBezTo>
                      <a:pt x="252607" y="101179"/>
                      <a:pt x="204853" y="73492"/>
                      <a:pt x="152103" y="73492"/>
                    </a:cubicBezTo>
                    <a:cubicBezTo>
                      <a:pt x="99355" y="73492"/>
                      <a:pt x="51599" y="101179"/>
                      <a:pt x="17033" y="145942"/>
                    </a:cubicBezTo>
                    <a:lnTo>
                      <a:pt x="0" y="178653"/>
                    </a:lnTo>
                    <a:lnTo>
                      <a:pt x="1621" y="166496"/>
                    </a:lnTo>
                    <a:lnTo>
                      <a:pt x="24842" y="108529"/>
                    </a:lnTo>
                    <a:lnTo>
                      <a:pt x="8216" y="56904"/>
                    </a:lnTo>
                    <a:lnTo>
                      <a:pt x="49785" y="72815"/>
                    </a:lnTo>
                    <a:lnTo>
                      <a:pt x="60792" y="57667"/>
                    </a:lnTo>
                    <a:lnTo>
                      <a:pt x="61711" y="56998"/>
                    </a:ln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0" name="円/楕円 1089"/>
              <p:cNvSpPr/>
              <p:nvPr/>
            </p:nvSpPr>
            <p:spPr>
              <a:xfrm flipH="1">
                <a:off x="9520239" y="5090788"/>
                <a:ext cx="62314" cy="64118"/>
              </a:xfrm>
              <a:prstGeom prst="ellipse">
                <a:avLst/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1" name="円/楕円 1090"/>
              <p:cNvSpPr/>
              <p:nvPr/>
            </p:nvSpPr>
            <p:spPr>
              <a:xfrm flipH="1">
                <a:off x="9529894" y="5083319"/>
                <a:ext cx="44305" cy="45589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2" name="円/楕円 1091"/>
              <p:cNvSpPr/>
              <p:nvPr/>
            </p:nvSpPr>
            <p:spPr>
              <a:xfrm flipH="1" flipV="1">
                <a:off x="9555282" y="5126868"/>
                <a:ext cx="28572" cy="27305"/>
              </a:xfrm>
              <a:prstGeom prst="ellipse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3" name="月 316"/>
              <p:cNvSpPr/>
              <p:nvPr/>
            </p:nvSpPr>
            <p:spPr>
              <a:xfrm rot="5400000">
                <a:off x="9226772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94" name="月 316"/>
              <p:cNvSpPr/>
              <p:nvPr/>
            </p:nvSpPr>
            <p:spPr>
              <a:xfrm rot="5400000">
                <a:off x="9533953" y="4891692"/>
                <a:ext cx="45719" cy="177147"/>
              </a:xfrm>
              <a:custGeom>
                <a:avLst/>
                <a:gdLst>
                  <a:gd name="connsiteX0" fmla="*/ 45719 w 45719"/>
                  <a:gd name="connsiteY0" fmla="*/ 182762 h 182762"/>
                  <a:gd name="connsiteX1" fmla="*/ 0 w 45719"/>
                  <a:gd name="connsiteY1" fmla="*/ 91381 h 182762"/>
                  <a:gd name="connsiteX2" fmla="*/ 45719 w 45719"/>
                  <a:gd name="connsiteY2" fmla="*/ 0 h 182762"/>
                  <a:gd name="connsiteX3" fmla="*/ 13270 w 45719"/>
                  <a:gd name="connsiteY3" fmla="*/ 91381 h 182762"/>
                  <a:gd name="connsiteX4" fmla="*/ 45719 w 45719"/>
                  <a:gd name="connsiteY4" fmla="*/ 182762 h 182762"/>
                  <a:gd name="connsiteX0" fmla="*/ 45719 w 46081"/>
                  <a:gd name="connsiteY0" fmla="*/ 182762 h 187468"/>
                  <a:gd name="connsiteX1" fmla="*/ 0 w 46081"/>
                  <a:gd name="connsiteY1" fmla="*/ 91381 h 187468"/>
                  <a:gd name="connsiteX2" fmla="*/ 45719 w 46081"/>
                  <a:gd name="connsiteY2" fmla="*/ 0 h 187468"/>
                  <a:gd name="connsiteX3" fmla="*/ 13270 w 46081"/>
                  <a:gd name="connsiteY3" fmla="*/ 91381 h 187468"/>
                  <a:gd name="connsiteX4" fmla="*/ 45719 w 46081"/>
                  <a:gd name="connsiteY4" fmla="*/ 182762 h 187468"/>
                  <a:gd name="connsiteX0" fmla="*/ 45719 w 46362"/>
                  <a:gd name="connsiteY0" fmla="*/ 182762 h 183687"/>
                  <a:gd name="connsiteX1" fmla="*/ 0 w 46362"/>
                  <a:gd name="connsiteY1" fmla="*/ 91381 h 183687"/>
                  <a:gd name="connsiteX2" fmla="*/ 45719 w 46362"/>
                  <a:gd name="connsiteY2" fmla="*/ 0 h 183687"/>
                  <a:gd name="connsiteX3" fmla="*/ 13270 w 46362"/>
                  <a:gd name="connsiteY3" fmla="*/ 91381 h 183687"/>
                  <a:gd name="connsiteX4" fmla="*/ 45719 w 46362"/>
                  <a:gd name="connsiteY4" fmla="*/ 182762 h 183687"/>
                  <a:gd name="connsiteX0" fmla="*/ 45719 w 46391"/>
                  <a:gd name="connsiteY0" fmla="*/ 183470 h 184395"/>
                  <a:gd name="connsiteX1" fmla="*/ 0 w 46391"/>
                  <a:gd name="connsiteY1" fmla="*/ 92089 h 184395"/>
                  <a:gd name="connsiteX2" fmla="*/ 45719 w 46391"/>
                  <a:gd name="connsiteY2" fmla="*/ 708 h 184395"/>
                  <a:gd name="connsiteX3" fmla="*/ 13270 w 46391"/>
                  <a:gd name="connsiteY3" fmla="*/ 92089 h 184395"/>
                  <a:gd name="connsiteX4" fmla="*/ 45719 w 46391"/>
                  <a:gd name="connsiteY4" fmla="*/ 183470 h 184395"/>
                  <a:gd name="connsiteX0" fmla="*/ 45719 w 46441"/>
                  <a:gd name="connsiteY0" fmla="*/ 183470 h 184395"/>
                  <a:gd name="connsiteX1" fmla="*/ 0 w 46441"/>
                  <a:gd name="connsiteY1" fmla="*/ 92089 h 184395"/>
                  <a:gd name="connsiteX2" fmla="*/ 45719 w 46441"/>
                  <a:gd name="connsiteY2" fmla="*/ 708 h 184395"/>
                  <a:gd name="connsiteX3" fmla="*/ 13270 w 46441"/>
                  <a:gd name="connsiteY3" fmla="*/ 92089 h 184395"/>
                  <a:gd name="connsiteX4" fmla="*/ 45719 w 46441"/>
                  <a:gd name="connsiteY4" fmla="*/ 183470 h 184395"/>
                  <a:gd name="connsiteX0" fmla="*/ 45719 w 46441"/>
                  <a:gd name="connsiteY0" fmla="*/ 184037 h 185644"/>
                  <a:gd name="connsiteX1" fmla="*/ 0 w 46441"/>
                  <a:gd name="connsiteY1" fmla="*/ 92656 h 185644"/>
                  <a:gd name="connsiteX2" fmla="*/ 45719 w 46441"/>
                  <a:gd name="connsiteY2" fmla="*/ 1275 h 185644"/>
                  <a:gd name="connsiteX3" fmla="*/ 13270 w 46441"/>
                  <a:gd name="connsiteY3" fmla="*/ 92656 h 185644"/>
                  <a:gd name="connsiteX4" fmla="*/ 45719 w 46441"/>
                  <a:gd name="connsiteY4" fmla="*/ 184037 h 185644"/>
                  <a:gd name="connsiteX0" fmla="*/ 45719 w 46399"/>
                  <a:gd name="connsiteY0" fmla="*/ 184037 h 185644"/>
                  <a:gd name="connsiteX1" fmla="*/ 0 w 46399"/>
                  <a:gd name="connsiteY1" fmla="*/ 92656 h 185644"/>
                  <a:gd name="connsiteX2" fmla="*/ 45719 w 46399"/>
                  <a:gd name="connsiteY2" fmla="*/ 1275 h 185644"/>
                  <a:gd name="connsiteX3" fmla="*/ 13270 w 46399"/>
                  <a:gd name="connsiteY3" fmla="*/ 92656 h 185644"/>
                  <a:gd name="connsiteX4" fmla="*/ 45719 w 46399"/>
                  <a:gd name="connsiteY4" fmla="*/ 184037 h 185644"/>
                  <a:gd name="connsiteX0" fmla="*/ 45719 w 46399"/>
                  <a:gd name="connsiteY0" fmla="*/ 184037 h 184841"/>
                  <a:gd name="connsiteX1" fmla="*/ 0 w 46399"/>
                  <a:gd name="connsiteY1" fmla="*/ 92656 h 184841"/>
                  <a:gd name="connsiteX2" fmla="*/ 45719 w 46399"/>
                  <a:gd name="connsiteY2" fmla="*/ 1275 h 184841"/>
                  <a:gd name="connsiteX3" fmla="*/ 13270 w 46399"/>
                  <a:gd name="connsiteY3" fmla="*/ 92656 h 184841"/>
                  <a:gd name="connsiteX4" fmla="*/ 45719 w 46399"/>
                  <a:gd name="connsiteY4" fmla="*/ 184037 h 184841"/>
                  <a:gd name="connsiteX0" fmla="*/ 45719 w 46053"/>
                  <a:gd name="connsiteY0" fmla="*/ 183466 h 184270"/>
                  <a:gd name="connsiteX1" fmla="*/ 0 w 46053"/>
                  <a:gd name="connsiteY1" fmla="*/ 92085 h 184270"/>
                  <a:gd name="connsiteX2" fmla="*/ 45719 w 46053"/>
                  <a:gd name="connsiteY2" fmla="*/ 704 h 184270"/>
                  <a:gd name="connsiteX3" fmla="*/ 13270 w 46053"/>
                  <a:gd name="connsiteY3" fmla="*/ 92085 h 184270"/>
                  <a:gd name="connsiteX4" fmla="*/ 45719 w 46053"/>
                  <a:gd name="connsiteY4" fmla="*/ 183466 h 1842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53" h="184270">
                    <a:moveTo>
                      <a:pt x="45719" y="183466"/>
                    </a:moveTo>
                    <a:cubicBezTo>
                      <a:pt x="41497" y="188789"/>
                      <a:pt x="0" y="168747"/>
                      <a:pt x="0" y="92085"/>
                    </a:cubicBezTo>
                    <a:cubicBezTo>
                      <a:pt x="0" y="15423"/>
                      <a:pt x="41772" y="-4190"/>
                      <a:pt x="45719" y="704"/>
                    </a:cubicBezTo>
                    <a:cubicBezTo>
                      <a:pt x="49666" y="5598"/>
                      <a:pt x="13756" y="23769"/>
                      <a:pt x="13270" y="92085"/>
                    </a:cubicBezTo>
                    <a:cubicBezTo>
                      <a:pt x="12784" y="160401"/>
                      <a:pt x="49941" y="178143"/>
                      <a:pt x="45719" y="18346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3" name="グループ化 1042"/>
            <p:cNvGrpSpPr/>
            <p:nvPr/>
          </p:nvGrpSpPr>
          <p:grpSpPr>
            <a:xfrm>
              <a:off x="8831708" y="4835767"/>
              <a:ext cx="277371" cy="317242"/>
              <a:chOff x="6027556" y="4835767"/>
              <a:chExt cx="277371" cy="317242"/>
            </a:xfrm>
          </p:grpSpPr>
          <p:sp>
            <p:nvSpPr>
              <p:cNvPr id="1056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7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4" name="グループ化 1043"/>
            <p:cNvGrpSpPr/>
            <p:nvPr/>
          </p:nvGrpSpPr>
          <p:grpSpPr>
            <a:xfrm>
              <a:off x="8966696" y="5120661"/>
              <a:ext cx="237116" cy="531542"/>
              <a:chOff x="6162544" y="5120661"/>
              <a:chExt cx="237116" cy="531542"/>
            </a:xfrm>
            <a:solidFill>
              <a:srgbClr val="FF0000"/>
            </a:solidFill>
          </p:grpSpPr>
          <p:sp>
            <p:nvSpPr>
              <p:cNvPr id="1054" name="台形 1053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5" name="片側の 2 つの角を丸めた四角形 1054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5" name="グループ化 1044"/>
            <p:cNvGrpSpPr/>
            <p:nvPr/>
          </p:nvGrpSpPr>
          <p:grpSpPr>
            <a:xfrm rot="19882629" flipH="1">
              <a:off x="9712680" y="4835767"/>
              <a:ext cx="277371" cy="317242"/>
              <a:chOff x="5910605" y="3213755"/>
              <a:chExt cx="292197" cy="334199"/>
            </a:xfrm>
          </p:grpSpPr>
          <p:sp>
            <p:nvSpPr>
              <p:cNvPr id="1052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3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46" name="グループ化 1045"/>
            <p:cNvGrpSpPr/>
            <p:nvPr/>
          </p:nvGrpSpPr>
          <p:grpSpPr>
            <a:xfrm flipH="1">
              <a:off x="9617947" y="5120662"/>
              <a:ext cx="237116" cy="531542"/>
              <a:chOff x="6609047" y="2052592"/>
              <a:chExt cx="452402" cy="1014149"/>
            </a:xfrm>
            <a:solidFill>
              <a:srgbClr val="FF0000"/>
            </a:solidFill>
          </p:grpSpPr>
          <p:sp>
            <p:nvSpPr>
              <p:cNvPr id="1050" name="台形 1049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51" name="片側の 2 つの角を丸めた四角形 1050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47" name="グループ化 1046"/>
            <p:cNvGrpSpPr/>
            <p:nvPr/>
          </p:nvGrpSpPr>
          <p:grpSpPr>
            <a:xfrm>
              <a:off x="9273480" y="4940777"/>
              <a:ext cx="268900" cy="70387"/>
              <a:chOff x="6392327" y="4996299"/>
              <a:chExt cx="346790" cy="130475"/>
            </a:xfrm>
          </p:grpSpPr>
          <p:sp>
            <p:nvSpPr>
              <p:cNvPr id="1048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9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95" name="グループ化 1094"/>
          <p:cNvGrpSpPr/>
          <p:nvPr/>
        </p:nvGrpSpPr>
        <p:grpSpPr>
          <a:xfrm>
            <a:off x="8135842" y="4964994"/>
            <a:ext cx="1169285" cy="1325799"/>
            <a:chOff x="9781649" y="4337100"/>
            <a:chExt cx="1169285" cy="1325799"/>
          </a:xfrm>
        </p:grpSpPr>
        <p:grpSp>
          <p:nvGrpSpPr>
            <p:cNvPr id="1096" name="グループ化 1095"/>
            <p:cNvGrpSpPr/>
            <p:nvPr/>
          </p:nvGrpSpPr>
          <p:grpSpPr>
            <a:xfrm>
              <a:off x="9982134" y="4337100"/>
              <a:ext cx="777399" cy="1325799"/>
              <a:chOff x="9982134" y="4690578"/>
              <a:chExt cx="777399" cy="1325799"/>
            </a:xfrm>
          </p:grpSpPr>
          <p:sp>
            <p:nvSpPr>
              <p:cNvPr id="1112" name="フリーフォーム 1111"/>
              <p:cNvSpPr/>
              <p:nvPr/>
            </p:nvSpPr>
            <p:spPr>
              <a:xfrm>
                <a:off x="9982134" y="4690578"/>
                <a:ext cx="777399" cy="859131"/>
              </a:xfrm>
              <a:custGeom>
                <a:avLst/>
                <a:gdLst>
                  <a:gd name="connsiteX0" fmla="*/ 388699 w 777399"/>
                  <a:gd name="connsiteY0" fmla="*/ 0 h 902898"/>
                  <a:gd name="connsiteX1" fmla="*/ 647465 w 777399"/>
                  <a:gd name="connsiteY1" fmla="*/ 109540 h 902898"/>
                  <a:gd name="connsiteX2" fmla="*/ 647464 w 777399"/>
                  <a:gd name="connsiteY2" fmla="*/ 109540 h 902898"/>
                  <a:gd name="connsiteX3" fmla="*/ 694357 w 777399"/>
                  <a:gd name="connsiteY3" fmla="*/ 579777 h 902898"/>
                  <a:gd name="connsiteX4" fmla="*/ 669750 w 777399"/>
                  <a:gd name="connsiteY4" fmla="*/ 610564 h 902898"/>
                  <a:gd name="connsiteX5" fmla="*/ 676187 w 777399"/>
                  <a:gd name="connsiteY5" fmla="*/ 612251 h 902898"/>
                  <a:gd name="connsiteX6" fmla="*/ 774010 w 777399"/>
                  <a:gd name="connsiteY6" fmla="*/ 609731 h 902898"/>
                  <a:gd name="connsiteX7" fmla="*/ 672789 w 777399"/>
                  <a:gd name="connsiteY7" fmla="*/ 676818 h 902898"/>
                  <a:gd name="connsiteX8" fmla="*/ 614847 w 777399"/>
                  <a:gd name="connsiteY8" fmla="*/ 676103 h 902898"/>
                  <a:gd name="connsiteX9" fmla="*/ 630982 w 777399"/>
                  <a:gd name="connsiteY9" fmla="*/ 688395 h 902898"/>
                  <a:gd name="connsiteX10" fmla="*/ 777399 w 777399"/>
                  <a:gd name="connsiteY10" fmla="*/ 731780 h 902898"/>
                  <a:gd name="connsiteX11" fmla="*/ 656169 w 777399"/>
                  <a:gd name="connsiteY11" fmla="*/ 769582 h 902898"/>
                  <a:gd name="connsiteX12" fmla="*/ 597307 w 777399"/>
                  <a:gd name="connsiteY12" fmla="*/ 754882 h 902898"/>
                  <a:gd name="connsiteX13" fmla="*/ 629659 w 777399"/>
                  <a:gd name="connsiteY13" fmla="*/ 777146 h 902898"/>
                  <a:gd name="connsiteX14" fmla="*/ 727066 w 777399"/>
                  <a:gd name="connsiteY14" fmla="*/ 811041 h 902898"/>
                  <a:gd name="connsiteX15" fmla="*/ 532253 w 777399"/>
                  <a:gd name="connsiteY15" fmla="*/ 804200 h 902898"/>
                  <a:gd name="connsiteX16" fmla="*/ 506636 w 777399"/>
                  <a:gd name="connsiteY16" fmla="*/ 782369 h 902898"/>
                  <a:gd name="connsiteX17" fmla="*/ 388699 w 777399"/>
                  <a:gd name="connsiteY17" fmla="*/ 902898 h 902898"/>
                  <a:gd name="connsiteX18" fmla="*/ 270763 w 777399"/>
                  <a:gd name="connsiteY18" fmla="*/ 782371 h 902898"/>
                  <a:gd name="connsiteX19" fmla="*/ 245145 w 777399"/>
                  <a:gd name="connsiteY19" fmla="*/ 804202 h 902898"/>
                  <a:gd name="connsiteX20" fmla="*/ 50333 w 777399"/>
                  <a:gd name="connsiteY20" fmla="*/ 811043 h 902898"/>
                  <a:gd name="connsiteX21" fmla="*/ 147740 w 777399"/>
                  <a:gd name="connsiteY21" fmla="*/ 777148 h 902898"/>
                  <a:gd name="connsiteX22" fmla="*/ 180091 w 777399"/>
                  <a:gd name="connsiteY22" fmla="*/ 754884 h 902898"/>
                  <a:gd name="connsiteX23" fmla="*/ 121229 w 777399"/>
                  <a:gd name="connsiteY23" fmla="*/ 769584 h 902898"/>
                  <a:gd name="connsiteX24" fmla="*/ 0 w 777399"/>
                  <a:gd name="connsiteY24" fmla="*/ 731782 h 902898"/>
                  <a:gd name="connsiteX25" fmla="*/ 146417 w 777399"/>
                  <a:gd name="connsiteY25" fmla="*/ 688397 h 902898"/>
                  <a:gd name="connsiteX26" fmla="*/ 162551 w 777399"/>
                  <a:gd name="connsiteY26" fmla="*/ 676105 h 902898"/>
                  <a:gd name="connsiteX27" fmla="*/ 104609 w 777399"/>
                  <a:gd name="connsiteY27" fmla="*/ 676820 h 902898"/>
                  <a:gd name="connsiteX28" fmla="*/ 3389 w 777399"/>
                  <a:gd name="connsiteY28" fmla="*/ 609733 h 902898"/>
                  <a:gd name="connsiteX29" fmla="*/ 101212 w 777399"/>
                  <a:gd name="connsiteY29" fmla="*/ 612253 h 902898"/>
                  <a:gd name="connsiteX30" fmla="*/ 107649 w 777399"/>
                  <a:gd name="connsiteY30" fmla="*/ 610565 h 902898"/>
                  <a:gd name="connsiteX31" fmla="*/ 83040 w 777399"/>
                  <a:gd name="connsiteY31" fmla="*/ 579776 h 902898"/>
                  <a:gd name="connsiteX32" fmla="*/ 129933 w 777399"/>
                  <a:gd name="connsiteY32" fmla="*/ 109540 h 902898"/>
                  <a:gd name="connsiteX33" fmla="*/ 388699 w 777399"/>
                  <a:gd name="connsiteY33" fmla="*/ 0 h 902898"/>
                  <a:gd name="connsiteX0" fmla="*/ 388699 w 777399"/>
                  <a:gd name="connsiteY0" fmla="*/ 0 h 834724"/>
                  <a:gd name="connsiteX1" fmla="*/ 647465 w 777399"/>
                  <a:gd name="connsiteY1" fmla="*/ 109540 h 834724"/>
                  <a:gd name="connsiteX2" fmla="*/ 647464 w 777399"/>
                  <a:gd name="connsiteY2" fmla="*/ 109540 h 834724"/>
                  <a:gd name="connsiteX3" fmla="*/ 694357 w 777399"/>
                  <a:gd name="connsiteY3" fmla="*/ 579777 h 834724"/>
                  <a:gd name="connsiteX4" fmla="*/ 669750 w 777399"/>
                  <a:gd name="connsiteY4" fmla="*/ 610564 h 834724"/>
                  <a:gd name="connsiteX5" fmla="*/ 676187 w 777399"/>
                  <a:gd name="connsiteY5" fmla="*/ 612251 h 834724"/>
                  <a:gd name="connsiteX6" fmla="*/ 774010 w 777399"/>
                  <a:gd name="connsiteY6" fmla="*/ 609731 h 834724"/>
                  <a:gd name="connsiteX7" fmla="*/ 672789 w 777399"/>
                  <a:gd name="connsiteY7" fmla="*/ 676818 h 834724"/>
                  <a:gd name="connsiteX8" fmla="*/ 614847 w 777399"/>
                  <a:gd name="connsiteY8" fmla="*/ 676103 h 834724"/>
                  <a:gd name="connsiteX9" fmla="*/ 630982 w 777399"/>
                  <a:gd name="connsiteY9" fmla="*/ 688395 h 834724"/>
                  <a:gd name="connsiteX10" fmla="*/ 777399 w 777399"/>
                  <a:gd name="connsiteY10" fmla="*/ 731780 h 834724"/>
                  <a:gd name="connsiteX11" fmla="*/ 656169 w 777399"/>
                  <a:gd name="connsiteY11" fmla="*/ 769582 h 834724"/>
                  <a:gd name="connsiteX12" fmla="*/ 597307 w 777399"/>
                  <a:gd name="connsiteY12" fmla="*/ 754882 h 834724"/>
                  <a:gd name="connsiteX13" fmla="*/ 629659 w 777399"/>
                  <a:gd name="connsiteY13" fmla="*/ 777146 h 834724"/>
                  <a:gd name="connsiteX14" fmla="*/ 727066 w 777399"/>
                  <a:gd name="connsiteY14" fmla="*/ 811041 h 834724"/>
                  <a:gd name="connsiteX15" fmla="*/ 532253 w 777399"/>
                  <a:gd name="connsiteY15" fmla="*/ 804200 h 834724"/>
                  <a:gd name="connsiteX16" fmla="*/ 506636 w 777399"/>
                  <a:gd name="connsiteY16" fmla="*/ 782369 h 834724"/>
                  <a:gd name="connsiteX17" fmla="*/ 270763 w 777399"/>
                  <a:gd name="connsiteY17" fmla="*/ 782371 h 834724"/>
                  <a:gd name="connsiteX18" fmla="*/ 245145 w 777399"/>
                  <a:gd name="connsiteY18" fmla="*/ 804202 h 834724"/>
                  <a:gd name="connsiteX19" fmla="*/ 50333 w 777399"/>
                  <a:gd name="connsiteY19" fmla="*/ 811043 h 834724"/>
                  <a:gd name="connsiteX20" fmla="*/ 147740 w 777399"/>
                  <a:gd name="connsiteY20" fmla="*/ 777148 h 834724"/>
                  <a:gd name="connsiteX21" fmla="*/ 180091 w 777399"/>
                  <a:gd name="connsiteY21" fmla="*/ 754884 h 834724"/>
                  <a:gd name="connsiteX22" fmla="*/ 121229 w 777399"/>
                  <a:gd name="connsiteY22" fmla="*/ 769584 h 834724"/>
                  <a:gd name="connsiteX23" fmla="*/ 0 w 777399"/>
                  <a:gd name="connsiteY23" fmla="*/ 731782 h 834724"/>
                  <a:gd name="connsiteX24" fmla="*/ 146417 w 777399"/>
                  <a:gd name="connsiteY24" fmla="*/ 688397 h 834724"/>
                  <a:gd name="connsiteX25" fmla="*/ 162551 w 777399"/>
                  <a:gd name="connsiteY25" fmla="*/ 676105 h 834724"/>
                  <a:gd name="connsiteX26" fmla="*/ 104609 w 777399"/>
                  <a:gd name="connsiteY26" fmla="*/ 676820 h 834724"/>
                  <a:gd name="connsiteX27" fmla="*/ 3389 w 777399"/>
                  <a:gd name="connsiteY27" fmla="*/ 609733 h 834724"/>
                  <a:gd name="connsiteX28" fmla="*/ 101212 w 777399"/>
                  <a:gd name="connsiteY28" fmla="*/ 612253 h 834724"/>
                  <a:gd name="connsiteX29" fmla="*/ 107649 w 777399"/>
                  <a:gd name="connsiteY29" fmla="*/ 610565 h 834724"/>
                  <a:gd name="connsiteX30" fmla="*/ 83040 w 777399"/>
                  <a:gd name="connsiteY30" fmla="*/ 579776 h 834724"/>
                  <a:gd name="connsiteX31" fmla="*/ 129933 w 777399"/>
                  <a:gd name="connsiteY31" fmla="*/ 109540 h 834724"/>
                  <a:gd name="connsiteX32" fmla="*/ 388699 w 777399"/>
                  <a:gd name="connsiteY32" fmla="*/ 0 h 834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777399" h="834724">
                    <a:moveTo>
                      <a:pt x="388699" y="0"/>
                    </a:moveTo>
                    <a:cubicBezTo>
                      <a:pt x="482354" y="0"/>
                      <a:pt x="576008" y="36513"/>
                      <a:pt x="647465" y="109540"/>
                    </a:cubicBezTo>
                    <a:lnTo>
                      <a:pt x="647464" y="109540"/>
                    </a:lnTo>
                    <a:cubicBezTo>
                      <a:pt x="772512" y="237336"/>
                      <a:pt x="788143" y="434611"/>
                      <a:pt x="694357" y="579777"/>
                    </a:cubicBezTo>
                    <a:lnTo>
                      <a:pt x="669750" y="610564"/>
                    </a:lnTo>
                    <a:lnTo>
                      <a:pt x="676187" y="612251"/>
                    </a:lnTo>
                    <a:cubicBezTo>
                      <a:pt x="709368" y="617786"/>
                      <a:pt x="742723" y="617071"/>
                      <a:pt x="774010" y="609731"/>
                    </a:cubicBezTo>
                    <a:cubicBezTo>
                      <a:pt x="752783" y="646497"/>
                      <a:pt x="715656" y="669442"/>
                      <a:pt x="672789" y="676818"/>
                    </a:cubicBezTo>
                    <a:lnTo>
                      <a:pt x="614847" y="676103"/>
                    </a:lnTo>
                    <a:lnTo>
                      <a:pt x="630982" y="688395"/>
                    </a:lnTo>
                    <a:cubicBezTo>
                      <a:pt x="675383" y="716234"/>
                      <a:pt x="726756" y="731722"/>
                      <a:pt x="777399" y="731780"/>
                    </a:cubicBezTo>
                    <a:cubicBezTo>
                      <a:pt x="745459" y="760690"/>
                      <a:pt x="701469" y="773020"/>
                      <a:pt x="656169" y="769582"/>
                    </a:cubicBezTo>
                    <a:lnTo>
                      <a:pt x="597307" y="754882"/>
                    </a:lnTo>
                    <a:lnTo>
                      <a:pt x="629659" y="777146"/>
                    </a:lnTo>
                    <a:cubicBezTo>
                      <a:pt x="659834" y="794188"/>
                      <a:pt x="693001" y="805880"/>
                      <a:pt x="727066" y="811041"/>
                    </a:cubicBezTo>
                    <a:cubicBezTo>
                      <a:pt x="671108" y="845963"/>
                      <a:pt x="594094" y="841073"/>
                      <a:pt x="532253" y="804200"/>
                    </a:cubicBezTo>
                    <a:lnTo>
                      <a:pt x="506636" y="782369"/>
                    </a:lnTo>
                    <a:lnTo>
                      <a:pt x="270763" y="782371"/>
                    </a:lnTo>
                    <a:lnTo>
                      <a:pt x="245145" y="804202"/>
                    </a:lnTo>
                    <a:cubicBezTo>
                      <a:pt x="183305" y="841075"/>
                      <a:pt x="106291" y="845965"/>
                      <a:pt x="50333" y="811043"/>
                    </a:cubicBezTo>
                    <a:cubicBezTo>
                      <a:pt x="84398" y="805882"/>
                      <a:pt x="117565" y="794190"/>
                      <a:pt x="147740" y="777148"/>
                    </a:cubicBezTo>
                    <a:lnTo>
                      <a:pt x="180091" y="754884"/>
                    </a:lnTo>
                    <a:lnTo>
                      <a:pt x="121229" y="769584"/>
                    </a:lnTo>
                    <a:cubicBezTo>
                      <a:pt x="75929" y="773022"/>
                      <a:pt x="31940" y="760692"/>
                      <a:pt x="0" y="731782"/>
                    </a:cubicBezTo>
                    <a:cubicBezTo>
                      <a:pt x="50642" y="731724"/>
                      <a:pt x="102015" y="716236"/>
                      <a:pt x="146417" y="688397"/>
                    </a:cubicBezTo>
                    <a:lnTo>
                      <a:pt x="162551" y="676105"/>
                    </a:lnTo>
                    <a:lnTo>
                      <a:pt x="104609" y="676820"/>
                    </a:lnTo>
                    <a:cubicBezTo>
                      <a:pt x="61743" y="669444"/>
                      <a:pt x="24616" y="646499"/>
                      <a:pt x="3389" y="609733"/>
                    </a:cubicBezTo>
                    <a:cubicBezTo>
                      <a:pt x="34676" y="617073"/>
                      <a:pt x="68031" y="617788"/>
                      <a:pt x="101212" y="612253"/>
                    </a:cubicBezTo>
                    <a:lnTo>
                      <a:pt x="107649" y="610565"/>
                    </a:lnTo>
                    <a:lnTo>
                      <a:pt x="83040" y="579776"/>
                    </a:lnTo>
                    <a:cubicBezTo>
                      <a:pt x="-10745" y="434610"/>
                      <a:pt x="4886" y="237336"/>
                      <a:pt x="129933" y="109540"/>
                    </a:cubicBezTo>
                    <a:cubicBezTo>
                      <a:pt x="201389" y="36513"/>
                      <a:pt x="295045" y="0"/>
                      <a:pt x="38869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3" name="片側の 2 つの角を丸めた四角形 1112"/>
              <p:cNvSpPr/>
              <p:nvPr/>
            </p:nvSpPr>
            <p:spPr>
              <a:xfrm rot="10800000">
                <a:off x="10296150" y="5319902"/>
                <a:ext cx="139982" cy="24436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4" name="円/楕円 238"/>
              <p:cNvSpPr/>
              <p:nvPr/>
            </p:nvSpPr>
            <p:spPr>
              <a:xfrm>
                <a:off x="10076619" y="4927031"/>
                <a:ext cx="579044" cy="507499"/>
              </a:xfrm>
              <a:custGeom>
                <a:avLst/>
                <a:gdLst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0 w 579044"/>
                  <a:gd name="connsiteY0" fmla="*/ 318294 h 636588"/>
                  <a:gd name="connsiteX1" fmla="*/ 289522 w 579044"/>
                  <a:gd name="connsiteY1" fmla="*/ 0 h 636588"/>
                  <a:gd name="connsiteX2" fmla="*/ 579044 w 579044"/>
                  <a:gd name="connsiteY2" fmla="*/ 318294 h 636588"/>
                  <a:gd name="connsiteX3" fmla="*/ 289522 w 579044"/>
                  <a:gd name="connsiteY3" fmla="*/ 636588 h 636588"/>
                  <a:gd name="connsiteX4" fmla="*/ 0 w 579044"/>
                  <a:gd name="connsiteY4" fmla="*/ 318294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80962 w 579044"/>
                  <a:gd name="connsiteY4" fmla="*/ 91440 h 636588"/>
                  <a:gd name="connsiteX0" fmla="*/ 289522 w 579044"/>
                  <a:gd name="connsiteY0" fmla="*/ 0 h 636588"/>
                  <a:gd name="connsiteX1" fmla="*/ 579044 w 579044"/>
                  <a:gd name="connsiteY1" fmla="*/ 318294 h 636588"/>
                  <a:gd name="connsiteX2" fmla="*/ 289522 w 579044"/>
                  <a:gd name="connsiteY2" fmla="*/ 636588 h 636588"/>
                  <a:gd name="connsiteX3" fmla="*/ 0 w 579044"/>
                  <a:gd name="connsiteY3" fmla="*/ 318294 h 636588"/>
                  <a:gd name="connsiteX4" fmla="*/ 342862 w 579044"/>
                  <a:gd name="connsiteY4" fmla="*/ 170815 h 636588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0" fmla="*/ 349847 w 579044"/>
                  <a:gd name="connsiteY0" fmla="*/ 39186 h 507499"/>
                  <a:gd name="connsiteX1" fmla="*/ 579044 w 579044"/>
                  <a:gd name="connsiteY1" fmla="*/ 189205 h 507499"/>
                  <a:gd name="connsiteX2" fmla="*/ 289522 w 579044"/>
                  <a:gd name="connsiteY2" fmla="*/ 507499 h 507499"/>
                  <a:gd name="connsiteX3" fmla="*/ 0 w 579044"/>
                  <a:gd name="connsiteY3" fmla="*/ 189205 h 507499"/>
                  <a:gd name="connsiteX4" fmla="*/ 342862 w 579044"/>
                  <a:gd name="connsiteY4" fmla="*/ 41726 h 507499"/>
                  <a:gd name="connsiteX5" fmla="*/ 349847 w 579044"/>
                  <a:gd name="connsiteY5" fmla="*/ 39186 h 5074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9044" h="507499">
                    <a:moveTo>
                      <a:pt x="349847" y="39186"/>
                    </a:moveTo>
                    <a:cubicBezTo>
                      <a:pt x="497046" y="-33839"/>
                      <a:pt x="579044" y="13416"/>
                      <a:pt x="579044" y="189205"/>
                    </a:cubicBezTo>
                    <a:cubicBezTo>
                      <a:pt x="579044" y="364994"/>
                      <a:pt x="449421" y="507499"/>
                      <a:pt x="289522" y="507499"/>
                    </a:cubicBezTo>
                    <a:cubicBezTo>
                      <a:pt x="129623" y="507499"/>
                      <a:pt x="0" y="364994"/>
                      <a:pt x="0" y="189205"/>
                    </a:cubicBezTo>
                    <a:cubicBezTo>
                      <a:pt x="0" y="13416"/>
                      <a:pt x="91523" y="-49714"/>
                      <a:pt x="342862" y="41726"/>
                    </a:cubicBezTo>
                    <a:lnTo>
                      <a:pt x="349847" y="3918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5" name="月 1114"/>
              <p:cNvSpPr/>
              <p:nvPr/>
            </p:nvSpPr>
            <p:spPr>
              <a:xfrm rot="16200000">
                <a:off x="10353442" y="5212622"/>
                <a:ext cx="25398" cy="75418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6" name="片側の 2 つの角を丸めた四角形 1115"/>
              <p:cNvSpPr/>
              <p:nvPr/>
            </p:nvSpPr>
            <p:spPr>
              <a:xfrm>
                <a:off x="10086492" y="5473933"/>
                <a:ext cx="562934" cy="502092"/>
              </a:xfrm>
              <a:prstGeom prst="round2SameRect">
                <a:avLst>
                  <a:gd name="adj1" fmla="val 41975"/>
                  <a:gd name="adj2" fmla="val 0"/>
                </a:avLst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7" name="フリーフォーム 1116"/>
              <p:cNvSpPr/>
              <p:nvPr/>
            </p:nvSpPr>
            <p:spPr>
              <a:xfrm>
                <a:off x="10065526" y="5490174"/>
                <a:ext cx="604867" cy="526203"/>
              </a:xfrm>
              <a:custGeom>
                <a:avLst/>
                <a:gdLst>
                  <a:gd name="connsiteX0" fmla="*/ 141626 w 604867"/>
                  <a:gd name="connsiteY0" fmla="*/ 0 h 526203"/>
                  <a:gd name="connsiteX1" fmla="*/ 302434 w 604867"/>
                  <a:gd name="connsiteY1" fmla="*/ 456550 h 526203"/>
                  <a:gd name="connsiteX2" fmla="*/ 463242 w 604867"/>
                  <a:gd name="connsiteY2" fmla="*/ 1 h 526203"/>
                  <a:gd name="connsiteX3" fmla="*/ 476513 w 604867"/>
                  <a:gd name="connsiteY3" fmla="*/ 4120 h 526203"/>
                  <a:gd name="connsiteX4" fmla="*/ 604867 w 604867"/>
                  <a:gd name="connsiteY4" fmla="*/ 197761 h 526203"/>
                  <a:gd name="connsiteX5" fmla="*/ 604867 w 604867"/>
                  <a:gd name="connsiteY5" fmla="*/ 526203 h 526203"/>
                  <a:gd name="connsiteX6" fmla="*/ 0 w 604867"/>
                  <a:gd name="connsiteY6" fmla="*/ 526203 h 526203"/>
                  <a:gd name="connsiteX7" fmla="*/ 0 w 604867"/>
                  <a:gd name="connsiteY7" fmla="*/ 197761 h 526203"/>
                  <a:gd name="connsiteX8" fmla="*/ 128354 w 604867"/>
                  <a:gd name="connsiteY8" fmla="*/ 4120 h 5262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04867" h="526203">
                    <a:moveTo>
                      <a:pt x="141626" y="0"/>
                    </a:moveTo>
                    <a:lnTo>
                      <a:pt x="302434" y="456550"/>
                    </a:lnTo>
                    <a:lnTo>
                      <a:pt x="463242" y="1"/>
                    </a:lnTo>
                    <a:lnTo>
                      <a:pt x="476513" y="4120"/>
                    </a:lnTo>
                    <a:cubicBezTo>
                      <a:pt x="551942" y="36024"/>
                      <a:pt x="604867" y="110712"/>
                      <a:pt x="604867" y="197761"/>
                    </a:cubicBezTo>
                    <a:lnTo>
                      <a:pt x="604867" y="526203"/>
                    </a:lnTo>
                    <a:lnTo>
                      <a:pt x="0" y="526203"/>
                    </a:lnTo>
                    <a:lnTo>
                      <a:pt x="0" y="197761"/>
                    </a:lnTo>
                    <a:cubicBezTo>
                      <a:pt x="0" y="110712"/>
                      <a:pt x="52926" y="36024"/>
                      <a:pt x="128354" y="4120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8" name="直角三角形 1117"/>
              <p:cNvSpPr/>
              <p:nvPr/>
            </p:nvSpPr>
            <p:spPr>
              <a:xfrm rot="5400000">
                <a:off x="10202320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9" name="直角三角形 1118"/>
              <p:cNvSpPr/>
              <p:nvPr/>
            </p:nvSpPr>
            <p:spPr>
              <a:xfrm rot="16200000" flipH="1">
                <a:off x="10367057" y="5481430"/>
                <a:ext cx="166542" cy="149231"/>
              </a:xfrm>
              <a:prstGeom prst="rtTriangle">
                <a:avLst/>
              </a:prstGeom>
              <a:solidFill>
                <a:srgbClr val="9999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0" name="ドーナツ 1119"/>
              <p:cNvSpPr/>
              <p:nvPr/>
            </p:nvSpPr>
            <p:spPr>
              <a:xfrm>
                <a:off x="10102395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1" name="円/楕円 1120"/>
              <p:cNvSpPr/>
              <p:nvPr/>
            </p:nvSpPr>
            <p:spPr>
              <a:xfrm>
                <a:off x="10204559" y="51228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2" name="ドーナツ 1121"/>
              <p:cNvSpPr/>
              <p:nvPr/>
            </p:nvSpPr>
            <p:spPr>
              <a:xfrm>
                <a:off x="10378620" y="5006106"/>
                <a:ext cx="250048" cy="250048"/>
              </a:xfrm>
              <a:prstGeom prst="donut">
                <a:avLst>
                  <a:gd name="adj" fmla="val 7646"/>
                </a:avLst>
              </a:pr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23" name="円/楕円 1122"/>
              <p:cNvSpPr/>
              <p:nvPr/>
            </p:nvSpPr>
            <p:spPr>
              <a:xfrm>
                <a:off x="10480784" y="5122847"/>
                <a:ext cx="45719" cy="9700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24" name="グループ化 1123"/>
              <p:cNvGrpSpPr/>
              <p:nvPr/>
            </p:nvGrpSpPr>
            <p:grpSpPr>
              <a:xfrm>
                <a:off x="10111015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34" name="月 1133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5" name="月 1134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6" name="月 1135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7" name="月 1136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8" name="月 1137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9" name="月 1138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25" name="グループ化 1124"/>
              <p:cNvGrpSpPr/>
              <p:nvPr/>
            </p:nvGrpSpPr>
            <p:grpSpPr>
              <a:xfrm>
                <a:off x="10369356" y="4845558"/>
                <a:ext cx="254173" cy="182572"/>
                <a:chOff x="8185150" y="3036368"/>
                <a:chExt cx="293635" cy="222935"/>
              </a:xfrm>
            </p:grpSpPr>
            <p:sp>
              <p:nvSpPr>
                <p:cNvPr id="1128" name="月 1127"/>
                <p:cNvSpPr/>
                <p:nvPr/>
              </p:nvSpPr>
              <p:spPr>
                <a:xfrm>
                  <a:off x="82359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9" name="月 1128"/>
                <p:cNvSpPr/>
                <p:nvPr/>
              </p:nvSpPr>
              <p:spPr>
                <a:xfrm>
                  <a:off x="818515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0" name="月 1129"/>
                <p:cNvSpPr/>
                <p:nvPr/>
              </p:nvSpPr>
              <p:spPr>
                <a:xfrm>
                  <a:off x="83312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1" name="月 1130"/>
                <p:cNvSpPr/>
                <p:nvPr/>
              </p:nvSpPr>
              <p:spPr>
                <a:xfrm>
                  <a:off x="8280400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2" name="月 1131"/>
                <p:cNvSpPr/>
                <p:nvPr/>
              </p:nvSpPr>
              <p:spPr>
                <a:xfrm>
                  <a:off x="84296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3" name="月 1132"/>
                <p:cNvSpPr/>
                <p:nvPr/>
              </p:nvSpPr>
              <p:spPr>
                <a:xfrm>
                  <a:off x="8378825" y="3036368"/>
                  <a:ext cx="49160" cy="222935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smtClean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126" name="月 1125"/>
              <p:cNvSpPr/>
              <p:nvPr/>
            </p:nvSpPr>
            <p:spPr>
              <a:xfrm rot="5400000">
                <a:off x="10196004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7" name="月 1126"/>
              <p:cNvSpPr/>
              <p:nvPr/>
            </p:nvSpPr>
            <p:spPr>
              <a:xfrm rot="5400000">
                <a:off x="10486517" y="4894005"/>
                <a:ext cx="45720" cy="18276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7" name="グループ化 1096"/>
            <p:cNvGrpSpPr/>
            <p:nvPr/>
          </p:nvGrpSpPr>
          <p:grpSpPr>
            <a:xfrm>
              <a:off x="9781649" y="4835767"/>
              <a:ext cx="277371" cy="317242"/>
              <a:chOff x="6027556" y="4835767"/>
              <a:chExt cx="277371" cy="317242"/>
            </a:xfrm>
          </p:grpSpPr>
          <p:sp>
            <p:nvSpPr>
              <p:cNvPr id="1110" name="角丸四角形 4"/>
              <p:cNvSpPr/>
              <p:nvPr/>
            </p:nvSpPr>
            <p:spPr>
              <a:xfrm rot="5706401">
                <a:off x="6007621" y="4855702"/>
                <a:ext cx="317242" cy="277371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11" name="円/楕円 6"/>
              <p:cNvSpPr/>
              <p:nvPr/>
            </p:nvSpPr>
            <p:spPr>
              <a:xfrm rot="1717371">
                <a:off x="6113619" y="5016841"/>
                <a:ext cx="112993" cy="22871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098" name="グループ化 1097"/>
            <p:cNvGrpSpPr/>
            <p:nvPr/>
          </p:nvGrpSpPr>
          <p:grpSpPr>
            <a:xfrm>
              <a:off x="9916637" y="5120661"/>
              <a:ext cx="237116" cy="531542"/>
              <a:chOff x="6162544" y="5120661"/>
              <a:chExt cx="237116" cy="531542"/>
            </a:xfrm>
            <a:solidFill>
              <a:srgbClr val="7030A0"/>
            </a:solidFill>
          </p:grpSpPr>
          <p:sp>
            <p:nvSpPr>
              <p:cNvPr id="1108" name="台形 1107"/>
              <p:cNvSpPr/>
              <p:nvPr/>
            </p:nvSpPr>
            <p:spPr>
              <a:xfrm rot="20759838">
                <a:off x="6162544" y="5120661"/>
                <a:ext cx="164746" cy="83080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9" name="片側の 2 つの角を丸めた四角形 1108"/>
              <p:cNvSpPr/>
              <p:nvPr/>
            </p:nvSpPr>
            <p:spPr>
              <a:xfrm rot="9943817">
                <a:off x="6220879" y="5186502"/>
                <a:ext cx="178781" cy="465701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099" name="グループ化 1098"/>
            <p:cNvGrpSpPr/>
            <p:nvPr/>
          </p:nvGrpSpPr>
          <p:grpSpPr>
            <a:xfrm rot="19882629" flipH="1">
              <a:off x="10673563" y="4835767"/>
              <a:ext cx="277371" cy="317242"/>
              <a:chOff x="5910605" y="3213755"/>
              <a:chExt cx="292197" cy="334199"/>
            </a:xfrm>
          </p:grpSpPr>
          <p:sp>
            <p:nvSpPr>
              <p:cNvPr id="1106" name="角丸四角形 4"/>
              <p:cNvSpPr/>
              <p:nvPr/>
            </p:nvSpPr>
            <p:spPr>
              <a:xfrm rot="3989030">
                <a:off x="5889604" y="3234756"/>
                <a:ext cx="334199" cy="292197"/>
              </a:xfrm>
              <a:custGeom>
                <a:avLst/>
                <a:gdLst/>
                <a:ahLst/>
                <a:cxnLst/>
                <a:rect l="l" t="t" r="r" b="b"/>
                <a:pathLst>
                  <a:path w="838017" h="675821">
                    <a:moveTo>
                      <a:pt x="1806" y="546257"/>
                    </a:moveTo>
                    <a:cubicBezTo>
                      <a:pt x="3887" y="538748"/>
                      <a:pt x="7706" y="531559"/>
                      <a:pt x="12952" y="525074"/>
                    </a:cubicBezTo>
                    <a:cubicBezTo>
                      <a:pt x="23444" y="512103"/>
                      <a:pt x="39645" y="501946"/>
                      <a:pt x="59067" y="497678"/>
                    </a:cubicBezTo>
                    <a:lnTo>
                      <a:pt x="100244" y="488628"/>
                    </a:lnTo>
                    <a:cubicBezTo>
                      <a:pt x="77229" y="484370"/>
                      <a:pt x="59450" y="469415"/>
                      <a:pt x="54928" y="448841"/>
                    </a:cubicBezTo>
                    <a:cubicBezTo>
                      <a:pt x="53222" y="441079"/>
                      <a:pt x="53565" y="433251"/>
                      <a:pt x="55646" y="425743"/>
                    </a:cubicBezTo>
                    <a:cubicBezTo>
                      <a:pt x="57727" y="418235"/>
                      <a:pt x="61546" y="411045"/>
                      <a:pt x="66792" y="404560"/>
                    </a:cubicBezTo>
                    <a:cubicBezTo>
                      <a:pt x="77284" y="391589"/>
                      <a:pt x="93485" y="381432"/>
                      <a:pt x="112907" y="377164"/>
                    </a:cubicBezTo>
                    <a:lnTo>
                      <a:pt x="269211" y="342814"/>
                    </a:lnTo>
                    <a:lnTo>
                      <a:pt x="382846" y="271062"/>
                    </a:lnTo>
                    <a:lnTo>
                      <a:pt x="390224" y="262465"/>
                    </a:lnTo>
                    <a:lnTo>
                      <a:pt x="282312" y="262465"/>
                    </a:lnTo>
                    <a:cubicBezTo>
                      <a:pt x="245819" y="262465"/>
                      <a:pt x="216235" y="232881"/>
                      <a:pt x="216235" y="196388"/>
                    </a:cubicBezTo>
                    <a:cubicBezTo>
                      <a:pt x="216235" y="159895"/>
                      <a:pt x="245819" y="130311"/>
                      <a:pt x="282312" y="130311"/>
                    </a:cubicBezTo>
                    <a:lnTo>
                      <a:pt x="503642" y="130311"/>
                    </a:lnTo>
                    <a:lnTo>
                      <a:pt x="569841" y="53175"/>
                    </a:lnTo>
                    <a:cubicBezTo>
                      <a:pt x="624682" y="-10726"/>
                      <a:pt x="720942" y="-18071"/>
                      <a:pt x="784843" y="36770"/>
                    </a:cubicBezTo>
                    <a:cubicBezTo>
                      <a:pt x="848744" y="91611"/>
                      <a:pt x="856088" y="187871"/>
                      <a:pt x="801247" y="251772"/>
                    </a:cubicBezTo>
                    <a:lnTo>
                      <a:pt x="681089" y="391780"/>
                    </a:lnTo>
                    <a:cubicBezTo>
                      <a:pt x="679648" y="396559"/>
                      <a:pt x="676708" y="400708"/>
                      <a:pt x="673163" y="404611"/>
                    </a:cubicBezTo>
                    <a:lnTo>
                      <a:pt x="617412" y="465976"/>
                    </a:lnTo>
                    <a:cubicBezTo>
                      <a:pt x="612560" y="471630"/>
                      <a:pt x="607708" y="477284"/>
                      <a:pt x="602855" y="482938"/>
                    </a:cubicBezTo>
                    <a:lnTo>
                      <a:pt x="602376" y="482526"/>
                    </a:lnTo>
                    <a:lnTo>
                      <a:pt x="509362" y="584907"/>
                    </a:lnTo>
                    <a:lnTo>
                      <a:pt x="503806" y="589185"/>
                    </a:lnTo>
                    <a:cubicBezTo>
                      <a:pt x="503731" y="589270"/>
                      <a:pt x="503653" y="589353"/>
                      <a:pt x="503527" y="589400"/>
                    </a:cubicBezTo>
                    <a:cubicBezTo>
                      <a:pt x="499562" y="594136"/>
                      <a:pt x="494458" y="597554"/>
                      <a:pt x="488983" y="600075"/>
                    </a:cubicBezTo>
                    <a:cubicBezTo>
                      <a:pt x="487735" y="601735"/>
                      <a:pt x="486011" y="602682"/>
                      <a:pt x="484229" y="603564"/>
                    </a:cubicBezTo>
                    <a:lnTo>
                      <a:pt x="353095" y="668557"/>
                    </a:lnTo>
                    <a:cubicBezTo>
                      <a:pt x="322704" y="683620"/>
                      <a:pt x="287495" y="674503"/>
                      <a:pt x="274455" y="648193"/>
                    </a:cubicBezTo>
                    <a:lnTo>
                      <a:pt x="271614" y="636113"/>
                    </a:lnTo>
                    <a:lnTo>
                      <a:pt x="211767" y="663394"/>
                    </a:lnTo>
                    <a:cubicBezTo>
                      <a:pt x="175579" y="679891"/>
                      <a:pt x="135552" y="669814"/>
                      <a:pt x="122366" y="640886"/>
                    </a:cubicBezTo>
                    <a:cubicBezTo>
                      <a:pt x="116659" y="628368"/>
                      <a:pt x="116914" y="614371"/>
                      <a:pt x="122875" y="601528"/>
                    </a:cubicBezTo>
                    <a:lnTo>
                      <a:pt x="83777" y="610120"/>
                    </a:lnTo>
                    <a:cubicBezTo>
                      <a:pt x="44933" y="618656"/>
                      <a:pt x="7912" y="600405"/>
                      <a:pt x="1088" y="569355"/>
                    </a:cubicBezTo>
                    <a:cubicBezTo>
                      <a:pt x="-618" y="561593"/>
                      <a:pt x="-275" y="553765"/>
                      <a:pt x="1806" y="546257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7" name="円/楕円 6"/>
              <p:cNvSpPr/>
              <p:nvPr/>
            </p:nvSpPr>
            <p:spPr>
              <a:xfrm>
                <a:off x="6017872" y="3398190"/>
                <a:ext cx="119033" cy="24094"/>
              </a:xfrm>
              <a:custGeom>
                <a:avLst/>
                <a:gdLst/>
                <a:ahLst/>
                <a:cxnLst/>
                <a:rect l="l" t="t" r="r" b="b"/>
                <a:pathLst>
                  <a:path w="284639" h="49838">
                    <a:moveTo>
                      <a:pt x="142019" y="0"/>
                    </a:moveTo>
                    <a:cubicBezTo>
                      <a:pt x="216270" y="0"/>
                      <a:pt x="277580" y="21397"/>
                      <a:pt x="284639" y="49838"/>
                    </a:cubicBezTo>
                    <a:cubicBezTo>
                      <a:pt x="256937" y="31527"/>
                      <a:pt x="203020" y="19975"/>
                      <a:pt x="141183" y="19975"/>
                    </a:cubicBezTo>
                    <a:cubicBezTo>
                      <a:pt x="80927" y="19975"/>
                      <a:pt x="28190" y="30944"/>
                      <a:pt x="0" y="48690"/>
                    </a:cubicBezTo>
                    <a:cubicBezTo>
                      <a:pt x="8436" y="20714"/>
                      <a:pt x="68964" y="0"/>
                      <a:pt x="142019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1100" name="グループ化 1099"/>
            <p:cNvGrpSpPr/>
            <p:nvPr/>
          </p:nvGrpSpPr>
          <p:grpSpPr>
            <a:xfrm flipH="1">
              <a:off x="10578830" y="5120662"/>
              <a:ext cx="237116" cy="531542"/>
              <a:chOff x="6609047" y="2052592"/>
              <a:chExt cx="452402" cy="1014149"/>
            </a:xfrm>
            <a:solidFill>
              <a:srgbClr val="7030A0"/>
            </a:solidFill>
          </p:grpSpPr>
          <p:sp>
            <p:nvSpPr>
              <p:cNvPr id="1104" name="台形 1103"/>
              <p:cNvSpPr/>
              <p:nvPr/>
            </p:nvSpPr>
            <p:spPr>
              <a:xfrm rot="20759838">
                <a:off x="6609047" y="2052592"/>
                <a:ext cx="314324" cy="158511"/>
              </a:xfrm>
              <a:prstGeom prst="trapezoid">
                <a:avLst>
                  <a:gd name="adj" fmla="val 13602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5" name="片側の 2 つの角を丸めた四角形 1104"/>
              <p:cNvSpPr/>
              <p:nvPr/>
            </p:nvSpPr>
            <p:spPr>
              <a:xfrm rot="9943817">
                <a:off x="6720346" y="2178212"/>
                <a:ext cx="341103" cy="88852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grpFill/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101" name="グループ化 1100"/>
            <p:cNvGrpSpPr/>
            <p:nvPr/>
          </p:nvGrpSpPr>
          <p:grpSpPr>
            <a:xfrm>
              <a:off x="10234349" y="4940777"/>
              <a:ext cx="268900" cy="70387"/>
              <a:chOff x="6392327" y="4996299"/>
              <a:chExt cx="346790" cy="130475"/>
            </a:xfrm>
          </p:grpSpPr>
          <p:sp>
            <p:nvSpPr>
              <p:cNvPr id="1102" name="円/楕円 16"/>
              <p:cNvSpPr/>
              <p:nvPr/>
            </p:nvSpPr>
            <p:spPr>
              <a:xfrm>
                <a:off x="6392327" y="4996299"/>
                <a:ext cx="346790" cy="130475"/>
              </a:xfrm>
              <a:custGeom>
                <a:avLst/>
                <a:gdLst>
                  <a:gd name="connsiteX0" fmla="*/ 0 w 346790"/>
                  <a:gd name="connsiteY0" fmla="*/ 70138 h 140275"/>
                  <a:gd name="connsiteX1" fmla="*/ 173395 w 346790"/>
                  <a:gd name="connsiteY1" fmla="*/ 0 h 140275"/>
                  <a:gd name="connsiteX2" fmla="*/ 346790 w 346790"/>
                  <a:gd name="connsiteY2" fmla="*/ 70138 h 140275"/>
                  <a:gd name="connsiteX3" fmla="*/ 173395 w 346790"/>
                  <a:gd name="connsiteY3" fmla="*/ 140276 h 140275"/>
                  <a:gd name="connsiteX4" fmla="*/ 0 w 346790"/>
                  <a:gd name="connsiteY4" fmla="*/ 70138 h 140275"/>
                  <a:gd name="connsiteX0" fmla="*/ 0 w 346790"/>
                  <a:gd name="connsiteY0" fmla="*/ 70138 h 140276"/>
                  <a:gd name="connsiteX1" fmla="*/ 173395 w 346790"/>
                  <a:gd name="connsiteY1" fmla="*/ 0 h 140276"/>
                  <a:gd name="connsiteX2" fmla="*/ 346790 w 346790"/>
                  <a:gd name="connsiteY2" fmla="*/ 70138 h 140276"/>
                  <a:gd name="connsiteX3" fmla="*/ 173395 w 346790"/>
                  <a:gd name="connsiteY3" fmla="*/ 140276 h 140276"/>
                  <a:gd name="connsiteX4" fmla="*/ 0 w 346790"/>
                  <a:gd name="connsiteY4" fmla="*/ 70138 h 140276"/>
                  <a:gd name="connsiteX0" fmla="*/ 0 w 346790"/>
                  <a:gd name="connsiteY0" fmla="*/ 14617 h 84755"/>
                  <a:gd name="connsiteX1" fmla="*/ 177205 w 346790"/>
                  <a:gd name="connsiteY1" fmla="*/ 26394 h 84755"/>
                  <a:gd name="connsiteX2" fmla="*/ 346790 w 346790"/>
                  <a:gd name="connsiteY2" fmla="*/ 14617 h 84755"/>
                  <a:gd name="connsiteX3" fmla="*/ 173395 w 346790"/>
                  <a:gd name="connsiteY3" fmla="*/ 84755 h 84755"/>
                  <a:gd name="connsiteX4" fmla="*/ 0 w 346790"/>
                  <a:gd name="connsiteY4" fmla="*/ 14617 h 8475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69585 w 346790"/>
                  <a:gd name="connsiteY3" fmla="*/ 130475 h 130475"/>
                  <a:gd name="connsiteX4" fmla="*/ 0 w 346790"/>
                  <a:gd name="connsiteY4" fmla="*/ 14617 h 130475"/>
                  <a:gd name="connsiteX0" fmla="*/ 0 w 346790"/>
                  <a:gd name="connsiteY0" fmla="*/ 14617 h 130475"/>
                  <a:gd name="connsiteX1" fmla="*/ 177205 w 346790"/>
                  <a:gd name="connsiteY1" fmla="*/ 26394 h 130475"/>
                  <a:gd name="connsiteX2" fmla="*/ 346790 w 346790"/>
                  <a:gd name="connsiteY2" fmla="*/ 14617 h 130475"/>
                  <a:gd name="connsiteX3" fmla="*/ 175300 w 346790"/>
                  <a:gd name="connsiteY3" fmla="*/ 130475 h 130475"/>
                  <a:gd name="connsiteX4" fmla="*/ 0 w 346790"/>
                  <a:gd name="connsiteY4" fmla="*/ 14617 h 1304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46790" h="130475">
                    <a:moveTo>
                      <a:pt x="0" y="14617"/>
                    </a:moveTo>
                    <a:cubicBezTo>
                      <a:pt x="0" y="-24119"/>
                      <a:pt x="81442" y="26394"/>
                      <a:pt x="177205" y="26394"/>
                    </a:cubicBezTo>
                    <a:cubicBezTo>
                      <a:pt x="272968" y="26394"/>
                      <a:pt x="346790" y="-24119"/>
                      <a:pt x="346790" y="14617"/>
                    </a:cubicBezTo>
                    <a:cubicBezTo>
                      <a:pt x="346790" y="53353"/>
                      <a:pt x="271063" y="130475"/>
                      <a:pt x="175300" y="130475"/>
                    </a:cubicBezTo>
                    <a:cubicBezTo>
                      <a:pt x="79537" y="130475"/>
                      <a:pt x="0" y="53353"/>
                      <a:pt x="0" y="14617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03" name="円/楕円 16"/>
              <p:cNvSpPr/>
              <p:nvPr/>
            </p:nvSpPr>
            <p:spPr>
              <a:xfrm>
                <a:off x="6447601" y="5049898"/>
                <a:ext cx="238233" cy="76876"/>
              </a:xfrm>
              <a:custGeom>
                <a:avLst/>
                <a:gdLst/>
                <a:ahLst/>
                <a:cxnLst/>
                <a:rect l="l" t="t" r="r" b="b"/>
                <a:pathLst>
                  <a:path w="238233" h="76876">
                    <a:moveTo>
                      <a:pt x="120027" y="0"/>
                    </a:moveTo>
                    <a:cubicBezTo>
                      <a:pt x="166286" y="0"/>
                      <a:pt x="207869" y="15377"/>
                      <a:pt x="238233" y="35422"/>
                    </a:cubicBezTo>
                    <a:cubicBezTo>
                      <a:pt x="207926" y="58856"/>
                      <a:pt x="166317" y="76876"/>
                      <a:pt x="120027" y="76876"/>
                    </a:cubicBezTo>
                    <a:cubicBezTo>
                      <a:pt x="73736" y="76876"/>
                      <a:pt x="31237" y="58855"/>
                      <a:pt x="0" y="35422"/>
                    </a:cubicBezTo>
                    <a:cubicBezTo>
                      <a:pt x="31293" y="15378"/>
                      <a:pt x="73767" y="0"/>
                      <a:pt x="120027" y="0"/>
                    </a:cubicBezTo>
                    <a:close/>
                  </a:path>
                </a:pathLst>
              </a:custGeom>
              <a:solidFill>
                <a:srgbClr val="FF33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81741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pptx373_喜ぶ女性のイラスト</dc:title>
  <dc:subject>pptx373_喜ぶ女性のイラスト</dc:subject>
  <dc:creator>http://www.digipot.net</dc:creator>
  <cp:lastModifiedBy/>
  <cp:revision>1</cp:revision>
  <dcterms:created xsi:type="dcterms:W3CDTF">2014-01-30T05:12:09Z</dcterms:created>
  <dcterms:modified xsi:type="dcterms:W3CDTF">2015-11-18T06:21:39Z</dcterms:modified>
  <cp:category/>
  <cp:version>1</cp:version>
</cp:coreProperties>
</file>