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0" name="グループ化 639"/>
          <p:cNvGrpSpPr/>
          <p:nvPr/>
        </p:nvGrpSpPr>
        <p:grpSpPr>
          <a:xfrm>
            <a:off x="582346" y="627595"/>
            <a:ext cx="1222013" cy="1786460"/>
            <a:chOff x="-492137" y="485143"/>
            <a:chExt cx="1222013" cy="1786460"/>
          </a:xfrm>
        </p:grpSpPr>
        <p:grpSp>
          <p:nvGrpSpPr>
            <p:cNvPr id="641" name="グループ化 640"/>
            <p:cNvGrpSpPr/>
            <p:nvPr/>
          </p:nvGrpSpPr>
          <p:grpSpPr>
            <a:xfrm>
              <a:off x="-492137" y="485143"/>
              <a:ext cx="1222013" cy="1786460"/>
              <a:chOff x="-1406523" y="-1508651"/>
              <a:chExt cx="1222013" cy="1786460"/>
            </a:xfrm>
          </p:grpSpPr>
          <p:sp>
            <p:nvSpPr>
              <p:cNvPr id="645" name="片側の 2 つの角を丸めた四角形 644"/>
              <p:cNvSpPr/>
              <p:nvPr/>
            </p:nvSpPr>
            <p:spPr>
              <a:xfrm rot="10800000">
                <a:off x="-863013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6" name="グループ化 645"/>
              <p:cNvGrpSpPr/>
              <p:nvPr/>
            </p:nvGrpSpPr>
            <p:grpSpPr>
              <a:xfrm>
                <a:off x="-1406523" y="-1508651"/>
                <a:ext cx="1222013" cy="1786460"/>
                <a:chOff x="-1406523" y="-1508651"/>
                <a:chExt cx="1222013" cy="1786460"/>
              </a:xfrm>
            </p:grpSpPr>
            <p:grpSp>
              <p:nvGrpSpPr>
                <p:cNvPr id="647" name="グループ化 646"/>
                <p:cNvGrpSpPr/>
                <p:nvPr/>
              </p:nvGrpSpPr>
              <p:grpSpPr>
                <a:xfrm>
                  <a:off x="-1406523" y="-1508651"/>
                  <a:ext cx="1222013" cy="1786460"/>
                  <a:chOff x="-645343" y="-2666195"/>
                  <a:chExt cx="1222013" cy="1786460"/>
                </a:xfrm>
              </p:grpSpPr>
              <p:sp>
                <p:nvSpPr>
                  <p:cNvPr id="662" name="フリーフォーム 661"/>
                  <p:cNvSpPr/>
                  <p:nvPr/>
                </p:nvSpPr>
                <p:spPr>
                  <a:xfrm>
                    <a:off x="-612534" y="-2402969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3" name="グループ化 662"/>
                  <p:cNvGrpSpPr/>
                  <p:nvPr/>
                </p:nvGrpSpPr>
                <p:grpSpPr>
                  <a:xfrm>
                    <a:off x="27588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675" name="正方形/長方形 674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6" name="フリーフォーム 67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7" name="角丸四角形 67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8" name="角丸四角形 67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9" name="角丸四角形 67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0" name="角丸四角形 67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1" name="角丸四角形 68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2" name="角丸四角形 68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3" name="角丸四角形 68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角丸四角形 68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4" name="グループ化 663"/>
                  <p:cNvGrpSpPr/>
                  <p:nvPr/>
                </p:nvGrpSpPr>
                <p:grpSpPr>
                  <a:xfrm flipH="1">
                    <a:off x="-64534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665" name="正方形/長方形 664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6" name="フリーフォーム 66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7" name="角丸四角形 66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8" name="角丸四角形 66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9" name="角丸四角形 66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0" name="角丸四角形 66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1" name="角丸四角形 67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2" name="角丸四角形 67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3" name="角丸四角形 67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4" name="角丸四角形 67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648" name="フリーフォーム 647"/>
                <p:cNvSpPr/>
                <p:nvPr/>
              </p:nvSpPr>
              <p:spPr>
                <a:xfrm rot="10800000" flipH="1">
                  <a:off x="-1212960" y="-1091734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円/楕円 838"/>
                <p:cNvSpPr/>
                <p:nvPr/>
              </p:nvSpPr>
              <p:spPr>
                <a:xfrm rot="20700000">
                  <a:off x="-1152823" y="-75774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円/楕円 839"/>
                <p:cNvSpPr/>
                <p:nvPr/>
              </p:nvSpPr>
              <p:spPr>
                <a:xfrm rot="900000" flipH="1">
                  <a:off x="-608155" y="-75774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円/楕円 840"/>
                <p:cNvSpPr/>
                <p:nvPr/>
              </p:nvSpPr>
              <p:spPr>
                <a:xfrm>
                  <a:off x="-1082544" y="-1019518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台形 651"/>
                <p:cNvSpPr/>
                <p:nvPr/>
              </p:nvSpPr>
              <p:spPr>
                <a:xfrm rot="10800000">
                  <a:off x="-843172" y="-266884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台形 652"/>
                <p:cNvSpPr/>
                <p:nvPr/>
              </p:nvSpPr>
              <p:spPr>
                <a:xfrm>
                  <a:off x="-855603" y="-198478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4" name="直角三角形 653"/>
                <p:cNvSpPr/>
                <p:nvPr/>
              </p:nvSpPr>
              <p:spPr>
                <a:xfrm rot="5400000">
                  <a:off x="-941839" y="-283184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直角三角形 654"/>
                <p:cNvSpPr/>
                <p:nvPr/>
              </p:nvSpPr>
              <p:spPr>
                <a:xfrm rot="16200000" flipH="1">
                  <a:off x="-777103" y="-283184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>
                <a:xfrm>
                  <a:off x="-834384" y="-65345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>
                <a:xfrm rot="10800000" flipH="1" flipV="1">
                  <a:off x="-1154564" y="-1186326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>
                <a:xfrm>
                  <a:off x="-1051606" y="-87871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>
                <a:xfrm>
                  <a:off x="-730931" y="-87871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0" name="フリーフォーム 659"/>
                <p:cNvSpPr/>
                <p:nvPr/>
              </p:nvSpPr>
              <p:spPr>
                <a:xfrm>
                  <a:off x="-1051606" y="-745867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1" name="フリーフォーム 660"/>
                <p:cNvSpPr/>
                <p:nvPr/>
              </p:nvSpPr>
              <p:spPr>
                <a:xfrm>
                  <a:off x="-730931" y="-745867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2" name="グループ化 641"/>
            <p:cNvGrpSpPr/>
            <p:nvPr/>
          </p:nvGrpSpPr>
          <p:grpSpPr>
            <a:xfrm>
              <a:off x="-69553" y="1489312"/>
              <a:ext cx="391080" cy="157100"/>
              <a:chOff x="-69553" y="1489312"/>
              <a:chExt cx="391080" cy="157100"/>
            </a:xfrm>
          </p:grpSpPr>
          <p:sp>
            <p:nvSpPr>
              <p:cNvPr id="643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85" name="グループ化 684"/>
          <p:cNvGrpSpPr/>
          <p:nvPr/>
        </p:nvGrpSpPr>
        <p:grpSpPr>
          <a:xfrm>
            <a:off x="2493593" y="631757"/>
            <a:ext cx="1222013" cy="1791558"/>
            <a:chOff x="733457" y="473950"/>
            <a:chExt cx="1222013" cy="1791558"/>
          </a:xfrm>
        </p:grpSpPr>
        <p:grpSp>
          <p:nvGrpSpPr>
            <p:cNvPr id="686" name="グループ化 685"/>
            <p:cNvGrpSpPr/>
            <p:nvPr/>
          </p:nvGrpSpPr>
          <p:grpSpPr>
            <a:xfrm>
              <a:off x="733457" y="473950"/>
              <a:ext cx="1222013" cy="1791558"/>
              <a:chOff x="-164035" y="-1519844"/>
              <a:chExt cx="1222013" cy="1791558"/>
            </a:xfrm>
          </p:grpSpPr>
          <p:sp>
            <p:nvSpPr>
              <p:cNvPr id="692" name="片側の 2 つの角を丸めた四角形 691"/>
              <p:cNvSpPr/>
              <p:nvPr/>
            </p:nvSpPr>
            <p:spPr>
              <a:xfrm rot="10800000">
                <a:off x="372105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3" name="グループ化 692"/>
              <p:cNvGrpSpPr/>
              <p:nvPr/>
            </p:nvGrpSpPr>
            <p:grpSpPr>
              <a:xfrm>
                <a:off x="-164035" y="-1519844"/>
                <a:ext cx="1222013" cy="1791558"/>
                <a:chOff x="-164035" y="-1519844"/>
                <a:chExt cx="1222013" cy="1791558"/>
              </a:xfrm>
            </p:grpSpPr>
            <p:grpSp>
              <p:nvGrpSpPr>
                <p:cNvPr id="694" name="グループ化 693"/>
                <p:cNvGrpSpPr/>
                <p:nvPr/>
              </p:nvGrpSpPr>
              <p:grpSpPr>
                <a:xfrm>
                  <a:off x="-164035" y="-1519844"/>
                  <a:ext cx="1222013" cy="1786460"/>
                  <a:chOff x="-645343" y="-2666195"/>
                  <a:chExt cx="1222013" cy="1786460"/>
                </a:xfrm>
              </p:grpSpPr>
              <p:sp>
                <p:nvSpPr>
                  <p:cNvPr id="710" name="フリーフォーム 709"/>
                  <p:cNvSpPr/>
                  <p:nvPr/>
                </p:nvSpPr>
                <p:spPr>
                  <a:xfrm>
                    <a:off x="-612534" y="-2402969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11" name="グループ化 710"/>
                  <p:cNvGrpSpPr/>
                  <p:nvPr/>
                </p:nvGrpSpPr>
                <p:grpSpPr>
                  <a:xfrm>
                    <a:off x="27588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723" name="正方形/長方形 722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4" name="フリーフォーム 723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5" name="角丸四角形 724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6" name="角丸四角形 725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7" name="角丸四角形 726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8" name="角丸四角形 727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9" name="角丸四角形 728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0" name="角丸四角形 729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1" name="角丸四角形 730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2" name="角丸四角形 731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2" name="グループ化 711"/>
                  <p:cNvGrpSpPr/>
                  <p:nvPr/>
                </p:nvGrpSpPr>
                <p:grpSpPr>
                  <a:xfrm flipH="1">
                    <a:off x="-64534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713" name="正方形/長方形 712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フリーフォーム 713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角丸四角形 714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角丸四角形 715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7" name="角丸四角形 716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角丸四角形 717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9" name="角丸四角形 718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角丸四角形 719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1" name="角丸四角形 720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角丸四角形 721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695" name="円/楕円 694"/>
                <p:cNvSpPr/>
                <p:nvPr/>
              </p:nvSpPr>
              <p:spPr>
                <a:xfrm>
                  <a:off x="205933" y="-1095454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円/楕円 695"/>
                <p:cNvSpPr/>
                <p:nvPr/>
              </p:nvSpPr>
              <p:spPr>
                <a:xfrm>
                  <a:off x="152574" y="-1095454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円/楕円 696"/>
                <p:cNvSpPr/>
                <p:nvPr/>
              </p:nvSpPr>
              <p:spPr>
                <a:xfrm>
                  <a:off x="205933" y="-1051255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円/楕円 697"/>
                <p:cNvSpPr/>
                <p:nvPr/>
              </p:nvSpPr>
              <p:spPr>
                <a:xfrm>
                  <a:off x="152574" y="-1051255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9" name="円/楕円 698"/>
                <p:cNvSpPr/>
                <p:nvPr/>
              </p:nvSpPr>
              <p:spPr>
                <a:xfrm rot="20700000">
                  <a:off x="82295" y="-75774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0" name="円/楕円 699"/>
                <p:cNvSpPr/>
                <p:nvPr/>
              </p:nvSpPr>
              <p:spPr>
                <a:xfrm rot="900000" flipH="1">
                  <a:off x="626963" y="-75774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1" name="円/楕円 700"/>
                <p:cNvSpPr/>
                <p:nvPr/>
              </p:nvSpPr>
              <p:spPr>
                <a:xfrm>
                  <a:off x="152574" y="-1019518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2" name="台形 701"/>
                <p:cNvSpPr/>
                <p:nvPr/>
              </p:nvSpPr>
              <p:spPr>
                <a:xfrm rot="10800000">
                  <a:off x="391946" y="-266884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3" name="台形 702"/>
                <p:cNvSpPr/>
                <p:nvPr/>
              </p:nvSpPr>
              <p:spPr>
                <a:xfrm>
                  <a:off x="379515" y="-198478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4" name="直角三角形 703"/>
                <p:cNvSpPr/>
                <p:nvPr/>
              </p:nvSpPr>
              <p:spPr>
                <a:xfrm rot="5400000">
                  <a:off x="293279" y="-283184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5" name="直角三角形 704"/>
                <p:cNvSpPr/>
                <p:nvPr/>
              </p:nvSpPr>
              <p:spPr>
                <a:xfrm rot="16200000" flipH="1">
                  <a:off x="458015" y="-283184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6" name="フローチャート: 端子 685"/>
                <p:cNvSpPr/>
                <p:nvPr/>
              </p:nvSpPr>
              <p:spPr>
                <a:xfrm rot="900000">
                  <a:off x="514186" y="-916495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7" name="フローチャート: 端子 686"/>
                <p:cNvSpPr/>
                <p:nvPr/>
              </p:nvSpPr>
              <p:spPr>
                <a:xfrm rot="20700000" flipH="1">
                  <a:off x="196828" y="-916496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8" name="台形 707"/>
                <p:cNvSpPr/>
                <p:nvPr/>
              </p:nvSpPr>
              <p:spPr>
                <a:xfrm>
                  <a:off x="351353" y="-601997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371120" y="-693180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7" name="グループ化 686"/>
            <p:cNvGrpSpPr/>
            <p:nvPr/>
          </p:nvGrpSpPr>
          <p:grpSpPr>
            <a:xfrm>
              <a:off x="1144048" y="1489312"/>
              <a:ext cx="391080" cy="157100"/>
              <a:chOff x="-69553" y="1489312"/>
              <a:chExt cx="391080" cy="157100"/>
            </a:xfrm>
          </p:grpSpPr>
          <p:sp>
            <p:nvSpPr>
              <p:cNvPr id="690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8" name="円/楕円 937"/>
            <p:cNvSpPr/>
            <p:nvPr/>
          </p:nvSpPr>
          <p:spPr>
            <a:xfrm>
              <a:off x="1089241" y="1193773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9" name="円/楕円 937"/>
            <p:cNvSpPr/>
            <p:nvPr/>
          </p:nvSpPr>
          <p:spPr>
            <a:xfrm>
              <a:off x="1413992" y="1193773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33" name="グループ化 732"/>
          <p:cNvGrpSpPr/>
          <p:nvPr/>
        </p:nvGrpSpPr>
        <p:grpSpPr>
          <a:xfrm>
            <a:off x="4322930" y="641998"/>
            <a:ext cx="1222013" cy="1791558"/>
            <a:chOff x="1921035" y="473950"/>
            <a:chExt cx="1222013" cy="1791558"/>
          </a:xfrm>
        </p:grpSpPr>
        <p:grpSp>
          <p:nvGrpSpPr>
            <p:cNvPr id="734" name="グループ化 733"/>
            <p:cNvGrpSpPr/>
            <p:nvPr/>
          </p:nvGrpSpPr>
          <p:grpSpPr>
            <a:xfrm>
              <a:off x="1921035" y="473950"/>
              <a:ext cx="1222013" cy="1791558"/>
              <a:chOff x="1592754" y="-1519844"/>
              <a:chExt cx="1222013" cy="1791558"/>
            </a:xfrm>
          </p:grpSpPr>
          <p:sp>
            <p:nvSpPr>
              <p:cNvPr id="740" name="片側の 2 つの角を丸めた四角形 739"/>
              <p:cNvSpPr/>
              <p:nvPr/>
            </p:nvSpPr>
            <p:spPr>
              <a:xfrm rot="10800000">
                <a:off x="2127108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1" name="グループ化 740"/>
              <p:cNvGrpSpPr/>
              <p:nvPr/>
            </p:nvGrpSpPr>
            <p:grpSpPr>
              <a:xfrm>
                <a:off x="1624902" y="-1255001"/>
                <a:ext cx="1157717" cy="1526697"/>
                <a:chOff x="1624902" y="-1260081"/>
                <a:chExt cx="1157717" cy="1526697"/>
              </a:xfrm>
            </p:grpSpPr>
            <p:sp>
              <p:nvSpPr>
                <p:cNvPr id="773" name="フリーフォーム 772"/>
                <p:cNvSpPr/>
                <p:nvPr/>
              </p:nvSpPr>
              <p:spPr>
                <a:xfrm>
                  <a:off x="1625563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4" name="正方形/長方形 773"/>
                <p:cNvSpPr/>
                <p:nvPr/>
              </p:nvSpPr>
              <p:spPr>
                <a:xfrm flipH="1">
                  <a:off x="1624902" y="-1260081"/>
                  <a:ext cx="147090" cy="58392"/>
                </a:xfrm>
                <a:prstGeom prst="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5" name="正方形/長方形 774"/>
                <p:cNvSpPr/>
                <p:nvPr/>
              </p:nvSpPr>
              <p:spPr>
                <a:xfrm>
                  <a:off x="2635529" y="-1260081"/>
                  <a:ext cx="147090" cy="58392"/>
                </a:xfrm>
                <a:prstGeom prst="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2" name="グループ化 741"/>
              <p:cNvGrpSpPr/>
              <p:nvPr/>
            </p:nvGrpSpPr>
            <p:grpSpPr>
              <a:xfrm>
                <a:off x="2513980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764" name="フリーフォーム 763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5" name="角丸四角形 764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角丸四角形 765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角丸四角形 766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角丸四角形 767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9" name="角丸四角形 768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0" name="角丸四角形 769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1" name="角丸四角形 770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角丸四角形 771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 flipH="1">
                <a:off x="1592754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755" name="フリーフォーム 754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角丸四角形 755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7" name="角丸四角形 756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角丸四角形 757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9" name="角丸四角形 758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0" name="角丸四角形 759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1" name="角丸四角形 760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2" name="角丸四角形 761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角丸四角形 762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4" name="星 24 743"/>
              <p:cNvSpPr/>
              <p:nvPr/>
            </p:nvSpPr>
            <p:spPr>
              <a:xfrm>
                <a:off x="1838506" y="-1051255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円/楕円 744"/>
              <p:cNvSpPr/>
              <p:nvPr/>
            </p:nvSpPr>
            <p:spPr>
              <a:xfrm rot="20700000">
                <a:off x="1837298" y="-7084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円/楕円 745"/>
              <p:cNvSpPr/>
              <p:nvPr/>
            </p:nvSpPr>
            <p:spPr>
              <a:xfrm rot="900000" flipH="1">
                <a:off x="2381967" y="-703327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円/楕円 746"/>
              <p:cNvSpPr/>
              <p:nvPr/>
            </p:nvSpPr>
            <p:spPr>
              <a:xfrm>
                <a:off x="1907578" y="-94401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台形 747"/>
              <p:cNvSpPr/>
              <p:nvPr/>
            </p:nvSpPr>
            <p:spPr>
              <a:xfrm rot="10800000">
                <a:off x="2146949" y="-266884"/>
                <a:ext cx="104476" cy="68406"/>
              </a:xfrm>
              <a:prstGeom prst="trapezoid">
                <a:avLst/>
              </a:prstGeom>
              <a:pattFill prst="wdUpDiag">
                <a:fgClr>
                  <a:srgbClr val="FF66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台形 748"/>
              <p:cNvSpPr/>
              <p:nvPr/>
            </p:nvSpPr>
            <p:spPr>
              <a:xfrm>
                <a:off x="2134518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pattFill prst="wdUpDiag">
                <a:fgClr>
                  <a:srgbClr val="FF66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直角三角形 749"/>
              <p:cNvSpPr/>
              <p:nvPr/>
            </p:nvSpPr>
            <p:spPr>
              <a:xfrm rot="5400000">
                <a:off x="2048282" y="-283184"/>
                <a:ext cx="126641" cy="149231"/>
              </a:xfrm>
              <a:prstGeom prst="rtTriangle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直角三角形 750"/>
              <p:cNvSpPr/>
              <p:nvPr/>
            </p:nvSpPr>
            <p:spPr>
              <a:xfrm rot="16200000" flipH="1">
                <a:off x="2213018" y="-283184"/>
                <a:ext cx="126641" cy="149231"/>
              </a:xfrm>
              <a:prstGeom prst="rtTriangle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フローチャート: 手操作入力 675"/>
              <p:cNvSpPr/>
              <p:nvPr/>
            </p:nvSpPr>
            <p:spPr>
              <a:xfrm rot="10800000">
                <a:off x="1997966" y="-865401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フローチャート: 手操作入力 680"/>
              <p:cNvSpPr/>
              <p:nvPr/>
            </p:nvSpPr>
            <p:spPr>
              <a:xfrm rot="10800000" flipH="1">
                <a:off x="2242971" y="-865401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円/楕円 753"/>
              <p:cNvSpPr/>
              <p:nvPr/>
            </p:nvSpPr>
            <p:spPr>
              <a:xfrm>
                <a:off x="2120972" y="-68932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5" name="アーチ 734"/>
            <p:cNvSpPr/>
            <p:nvPr/>
          </p:nvSpPr>
          <p:spPr>
            <a:xfrm>
              <a:off x="2291045" y="1213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6" name="アーチ 735"/>
            <p:cNvSpPr/>
            <p:nvPr/>
          </p:nvSpPr>
          <p:spPr>
            <a:xfrm>
              <a:off x="2586261" y="1213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7" name="グループ化 736"/>
            <p:cNvGrpSpPr/>
            <p:nvPr/>
          </p:nvGrpSpPr>
          <p:grpSpPr>
            <a:xfrm>
              <a:off x="2331928" y="1466191"/>
              <a:ext cx="391080" cy="157100"/>
              <a:chOff x="-69553" y="1489312"/>
              <a:chExt cx="391080" cy="157100"/>
            </a:xfrm>
          </p:grpSpPr>
          <p:sp>
            <p:nvSpPr>
              <p:cNvPr id="738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76" name="グループ化 775"/>
          <p:cNvGrpSpPr/>
          <p:nvPr/>
        </p:nvGrpSpPr>
        <p:grpSpPr>
          <a:xfrm>
            <a:off x="6246519" y="614541"/>
            <a:ext cx="1222013" cy="1791558"/>
            <a:chOff x="3184618" y="473950"/>
            <a:chExt cx="1222013" cy="1791558"/>
          </a:xfrm>
        </p:grpSpPr>
        <p:grpSp>
          <p:nvGrpSpPr>
            <p:cNvPr id="777" name="グループ化 776"/>
            <p:cNvGrpSpPr/>
            <p:nvPr/>
          </p:nvGrpSpPr>
          <p:grpSpPr>
            <a:xfrm>
              <a:off x="3184618" y="473950"/>
              <a:ext cx="1222013" cy="1791558"/>
              <a:chOff x="3061676" y="-1519844"/>
              <a:chExt cx="1222013" cy="1791558"/>
            </a:xfrm>
          </p:grpSpPr>
          <p:sp>
            <p:nvSpPr>
              <p:cNvPr id="785" name="片側の 2 つの角を丸めた四角形 784"/>
              <p:cNvSpPr/>
              <p:nvPr/>
            </p:nvSpPr>
            <p:spPr>
              <a:xfrm rot="10800000">
                <a:off x="3595649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6" name="グループ化 785"/>
              <p:cNvGrpSpPr/>
              <p:nvPr/>
            </p:nvGrpSpPr>
            <p:grpSpPr>
              <a:xfrm>
                <a:off x="3093824" y="-1255001"/>
                <a:ext cx="1157717" cy="1526697"/>
                <a:chOff x="3093824" y="-1260081"/>
                <a:chExt cx="1157717" cy="1526697"/>
              </a:xfrm>
            </p:grpSpPr>
            <p:sp>
              <p:nvSpPr>
                <p:cNvPr id="819" name="フリーフォーム 818"/>
                <p:cNvSpPr/>
                <p:nvPr/>
              </p:nvSpPr>
              <p:spPr>
                <a:xfrm>
                  <a:off x="3094485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>
                <a:xfrm flipH="1">
                  <a:off x="3093824" y="-1260081"/>
                  <a:ext cx="147090" cy="58392"/>
                </a:xfrm>
                <a:prstGeom prst="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>
                <a:xfrm>
                  <a:off x="4104451" y="-1260081"/>
                  <a:ext cx="147090" cy="58392"/>
                </a:xfrm>
                <a:prstGeom prst="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7" name="グループ化 786"/>
              <p:cNvGrpSpPr/>
              <p:nvPr/>
            </p:nvGrpSpPr>
            <p:grpSpPr>
              <a:xfrm>
                <a:off x="3982902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810" name="フリーフォーム 809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角丸四角形 810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角丸四角形 811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角丸四角形 812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角丸四角形 813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角丸四角形 814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角丸四角形 815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角丸四角形 816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角丸四角形 817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8" name="グループ化 787"/>
              <p:cNvGrpSpPr/>
              <p:nvPr/>
            </p:nvGrpSpPr>
            <p:grpSpPr>
              <a:xfrm flipH="1">
                <a:off x="3061676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801" name="フリーフォーム 800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角丸四角形 801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角丸四角形 802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角丸四角形 803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角丸四角形 804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角丸四角形 805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角丸四角形 806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角丸四角形 807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角丸四角形 808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89" name="フリーフォーム 788"/>
              <p:cNvSpPr/>
              <p:nvPr/>
            </p:nvSpPr>
            <p:spPr>
              <a:xfrm>
                <a:off x="3339876" y="-107349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円/楕円 789"/>
              <p:cNvSpPr/>
              <p:nvPr/>
            </p:nvSpPr>
            <p:spPr>
              <a:xfrm rot="20700000">
                <a:off x="3305839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円/楕円 790"/>
              <p:cNvSpPr/>
              <p:nvPr/>
            </p:nvSpPr>
            <p:spPr>
              <a:xfrm rot="900000" flipH="1">
                <a:off x="3850507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円/楕円 791"/>
              <p:cNvSpPr/>
              <p:nvPr/>
            </p:nvSpPr>
            <p:spPr>
              <a:xfrm>
                <a:off x="3376118" y="-98164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台形 792"/>
              <p:cNvSpPr/>
              <p:nvPr/>
            </p:nvSpPr>
            <p:spPr>
              <a:xfrm rot="10800000">
                <a:off x="3615490" y="-266884"/>
                <a:ext cx="104476" cy="68406"/>
              </a:xfrm>
              <a:prstGeom prst="trapezoid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台形 793"/>
              <p:cNvSpPr/>
              <p:nvPr/>
            </p:nvSpPr>
            <p:spPr>
              <a:xfrm>
                <a:off x="3603059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直角三角形 794"/>
              <p:cNvSpPr/>
              <p:nvPr/>
            </p:nvSpPr>
            <p:spPr>
              <a:xfrm rot="5400000">
                <a:off x="3516823" y="-283184"/>
                <a:ext cx="126641" cy="149231"/>
              </a:xfrm>
              <a:prstGeom prst="rtTriangle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直角三角形 795"/>
              <p:cNvSpPr/>
              <p:nvPr/>
            </p:nvSpPr>
            <p:spPr>
              <a:xfrm rot="16200000" flipH="1">
                <a:off x="3681559" y="-283184"/>
                <a:ext cx="126641" cy="149231"/>
              </a:xfrm>
              <a:prstGeom prst="rtTriangle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フリーフォーム 796"/>
              <p:cNvSpPr/>
              <p:nvPr/>
            </p:nvSpPr>
            <p:spPr>
              <a:xfrm rot="18000000" flipH="1">
                <a:off x="3454692" y="-1105333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月 797"/>
              <p:cNvSpPr/>
              <p:nvPr/>
            </p:nvSpPr>
            <p:spPr>
              <a:xfrm rot="16200000" flipH="1">
                <a:off x="3465836" y="-935570"/>
                <a:ext cx="66780" cy="176538"/>
              </a:xfrm>
              <a:prstGeom prst="moon">
                <a:avLst>
                  <a:gd name="adj" fmla="val 48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月 798"/>
              <p:cNvSpPr/>
              <p:nvPr/>
            </p:nvSpPr>
            <p:spPr>
              <a:xfrm rot="16200000" flipH="1">
                <a:off x="3791713" y="-935570"/>
                <a:ext cx="66780" cy="176538"/>
              </a:xfrm>
              <a:prstGeom prst="moon">
                <a:avLst>
                  <a:gd name="adj" fmla="val 48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月 799"/>
              <p:cNvSpPr/>
              <p:nvPr/>
            </p:nvSpPr>
            <p:spPr>
              <a:xfrm rot="16200000">
                <a:off x="3652223" y="-595839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8" name="グループ化 777"/>
            <p:cNvGrpSpPr/>
            <p:nvPr/>
          </p:nvGrpSpPr>
          <p:grpSpPr>
            <a:xfrm>
              <a:off x="3591665" y="1472427"/>
              <a:ext cx="391080" cy="157100"/>
              <a:chOff x="-69553" y="1489312"/>
              <a:chExt cx="391080" cy="157100"/>
            </a:xfrm>
          </p:grpSpPr>
          <p:sp>
            <p:nvSpPr>
              <p:cNvPr id="783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79" name="角丸四角形 778"/>
            <p:cNvSpPr/>
            <p:nvPr/>
          </p:nvSpPr>
          <p:spPr>
            <a:xfrm>
              <a:off x="3885481" y="1204332"/>
              <a:ext cx="125128" cy="182613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0" name="アーチ 779"/>
            <p:cNvSpPr/>
            <p:nvPr/>
          </p:nvSpPr>
          <p:spPr>
            <a:xfrm>
              <a:off x="3906202" y="1257704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1" name="角丸四角形 780"/>
            <p:cNvSpPr/>
            <p:nvPr/>
          </p:nvSpPr>
          <p:spPr>
            <a:xfrm>
              <a:off x="3571513" y="1204332"/>
              <a:ext cx="125128" cy="182613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2" name="アーチ 781"/>
            <p:cNvSpPr/>
            <p:nvPr/>
          </p:nvSpPr>
          <p:spPr>
            <a:xfrm>
              <a:off x="3592234" y="1257704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2" name="グループ化 821"/>
          <p:cNvGrpSpPr/>
          <p:nvPr/>
        </p:nvGrpSpPr>
        <p:grpSpPr>
          <a:xfrm>
            <a:off x="8103350" y="614541"/>
            <a:ext cx="1222013" cy="1791558"/>
            <a:chOff x="4273338" y="473950"/>
            <a:chExt cx="1222013" cy="1791558"/>
          </a:xfrm>
        </p:grpSpPr>
        <p:grpSp>
          <p:nvGrpSpPr>
            <p:cNvPr id="823" name="グループ化 822"/>
            <p:cNvGrpSpPr/>
            <p:nvPr/>
          </p:nvGrpSpPr>
          <p:grpSpPr>
            <a:xfrm>
              <a:off x="4273338" y="473950"/>
              <a:ext cx="1222013" cy="1791558"/>
              <a:chOff x="4717528" y="-1519844"/>
              <a:chExt cx="1222013" cy="1791558"/>
            </a:xfrm>
          </p:grpSpPr>
          <p:sp>
            <p:nvSpPr>
              <p:cNvPr id="829" name="片側の 2 つの角を丸めた四角形 828"/>
              <p:cNvSpPr/>
              <p:nvPr/>
            </p:nvSpPr>
            <p:spPr>
              <a:xfrm rot="10800000">
                <a:off x="5243008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0" name="グループ化 829"/>
              <p:cNvGrpSpPr/>
              <p:nvPr/>
            </p:nvGrpSpPr>
            <p:grpSpPr>
              <a:xfrm>
                <a:off x="4749676" y="-1255001"/>
                <a:ext cx="1157717" cy="1526697"/>
                <a:chOff x="4749676" y="-1260081"/>
                <a:chExt cx="1157717" cy="1526697"/>
              </a:xfrm>
            </p:grpSpPr>
            <p:sp>
              <p:nvSpPr>
                <p:cNvPr id="863" name="フリーフォーム 862"/>
                <p:cNvSpPr/>
                <p:nvPr/>
              </p:nvSpPr>
              <p:spPr>
                <a:xfrm>
                  <a:off x="4750337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4" name="正方形/長方形 863"/>
                <p:cNvSpPr/>
                <p:nvPr/>
              </p:nvSpPr>
              <p:spPr>
                <a:xfrm flipH="1">
                  <a:off x="4749676" y="-1260081"/>
                  <a:ext cx="147090" cy="58392"/>
                </a:xfrm>
                <a:prstGeom prst="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5" name="正方形/長方形 864"/>
                <p:cNvSpPr/>
                <p:nvPr/>
              </p:nvSpPr>
              <p:spPr>
                <a:xfrm>
                  <a:off x="5760303" y="-1260081"/>
                  <a:ext cx="147090" cy="58392"/>
                </a:xfrm>
                <a:prstGeom prst="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1" name="グループ化 830"/>
              <p:cNvGrpSpPr/>
              <p:nvPr/>
            </p:nvGrpSpPr>
            <p:grpSpPr>
              <a:xfrm>
                <a:off x="5638754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854" name="フリーフォーム 853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5" name="角丸四角形 854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6" name="角丸四角形 855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7" name="角丸四角形 856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8" name="角丸四角形 857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角丸四角形 858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0" name="角丸四角形 859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1" name="角丸四角形 860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角丸四角形 861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2" name="グループ化 831"/>
              <p:cNvGrpSpPr/>
              <p:nvPr/>
            </p:nvGrpSpPr>
            <p:grpSpPr>
              <a:xfrm flipH="1">
                <a:off x="4717528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845" name="フリーフォーム 844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6" name="角丸四角形 845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角丸四角形 846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角丸四角形 847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9" name="角丸四角形 848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角丸四角形 849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角丸四角形 850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2" name="角丸四角形 851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3" name="角丸四角形 832"/>
              <p:cNvSpPr/>
              <p:nvPr/>
            </p:nvSpPr>
            <p:spPr>
              <a:xfrm>
                <a:off x="4985174" y="-1012362"/>
                <a:ext cx="510606" cy="46277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4" name="角丸四角形 833"/>
              <p:cNvSpPr/>
              <p:nvPr/>
            </p:nvSpPr>
            <p:spPr>
              <a:xfrm>
                <a:off x="5134930" y="-1012362"/>
                <a:ext cx="510606" cy="46277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5" name="円/楕円 834"/>
              <p:cNvSpPr/>
              <p:nvPr/>
            </p:nvSpPr>
            <p:spPr>
              <a:xfrm rot="20700000">
                <a:off x="4953198" y="-7084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6" name="円/楕円 835"/>
              <p:cNvSpPr/>
              <p:nvPr/>
            </p:nvSpPr>
            <p:spPr>
              <a:xfrm rot="900000" flipH="1">
                <a:off x="5497866" y="-7084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角丸四角形 836"/>
              <p:cNvSpPr/>
              <p:nvPr/>
            </p:nvSpPr>
            <p:spPr>
              <a:xfrm>
                <a:off x="5027102" y="-949119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8" name="台形 837"/>
              <p:cNvSpPr/>
              <p:nvPr/>
            </p:nvSpPr>
            <p:spPr>
              <a:xfrm rot="10800000">
                <a:off x="5262849" y="-266884"/>
                <a:ext cx="104476" cy="68406"/>
              </a:xfrm>
              <a:prstGeom prst="trapezoid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台形 838"/>
              <p:cNvSpPr/>
              <p:nvPr/>
            </p:nvSpPr>
            <p:spPr>
              <a:xfrm>
                <a:off x="5250418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0" name="直角三角形 839"/>
              <p:cNvSpPr/>
              <p:nvPr/>
            </p:nvSpPr>
            <p:spPr>
              <a:xfrm rot="5400000">
                <a:off x="5164182" y="-283184"/>
                <a:ext cx="126641" cy="149231"/>
              </a:xfrm>
              <a:prstGeom prst="rt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1" name="直角三角形 840"/>
              <p:cNvSpPr/>
              <p:nvPr/>
            </p:nvSpPr>
            <p:spPr>
              <a:xfrm rot="16200000" flipH="1">
                <a:off x="5328918" y="-283184"/>
                <a:ext cx="126641" cy="149231"/>
              </a:xfrm>
              <a:prstGeom prst="rt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2" name="フローチャート: 端子 650"/>
              <p:cNvSpPr/>
              <p:nvPr/>
            </p:nvSpPr>
            <p:spPr>
              <a:xfrm rot="900000">
                <a:off x="5077275" y="-852335"/>
                <a:ext cx="187231" cy="45719"/>
              </a:xfrm>
              <a:prstGeom prst="flowChartTerminator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フローチャート: 端子 651"/>
              <p:cNvSpPr/>
              <p:nvPr/>
            </p:nvSpPr>
            <p:spPr>
              <a:xfrm rot="20700000" flipH="1">
                <a:off x="5372218" y="-852337"/>
                <a:ext cx="187231" cy="45719"/>
              </a:xfrm>
              <a:prstGeom prst="flowChartTerminator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フリーフォーム 843"/>
              <p:cNvSpPr/>
              <p:nvPr/>
            </p:nvSpPr>
            <p:spPr>
              <a:xfrm rot="18900000">
                <a:off x="5264699" y="-695483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24" name="アーチ 823"/>
            <p:cNvSpPr/>
            <p:nvPr/>
          </p:nvSpPr>
          <p:spPr>
            <a:xfrm>
              <a:off x="4985385" y="1248179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5" name="アーチ 824"/>
            <p:cNvSpPr/>
            <p:nvPr/>
          </p:nvSpPr>
          <p:spPr>
            <a:xfrm>
              <a:off x="4671417" y="1248179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26" name="グループ化 825"/>
            <p:cNvGrpSpPr/>
            <p:nvPr/>
          </p:nvGrpSpPr>
          <p:grpSpPr>
            <a:xfrm>
              <a:off x="4664968" y="1433234"/>
              <a:ext cx="429002" cy="196293"/>
              <a:chOff x="-69553" y="1489312"/>
              <a:chExt cx="391080" cy="157100"/>
            </a:xfrm>
          </p:grpSpPr>
          <p:sp>
            <p:nvSpPr>
              <p:cNvPr id="827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66" name="グループ化 865"/>
          <p:cNvGrpSpPr/>
          <p:nvPr/>
        </p:nvGrpSpPr>
        <p:grpSpPr>
          <a:xfrm>
            <a:off x="2599286" y="2994342"/>
            <a:ext cx="870400" cy="1376298"/>
            <a:chOff x="628424" y="2612632"/>
            <a:chExt cx="870400" cy="1376298"/>
          </a:xfrm>
        </p:grpSpPr>
        <p:grpSp>
          <p:nvGrpSpPr>
            <p:cNvPr id="867" name="グループ化 866"/>
            <p:cNvGrpSpPr/>
            <p:nvPr/>
          </p:nvGrpSpPr>
          <p:grpSpPr>
            <a:xfrm>
              <a:off x="703823" y="2612632"/>
              <a:ext cx="719603" cy="1376298"/>
              <a:chOff x="703823" y="4649208"/>
              <a:chExt cx="719603" cy="1376298"/>
            </a:xfrm>
          </p:grpSpPr>
          <p:grpSp>
            <p:nvGrpSpPr>
              <p:cNvPr id="883" name="グループ化 882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892" name="片側の 2 つの角を丸めた四角形 891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3" name="グループ化 892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06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7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9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4" name="グループ化 893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04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5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5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900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1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3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7" name="台形 896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8" name="フリーフォーム 897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9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4" name="グループ化 883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85" name="片側の 2 つの角を丸めた四角形 88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6" name="グループ化 88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90" name="台形 88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1" name="台形 89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87" name="グループ化 88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88" name="直角三角形 88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9" name="直角三角形 88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68" name="グループ化 867"/>
            <p:cNvGrpSpPr/>
            <p:nvPr/>
          </p:nvGrpSpPr>
          <p:grpSpPr>
            <a:xfrm>
              <a:off x="628424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77" name="グループ化 87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81" name="角丸四角形 88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8" name="グループ化 87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79" name="台形 87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0" name="片側の 2 つの角を丸めた四角形 87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70" name="グループ化 869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71" name="グループ化 87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75" name="角丸四角形 87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2" name="グループ化 87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73" name="台形 87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4" name="片側の 2 つの角を丸めた四角形 87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10" name="グループ化 909"/>
          <p:cNvGrpSpPr/>
          <p:nvPr/>
        </p:nvGrpSpPr>
        <p:grpSpPr>
          <a:xfrm>
            <a:off x="4503221" y="3073166"/>
            <a:ext cx="870400" cy="1297474"/>
            <a:chOff x="1769696" y="2691456"/>
            <a:chExt cx="870400" cy="1297474"/>
          </a:xfrm>
        </p:grpSpPr>
        <p:grpSp>
          <p:nvGrpSpPr>
            <p:cNvPr id="911" name="グループ化 910"/>
            <p:cNvGrpSpPr/>
            <p:nvPr/>
          </p:nvGrpSpPr>
          <p:grpSpPr>
            <a:xfrm>
              <a:off x="1837298" y="2691456"/>
              <a:ext cx="719604" cy="1297474"/>
              <a:chOff x="1837298" y="4728032"/>
              <a:chExt cx="719604" cy="1297474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936" name="片側の 2 つの角を丸めた四角形 935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938" name="星 24 937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0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1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2" name="弦 941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3" name="弦 942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4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5" name="弦 944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6" name="弦 945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7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8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9" name="円/楕円 4"/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929" name="片側の 2 つの角を丸めた四角形 92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0" name="グループ化 92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34" name="台形 93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5" name="台形 93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1" name="グループ化 93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32" name="直角三角形 93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3" name="直角三角形 93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12" name="グループ化 911"/>
            <p:cNvGrpSpPr/>
            <p:nvPr/>
          </p:nvGrpSpPr>
          <p:grpSpPr>
            <a:xfrm>
              <a:off x="176969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913" name="グループ化 912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21" name="グループ化 92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25" name="角丸四角形 92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2" name="グループ化 92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23" name="台形 92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4" name="片側の 2 つの角を丸めた四角形 92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14" name="グループ化 913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15" name="グループ化 91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19" name="角丸四角形 91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6" name="グループ化 915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17" name="台形 91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片側の 2 つの角を丸めた四角形 917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50" name="グループ化 949"/>
          <p:cNvGrpSpPr/>
          <p:nvPr/>
        </p:nvGrpSpPr>
        <p:grpSpPr>
          <a:xfrm>
            <a:off x="6393160" y="3009374"/>
            <a:ext cx="870400" cy="1354335"/>
            <a:chOff x="2918488" y="2634595"/>
            <a:chExt cx="870400" cy="1354335"/>
          </a:xfrm>
        </p:grpSpPr>
        <p:grpSp>
          <p:nvGrpSpPr>
            <p:cNvPr id="951" name="グループ化 950"/>
            <p:cNvGrpSpPr/>
            <p:nvPr/>
          </p:nvGrpSpPr>
          <p:grpSpPr>
            <a:xfrm>
              <a:off x="2984924" y="2634595"/>
              <a:ext cx="719603" cy="1354335"/>
              <a:chOff x="2984924" y="4671171"/>
              <a:chExt cx="719603" cy="1354335"/>
            </a:xfrm>
          </p:grpSpPr>
          <p:grpSp>
            <p:nvGrpSpPr>
              <p:cNvPr id="967" name="グループ化 966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976" name="片側の 2 つの角を丸めた四角形 975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8" name="グループ化 977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990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1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9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1" name="グループ化 980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984" name="角丸四角形 983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5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角丸四角形 985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7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8" name="月 987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9" name="月 988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82" name="月 981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3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8" name="グループ化 967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969" name="片側の 2 つの角を丸めた四角形 96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0" name="グループ化 96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74" name="台形 97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5" name="台形 97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1" name="グループ化 97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72" name="直角三角形 97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3" name="直角三角形 97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52" name="グループ化 951"/>
            <p:cNvGrpSpPr/>
            <p:nvPr/>
          </p:nvGrpSpPr>
          <p:grpSpPr>
            <a:xfrm>
              <a:off x="2918488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953" name="グループ化 952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61" name="グループ化 96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65" name="角丸四角形 96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2" name="グループ化 96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63" name="台形 96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4" name="片側の 2 つの角を丸めた四角形 96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54" name="グループ化 953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55" name="グループ化 95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59" name="角丸四角形 95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56" name="グループ化 955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57" name="台形 95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8" name="片側の 2 つの角を丸めた四角形 957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92" name="グループ化 991"/>
          <p:cNvGrpSpPr/>
          <p:nvPr/>
        </p:nvGrpSpPr>
        <p:grpSpPr>
          <a:xfrm>
            <a:off x="8250342" y="3085928"/>
            <a:ext cx="870400" cy="1293206"/>
            <a:chOff x="4040136" y="2695724"/>
            <a:chExt cx="870400" cy="1293206"/>
          </a:xfrm>
        </p:grpSpPr>
        <p:grpSp>
          <p:nvGrpSpPr>
            <p:cNvPr id="993" name="グループ化 992"/>
            <p:cNvGrpSpPr/>
            <p:nvPr/>
          </p:nvGrpSpPr>
          <p:grpSpPr>
            <a:xfrm>
              <a:off x="4108550" y="2695724"/>
              <a:ext cx="719603" cy="1293206"/>
              <a:chOff x="4108550" y="4732300"/>
              <a:chExt cx="719603" cy="1293206"/>
            </a:xfrm>
          </p:grpSpPr>
          <p:grpSp>
            <p:nvGrpSpPr>
              <p:cNvPr id="1009" name="グループ化 1008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1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片側の 2 つの角を丸めた四角形 101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0" name="グループ化 101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29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0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1" name="角丸四角形 102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2" name="グループ化 1021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025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6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7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8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3" name="フリーフォーム 102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4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10" name="グループ化 1009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11" name="片側の 2 つの角を丸めた四角形 101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16" name="台形 101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7" name="台形 101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13" name="グループ化 101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14" name="直角三角形 101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5" name="直角三角形 101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94" name="グループ化 993"/>
            <p:cNvGrpSpPr/>
            <p:nvPr/>
          </p:nvGrpSpPr>
          <p:grpSpPr>
            <a:xfrm>
              <a:off x="404013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995" name="グループ化 994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1003" name="グループ化 100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007" name="角丸四角形 100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1005" name="台形 100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6" name="片側の 2 つの角を丸めた四角形 100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96" name="グループ化 995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97" name="グループ化 99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001" name="角丸四角形 100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8" name="グループ化 99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99" name="台形 99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0" name="片側の 2 つの角を丸めた四角形 99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31" name="グループ化 1030"/>
          <p:cNvGrpSpPr/>
          <p:nvPr/>
        </p:nvGrpSpPr>
        <p:grpSpPr>
          <a:xfrm>
            <a:off x="768230" y="2919448"/>
            <a:ext cx="870400" cy="1451192"/>
            <a:chOff x="-484176" y="2537738"/>
            <a:chExt cx="870400" cy="1451192"/>
          </a:xfrm>
        </p:grpSpPr>
        <p:grpSp>
          <p:nvGrpSpPr>
            <p:cNvPr id="1032" name="グループ化 1031"/>
            <p:cNvGrpSpPr/>
            <p:nvPr/>
          </p:nvGrpSpPr>
          <p:grpSpPr>
            <a:xfrm>
              <a:off x="-459400" y="2537738"/>
              <a:ext cx="822595" cy="1451192"/>
              <a:chOff x="-459400" y="4574314"/>
              <a:chExt cx="822595" cy="1451192"/>
            </a:xfrm>
          </p:grpSpPr>
          <p:grpSp>
            <p:nvGrpSpPr>
              <p:cNvPr id="1048" name="グループ化 1047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057" name="片側の 2 つの角を丸めた四角形 105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8" name="フリーフォーム 105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59" name="グループ化 1058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071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0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3" name="グループ化 1062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065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6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7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8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9" name="フリーフォーム 1068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0" name="フリーフォーム 1069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4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49" name="グループ化 1048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050" name="片側の 2 つの角を丸めた四角形 104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51" name="グループ化 105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55" name="台形 105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6" name="台形 105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2" name="グループ化 105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53" name="直角三角形 105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4" name="直角三角形 105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33" name="グループ化 1032"/>
            <p:cNvGrpSpPr/>
            <p:nvPr/>
          </p:nvGrpSpPr>
          <p:grpSpPr>
            <a:xfrm>
              <a:off x="-48417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1034" name="グループ化 1033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1042" name="グループ化 1041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046" name="角丸四角形 1045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7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43" name="グループ化 1042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1044" name="台形 1043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5" name="片側の 2 つの角を丸めた四角形 1044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35" name="グループ化 1034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1036" name="グループ化 103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040" name="角丸四角形 103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7" name="グループ化 103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1038" name="台形 103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9" name="片側の 2 つの角を丸めた四角形 103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73" name="グループ化 1072"/>
          <p:cNvGrpSpPr/>
          <p:nvPr/>
        </p:nvGrpSpPr>
        <p:grpSpPr>
          <a:xfrm>
            <a:off x="6270287" y="4948064"/>
            <a:ext cx="1004101" cy="1385693"/>
            <a:chOff x="2749192" y="4245937"/>
            <a:chExt cx="1004101" cy="1385693"/>
          </a:xfrm>
        </p:grpSpPr>
        <p:grpSp>
          <p:nvGrpSpPr>
            <p:cNvPr id="1074" name="グループ化 1073"/>
            <p:cNvGrpSpPr/>
            <p:nvPr/>
          </p:nvGrpSpPr>
          <p:grpSpPr>
            <a:xfrm>
              <a:off x="2984924" y="4245937"/>
              <a:ext cx="719603" cy="1354335"/>
              <a:chOff x="2984924" y="4671171"/>
              <a:chExt cx="719603" cy="1354335"/>
            </a:xfrm>
          </p:grpSpPr>
          <p:grpSp>
            <p:nvGrpSpPr>
              <p:cNvPr id="1097" name="グループ化 1096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106" name="片側の 2 つの角を丸めた四角形 1105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フリーフォーム 1106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115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6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09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0" name="フリーフォーム 1109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1113" name="月 1112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4" name="月 1113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2" name="月 1111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8" name="グループ化 1097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99" name="片側の 2 つの角を丸めた四角形 109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00" name="グループ化 109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04" name="台形 110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台形 110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1" name="グループ化 110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02" name="直角三角形 110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直角三角形 110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75" name="グループ化 1074"/>
            <p:cNvGrpSpPr/>
            <p:nvPr/>
          </p:nvGrpSpPr>
          <p:grpSpPr>
            <a:xfrm flipH="1">
              <a:off x="3423714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1091" name="グループ化 1090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1095" name="角丸四角形 1094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6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2" name="グループ化 1091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1093" name="台形 1092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4" name="片側の 2 つの角を丸めた四角形 1093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76" name="グループ化 1075"/>
            <p:cNvGrpSpPr/>
            <p:nvPr/>
          </p:nvGrpSpPr>
          <p:grpSpPr>
            <a:xfrm>
              <a:off x="3178636" y="4856242"/>
              <a:ext cx="332177" cy="119462"/>
              <a:chOff x="6392327" y="4996299"/>
              <a:chExt cx="346790" cy="130475"/>
            </a:xfrm>
          </p:grpSpPr>
          <p:sp>
            <p:nvSpPr>
              <p:cNvPr id="1089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0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7" name="グループ化 1076"/>
            <p:cNvGrpSpPr/>
            <p:nvPr/>
          </p:nvGrpSpPr>
          <p:grpSpPr>
            <a:xfrm rot="20802567">
              <a:off x="2749192" y="4693054"/>
              <a:ext cx="472861" cy="716842"/>
              <a:chOff x="4061528" y="3671186"/>
              <a:chExt cx="1129172" cy="1711782"/>
            </a:xfrm>
          </p:grpSpPr>
          <p:sp>
            <p:nvSpPr>
              <p:cNvPr id="1084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5" name="グループ化 1084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1087" name="角丸四角形 1086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8" name="角丸四角形 1087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6" name="角丸四角形 1085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8" name="グループ化 1077"/>
            <p:cNvGrpSpPr/>
            <p:nvPr/>
          </p:nvGrpSpPr>
          <p:grpSpPr>
            <a:xfrm>
              <a:off x="3122130" y="4599171"/>
              <a:ext cx="125128" cy="182613"/>
              <a:chOff x="3723913" y="1356732"/>
              <a:chExt cx="125128" cy="182613"/>
            </a:xfrm>
          </p:grpSpPr>
          <p:sp>
            <p:nvSpPr>
              <p:cNvPr id="1082" name="角丸四角形 1081"/>
              <p:cNvSpPr/>
              <p:nvPr/>
            </p:nvSpPr>
            <p:spPr>
              <a:xfrm>
                <a:off x="3723913" y="1356732"/>
                <a:ext cx="125128" cy="18261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3" name="アーチ 1082"/>
              <p:cNvSpPr/>
              <p:nvPr/>
            </p:nvSpPr>
            <p:spPr>
              <a:xfrm>
                <a:off x="3744634" y="1410104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9" name="グループ化 1078"/>
            <p:cNvGrpSpPr/>
            <p:nvPr/>
          </p:nvGrpSpPr>
          <p:grpSpPr>
            <a:xfrm>
              <a:off x="3416448" y="4599171"/>
              <a:ext cx="125128" cy="182613"/>
              <a:chOff x="3723913" y="1356732"/>
              <a:chExt cx="125128" cy="182613"/>
            </a:xfrm>
          </p:grpSpPr>
          <p:sp>
            <p:nvSpPr>
              <p:cNvPr id="1080" name="角丸四角形 1079"/>
              <p:cNvSpPr/>
              <p:nvPr/>
            </p:nvSpPr>
            <p:spPr>
              <a:xfrm>
                <a:off x="3723913" y="1356732"/>
                <a:ext cx="125128" cy="18261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1" name="アーチ 1080"/>
              <p:cNvSpPr/>
              <p:nvPr/>
            </p:nvSpPr>
            <p:spPr>
              <a:xfrm>
                <a:off x="3744634" y="1410104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17" name="グループ化 1116"/>
          <p:cNvGrpSpPr/>
          <p:nvPr/>
        </p:nvGrpSpPr>
        <p:grpSpPr>
          <a:xfrm>
            <a:off x="8120597" y="5025274"/>
            <a:ext cx="1008207" cy="1324564"/>
            <a:chOff x="3866734" y="4307066"/>
            <a:chExt cx="1008207" cy="1324564"/>
          </a:xfrm>
        </p:grpSpPr>
        <p:grpSp>
          <p:nvGrpSpPr>
            <p:cNvPr id="1118" name="グループ化 1117"/>
            <p:cNvGrpSpPr/>
            <p:nvPr/>
          </p:nvGrpSpPr>
          <p:grpSpPr>
            <a:xfrm>
              <a:off x="4108550" y="4307066"/>
              <a:ext cx="719603" cy="1293206"/>
              <a:chOff x="4108550" y="4732300"/>
              <a:chExt cx="719603" cy="1293206"/>
            </a:xfrm>
          </p:grpSpPr>
          <p:grpSp>
            <p:nvGrpSpPr>
              <p:cNvPr id="1137" name="グループ化 1136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14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7" name="片側の 2 つの角を丸めた四角形 114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8" name="グループ化 114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154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49" name="角丸四角形 114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50" name="グループ化 1149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1152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3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1" name="フリーフォーム 1150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8" name="グループ化 1137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139" name="片側の 2 つの角を丸めた四角形 11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0" name="グループ化 113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44" name="台形 114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5" name="台形 114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41" name="グループ化 114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42" name="直角三角形 114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3" name="直角三角形 114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19" name="グループ化 1118"/>
            <p:cNvGrpSpPr/>
            <p:nvPr/>
          </p:nvGrpSpPr>
          <p:grpSpPr>
            <a:xfrm flipH="1">
              <a:off x="4545362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1131" name="グループ化 1130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1135" name="角丸四角形 1134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2" name="グループ化 1131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1133" name="台形 1132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4" name="片側の 2 つの角を丸めた四角形 1133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20" name="グループ化 1119"/>
            <p:cNvGrpSpPr/>
            <p:nvPr/>
          </p:nvGrpSpPr>
          <p:grpSpPr>
            <a:xfrm>
              <a:off x="4304575" y="4835672"/>
              <a:ext cx="332177" cy="119462"/>
              <a:chOff x="6392327" y="4996299"/>
              <a:chExt cx="346790" cy="130475"/>
            </a:xfrm>
          </p:grpSpPr>
          <p:sp>
            <p:nvSpPr>
              <p:cNvPr id="1129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0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1" name="グループ化 1120"/>
            <p:cNvGrpSpPr/>
            <p:nvPr/>
          </p:nvGrpSpPr>
          <p:grpSpPr>
            <a:xfrm rot="20802567">
              <a:off x="3866734" y="4693055"/>
              <a:ext cx="472861" cy="716842"/>
              <a:chOff x="4061528" y="3671186"/>
              <a:chExt cx="1129172" cy="1711782"/>
            </a:xfrm>
          </p:grpSpPr>
          <p:sp>
            <p:nvSpPr>
              <p:cNvPr id="1124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5" name="グループ化 1124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1127" name="角丸四角形 1126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8" name="角丸四角形 1127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6" name="角丸四角形 1125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22" name="アーチ 1121"/>
            <p:cNvSpPr/>
            <p:nvPr/>
          </p:nvSpPr>
          <p:spPr>
            <a:xfrm>
              <a:off x="4272728" y="4643661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3" name="アーチ 1122"/>
            <p:cNvSpPr/>
            <p:nvPr/>
          </p:nvSpPr>
          <p:spPr>
            <a:xfrm>
              <a:off x="4577720" y="4643661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56" name="グループ化 1155"/>
          <p:cNvGrpSpPr/>
          <p:nvPr/>
        </p:nvGrpSpPr>
        <p:grpSpPr>
          <a:xfrm>
            <a:off x="608456" y="4848265"/>
            <a:ext cx="1016665" cy="1482550"/>
            <a:chOff x="-653470" y="4149080"/>
            <a:chExt cx="1016665" cy="1482550"/>
          </a:xfrm>
        </p:grpSpPr>
        <p:grpSp>
          <p:nvGrpSpPr>
            <p:cNvPr id="1157" name="グループ化 1156"/>
            <p:cNvGrpSpPr/>
            <p:nvPr/>
          </p:nvGrpSpPr>
          <p:grpSpPr>
            <a:xfrm>
              <a:off x="-459400" y="4149080"/>
              <a:ext cx="822595" cy="1451192"/>
              <a:chOff x="-459400" y="4574314"/>
              <a:chExt cx="822595" cy="1451192"/>
            </a:xfrm>
          </p:grpSpPr>
          <p:grpSp>
            <p:nvGrpSpPr>
              <p:cNvPr id="1176" name="グループ化 1175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185" name="片側の 2 つの角を丸めた四角形 1184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6" name="フリーフォーム 1185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7" name="グループ化 118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194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5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フリーフォーム 1188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1" name="グループ化 1190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1192" name="フリーフォーム 1191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3" name="フリーフォーム 1192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77" name="グループ化 1176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178" name="片側の 2 つの角を丸めた四角形 117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9" name="グループ化 117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83" name="台形 118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4" name="台形 118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80" name="グループ化 117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81" name="直角三角形 118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2" name="直角三角形 118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58" name="グループ化 1157"/>
            <p:cNvGrpSpPr/>
            <p:nvPr/>
          </p:nvGrpSpPr>
          <p:grpSpPr>
            <a:xfrm flipH="1">
              <a:off x="21050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1170" name="グループ化 1169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1174" name="角丸四角形 1173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5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1" name="グループ化 1170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1172" name="台形 1171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3" name="片側の 2 つの角を丸めた四角形 1172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59" name="グループ化 1158"/>
            <p:cNvGrpSpPr/>
            <p:nvPr/>
          </p:nvGrpSpPr>
          <p:grpSpPr>
            <a:xfrm>
              <a:off x="-217304" y="4856508"/>
              <a:ext cx="332177" cy="119462"/>
              <a:chOff x="6392327" y="4996299"/>
              <a:chExt cx="346790" cy="130475"/>
            </a:xfrm>
          </p:grpSpPr>
          <p:sp>
            <p:nvSpPr>
              <p:cNvPr id="116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0" name="グループ化 1159"/>
            <p:cNvGrpSpPr/>
            <p:nvPr/>
          </p:nvGrpSpPr>
          <p:grpSpPr>
            <a:xfrm rot="20802567">
              <a:off x="-653470" y="4693052"/>
              <a:ext cx="472861" cy="716842"/>
              <a:chOff x="4061528" y="3671186"/>
              <a:chExt cx="1129172" cy="1711782"/>
            </a:xfrm>
          </p:grpSpPr>
          <p:sp>
            <p:nvSpPr>
              <p:cNvPr id="1163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4" name="グループ化 1163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1166" name="角丸四角形 1165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7" name="角丸四角形 1166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65" name="角丸四角形 1164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61" name="フリーフォーム 1160"/>
            <p:cNvSpPr/>
            <p:nvPr/>
          </p:nvSpPr>
          <p:spPr>
            <a:xfrm>
              <a:off x="-315124" y="4617410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2" name="フリーフォーム 1161"/>
            <p:cNvSpPr/>
            <p:nvPr/>
          </p:nvSpPr>
          <p:spPr>
            <a:xfrm>
              <a:off x="5551" y="4617410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96" name="グループ化 1195"/>
          <p:cNvGrpSpPr/>
          <p:nvPr/>
        </p:nvGrpSpPr>
        <p:grpSpPr>
          <a:xfrm>
            <a:off x="2469242" y="4934320"/>
            <a:ext cx="1001149" cy="1407656"/>
            <a:chOff x="462080" y="4223974"/>
            <a:chExt cx="1001149" cy="1407656"/>
          </a:xfrm>
        </p:grpSpPr>
        <p:grpSp>
          <p:nvGrpSpPr>
            <p:cNvPr id="1197" name="グループ化 1196"/>
            <p:cNvGrpSpPr/>
            <p:nvPr/>
          </p:nvGrpSpPr>
          <p:grpSpPr>
            <a:xfrm>
              <a:off x="703823" y="4223974"/>
              <a:ext cx="719603" cy="1376298"/>
              <a:chOff x="703823" y="4649208"/>
              <a:chExt cx="719603" cy="1376298"/>
            </a:xfrm>
          </p:grpSpPr>
          <p:grpSp>
            <p:nvGrpSpPr>
              <p:cNvPr id="1216" name="グループ化 1215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1225" name="片側の 2 つの角を丸めた四角形 1224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26" name="グループ化 122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236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7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8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9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27" name="グループ化 122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234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5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29" name="グループ化 1228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1232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3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30" name="台形 122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1" name="フリーフォーム 1230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7" name="グループ化 1216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218" name="片側の 2 つの角を丸めた四角形 121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9" name="グループ化 121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23" name="台形 122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台形 122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20" name="グループ化 121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21" name="直角三角形 122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直角三角形 122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98" name="グループ化 1197"/>
            <p:cNvGrpSpPr/>
            <p:nvPr/>
          </p:nvGrpSpPr>
          <p:grpSpPr>
            <a:xfrm flipH="1">
              <a:off x="1133650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1210" name="グループ化 1209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1214" name="角丸四角形 1213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5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1" name="グループ化 1210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1212" name="台形 1211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3" name="片側の 2 つの角を丸めた四角形 1212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99" name="グループ化 1198"/>
            <p:cNvGrpSpPr/>
            <p:nvPr/>
          </p:nvGrpSpPr>
          <p:grpSpPr>
            <a:xfrm>
              <a:off x="895296" y="4839668"/>
              <a:ext cx="332177" cy="119462"/>
              <a:chOff x="6392327" y="4996299"/>
              <a:chExt cx="346790" cy="130475"/>
            </a:xfrm>
          </p:grpSpPr>
          <p:sp>
            <p:nvSpPr>
              <p:cNvPr id="120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00" name="グループ化 1199"/>
            <p:cNvGrpSpPr/>
            <p:nvPr/>
          </p:nvGrpSpPr>
          <p:grpSpPr>
            <a:xfrm rot="20802567">
              <a:off x="462080" y="4693053"/>
              <a:ext cx="472861" cy="716842"/>
              <a:chOff x="4061528" y="3671186"/>
              <a:chExt cx="1129172" cy="1711782"/>
            </a:xfrm>
          </p:grpSpPr>
          <p:sp>
            <p:nvSpPr>
              <p:cNvPr id="1203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04" name="グループ化 1203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1206" name="角丸四角形 1205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7" name="角丸四角形 1206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5" name="角丸四角形 1204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01" name="円/楕円 937"/>
            <p:cNvSpPr/>
            <p:nvPr/>
          </p:nvSpPr>
          <p:spPr>
            <a:xfrm>
              <a:off x="819297" y="4561254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2" name="円/楕円 937"/>
            <p:cNvSpPr/>
            <p:nvPr/>
          </p:nvSpPr>
          <p:spPr>
            <a:xfrm>
              <a:off x="1144048" y="4561254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40" name="グループ化 1239"/>
          <p:cNvGrpSpPr/>
          <p:nvPr/>
        </p:nvGrpSpPr>
        <p:grpSpPr>
          <a:xfrm>
            <a:off x="4369227" y="5013415"/>
            <a:ext cx="1014664" cy="1328832"/>
            <a:chOff x="1589826" y="4302798"/>
            <a:chExt cx="1014664" cy="1328832"/>
          </a:xfrm>
        </p:grpSpPr>
        <p:grpSp>
          <p:nvGrpSpPr>
            <p:cNvPr id="1241" name="グループ化 1240"/>
            <p:cNvGrpSpPr/>
            <p:nvPr/>
          </p:nvGrpSpPr>
          <p:grpSpPr>
            <a:xfrm>
              <a:off x="1837298" y="4302798"/>
              <a:ext cx="719604" cy="1297474"/>
              <a:chOff x="1837298" y="4728032"/>
              <a:chExt cx="719604" cy="1297474"/>
            </a:xfrm>
          </p:grpSpPr>
          <p:grpSp>
            <p:nvGrpSpPr>
              <p:cNvPr id="1260" name="グループ化 1259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269" name="片側の 2 つの角を丸めた四角形 1268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70" name="グループ化 1269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271" name="星 24 1270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2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3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4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5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6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7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61" name="グループ化 1260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262" name="片側の 2 つの角を丸めた四角形 126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3" name="グループ化 1262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67" name="台形 126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8" name="台形 126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64" name="グループ化 1263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65" name="直角三角形 126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6" name="直角三角形 126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42" name="グループ化 1241"/>
            <p:cNvGrpSpPr/>
            <p:nvPr/>
          </p:nvGrpSpPr>
          <p:grpSpPr>
            <a:xfrm flipH="1">
              <a:off x="2274912" y="5026912"/>
              <a:ext cx="329578" cy="604718"/>
              <a:chOff x="6565745" y="1741511"/>
              <a:chExt cx="662942" cy="1216381"/>
            </a:xfrm>
          </p:grpSpPr>
          <p:grpSp>
            <p:nvGrpSpPr>
              <p:cNvPr id="1254" name="グループ化 1253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1258" name="角丸四角形 1257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9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55" name="グループ化 1254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1256" name="台形 1255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7" name="片側の 2 つの角を丸めた四角形 1256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43" name="グループ化 1242"/>
            <p:cNvGrpSpPr/>
            <p:nvPr/>
          </p:nvGrpSpPr>
          <p:grpSpPr>
            <a:xfrm>
              <a:off x="2031009" y="4863796"/>
              <a:ext cx="332177" cy="119462"/>
              <a:chOff x="6392327" y="4996299"/>
              <a:chExt cx="346790" cy="130475"/>
            </a:xfrm>
          </p:grpSpPr>
          <p:sp>
            <p:nvSpPr>
              <p:cNvPr id="1252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3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4" name="グループ化 1243"/>
            <p:cNvGrpSpPr/>
            <p:nvPr/>
          </p:nvGrpSpPr>
          <p:grpSpPr>
            <a:xfrm rot="20802567">
              <a:off x="1589826" y="4693053"/>
              <a:ext cx="472861" cy="716842"/>
              <a:chOff x="4061528" y="3671186"/>
              <a:chExt cx="1129172" cy="1711782"/>
            </a:xfrm>
          </p:grpSpPr>
          <p:sp>
            <p:nvSpPr>
              <p:cNvPr id="1247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48" name="グループ化 1247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1250" name="角丸四角形 1249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1" name="角丸四角形 1250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9" name="角丸四角形 1248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45" name="アーチ 1244"/>
            <p:cNvSpPr/>
            <p:nvPr/>
          </p:nvSpPr>
          <p:spPr>
            <a:xfrm>
              <a:off x="1954954" y="4626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6" name="アーチ 1245"/>
            <p:cNvSpPr/>
            <p:nvPr/>
          </p:nvSpPr>
          <p:spPr>
            <a:xfrm>
              <a:off x="2250170" y="4626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82346" y="627595"/>
            <a:ext cx="1222013" cy="1786460"/>
            <a:chOff x="-492137" y="485143"/>
            <a:chExt cx="1222013" cy="178646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492137" y="485143"/>
              <a:ext cx="1222013" cy="1786460"/>
              <a:chOff x="-1406523" y="-1508651"/>
              <a:chExt cx="1222013" cy="1786460"/>
            </a:xfrm>
          </p:grpSpPr>
          <p:sp>
            <p:nvSpPr>
              <p:cNvPr id="7" name="片側の 2 つの角を丸めた四角形 6"/>
              <p:cNvSpPr/>
              <p:nvPr/>
            </p:nvSpPr>
            <p:spPr>
              <a:xfrm rot="10800000">
                <a:off x="-863013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-1406523" y="-1508651"/>
                <a:ext cx="1222013" cy="1786460"/>
                <a:chOff x="-1406523" y="-1508651"/>
                <a:chExt cx="1222013" cy="1786460"/>
              </a:xfrm>
            </p:grpSpPr>
            <p:grpSp>
              <p:nvGrpSpPr>
                <p:cNvPr id="9" name="グループ化 8"/>
                <p:cNvGrpSpPr/>
                <p:nvPr/>
              </p:nvGrpSpPr>
              <p:grpSpPr>
                <a:xfrm>
                  <a:off x="-1406523" y="-1508651"/>
                  <a:ext cx="1222013" cy="1786460"/>
                  <a:chOff x="-645343" y="-2666195"/>
                  <a:chExt cx="1222013" cy="1786460"/>
                </a:xfrm>
              </p:grpSpPr>
              <p:sp>
                <p:nvSpPr>
                  <p:cNvPr id="24" name="フリーフォーム 23"/>
                  <p:cNvSpPr/>
                  <p:nvPr/>
                </p:nvSpPr>
                <p:spPr>
                  <a:xfrm>
                    <a:off x="-612534" y="-2402969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" name="グループ化 24"/>
                  <p:cNvGrpSpPr/>
                  <p:nvPr/>
                </p:nvGrpSpPr>
                <p:grpSpPr>
                  <a:xfrm>
                    <a:off x="27588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37" name="正方形/長方形 36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 3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角丸四角形 3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" name="角丸四角形 3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" name="角丸四角形 4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角丸四角形 4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角丸四角形 4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" name="角丸四角形 4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" name="角丸四角形 4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" name="グループ化 25"/>
                  <p:cNvGrpSpPr/>
                  <p:nvPr/>
                </p:nvGrpSpPr>
                <p:grpSpPr>
                  <a:xfrm flipH="1">
                    <a:off x="-64534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27" name="正方形/長方形 26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" name="フリーフォーム 27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角丸四角形 28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" name="角丸四角形 29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角丸四角形 30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角丸四角形 31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角丸四角形 32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0" name="フリーフォーム 9"/>
                <p:cNvSpPr/>
                <p:nvPr/>
              </p:nvSpPr>
              <p:spPr>
                <a:xfrm rot="10800000" flipH="1">
                  <a:off x="-1212960" y="-1091734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円/楕円 838"/>
                <p:cNvSpPr/>
                <p:nvPr/>
              </p:nvSpPr>
              <p:spPr>
                <a:xfrm rot="20700000">
                  <a:off x="-1152823" y="-75774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円/楕円 839"/>
                <p:cNvSpPr/>
                <p:nvPr/>
              </p:nvSpPr>
              <p:spPr>
                <a:xfrm rot="900000" flipH="1">
                  <a:off x="-608155" y="-75774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円/楕円 840"/>
                <p:cNvSpPr/>
                <p:nvPr/>
              </p:nvSpPr>
              <p:spPr>
                <a:xfrm>
                  <a:off x="-1082544" y="-1019518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台形 13"/>
                <p:cNvSpPr/>
                <p:nvPr/>
              </p:nvSpPr>
              <p:spPr>
                <a:xfrm rot="10800000">
                  <a:off x="-843172" y="-266884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台形 14"/>
                <p:cNvSpPr/>
                <p:nvPr/>
              </p:nvSpPr>
              <p:spPr>
                <a:xfrm>
                  <a:off x="-855603" y="-198478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直角三角形 15"/>
                <p:cNvSpPr/>
                <p:nvPr/>
              </p:nvSpPr>
              <p:spPr>
                <a:xfrm rot="5400000">
                  <a:off x="-941839" y="-283184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直角三角形 16"/>
                <p:cNvSpPr/>
                <p:nvPr/>
              </p:nvSpPr>
              <p:spPr>
                <a:xfrm rot="16200000" flipH="1">
                  <a:off x="-777103" y="-283184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 17"/>
                <p:cNvSpPr/>
                <p:nvPr/>
              </p:nvSpPr>
              <p:spPr>
                <a:xfrm>
                  <a:off x="-834384" y="-65345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 18"/>
                <p:cNvSpPr/>
                <p:nvPr/>
              </p:nvSpPr>
              <p:spPr>
                <a:xfrm rot="10800000" flipH="1" flipV="1">
                  <a:off x="-1154564" y="-1186326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 19"/>
                <p:cNvSpPr/>
                <p:nvPr/>
              </p:nvSpPr>
              <p:spPr>
                <a:xfrm>
                  <a:off x="-1051606" y="-87871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 20"/>
                <p:cNvSpPr/>
                <p:nvPr/>
              </p:nvSpPr>
              <p:spPr>
                <a:xfrm>
                  <a:off x="-730931" y="-878716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-1051606" y="-745867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>
                  <a:off x="-730931" y="-745867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-69553" y="1489312"/>
              <a:ext cx="391080" cy="157100"/>
              <a:chOff x="-69553" y="1489312"/>
              <a:chExt cx="391080" cy="157100"/>
            </a:xfrm>
          </p:grpSpPr>
          <p:sp>
            <p:nvSpPr>
              <p:cNvPr id="5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7" name="グループ化 46"/>
          <p:cNvGrpSpPr/>
          <p:nvPr/>
        </p:nvGrpSpPr>
        <p:grpSpPr>
          <a:xfrm>
            <a:off x="2493593" y="631757"/>
            <a:ext cx="1222013" cy="1791558"/>
            <a:chOff x="733457" y="473950"/>
            <a:chExt cx="1222013" cy="1791558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733457" y="473950"/>
              <a:ext cx="1222013" cy="1791558"/>
              <a:chOff x="-164035" y="-1519844"/>
              <a:chExt cx="1222013" cy="1791558"/>
            </a:xfrm>
          </p:grpSpPr>
          <p:sp>
            <p:nvSpPr>
              <p:cNvPr id="54" name="片側の 2 つの角を丸めた四角形 53"/>
              <p:cNvSpPr/>
              <p:nvPr/>
            </p:nvSpPr>
            <p:spPr>
              <a:xfrm rot="10800000">
                <a:off x="372105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>
                <a:off x="-164035" y="-1519844"/>
                <a:ext cx="1222013" cy="1791558"/>
                <a:chOff x="-164035" y="-1519844"/>
                <a:chExt cx="1222013" cy="1791558"/>
              </a:xfrm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-164035" y="-1519844"/>
                  <a:ext cx="1222013" cy="1786460"/>
                  <a:chOff x="-645343" y="-2666195"/>
                  <a:chExt cx="1222013" cy="1786460"/>
                </a:xfrm>
              </p:grpSpPr>
              <p:sp>
                <p:nvSpPr>
                  <p:cNvPr id="72" name="フリーフォーム 71"/>
                  <p:cNvSpPr/>
                  <p:nvPr/>
                </p:nvSpPr>
                <p:spPr>
                  <a:xfrm>
                    <a:off x="-612534" y="-2402969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" name="グループ化 72"/>
                  <p:cNvGrpSpPr/>
                  <p:nvPr/>
                </p:nvGrpSpPr>
                <p:grpSpPr>
                  <a:xfrm>
                    <a:off x="27588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85" name="正方形/長方形 84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フリーフォーム 8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角丸四角形 8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8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" name="角丸四角形 8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" name="角丸四角形 8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" name="角丸四角形 9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角丸四角形 9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角丸四角形 9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角丸四角形 9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4" name="グループ化 73"/>
                  <p:cNvGrpSpPr/>
                  <p:nvPr/>
                </p:nvGrpSpPr>
                <p:grpSpPr>
                  <a:xfrm flipH="1">
                    <a:off x="-645343" y="-2666195"/>
                    <a:ext cx="300787" cy="318155"/>
                    <a:chOff x="275883" y="-2666195"/>
                    <a:chExt cx="300787" cy="318155"/>
                  </a:xfrm>
                </p:grpSpPr>
                <p:sp>
                  <p:nvSpPr>
                    <p:cNvPr id="75" name="正方形/長方形 74"/>
                    <p:cNvSpPr/>
                    <p:nvPr/>
                  </p:nvSpPr>
                  <p:spPr>
                    <a:xfrm>
                      <a:off x="397432" y="-2406432"/>
                      <a:ext cx="147090" cy="5839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フリーフォーム 75"/>
                    <p:cNvSpPr/>
                    <p:nvPr/>
                  </p:nvSpPr>
                  <p:spPr>
                    <a:xfrm>
                      <a:off x="282685" y="-2604562"/>
                      <a:ext cx="293985" cy="231144"/>
                    </a:xfrm>
                    <a:custGeom>
                      <a:avLst/>
                      <a:gdLst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55790 w 481951"/>
                        <a:gd name="connsiteY7" fmla="*/ 287275 h 378933"/>
                        <a:gd name="connsiteX8" fmla="*/ 0 w 481951"/>
                        <a:gd name="connsiteY8" fmla="*/ 203107 h 378933"/>
                        <a:gd name="connsiteX9" fmla="*/ 0 w 481951"/>
                        <a:gd name="connsiteY9" fmla="*/ 203108 h 378933"/>
                        <a:gd name="connsiteX10" fmla="*/ 55790 w 481951"/>
                        <a:gd name="connsiteY10" fmla="*/ 118941 h 378933"/>
                        <a:gd name="connsiteX11" fmla="*/ 59288 w 481951"/>
                        <a:gd name="connsiteY11" fmla="*/ 118234 h 378933"/>
                        <a:gd name="connsiteX12" fmla="*/ 61165 w 481951"/>
                        <a:gd name="connsiteY12" fmla="*/ 112781 h 378933"/>
                        <a:gd name="connsiteX13" fmla="*/ 168887 w 481951"/>
                        <a:gd name="connsiteY13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64079 w 481951"/>
                        <a:gd name="connsiteY6" fmla="*/ 288948 h 378933"/>
                        <a:gd name="connsiteX7" fmla="*/ 0 w 481951"/>
                        <a:gd name="connsiteY7" fmla="*/ 203107 h 378933"/>
                        <a:gd name="connsiteX8" fmla="*/ 0 w 481951"/>
                        <a:gd name="connsiteY8" fmla="*/ 203108 h 378933"/>
                        <a:gd name="connsiteX9" fmla="*/ 55790 w 481951"/>
                        <a:gd name="connsiteY9" fmla="*/ 118941 h 378933"/>
                        <a:gd name="connsiteX10" fmla="*/ 59288 w 481951"/>
                        <a:gd name="connsiteY10" fmla="*/ 118234 h 378933"/>
                        <a:gd name="connsiteX11" fmla="*/ 61165 w 481951"/>
                        <a:gd name="connsiteY11" fmla="*/ 112781 h 378933"/>
                        <a:gd name="connsiteX12" fmla="*/ 168887 w 481951"/>
                        <a:gd name="connsiteY12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0 w 481951"/>
                        <a:gd name="connsiteY7" fmla="*/ 203108 h 378933"/>
                        <a:gd name="connsiteX8" fmla="*/ 55790 w 481951"/>
                        <a:gd name="connsiteY8" fmla="*/ 118941 h 378933"/>
                        <a:gd name="connsiteX9" fmla="*/ 59288 w 481951"/>
                        <a:gd name="connsiteY9" fmla="*/ 118234 h 378933"/>
                        <a:gd name="connsiteX10" fmla="*/ 61165 w 481951"/>
                        <a:gd name="connsiteY10" fmla="*/ 112781 h 378933"/>
                        <a:gd name="connsiteX11" fmla="*/ 168887 w 481951"/>
                        <a:gd name="connsiteY11" fmla="*/ 30123 h 378933"/>
                        <a:gd name="connsiteX0" fmla="*/ 168887 w 481951"/>
                        <a:gd name="connsiteY0" fmla="*/ 30123 h 378933"/>
                        <a:gd name="connsiteX1" fmla="*/ 258585 w 481951"/>
                        <a:gd name="connsiteY1" fmla="*/ 6089 h 378933"/>
                        <a:gd name="connsiteX2" fmla="*/ 475862 w 481951"/>
                        <a:gd name="connsiteY2" fmla="*/ 131534 h 378933"/>
                        <a:gd name="connsiteX3" fmla="*/ 350417 w 481951"/>
                        <a:gd name="connsiteY3" fmla="*/ 348811 h 378933"/>
                        <a:gd name="connsiteX4" fmla="*/ 260719 w 481951"/>
                        <a:gd name="connsiteY4" fmla="*/ 372845 h 378933"/>
                        <a:gd name="connsiteX5" fmla="*/ 74781 w 481951"/>
                        <a:gd name="connsiteY5" fmla="*/ 310493 h 378933"/>
                        <a:gd name="connsiteX6" fmla="*/ 0 w 481951"/>
                        <a:gd name="connsiteY6" fmla="*/ 203107 h 378933"/>
                        <a:gd name="connsiteX7" fmla="*/ 55790 w 481951"/>
                        <a:gd name="connsiteY7" fmla="*/ 118941 h 378933"/>
                        <a:gd name="connsiteX8" fmla="*/ 59288 w 481951"/>
                        <a:gd name="connsiteY8" fmla="*/ 118234 h 378933"/>
                        <a:gd name="connsiteX9" fmla="*/ 61165 w 481951"/>
                        <a:gd name="connsiteY9" fmla="*/ 112781 h 378933"/>
                        <a:gd name="connsiteX10" fmla="*/ 168887 w 481951"/>
                        <a:gd name="connsiteY10" fmla="*/ 30123 h 3789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1951" h="378933">
                          <a:moveTo>
                            <a:pt x="168887" y="30123"/>
                          </a:moveTo>
                          <a:lnTo>
                            <a:pt x="258585" y="6089"/>
                          </a:lnTo>
                          <a:cubicBezTo>
                            <a:pt x="353225" y="-19270"/>
                            <a:pt x="450503" y="36893"/>
                            <a:pt x="475862" y="131534"/>
                          </a:cubicBezTo>
                          <a:cubicBezTo>
                            <a:pt x="501221" y="226174"/>
                            <a:pt x="445057" y="323452"/>
                            <a:pt x="350417" y="348811"/>
                          </a:cubicBezTo>
                          <a:lnTo>
                            <a:pt x="260719" y="372845"/>
                          </a:lnTo>
                          <a:cubicBezTo>
                            <a:pt x="189739" y="391864"/>
                            <a:pt x="117275" y="365027"/>
                            <a:pt x="74781" y="310493"/>
                          </a:cubicBezTo>
                          <a:lnTo>
                            <a:pt x="0" y="203107"/>
                          </a:lnTo>
                          <a:lnTo>
                            <a:pt x="55790" y="118941"/>
                          </a:lnTo>
                          <a:lnTo>
                            <a:pt x="59288" y="118234"/>
                          </a:lnTo>
                          <a:lnTo>
                            <a:pt x="61165" y="112781"/>
                          </a:lnTo>
                          <a:cubicBezTo>
                            <a:pt x="83866" y="73462"/>
                            <a:pt x="121567" y="42803"/>
                            <a:pt x="168887" y="30123"/>
                          </a:cubicBezTo>
                          <a:close/>
                        </a:path>
                      </a:pathLst>
                    </a:cu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" name="角丸四角形 76"/>
                    <p:cNvSpPr/>
                    <p:nvPr/>
                  </p:nvSpPr>
                  <p:spPr>
                    <a:xfrm rot="20700000">
                      <a:off x="496484" y="-2646553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角丸四角形 77"/>
                    <p:cNvSpPr/>
                    <p:nvPr/>
                  </p:nvSpPr>
                  <p:spPr>
                    <a:xfrm rot="20700000">
                      <a:off x="436153" y="-2630387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" name="角丸四角形 78"/>
                    <p:cNvSpPr/>
                    <p:nvPr/>
                  </p:nvSpPr>
                  <p:spPr>
                    <a:xfrm rot="20700000">
                      <a:off x="375823" y="-2614222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ysClr val="windowText" lastClr="0000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角丸四角形 79"/>
                    <p:cNvSpPr/>
                    <p:nvPr/>
                  </p:nvSpPr>
                  <p:spPr>
                    <a:xfrm rot="20700000">
                      <a:off x="491220" y="-2666195"/>
                      <a:ext cx="62459" cy="148071"/>
                    </a:xfrm>
                    <a:prstGeom prst="roundRect">
                      <a:avLst>
                        <a:gd name="adj" fmla="val 40698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角丸四角形 80"/>
                    <p:cNvSpPr/>
                    <p:nvPr/>
                  </p:nvSpPr>
                  <p:spPr>
                    <a:xfrm rot="20700000">
                      <a:off x="430890" y="-2650029"/>
                      <a:ext cx="62459" cy="148071"/>
                    </a:xfrm>
                    <a:prstGeom prst="roundRect">
                      <a:avLst>
                        <a:gd name="adj" fmla="val 43023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角丸四角形 81"/>
                    <p:cNvSpPr/>
                    <p:nvPr/>
                  </p:nvSpPr>
                  <p:spPr>
                    <a:xfrm rot="20700000">
                      <a:off x="370560" y="-2633864"/>
                      <a:ext cx="62459" cy="148071"/>
                    </a:xfrm>
                    <a:prstGeom prst="roundRect">
                      <a:avLst>
                        <a:gd name="adj" fmla="val 45349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" name="角丸四角形 82"/>
                    <p:cNvSpPr/>
                    <p:nvPr/>
                  </p:nvSpPr>
                  <p:spPr>
                    <a:xfrm rot="20700000">
                      <a:off x="310229" y="-2617698"/>
                      <a:ext cx="62459" cy="148071"/>
                    </a:xfrm>
                    <a:prstGeom prst="roundRect">
                      <a:avLst>
                        <a:gd name="adj" fmla="val 4535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83"/>
                    <p:cNvSpPr/>
                    <p:nvPr/>
                  </p:nvSpPr>
                  <p:spPr>
                    <a:xfrm rot="5400000">
                      <a:off x="308556" y="-2563196"/>
                      <a:ext cx="75530" cy="14087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DCB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7" name="円/楕円 56"/>
                <p:cNvSpPr/>
                <p:nvPr/>
              </p:nvSpPr>
              <p:spPr>
                <a:xfrm>
                  <a:off x="205933" y="-1095454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152574" y="-1095454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>
                  <a:off x="205933" y="-1051255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円/楕円 59"/>
                <p:cNvSpPr/>
                <p:nvPr/>
              </p:nvSpPr>
              <p:spPr>
                <a:xfrm>
                  <a:off x="152574" y="-1051255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 rot="20700000">
                  <a:off x="82295" y="-75774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 rot="900000" flipH="1">
                  <a:off x="626963" y="-75774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円/楕円 62"/>
                <p:cNvSpPr/>
                <p:nvPr/>
              </p:nvSpPr>
              <p:spPr>
                <a:xfrm>
                  <a:off x="152574" y="-1019518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台形 63"/>
                <p:cNvSpPr/>
                <p:nvPr/>
              </p:nvSpPr>
              <p:spPr>
                <a:xfrm rot="10800000">
                  <a:off x="391946" y="-266884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台形 64"/>
                <p:cNvSpPr/>
                <p:nvPr/>
              </p:nvSpPr>
              <p:spPr>
                <a:xfrm>
                  <a:off x="379515" y="-198478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直角三角形 65"/>
                <p:cNvSpPr/>
                <p:nvPr/>
              </p:nvSpPr>
              <p:spPr>
                <a:xfrm rot="5400000">
                  <a:off x="293279" y="-283184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直角三角形 66"/>
                <p:cNvSpPr/>
                <p:nvPr/>
              </p:nvSpPr>
              <p:spPr>
                <a:xfrm rot="16200000" flipH="1">
                  <a:off x="458015" y="-283184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ローチャート: 端子 685"/>
                <p:cNvSpPr/>
                <p:nvPr/>
              </p:nvSpPr>
              <p:spPr>
                <a:xfrm rot="900000">
                  <a:off x="514186" y="-916495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ローチャート: 端子 686"/>
                <p:cNvSpPr/>
                <p:nvPr/>
              </p:nvSpPr>
              <p:spPr>
                <a:xfrm rot="20700000" flipH="1">
                  <a:off x="196828" y="-916496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台形 69"/>
                <p:cNvSpPr/>
                <p:nvPr/>
              </p:nvSpPr>
              <p:spPr>
                <a:xfrm>
                  <a:off x="351353" y="-601997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>
                <a:xfrm>
                  <a:off x="371120" y="-693180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" name="グループ化 48"/>
            <p:cNvGrpSpPr/>
            <p:nvPr/>
          </p:nvGrpSpPr>
          <p:grpSpPr>
            <a:xfrm>
              <a:off x="1144048" y="1489312"/>
              <a:ext cx="391080" cy="157100"/>
              <a:chOff x="-69553" y="1489312"/>
              <a:chExt cx="391080" cy="157100"/>
            </a:xfrm>
          </p:grpSpPr>
          <p:sp>
            <p:nvSpPr>
              <p:cNvPr id="52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" name="円/楕円 937"/>
            <p:cNvSpPr/>
            <p:nvPr/>
          </p:nvSpPr>
          <p:spPr>
            <a:xfrm>
              <a:off x="1089241" y="1193773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937"/>
            <p:cNvSpPr/>
            <p:nvPr/>
          </p:nvSpPr>
          <p:spPr>
            <a:xfrm>
              <a:off x="1413992" y="1193773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4322930" y="641998"/>
            <a:ext cx="1222013" cy="1791558"/>
            <a:chOff x="1921035" y="473950"/>
            <a:chExt cx="1222013" cy="1791558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1921035" y="473950"/>
              <a:ext cx="1222013" cy="1791558"/>
              <a:chOff x="1592754" y="-1519844"/>
              <a:chExt cx="1222013" cy="1791558"/>
            </a:xfrm>
          </p:grpSpPr>
          <p:sp>
            <p:nvSpPr>
              <p:cNvPr id="102" name="片側の 2 つの角を丸めた四角形 101"/>
              <p:cNvSpPr/>
              <p:nvPr/>
            </p:nvSpPr>
            <p:spPr>
              <a:xfrm rot="10800000">
                <a:off x="2127108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3" name="グループ化 102"/>
              <p:cNvGrpSpPr/>
              <p:nvPr/>
            </p:nvGrpSpPr>
            <p:grpSpPr>
              <a:xfrm>
                <a:off x="1624902" y="-1255001"/>
                <a:ext cx="1157717" cy="1526697"/>
                <a:chOff x="1624902" y="-1260081"/>
                <a:chExt cx="1157717" cy="1526697"/>
              </a:xfrm>
            </p:grpSpPr>
            <p:sp>
              <p:nvSpPr>
                <p:cNvPr id="135" name="フリーフォーム 134"/>
                <p:cNvSpPr/>
                <p:nvPr/>
              </p:nvSpPr>
              <p:spPr>
                <a:xfrm>
                  <a:off x="1625563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 flipH="1">
                  <a:off x="1624902" y="-1260081"/>
                  <a:ext cx="147090" cy="58392"/>
                </a:xfrm>
                <a:prstGeom prst="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2635529" y="-1260081"/>
                  <a:ext cx="147090" cy="58392"/>
                </a:xfrm>
                <a:prstGeom prst="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2513980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126" name="フリーフォーム 125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角丸四角形 127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角丸四角形 130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角丸四角形 131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角丸四角形 133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 flipH="1">
                <a:off x="1592754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117" name="フリーフォーム 116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6" name="星 24 105"/>
              <p:cNvSpPr/>
              <p:nvPr/>
            </p:nvSpPr>
            <p:spPr>
              <a:xfrm>
                <a:off x="1838506" y="-1051255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>
              <a:xfrm rot="20700000">
                <a:off x="1837298" y="-7084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円/楕円 107"/>
              <p:cNvSpPr/>
              <p:nvPr/>
            </p:nvSpPr>
            <p:spPr>
              <a:xfrm rot="900000" flipH="1">
                <a:off x="2381967" y="-703327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1907578" y="-94401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台形 109"/>
              <p:cNvSpPr/>
              <p:nvPr/>
            </p:nvSpPr>
            <p:spPr>
              <a:xfrm rot="10800000">
                <a:off x="2146949" y="-266884"/>
                <a:ext cx="104476" cy="68406"/>
              </a:xfrm>
              <a:prstGeom prst="trapezoid">
                <a:avLst/>
              </a:prstGeom>
              <a:pattFill prst="wdUpDiag">
                <a:fgClr>
                  <a:srgbClr val="FF66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台形 110"/>
              <p:cNvSpPr/>
              <p:nvPr/>
            </p:nvSpPr>
            <p:spPr>
              <a:xfrm>
                <a:off x="2134518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pattFill prst="wdUpDiag">
                <a:fgClr>
                  <a:srgbClr val="FF66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直角三角形 111"/>
              <p:cNvSpPr/>
              <p:nvPr/>
            </p:nvSpPr>
            <p:spPr>
              <a:xfrm rot="5400000">
                <a:off x="2048282" y="-283184"/>
                <a:ext cx="126641" cy="149231"/>
              </a:xfrm>
              <a:prstGeom prst="rtTriangle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直角三角形 112"/>
              <p:cNvSpPr/>
              <p:nvPr/>
            </p:nvSpPr>
            <p:spPr>
              <a:xfrm rot="16200000" flipH="1">
                <a:off x="2213018" y="-283184"/>
                <a:ext cx="126641" cy="149231"/>
              </a:xfrm>
              <a:prstGeom prst="rtTriangle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ローチャート: 手操作入力 675"/>
              <p:cNvSpPr/>
              <p:nvPr/>
            </p:nvSpPr>
            <p:spPr>
              <a:xfrm rot="10800000">
                <a:off x="1997966" y="-865401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ローチャート: 手操作入力 680"/>
              <p:cNvSpPr/>
              <p:nvPr/>
            </p:nvSpPr>
            <p:spPr>
              <a:xfrm rot="10800000" flipH="1">
                <a:off x="2242971" y="-865401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2120972" y="-68932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7" name="アーチ 96"/>
            <p:cNvSpPr/>
            <p:nvPr/>
          </p:nvSpPr>
          <p:spPr>
            <a:xfrm>
              <a:off x="2291045" y="1213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" name="アーチ 97"/>
            <p:cNvSpPr/>
            <p:nvPr/>
          </p:nvSpPr>
          <p:spPr>
            <a:xfrm>
              <a:off x="2586261" y="1213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2331928" y="1466191"/>
              <a:ext cx="391080" cy="157100"/>
              <a:chOff x="-69553" y="1489312"/>
              <a:chExt cx="391080" cy="157100"/>
            </a:xfrm>
          </p:grpSpPr>
          <p:sp>
            <p:nvSpPr>
              <p:cNvPr id="100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8" name="グループ化 137"/>
          <p:cNvGrpSpPr/>
          <p:nvPr/>
        </p:nvGrpSpPr>
        <p:grpSpPr>
          <a:xfrm>
            <a:off x="6246519" y="614541"/>
            <a:ext cx="1222013" cy="1791558"/>
            <a:chOff x="3184618" y="473950"/>
            <a:chExt cx="1222013" cy="1791558"/>
          </a:xfrm>
        </p:grpSpPr>
        <p:grpSp>
          <p:nvGrpSpPr>
            <p:cNvPr id="139" name="グループ化 138"/>
            <p:cNvGrpSpPr/>
            <p:nvPr/>
          </p:nvGrpSpPr>
          <p:grpSpPr>
            <a:xfrm>
              <a:off x="3184618" y="473950"/>
              <a:ext cx="1222013" cy="1791558"/>
              <a:chOff x="3061676" y="-1519844"/>
              <a:chExt cx="1222013" cy="1791558"/>
            </a:xfrm>
          </p:grpSpPr>
          <p:sp>
            <p:nvSpPr>
              <p:cNvPr id="147" name="片側の 2 つの角を丸めた四角形 146"/>
              <p:cNvSpPr/>
              <p:nvPr/>
            </p:nvSpPr>
            <p:spPr>
              <a:xfrm rot="10800000">
                <a:off x="3595649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" name="グループ化 147"/>
              <p:cNvGrpSpPr/>
              <p:nvPr/>
            </p:nvGrpSpPr>
            <p:grpSpPr>
              <a:xfrm>
                <a:off x="3093824" y="-1255001"/>
                <a:ext cx="1157717" cy="1526697"/>
                <a:chOff x="3093824" y="-1260081"/>
                <a:chExt cx="1157717" cy="1526697"/>
              </a:xfrm>
            </p:grpSpPr>
            <p:sp>
              <p:nvSpPr>
                <p:cNvPr id="181" name="フリーフォーム 180"/>
                <p:cNvSpPr/>
                <p:nvPr/>
              </p:nvSpPr>
              <p:spPr>
                <a:xfrm>
                  <a:off x="3094485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>
                <a:xfrm flipH="1">
                  <a:off x="3093824" y="-1260081"/>
                  <a:ext cx="147090" cy="58392"/>
                </a:xfrm>
                <a:prstGeom prst="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>
                <a:xfrm>
                  <a:off x="4104451" y="-1260081"/>
                  <a:ext cx="147090" cy="58392"/>
                </a:xfrm>
                <a:prstGeom prst="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" name="グループ化 148"/>
              <p:cNvGrpSpPr/>
              <p:nvPr/>
            </p:nvGrpSpPr>
            <p:grpSpPr>
              <a:xfrm>
                <a:off x="3982902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172" name="フリーフォーム 171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角丸四角形 172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角丸四角形 174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角丸四角形 175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角丸四角形 176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角丸四角形 177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角丸四角形 178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角丸四角形 179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0" name="グループ化 149"/>
              <p:cNvGrpSpPr/>
              <p:nvPr/>
            </p:nvGrpSpPr>
            <p:grpSpPr>
              <a:xfrm flipH="1">
                <a:off x="3061676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163" name="フリーフォーム 162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角丸四角形 168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1" name="フリーフォーム 150"/>
              <p:cNvSpPr/>
              <p:nvPr/>
            </p:nvSpPr>
            <p:spPr>
              <a:xfrm>
                <a:off x="3339876" y="-107349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 rot="20700000">
                <a:off x="3305839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円/楕円 152"/>
              <p:cNvSpPr/>
              <p:nvPr/>
            </p:nvSpPr>
            <p:spPr>
              <a:xfrm rot="900000" flipH="1">
                <a:off x="3850507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3376118" y="-98164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台形 154"/>
              <p:cNvSpPr/>
              <p:nvPr/>
            </p:nvSpPr>
            <p:spPr>
              <a:xfrm rot="10800000">
                <a:off x="3615490" y="-266884"/>
                <a:ext cx="104476" cy="68406"/>
              </a:xfrm>
              <a:prstGeom prst="trapezoid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台形 155"/>
              <p:cNvSpPr/>
              <p:nvPr/>
            </p:nvSpPr>
            <p:spPr>
              <a:xfrm>
                <a:off x="3603059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直角三角形 156"/>
              <p:cNvSpPr/>
              <p:nvPr/>
            </p:nvSpPr>
            <p:spPr>
              <a:xfrm rot="5400000">
                <a:off x="3516823" y="-283184"/>
                <a:ext cx="126641" cy="149231"/>
              </a:xfrm>
              <a:prstGeom prst="rtTriangle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直角三角形 157"/>
              <p:cNvSpPr/>
              <p:nvPr/>
            </p:nvSpPr>
            <p:spPr>
              <a:xfrm rot="16200000" flipH="1">
                <a:off x="3681559" y="-283184"/>
                <a:ext cx="126641" cy="149231"/>
              </a:xfrm>
              <a:prstGeom prst="rtTriangle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 158"/>
              <p:cNvSpPr/>
              <p:nvPr/>
            </p:nvSpPr>
            <p:spPr>
              <a:xfrm rot="18000000" flipH="1">
                <a:off x="3454692" y="-1105333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月 159"/>
              <p:cNvSpPr/>
              <p:nvPr/>
            </p:nvSpPr>
            <p:spPr>
              <a:xfrm rot="16200000" flipH="1">
                <a:off x="3465836" y="-935570"/>
                <a:ext cx="66780" cy="176538"/>
              </a:xfrm>
              <a:prstGeom prst="moon">
                <a:avLst>
                  <a:gd name="adj" fmla="val 48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月 160"/>
              <p:cNvSpPr/>
              <p:nvPr/>
            </p:nvSpPr>
            <p:spPr>
              <a:xfrm rot="16200000" flipH="1">
                <a:off x="3791713" y="-935570"/>
                <a:ext cx="66780" cy="176538"/>
              </a:xfrm>
              <a:prstGeom prst="moon">
                <a:avLst>
                  <a:gd name="adj" fmla="val 48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月 161"/>
              <p:cNvSpPr/>
              <p:nvPr/>
            </p:nvSpPr>
            <p:spPr>
              <a:xfrm rot="16200000">
                <a:off x="3652223" y="-595839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3591665" y="1472427"/>
              <a:ext cx="391080" cy="157100"/>
              <a:chOff x="-69553" y="1489312"/>
              <a:chExt cx="391080" cy="157100"/>
            </a:xfrm>
          </p:grpSpPr>
          <p:sp>
            <p:nvSpPr>
              <p:cNvPr id="145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1" name="角丸四角形 140"/>
            <p:cNvSpPr/>
            <p:nvPr/>
          </p:nvSpPr>
          <p:spPr>
            <a:xfrm>
              <a:off x="3885481" y="1204332"/>
              <a:ext cx="125128" cy="182613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アーチ 141"/>
            <p:cNvSpPr/>
            <p:nvPr/>
          </p:nvSpPr>
          <p:spPr>
            <a:xfrm>
              <a:off x="3906202" y="1257704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角丸四角形 142"/>
            <p:cNvSpPr/>
            <p:nvPr/>
          </p:nvSpPr>
          <p:spPr>
            <a:xfrm>
              <a:off x="3571513" y="1204332"/>
              <a:ext cx="125128" cy="182613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アーチ 143"/>
            <p:cNvSpPr/>
            <p:nvPr/>
          </p:nvSpPr>
          <p:spPr>
            <a:xfrm>
              <a:off x="3592234" y="1257704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8103350" y="614541"/>
            <a:ext cx="1222013" cy="1791558"/>
            <a:chOff x="4273338" y="473950"/>
            <a:chExt cx="1222013" cy="1791558"/>
          </a:xfrm>
        </p:grpSpPr>
        <p:grpSp>
          <p:nvGrpSpPr>
            <p:cNvPr id="185" name="グループ化 184"/>
            <p:cNvGrpSpPr/>
            <p:nvPr/>
          </p:nvGrpSpPr>
          <p:grpSpPr>
            <a:xfrm>
              <a:off x="4273338" y="473950"/>
              <a:ext cx="1222013" cy="1791558"/>
              <a:chOff x="4717528" y="-1519844"/>
              <a:chExt cx="1222013" cy="1791558"/>
            </a:xfrm>
          </p:grpSpPr>
          <p:sp>
            <p:nvSpPr>
              <p:cNvPr id="191" name="片側の 2 つの角を丸めた四角形 190"/>
              <p:cNvSpPr/>
              <p:nvPr/>
            </p:nvSpPr>
            <p:spPr>
              <a:xfrm rot="10800000">
                <a:off x="5243008" y="-42476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>
                <a:off x="4749676" y="-1255001"/>
                <a:ext cx="1157717" cy="1526697"/>
                <a:chOff x="4749676" y="-1260081"/>
                <a:chExt cx="1157717" cy="1526697"/>
              </a:xfrm>
            </p:grpSpPr>
            <p:sp>
              <p:nvSpPr>
                <p:cNvPr id="225" name="フリーフォーム 224"/>
                <p:cNvSpPr/>
                <p:nvPr/>
              </p:nvSpPr>
              <p:spPr>
                <a:xfrm>
                  <a:off x="4750337" y="-1256618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>
                <a:xfrm flipH="1">
                  <a:off x="4749676" y="-1260081"/>
                  <a:ext cx="147090" cy="58392"/>
                </a:xfrm>
                <a:prstGeom prst="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正方形/長方形 226"/>
                <p:cNvSpPr/>
                <p:nvPr/>
              </p:nvSpPr>
              <p:spPr>
                <a:xfrm>
                  <a:off x="5760303" y="-1260081"/>
                  <a:ext cx="147090" cy="58392"/>
                </a:xfrm>
                <a:prstGeom prst="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3" name="グループ化 192"/>
              <p:cNvGrpSpPr/>
              <p:nvPr/>
            </p:nvGrpSpPr>
            <p:grpSpPr>
              <a:xfrm>
                <a:off x="5638754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216" name="フリーフォーム 215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角丸四角形 216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角丸四角形 217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角丸四角形 218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角丸四角形 219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" name="角丸四角形 220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角丸四角形 221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角丸四角形 222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角丸四角形 223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4" name="グループ化 193"/>
              <p:cNvGrpSpPr/>
              <p:nvPr/>
            </p:nvGrpSpPr>
            <p:grpSpPr>
              <a:xfrm flipH="1">
                <a:off x="4717528" y="-1519844"/>
                <a:ext cx="300787" cy="292777"/>
                <a:chOff x="275883" y="-2666195"/>
                <a:chExt cx="300787" cy="292777"/>
              </a:xfrm>
            </p:grpSpPr>
            <p:sp>
              <p:nvSpPr>
                <p:cNvPr id="207" name="フリーフォーム 206"/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角丸四角形 207"/>
                <p:cNvSpPr/>
                <p:nvPr/>
              </p:nvSpPr>
              <p:spPr>
                <a:xfrm rot="20700000">
                  <a:off x="496484" y="-2646553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角丸四角形 208"/>
                <p:cNvSpPr/>
                <p:nvPr/>
              </p:nvSpPr>
              <p:spPr>
                <a:xfrm rot="20700000">
                  <a:off x="436153" y="-2630387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角丸四角形 209"/>
                <p:cNvSpPr/>
                <p:nvPr/>
              </p:nvSpPr>
              <p:spPr>
                <a:xfrm rot="20700000">
                  <a:off x="375823" y="-2614222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角丸四角形 210"/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角丸四角形 211"/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角丸四角形 212"/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角丸四角形 213"/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角丸四角形 214"/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CB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5" name="角丸四角形 194"/>
              <p:cNvSpPr/>
              <p:nvPr/>
            </p:nvSpPr>
            <p:spPr>
              <a:xfrm>
                <a:off x="4985174" y="-1012362"/>
                <a:ext cx="510606" cy="46277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角丸四角形 195"/>
              <p:cNvSpPr/>
              <p:nvPr/>
            </p:nvSpPr>
            <p:spPr>
              <a:xfrm>
                <a:off x="5134930" y="-1012362"/>
                <a:ext cx="510606" cy="46277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 rot="20700000">
                <a:off x="4953198" y="-7084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 rot="900000" flipH="1">
                <a:off x="5497866" y="-7084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>
                <a:off x="5027102" y="-949119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台形 199"/>
              <p:cNvSpPr/>
              <p:nvPr/>
            </p:nvSpPr>
            <p:spPr>
              <a:xfrm rot="10800000">
                <a:off x="5262849" y="-266884"/>
                <a:ext cx="104476" cy="68406"/>
              </a:xfrm>
              <a:prstGeom prst="trapezoid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台形 200"/>
              <p:cNvSpPr/>
              <p:nvPr/>
            </p:nvSpPr>
            <p:spPr>
              <a:xfrm>
                <a:off x="5250418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直角三角形 201"/>
              <p:cNvSpPr/>
              <p:nvPr/>
            </p:nvSpPr>
            <p:spPr>
              <a:xfrm rot="5400000">
                <a:off x="5164182" y="-283184"/>
                <a:ext cx="126641" cy="149231"/>
              </a:xfrm>
              <a:prstGeom prst="rt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直角三角形 202"/>
              <p:cNvSpPr/>
              <p:nvPr/>
            </p:nvSpPr>
            <p:spPr>
              <a:xfrm rot="16200000" flipH="1">
                <a:off x="5328918" y="-283184"/>
                <a:ext cx="126641" cy="149231"/>
              </a:xfrm>
              <a:prstGeom prst="rt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ローチャート: 端子 650"/>
              <p:cNvSpPr/>
              <p:nvPr/>
            </p:nvSpPr>
            <p:spPr>
              <a:xfrm rot="900000">
                <a:off x="5077275" y="-852335"/>
                <a:ext cx="187231" cy="45719"/>
              </a:xfrm>
              <a:prstGeom prst="flowChartTerminator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ローチャート: 端子 651"/>
              <p:cNvSpPr/>
              <p:nvPr/>
            </p:nvSpPr>
            <p:spPr>
              <a:xfrm rot="20700000" flipH="1">
                <a:off x="5372218" y="-852337"/>
                <a:ext cx="187231" cy="45719"/>
              </a:xfrm>
              <a:prstGeom prst="flowChartTerminator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 205"/>
              <p:cNvSpPr/>
              <p:nvPr/>
            </p:nvSpPr>
            <p:spPr>
              <a:xfrm rot="18900000">
                <a:off x="5264699" y="-695483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6" name="アーチ 185"/>
            <p:cNvSpPr/>
            <p:nvPr/>
          </p:nvSpPr>
          <p:spPr>
            <a:xfrm>
              <a:off x="4985385" y="1248179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アーチ 186"/>
            <p:cNvSpPr/>
            <p:nvPr/>
          </p:nvSpPr>
          <p:spPr>
            <a:xfrm>
              <a:off x="4671417" y="1248179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8" name="グループ化 187"/>
            <p:cNvGrpSpPr/>
            <p:nvPr/>
          </p:nvGrpSpPr>
          <p:grpSpPr>
            <a:xfrm>
              <a:off x="4664968" y="1433234"/>
              <a:ext cx="429002" cy="196293"/>
              <a:chOff x="-69553" y="1489312"/>
              <a:chExt cx="391080" cy="157100"/>
            </a:xfrm>
          </p:grpSpPr>
          <p:sp>
            <p:nvSpPr>
              <p:cNvPr id="189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2599286" y="2994342"/>
            <a:ext cx="870400" cy="1376298"/>
            <a:chOff x="628424" y="2612632"/>
            <a:chExt cx="870400" cy="1376298"/>
          </a:xfrm>
        </p:grpSpPr>
        <p:grpSp>
          <p:nvGrpSpPr>
            <p:cNvPr id="229" name="グループ化 228"/>
            <p:cNvGrpSpPr/>
            <p:nvPr/>
          </p:nvGrpSpPr>
          <p:grpSpPr>
            <a:xfrm>
              <a:off x="703823" y="2612632"/>
              <a:ext cx="719603" cy="1376298"/>
              <a:chOff x="703823" y="4649208"/>
              <a:chExt cx="719603" cy="1376298"/>
            </a:xfrm>
          </p:grpSpPr>
          <p:grpSp>
            <p:nvGrpSpPr>
              <p:cNvPr id="245" name="グループ化 244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254" name="片側の 2 つの角を丸めた四角形 25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68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66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7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262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9" name="台形 258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 259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247" name="片側の 2 つの角を丸めた四角形 246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8" name="グループ化 24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2" name="台形 25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台形 25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0" name="直角三角形 24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直角三角形 25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30" name="グループ化 229"/>
            <p:cNvGrpSpPr/>
            <p:nvPr/>
          </p:nvGrpSpPr>
          <p:grpSpPr>
            <a:xfrm>
              <a:off x="628424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231" name="グループ化 230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39" name="グループ化 23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43" name="角丸四角形 24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0" name="グループ化 239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41" name="台形 24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" name="片側の 2 つの角を丸めた四角形 241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2" name="グループ化 231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33" name="グループ化 23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37" name="角丸四角形 23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" name="グループ化 23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35" name="台形 23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片側の 2 つの角を丸めた四角形 23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72" name="グループ化 271"/>
          <p:cNvGrpSpPr/>
          <p:nvPr/>
        </p:nvGrpSpPr>
        <p:grpSpPr>
          <a:xfrm>
            <a:off x="4503221" y="3073166"/>
            <a:ext cx="870400" cy="1297474"/>
            <a:chOff x="1769696" y="2691456"/>
            <a:chExt cx="870400" cy="1297474"/>
          </a:xfrm>
        </p:grpSpPr>
        <p:grpSp>
          <p:nvGrpSpPr>
            <p:cNvPr id="273" name="グループ化 272"/>
            <p:cNvGrpSpPr/>
            <p:nvPr/>
          </p:nvGrpSpPr>
          <p:grpSpPr>
            <a:xfrm>
              <a:off x="1837298" y="2691456"/>
              <a:ext cx="719604" cy="1297474"/>
              <a:chOff x="1837298" y="4728032"/>
              <a:chExt cx="719604" cy="1297474"/>
            </a:xfrm>
          </p:grpSpPr>
          <p:grpSp>
            <p:nvGrpSpPr>
              <p:cNvPr id="289" name="グループ化 288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298" name="片側の 2 つの角を丸めた四角形 297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300" name="星 24 299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4" name="弦 303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弦 304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弦 306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弦 307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円/楕円 4"/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0" name="グループ化 289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91" name="片側の 2 つの角を丸めた四角形 29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2" name="グループ化 29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96" name="台形 29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7" name="台形 29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94" name="直角三角形 29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直角三角形 29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4" name="グループ化 273"/>
            <p:cNvGrpSpPr/>
            <p:nvPr/>
          </p:nvGrpSpPr>
          <p:grpSpPr>
            <a:xfrm>
              <a:off x="176969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83" name="グループ化 28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87" name="角丸四角形 28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4" name="グループ化 28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85" name="台形 28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6" name="片側の 2 つの角を丸めた四角形 28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76" name="グループ化 275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77" name="グループ化 27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81" name="角丸四角形 28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8" name="グループ化 27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79" name="台形 27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片側の 2 つの角を丸めた四角形 27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12" name="グループ化 311"/>
          <p:cNvGrpSpPr/>
          <p:nvPr/>
        </p:nvGrpSpPr>
        <p:grpSpPr>
          <a:xfrm>
            <a:off x="6393160" y="3009374"/>
            <a:ext cx="870400" cy="1354335"/>
            <a:chOff x="2918488" y="2634595"/>
            <a:chExt cx="870400" cy="1354335"/>
          </a:xfrm>
        </p:grpSpPr>
        <p:grpSp>
          <p:nvGrpSpPr>
            <p:cNvPr id="313" name="グループ化 312"/>
            <p:cNvGrpSpPr/>
            <p:nvPr/>
          </p:nvGrpSpPr>
          <p:grpSpPr>
            <a:xfrm>
              <a:off x="2984924" y="2634595"/>
              <a:ext cx="719603" cy="1354335"/>
              <a:chOff x="2984924" y="4671171"/>
              <a:chExt cx="719603" cy="1354335"/>
            </a:xfrm>
          </p:grpSpPr>
          <p:grpSp>
            <p:nvGrpSpPr>
              <p:cNvPr id="329" name="グループ化 32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338" name="片側の 2 つの角を丸めた四角形 337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52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 341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46" name="角丸四角形 345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7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8" name="角丸四角形 347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0" name="月 349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月 350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4" name="月 343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31" name="片側の 2 つの角を丸めた四角形 33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2" name="グループ化 33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36" name="台形 33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台形 33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3" name="グループ化 33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4" name="直角三角形 33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直角三角形 33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14" name="グループ化 313"/>
            <p:cNvGrpSpPr/>
            <p:nvPr/>
          </p:nvGrpSpPr>
          <p:grpSpPr>
            <a:xfrm>
              <a:off x="2918488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315" name="グループ化 314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23" name="グループ化 32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27" name="角丸四角形 32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4" name="グループ化 32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25" name="台形 32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片側の 2 つの角を丸めた四角形 32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6" name="グループ化 315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17" name="グループ化 31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21" name="角丸四角形 32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19" name="台形 31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片側の 2 つの角を丸めた四角形 31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54" name="グループ化 353"/>
          <p:cNvGrpSpPr/>
          <p:nvPr/>
        </p:nvGrpSpPr>
        <p:grpSpPr>
          <a:xfrm>
            <a:off x="8250342" y="3085928"/>
            <a:ext cx="870400" cy="1293206"/>
            <a:chOff x="4040136" y="2695724"/>
            <a:chExt cx="870400" cy="1293206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4108550" y="2695724"/>
              <a:ext cx="719603" cy="1293206"/>
              <a:chOff x="4108550" y="4732300"/>
              <a:chExt cx="719603" cy="1293206"/>
            </a:xfrm>
          </p:grpSpPr>
          <p:grpSp>
            <p:nvGrpSpPr>
              <p:cNvPr id="371" name="グループ化 37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38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片側の 2 つの角を丸めた四角形 38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2" name="グループ化 38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91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2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3" name="角丸四角形 38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387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8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0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5" name="フリーフォーム 384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2" name="グループ化 37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73" name="片側の 2 つの角を丸めた四角形 37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4" name="グループ化 37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78" name="台形 37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9" name="台形 37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5" name="グループ化 37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76" name="直角三角形 37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7" name="直角三角形 37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56" name="グループ化 355"/>
            <p:cNvGrpSpPr/>
            <p:nvPr/>
          </p:nvGrpSpPr>
          <p:grpSpPr>
            <a:xfrm>
              <a:off x="404013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357" name="グループ化 356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65" name="グループ化 36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69" name="角丸四角形 36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6" name="グループ化 365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67" name="台形 36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片側の 2 つの角を丸めた四角形 367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8" name="グループ化 357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59" name="グループ化 35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63" name="角丸四角形 36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0" name="グループ化 359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61" name="台形 36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2" name="片側の 2 つの角を丸めた四角形 361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93" name="グループ化 392"/>
          <p:cNvGrpSpPr/>
          <p:nvPr/>
        </p:nvGrpSpPr>
        <p:grpSpPr>
          <a:xfrm>
            <a:off x="768230" y="2919448"/>
            <a:ext cx="870400" cy="1451192"/>
            <a:chOff x="-484176" y="2537738"/>
            <a:chExt cx="870400" cy="1451192"/>
          </a:xfrm>
        </p:grpSpPr>
        <p:grpSp>
          <p:nvGrpSpPr>
            <p:cNvPr id="394" name="グループ化 393"/>
            <p:cNvGrpSpPr/>
            <p:nvPr/>
          </p:nvGrpSpPr>
          <p:grpSpPr>
            <a:xfrm>
              <a:off x="-459400" y="2537738"/>
              <a:ext cx="822595" cy="1451192"/>
              <a:chOff x="-459400" y="4574314"/>
              <a:chExt cx="822595" cy="1451192"/>
            </a:xfrm>
          </p:grpSpPr>
          <p:grpSp>
            <p:nvGrpSpPr>
              <p:cNvPr id="410" name="グループ化 409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19" name="片側の 2 つの角を丸めた四角形 41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1" name="グループ化 420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3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2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 42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フリーフォーム 42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27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9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フリーフォーム 430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 431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6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1" name="グループ化 410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412" name="片側の 2 つの角を丸めた四角形 41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17" name="台形 41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台形 41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4" name="グループ化 41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15" name="直角三角形 41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直角三角形 41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95" name="グループ化 394"/>
            <p:cNvGrpSpPr/>
            <p:nvPr/>
          </p:nvGrpSpPr>
          <p:grpSpPr>
            <a:xfrm>
              <a:off x="-484176" y="3210552"/>
              <a:ext cx="870400" cy="604718"/>
              <a:chOff x="6565745" y="1741511"/>
              <a:chExt cx="1750796" cy="1216381"/>
            </a:xfrm>
          </p:grpSpPr>
          <p:grpSp>
            <p:nvGrpSpPr>
              <p:cNvPr id="396" name="グループ化 395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404" name="グループ化 403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408" name="角丸四角形 40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5" name="グループ化 404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406" name="台形 405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片側の 2 つの角を丸めた四角形 406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7" name="グループ化 396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98" name="グループ化 397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402" name="角丸四角形 401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9" name="グループ化 398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400" name="台形 399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片側の 2 つの角を丸めた四角形 400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35" name="グループ化 434"/>
          <p:cNvGrpSpPr/>
          <p:nvPr/>
        </p:nvGrpSpPr>
        <p:grpSpPr>
          <a:xfrm>
            <a:off x="6270287" y="4948064"/>
            <a:ext cx="1004101" cy="1385693"/>
            <a:chOff x="2749192" y="4245937"/>
            <a:chExt cx="1004101" cy="1385693"/>
          </a:xfrm>
        </p:grpSpPr>
        <p:grpSp>
          <p:nvGrpSpPr>
            <p:cNvPr id="436" name="グループ化 435"/>
            <p:cNvGrpSpPr/>
            <p:nvPr/>
          </p:nvGrpSpPr>
          <p:grpSpPr>
            <a:xfrm>
              <a:off x="2984924" y="4245937"/>
              <a:ext cx="719603" cy="1354335"/>
              <a:chOff x="2984924" y="4671171"/>
              <a:chExt cx="719603" cy="1354335"/>
            </a:xfrm>
          </p:grpSpPr>
          <p:grpSp>
            <p:nvGrpSpPr>
              <p:cNvPr id="459" name="グループ化 45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468" name="片側の 2 つの角を丸めた四角形 467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フリーフォーム 468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0" name="グループ化 46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7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フリーフォーム 471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3" name="グループ化 472"/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475" name="月 474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6" name="月 475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4" name="月 473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0" name="グループ化 45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61" name="片側の 2 つの角を丸めた四角形 46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2" name="グループ化 46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6" name="台形 46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台形 46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3" name="グループ化 46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64" name="直角三角形 46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直角三角形 46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37" name="グループ化 436"/>
            <p:cNvGrpSpPr/>
            <p:nvPr/>
          </p:nvGrpSpPr>
          <p:grpSpPr>
            <a:xfrm flipH="1">
              <a:off x="3423714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453" name="グループ化 452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457" name="角丸四角形 456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4" name="グループ化 453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455" name="台形 454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片側の 2 つの角を丸めた四角形 455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8" name="グループ化 437"/>
            <p:cNvGrpSpPr/>
            <p:nvPr/>
          </p:nvGrpSpPr>
          <p:grpSpPr>
            <a:xfrm>
              <a:off x="3178636" y="4856242"/>
              <a:ext cx="332177" cy="119462"/>
              <a:chOff x="6392327" y="4996299"/>
              <a:chExt cx="346790" cy="130475"/>
            </a:xfrm>
          </p:grpSpPr>
          <p:sp>
            <p:nvSpPr>
              <p:cNvPr id="451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 rot="20802567">
              <a:off x="2749192" y="4693054"/>
              <a:ext cx="472861" cy="716842"/>
              <a:chOff x="4061528" y="3671186"/>
              <a:chExt cx="1129172" cy="1711782"/>
            </a:xfrm>
          </p:grpSpPr>
          <p:sp>
            <p:nvSpPr>
              <p:cNvPr id="446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7" name="グループ化 446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449" name="角丸四角形 448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角丸四角形 449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8" name="角丸四角形 447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3122130" y="4599171"/>
              <a:ext cx="125128" cy="182613"/>
              <a:chOff x="3723913" y="1356732"/>
              <a:chExt cx="125128" cy="182613"/>
            </a:xfrm>
          </p:grpSpPr>
          <p:sp>
            <p:nvSpPr>
              <p:cNvPr id="444" name="角丸四角形 443"/>
              <p:cNvSpPr/>
              <p:nvPr/>
            </p:nvSpPr>
            <p:spPr>
              <a:xfrm>
                <a:off x="3723913" y="1356732"/>
                <a:ext cx="125128" cy="18261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アーチ 444"/>
              <p:cNvSpPr/>
              <p:nvPr/>
            </p:nvSpPr>
            <p:spPr>
              <a:xfrm>
                <a:off x="3744634" y="1410104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3416448" y="4599171"/>
              <a:ext cx="125128" cy="182613"/>
              <a:chOff x="3723913" y="1356732"/>
              <a:chExt cx="125128" cy="182613"/>
            </a:xfrm>
          </p:grpSpPr>
          <p:sp>
            <p:nvSpPr>
              <p:cNvPr id="442" name="角丸四角形 441"/>
              <p:cNvSpPr/>
              <p:nvPr/>
            </p:nvSpPr>
            <p:spPr>
              <a:xfrm>
                <a:off x="3723913" y="1356732"/>
                <a:ext cx="125128" cy="18261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アーチ 442"/>
              <p:cNvSpPr/>
              <p:nvPr/>
            </p:nvSpPr>
            <p:spPr>
              <a:xfrm>
                <a:off x="3744634" y="1410104"/>
                <a:ext cx="84985" cy="84985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79" name="グループ化 478"/>
          <p:cNvGrpSpPr/>
          <p:nvPr/>
        </p:nvGrpSpPr>
        <p:grpSpPr>
          <a:xfrm>
            <a:off x="8120597" y="5025274"/>
            <a:ext cx="1008207" cy="1324564"/>
            <a:chOff x="3866734" y="4307066"/>
            <a:chExt cx="1008207" cy="1324564"/>
          </a:xfrm>
        </p:grpSpPr>
        <p:grpSp>
          <p:nvGrpSpPr>
            <p:cNvPr id="480" name="グループ化 479"/>
            <p:cNvGrpSpPr/>
            <p:nvPr/>
          </p:nvGrpSpPr>
          <p:grpSpPr>
            <a:xfrm>
              <a:off x="4108550" y="4307066"/>
              <a:ext cx="719603" cy="1293206"/>
              <a:chOff x="4108550" y="4732300"/>
              <a:chExt cx="719603" cy="1293206"/>
            </a:xfrm>
          </p:grpSpPr>
          <p:grpSp>
            <p:nvGrpSpPr>
              <p:cNvPr id="499" name="グループ化 498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50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片側の 2 つの角を丸めた四角形 5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516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1" name="角丸四角形 51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2" name="グループ化 511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514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5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3" name="フリーフォーム 51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0" name="グループ化 499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01" name="片側の 2 つの角を丸めた四角形 50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06" name="台形 50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台形 50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3" name="グループ化 50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04" name="直角三角形 50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直角三角形 50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1" name="グループ化 480"/>
            <p:cNvGrpSpPr/>
            <p:nvPr/>
          </p:nvGrpSpPr>
          <p:grpSpPr>
            <a:xfrm flipH="1">
              <a:off x="4545362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493" name="グループ化 492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497" name="角丸四角形 496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495" name="台形 494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片側の 2 つの角を丸めた四角形 495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2" name="グループ化 481"/>
            <p:cNvGrpSpPr/>
            <p:nvPr/>
          </p:nvGrpSpPr>
          <p:grpSpPr>
            <a:xfrm>
              <a:off x="4304575" y="4835672"/>
              <a:ext cx="332177" cy="119462"/>
              <a:chOff x="6392327" y="4996299"/>
              <a:chExt cx="346790" cy="130475"/>
            </a:xfrm>
          </p:grpSpPr>
          <p:sp>
            <p:nvSpPr>
              <p:cNvPr id="491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 rot="20802567">
              <a:off x="3866734" y="4693055"/>
              <a:ext cx="472861" cy="716842"/>
              <a:chOff x="4061528" y="3671186"/>
              <a:chExt cx="1129172" cy="1711782"/>
            </a:xfrm>
          </p:grpSpPr>
          <p:sp>
            <p:nvSpPr>
              <p:cNvPr id="486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7" name="グループ化 486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489" name="角丸四角形 488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8" name="角丸四角形 487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4" name="アーチ 483"/>
            <p:cNvSpPr/>
            <p:nvPr/>
          </p:nvSpPr>
          <p:spPr>
            <a:xfrm>
              <a:off x="4272728" y="4643661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5" name="アーチ 484"/>
            <p:cNvSpPr/>
            <p:nvPr/>
          </p:nvSpPr>
          <p:spPr>
            <a:xfrm>
              <a:off x="4577720" y="4643661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18" name="グループ化 517"/>
          <p:cNvGrpSpPr/>
          <p:nvPr/>
        </p:nvGrpSpPr>
        <p:grpSpPr>
          <a:xfrm>
            <a:off x="608456" y="4848265"/>
            <a:ext cx="1016665" cy="1482550"/>
            <a:chOff x="-653470" y="4149080"/>
            <a:chExt cx="1016665" cy="1482550"/>
          </a:xfrm>
        </p:grpSpPr>
        <p:grpSp>
          <p:nvGrpSpPr>
            <p:cNvPr id="519" name="グループ化 518"/>
            <p:cNvGrpSpPr/>
            <p:nvPr/>
          </p:nvGrpSpPr>
          <p:grpSpPr>
            <a:xfrm>
              <a:off x="-459400" y="4149080"/>
              <a:ext cx="822595" cy="1451192"/>
              <a:chOff x="-459400" y="4574314"/>
              <a:chExt cx="822595" cy="1451192"/>
            </a:xfrm>
          </p:grpSpPr>
          <p:grpSp>
            <p:nvGrpSpPr>
              <p:cNvPr id="538" name="グループ化 537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547" name="片側の 2 つの角を丸めた四角形 54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フリーフォーム 54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9" name="グループ化 548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56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0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フリーフォーム 550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フリーフォーム 551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3" name="グループ化 552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554" name="フリーフォーム 553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フリーフォーム 554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39" name="グループ化 538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540" name="片側の 2 つの角を丸めた四角形 53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1" name="グループ化 54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45" name="台形 54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台形 54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2" name="グループ化 54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43" name="直角三角形 54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4" name="直角三角形 54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20" name="グループ化 519"/>
            <p:cNvGrpSpPr/>
            <p:nvPr/>
          </p:nvGrpSpPr>
          <p:grpSpPr>
            <a:xfrm flipH="1">
              <a:off x="21050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532" name="グループ化 531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536" name="角丸四角形 535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534" name="台形 533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片側の 2 つの角を丸めた四角形 534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21" name="グループ化 520"/>
            <p:cNvGrpSpPr/>
            <p:nvPr/>
          </p:nvGrpSpPr>
          <p:grpSpPr>
            <a:xfrm>
              <a:off x="-217304" y="4856508"/>
              <a:ext cx="332177" cy="119462"/>
              <a:chOff x="6392327" y="4996299"/>
              <a:chExt cx="346790" cy="130475"/>
            </a:xfrm>
          </p:grpSpPr>
          <p:sp>
            <p:nvSpPr>
              <p:cNvPr id="530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2" name="グループ化 521"/>
            <p:cNvGrpSpPr/>
            <p:nvPr/>
          </p:nvGrpSpPr>
          <p:grpSpPr>
            <a:xfrm rot="20802567">
              <a:off x="-653470" y="4693052"/>
              <a:ext cx="472861" cy="716842"/>
              <a:chOff x="4061528" y="3671186"/>
              <a:chExt cx="1129172" cy="1711782"/>
            </a:xfrm>
          </p:grpSpPr>
          <p:sp>
            <p:nvSpPr>
              <p:cNvPr id="525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6" name="グループ化 525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528" name="角丸四角形 527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角丸四角形 528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7" name="角丸四角形 526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3" name="フリーフォーム 522"/>
            <p:cNvSpPr/>
            <p:nvPr/>
          </p:nvSpPr>
          <p:spPr>
            <a:xfrm>
              <a:off x="-315124" y="4617410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4" name="フリーフォーム 523"/>
            <p:cNvSpPr/>
            <p:nvPr/>
          </p:nvSpPr>
          <p:spPr>
            <a:xfrm>
              <a:off x="5551" y="4617410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58" name="グループ化 557"/>
          <p:cNvGrpSpPr/>
          <p:nvPr/>
        </p:nvGrpSpPr>
        <p:grpSpPr>
          <a:xfrm>
            <a:off x="2469242" y="4934320"/>
            <a:ext cx="1001149" cy="1407656"/>
            <a:chOff x="462080" y="4223974"/>
            <a:chExt cx="1001149" cy="1407656"/>
          </a:xfrm>
        </p:grpSpPr>
        <p:grpSp>
          <p:nvGrpSpPr>
            <p:cNvPr id="559" name="グループ化 558"/>
            <p:cNvGrpSpPr/>
            <p:nvPr/>
          </p:nvGrpSpPr>
          <p:grpSpPr>
            <a:xfrm>
              <a:off x="703823" y="4223974"/>
              <a:ext cx="719603" cy="1376298"/>
              <a:chOff x="703823" y="4649208"/>
              <a:chExt cx="719603" cy="1376298"/>
            </a:xfrm>
          </p:grpSpPr>
          <p:grpSp>
            <p:nvGrpSpPr>
              <p:cNvPr id="578" name="グループ化 57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587" name="片側の 2 つの角を丸めた四角形 58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8" name="グループ化 58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598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9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0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1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9" name="グループ化 58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596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1" name="グループ化 590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594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2" name="台形 59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フリーフォーム 59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9" name="グループ化 57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580" name="片側の 2 つの角を丸めた四角形 57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1" name="グループ化 58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85" name="台形 58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6" name="台形 58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2" name="グループ化 58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83" name="直角三角形 58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直角三角形 58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60" name="グループ化 559"/>
            <p:cNvGrpSpPr/>
            <p:nvPr/>
          </p:nvGrpSpPr>
          <p:grpSpPr>
            <a:xfrm flipH="1">
              <a:off x="1133650" y="5026912"/>
              <a:ext cx="329579" cy="604718"/>
              <a:chOff x="6565745" y="1741511"/>
              <a:chExt cx="662942" cy="1216381"/>
            </a:xfrm>
          </p:grpSpPr>
          <p:grpSp>
            <p:nvGrpSpPr>
              <p:cNvPr id="572" name="グループ化 571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576" name="角丸四角形 575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7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574" name="台形 573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片側の 2 つの角を丸めた四角形 574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1" name="グループ化 560"/>
            <p:cNvGrpSpPr/>
            <p:nvPr/>
          </p:nvGrpSpPr>
          <p:grpSpPr>
            <a:xfrm>
              <a:off x="895296" y="4839668"/>
              <a:ext cx="332177" cy="119462"/>
              <a:chOff x="6392327" y="4996299"/>
              <a:chExt cx="346790" cy="130475"/>
            </a:xfrm>
          </p:grpSpPr>
          <p:sp>
            <p:nvSpPr>
              <p:cNvPr id="570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2" name="グループ化 561"/>
            <p:cNvGrpSpPr/>
            <p:nvPr/>
          </p:nvGrpSpPr>
          <p:grpSpPr>
            <a:xfrm rot="20802567">
              <a:off x="462080" y="4693053"/>
              <a:ext cx="472861" cy="716842"/>
              <a:chOff x="4061528" y="3671186"/>
              <a:chExt cx="1129172" cy="1711782"/>
            </a:xfrm>
          </p:grpSpPr>
          <p:sp>
            <p:nvSpPr>
              <p:cNvPr id="565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6" name="グループ化 565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568" name="角丸四角形 567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角丸四角形 568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7" name="角丸四角形 566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3" name="円/楕円 937"/>
            <p:cNvSpPr/>
            <p:nvPr/>
          </p:nvSpPr>
          <p:spPr>
            <a:xfrm>
              <a:off x="819297" y="4561254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4" name="円/楕円 937"/>
            <p:cNvSpPr/>
            <p:nvPr/>
          </p:nvSpPr>
          <p:spPr>
            <a:xfrm>
              <a:off x="1144048" y="4561254"/>
              <a:ext cx="165685" cy="75115"/>
            </a:xfrm>
            <a:custGeom>
              <a:avLst/>
              <a:gdLst/>
              <a:ahLst/>
              <a:cxnLst/>
              <a:rect l="l" t="t" r="r" b="b"/>
              <a:pathLst>
                <a:path w="213220" h="79903">
                  <a:moveTo>
                    <a:pt x="106610" y="0"/>
                  </a:moveTo>
                  <a:cubicBezTo>
                    <a:pt x="160166" y="0"/>
                    <a:pt x="204871" y="34066"/>
                    <a:pt x="213220" y="79903"/>
                  </a:cubicBezTo>
                  <a:cubicBezTo>
                    <a:pt x="185555" y="62668"/>
                    <a:pt x="147952" y="52472"/>
                    <a:pt x="106610" y="52472"/>
                  </a:cubicBezTo>
                  <a:cubicBezTo>
                    <a:pt x="65268" y="52472"/>
                    <a:pt x="27665" y="62668"/>
                    <a:pt x="0" y="79903"/>
                  </a:cubicBezTo>
                  <a:cubicBezTo>
                    <a:pt x="8349" y="34066"/>
                    <a:pt x="53054" y="0"/>
                    <a:pt x="1066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2" name="グループ化 601"/>
          <p:cNvGrpSpPr/>
          <p:nvPr/>
        </p:nvGrpSpPr>
        <p:grpSpPr>
          <a:xfrm>
            <a:off x="4369227" y="5013415"/>
            <a:ext cx="1014664" cy="1328832"/>
            <a:chOff x="1589826" y="4302798"/>
            <a:chExt cx="1014664" cy="1328832"/>
          </a:xfrm>
        </p:grpSpPr>
        <p:grpSp>
          <p:nvGrpSpPr>
            <p:cNvPr id="603" name="グループ化 602"/>
            <p:cNvGrpSpPr/>
            <p:nvPr/>
          </p:nvGrpSpPr>
          <p:grpSpPr>
            <a:xfrm>
              <a:off x="1837298" y="4302798"/>
              <a:ext cx="719604" cy="1297474"/>
              <a:chOff x="1837298" y="4728032"/>
              <a:chExt cx="719604" cy="1297474"/>
            </a:xfrm>
          </p:grpSpPr>
          <p:grpSp>
            <p:nvGrpSpPr>
              <p:cNvPr id="622" name="グループ化 621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631" name="片側の 2 つの角を丸めた四角形 630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2" name="グループ化 631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33" name="星 24 632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4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5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6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7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9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23" name="グループ化 622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24" name="片側の 2 つの角を丸めた四角形 62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5" name="グループ化 62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29" name="台形 62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0" name="台形 62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6" name="グループ化 62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27" name="直角三角形 62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直角三角形 62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04" name="グループ化 603"/>
            <p:cNvGrpSpPr/>
            <p:nvPr/>
          </p:nvGrpSpPr>
          <p:grpSpPr>
            <a:xfrm flipH="1">
              <a:off x="2274912" y="5026912"/>
              <a:ext cx="329578" cy="604718"/>
              <a:chOff x="6565745" y="1741511"/>
              <a:chExt cx="662942" cy="1216381"/>
            </a:xfrm>
          </p:grpSpPr>
          <p:grpSp>
            <p:nvGrpSpPr>
              <p:cNvPr id="616" name="グループ化 615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620" name="角丸四角形 619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1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7" name="グループ化 616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618" name="台形 617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片側の 2 つの角を丸めた四角形 618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05" name="グループ化 604"/>
            <p:cNvGrpSpPr/>
            <p:nvPr/>
          </p:nvGrpSpPr>
          <p:grpSpPr>
            <a:xfrm>
              <a:off x="2031009" y="4863796"/>
              <a:ext cx="332177" cy="119462"/>
              <a:chOff x="6392327" y="4996299"/>
              <a:chExt cx="346790" cy="130475"/>
            </a:xfrm>
          </p:grpSpPr>
          <p:sp>
            <p:nvSpPr>
              <p:cNvPr id="614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6" name="グループ化 605"/>
            <p:cNvGrpSpPr/>
            <p:nvPr/>
          </p:nvGrpSpPr>
          <p:grpSpPr>
            <a:xfrm rot="20802567">
              <a:off x="1589826" y="4693053"/>
              <a:ext cx="472861" cy="716842"/>
              <a:chOff x="4061528" y="3671186"/>
              <a:chExt cx="1129172" cy="1711782"/>
            </a:xfrm>
          </p:grpSpPr>
          <p:sp>
            <p:nvSpPr>
              <p:cNvPr id="609" name="角丸四角形 12"/>
              <p:cNvSpPr/>
              <p:nvPr/>
            </p:nvSpPr>
            <p:spPr>
              <a:xfrm rot="21047352">
                <a:off x="4061528" y="3671186"/>
                <a:ext cx="1129172" cy="1711782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0" name="グループ化 609"/>
              <p:cNvGrpSpPr/>
              <p:nvPr/>
            </p:nvGrpSpPr>
            <p:grpSpPr>
              <a:xfrm rot="21324519">
                <a:off x="4114062" y="4416289"/>
                <a:ext cx="442249" cy="739788"/>
                <a:chOff x="4099729" y="4415045"/>
                <a:chExt cx="464310" cy="776691"/>
              </a:xfrm>
            </p:grpSpPr>
            <p:sp>
              <p:nvSpPr>
                <p:cNvPr id="612" name="角丸四角形 611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角丸四角形 612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1" name="角丸四角形 610"/>
              <p:cNvSpPr/>
              <p:nvPr/>
            </p:nvSpPr>
            <p:spPr>
              <a:xfrm rot="3763601">
                <a:off x="4613687" y="4566087"/>
                <a:ext cx="300553" cy="61328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7" name="アーチ 606"/>
            <p:cNvSpPr/>
            <p:nvPr/>
          </p:nvSpPr>
          <p:spPr>
            <a:xfrm>
              <a:off x="1954954" y="4626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8" name="アーチ 607"/>
            <p:cNvSpPr/>
            <p:nvPr/>
          </p:nvSpPr>
          <p:spPr>
            <a:xfrm>
              <a:off x="2250170" y="4626248"/>
              <a:ext cx="171754" cy="171754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pptx372_喜ぶ男性のイラスト</dc:title>
  <dc:subject>pptx372_喜ぶ男性のイラスト</dc:subject>
  <dc:creator>http://www.digipot.net</dc:creator>
  <cp:lastModifiedBy/>
  <cp:revision>1</cp:revision>
  <dcterms:created xsi:type="dcterms:W3CDTF">2014-01-30T05:12:09Z</dcterms:created>
  <dcterms:modified xsi:type="dcterms:W3CDTF">2015-11-18T06:22:36Z</dcterms:modified>
  <cp:category/>
  <cp:version>1</cp:version>
</cp:coreProperties>
</file>