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8" r:id="rId2"/>
    <p:sldId id="289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66"/>
    <a:srgbClr val="FFCCCC"/>
    <a:srgbClr val="FF6699"/>
    <a:srgbClr val="FF3399"/>
    <a:srgbClr val="FFCC99"/>
    <a:srgbClr val="0000FF"/>
    <a:srgbClr val="CC6600"/>
    <a:srgbClr val="FFCC00"/>
    <a:srgbClr val="99CCFF"/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86" d="100"/>
          <a:sy n="86" d="100"/>
        </p:scale>
        <p:origin x="-1589" y="-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6073030" y="791592"/>
            <a:ext cx="1726626" cy="1588790"/>
            <a:chOff x="6111978" y="698202"/>
            <a:chExt cx="1726626" cy="1588790"/>
          </a:xfrm>
        </p:grpSpPr>
        <p:grpSp>
          <p:nvGrpSpPr>
            <p:cNvPr id="133" name="グループ化 132"/>
            <p:cNvGrpSpPr/>
            <p:nvPr/>
          </p:nvGrpSpPr>
          <p:grpSpPr>
            <a:xfrm>
              <a:off x="6370377" y="698202"/>
              <a:ext cx="1468227" cy="1524994"/>
              <a:chOff x="4668426" y="441665"/>
              <a:chExt cx="2028695" cy="2107132"/>
            </a:xfrm>
          </p:grpSpPr>
          <p:grpSp>
            <p:nvGrpSpPr>
              <p:cNvPr id="176" name="グループ化 175"/>
              <p:cNvGrpSpPr/>
              <p:nvPr/>
            </p:nvGrpSpPr>
            <p:grpSpPr>
              <a:xfrm rot="21441885">
                <a:off x="4709248" y="592204"/>
                <a:ext cx="1822969" cy="1912325"/>
                <a:chOff x="4662565" y="551307"/>
                <a:chExt cx="1822969" cy="1912325"/>
              </a:xfrm>
            </p:grpSpPr>
            <p:sp>
              <p:nvSpPr>
                <p:cNvPr id="199" name="正方形/長方形 198"/>
                <p:cNvSpPr/>
                <p:nvPr/>
              </p:nvSpPr>
              <p:spPr bwMode="auto">
                <a:xfrm>
                  <a:off x="5088015" y="978590"/>
                  <a:ext cx="975632" cy="1057174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200" name="正方形/長方形 199"/>
                <p:cNvSpPr/>
                <p:nvPr/>
              </p:nvSpPr>
              <p:spPr bwMode="auto">
                <a:xfrm>
                  <a:off x="5088015" y="551307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201" name="正方形/長方形 200"/>
                <p:cNvSpPr/>
                <p:nvPr/>
              </p:nvSpPr>
              <p:spPr bwMode="auto">
                <a:xfrm>
                  <a:off x="5088015" y="2035764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202" name="正方形/長方形 201"/>
                <p:cNvSpPr/>
                <p:nvPr/>
              </p:nvSpPr>
              <p:spPr bwMode="auto">
                <a:xfrm>
                  <a:off x="4662565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203" name="正方形/長方形 202"/>
                <p:cNvSpPr/>
                <p:nvPr/>
              </p:nvSpPr>
              <p:spPr bwMode="auto">
                <a:xfrm>
                  <a:off x="6060084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77" name="グループ化 176"/>
              <p:cNvGrpSpPr/>
              <p:nvPr/>
            </p:nvGrpSpPr>
            <p:grpSpPr>
              <a:xfrm rot="179153">
                <a:off x="4693045" y="612267"/>
                <a:ext cx="1822969" cy="1912325"/>
                <a:chOff x="4662565" y="551307"/>
                <a:chExt cx="1822969" cy="1912325"/>
              </a:xfrm>
            </p:grpSpPr>
            <p:sp>
              <p:nvSpPr>
                <p:cNvPr id="194" name="正方形/長方形 193"/>
                <p:cNvSpPr/>
                <p:nvPr/>
              </p:nvSpPr>
              <p:spPr bwMode="auto">
                <a:xfrm>
                  <a:off x="5088015" y="978590"/>
                  <a:ext cx="975632" cy="1057174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95" name="正方形/長方形 194"/>
                <p:cNvSpPr/>
                <p:nvPr/>
              </p:nvSpPr>
              <p:spPr bwMode="auto">
                <a:xfrm>
                  <a:off x="5088015" y="551307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96" name="正方形/長方形 195"/>
                <p:cNvSpPr/>
                <p:nvPr/>
              </p:nvSpPr>
              <p:spPr bwMode="auto">
                <a:xfrm>
                  <a:off x="5088015" y="2035764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97" name="正方形/長方形 196"/>
                <p:cNvSpPr/>
                <p:nvPr/>
              </p:nvSpPr>
              <p:spPr bwMode="auto">
                <a:xfrm>
                  <a:off x="4662565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98" name="正方形/長方形 197"/>
                <p:cNvSpPr/>
                <p:nvPr/>
              </p:nvSpPr>
              <p:spPr bwMode="auto">
                <a:xfrm>
                  <a:off x="6060084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78" name="グループ化 177"/>
              <p:cNvGrpSpPr/>
              <p:nvPr/>
            </p:nvGrpSpPr>
            <p:grpSpPr>
              <a:xfrm rot="367390">
                <a:off x="4699619" y="599722"/>
                <a:ext cx="1822969" cy="1912325"/>
                <a:chOff x="4662565" y="551307"/>
                <a:chExt cx="1822969" cy="1912325"/>
              </a:xfrm>
            </p:grpSpPr>
            <p:sp>
              <p:nvSpPr>
                <p:cNvPr id="189" name="正方形/長方形 188"/>
                <p:cNvSpPr/>
                <p:nvPr/>
              </p:nvSpPr>
              <p:spPr bwMode="auto">
                <a:xfrm>
                  <a:off x="5088015" y="978590"/>
                  <a:ext cx="975632" cy="1057174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90" name="正方形/長方形 189"/>
                <p:cNvSpPr/>
                <p:nvPr/>
              </p:nvSpPr>
              <p:spPr bwMode="auto">
                <a:xfrm>
                  <a:off x="5088015" y="551307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91" name="正方形/長方形 190"/>
                <p:cNvSpPr/>
                <p:nvPr/>
              </p:nvSpPr>
              <p:spPr bwMode="auto">
                <a:xfrm>
                  <a:off x="5088015" y="2035764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92" name="正方形/長方形 191"/>
                <p:cNvSpPr/>
                <p:nvPr/>
              </p:nvSpPr>
              <p:spPr bwMode="auto">
                <a:xfrm>
                  <a:off x="4662565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93" name="正方形/長方形 192"/>
                <p:cNvSpPr/>
                <p:nvPr/>
              </p:nvSpPr>
              <p:spPr bwMode="auto">
                <a:xfrm>
                  <a:off x="6060084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79" name="グループ化 178"/>
              <p:cNvGrpSpPr/>
              <p:nvPr/>
            </p:nvGrpSpPr>
            <p:grpSpPr>
              <a:xfrm rot="5400000">
                <a:off x="5449400" y="474230"/>
                <a:ext cx="466747" cy="2028695"/>
                <a:chOff x="1601775" y="2744796"/>
                <a:chExt cx="634662" cy="2325678"/>
              </a:xfrm>
              <a:solidFill>
                <a:schemeClr val="accent3">
                  <a:lumMod val="85000"/>
                </a:schemeClr>
              </a:solidFill>
            </p:grpSpPr>
            <p:sp>
              <p:nvSpPr>
                <p:cNvPr id="185" name="ドーナツ 184"/>
                <p:cNvSpPr/>
                <p:nvPr/>
              </p:nvSpPr>
              <p:spPr>
                <a:xfrm rot="19800000" flipH="1">
                  <a:off x="1876397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86" name="ドーナツ 185"/>
                <p:cNvSpPr/>
                <p:nvPr/>
              </p:nvSpPr>
              <p:spPr>
                <a:xfrm rot="1800000">
                  <a:off x="1601775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87" name="角丸四角形 186"/>
                <p:cNvSpPr/>
                <p:nvPr/>
              </p:nvSpPr>
              <p:spPr>
                <a:xfrm>
                  <a:off x="1904378" y="2909715"/>
                  <a:ext cx="62167" cy="2160759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88" name="円/楕円 187"/>
                <p:cNvSpPr/>
                <p:nvPr/>
              </p:nvSpPr>
              <p:spPr>
                <a:xfrm>
                  <a:off x="1875587" y="2872513"/>
                  <a:ext cx="93442" cy="79665"/>
                </a:xfrm>
                <a:prstGeom prst="ellipse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80" name="グループ化 179"/>
              <p:cNvGrpSpPr/>
              <p:nvPr/>
            </p:nvGrpSpPr>
            <p:grpSpPr>
              <a:xfrm>
                <a:off x="5397468" y="441665"/>
                <a:ext cx="466747" cy="2107132"/>
                <a:chOff x="1601775" y="2744796"/>
                <a:chExt cx="634662" cy="2415597"/>
              </a:xfrm>
              <a:solidFill>
                <a:schemeClr val="accent3">
                  <a:lumMod val="85000"/>
                </a:schemeClr>
              </a:solidFill>
            </p:grpSpPr>
            <p:sp>
              <p:nvSpPr>
                <p:cNvPr id="181" name="ドーナツ 180"/>
                <p:cNvSpPr/>
                <p:nvPr/>
              </p:nvSpPr>
              <p:spPr>
                <a:xfrm rot="19800000" flipH="1">
                  <a:off x="1876397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82" name="ドーナツ 181"/>
                <p:cNvSpPr/>
                <p:nvPr/>
              </p:nvSpPr>
              <p:spPr>
                <a:xfrm rot="1800000">
                  <a:off x="1601775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83" name="角丸四角形 182"/>
                <p:cNvSpPr/>
                <p:nvPr/>
              </p:nvSpPr>
              <p:spPr>
                <a:xfrm>
                  <a:off x="1904378" y="2909714"/>
                  <a:ext cx="64651" cy="2250679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84" name="円/楕円 183"/>
                <p:cNvSpPr/>
                <p:nvPr/>
              </p:nvSpPr>
              <p:spPr>
                <a:xfrm>
                  <a:off x="1875587" y="2872513"/>
                  <a:ext cx="93442" cy="79665"/>
                </a:xfrm>
                <a:prstGeom prst="ellipse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grpSp>
          <p:nvGrpSpPr>
            <p:cNvPr id="134" name="グループ化 133"/>
            <p:cNvGrpSpPr/>
            <p:nvPr/>
          </p:nvGrpSpPr>
          <p:grpSpPr>
            <a:xfrm>
              <a:off x="6111978" y="1214459"/>
              <a:ext cx="821733" cy="919197"/>
              <a:chOff x="8099443" y="2978066"/>
              <a:chExt cx="1135414" cy="1270084"/>
            </a:xfrm>
          </p:grpSpPr>
          <p:grpSp>
            <p:nvGrpSpPr>
              <p:cNvPr id="162" name="グループ化 161"/>
              <p:cNvGrpSpPr/>
              <p:nvPr/>
            </p:nvGrpSpPr>
            <p:grpSpPr>
              <a:xfrm>
                <a:off x="8099443" y="3119731"/>
                <a:ext cx="1135414" cy="1085603"/>
                <a:chOff x="8099443" y="3119731"/>
                <a:chExt cx="1135414" cy="1085603"/>
              </a:xfrm>
            </p:grpSpPr>
            <p:sp>
              <p:nvSpPr>
                <p:cNvPr id="168" name="正方形/長方形 167"/>
                <p:cNvSpPr/>
                <p:nvPr/>
              </p:nvSpPr>
              <p:spPr bwMode="auto">
                <a:xfrm>
                  <a:off x="8099443" y="4069803"/>
                  <a:ext cx="1135414" cy="135531"/>
                </a:xfrm>
                <a:prstGeom prst="rect">
                  <a:avLst/>
                </a:prstGeom>
                <a:solidFill>
                  <a:srgbClr val="FFC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69" name="正方形/長方形 168"/>
                <p:cNvSpPr/>
                <p:nvPr/>
              </p:nvSpPr>
              <p:spPr bwMode="auto">
                <a:xfrm>
                  <a:off x="8099443" y="3934081"/>
                  <a:ext cx="1135414" cy="135531"/>
                </a:xfrm>
                <a:prstGeom prst="rect">
                  <a:avLst/>
                </a:prstGeom>
                <a:solidFill>
                  <a:srgbClr val="00B05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70" name="正方形/長方形 169"/>
                <p:cNvSpPr/>
                <p:nvPr/>
              </p:nvSpPr>
              <p:spPr bwMode="auto">
                <a:xfrm>
                  <a:off x="8099443" y="3798356"/>
                  <a:ext cx="1135414" cy="135531"/>
                </a:xfrm>
                <a:prstGeom prst="rect">
                  <a:avLst/>
                </a:prstGeom>
                <a:solidFill>
                  <a:srgbClr val="00B0F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71" name="正方形/長方形 170"/>
                <p:cNvSpPr/>
                <p:nvPr/>
              </p:nvSpPr>
              <p:spPr bwMode="auto">
                <a:xfrm>
                  <a:off x="8099443" y="3662631"/>
                  <a:ext cx="1135414" cy="135531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72" name="正方形/長方形 171"/>
                <p:cNvSpPr/>
                <p:nvPr/>
              </p:nvSpPr>
              <p:spPr bwMode="auto">
                <a:xfrm>
                  <a:off x="8099443" y="3526906"/>
                  <a:ext cx="1135414" cy="135531"/>
                </a:xfrm>
                <a:prstGeom prst="rect">
                  <a:avLst/>
                </a:prstGeom>
                <a:solidFill>
                  <a:srgbClr val="7030A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73" name="正方形/長方形 172"/>
                <p:cNvSpPr/>
                <p:nvPr/>
              </p:nvSpPr>
              <p:spPr bwMode="auto">
                <a:xfrm>
                  <a:off x="8099443" y="3391181"/>
                  <a:ext cx="1135414" cy="135531"/>
                </a:xfrm>
                <a:prstGeom prst="rect">
                  <a:avLst/>
                </a:pr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74" name="正方形/長方形 173"/>
                <p:cNvSpPr/>
                <p:nvPr/>
              </p:nvSpPr>
              <p:spPr bwMode="auto">
                <a:xfrm>
                  <a:off x="8099443" y="3255456"/>
                  <a:ext cx="1135414" cy="135531"/>
                </a:xfrm>
                <a:prstGeom prst="rect">
                  <a:avLst/>
                </a:prstGeom>
                <a:solidFill>
                  <a:srgbClr val="0070C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75" name="正方形/長方形 174"/>
                <p:cNvSpPr/>
                <p:nvPr/>
              </p:nvSpPr>
              <p:spPr bwMode="auto">
                <a:xfrm>
                  <a:off x="8099443" y="3119731"/>
                  <a:ext cx="1135414" cy="135531"/>
                </a:xfrm>
                <a:prstGeom prst="rect">
                  <a:avLst/>
                </a:prstGeom>
                <a:solidFill>
                  <a:srgbClr val="C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63" name="グループ化 162"/>
              <p:cNvGrpSpPr/>
              <p:nvPr/>
            </p:nvGrpSpPr>
            <p:grpSpPr>
              <a:xfrm>
                <a:off x="8428146" y="2978066"/>
                <a:ext cx="466747" cy="1270084"/>
                <a:chOff x="1601775" y="2744796"/>
                <a:chExt cx="634662" cy="1727004"/>
              </a:xfrm>
              <a:solidFill>
                <a:srgbClr val="FFFF00"/>
              </a:solidFill>
            </p:grpSpPr>
            <p:sp>
              <p:nvSpPr>
                <p:cNvPr id="164" name="ドーナツ 163"/>
                <p:cNvSpPr/>
                <p:nvPr/>
              </p:nvSpPr>
              <p:spPr>
                <a:xfrm rot="19800000" flipH="1">
                  <a:off x="1876397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65" name="ドーナツ 164"/>
                <p:cNvSpPr/>
                <p:nvPr/>
              </p:nvSpPr>
              <p:spPr>
                <a:xfrm rot="1800000">
                  <a:off x="1601775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66" name="角丸四角形 165"/>
                <p:cNvSpPr/>
                <p:nvPr/>
              </p:nvSpPr>
              <p:spPr>
                <a:xfrm>
                  <a:off x="1904378" y="2909714"/>
                  <a:ext cx="45719" cy="1562086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67" name="円/楕円 166"/>
                <p:cNvSpPr/>
                <p:nvPr/>
              </p:nvSpPr>
              <p:spPr>
                <a:xfrm>
                  <a:off x="1875587" y="2872513"/>
                  <a:ext cx="93442" cy="79665"/>
                </a:xfrm>
                <a:prstGeom prst="ellipse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grpSp>
          <p:nvGrpSpPr>
            <p:cNvPr id="135" name="グループ化 134"/>
            <p:cNvGrpSpPr/>
            <p:nvPr/>
          </p:nvGrpSpPr>
          <p:grpSpPr>
            <a:xfrm>
              <a:off x="6727088" y="1367795"/>
              <a:ext cx="921349" cy="919197"/>
              <a:chOff x="10284231" y="4472391"/>
              <a:chExt cx="1731045" cy="1727004"/>
            </a:xfrm>
          </p:grpSpPr>
          <p:grpSp>
            <p:nvGrpSpPr>
              <p:cNvPr id="136" name="グループ化 135"/>
              <p:cNvGrpSpPr/>
              <p:nvPr/>
            </p:nvGrpSpPr>
            <p:grpSpPr>
              <a:xfrm>
                <a:off x="10284231" y="4674629"/>
                <a:ext cx="1731045" cy="1490078"/>
                <a:chOff x="1061715" y="2947034"/>
                <a:chExt cx="2379117" cy="1490078"/>
              </a:xfrm>
              <a:solidFill>
                <a:schemeClr val="bg1">
                  <a:lumMod val="75000"/>
                </a:schemeClr>
              </a:solidFill>
            </p:grpSpPr>
            <p:sp>
              <p:nvSpPr>
                <p:cNvPr id="142" name="左右矢印 4"/>
                <p:cNvSpPr/>
                <p:nvPr/>
              </p:nvSpPr>
              <p:spPr>
                <a:xfrm>
                  <a:off x="1061715" y="436510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3" name="左右矢印 4"/>
                <p:cNvSpPr/>
                <p:nvPr/>
              </p:nvSpPr>
              <p:spPr>
                <a:xfrm>
                  <a:off x="1061715" y="429046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4" name="左右矢印 4"/>
                <p:cNvSpPr/>
                <p:nvPr/>
              </p:nvSpPr>
              <p:spPr>
                <a:xfrm>
                  <a:off x="1061715" y="421582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5" name="左右矢印 4"/>
                <p:cNvSpPr/>
                <p:nvPr/>
              </p:nvSpPr>
              <p:spPr>
                <a:xfrm>
                  <a:off x="1061715" y="414119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6" name="左右矢印 4"/>
                <p:cNvSpPr/>
                <p:nvPr/>
              </p:nvSpPr>
              <p:spPr>
                <a:xfrm>
                  <a:off x="1061715" y="406655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7" name="左右矢印 4"/>
                <p:cNvSpPr/>
                <p:nvPr/>
              </p:nvSpPr>
              <p:spPr>
                <a:xfrm>
                  <a:off x="1061715" y="399192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8" name="左右矢印 4"/>
                <p:cNvSpPr/>
                <p:nvPr/>
              </p:nvSpPr>
              <p:spPr>
                <a:xfrm>
                  <a:off x="1061715" y="391728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9" name="左右矢印 4"/>
                <p:cNvSpPr/>
                <p:nvPr/>
              </p:nvSpPr>
              <p:spPr>
                <a:xfrm>
                  <a:off x="1061715" y="384265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0" name="左右矢印 4"/>
                <p:cNvSpPr/>
                <p:nvPr/>
              </p:nvSpPr>
              <p:spPr>
                <a:xfrm>
                  <a:off x="1061715" y="376801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1" name="左右矢印 4"/>
                <p:cNvSpPr/>
                <p:nvPr/>
              </p:nvSpPr>
              <p:spPr>
                <a:xfrm>
                  <a:off x="1061715" y="369338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2" name="左右矢印 4"/>
                <p:cNvSpPr/>
                <p:nvPr/>
              </p:nvSpPr>
              <p:spPr>
                <a:xfrm>
                  <a:off x="1061715" y="361874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3" name="左右矢印 4"/>
                <p:cNvSpPr/>
                <p:nvPr/>
              </p:nvSpPr>
              <p:spPr>
                <a:xfrm>
                  <a:off x="1061715" y="354411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4" name="左右矢印 4"/>
                <p:cNvSpPr/>
                <p:nvPr/>
              </p:nvSpPr>
              <p:spPr>
                <a:xfrm>
                  <a:off x="1061715" y="346947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5" name="左右矢印 4"/>
                <p:cNvSpPr/>
                <p:nvPr/>
              </p:nvSpPr>
              <p:spPr>
                <a:xfrm>
                  <a:off x="1061715" y="339484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6" name="左右矢印 4"/>
                <p:cNvSpPr/>
                <p:nvPr/>
              </p:nvSpPr>
              <p:spPr>
                <a:xfrm>
                  <a:off x="1061715" y="332020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7" name="左右矢印 4"/>
                <p:cNvSpPr/>
                <p:nvPr/>
              </p:nvSpPr>
              <p:spPr>
                <a:xfrm>
                  <a:off x="1061715" y="324557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8" name="左右矢印 4"/>
                <p:cNvSpPr/>
                <p:nvPr/>
              </p:nvSpPr>
              <p:spPr>
                <a:xfrm>
                  <a:off x="1061715" y="317093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59" name="左右矢印 4"/>
                <p:cNvSpPr/>
                <p:nvPr/>
              </p:nvSpPr>
              <p:spPr>
                <a:xfrm>
                  <a:off x="1061715" y="309630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60" name="左右矢印 4"/>
                <p:cNvSpPr/>
                <p:nvPr/>
              </p:nvSpPr>
              <p:spPr>
                <a:xfrm>
                  <a:off x="1061715" y="302166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61" name="左右矢印 4"/>
                <p:cNvSpPr/>
                <p:nvPr/>
              </p:nvSpPr>
              <p:spPr>
                <a:xfrm>
                  <a:off x="1061715" y="294703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37" name="グループ化 136"/>
              <p:cNvGrpSpPr/>
              <p:nvPr/>
            </p:nvGrpSpPr>
            <p:grpSpPr>
              <a:xfrm>
                <a:off x="10824291" y="4472391"/>
                <a:ext cx="634662" cy="1727004"/>
                <a:chOff x="1601775" y="2744796"/>
                <a:chExt cx="634662" cy="1727004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138" name="ドーナツ 137"/>
                <p:cNvSpPr/>
                <p:nvPr/>
              </p:nvSpPr>
              <p:spPr>
                <a:xfrm rot="19800000" flipH="1">
                  <a:off x="1876397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9" name="ドーナツ 138"/>
                <p:cNvSpPr/>
                <p:nvPr/>
              </p:nvSpPr>
              <p:spPr>
                <a:xfrm rot="1800000">
                  <a:off x="1601775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0" name="角丸四角形 139"/>
                <p:cNvSpPr/>
                <p:nvPr/>
              </p:nvSpPr>
              <p:spPr>
                <a:xfrm>
                  <a:off x="1904378" y="2909714"/>
                  <a:ext cx="45719" cy="1562086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1" name="円/楕円 140"/>
                <p:cNvSpPr/>
                <p:nvPr/>
              </p:nvSpPr>
              <p:spPr>
                <a:xfrm>
                  <a:off x="1875587" y="2872513"/>
                  <a:ext cx="93442" cy="79665"/>
                </a:xfrm>
                <a:prstGeom prst="ellipse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295" name="グループ化 294"/>
          <p:cNvGrpSpPr/>
          <p:nvPr/>
        </p:nvGrpSpPr>
        <p:grpSpPr>
          <a:xfrm>
            <a:off x="286196" y="3148569"/>
            <a:ext cx="1813076" cy="1156812"/>
            <a:chOff x="1494797" y="1377912"/>
            <a:chExt cx="3105214" cy="1981245"/>
          </a:xfrm>
          <a:solidFill>
            <a:sysClr val="window" lastClr="FFFFFF">
              <a:lumMod val="75000"/>
            </a:sysClr>
          </a:solidFill>
        </p:grpSpPr>
        <p:grpSp>
          <p:nvGrpSpPr>
            <p:cNvPr id="296" name="グループ化 295"/>
            <p:cNvGrpSpPr/>
            <p:nvPr/>
          </p:nvGrpSpPr>
          <p:grpSpPr>
            <a:xfrm rot="5400000">
              <a:off x="3440197" y="2135231"/>
              <a:ext cx="948028" cy="1371600"/>
              <a:chOff x="5794375" y="1514474"/>
              <a:chExt cx="2067227" cy="2990850"/>
            </a:xfrm>
            <a:grpFill/>
          </p:grpSpPr>
          <p:sp>
            <p:nvSpPr>
              <p:cNvPr id="311" name="フリーフォーム 310"/>
              <p:cNvSpPr/>
              <p:nvPr/>
            </p:nvSpPr>
            <p:spPr>
              <a:xfrm>
                <a:off x="5829300" y="1554480"/>
                <a:ext cx="1996440" cy="2895600"/>
              </a:xfrm>
              <a:custGeom>
                <a:avLst/>
                <a:gdLst>
                  <a:gd name="connsiteX0" fmla="*/ 1973580 w 1996440"/>
                  <a:gd name="connsiteY0" fmla="*/ 0 h 2895600"/>
                  <a:gd name="connsiteX1" fmla="*/ 7620 w 1996440"/>
                  <a:gd name="connsiteY1" fmla="*/ 0 h 2895600"/>
                  <a:gd name="connsiteX2" fmla="*/ 144780 w 1996440"/>
                  <a:gd name="connsiteY2" fmla="*/ 426720 h 2895600"/>
                  <a:gd name="connsiteX3" fmla="*/ 381000 w 1996440"/>
                  <a:gd name="connsiteY3" fmla="*/ 723900 h 2895600"/>
                  <a:gd name="connsiteX4" fmla="*/ 304800 w 1996440"/>
                  <a:gd name="connsiteY4" fmla="*/ 914400 h 2895600"/>
                  <a:gd name="connsiteX5" fmla="*/ 464820 w 1996440"/>
                  <a:gd name="connsiteY5" fmla="*/ 1082040 h 2895600"/>
                  <a:gd name="connsiteX6" fmla="*/ 335280 w 1996440"/>
                  <a:gd name="connsiteY6" fmla="*/ 1424940 h 2895600"/>
                  <a:gd name="connsiteX7" fmla="*/ 449580 w 1996440"/>
                  <a:gd name="connsiteY7" fmla="*/ 1653540 h 2895600"/>
                  <a:gd name="connsiteX8" fmla="*/ 297180 w 1996440"/>
                  <a:gd name="connsiteY8" fmla="*/ 1950720 h 2895600"/>
                  <a:gd name="connsiteX9" fmla="*/ 381000 w 1996440"/>
                  <a:gd name="connsiteY9" fmla="*/ 2171700 h 2895600"/>
                  <a:gd name="connsiteX10" fmla="*/ 182880 w 1996440"/>
                  <a:gd name="connsiteY10" fmla="*/ 2369820 h 2895600"/>
                  <a:gd name="connsiteX11" fmla="*/ 281940 w 1996440"/>
                  <a:gd name="connsiteY11" fmla="*/ 2689860 h 2895600"/>
                  <a:gd name="connsiteX12" fmla="*/ 0 w 1996440"/>
                  <a:gd name="connsiteY12" fmla="*/ 2895600 h 2895600"/>
                  <a:gd name="connsiteX13" fmla="*/ 1996440 w 1996440"/>
                  <a:gd name="connsiteY13" fmla="*/ 2895600 h 2895600"/>
                  <a:gd name="connsiteX14" fmla="*/ 1844040 w 1996440"/>
                  <a:gd name="connsiteY14" fmla="*/ 2674620 h 2895600"/>
                  <a:gd name="connsiteX15" fmla="*/ 1905000 w 1996440"/>
                  <a:gd name="connsiteY15" fmla="*/ 2499360 h 2895600"/>
                  <a:gd name="connsiteX16" fmla="*/ 1722120 w 1996440"/>
                  <a:gd name="connsiteY16" fmla="*/ 2240280 h 2895600"/>
                  <a:gd name="connsiteX17" fmla="*/ 1798320 w 1996440"/>
                  <a:gd name="connsiteY17" fmla="*/ 2080260 h 2895600"/>
                  <a:gd name="connsiteX18" fmla="*/ 1554480 w 1996440"/>
                  <a:gd name="connsiteY18" fmla="*/ 1737360 h 2895600"/>
                  <a:gd name="connsiteX19" fmla="*/ 1691640 w 1996440"/>
                  <a:gd name="connsiteY19" fmla="*/ 1455420 h 2895600"/>
                  <a:gd name="connsiteX20" fmla="*/ 1615440 w 1996440"/>
                  <a:gd name="connsiteY20" fmla="*/ 1211580 h 2895600"/>
                  <a:gd name="connsiteX21" fmla="*/ 1706880 w 1996440"/>
                  <a:gd name="connsiteY21" fmla="*/ 899160 h 2895600"/>
                  <a:gd name="connsiteX22" fmla="*/ 1623060 w 1996440"/>
                  <a:gd name="connsiteY22" fmla="*/ 624840 h 2895600"/>
                  <a:gd name="connsiteX23" fmla="*/ 1844040 w 1996440"/>
                  <a:gd name="connsiteY23" fmla="*/ 358140 h 2895600"/>
                  <a:gd name="connsiteX24" fmla="*/ 1973580 w 1996440"/>
                  <a:gd name="connsiteY24" fmla="*/ 0 h 2895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996440" h="2895600">
                    <a:moveTo>
                      <a:pt x="1973580" y="0"/>
                    </a:moveTo>
                    <a:lnTo>
                      <a:pt x="7620" y="0"/>
                    </a:lnTo>
                    <a:lnTo>
                      <a:pt x="144780" y="426720"/>
                    </a:lnTo>
                    <a:lnTo>
                      <a:pt x="381000" y="723900"/>
                    </a:lnTo>
                    <a:lnTo>
                      <a:pt x="304800" y="914400"/>
                    </a:lnTo>
                    <a:lnTo>
                      <a:pt x="464820" y="1082040"/>
                    </a:lnTo>
                    <a:lnTo>
                      <a:pt x="335280" y="1424940"/>
                    </a:lnTo>
                    <a:lnTo>
                      <a:pt x="449580" y="1653540"/>
                    </a:lnTo>
                    <a:lnTo>
                      <a:pt x="297180" y="1950720"/>
                    </a:lnTo>
                    <a:lnTo>
                      <a:pt x="381000" y="2171700"/>
                    </a:lnTo>
                    <a:lnTo>
                      <a:pt x="182880" y="2369820"/>
                    </a:lnTo>
                    <a:lnTo>
                      <a:pt x="281940" y="2689860"/>
                    </a:lnTo>
                    <a:lnTo>
                      <a:pt x="0" y="2895600"/>
                    </a:lnTo>
                    <a:lnTo>
                      <a:pt x="1996440" y="2895600"/>
                    </a:lnTo>
                    <a:lnTo>
                      <a:pt x="1844040" y="2674620"/>
                    </a:lnTo>
                    <a:lnTo>
                      <a:pt x="1905000" y="2499360"/>
                    </a:lnTo>
                    <a:lnTo>
                      <a:pt x="1722120" y="2240280"/>
                    </a:lnTo>
                    <a:lnTo>
                      <a:pt x="1798320" y="2080260"/>
                    </a:lnTo>
                    <a:lnTo>
                      <a:pt x="1554480" y="1737360"/>
                    </a:lnTo>
                    <a:lnTo>
                      <a:pt x="1691640" y="1455420"/>
                    </a:lnTo>
                    <a:lnTo>
                      <a:pt x="1615440" y="1211580"/>
                    </a:lnTo>
                    <a:lnTo>
                      <a:pt x="1706880" y="899160"/>
                    </a:lnTo>
                    <a:lnTo>
                      <a:pt x="1623060" y="624840"/>
                    </a:lnTo>
                    <a:lnTo>
                      <a:pt x="1844040" y="358140"/>
                    </a:lnTo>
                    <a:lnTo>
                      <a:pt x="1973580" y="0"/>
                    </a:ln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2" name="角丸四角形 311"/>
              <p:cNvSpPr/>
              <p:nvPr/>
            </p:nvSpPr>
            <p:spPr>
              <a:xfrm>
                <a:off x="5794375" y="1514474"/>
                <a:ext cx="2067227" cy="85725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3" name="角丸四角形 312"/>
              <p:cNvSpPr/>
              <p:nvPr/>
            </p:nvSpPr>
            <p:spPr>
              <a:xfrm>
                <a:off x="5794375" y="4419599"/>
                <a:ext cx="2067227" cy="85725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97" name="グループ化 296"/>
            <p:cNvGrpSpPr/>
            <p:nvPr/>
          </p:nvGrpSpPr>
          <p:grpSpPr>
            <a:xfrm>
              <a:off x="1997194" y="1514474"/>
              <a:ext cx="903964" cy="1660527"/>
              <a:chOff x="1133476" y="1514474"/>
              <a:chExt cx="1628170" cy="2990851"/>
            </a:xfrm>
            <a:grpFill/>
          </p:grpSpPr>
          <p:sp>
            <p:nvSpPr>
              <p:cNvPr id="308" name="角丸四角形 307"/>
              <p:cNvSpPr/>
              <p:nvPr/>
            </p:nvSpPr>
            <p:spPr>
              <a:xfrm>
                <a:off x="1133476" y="1514474"/>
                <a:ext cx="1628170" cy="85725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9" name="正方形/長方形 308"/>
              <p:cNvSpPr/>
              <p:nvPr/>
            </p:nvSpPr>
            <p:spPr>
              <a:xfrm>
                <a:off x="1176337" y="1600199"/>
                <a:ext cx="1554163" cy="2905126"/>
              </a:xfrm>
              <a:prstGeom prst="rect">
                <a:avLst/>
              </a:pr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0" name="角丸四角形 309"/>
              <p:cNvSpPr/>
              <p:nvPr/>
            </p:nvSpPr>
            <p:spPr>
              <a:xfrm>
                <a:off x="1133476" y="4419599"/>
                <a:ext cx="1628170" cy="85725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98" name="グループ化 297"/>
            <p:cNvGrpSpPr/>
            <p:nvPr/>
          </p:nvGrpSpPr>
          <p:grpSpPr>
            <a:xfrm>
              <a:off x="2693813" y="1377912"/>
              <a:ext cx="1378483" cy="1981245"/>
              <a:chOff x="3143250" y="936812"/>
              <a:chExt cx="2482849" cy="3568512"/>
            </a:xfrm>
            <a:grpFill/>
          </p:grpSpPr>
          <p:sp>
            <p:nvSpPr>
              <p:cNvPr id="303" name="星 24 302"/>
              <p:cNvSpPr/>
              <p:nvPr/>
            </p:nvSpPr>
            <p:spPr>
              <a:xfrm>
                <a:off x="3176925" y="936812"/>
                <a:ext cx="2428688" cy="2428688"/>
              </a:xfrm>
              <a:prstGeom prst="star24">
                <a:avLst>
                  <a:gd name="adj" fmla="val 46540"/>
                </a:avLst>
              </a:prstGeom>
              <a:solidFill>
                <a:srgbClr val="FFC000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304" name="グループ化 303"/>
              <p:cNvGrpSpPr/>
              <p:nvPr/>
            </p:nvGrpSpPr>
            <p:grpSpPr>
              <a:xfrm>
                <a:off x="3143250" y="3255883"/>
                <a:ext cx="2482849" cy="1249441"/>
                <a:chOff x="3143250" y="2914649"/>
                <a:chExt cx="2886075" cy="1590675"/>
              </a:xfrm>
              <a:grpFill/>
            </p:grpSpPr>
            <p:sp>
              <p:nvSpPr>
                <p:cNvPr id="305" name="正方形/長方形 304"/>
                <p:cNvSpPr/>
                <p:nvPr/>
              </p:nvSpPr>
              <p:spPr>
                <a:xfrm>
                  <a:off x="3167062" y="2952749"/>
                  <a:ext cx="2838450" cy="1504951"/>
                </a:xfrm>
                <a:prstGeom prst="rect">
                  <a:avLst/>
                </a:prstGeom>
                <a:solidFill>
                  <a:srgbClr val="C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6" name="角丸四角形 305"/>
                <p:cNvSpPr/>
                <p:nvPr/>
              </p:nvSpPr>
              <p:spPr>
                <a:xfrm>
                  <a:off x="3143250" y="2914649"/>
                  <a:ext cx="2886075" cy="857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000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7" name="角丸四角形 306"/>
                <p:cNvSpPr/>
                <p:nvPr/>
              </p:nvSpPr>
              <p:spPr>
                <a:xfrm>
                  <a:off x="3143250" y="4419599"/>
                  <a:ext cx="2886075" cy="857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000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99" name="グループ化 298"/>
            <p:cNvGrpSpPr/>
            <p:nvPr/>
          </p:nvGrpSpPr>
          <p:grpSpPr>
            <a:xfrm rot="6300000">
              <a:off x="1635456" y="2160858"/>
              <a:ext cx="952619" cy="1233937"/>
              <a:chOff x="1133476" y="4883149"/>
              <a:chExt cx="1715805" cy="2222500"/>
            </a:xfrm>
            <a:grpFill/>
          </p:grpSpPr>
          <p:sp>
            <p:nvSpPr>
              <p:cNvPr id="300" name="フリーフォーム 299"/>
              <p:cNvSpPr/>
              <p:nvPr/>
            </p:nvSpPr>
            <p:spPr>
              <a:xfrm>
                <a:off x="1193800" y="4883149"/>
                <a:ext cx="1581149" cy="2222500"/>
              </a:xfrm>
              <a:custGeom>
                <a:avLst/>
                <a:gdLst>
                  <a:gd name="connsiteX0" fmla="*/ 1498600 w 1581150"/>
                  <a:gd name="connsiteY0" fmla="*/ 0 h 2222500"/>
                  <a:gd name="connsiteX1" fmla="*/ 0 w 1581150"/>
                  <a:gd name="connsiteY1" fmla="*/ 393700 h 2222500"/>
                  <a:gd name="connsiteX2" fmla="*/ 88900 w 1581150"/>
                  <a:gd name="connsiteY2" fmla="*/ 577850 h 2222500"/>
                  <a:gd name="connsiteX3" fmla="*/ 425450 w 1581150"/>
                  <a:gd name="connsiteY3" fmla="*/ 723900 h 2222500"/>
                  <a:gd name="connsiteX4" fmla="*/ 330200 w 1581150"/>
                  <a:gd name="connsiteY4" fmla="*/ 787400 h 2222500"/>
                  <a:gd name="connsiteX5" fmla="*/ 584200 w 1581150"/>
                  <a:gd name="connsiteY5" fmla="*/ 889000 h 2222500"/>
                  <a:gd name="connsiteX6" fmla="*/ 469900 w 1581150"/>
                  <a:gd name="connsiteY6" fmla="*/ 939800 h 2222500"/>
                  <a:gd name="connsiteX7" fmla="*/ 552450 w 1581150"/>
                  <a:gd name="connsiteY7" fmla="*/ 1016000 h 2222500"/>
                  <a:gd name="connsiteX8" fmla="*/ 431800 w 1581150"/>
                  <a:gd name="connsiteY8" fmla="*/ 1041400 h 2222500"/>
                  <a:gd name="connsiteX9" fmla="*/ 596900 w 1581150"/>
                  <a:gd name="connsiteY9" fmla="*/ 1181100 h 2222500"/>
                  <a:gd name="connsiteX10" fmla="*/ 463550 w 1581150"/>
                  <a:gd name="connsiteY10" fmla="*/ 1212850 h 2222500"/>
                  <a:gd name="connsiteX11" fmla="*/ 476250 w 1581150"/>
                  <a:gd name="connsiteY11" fmla="*/ 1276350 h 2222500"/>
                  <a:gd name="connsiteX12" fmla="*/ 171450 w 1581150"/>
                  <a:gd name="connsiteY12" fmla="*/ 1441450 h 2222500"/>
                  <a:gd name="connsiteX13" fmla="*/ 1517650 w 1581150"/>
                  <a:gd name="connsiteY13" fmla="*/ 2222500 h 2222500"/>
                  <a:gd name="connsiteX14" fmla="*/ 1517650 w 1581150"/>
                  <a:gd name="connsiteY14" fmla="*/ 1930400 h 2222500"/>
                  <a:gd name="connsiteX15" fmla="*/ 1581150 w 1581150"/>
                  <a:gd name="connsiteY15" fmla="*/ 1746250 h 2222500"/>
                  <a:gd name="connsiteX16" fmla="*/ 1435100 w 1581150"/>
                  <a:gd name="connsiteY16" fmla="*/ 1562100 h 2222500"/>
                  <a:gd name="connsiteX17" fmla="*/ 1574800 w 1581150"/>
                  <a:gd name="connsiteY17" fmla="*/ 1270000 h 2222500"/>
                  <a:gd name="connsiteX18" fmla="*/ 1460500 w 1581150"/>
                  <a:gd name="connsiteY18" fmla="*/ 984250 h 2222500"/>
                  <a:gd name="connsiteX19" fmla="*/ 1555750 w 1581150"/>
                  <a:gd name="connsiteY19" fmla="*/ 768350 h 2222500"/>
                  <a:gd name="connsiteX20" fmla="*/ 1428750 w 1581150"/>
                  <a:gd name="connsiteY20" fmla="*/ 558800 h 2222500"/>
                  <a:gd name="connsiteX21" fmla="*/ 1524000 w 1581150"/>
                  <a:gd name="connsiteY21" fmla="*/ 209550 h 2222500"/>
                  <a:gd name="connsiteX22" fmla="*/ 1498600 w 1581150"/>
                  <a:gd name="connsiteY22" fmla="*/ 0 h 2222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581150" h="2222500">
                    <a:moveTo>
                      <a:pt x="1498600" y="0"/>
                    </a:moveTo>
                    <a:lnTo>
                      <a:pt x="0" y="393700"/>
                    </a:lnTo>
                    <a:lnTo>
                      <a:pt x="88900" y="577850"/>
                    </a:lnTo>
                    <a:lnTo>
                      <a:pt x="425450" y="723900"/>
                    </a:lnTo>
                    <a:lnTo>
                      <a:pt x="330200" y="787400"/>
                    </a:lnTo>
                    <a:lnTo>
                      <a:pt x="584200" y="889000"/>
                    </a:lnTo>
                    <a:lnTo>
                      <a:pt x="469900" y="939800"/>
                    </a:lnTo>
                    <a:lnTo>
                      <a:pt x="552450" y="1016000"/>
                    </a:lnTo>
                    <a:lnTo>
                      <a:pt x="431800" y="1041400"/>
                    </a:lnTo>
                    <a:lnTo>
                      <a:pt x="596900" y="1181100"/>
                    </a:lnTo>
                    <a:lnTo>
                      <a:pt x="463550" y="1212850"/>
                    </a:lnTo>
                    <a:lnTo>
                      <a:pt x="476250" y="1276350"/>
                    </a:lnTo>
                    <a:lnTo>
                      <a:pt x="171450" y="1441450"/>
                    </a:lnTo>
                    <a:lnTo>
                      <a:pt x="1517650" y="2222500"/>
                    </a:lnTo>
                    <a:lnTo>
                      <a:pt x="1517650" y="1930400"/>
                    </a:lnTo>
                    <a:lnTo>
                      <a:pt x="1581150" y="1746250"/>
                    </a:lnTo>
                    <a:lnTo>
                      <a:pt x="1435100" y="1562100"/>
                    </a:lnTo>
                    <a:lnTo>
                      <a:pt x="1574800" y="1270000"/>
                    </a:lnTo>
                    <a:lnTo>
                      <a:pt x="1460500" y="984250"/>
                    </a:lnTo>
                    <a:lnTo>
                      <a:pt x="1555750" y="768350"/>
                    </a:lnTo>
                    <a:lnTo>
                      <a:pt x="1428750" y="558800"/>
                    </a:lnTo>
                    <a:lnTo>
                      <a:pt x="1524000" y="209550"/>
                    </a:lnTo>
                    <a:lnTo>
                      <a:pt x="1498600" y="0"/>
                    </a:lnTo>
                    <a:close/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1" name="角丸四角形 300"/>
              <p:cNvSpPr/>
              <p:nvPr/>
            </p:nvSpPr>
            <p:spPr>
              <a:xfrm rot="20700000">
                <a:off x="1133476" y="5034465"/>
                <a:ext cx="1628170" cy="85725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2" name="角丸四角形 301"/>
              <p:cNvSpPr/>
              <p:nvPr/>
            </p:nvSpPr>
            <p:spPr>
              <a:xfrm rot="1800000">
                <a:off x="1221111" y="6672262"/>
                <a:ext cx="1628170" cy="85725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314" name="グループ化 313"/>
          <p:cNvGrpSpPr/>
          <p:nvPr/>
        </p:nvGrpSpPr>
        <p:grpSpPr>
          <a:xfrm>
            <a:off x="2387773" y="2826833"/>
            <a:ext cx="1347124" cy="1509032"/>
            <a:chOff x="5072195" y="1377912"/>
            <a:chExt cx="3098715" cy="3471143"/>
          </a:xfrm>
          <a:solidFill>
            <a:sysClr val="window" lastClr="FFFFFF">
              <a:lumMod val="75000"/>
            </a:sysClr>
          </a:solidFill>
        </p:grpSpPr>
        <p:grpSp>
          <p:nvGrpSpPr>
            <p:cNvPr id="315" name="グループ化 314"/>
            <p:cNvGrpSpPr/>
            <p:nvPr/>
          </p:nvGrpSpPr>
          <p:grpSpPr>
            <a:xfrm>
              <a:off x="6174859" y="1377912"/>
              <a:ext cx="969527" cy="3277067"/>
              <a:chOff x="5116836" y="2193121"/>
              <a:chExt cx="969527" cy="3277067"/>
            </a:xfrm>
            <a:grpFill/>
          </p:grpSpPr>
          <p:sp>
            <p:nvSpPr>
              <p:cNvPr id="330" name="フリーフォーム 329"/>
              <p:cNvSpPr/>
              <p:nvPr/>
            </p:nvSpPr>
            <p:spPr>
              <a:xfrm>
                <a:off x="5116836" y="2219586"/>
                <a:ext cx="960287" cy="3250602"/>
              </a:xfrm>
              <a:custGeom>
                <a:avLst/>
                <a:gdLst>
                  <a:gd name="connsiteX0" fmla="*/ 338137 w 960287"/>
                  <a:gd name="connsiteY0" fmla="*/ 0 h 3250602"/>
                  <a:gd name="connsiteX1" fmla="*/ 622151 w 960287"/>
                  <a:gd name="connsiteY1" fmla="*/ 0 h 3250602"/>
                  <a:gd name="connsiteX2" fmla="*/ 645963 w 960287"/>
                  <a:gd name="connsiteY2" fmla="*/ 23812 h 3250602"/>
                  <a:gd name="connsiteX3" fmla="*/ 645963 w 960287"/>
                  <a:gd name="connsiteY3" fmla="*/ 947212 h 3250602"/>
                  <a:gd name="connsiteX4" fmla="*/ 679659 w 960287"/>
                  <a:gd name="connsiteY4" fmla="*/ 957672 h 3250602"/>
                  <a:gd name="connsiteX5" fmla="*/ 960287 w 960287"/>
                  <a:gd name="connsiteY5" fmla="*/ 1381042 h 3250602"/>
                  <a:gd name="connsiteX6" fmla="*/ 960287 w 960287"/>
                  <a:gd name="connsiteY6" fmla="*/ 3170754 h 3250602"/>
                  <a:gd name="connsiteX7" fmla="*/ 880439 w 960287"/>
                  <a:gd name="connsiteY7" fmla="*/ 3250602 h 3250602"/>
                  <a:gd name="connsiteX8" fmla="*/ 79848 w 960287"/>
                  <a:gd name="connsiteY8" fmla="*/ 3250602 h 3250602"/>
                  <a:gd name="connsiteX9" fmla="*/ 0 w 960287"/>
                  <a:gd name="connsiteY9" fmla="*/ 3170754 h 3250602"/>
                  <a:gd name="connsiteX10" fmla="*/ 0 w 960287"/>
                  <a:gd name="connsiteY10" fmla="*/ 1381042 h 3250602"/>
                  <a:gd name="connsiteX11" fmla="*/ 280628 w 960287"/>
                  <a:gd name="connsiteY11" fmla="*/ 957672 h 3250602"/>
                  <a:gd name="connsiteX12" fmla="*/ 314325 w 960287"/>
                  <a:gd name="connsiteY12" fmla="*/ 947212 h 3250602"/>
                  <a:gd name="connsiteX13" fmla="*/ 314325 w 960287"/>
                  <a:gd name="connsiteY13" fmla="*/ 23812 h 3250602"/>
                  <a:gd name="connsiteX14" fmla="*/ 338137 w 960287"/>
                  <a:gd name="connsiteY14" fmla="*/ 0 h 3250602"/>
                  <a:gd name="connsiteX0" fmla="*/ 338137 w 960287"/>
                  <a:gd name="connsiteY0" fmla="*/ 0 h 3250602"/>
                  <a:gd name="connsiteX1" fmla="*/ 622151 w 960287"/>
                  <a:gd name="connsiteY1" fmla="*/ 0 h 3250602"/>
                  <a:gd name="connsiteX2" fmla="*/ 645963 w 960287"/>
                  <a:gd name="connsiteY2" fmla="*/ 23812 h 3250602"/>
                  <a:gd name="connsiteX3" fmla="*/ 645963 w 960287"/>
                  <a:gd name="connsiteY3" fmla="*/ 947212 h 3250602"/>
                  <a:gd name="connsiteX4" fmla="*/ 679659 w 960287"/>
                  <a:gd name="connsiteY4" fmla="*/ 957672 h 3250602"/>
                  <a:gd name="connsiteX5" fmla="*/ 960287 w 960287"/>
                  <a:gd name="connsiteY5" fmla="*/ 1381042 h 3250602"/>
                  <a:gd name="connsiteX6" fmla="*/ 960287 w 960287"/>
                  <a:gd name="connsiteY6" fmla="*/ 3170754 h 3250602"/>
                  <a:gd name="connsiteX7" fmla="*/ 880439 w 960287"/>
                  <a:gd name="connsiteY7" fmla="*/ 3250602 h 3250602"/>
                  <a:gd name="connsiteX8" fmla="*/ 79848 w 960287"/>
                  <a:gd name="connsiteY8" fmla="*/ 3250602 h 3250602"/>
                  <a:gd name="connsiteX9" fmla="*/ 0 w 960287"/>
                  <a:gd name="connsiteY9" fmla="*/ 3170754 h 3250602"/>
                  <a:gd name="connsiteX10" fmla="*/ 0 w 960287"/>
                  <a:gd name="connsiteY10" fmla="*/ 1381042 h 3250602"/>
                  <a:gd name="connsiteX11" fmla="*/ 280628 w 960287"/>
                  <a:gd name="connsiteY11" fmla="*/ 957672 h 3250602"/>
                  <a:gd name="connsiteX12" fmla="*/ 314325 w 960287"/>
                  <a:gd name="connsiteY12" fmla="*/ 23812 h 3250602"/>
                  <a:gd name="connsiteX13" fmla="*/ 338137 w 960287"/>
                  <a:gd name="connsiteY13" fmla="*/ 0 h 3250602"/>
                  <a:gd name="connsiteX0" fmla="*/ 338137 w 960287"/>
                  <a:gd name="connsiteY0" fmla="*/ 0 h 3250602"/>
                  <a:gd name="connsiteX1" fmla="*/ 622151 w 960287"/>
                  <a:gd name="connsiteY1" fmla="*/ 0 h 3250602"/>
                  <a:gd name="connsiteX2" fmla="*/ 645963 w 960287"/>
                  <a:gd name="connsiteY2" fmla="*/ 23812 h 3250602"/>
                  <a:gd name="connsiteX3" fmla="*/ 679659 w 960287"/>
                  <a:gd name="connsiteY3" fmla="*/ 957672 h 3250602"/>
                  <a:gd name="connsiteX4" fmla="*/ 960287 w 960287"/>
                  <a:gd name="connsiteY4" fmla="*/ 1381042 h 3250602"/>
                  <a:gd name="connsiteX5" fmla="*/ 960287 w 960287"/>
                  <a:gd name="connsiteY5" fmla="*/ 3170754 h 3250602"/>
                  <a:gd name="connsiteX6" fmla="*/ 880439 w 960287"/>
                  <a:gd name="connsiteY6" fmla="*/ 3250602 h 3250602"/>
                  <a:gd name="connsiteX7" fmla="*/ 79848 w 960287"/>
                  <a:gd name="connsiteY7" fmla="*/ 3250602 h 3250602"/>
                  <a:gd name="connsiteX8" fmla="*/ 0 w 960287"/>
                  <a:gd name="connsiteY8" fmla="*/ 3170754 h 3250602"/>
                  <a:gd name="connsiteX9" fmla="*/ 0 w 960287"/>
                  <a:gd name="connsiteY9" fmla="*/ 1381042 h 3250602"/>
                  <a:gd name="connsiteX10" fmla="*/ 280628 w 960287"/>
                  <a:gd name="connsiteY10" fmla="*/ 957672 h 3250602"/>
                  <a:gd name="connsiteX11" fmla="*/ 314325 w 960287"/>
                  <a:gd name="connsiteY11" fmla="*/ 23812 h 3250602"/>
                  <a:gd name="connsiteX12" fmla="*/ 338137 w 960287"/>
                  <a:gd name="connsiteY12" fmla="*/ 0 h 32506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0287" h="3250602">
                    <a:moveTo>
                      <a:pt x="338137" y="0"/>
                    </a:moveTo>
                    <a:lnTo>
                      <a:pt x="622151" y="0"/>
                    </a:lnTo>
                    <a:cubicBezTo>
                      <a:pt x="635302" y="0"/>
                      <a:pt x="645963" y="10661"/>
                      <a:pt x="645963" y="23812"/>
                    </a:cubicBezTo>
                    <a:lnTo>
                      <a:pt x="679659" y="957672"/>
                    </a:lnTo>
                    <a:cubicBezTo>
                      <a:pt x="844573" y="1027425"/>
                      <a:pt x="960287" y="1190720"/>
                      <a:pt x="960287" y="1381042"/>
                    </a:cubicBezTo>
                    <a:lnTo>
                      <a:pt x="960287" y="3170754"/>
                    </a:lnTo>
                    <a:cubicBezTo>
                      <a:pt x="960287" y="3214853"/>
                      <a:pt x="924538" y="3250602"/>
                      <a:pt x="880439" y="3250602"/>
                    </a:cubicBezTo>
                    <a:lnTo>
                      <a:pt x="79848" y="3250602"/>
                    </a:lnTo>
                    <a:cubicBezTo>
                      <a:pt x="35749" y="3250602"/>
                      <a:pt x="0" y="3214853"/>
                      <a:pt x="0" y="3170754"/>
                    </a:cubicBezTo>
                    <a:lnTo>
                      <a:pt x="0" y="1381042"/>
                    </a:lnTo>
                    <a:cubicBezTo>
                      <a:pt x="0" y="1190720"/>
                      <a:pt x="115714" y="1027425"/>
                      <a:pt x="280628" y="957672"/>
                    </a:cubicBezTo>
                    <a:lnTo>
                      <a:pt x="314325" y="23812"/>
                    </a:lnTo>
                    <a:cubicBezTo>
                      <a:pt x="314325" y="10661"/>
                      <a:pt x="324986" y="0"/>
                      <a:pt x="338137" y="0"/>
                    </a:cubicBezTo>
                    <a:close/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31" name="角丸四角形 330"/>
              <p:cNvSpPr/>
              <p:nvPr/>
            </p:nvSpPr>
            <p:spPr>
              <a:xfrm>
                <a:off x="5395441" y="2193121"/>
                <a:ext cx="403075" cy="88117"/>
              </a:xfrm>
              <a:prstGeom prst="roundRect">
                <a:avLst>
                  <a:gd name="adj" fmla="val 50000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32" name="角丸四角形 331"/>
              <p:cNvSpPr/>
              <p:nvPr/>
            </p:nvSpPr>
            <p:spPr>
              <a:xfrm>
                <a:off x="5126076" y="3844886"/>
                <a:ext cx="960287" cy="1230033"/>
              </a:xfrm>
              <a:prstGeom prst="roundRect">
                <a:avLst>
                  <a:gd name="adj" fmla="val 38609"/>
                </a:avLst>
              </a:prstGeom>
              <a:solidFill>
                <a:srgbClr val="FFC000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16" name="グループ化 315"/>
            <p:cNvGrpSpPr/>
            <p:nvPr/>
          </p:nvGrpSpPr>
          <p:grpSpPr>
            <a:xfrm>
              <a:off x="6351599" y="2620217"/>
              <a:ext cx="1819311" cy="2131800"/>
              <a:chOff x="5861648" y="3338388"/>
              <a:chExt cx="1819311" cy="2131800"/>
            </a:xfrm>
            <a:grpFill/>
          </p:grpSpPr>
          <p:sp>
            <p:nvSpPr>
              <p:cNvPr id="325" name="台形 324"/>
              <p:cNvSpPr/>
              <p:nvPr/>
            </p:nvSpPr>
            <p:spPr>
              <a:xfrm>
                <a:off x="6423660" y="3386899"/>
                <a:ext cx="655320" cy="659321"/>
              </a:xfrm>
              <a:prstGeom prst="trapezoid">
                <a:avLst>
                  <a:gd name="adj" fmla="val 28000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6" name="角丸四角形 325"/>
              <p:cNvSpPr/>
              <p:nvPr/>
            </p:nvSpPr>
            <p:spPr>
              <a:xfrm>
                <a:off x="5861648" y="3977640"/>
                <a:ext cx="1819311" cy="1492548"/>
              </a:xfrm>
              <a:prstGeom prst="roundRect">
                <a:avLst>
                  <a:gd name="adj" fmla="val 13432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7" name="角丸四角形 326"/>
              <p:cNvSpPr/>
              <p:nvPr/>
            </p:nvSpPr>
            <p:spPr>
              <a:xfrm>
                <a:off x="5991188" y="3977640"/>
                <a:ext cx="1560234" cy="1492548"/>
              </a:xfrm>
              <a:prstGeom prst="roundRect">
                <a:avLst>
                  <a:gd name="adj" fmla="val 13432"/>
                </a:avLst>
              </a:prstGeom>
              <a:solidFill>
                <a:srgbClr val="4472C4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8" name="角丸四角形 327"/>
              <p:cNvSpPr/>
              <p:nvPr/>
            </p:nvSpPr>
            <p:spPr>
              <a:xfrm>
                <a:off x="6075008" y="4251960"/>
                <a:ext cx="1392592" cy="982980"/>
              </a:xfrm>
              <a:prstGeom prst="roundRect">
                <a:avLst>
                  <a:gd name="adj" fmla="val 16495"/>
                </a:avLst>
              </a:prstGeom>
              <a:solidFill>
                <a:srgbClr val="44546A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9" name="角丸四角形 328"/>
              <p:cNvSpPr/>
              <p:nvPr/>
            </p:nvSpPr>
            <p:spPr>
              <a:xfrm>
                <a:off x="6549782" y="3338388"/>
                <a:ext cx="403075" cy="88117"/>
              </a:xfrm>
              <a:prstGeom prst="roundRect">
                <a:avLst>
                  <a:gd name="adj" fmla="val 50000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17" name="グループ化 316"/>
            <p:cNvGrpSpPr/>
            <p:nvPr/>
          </p:nvGrpSpPr>
          <p:grpSpPr>
            <a:xfrm>
              <a:off x="5072195" y="1833070"/>
              <a:ext cx="904100" cy="2897196"/>
              <a:chOff x="2747150" y="3688087"/>
              <a:chExt cx="904100" cy="2897196"/>
            </a:xfrm>
            <a:grpFill/>
          </p:grpSpPr>
          <p:sp>
            <p:nvSpPr>
              <p:cNvPr id="322" name="フリーフォーム 321"/>
              <p:cNvSpPr/>
              <p:nvPr/>
            </p:nvSpPr>
            <p:spPr>
              <a:xfrm>
                <a:off x="2747150" y="3736597"/>
                <a:ext cx="904100" cy="2848686"/>
              </a:xfrm>
              <a:custGeom>
                <a:avLst/>
                <a:gdLst>
                  <a:gd name="connsiteX0" fmla="*/ 294523 w 904100"/>
                  <a:gd name="connsiteY0" fmla="*/ 0 h 2848686"/>
                  <a:gd name="connsiteX1" fmla="*/ 606299 w 904100"/>
                  <a:gd name="connsiteY1" fmla="*/ 0 h 2848686"/>
                  <a:gd name="connsiteX2" fmla="*/ 885427 w 904100"/>
                  <a:gd name="connsiteY2" fmla="*/ 1213737 h 2848686"/>
                  <a:gd name="connsiteX3" fmla="*/ 897608 w 904100"/>
                  <a:gd name="connsiteY3" fmla="*/ 1252977 h 2848686"/>
                  <a:gd name="connsiteX4" fmla="*/ 904100 w 904100"/>
                  <a:gd name="connsiteY4" fmla="*/ 1317380 h 2848686"/>
                  <a:gd name="connsiteX5" fmla="*/ 904100 w 904100"/>
                  <a:gd name="connsiteY5" fmla="*/ 2732581 h 2848686"/>
                  <a:gd name="connsiteX6" fmla="*/ 787995 w 904100"/>
                  <a:gd name="connsiteY6" fmla="*/ 2848686 h 2848686"/>
                  <a:gd name="connsiteX7" fmla="*/ 116105 w 904100"/>
                  <a:gd name="connsiteY7" fmla="*/ 2848686 h 2848686"/>
                  <a:gd name="connsiteX8" fmla="*/ 0 w 904100"/>
                  <a:gd name="connsiteY8" fmla="*/ 2732581 h 2848686"/>
                  <a:gd name="connsiteX9" fmla="*/ 0 w 904100"/>
                  <a:gd name="connsiteY9" fmla="*/ 1317380 h 2848686"/>
                  <a:gd name="connsiteX10" fmla="*/ 6493 w 904100"/>
                  <a:gd name="connsiteY10" fmla="*/ 1252977 h 2848686"/>
                  <a:gd name="connsiteX11" fmla="*/ 10750 w 904100"/>
                  <a:gd name="connsiteY11" fmla="*/ 1239262 h 2848686"/>
                  <a:gd name="connsiteX12" fmla="*/ 9525 w 904100"/>
                  <a:gd name="connsiteY12" fmla="*/ 1239262 h 28486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04100" h="2848686">
                    <a:moveTo>
                      <a:pt x="294523" y="0"/>
                    </a:moveTo>
                    <a:lnTo>
                      <a:pt x="606299" y="0"/>
                    </a:lnTo>
                    <a:lnTo>
                      <a:pt x="885427" y="1213737"/>
                    </a:lnTo>
                    <a:lnTo>
                      <a:pt x="897608" y="1252977"/>
                    </a:lnTo>
                    <a:cubicBezTo>
                      <a:pt x="901865" y="1273780"/>
                      <a:pt x="904100" y="1295319"/>
                      <a:pt x="904100" y="1317380"/>
                    </a:cubicBezTo>
                    <a:lnTo>
                      <a:pt x="904100" y="2732581"/>
                    </a:lnTo>
                    <a:cubicBezTo>
                      <a:pt x="904100" y="2796704"/>
                      <a:pt x="852118" y="2848686"/>
                      <a:pt x="787995" y="2848686"/>
                    </a:cubicBezTo>
                    <a:lnTo>
                      <a:pt x="116105" y="2848686"/>
                    </a:lnTo>
                    <a:cubicBezTo>
                      <a:pt x="51982" y="2848686"/>
                      <a:pt x="0" y="2796704"/>
                      <a:pt x="0" y="2732581"/>
                    </a:cubicBezTo>
                    <a:lnTo>
                      <a:pt x="0" y="1317380"/>
                    </a:lnTo>
                    <a:cubicBezTo>
                      <a:pt x="0" y="1295319"/>
                      <a:pt x="2236" y="1273780"/>
                      <a:pt x="6493" y="1252977"/>
                    </a:cubicBezTo>
                    <a:lnTo>
                      <a:pt x="10750" y="1239262"/>
                    </a:lnTo>
                    <a:lnTo>
                      <a:pt x="9525" y="1239262"/>
                    </a:lnTo>
                    <a:close/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3" name="角丸四角形 322"/>
              <p:cNvSpPr/>
              <p:nvPr/>
            </p:nvSpPr>
            <p:spPr>
              <a:xfrm>
                <a:off x="2996023" y="3688087"/>
                <a:ext cx="403075" cy="88117"/>
              </a:xfrm>
              <a:prstGeom prst="roundRect">
                <a:avLst>
                  <a:gd name="adj" fmla="val 50000"/>
                </a:avLst>
              </a:prstGeom>
              <a:solidFill>
                <a:srgbClr val="70AD47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4" name="円/楕円 323"/>
              <p:cNvSpPr/>
              <p:nvPr/>
            </p:nvSpPr>
            <p:spPr>
              <a:xfrm>
                <a:off x="2796045" y="5105399"/>
                <a:ext cx="815836" cy="1264920"/>
              </a:xfrm>
              <a:prstGeom prst="ellipse">
                <a:avLst/>
              </a:prstGeom>
              <a:solidFill>
                <a:srgbClr val="70AD47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18" name="グループ化 317"/>
            <p:cNvGrpSpPr/>
            <p:nvPr/>
          </p:nvGrpSpPr>
          <p:grpSpPr>
            <a:xfrm>
              <a:off x="5507929" y="3219902"/>
              <a:ext cx="867270" cy="1629153"/>
              <a:chOff x="3780791" y="4209672"/>
              <a:chExt cx="867270" cy="1629153"/>
            </a:xfrm>
            <a:grpFill/>
          </p:grpSpPr>
          <p:sp>
            <p:nvSpPr>
              <p:cNvPr id="319" name="フリーフォーム 318"/>
              <p:cNvSpPr/>
              <p:nvPr/>
            </p:nvSpPr>
            <p:spPr>
              <a:xfrm>
                <a:off x="3780791" y="4251960"/>
                <a:ext cx="867270" cy="1586865"/>
              </a:xfrm>
              <a:custGeom>
                <a:avLst/>
                <a:gdLst>
                  <a:gd name="connsiteX0" fmla="*/ 334845 w 867270"/>
                  <a:gd name="connsiteY0" fmla="*/ 0 h 1586865"/>
                  <a:gd name="connsiteX1" fmla="*/ 539227 w 867270"/>
                  <a:gd name="connsiteY1" fmla="*/ 0 h 1586865"/>
                  <a:gd name="connsiteX2" fmla="*/ 634859 w 867270"/>
                  <a:gd name="connsiteY2" fmla="*/ 506407 h 1586865"/>
                  <a:gd name="connsiteX3" fmla="*/ 867270 w 867270"/>
                  <a:gd name="connsiteY3" fmla="*/ 738818 h 1586865"/>
                  <a:gd name="connsiteX4" fmla="*/ 867270 w 867270"/>
                  <a:gd name="connsiteY4" fmla="*/ 1541143 h 1586865"/>
                  <a:gd name="connsiteX5" fmla="*/ 821548 w 867270"/>
                  <a:gd name="connsiteY5" fmla="*/ 1586865 h 1586865"/>
                  <a:gd name="connsiteX6" fmla="*/ 45722 w 867270"/>
                  <a:gd name="connsiteY6" fmla="*/ 1586865 h 1586865"/>
                  <a:gd name="connsiteX7" fmla="*/ 0 w 867270"/>
                  <a:gd name="connsiteY7" fmla="*/ 1541143 h 1586865"/>
                  <a:gd name="connsiteX8" fmla="*/ 0 w 867270"/>
                  <a:gd name="connsiteY8" fmla="*/ 738818 h 1586865"/>
                  <a:gd name="connsiteX9" fmla="*/ 240797 w 867270"/>
                  <a:gd name="connsiteY9" fmla="*/ 498021 h 1586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67270" h="1586865">
                    <a:moveTo>
                      <a:pt x="334845" y="0"/>
                    </a:moveTo>
                    <a:lnTo>
                      <a:pt x="539227" y="0"/>
                    </a:lnTo>
                    <a:lnTo>
                      <a:pt x="634859" y="506407"/>
                    </a:lnTo>
                    <a:lnTo>
                      <a:pt x="867270" y="738818"/>
                    </a:lnTo>
                    <a:lnTo>
                      <a:pt x="867270" y="1541143"/>
                    </a:lnTo>
                    <a:lnTo>
                      <a:pt x="821548" y="1586865"/>
                    </a:lnTo>
                    <a:lnTo>
                      <a:pt x="45722" y="1586865"/>
                    </a:lnTo>
                    <a:lnTo>
                      <a:pt x="0" y="1541143"/>
                    </a:lnTo>
                    <a:lnTo>
                      <a:pt x="0" y="738818"/>
                    </a:lnTo>
                    <a:lnTo>
                      <a:pt x="240797" y="498021"/>
                    </a:ln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0" name="片側の 2 つの角を切り取った四角形 319"/>
              <p:cNvSpPr/>
              <p:nvPr/>
            </p:nvSpPr>
            <p:spPr>
              <a:xfrm>
                <a:off x="3897721" y="4743450"/>
                <a:ext cx="636180" cy="1095375"/>
              </a:xfrm>
              <a:prstGeom prst="snip2SameRect">
                <a:avLst>
                  <a:gd name="adj1" fmla="val 29957"/>
                  <a:gd name="adj2" fmla="val 0"/>
                </a:avLst>
              </a:pr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1" name="角丸四角形 320"/>
              <p:cNvSpPr/>
              <p:nvPr/>
            </p:nvSpPr>
            <p:spPr>
              <a:xfrm>
                <a:off x="4080903" y="4209672"/>
                <a:ext cx="270118" cy="67752"/>
              </a:xfrm>
              <a:prstGeom prst="roundRect">
                <a:avLst>
                  <a:gd name="adj" fmla="val 50000"/>
                </a:avLst>
              </a:pr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60" name="グループ化 259"/>
          <p:cNvGrpSpPr/>
          <p:nvPr/>
        </p:nvGrpSpPr>
        <p:grpSpPr>
          <a:xfrm>
            <a:off x="4288615" y="4800173"/>
            <a:ext cx="1503385" cy="1376989"/>
            <a:chOff x="2529707" y="5201616"/>
            <a:chExt cx="1383081" cy="1266800"/>
          </a:xfrm>
        </p:grpSpPr>
        <p:grpSp>
          <p:nvGrpSpPr>
            <p:cNvPr id="262" name="グループ化 261"/>
            <p:cNvGrpSpPr/>
            <p:nvPr/>
          </p:nvGrpSpPr>
          <p:grpSpPr>
            <a:xfrm>
              <a:off x="2704081" y="5201616"/>
              <a:ext cx="720080" cy="1132918"/>
              <a:chOff x="2567735" y="5221407"/>
              <a:chExt cx="720080" cy="1132918"/>
            </a:xfrm>
          </p:grpSpPr>
          <p:sp>
            <p:nvSpPr>
              <p:cNvPr id="419" name="正方形/長方形 418"/>
              <p:cNvSpPr/>
              <p:nvPr/>
            </p:nvSpPr>
            <p:spPr bwMode="auto">
              <a:xfrm>
                <a:off x="2567735" y="5221407"/>
                <a:ext cx="720080" cy="1132918"/>
              </a:xfrm>
              <a:prstGeom prst="rect">
                <a:avLst/>
              </a:prstGeom>
              <a:solidFill>
                <a:srgbClr val="FF66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0" name="正方形/長方形 419"/>
              <p:cNvSpPr/>
              <p:nvPr/>
            </p:nvSpPr>
            <p:spPr bwMode="auto">
              <a:xfrm>
                <a:off x="2598000" y="5257799"/>
                <a:ext cx="659550" cy="1096525"/>
              </a:xfrm>
              <a:prstGeom prst="rect">
                <a:avLst/>
              </a:prstGeom>
              <a:solidFill>
                <a:srgbClr val="FF66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1" name="正方形/長方形 420"/>
              <p:cNvSpPr/>
              <p:nvPr/>
            </p:nvSpPr>
            <p:spPr bwMode="auto">
              <a:xfrm>
                <a:off x="2598000" y="5257799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2" name="正方形/長方形 421"/>
              <p:cNvSpPr/>
              <p:nvPr/>
            </p:nvSpPr>
            <p:spPr bwMode="auto">
              <a:xfrm>
                <a:off x="2598000" y="5460222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3" name="正方形/長方形 422"/>
              <p:cNvSpPr/>
              <p:nvPr/>
            </p:nvSpPr>
            <p:spPr bwMode="auto">
              <a:xfrm>
                <a:off x="2598000" y="5662645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4" name="正方形/長方形 423"/>
              <p:cNvSpPr/>
              <p:nvPr/>
            </p:nvSpPr>
            <p:spPr bwMode="auto">
              <a:xfrm>
                <a:off x="2598000" y="5865068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5" name="正方形/長方形 424"/>
              <p:cNvSpPr/>
              <p:nvPr/>
            </p:nvSpPr>
            <p:spPr bwMode="auto">
              <a:xfrm>
                <a:off x="2598000" y="6067491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6" name="円/楕円 425"/>
              <p:cNvSpPr/>
              <p:nvPr/>
            </p:nvSpPr>
            <p:spPr bwMode="auto">
              <a:xfrm>
                <a:off x="2899465" y="5335905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7" name="円/楕円 426"/>
              <p:cNvSpPr/>
              <p:nvPr/>
            </p:nvSpPr>
            <p:spPr bwMode="auto">
              <a:xfrm>
                <a:off x="2899465" y="5530215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8" name="円/楕円 427"/>
              <p:cNvSpPr/>
              <p:nvPr/>
            </p:nvSpPr>
            <p:spPr bwMode="auto">
              <a:xfrm>
                <a:off x="2899465" y="5739765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29" name="円/楕円 428"/>
              <p:cNvSpPr/>
              <p:nvPr/>
            </p:nvSpPr>
            <p:spPr bwMode="auto">
              <a:xfrm>
                <a:off x="2899465" y="5937885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30" name="円/楕円 429"/>
              <p:cNvSpPr/>
              <p:nvPr/>
            </p:nvSpPr>
            <p:spPr bwMode="auto">
              <a:xfrm>
                <a:off x="2899465" y="6141720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31" name="正方形/長方形 430"/>
              <p:cNvSpPr/>
              <p:nvPr/>
            </p:nvSpPr>
            <p:spPr bwMode="auto">
              <a:xfrm>
                <a:off x="2598000" y="6270487"/>
                <a:ext cx="659550" cy="45719"/>
              </a:xfrm>
              <a:prstGeom prst="rect">
                <a:avLst/>
              </a:prstGeom>
              <a:solidFill>
                <a:srgbClr val="80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263" name="グループ化 262"/>
            <p:cNvGrpSpPr/>
            <p:nvPr/>
          </p:nvGrpSpPr>
          <p:grpSpPr>
            <a:xfrm rot="1800000">
              <a:off x="2684784" y="5589946"/>
              <a:ext cx="180020" cy="180020"/>
              <a:chOff x="3287815" y="5516912"/>
              <a:chExt cx="180020" cy="180020"/>
            </a:xfrm>
          </p:grpSpPr>
          <p:sp>
            <p:nvSpPr>
              <p:cNvPr id="417" name="正方形/長方形 416"/>
              <p:cNvSpPr/>
              <p:nvPr/>
            </p:nvSpPr>
            <p:spPr bwMode="auto">
              <a:xfrm>
                <a:off x="3287815" y="5567044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18" name="正方形/長方形 417"/>
              <p:cNvSpPr/>
              <p:nvPr/>
            </p:nvSpPr>
            <p:spPr bwMode="auto">
              <a:xfrm rot="5400000">
                <a:off x="3287815" y="5569017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264" name="グループ化 263"/>
            <p:cNvGrpSpPr/>
            <p:nvPr/>
          </p:nvGrpSpPr>
          <p:grpSpPr>
            <a:xfrm>
              <a:off x="3287815" y="5546169"/>
              <a:ext cx="540061" cy="780608"/>
              <a:chOff x="3287815" y="5546169"/>
              <a:chExt cx="540061" cy="780608"/>
            </a:xfrm>
          </p:grpSpPr>
          <p:sp>
            <p:nvSpPr>
              <p:cNvPr id="292" name="正方形/長方形 291"/>
              <p:cNvSpPr/>
              <p:nvPr/>
            </p:nvSpPr>
            <p:spPr bwMode="auto">
              <a:xfrm>
                <a:off x="3300610" y="6258807"/>
                <a:ext cx="514470" cy="67970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93" name="正方形/長方形 292"/>
              <p:cNvSpPr/>
              <p:nvPr/>
            </p:nvSpPr>
            <p:spPr bwMode="auto">
              <a:xfrm>
                <a:off x="3287815" y="5690277"/>
                <a:ext cx="540060" cy="605096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94" name="正方形/長方形 293"/>
              <p:cNvSpPr/>
              <p:nvPr/>
            </p:nvSpPr>
            <p:spPr bwMode="auto">
              <a:xfrm>
                <a:off x="3458090" y="5690277"/>
                <a:ext cx="199510" cy="605096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grpSp>
            <p:nvGrpSpPr>
              <p:cNvPr id="409" name="グループ化 408"/>
              <p:cNvGrpSpPr/>
              <p:nvPr/>
            </p:nvGrpSpPr>
            <p:grpSpPr>
              <a:xfrm>
                <a:off x="3287816" y="5546169"/>
                <a:ext cx="540060" cy="148149"/>
                <a:chOff x="3287816" y="5546169"/>
                <a:chExt cx="540060" cy="107225"/>
              </a:xfrm>
            </p:grpSpPr>
            <p:sp>
              <p:nvSpPr>
                <p:cNvPr id="415" name="台形 414"/>
                <p:cNvSpPr/>
                <p:nvPr/>
              </p:nvSpPr>
              <p:spPr bwMode="auto">
                <a:xfrm>
                  <a:off x="3287816" y="5546169"/>
                  <a:ext cx="540060" cy="107225"/>
                </a:xfrm>
                <a:prstGeom prst="trapezoid">
                  <a:avLst/>
                </a:pr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16" name="台形 415"/>
                <p:cNvSpPr/>
                <p:nvPr/>
              </p:nvSpPr>
              <p:spPr bwMode="auto">
                <a:xfrm>
                  <a:off x="3311280" y="5561278"/>
                  <a:ext cx="486020" cy="92116"/>
                </a:xfrm>
                <a:prstGeom prst="trapezoid">
                  <a:avLst/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sp>
            <p:nvSpPr>
              <p:cNvPr id="410" name="片側の 2 つの角を丸めた四角形 409"/>
              <p:cNvSpPr/>
              <p:nvPr/>
            </p:nvSpPr>
            <p:spPr bwMode="auto">
              <a:xfrm>
                <a:off x="3287815" y="5648599"/>
                <a:ext cx="540060" cy="45719"/>
              </a:xfrm>
              <a:prstGeom prst="round2SameRect">
                <a:avLst/>
              </a:pr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11" name="円/楕円 410"/>
              <p:cNvSpPr/>
              <p:nvPr/>
            </p:nvSpPr>
            <p:spPr bwMode="auto">
              <a:xfrm>
                <a:off x="3353041" y="5583052"/>
                <a:ext cx="53099" cy="53099"/>
              </a:xfrm>
              <a:prstGeom prst="ellipse">
                <a:avLst/>
              </a:prstGeom>
              <a:solidFill>
                <a:schemeClr val="bg2">
                  <a:lumMod val="40000"/>
                  <a:lumOff val="6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12" name="円/楕円 411"/>
              <p:cNvSpPr/>
              <p:nvPr/>
            </p:nvSpPr>
            <p:spPr bwMode="auto">
              <a:xfrm>
                <a:off x="3424161" y="5583052"/>
                <a:ext cx="53099" cy="53099"/>
              </a:xfrm>
              <a:prstGeom prst="ellipse">
                <a:avLst/>
              </a:prstGeom>
              <a:solidFill>
                <a:schemeClr val="bg2">
                  <a:lumMod val="40000"/>
                  <a:lumOff val="6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13" name="円/楕円 412"/>
              <p:cNvSpPr/>
              <p:nvPr/>
            </p:nvSpPr>
            <p:spPr bwMode="auto">
              <a:xfrm>
                <a:off x="3629901" y="5583052"/>
                <a:ext cx="53099" cy="53099"/>
              </a:xfrm>
              <a:prstGeom prst="ellipse">
                <a:avLst/>
              </a:prstGeom>
              <a:solidFill>
                <a:schemeClr val="bg2">
                  <a:lumMod val="40000"/>
                  <a:lumOff val="6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414" name="円/楕円 413"/>
              <p:cNvSpPr/>
              <p:nvPr/>
            </p:nvSpPr>
            <p:spPr bwMode="auto">
              <a:xfrm>
                <a:off x="3701021" y="5583052"/>
                <a:ext cx="53099" cy="53099"/>
              </a:xfrm>
              <a:prstGeom prst="ellipse">
                <a:avLst/>
              </a:prstGeom>
              <a:solidFill>
                <a:schemeClr val="bg2">
                  <a:lumMod val="40000"/>
                  <a:lumOff val="6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265" name="グループ化 264"/>
            <p:cNvGrpSpPr/>
            <p:nvPr/>
          </p:nvGrpSpPr>
          <p:grpSpPr>
            <a:xfrm>
              <a:off x="3161654" y="6012692"/>
              <a:ext cx="751134" cy="433373"/>
              <a:chOff x="2629435" y="5756079"/>
              <a:chExt cx="794726" cy="618747"/>
            </a:xfrm>
          </p:grpSpPr>
          <p:sp>
            <p:nvSpPr>
              <p:cNvPr id="287" name="正方形/長方形 286"/>
              <p:cNvSpPr/>
              <p:nvPr/>
            </p:nvSpPr>
            <p:spPr bwMode="auto">
              <a:xfrm>
                <a:off x="2696962" y="5835577"/>
                <a:ext cx="45719" cy="539249"/>
              </a:xfrm>
              <a:prstGeom prst="rect">
                <a:avLst/>
              </a:prstGeom>
              <a:solidFill>
                <a:schemeClr val="bg2">
                  <a:lumMod val="5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88" name="正方形/長方形 287"/>
              <p:cNvSpPr/>
              <p:nvPr/>
            </p:nvSpPr>
            <p:spPr bwMode="auto">
              <a:xfrm>
                <a:off x="2696962" y="5769537"/>
                <a:ext cx="45719" cy="539249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89" name="正方形/長方形 288"/>
              <p:cNvSpPr/>
              <p:nvPr/>
            </p:nvSpPr>
            <p:spPr bwMode="auto">
              <a:xfrm>
                <a:off x="3314182" y="5835577"/>
                <a:ext cx="45719" cy="539249"/>
              </a:xfrm>
              <a:prstGeom prst="rect">
                <a:avLst/>
              </a:prstGeom>
              <a:solidFill>
                <a:schemeClr val="bg2">
                  <a:lumMod val="5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90" name="正方形/長方形 289"/>
              <p:cNvSpPr/>
              <p:nvPr/>
            </p:nvSpPr>
            <p:spPr bwMode="auto">
              <a:xfrm>
                <a:off x="3314182" y="5769537"/>
                <a:ext cx="45719" cy="539249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91" name="正方形/長方形 290"/>
              <p:cNvSpPr/>
              <p:nvPr/>
            </p:nvSpPr>
            <p:spPr bwMode="auto">
              <a:xfrm>
                <a:off x="2629435" y="5756079"/>
                <a:ext cx="794726" cy="60091"/>
              </a:xfrm>
              <a:prstGeom prst="rect">
                <a:avLst/>
              </a:prstGeom>
              <a:solidFill>
                <a:srgbClr val="80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266" name="グループ化 265"/>
            <p:cNvGrpSpPr/>
            <p:nvPr/>
          </p:nvGrpSpPr>
          <p:grpSpPr>
            <a:xfrm>
              <a:off x="2938821" y="6282065"/>
              <a:ext cx="737587" cy="144861"/>
              <a:chOff x="2828692" y="6068375"/>
              <a:chExt cx="737587" cy="144861"/>
            </a:xfrm>
            <a:solidFill>
              <a:srgbClr val="FF9933"/>
            </a:solidFill>
          </p:grpSpPr>
          <p:sp>
            <p:nvSpPr>
              <p:cNvPr id="285" name="角丸四角形 284"/>
              <p:cNvSpPr/>
              <p:nvPr/>
            </p:nvSpPr>
            <p:spPr bwMode="auto">
              <a:xfrm rot="5400000">
                <a:off x="3120838" y="5776229"/>
                <a:ext cx="144861" cy="729154"/>
              </a:xfrm>
              <a:prstGeom prst="roundRect">
                <a:avLst>
                  <a:gd name="adj" fmla="val 50000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86" name="角丸四角形 285"/>
              <p:cNvSpPr/>
              <p:nvPr/>
            </p:nvSpPr>
            <p:spPr bwMode="auto">
              <a:xfrm rot="5400000">
                <a:off x="3188462" y="5794388"/>
                <a:ext cx="62039" cy="693594"/>
              </a:xfrm>
              <a:prstGeom prst="roundRect">
                <a:avLst>
                  <a:gd name="adj" fmla="val 50000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267" name="グループ化 266"/>
            <p:cNvGrpSpPr/>
            <p:nvPr/>
          </p:nvGrpSpPr>
          <p:grpSpPr>
            <a:xfrm rot="10800000">
              <a:off x="2894451" y="6139489"/>
              <a:ext cx="737587" cy="144861"/>
              <a:chOff x="2828692" y="6068375"/>
              <a:chExt cx="737587" cy="144861"/>
            </a:xfrm>
            <a:solidFill>
              <a:srgbClr val="FF99CC"/>
            </a:solidFill>
          </p:grpSpPr>
          <p:sp>
            <p:nvSpPr>
              <p:cNvPr id="283" name="角丸四角形 282"/>
              <p:cNvSpPr/>
              <p:nvPr/>
            </p:nvSpPr>
            <p:spPr bwMode="auto">
              <a:xfrm rot="5400000">
                <a:off x="3120838" y="5776229"/>
                <a:ext cx="144861" cy="729154"/>
              </a:xfrm>
              <a:prstGeom prst="roundRect">
                <a:avLst>
                  <a:gd name="adj" fmla="val 50000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84" name="角丸四角形 283"/>
              <p:cNvSpPr/>
              <p:nvPr/>
            </p:nvSpPr>
            <p:spPr bwMode="auto">
              <a:xfrm rot="5400000">
                <a:off x="3188462" y="5794388"/>
                <a:ext cx="62039" cy="693594"/>
              </a:xfrm>
              <a:prstGeom prst="roundRect">
                <a:avLst>
                  <a:gd name="adj" fmla="val 50000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268" name="グループ化 267"/>
            <p:cNvGrpSpPr/>
            <p:nvPr/>
          </p:nvGrpSpPr>
          <p:grpSpPr>
            <a:xfrm>
              <a:off x="2529707" y="5892905"/>
              <a:ext cx="631947" cy="575511"/>
              <a:chOff x="2882770" y="5545414"/>
              <a:chExt cx="810090" cy="737745"/>
            </a:xfrm>
          </p:grpSpPr>
          <p:sp>
            <p:nvSpPr>
              <p:cNvPr id="278" name="正方形/長方形 277"/>
              <p:cNvSpPr/>
              <p:nvPr/>
            </p:nvSpPr>
            <p:spPr bwMode="auto">
              <a:xfrm>
                <a:off x="3224735" y="6114265"/>
                <a:ext cx="126160" cy="135858"/>
              </a:xfrm>
              <a:prstGeom prst="rect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79" name="正方形/長方形 278"/>
              <p:cNvSpPr/>
              <p:nvPr/>
            </p:nvSpPr>
            <p:spPr bwMode="auto">
              <a:xfrm>
                <a:off x="2882770" y="5545414"/>
                <a:ext cx="810090" cy="583278"/>
              </a:xfrm>
              <a:prstGeom prst="rect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80" name="正方形/長方形 279"/>
              <p:cNvSpPr/>
              <p:nvPr/>
            </p:nvSpPr>
            <p:spPr bwMode="auto">
              <a:xfrm>
                <a:off x="2921102" y="5577394"/>
                <a:ext cx="740308" cy="519318"/>
              </a:xfrm>
              <a:prstGeom prst="rect">
                <a:avLst/>
              </a:pr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81" name="フリーフォーム 280"/>
              <p:cNvSpPr/>
              <p:nvPr/>
            </p:nvSpPr>
            <p:spPr bwMode="auto">
              <a:xfrm>
                <a:off x="3371850" y="5585460"/>
                <a:ext cx="287655" cy="281940"/>
              </a:xfrm>
              <a:custGeom>
                <a:avLst/>
                <a:gdLst>
                  <a:gd name="connsiteX0" fmla="*/ 53340 w 287655"/>
                  <a:gd name="connsiteY0" fmla="*/ 0 h 281940"/>
                  <a:gd name="connsiteX1" fmla="*/ 287655 w 287655"/>
                  <a:gd name="connsiteY1" fmla="*/ 0 h 281940"/>
                  <a:gd name="connsiteX2" fmla="*/ 287655 w 287655"/>
                  <a:gd name="connsiteY2" fmla="*/ 281940 h 281940"/>
                  <a:gd name="connsiteX3" fmla="*/ 243840 w 287655"/>
                  <a:gd name="connsiteY3" fmla="*/ 207645 h 281940"/>
                  <a:gd name="connsiteX4" fmla="*/ 135255 w 287655"/>
                  <a:gd name="connsiteY4" fmla="*/ 251460 h 281940"/>
                  <a:gd name="connsiteX5" fmla="*/ 167640 w 287655"/>
                  <a:gd name="connsiteY5" fmla="*/ 184785 h 281940"/>
                  <a:gd name="connsiteX6" fmla="*/ 0 w 287655"/>
                  <a:gd name="connsiteY6" fmla="*/ 160020 h 281940"/>
                  <a:gd name="connsiteX7" fmla="*/ 106680 w 287655"/>
                  <a:gd name="connsiteY7" fmla="*/ 121920 h 281940"/>
                  <a:gd name="connsiteX8" fmla="*/ 24765 w 287655"/>
                  <a:gd name="connsiteY8" fmla="*/ 64770 h 281940"/>
                  <a:gd name="connsiteX9" fmla="*/ 91440 w 287655"/>
                  <a:gd name="connsiteY9" fmla="*/ 32385 h 281940"/>
                  <a:gd name="connsiteX10" fmla="*/ 53340 w 287655"/>
                  <a:gd name="connsiteY10" fmla="*/ 0 h 2819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87655" h="281940">
                    <a:moveTo>
                      <a:pt x="53340" y="0"/>
                    </a:moveTo>
                    <a:lnTo>
                      <a:pt x="287655" y="0"/>
                    </a:lnTo>
                    <a:lnTo>
                      <a:pt x="287655" y="281940"/>
                    </a:lnTo>
                    <a:lnTo>
                      <a:pt x="243840" y="207645"/>
                    </a:lnTo>
                    <a:lnTo>
                      <a:pt x="135255" y="251460"/>
                    </a:lnTo>
                    <a:lnTo>
                      <a:pt x="167640" y="184785"/>
                    </a:lnTo>
                    <a:lnTo>
                      <a:pt x="0" y="160020"/>
                    </a:lnTo>
                    <a:lnTo>
                      <a:pt x="106680" y="121920"/>
                    </a:lnTo>
                    <a:lnTo>
                      <a:pt x="24765" y="64770"/>
                    </a:lnTo>
                    <a:lnTo>
                      <a:pt x="91440" y="32385"/>
                    </a:lnTo>
                    <a:lnTo>
                      <a:pt x="53340" y="0"/>
                    </a:ln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82" name="正方形/長方形 281"/>
              <p:cNvSpPr/>
              <p:nvPr/>
            </p:nvSpPr>
            <p:spPr bwMode="auto">
              <a:xfrm flipV="1">
                <a:off x="3051380" y="6237439"/>
                <a:ext cx="472870" cy="45720"/>
              </a:xfrm>
              <a:prstGeom prst="rect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269" name="グループ化 268"/>
            <p:cNvGrpSpPr/>
            <p:nvPr/>
          </p:nvGrpSpPr>
          <p:grpSpPr>
            <a:xfrm rot="1800000">
              <a:off x="3592990" y="5769396"/>
              <a:ext cx="180020" cy="180020"/>
              <a:chOff x="3287815" y="5516912"/>
              <a:chExt cx="180020" cy="180020"/>
            </a:xfrm>
          </p:grpSpPr>
          <p:sp>
            <p:nvSpPr>
              <p:cNvPr id="276" name="正方形/長方形 275"/>
              <p:cNvSpPr/>
              <p:nvPr/>
            </p:nvSpPr>
            <p:spPr bwMode="auto">
              <a:xfrm>
                <a:off x="3287815" y="5567044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77" name="正方形/長方形 276"/>
              <p:cNvSpPr/>
              <p:nvPr/>
            </p:nvSpPr>
            <p:spPr bwMode="auto">
              <a:xfrm rot="5400000">
                <a:off x="3287815" y="5569017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270" name="グループ化 269"/>
            <p:cNvGrpSpPr/>
            <p:nvPr/>
          </p:nvGrpSpPr>
          <p:grpSpPr>
            <a:xfrm rot="18900000">
              <a:off x="2687681" y="6090263"/>
              <a:ext cx="180020" cy="180020"/>
              <a:chOff x="3287815" y="5516912"/>
              <a:chExt cx="180020" cy="180020"/>
            </a:xfrm>
          </p:grpSpPr>
          <p:sp>
            <p:nvSpPr>
              <p:cNvPr id="274" name="正方形/長方形 273"/>
              <p:cNvSpPr/>
              <p:nvPr/>
            </p:nvSpPr>
            <p:spPr bwMode="auto">
              <a:xfrm>
                <a:off x="3287815" y="5567044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75" name="正方形/長方形 274"/>
              <p:cNvSpPr/>
              <p:nvPr/>
            </p:nvSpPr>
            <p:spPr bwMode="auto">
              <a:xfrm rot="5400000">
                <a:off x="3287815" y="5569017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271" name="グループ化 270"/>
            <p:cNvGrpSpPr/>
            <p:nvPr/>
          </p:nvGrpSpPr>
          <p:grpSpPr>
            <a:xfrm rot="1387855">
              <a:off x="3186927" y="5328412"/>
              <a:ext cx="180020" cy="180020"/>
              <a:chOff x="3287815" y="5516912"/>
              <a:chExt cx="180020" cy="180020"/>
            </a:xfrm>
          </p:grpSpPr>
          <p:sp>
            <p:nvSpPr>
              <p:cNvPr id="272" name="正方形/長方形 271"/>
              <p:cNvSpPr/>
              <p:nvPr/>
            </p:nvSpPr>
            <p:spPr bwMode="auto">
              <a:xfrm>
                <a:off x="3287815" y="5567044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273" name="正方形/長方形 272"/>
              <p:cNvSpPr/>
              <p:nvPr/>
            </p:nvSpPr>
            <p:spPr bwMode="auto">
              <a:xfrm rot="5400000">
                <a:off x="3287815" y="5569017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</p:grpSp>
      <p:grpSp>
        <p:nvGrpSpPr>
          <p:cNvPr id="620" name="グループ化 619"/>
          <p:cNvGrpSpPr/>
          <p:nvPr/>
        </p:nvGrpSpPr>
        <p:grpSpPr>
          <a:xfrm>
            <a:off x="4230197" y="846970"/>
            <a:ext cx="1468227" cy="1524994"/>
            <a:chOff x="4668426" y="441665"/>
            <a:chExt cx="2028695" cy="2107132"/>
          </a:xfrm>
        </p:grpSpPr>
        <p:grpSp>
          <p:nvGrpSpPr>
            <p:cNvPr id="621" name="グループ化 620"/>
            <p:cNvGrpSpPr/>
            <p:nvPr/>
          </p:nvGrpSpPr>
          <p:grpSpPr>
            <a:xfrm rot="21441885">
              <a:off x="4709248" y="592204"/>
              <a:ext cx="1822969" cy="1912325"/>
              <a:chOff x="4662565" y="551307"/>
              <a:chExt cx="1822969" cy="1912325"/>
            </a:xfrm>
          </p:grpSpPr>
          <p:sp>
            <p:nvSpPr>
              <p:cNvPr id="644" name="正方形/長方形 643"/>
              <p:cNvSpPr/>
              <p:nvPr/>
            </p:nvSpPr>
            <p:spPr bwMode="auto">
              <a:xfrm>
                <a:off x="5088015" y="978590"/>
                <a:ext cx="975632" cy="1057174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45" name="正方形/長方形 644"/>
              <p:cNvSpPr/>
              <p:nvPr/>
            </p:nvSpPr>
            <p:spPr bwMode="auto">
              <a:xfrm>
                <a:off x="5088015" y="551307"/>
                <a:ext cx="975632" cy="427868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46" name="正方形/長方形 645"/>
              <p:cNvSpPr/>
              <p:nvPr/>
            </p:nvSpPr>
            <p:spPr bwMode="auto">
              <a:xfrm>
                <a:off x="5088015" y="2035764"/>
                <a:ext cx="975632" cy="427868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47" name="正方形/長方形 646"/>
              <p:cNvSpPr/>
              <p:nvPr/>
            </p:nvSpPr>
            <p:spPr bwMode="auto">
              <a:xfrm>
                <a:off x="4662565" y="978590"/>
                <a:ext cx="425450" cy="1057174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48" name="正方形/長方形 647"/>
              <p:cNvSpPr/>
              <p:nvPr/>
            </p:nvSpPr>
            <p:spPr bwMode="auto">
              <a:xfrm>
                <a:off x="6060084" y="978590"/>
                <a:ext cx="425450" cy="1057174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622" name="グループ化 621"/>
            <p:cNvGrpSpPr/>
            <p:nvPr/>
          </p:nvGrpSpPr>
          <p:grpSpPr>
            <a:xfrm rot="179153">
              <a:off x="4693045" y="612267"/>
              <a:ext cx="1822969" cy="1912325"/>
              <a:chOff x="4662565" y="551307"/>
              <a:chExt cx="1822969" cy="1912325"/>
            </a:xfrm>
          </p:grpSpPr>
          <p:sp>
            <p:nvSpPr>
              <p:cNvPr id="639" name="正方形/長方形 638"/>
              <p:cNvSpPr/>
              <p:nvPr/>
            </p:nvSpPr>
            <p:spPr bwMode="auto">
              <a:xfrm>
                <a:off x="5088015" y="978590"/>
                <a:ext cx="975632" cy="1057174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40" name="正方形/長方形 639"/>
              <p:cNvSpPr/>
              <p:nvPr/>
            </p:nvSpPr>
            <p:spPr bwMode="auto">
              <a:xfrm>
                <a:off x="5088015" y="551307"/>
                <a:ext cx="975632" cy="427868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41" name="正方形/長方形 640"/>
              <p:cNvSpPr/>
              <p:nvPr/>
            </p:nvSpPr>
            <p:spPr bwMode="auto">
              <a:xfrm>
                <a:off x="5088015" y="2035764"/>
                <a:ext cx="975632" cy="427868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42" name="正方形/長方形 641"/>
              <p:cNvSpPr/>
              <p:nvPr/>
            </p:nvSpPr>
            <p:spPr bwMode="auto">
              <a:xfrm>
                <a:off x="4662565" y="978590"/>
                <a:ext cx="425450" cy="1057174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43" name="正方形/長方形 642"/>
              <p:cNvSpPr/>
              <p:nvPr/>
            </p:nvSpPr>
            <p:spPr bwMode="auto">
              <a:xfrm>
                <a:off x="6060084" y="978590"/>
                <a:ext cx="425450" cy="1057174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623" name="グループ化 622"/>
            <p:cNvGrpSpPr/>
            <p:nvPr/>
          </p:nvGrpSpPr>
          <p:grpSpPr>
            <a:xfrm rot="367390">
              <a:off x="4699619" y="599722"/>
              <a:ext cx="1822969" cy="1912325"/>
              <a:chOff x="4662565" y="551307"/>
              <a:chExt cx="1822969" cy="1912325"/>
            </a:xfrm>
          </p:grpSpPr>
          <p:sp>
            <p:nvSpPr>
              <p:cNvPr id="634" name="正方形/長方形 633"/>
              <p:cNvSpPr/>
              <p:nvPr/>
            </p:nvSpPr>
            <p:spPr bwMode="auto">
              <a:xfrm>
                <a:off x="5088015" y="978590"/>
                <a:ext cx="975632" cy="1057174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35" name="正方形/長方形 634"/>
              <p:cNvSpPr/>
              <p:nvPr/>
            </p:nvSpPr>
            <p:spPr bwMode="auto">
              <a:xfrm>
                <a:off x="5088015" y="551307"/>
                <a:ext cx="975632" cy="427868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36" name="正方形/長方形 635"/>
              <p:cNvSpPr/>
              <p:nvPr/>
            </p:nvSpPr>
            <p:spPr bwMode="auto">
              <a:xfrm>
                <a:off x="5088015" y="2035764"/>
                <a:ext cx="975632" cy="427868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37" name="正方形/長方形 636"/>
              <p:cNvSpPr/>
              <p:nvPr/>
            </p:nvSpPr>
            <p:spPr bwMode="auto">
              <a:xfrm>
                <a:off x="4662565" y="978590"/>
                <a:ext cx="425450" cy="1057174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38" name="正方形/長方形 637"/>
              <p:cNvSpPr/>
              <p:nvPr/>
            </p:nvSpPr>
            <p:spPr bwMode="auto">
              <a:xfrm>
                <a:off x="6060084" y="978590"/>
                <a:ext cx="425450" cy="1057174"/>
              </a:xfrm>
              <a:prstGeom prst="rect">
                <a:avLst/>
              </a:pr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624" name="グループ化 623"/>
            <p:cNvGrpSpPr/>
            <p:nvPr/>
          </p:nvGrpSpPr>
          <p:grpSpPr>
            <a:xfrm rot="5400000">
              <a:off x="5449400" y="474230"/>
              <a:ext cx="466747" cy="2028695"/>
              <a:chOff x="1601775" y="2744796"/>
              <a:chExt cx="634662" cy="2325678"/>
            </a:xfrm>
            <a:solidFill>
              <a:schemeClr val="accent3">
                <a:lumMod val="85000"/>
              </a:schemeClr>
            </a:solidFill>
          </p:grpSpPr>
          <p:sp>
            <p:nvSpPr>
              <p:cNvPr id="630" name="ドーナツ 629"/>
              <p:cNvSpPr/>
              <p:nvPr/>
            </p:nvSpPr>
            <p:spPr>
              <a:xfrm rot="19800000" flipH="1">
                <a:off x="1876397" y="2744796"/>
                <a:ext cx="360040" cy="175438"/>
              </a:xfrm>
              <a:prstGeom prst="donu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31" name="ドーナツ 630"/>
              <p:cNvSpPr/>
              <p:nvPr/>
            </p:nvSpPr>
            <p:spPr>
              <a:xfrm rot="1800000">
                <a:off x="1601775" y="2744796"/>
                <a:ext cx="360040" cy="175438"/>
              </a:xfrm>
              <a:prstGeom prst="donu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32" name="角丸四角形 631"/>
              <p:cNvSpPr/>
              <p:nvPr/>
            </p:nvSpPr>
            <p:spPr>
              <a:xfrm>
                <a:off x="1904378" y="2909715"/>
                <a:ext cx="62167" cy="2160759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33" name="円/楕円 632"/>
              <p:cNvSpPr/>
              <p:nvPr/>
            </p:nvSpPr>
            <p:spPr>
              <a:xfrm>
                <a:off x="1875587" y="2872513"/>
                <a:ext cx="93442" cy="79665"/>
              </a:xfrm>
              <a:prstGeom prst="ellipse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625" name="グループ化 624"/>
            <p:cNvGrpSpPr/>
            <p:nvPr/>
          </p:nvGrpSpPr>
          <p:grpSpPr>
            <a:xfrm>
              <a:off x="5397468" y="441665"/>
              <a:ext cx="466747" cy="2107132"/>
              <a:chOff x="1601775" y="2744796"/>
              <a:chExt cx="634662" cy="2415597"/>
            </a:xfrm>
            <a:solidFill>
              <a:schemeClr val="accent3">
                <a:lumMod val="85000"/>
              </a:schemeClr>
            </a:solidFill>
          </p:grpSpPr>
          <p:sp>
            <p:nvSpPr>
              <p:cNvPr id="626" name="ドーナツ 625"/>
              <p:cNvSpPr/>
              <p:nvPr/>
            </p:nvSpPr>
            <p:spPr>
              <a:xfrm rot="19800000" flipH="1">
                <a:off x="1876397" y="2744796"/>
                <a:ext cx="360040" cy="175438"/>
              </a:xfrm>
              <a:prstGeom prst="donu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27" name="ドーナツ 626"/>
              <p:cNvSpPr/>
              <p:nvPr/>
            </p:nvSpPr>
            <p:spPr>
              <a:xfrm rot="1800000">
                <a:off x="1601775" y="2744796"/>
                <a:ext cx="360040" cy="175438"/>
              </a:xfrm>
              <a:prstGeom prst="donu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28" name="角丸四角形 627"/>
              <p:cNvSpPr/>
              <p:nvPr/>
            </p:nvSpPr>
            <p:spPr>
              <a:xfrm>
                <a:off x="1904378" y="2909714"/>
                <a:ext cx="64651" cy="2250679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29" name="円/楕円 628"/>
              <p:cNvSpPr/>
              <p:nvPr/>
            </p:nvSpPr>
            <p:spPr>
              <a:xfrm>
                <a:off x="1875587" y="2872513"/>
                <a:ext cx="93442" cy="79665"/>
              </a:xfrm>
              <a:prstGeom prst="ellipse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649" name="グループ化 648"/>
          <p:cNvGrpSpPr/>
          <p:nvPr/>
        </p:nvGrpSpPr>
        <p:grpSpPr>
          <a:xfrm>
            <a:off x="2489426" y="987679"/>
            <a:ext cx="1282633" cy="1434763"/>
            <a:chOff x="8099443" y="2978066"/>
            <a:chExt cx="1135414" cy="1270084"/>
          </a:xfrm>
        </p:grpSpPr>
        <p:grpSp>
          <p:nvGrpSpPr>
            <p:cNvPr id="650" name="グループ化 649"/>
            <p:cNvGrpSpPr/>
            <p:nvPr/>
          </p:nvGrpSpPr>
          <p:grpSpPr>
            <a:xfrm>
              <a:off x="8099443" y="3119731"/>
              <a:ext cx="1135414" cy="1085603"/>
              <a:chOff x="8099443" y="3119731"/>
              <a:chExt cx="1135414" cy="1085603"/>
            </a:xfrm>
          </p:grpSpPr>
          <p:sp>
            <p:nvSpPr>
              <p:cNvPr id="656" name="正方形/長方形 655"/>
              <p:cNvSpPr/>
              <p:nvPr/>
            </p:nvSpPr>
            <p:spPr bwMode="auto">
              <a:xfrm>
                <a:off x="8099443" y="4069803"/>
                <a:ext cx="1135414" cy="135531"/>
              </a:xfrm>
              <a:prstGeom prst="rect">
                <a:avLst/>
              </a:prstGeom>
              <a:solidFill>
                <a:srgbClr val="FFC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57" name="正方形/長方形 656"/>
              <p:cNvSpPr/>
              <p:nvPr/>
            </p:nvSpPr>
            <p:spPr bwMode="auto">
              <a:xfrm>
                <a:off x="8099443" y="3934081"/>
                <a:ext cx="1135414" cy="135531"/>
              </a:xfrm>
              <a:prstGeom prst="rect">
                <a:avLst/>
              </a:prstGeom>
              <a:solidFill>
                <a:srgbClr val="00B05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58" name="正方形/長方形 657"/>
              <p:cNvSpPr/>
              <p:nvPr/>
            </p:nvSpPr>
            <p:spPr bwMode="auto">
              <a:xfrm>
                <a:off x="8099443" y="3798356"/>
                <a:ext cx="1135414" cy="135531"/>
              </a:xfrm>
              <a:prstGeom prst="rect">
                <a:avLst/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59" name="正方形/長方形 658"/>
              <p:cNvSpPr/>
              <p:nvPr/>
            </p:nvSpPr>
            <p:spPr bwMode="auto">
              <a:xfrm>
                <a:off x="8099443" y="3662631"/>
                <a:ext cx="1135414" cy="135531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60" name="正方形/長方形 659"/>
              <p:cNvSpPr/>
              <p:nvPr/>
            </p:nvSpPr>
            <p:spPr bwMode="auto">
              <a:xfrm>
                <a:off x="8099443" y="3526906"/>
                <a:ext cx="1135414" cy="135531"/>
              </a:xfrm>
              <a:prstGeom prst="rect">
                <a:avLst/>
              </a:prstGeom>
              <a:solidFill>
                <a:srgbClr val="7030A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61" name="正方形/長方形 660"/>
              <p:cNvSpPr/>
              <p:nvPr/>
            </p:nvSpPr>
            <p:spPr bwMode="auto">
              <a:xfrm>
                <a:off x="8099443" y="3391181"/>
                <a:ext cx="1135414" cy="135531"/>
              </a:xfrm>
              <a:prstGeom prst="rect">
                <a:avLst/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62" name="正方形/長方形 661"/>
              <p:cNvSpPr/>
              <p:nvPr/>
            </p:nvSpPr>
            <p:spPr bwMode="auto">
              <a:xfrm>
                <a:off x="8099443" y="3255456"/>
                <a:ext cx="1135414" cy="135531"/>
              </a:xfrm>
              <a:prstGeom prst="rect">
                <a:avLst/>
              </a:pr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63" name="正方形/長方形 662"/>
              <p:cNvSpPr/>
              <p:nvPr/>
            </p:nvSpPr>
            <p:spPr bwMode="auto">
              <a:xfrm>
                <a:off x="8099443" y="3119731"/>
                <a:ext cx="1135414" cy="135531"/>
              </a:xfrm>
              <a:prstGeom prst="rect">
                <a:avLst/>
              </a:prstGeom>
              <a:solidFill>
                <a:srgbClr val="C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651" name="グループ化 650"/>
            <p:cNvGrpSpPr/>
            <p:nvPr/>
          </p:nvGrpSpPr>
          <p:grpSpPr>
            <a:xfrm>
              <a:off x="8428146" y="2978066"/>
              <a:ext cx="466747" cy="1270084"/>
              <a:chOff x="1601775" y="2744796"/>
              <a:chExt cx="634662" cy="1727004"/>
            </a:xfrm>
            <a:solidFill>
              <a:srgbClr val="FFFF00"/>
            </a:solidFill>
          </p:grpSpPr>
          <p:sp>
            <p:nvSpPr>
              <p:cNvPr id="652" name="ドーナツ 651"/>
              <p:cNvSpPr/>
              <p:nvPr/>
            </p:nvSpPr>
            <p:spPr>
              <a:xfrm rot="19800000" flipH="1">
                <a:off x="1876397" y="2744796"/>
                <a:ext cx="360040" cy="175438"/>
              </a:xfrm>
              <a:prstGeom prst="donu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53" name="ドーナツ 652"/>
              <p:cNvSpPr/>
              <p:nvPr/>
            </p:nvSpPr>
            <p:spPr>
              <a:xfrm rot="1800000">
                <a:off x="1601775" y="2744796"/>
                <a:ext cx="360040" cy="175438"/>
              </a:xfrm>
              <a:prstGeom prst="donu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54" name="角丸四角形 653"/>
              <p:cNvSpPr/>
              <p:nvPr/>
            </p:nvSpPr>
            <p:spPr>
              <a:xfrm>
                <a:off x="1904378" y="2909714"/>
                <a:ext cx="45719" cy="1562086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55" name="円/楕円 654"/>
              <p:cNvSpPr/>
              <p:nvPr/>
            </p:nvSpPr>
            <p:spPr>
              <a:xfrm>
                <a:off x="1875587" y="2872513"/>
                <a:ext cx="93442" cy="79665"/>
              </a:xfrm>
              <a:prstGeom prst="ellipse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664" name="グループ化 663"/>
          <p:cNvGrpSpPr/>
          <p:nvPr/>
        </p:nvGrpSpPr>
        <p:grpSpPr>
          <a:xfrm>
            <a:off x="551120" y="946217"/>
            <a:ext cx="1466460" cy="1463035"/>
            <a:chOff x="10284231" y="4472391"/>
            <a:chExt cx="1731045" cy="1727004"/>
          </a:xfrm>
        </p:grpSpPr>
        <p:grpSp>
          <p:nvGrpSpPr>
            <p:cNvPr id="665" name="グループ化 664"/>
            <p:cNvGrpSpPr/>
            <p:nvPr/>
          </p:nvGrpSpPr>
          <p:grpSpPr>
            <a:xfrm>
              <a:off x="10284231" y="4674629"/>
              <a:ext cx="1731045" cy="1490078"/>
              <a:chOff x="1061715" y="2947034"/>
              <a:chExt cx="2379117" cy="1490078"/>
            </a:xfrm>
            <a:solidFill>
              <a:schemeClr val="bg1">
                <a:lumMod val="75000"/>
              </a:schemeClr>
            </a:solidFill>
          </p:grpSpPr>
          <p:sp>
            <p:nvSpPr>
              <p:cNvPr id="671" name="左右矢印 4"/>
              <p:cNvSpPr/>
              <p:nvPr/>
            </p:nvSpPr>
            <p:spPr>
              <a:xfrm>
                <a:off x="1061715" y="436510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72" name="左右矢印 4"/>
              <p:cNvSpPr/>
              <p:nvPr/>
            </p:nvSpPr>
            <p:spPr>
              <a:xfrm>
                <a:off x="1061715" y="429046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73" name="左右矢印 4"/>
              <p:cNvSpPr/>
              <p:nvPr/>
            </p:nvSpPr>
            <p:spPr>
              <a:xfrm>
                <a:off x="1061715" y="4215829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74" name="左右矢印 4"/>
              <p:cNvSpPr/>
              <p:nvPr/>
            </p:nvSpPr>
            <p:spPr>
              <a:xfrm>
                <a:off x="1061715" y="414119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75" name="左右矢印 4"/>
              <p:cNvSpPr/>
              <p:nvPr/>
            </p:nvSpPr>
            <p:spPr>
              <a:xfrm>
                <a:off x="1061715" y="4066559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76" name="左右矢印 4"/>
              <p:cNvSpPr/>
              <p:nvPr/>
            </p:nvSpPr>
            <p:spPr>
              <a:xfrm>
                <a:off x="1061715" y="399192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77" name="左右矢印 4"/>
              <p:cNvSpPr/>
              <p:nvPr/>
            </p:nvSpPr>
            <p:spPr>
              <a:xfrm>
                <a:off x="1061715" y="3917289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78" name="左右矢印 4"/>
              <p:cNvSpPr/>
              <p:nvPr/>
            </p:nvSpPr>
            <p:spPr>
              <a:xfrm>
                <a:off x="1061715" y="384265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79" name="左右矢印 4"/>
              <p:cNvSpPr/>
              <p:nvPr/>
            </p:nvSpPr>
            <p:spPr>
              <a:xfrm>
                <a:off x="1061715" y="3768019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0" name="左右矢印 4"/>
              <p:cNvSpPr/>
              <p:nvPr/>
            </p:nvSpPr>
            <p:spPr>
              <a:xfrm>
                <a:off x="1061715" y="369338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1" name="左右矢印 4"/>
              <p:cNvSpPr/>
              <p:nvPr/>
            </p:nvSpPr>
            <p:spPr>
              <a:xfrm>
                <a:off x="1061715" y="3618749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2" name="左右矢印 4"/>
              <p:cNvSpPr/>
              <p:nvPr/>
            </p:nvSpPr>
            <p:spPr>
              <a:xfrm>
                <a:off x="1061715" y="354411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3" name="左右矢印 4"/>
              <p:cNvSpPr/>
              <p:nvPr/>
            </p:nvSpPr>
            <p:spPr>
              <a:xfrm>
                <a:off x="1061715" y="3469479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4" name="左右矢印 4"/>
              <p:cNvSpPr/>
              <p:nvPr/>
            </p:nvSpPr>
            <p:spPr>
              <a:xfrm>
                <a:off x="1061715" y="339484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5" name="左右矢印 4"/>
              <p:cNvSpPr/>
              <p:nvPr/>
            </p:nvSpPr>
            <p:spPr>
              <a:xfrm>
                <a:off x="1061715" y="3320209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6" name="左右矢印 4"/>
              <p:cNvSpPr/>
              <p:nvPr/>
            </p:nvSpPr>
            <p:spPr>
              <a:xfrm>
                <a:off x="1061715" y="324557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7" name="左右矢印 4"/>
              <p:cNvSpPr/>
              <p:nvPr/>
            </p:nvSpPr>
            <p:spPr>
              <a:xfrm>
                <a:off x="1061715" y="3170939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8" name="左右矢印 4"/>
              <p:cNvSpPr/>
              <p:nvPr/>
            </p:nvSpPr>
            <p:spPr>
              <a:xfrm>
                <a:off x="1061715" y="309630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89" name="左右矢印 4"/>
              <p:cNvSpPr/>
              <p:nvPr/>
            </p:nvSpPr>
            <p:spPr>
              <a:xfrm>
                <a:off x="1061715" y="3021669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90" name="左右矢印 4"/>
              <p:cNvSpPr/>
              <p:nvPr/>
            </p:nvSpPr>
            <p:spPr>
              <a:xfrm>
                <a:off x="1061715" y="2947034"/>
                <a:ext cx="2379117" cy="72008"/>
              </a:xfrm>
              <a:custGeom>
                <a:avLst/>
                <a:gdLst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  <a:gd name="connsiteX0" fmla="*/ 0 w 2379117"/>
                  <a:gd name="connsiteY0" fmla="*/ 398708 h 794752"/>
                  <a:gd name="connsiteX1" fmla="*/ 190307 w 2379117"/>
                  <a:gd name="connsiteY1" fmla="*/ 2664 h 794752"/>
                  <a:gd name="connsiteX2" fmla="*/ 190307 w 2379117"/>
                  <a:gd name="connsiteY2" fmla="*/ 2664 h 794752"/>
                  <a:gd name="connsiteX3" fmla="*/ 1209045 w 2379117"/>
                  <a:gd name="connsiteY3" fmla="*/ 0 h 794752"/>
                  <a:gd name="connsiteX4" fmla="*/ 2188810 w 2379117"/>
                  <a:gd name="connsiteY4" fmla="*/ 2664 h 794752"/>
                  <a:gd name="connsiteX5" fmla="*/ 2188810 w 2379117"/>
                  <a:gd name="connsiteY5" fmla="*/ 2664 h 794752"/>
                  <a:gd name="connsiteX6" fmla="*/ 2379117 w 2379117"/>
                  <a:gd name="connsiteY6" fmla="*/ 398708 h 794752"/>
                  <a:gd name="connsiteX7" fmla="*/ 2188810 w 2379117"/>
                  <a:gd name="connsiteY7" fmla="*/ 794752 h 794752"/>
                  <a:gd name="connsiteX8" fmla="*/ 2188810 w 2379117"/>
                  <a:gd name="connsiteY8" fmla="*/ 794752 h 794752"/>
                  <a:gd name="connsiteX9" fmla="*/ 190307 w 2379117"/>
                  <a:gd name="connsiteY9" fmla="*/ 794752 h 794752"/>
                  <a:gd name="connsiteX10" fmla="*/ 190307 w 2379117"/>
                  <a:gd name="connsiteY10" fmla="*/ 794752 h 794752"/>
                  <a:gd name="connsiteX11" fmla="*/ 0 w 2379117"/>
                  <a:gd name="connsiteY11" fmla="*/ 398708 h 794752"/>
                  <a:gd name="connsiteX0" fmla="*/ 0 w 2379117"/>
                  <a:gd name="connsiteY0" fmla="*/ 396044 h 792088"/>
                  <a:gd name="connsiteX1" fmla="*/ 190307 w 2379117"/>
                  <a:gd name="connsiteY1" fmla="*/ 0 h 792088"/>
                  <a:gd name="connsiteX2" fmla="*/ 190307 w 2379117"/>
                  <a:gd name="connsiteY2" fmla="*/ 0 h 792088"/>
                  <a:gd name="connsiteX3" fmla="*/ 2188810 w 2379117"/>
                  <a:gd name="connsiteY3" fmla="*/ 0 h 792088"/>
                  <a:gd name="connsiteX4" fmla="*/ 2188810 w 2379117"/>
                  <a:gd name="connsiteY4" fmla="*/ 0 h 792088"/>
                  <a:gd name="connsiteX5" fmla="*/ 2379117 w 2379117"/>
                  <a:gd name="connsiteY5" fmla="*/ 396044 h 792088"/>
                  <a:gd name="connsiteX6" fmla="*/ 2188810 w 2379117"/>
                  <a:gd name="connsiteY6" fmla="*/ 792088 h 792088"/>
                  <a:gd name="connsiteX7" fmla="*/ 2188810 w 2379117"/>
                  <a:gd name="connsiteY7" fmla="*/ 792088 h 792088"/>
                  <a:gd name="connsiteX8" fmla="*/ 190307 w 2379117"/>
                  <a:gd name="connsiteY8" fmla="*/ 792088 h 792088"/>
                  <a:gd name="connsiteX9" fmla="*/ 190307 w 2379117"/>
                  <a:gd name="connsiteY9" fmla="*/ 792088 h 792088"/>
                  <a:gd name="connsiteX10" fmla="*/ 0 w 2379117"/>
                  <a:gd name="connsiteY10" fmla="*/ 396044 h 792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79117" h="792088">
                    <a:moveTo>
                      <a:pt x="0" y="396044"/>
                    </a:moveTo>
                    <a:lnTo>
                      <a:pt x="190307" y="0"/>
                    </a:lnTo>
                    <a:lnTo>
                      <a:pt x="190307" y="0"/>
                    </a:lnTo>
                    <a:lnTo>
                      <a:pt x="2188810" y="0"/>
                    </a:lnTo>
                    <a:lnTo>
                      <a:pt x="2188810" y="0"/>
                    </a:lnTo>
                    <a:lnTo>
                      <a:pt x="2379117" y="396044"/>
                    </a:lnTo>
                    <a:lnTo>
                      <a:pt x="2188810" y="792088"/>
                    </a:lnTo>
                    <a:lnTo>
                      <a:pt x="2188810" y="792088"/>
                    </a:lnTo>
                    <a:lnTo>
                      <a:pt x="190307" y="792088"/>
                    </a:lnTo>
                    <a:lnTo>
                      <a:pt x="190307" y="792088"/>
                    </a:lnTo>
                    <a:lnTo>
                      <a:pt x="0" y="396044"/>
                    </a:ln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666" name="グループ化 665"/>
            <p:cNvGrpSpPr/>
            <p:nvPr/>
          </p:nvGrpSpPr>
          <p:grpSpPr>
            <a:xfrm>
              <a:off x="10824291" y="4472391"/>
              <a:ext cx="634662" cy="1727004"/>
              <a:chOff x="1601775" y="2744796"/>
              <a:chExt cx="634662" cy="1727004"/>
            </a:xfrm>
            <a:solidFill>
              <a:schemeClr val="bg1">
                <a:lumMod val="85000"/>
              </a:schemeClr>
            </a:solidFill>
          </p:grpSpPr>
          <p:sp>
            <p:nvSpPr>
              <p:cNvPr id="667" name="ドーナツ 666"/>
              <p:cNvSpPr/>
              <p:nvPr/>
            </p:nvSpPr>
            <p:spPr>
              <a:xfrm rot="19800000" flipH="1">
                <a:off x="1876397" y="2744796"/>
                <a:ext cx="360040" cy="175438"/>
              </a:xfrm>
              <a:prstGeom prst="donu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68" name="ドーナツ 667"/>
              <p:cNvSpPr/>
              <p:nvPr/>
            </p:nvSpPr>
            <p:spPr>
              <a:xfrm rot="1800000">
                <a:off x="1601775" y="2744796"/>
                <a:ext cx="360040" cy="175438"/>
              </a:xfrm>
              <a:prstGeom prst="donut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69" name="角丸四角形 668"/>
              <p:cNvSpPr/>
              <p:nvPr/>
            </p:nvSpPr>
            <p:spPr>
              <a:xfrm>
                <a:off x="1904378" y="2909714"/>
                <a:ext cx="45719" cy="1562086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70" name="円/楕円 669"/>
              <p:cNvSpPr/>
              <p:nvPr/>
            </p:nvSpPr>
            <p:spPr>
              <a:xfrm>
                <a:off x="1875587" y="2872513"/>
                <a:ext cx="93442" cy="79665"/>
              </a:xfrm>
              <a:prstGeom prst="ellipse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6" name="グループ化 5"/>
          <p:cNvGrpSpPr/>
          <p:nvPr/>
        </p:nvGrpSpPr>
        <p:grpSpPr>
          <a:xfrm>
            <a:off x="7628453" y="4683802"/>
            <a:ext cx="1850788" cy="1537224"/>
            <a:chOff x="7628453" y="4683802"/>
            <a:chExt cx="1850788" cy="1537224"/>
          </a:xfrm>
        </p:grpSpPr>
        <p:grpSp>
          <p:nvGrpSpPr>
            <p:cNvPr id="499" name="グループ化 498"/>
            <p:cNvGrpSpPr/>
            <p:nvPr/>
          </p:nvGrpSpPr>
          <p:grpSpPr>
            <a:xfrm>
              <a:off x="7743310" y="4683802"/>
              <a:ext cx="962025" cy="1076669"/>
              <a:chOff x="4105275" y="4266856"/>
              <a:chExt cx="962025" cy="1076669"/>
            </a:xfrm>
          </p:grpSpPr>
          <p:sp>
            <p:nvSpPr>
              <p:cNvPr id="500" name="直方体 499"/>
              <p:cNvSpPr/>
              <p:nvPr/>
            </p:nvSpPr>
            <p:spPr>
              <a:xfrm>
                <a:off x="4105275" y="4967288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1" name="直方体 500"/>
              <p:cNvSpPr/>
              <p:nvPr/>
            </p:nvSpPr>
            <p:spPr>
              <a:xfrm>
                <a:off x="4105275" y="4924425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2" name="直方体 501"/>
              <p:cNvSpPr/>
              <p:nvPr/>
            </p:nvSpPr>
            <p:spPr>
              <a:xfrm>
                <a:off x="4105275" y="4881562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3" name="直方体 502"/>
              <p:cNvSpPr/>
              <p:nvPr/>
            </p:nvSpPr>
            <p:spPr>
              <a:xfrm>
                <a:off x="4105275" y="4829173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4" name="直方体 503"/>
              <p:cNvSpPr/>
              <p:nvPr/>
            </p:nvSpPr>
            <p:spPr>
              <a:xfrm>
                <a:off x="4105275" y="4781551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5" name="直方体 504"/>
              <p:cNvSpPr/>
              <p:nvPr/>
            </p:nvSpPr>
            <p:spPr>
              <a:xfrm>
                <a:off x="4105275" y="4738688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6" name="直方体 505"/>
              <p:cNvSpPr/>
              <p:nvPr/>
            </p:nvSpPr>
            <p:spPr>
              <a:xfrm>
                <a:off x="4105275" y="4695825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7" name="直方体 506"/>
              <p:cNvSpPr/>
              <p:nvPr/>
            </p:nvSpPr>
            <p:spPr>
              <a:xfrm>
                <a:off x="4105275" y="464343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8" name="直方体 507"/>
              <p:cNvSpPr/>
              <p:nvPr/>
            </p:nvSpPr>
            <p:spPr>
              <a:xfrm>
                <a:off x="4105275" y="460057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9" name="直方体 508"/>
              <p:cNvSpPr/>
              <p:nvPr/>
            </p:nvSpPr>
            <p:spPr>
              <a:xfrm>
                <a:off x="4105275" y="4557713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0" name="直方体 509"/>
              <p:cNvSpPr/>
              <p:nvPr/>
            </p:nvSpPr>
            <p:spPr>
              <a:xfrm>
                <a:off x="4105275" y="4514850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1" name="直方体 510"/>
              <p:cNvSpPr/>
              <p:nvPr/>
            </p:nvSpPr>
            <p:spPr>
              <a:xfrm>
                <a:off x="4105275" y="4462461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2" name="直方体 511"/>
              <p:cNvSpPr/>
              <p:nvPr/>
            </p:nvSpPr>
            <p:spPr>
              <a:xfrm>
                <a:off x="4105275" y="4414839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3" name="直方体 512"/>
              <p:cNvSpPr/>
              <p:nvPr/>
            </p:nvSpPr>
            <p:spPr>
              <a:xfrm>
                <a:off x="4105275" y="437197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514" name="グループ化 513"/>
              <p:cNvGrpSpPr/>
              <p:nvPr/>
            </p:nvGrpSpPr>
            <p:grpSpPr>
              <a:xfrm>
                <a:off x="4105275" y="4329113"/>
                <a:ext cx="962025" cy="376237"/>
                <a:chOff x="4105275" y="4329113"/>
                <a:chExt cx="962025" cy="376237"/>
              </a:xfrm>
            </p:grpSpPr>
            <p:sp>
              <p:nvSpPr>
                <p:cNvPr id="522" name="直方体 521"/>
                <p:cNvSpPr/>
                <p:nvPr/>
              </p:nvSpPr>
              <p:spPr>
                <a:xfrm>
                  <a:off x="4105275" y="4329113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3" name="平行四辺形 522"/>
                <p:cNvSpPr/>
                <p:nvPr/>
              </p:nvSpPr>
              <p:spPr>
                <a:xfrm>
                  <a:off x="4344683" y="4360066"/>
                  <a:ext cx="369473" cy="119062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4" name="平行四辺形 523"/>
                <p:cNvSpPr/>
                <p:nvPr/>
              </p:nvSpPr>
              <p:spPr>
                <a:xfrm>
                  <a:off x="4723952" y="4362450"/>
                  <a:ext cx="262385" cy="185737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5" name="平行四辺形 524"/>
                <p:cNvSpPr/>
                <p:nvPr/>
              </p:nvSpPr>
              <p:spPr>
                <a:xfrm>
                  <a:off x="4254196" y="4499087"/>
                  <a:ext cx="469755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6" name="平行四辺形 525"/>
                <p:cNvSpPr/>
                <p:nvPr/>
              </p:nvSpPr>
              <p:spPr>
                <a:xfrm>
                  <a:off x="4170852" y="4588176"/>
                  <a:ext cx="594029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7" name="平行四辺形 526"/>
                <p:cNvSpPr/>
                <p:nvPr/>
              </p:nvSpPr>
              <p:spPr>
                <a:xfrm>
                  <a:off x="4624389" y="4358310"/>
                  <a:ext cx="264318" cy="118443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15" name="グループ化 514"/>
              <p:cNvGrpSpPr/>
              <p:nvPr/>
            </p:nvGrpSpPr>
            <p:grpSpPr>
              <a:xfrm>
                <a:off x="4263128" y="4266856"/>
                <a:ext cx="665824" cy="956934"/>
                <a:chOff x="5065124" y="4299287"/>
                <a:chExt cx="665824" cy="956934"/>
              </a:xfrm>
            </p:grpSpPr>
            <p:sp>
              <p:nvSpPr>
                <p:cNvPr id="516" name="フリーフォーム 515"/>
                <p:cNvSpPr/>
                <p:nvPr/>
              </p:nvSpPr>
              <p:spPr>
                <a:xfrm>
                  <a:off x="5085900" y="4475996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7" name="フリーフォーム 516"/>
                <p:cNvSpPr/>
                <p:nvPr/>
              </p:nvSpPr>
              <p:spPr>
                <a:xfrm>
                  <a:off x="5065124" y="4497378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18" name="グループ化 517"/>
                <p:cNvGrpSpPr/>
                <p:nvPr/>
              </p:nvGrpSpPr>
              <p:grpSpPr>
                <a:xfrm>
                  <a:off x="5265721" y="4299287"/>
                  <a:ext cx="241697" cy="236813"/>
                  <a:chOff x="5306058" y="3721318"/>
                  <a:chExt cx="241697" cy="217508"/>
                </a:xfrm>
              </p:grpSpPr>
              <p:sp>
                <p:nvSpPr>
                  <p:cNvPr id="519" name="フリーフォーム 518"/>
                  <p:cNvSpPr/>
                  <p:nvPr/>
                </p:nvSpPr>
                <p:spPr>
                  <a:xfrm rot="19800000">
                    <a:off x="5306058" y="3721318"/>
                    <a:ext cx="132372" cy="197652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0" name="フリーフォーム 519"/>
                  <p:cNvSpPr/>
                  <p:nvPr/>
                </p:nvSpPr>
                <p:spPr>
                  <a:xfrm rot="1800000" flipH="1">
                    <a:off x="5415385" y="3721319"/>
                    <a:ext cx="132370" cy="197650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1" name="円/楕円 520"/>
                  <p:cNvSpPr/>
                  <p:nvPr/>
                </p:nvSpPr>
                <p:spPr>
                  <a:xfrm>
                    <a:off x="5391150" y="3870812"/>
                    <a:ext cx="67758" cy="68014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528" name="グループ化 527"/>
            <p:cNvGrpSpPr/>
            <p:nvPr/>
          </p:nvGrpSpPr>
          <p:grpSpPr>
            <a:xfrm>
              <a:off x="8579129" y="4716233"/>
              <a:ext cx="900112" cy="1053763"/>
              <a:chOff x="4941094" y="4299287"/>
              <a:chExt cx="900112" cy="1053763"/>
            </a:xfrm>
          </p:grpSpPr>
          <p:grpSp>
            <p:nvGrpSpPr>
              <p:cNvPr id="529" name="グループ化 528"/>
              <p:cNvGrpSpPr/>
              <p:nvPr/>
            </p:nvGrpSpPr>
            <p:grpSpPr>
              <a:xfrm>
                <a:off x="4941094" y="4576763"/>
                <a:ext cx="900112" cy="776287"/>
                <a:chOff x="6098922" y="4576763"/>
                <a:chExt cx="900112" cy="776287"/>
              </a:xfrm>
            </p:grpSpPr>
            <p:sp>
              <p:nvSpPr>
                <p:cNvPr id="561" name="直方体 560"/>
                <p:cNvSpPr/>
                <p:nvPr/>
              </p:nvSpPr>
              <p:spPr>
                <a:xfrm>
                  <a:off x="6098922" y="4976813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62" name="直方体 561"/>
                <p:cNvSpPr/>
                <p:nvPr/>
              </p:nvSpPr>
              <p:spPr>
                <a:xfrm>
                  <a:off x="6098922" y="4876800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63" name="直方体 562"/>
                <p:cNvSpPr/>
                <p:nvPr/>
              </p:nvSpPr>
              <p:spPr>
                <a:xfrm>
                  <a:off x="6098922" y="4776788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FFC000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64" name="直方体 563"/>
                <p:cNvSpPr/>
                <p:nvPr/>
              </p:nvSpPr>
              <p:spPr>
                <a:xfrm>
                  <a:off x="6098922" y="4676776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65" name="直方体 564"/>
                <p:cNvSpPr/>
                <p:nvPr/>
              </p:nvSpPr>
              <p:spPr>
                <a:xfrm>
                  <a:off x="6098922" y="4576763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30" name="グループ化 529"/>
              <p:cNvGrpSpPr/>
              <p:nvPr/>
            </p:nvGrpSpPr>
            <p:grpSpPr>
              <a:xfrm>
                <a:off x="4941094" y="4473614"/>
                <a:ext cx="900112" cy="376237"/>
                <a:chOff x="5229225" y="5398294"/>
                <a:chExt cx="900112" cy="376237"/>
              </a:xfrm>
            </p:grpSpPr>
            <p:sp>
              <p:nvSpPr>
                <p:cNvPr id="546" name="直方体 545"/>
                <p:cNvSpPr/>
                <p:nvPr/>
              </p:nvSpPr>
              <p:spPr>
                <a:xfrm>
                  <a:off x="5229225" y="5398294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5B9BD5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47" name="グループ化 546"/>
                <p:cNvGrpSpPr/>
                <p:nvPr/>
              </p:nvGrpSpPr>
              <p:grpSpPr>
                <a:xfrm>
                  <a:off x="5334304" y="5424488"/>
                  <a:ext cx="692640" cy="245515"/>
                  <a:chOff x="5402866" y="5429250"/>
                  <a:chExt cx="675670" cy="240753"/>
                </a:xfrm>
                <a:solidFill>
                  <a:srgbClr val="5B9BD5">
                    <a:lumMod val="75000"/>
                  </a:srgbClr>
                </a:solidFill>
              </p:grpSpPr>
              <p:sp>
                <p:nvSpPr>
                  <p:cNvPr id="555" name="平行四辺形 554"/>
                  <p:cNvSpPr/>
                  <p:nvPr/>
                </p:nvSpPr>
                <p:spPr>
                  <a:xfrm>
                    <a:off x="540286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6" name="平行四辺形 555"/>
                  <p:cNvSpPr/>
                  <p:nvPr/>
                </p:nvSpPr>
                <p:spPr>
                  <a:xfrm>
                    <a:off x="5483391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7" name="平行四辺形 556"/>
                  <p:cNvSpPr/>
                  <p:nvPr/>
                </p:nvSpPr>
                <p:spPr>
                  <a:xfrm>
                    <a:off x="556391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8" name="平行四辺形 557"/>
                  <p:cNvSpPr/>
                  <p:nvPr/>
                </p:nvSpPr>
                <p:spPr>
                  <a:xfrm>
                    <a:off x="5644441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9" name="平行四辺形 558"/>
                  <p:cNvSpPr/>
                  <p:nvPr/>
                </p:nvSpPr>
                <p:spPr>
                  <a:xfrm>
                    <a:off x="572496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0" name="平行四辺形 559"/>
                  <p:cNvSpPr/>
                  <p:nvPr/>
                </p:nvSpPr>
                <p:spPr>
                  <a:xfrm>
                    <a:off x="5805489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48" name="テキスト ボックス 547"/>
                <p:cNvSpPr txBox="1"/>
                <p:nvPr/>
              </p:nvSpPr>
              <p:spPr>
                <a:xfrm>
                  <a:off x="5514975" y="5424488"/>
                  <a:ext cx="524432" cy="49515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>
                      <a:gd name="adj" fmla="val 40428"/>
                    </a:avLst>
                  </a:prstTxWarp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kumimoji="0" lang="en-US" altLang="ja-JP" kern="0" dirty="0" smtClean="0">
                      <a:solidFill>
                        <a:srgbClr val="4472C4">
                          <a:lumMod val="50000"/>
                        </a:srgbClr>
                      </a:solidFill>
                      <a:latin typeface="Calibri" panose="020F0502020204030204"/>
                      <a:ea typeface="ＭＳ Ｐゴシック"/>
                    </a:rPr>
                    <a:t>Fashion</a:t>
                  </a:r>
                  <a:endParaRPr kumimoji="0" lang="ja-JP" altLang="en-US" kern="0" dirty="0" smtClean="0">
                    <a:solidFill>
                      <a:srgbClr val="4472C4">
                        <a:lumMod val="50000"/>
                      </a:srgbClr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9" name="円/楕円 152"/>
                <p:cNvSpPr/>
                <p:nvPr/>
              </p:nvSpPr>
              <p:spPr>
                <a:xfrm>
                  <a:off x="5481465" y="5503558"/>
                  <a:ext cx="194304" cy="139932"/>
                </a:xfrm>
                <a:custGeom>
                  <a:avLst/>
                  <a:gdLst>
                    <a:gd name="connsiteX0" fmla="*/ 0 w 178147"/>
                    <a:gd name="connsiteY0" fmla="*/ 60949 h 121898"/>
                    <a:gd name="connsiteX1" fmla="*/ 89074 w 178147"/>
                    <a:gd name="connsiteY1" fmla="*/ 0 h 121898"/>
                    <a:gd name="connsiteX2" fmla="*/ 178148 w 178147"/>
                    <a:gd name="connsiteY2" fmla="*/ 60949 h 121898"/>
                    <a:gd name="connsiteX3" fmla="*/ 89074 w 178147"/>
                    <a:gd name="connsiteY3" fmla="*/ 121898 h 121898"/>
                    <a:gd name="connsiteX4" fmla="*/ 0 w 178147"/>
                    <a:gd name="connsiteY4" fmla="*/ 60949 h 121898"/>
                    <a:gd name="connsiteX0" fmla="*/ 28297 w 206445"/>
                    <a:gd name="connsiteY0" fmla="*/ 60949 h 162379"/>
                    <a:gd name="connsiteX1" fmla="*/ 117371 w 206445"/>
                    <a:gd name="connsiteY1" fmla="*/ 0 h 162379"/>
                    <a:gd name="connsiteX2" fmla="*/ 206445 w 206445"/>
                    <a:gd name="connsiteY2" fmla="*/ 60949 h 162379"/>
                    <a:gd name="connsiteX3" fmla="*/ 24503 w 206445"/>
                    <a:gd name="connsiteY3" fmla="*/ 162379 h 162379"/>
                    <a:gd name="connsiteX4" fmla="*/ 28297 w 206445"/>
                    <a:gd name="connsiteY4" fmla="*/ 60949 h 162379"/>
                    <a:gd name="connsiteX0" fmla="*/ 30005 w 208153"/>
                    <a:gd name="connsiteY0" fmla="*/ 63330 h 164760"/>
                    <a:gd name="connsiteX1" fmla="*/ 157179 w 208153"/>
                    <a:gd name="connsiteY1" fmla="*/ 0 h 164760"/>
                    <a:gd name="connsiteX2" fmla="*/ 208153 w 208153"/>
                    <a:gd name="connsiteY2" fmla="*/ 63330 h 164760"/>
                    <a:gd name="connsiteX3" fmla="*/ 26211 w 208153"/>
                    <a:gd name="connsiteY3" fmla="*/ 164760 h 164760"/>
                    <a:gd name="connsiteX4" fmla="*/ 30005 w 208153"/>
                    <a:gd name="connsiteY4" fmla="*/ 63330 h 164760"/>
                    <a:gd name="connsiteX0" fmla="*/ 30005 w 213331"/>
                    <a:gd name="connsiteY0" fmla="*/ 63330 h 164760"/>
                    <a:gd name="connsiteX1" fmla="*/ 157179 w 213331"/>
                    <a:gd name="connsiteY1" fmla="*/ 0 h 164760"/>
                    <a:gd name="connsiteX2" fmla="*/ 208153 w 213331"/>
                    <a:gd name="connsiteY2" fmla="*/ 63330 h 164760"/>
                    <a:gd name="connsiteX3" fmla="*/ 26211 w 213331"/>
                    <a:gd name="connsiteY3" fmla="*/ 164760 h 164760"/>
                    <a:gd name="connsiteX4" fmla="*/ 30005 w 213331"/>
                    <a:gd name="connsiteY4" fmla="*/ 63330 h 164760"/>
                    <a:gd name="connsiteX0" fmla="*/ 30005 w 210103"/>
                    <a:gd name="connsiteY0" fmla="*/ 64621 h 166051"/>
                    <a:gd name="connsiteX1" fmla="*/ 157179 w 210103"/>
                    <a:gd name="connsiteY1" fmla="*/ 1291 h 166051"/>
                    <a:gd name="connsiteX2" fmla="*/ 208153 w 210103"/>
                    <a:gd name="connsiteY2" fmla="*/ 64621 h 166051"/>
                    <a:gd name="connsiteX3" fmla="*/ 26211 w 210103"/>
                    <a:gd name="connsiteY3" fmla="*/ 166051 h 166051"/>
                    <a:gd name="connsiteX4" fmla="*/ 30005 w 210103"/>
                    <a:gd name="connsiteY4" fmla="*/ 64621 h 166051"/>
                    <a:gd name="connsiteX0" fmla="*/ 16502 w 196600"/>
                    <a:gd name="connsiteY0" fmla="*/ 64552 h 146932"/>
                    <a:gd name="connsiteX1" fmla="*/ 143676 w 196600"/>
                    <a:gd name="connsiteY1" fmla="*/ 1222 h 146932"/>
                    <a:gd name="connsiteX2" fmla="*/ 194650 w 196600"/>
                    <a:gd name="connsiteY2" fmla="*/ 64552 h 146932"/>
                    <a:gd name="connsiteX3" fmla="*/ 34140 w 196600"/>
                    <a:gd name="connsiteY3" fmla="*/ 146932 h 146932"/>
                    <a:gd name="connsiteX4" fmla="*/ 16502 w 196600"/>
                    <a:gd name="connsiteY4" fmla="*/ 64552 h 146932"/>
                    <a:gd name="connsiteX0" fmla="*/ 15891 w 194304"/>
                    <a:gd name="connsiteY0" fmla="*/ 57552 h 139932"/>
                    <a:gd name="connsiteX1" fmla="*/ 133540 w 194304"/>
                    <a:gd name="connsiteY1" fmla="*/ 1366 h 139932"/>
                    <a:gd name="connsiteX2" fmla="*/ 194039 w 194304"/>
                    <a:gd name="connsiteY2" fmla="*/ 57552 h 139932"/>
                    <a:gd name="connsiteX3" fmla="*/ 33529 w 194304"/>
                    <a:gd name="connsiteY3" fmla="*/ 139932 h 139932"/>
                    <a:gd name="connsiteX4" fmla="*/ 15891 w 194304"/>
                    <a:gd name="connsiteY4" fmla="*/ 57552 h 1399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4304" h="139932">
                      <a:moveTo>
                        <a:pt x="15891" y="57552"/>
                      </a:moveTo>
                      <a:cubicBezTo>
                        <a:pt x="32560" y="34458"/>
                        <a:pt x="65296" y="-8159"/>
                        <a:pt x="133540" y="1366"/>
                      </a:cubicBezTo>
                      <a:cubicBezTo>
                        <a:pt x="201784" y="10891"/>
                        <a:pt x="194039" y="23891"/>
                        <a:pt x="194039" y="57552"/>
                      </a:cubicBezTo>
                      <a:cubicBezTo>
                        <a:pt x="194039" y="91213"/>
                        <a:pt x="82723" y="139932"/>
                        <a:pt x="33529" y="139932"/>
                      </a:cubicBezTo>
                      <a:cubicBezTo>
                        <a:pt x="-15665" y="139932"/>
                        <a:pt x="-778" y="80646"/>
                        <a:pt x="15891" y="57552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50" name="二等辺三角形 549"/>
                <p:cNvSpPr/>
                <p:nvPr/>
              </p:nvSpPr>
              <p:spPr>
                <a:xfrm>
                  <a:off x="5357813" y="5540066"/>
                  <a:ext cx="256396" cy="129938"/>
                </a:xfrm>
                <a:prstGeom prst="triangle">
                  <a:avLst>
                    <a:gd name="adj" fmla="val 95473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51" name="円/楕円 550"/>
                <p:cNvSpPr/>
                <p:nvPr/>
              </p:nvSpPr>
              <p:spPr>
                <a:xfrm>
                  <a:off x="5515037" y="5516289"/>
                  <a:ext cx="147934" cy="6191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52" name="円/楕円 152"/>
                <p:cNvSpPr/>
                <p:nvPr/>
              </p:nvSpPr>
              <p:spPr>
                <a:xfrm>
                  <a:off x="5692106" y="5504385"/>
                  <a:ext cx="173683" cy="110807"/>
                </a:xfrm>
                <a:custGeom>
                  <a:avLst/>
                  <a:gdLst>
                    <a:gd name="connsiteX0" fmla="*/ 0 w 178147"/>
                    <a:gd name="connsiteY0" fmla="*/ 60949 h 121898"/>
                    <a:gd name="connsiteX1" fmla="*/ 89074 w 178147"/>
                    <a:gd name="connsiteY1" fmla="*/ 0 h 121898"/>
                    <a:gd name="connsiteX2" fmla="*/ 178148 w 178147"/>
                    <a:gd name="connsiteY2" fmla="*/ 60949 h 121898"/>
                    <a:gd name="connsiteX3" fmla="*/ 89074 w 178147"/>
                    <a:gd name="connsiteY3" fmla="*/ 121898 h 121898"/>
                    <a:gd name="connsiteX4" fmla="*/ 0 w 178147"/>
                    <a:gd name="connsiteY4" fmla="*/ 60949 h 121898"/>
                    <a:gd name="connsiteX0" fmla="*/ 28297 w 206445"/>
                    <a:gd name="connsiteY0" fmla="*/ 60949 h 162379"/>
                    <a:gd name="connsiteX1" fmla="*/ 117371 w 206445"/>
                    <a:gd name="connsiteY1" fmla="*/ 0 h 162379"/>
                    <a:gd name="connsiteX2" fmla="*/ 206445 w 206445"/>
                    <a:gd name="connsiteY2" fmla="*/ 60949 h 162379"/>
                    <a:gd name="connsiteX3" fmla="*/ 24503 w 206445"/>
                    <a:gd name="connsiteY3" fmla="*/ 162379 h 162379"/>
                    <a:gd name="connsiteX4" fmla="*/ 28297 w 206445"/>
                    <a:gd name="connsiteY4" fmla="*/ 60949 h 162379"/>
                    <a:gd name="connsiteX0" fmla="*/ 30005 w 208153"/>
                    <a:gd name="connsiteY0" fmla="*/ 63330 h 164760"/>
                    <a:gd name="connsiteX1" fmla="*/ 157179 w 208153"/>
                    <a:gd name="connsiteY1" fmla="*/ 0 h 164760"/>
                    <a:gd name="connsiteX2" fmla="*/ 208153 w 208153"/>
                    <a:gd name="connsiteY2" fmla="*/ 63330 h 164760"/>
                    <a:gd name="connsiteX3" fmla="*/ 26211 w 208153"/>
                    <a:gd name="connsiteY3" fmla="*/ 164760 h 164760"/>
                    <a:gd name="connsiteX4" fmla="*/ 30005 w 208153"/>
                    <a:gd name="connsiteY4" fmla="*/ 63330 h 164760"/>
                    <a:gd name="connsiteX0" fmla="*/ 30005 w 213331"/>
                    <a:gd name="connsiteY0" fmla="*/ 63330 h 164760"/>
                    <a:gd name="connsiteX1" fmla="*/ 157179 w 213331"/>
                    <a:gd name="connsiteY1" fmla="*/ 0 h 164760"/>
                    <a:gd name="connsiteX2" fmla="*/ 208153 w 213331"/>
                    <a:gd name="connsiteY2" fmla="*/ 63330 h 164760"/>
                    <a:gd name="connsiteX3" fmla="*/ 26211 w 213331"/>
                    <a:gd name="connsiteY3" fmla="*/ 164760 h 164760"/>
                    <a:gd name="connsiteX4" fmla="*/ 30005 w 213331"/>
                    <a:gd name="connsiteY4" fmla="*/ 63330 h 164760"/>
                    <a:gd name="connsiteX0" fmla="*/ 30005 w 210103"/>
                    <a:gd name="connsiteY0" fmla="*/ 64621 h 166051"/>
                    <a:gd name="connsiteX1" fmla="*/ 157179 w 210103"/>
                    <a:gd name="connsiteY1" fmla="*/ 1291 h 166051"/>
                    <a:gd name="connsiteX2" fmla="*/ 208153 w 210103"/>
                    <a:gd name="connsiteY2" fmla="*/ 64621 h 166051"/>
                    <a:gd name="connsiteX3" fmla="*/ 26211 w 210103"/>
                    <a:gd name="connsiteY3" fmla="*/ 166051 h 166051"/>
                    <a:gd name="connsiteX4" fmla="*/ 30005 w 210103"/>
                    <a:gd name="connsiteY4" fmla="*/ 64621 h 166051"/>
                    <a:gd name="connsiteX0" fmla="*/ 16502 w 196600"/>
                    <a:gd name="connsiteY0" fmla="*/ 64552 h 146932"/>
                    <a:gd name="connsiteX1" fmla="*/ 143676 w 196600"/>
                    <a:gd name="connsiteY1" fmla="*/ 1222 h 146932"/>
                    <a:gd name="connsiteX2" fmla="*/ 194650 w 196600"/>
                    <a:gd name="connsiteY2" fmla="*/ 64552 h 146932"/>
                    <a:gd name="connsiteX3" fmla="*/ 34140 w 196600"/>
                    <a:gd name="connsiteY3" fmla="*/ 146932 h 146932"/>
                    <a:gd name="connsiteX4" fmla="*/ 16502 w 196600"/>
                    <a:gd name="connsiteY4" fmla="*/ 64552 h 146932"/>
                    <a:gd name="connsiteX0" fmla="*/ 15891 w 194304"/>
                    <a:gd name="connsiteY0" fmla="*/ 57552 h 139932"/>
                    <a:gd name="connsiteX1" fmla="*/ 133540 w 194304"/>
                    <a:gd name="connsiteY1" fmla="*/ 1366 h 139932"/>
                    <a:gd name="connsiteX2" fmla="*/ 194039 w 194304"/>
                    <a:gd name="connsiteY2" fmla="*/ 57552 h 139932"/>
                    <a:gd name="connsiteX3" fmla="*/ 33529 w 194304"/>
                    <a:gd name="connsiteY3" fmla="*/ 139932 h 139932"/>
                    <a:gd name="connsiteX4" fmla="*/ 15891 w 194304"/>
                    <a:gd name="connsiteY4" fmla="*/ 57552 h 139932"/>
                    <a:gd name="connsiteX0" fmla="*/ 1309 w 179722"/>
                    <a:gd name="connsiteY0" fmla="*/ 57552 h 139932"/>
                    <a:gd name="connsiteX1" fmla="*/ 118958 w 179722"/>
                    <a:gd name="connsiteY1" fmla="*/ 1366 h 139932"/>
                    <a:gd name="connsiteX2" fmla="*/ 179457 w 179722"/>
                    <a:gd name="connsiteY2" fmla="*/ 57552 h 139932"/>
                    <a:gd name="connsiteX3" fmla="*/ 71335 w 179722"/>
                    <a:gd name="connsiteY3" fmla="*/ 139932 h 139932"/>
                    <a:gd name="connsiteX4" fmla="*/ 1309 w 179722"/>
                    <a:gd name="connsiteY4" fmla="*/ 57552 h 139932"/>
                    <a:gd name="connsiteX0" fmla="*/ 863 w 176629"/>
                    <a:gd name="connsiteY0" fmla="*/ 56346 h 138892"/>
                    <a:gd name="connsiteX1" fmla="*/ 118512 w 176629"/>
                    <a:gd name="connsiteY1" fmla="*/ 160 h 138892"/>
                    <a:gd name="connsiteX2" fmla="*/ 176629 w 176629"/>
                    <a:gd name="connsiteY2" fmla="*/ 73498 h 138892"/>
                    <a:gd name="connsiteX3" fmla="*/ 70889 w 176629"/>
                    <a:gd name="connsiteY3" fmla="*/ 138726 h 138892"/>
                    <a:gd name="connsiteX4" fmla="*/ 863 w 176629"/>
                    <a:gd name="connsiteY4" fmla="*/ 56346 h 138892"/>
                    <a:gd name="connsiteX0" fmla="*/ 863 w 182641"/>
                    <a:gd name="connsiteY0" fmla="*/ 56346 h 138892"/>
                    <a:gd name="connsiteX1" fmla="*/ 118512 w 182641"/>
                    <a:gd name="connsiteY1" fmla="*/ 160 h 138892"/>
                    <a:gd name="connsiteX2" fmla="*/ 176629 w 182641"/>
                    <a:gd name="connsiteY2" fmla="*/ 73498 h 138892"/>
                    <a:gd name="connsiteX3" fmla="*/ 70889 w 182641"/>
                    <a:gd name="connsiteY3" fmla="*/ 138726 h 138892"/>
                    <a:gd name="connsiteX4" fmla="*/ 863 w 182641"/>
                    <a:gd name="connsiteY4" fmla="*/ 56346 h 138892"/>
                    <a:gd name="connsiteX0" fmla="*/ 863 w 182641"/>
                    <a:gd name="connsiteY0" fmla="*/ 56346 h 139895"/>
                    <a:gd name="connsiteX1" fmla="*/ 118512 w 182641"/>
                    <a:gd name="connsiteY1" fmla="*/ 160 h 139895"/>
                    <a:gd name="connsiteX2" fmla="*/ 176629 w 182641"/>
                    <a:gd name="connsiteY2" fmla="*/ 73498 h 139895"/>
                    <a:gd name="connsiteX3" fmla="*/ 70889 w 182641"/>
                    <a:gd name="connsiteY3" fmla="*/ 138726 h 139895"/>
                    <a:gd name="connsiteX4" fmla="*/ 863 w 182641"/>
                    <a:gd name="connsiteY4" fmla="*/ 56346 h 139895"/>
                    <a:gd name="connsiteX0" fmla="*/ 2471 w 184249"/>
                    <a:gd name="connsiteY0" fmla="*/ 56362 h 159615"/>
                    <a:gd name="connsiteX1" fmla="*/ 120120 w 184249"/>
                    <a:gd name="connsiteY1" fmla="*/ 176 h 159615"/>
                    <a:gd name="connsiteX2" fmla="*/ 178237 w 184249"/>
                    <a:gd name="connsiteY2" fmla="*/ 73514 h 159615"/>
                    <a:gd name="connsiteX3" fmla="*/ 51066 w 184249"/>
                    <a:gd name="connsiteY3" fmla="*/ 159323 h 159615"/>
                    <a:gd name="connsiteX4" fmla="*/ 2471 w 184249"/>
                    <a:gd name="connsiteY4" fmla="*/ 56362 h 159615"/>
                    <a:gd name="connsiteX0" fmla="*/ 3437 w 170751"/>
                    <a:gd name="connsiteY0" fmla="*/ 56362 h 159616"/>
                    <a:gd name="connsiteX1" fmla="*/ 106799 w 170751"/>
                    <a:gd name="connsiteY1" fmla="*/ 176 h 159616"/>
                    <a:gd name="connsiteX2" fmla="*/ 164916 w 170751"/>
                    <a:gd name="connsiteY2" fmla="*/ 73514 h 159616"/>
                    <a:gd name="connsiteX3" fmla="*/ 37745 w 170751"/>
                    <a:gd name="connsiteY3" fmla="*/ 159323 h 159616"/>
                    <a:gd name="connsiteX4" fmla="*/ 3437 w 170751"/>
                    <a:gd name="connsiteY4" fmla="*/ 56362 h 159616"/>
                    <a:gd name="connsiteX0" fmla="*/ 3437 w 173683"/>
                    <a:gd name="connsiteY0" fmla="*/ 56362 h 159616"/>
                    <a:gd name="connsiteX1" fmla="*/ 106799 w 173683"/>
                    <a:gd name="connsiteY1" fmla="*/ 176 h 159616"/>
                    <a:gd name="connsiteX2" fmla="*/ 164916 w 173683"/>
                    <a:gd name="connsiteY2" fmla="*/ 73514 h 159616"/>
                    <a:gd name="connsiteX3" fmla="*/ 37745 w 173683"/>
                    <a:gd name="connsiteY3" fmla="*/ 159323 h 159616"/>
                    <a:gd name="connsiteX4" fmla="*/ 3437 w 173683"/>
                    <a:gd name="connsiteY4" fmla="*/ 56362 h 1596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3683" h="159616">
                      <a:moveTo>
                        <a:pt x="3437" y="56362"/>
                      </a:moveTo>
                      <a:cubicBezTo>
                        <a:pt x="14946" y="29838"/>
                        <a:pt x="51311" y="-2684"/>
                        <a:pt x="106799" y="176"/>
                      </a:cubicBezTo>
                      <a:cubicBezTo>
                        <a:pt x="162287" y="3036"/>
                        <a:pt x="188728" y="29562"/>
                        <a:pt x="164916" y="73514"/>
                      </a:cubicBezTo>
                      <a:cubicBezTo>
                        <a:pt x="124435" y="144908"/>
                        <a:pt x="64658" y="162182"/>
                        <a:pt x="37745" y="159323"/>
                      </a:cubicBezTo>
                      <a:cubicBezTo>
                        <a:pt x="10832" y="156464"/>
                        <a:pt x="-8072" y="82886"/>
                        <a:pt x="3437" y="56362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53" name="二等辺三角形 552"/>
                <p:cNvSpPr/>
                <p:nvPr/>
              </p:nvSpPr>
              <p:spPr>
                <a:xfrm>
                  <a:off x="5536291" y="5540066"/>
                  <a:ext cx="256396" cy="129938"/>
                </a:xfrm>
                <a:prstGeom prst="triangle">
                  <a:avLst>
                    <a:gd name="adj" fmla="val 95473"/>
                  </a:avLst>
                </a:prstGeom>
                <a:solidFill>
                  <a:srgbClr val="5B9BD5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54" name="円/楕円 553"/>
                <p:cNvSpPr/>
                <p:nvPr/>
              </p:nvSpPr>
              <p:spPr>
                <a:xfrm>
                  <a:off x="5704245" y="5509110"/>
                  <a:ext cx="147934" cy="6191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31" name="グループ化 530"/>
              <p:cNvGrpSpPr/>
              <p:nvPr/>
            </p:nvGrpSpPr>
            <p:grpSpPr>
              <a:xfrm>
                <a:off x="4941094" y="4366723"/>
                <a:ext cx="900112" cy="376237"/>
                <a:chOff x="5229225" y="4864896"/>
                <a:chExt cx="900112" cy="376237"/>
              </a:xfrm>
            </p:grpSpPr>
            <p:sp>
              <p:nvSpPr>
                <p:cNvPr id="539" name="直方体 538"/>
                <p:cNvSpPr/>
                <p:nvPr/>
              </p:nvSpPr>
              <p:spPr>
                <a:xfrm>
                  <a:off x="5229225" y="4864896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0" name="テキスト ボックス 539"/>
                <p:cNvSpPr txBox="1"/>
                <p:nvPr/>
              </p:nvSpPr>
              <p:spPr>
                <a:xfrm>
                  <a:off x="5514975" y="4897993"/>
                  <a:ext cx="476250" cy="8268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>
                      <a:gd name="adj" fmla="val 42438"/>
                    </a:avLst>
                  </a:prstTxWarp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kumimoji="0" lang="en-US" altLang="ja-JP" kern="0" dirty="0" smtClean="0">
                      <a:solidFill>
                        <a:prstClr val="black"/>
                      </a:solidFill>
                      <a:latin typeface="Calibri" panose="020F0502020204030204"/>
                      <a:ea typeface="ＭＳ Ｐゴシック"/>
                    </a:rPr>
                    <a:t>NEWS</a:t>
                  </a:r>
                </a:p>
              </p:txBody>
            </p:sp>
            <p:sp>
              <p:nvSpPr>
                <p:cNvPr id="541" name="円/楕円 540"/>
                <p:cNvSpPr/>
                <p:nvPr/>
              </p:nvSpPr>
              <p:spPr>
                <a:xfrm>
                  <a:off x="5400675" y="4998242"/>
                  <a:ext cx="440531" cy="130971"/>
                </a:xfrm>
                <a:prstGeom prst="ellipse">
                  <a:avLst/>
                </a:prstGeom>
                <a:solidFill>
                  <a:srgbClr val="5B9BD5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2" name="円/楕円 541"/>
                <p:cNvSpPr/>
                <p:nvPr/>
              </p:nvSpPr>
              <p:spPr>
                <a:xfrm>
                  <a:off x="5434012" y="5018769"/>
                  <a:ext cx="361951" cy="107609"/>
                </a:xfrm>
                <a:prstGeom prst="ellipse">
                  <a:avLst/>
                </a:prstGeom>
                <a:no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3" name="平行四辺形 542"/>
                <p:cNvSpPr/>
                <p:nvPr/>
              </p:nvSpPr>
              <p:spPr>
                <a:xfrm>
                  <a:off x="5434013" y="5018769"/>
                  <a:ext cx="149223" cy="75599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4" name="平行四辺形 543"/>
                <p:cNvSpPr/>
                <p:nvPr/>
              </p:nvSpPr>
              <p:spPr>
                <a:xfrm>
                  <a:off x="5532039" y="5018769"/>
                  <a:ext cx="195262" cy="53293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5" name="平行四辺形 544"/>
                <p:cNvSpPr/>
                <p:nvPr/>
              </p:nvSpPr>
              <p:spPr>
                <a:xfrm>
                  <a:off x="5672139" y="5043700"/>
                  <a:ext cx="100012" cy="50668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32" name="グループ化 531"/>
              <p:cNvGrpSpPr/>
              <p:nvPr/>
            </p:nvGrpSpPr>
            <p:grpSpPr>
              <a:xfrm>
                <a:off x="5065124" y="4299287"/>
                <a:ext cx="665824" cy="956934"/>
                <a:chOff x="5065124" y="4299287"/>
                <a:chExt cx="665824" cy="956934"/>
              </a:xfrm>
            </p:grpSpPr>
            <p:sp>
              <p:nvSpPr>
                <p:cNvPr id="533" name="フリーフォーム 532"/>
                <p:cNvSpPr/>
                <p:nvPr/>
              </p:nvSpPr>
              <p:spPr>
                <a:xfrm>
                  <a:off x="5085900" y="4475996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4" name="フリーフォーム 533"/>
                <p:cNvSpPr/>
                <p:nvPr/>
              </p:nvSpPr>
              <p:spPr>
                <a:xfrm>
                  <a:off x="5065124" y="4497378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35" name="グループ化 534"/>
                <p:cNvGrpSpPr/>
                <p:nvPr/>
              </p:nvGrpSpPr>
              <p:grpSpPr>
                <a:xfrm>
                  <a:off x="5265721" y="4299287"/>
                  <a:ext cx="241697" cy="236813"/>
                  <a:chOff x="5306058" y="3721318"/>
                  <a:chExt cx="241697" cy="217508"/>
                </a:xfrm>
              </p:grpSpPr>
              <p:sp>
                <p:nvSpPr>
                  <p:cNvPr id="536" name="フリーフォーム 535"/>
                  <p:cNvSpPr/>
                  <p:nvPr/>
                </p:nvSpPr>
                <p:spPr>
                  <a:xfrm rot="19800000">
                    <a:off x="5306058" y="3721318"/>
                    <a:ext cx="132372" cy="197652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37" name="フリーフォーム 536"/>
                  <p:cNvSpPr/>
                  <p:nvPr/>
                </p:nvSpPr>
                <p:spPr>
                  <a:xfrm rot="1800000" flipH="1">
                    <a:off x="5415385" y="3721319"/>
                    <a:ext cx="132370" cy="197650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38" name="円/楕円 537"/>
                  <p:cNvSpPr/>
                  <p:nvPr/>
                </p:nvSpPr>
                <p:spPr>
                  <a:xfrm>
                    <a:off x="5391150" y="3870812"/>
                    <a:ext cx="67758" cy="68014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691" name="グループ化 690"/>
            <p:cNvGrpSpPr/>
            <p:nvPr/>
          </p:nvGrpSpPr>
          <p:grpSpPr>
            <a:xfrm>
              <a:off x="7628453" y="5134832"/>
              <a:ext cx="962025" cy="1076669"/>
              <a:chOff x="4105275" y="4266856"/>
              <a:chExt cx="962025" cy="1076669"/>
            </a:xfrm>
          </p:grpSpPr>
          <p:sp>
            <p:nvSpPr>
              <p:cNvPr id="692" name="直方体 691"/>
              <p:cNvSpPr/>
              <p:nvPr/>
            </p:nvSpPr>
            <p:spPr>
              <a:xfrm>
                <a:off x="4105275" y="4967288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3" name="直方体 692"/>
              <p:cNvSpPr/>
              <p:nvPr/>
            </p:nvSpPr>
            <p:spPr>
              <a:xfrm>
                <a:off x="4105275" y="4924425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4" name="直方体 693"/>
              <p:cNvSpPr/>
              <p:nvPr/>
            </p:nvSpPr>
            <p:spPr>
              <a:xfrm>
                <a:off x="4105275" y="4881562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5" name="直方体 694"/>
              <p:cNvSpPr/>
              <p:nvPr/>
            </p:nvSpPr>
            <p:spPr>
              <a:xfrm>
                <a:off x="4105275" y="4829173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6" name="直方体 695"/>
              <p:cNvSpPr/>
              <p:nvPr/>
            </p:nvSpPr>
            <p:spPr>
              <a:xfrm>
                <a:off x="4105275" y="4781551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7" name="直方体 696"/>
              <p:cNvSpPr/>
              <p:nvPr/>
            </p:nvSpPr>
            <p:spPr>
              <a:xfrm>
                <a:off x="4105275" y="4738688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8" name="直方体 697"/>
              <p:cNvSpPr/>
              <p:nvPr/>
            </p:nvSpPr>
            <p:spPr>
              <a:xfrm>
                <a:off x="4105275" y="4695825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9" name="直方体 698"/>
              <p:cNvSpPr/>
              <p:nvPr/>
            </p:nvSpPr>
            <p:spPr>
              <a:xfrm>
                <a:off x="4105275" y="464343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0" name="直方体 699"/>
              <p:cNvSpPr/>
              <p:nvPr/>
            </p:nvSpPr>
            <p:spPr>
              <a:xfrm>
                <a:off x="4105275" y="460057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1" name="直方体 700"/>
              <p:cNvSpPr/>
              <p:nvPr/>
            </p:nvSpPr>
            <p:spPr>
              <a:xfrm>
                <a:off x="4105275" y="4557713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2" name="直方体 701"/>
              <p:cNvSpPr/>
              <p:nvPr/>
            </p:nvSpPr>
            <p:spPr>
              <a:xfrm>
                <a:off x="4105275" y="4514850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3" name="直方体 702"/>
              <p:cNvSpPr/>
              <p:nvPr/>
            </p:nvSpPr>
            <p:spPr>
              <a:xfrm>
                <a:off x="4105275" y="4462461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4" name="直方体 703"/>
              <p:cNvSpPr/>
              <p:nvPr/>
            </p:nvSpPr>
            <p:spPr>
              <a:xfrm>
                <a:off x="4105275" y="4414839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5" name="直方体 704"/>
              <p:cNvSpPr/>
              <p:nvPr/>
            </p:nvSpPr>
            <p:spPr>
              <a:xfrm>
                <a:off x="4105275" y="437197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06" name="グループ化 705"/>
              <p:cNvGrpSpPr/>
              <p:nvPr/>
            </p:nvGrpSpPr>
            <p:grpSpPr>
              <a:xfrm>
                <a:off x="4105275" y="4329113"/>
                <a:ext cx="962025" cy="376237"/>
                <a:chOff x="4105275" y="4329113"/>
                <a:chExt cx="962025" cy="376237"/>
              </a:xfrm>
            </p:grpSpPr>
            <p:sp>
              <p:nvSpPr>
                <p:cNvPr id="714" name="直方体 713"/>
                <p:cNvSpPr/>
                <p:nvPr/>
              </p:nvSpPr>
              <p:spPr>
                <a:xfrm>
                  <a:off x="4105275" y="4329113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5" name="平行四辺形 714"/>
                <p:cNvSpPr/>
                <p:nvPr/>
              </p:nvSpPr>
              <p:spPr>
                <a:xfrm>
                  <a:off x="4344683" y="4360066"/>
                  <a:ext cx="369473" cy="119062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6" name="平行四辺形 715"/>
                <p:cNvSpPr/>
                <p:nvPr/>
              </p:nvSpPr>
              <p:spPr>
                <a:xfrm>
                  <a:off x="4723952" y="4362450"/>
                  <a:ext cx="262385" cy="185737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7" name="平行四辺形 716"/>
                <p:cNvSpPr/>
                <p:nvPr/>
              </p:nvSpPr>
              <p:spPr>
                <a:xfrm>
                  <a:off x="4254196" y="4499087"/>
                  <a:ext cx="469755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8" name="平行四辺形 717"/>
                <p:cNvSpPr/>
                <p:nvPr/>
              </p:nvSpPr>
              <p:spPr>
                <a:xfrm>
                  <a:off x="4170852" y="4588176"/>
                  <a:ext cx="594029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9" name="平行四辺形 718"/>
                <p:cNvSpPr/>
                <p:nvPr/>
              </p:nvSpPr>
              <p:spPr>
                <a:xfrm>
                  <a:off x="4624389" y="4358310"/>
                  <a:ext cx="264318" cy="118443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07" name="グループ化 706"/>
              <p:cNvGrpSpPr/>
              <p:nvPr/>
            </p:nvGrpSpPr>
            <p:grpSpPr>
              <a:xfrm>
                <a:off x="4263128" y="4266856"/>
                <a:ext cx="665824" cy="956934"/>
                <a:chOff x="5065124" y="4299287"/>
                <a:chExt cx="665824" cy="956934"/>
              </a:xfrm>
            </p:grpSpPr>
            <p:sp>
              <p:nvSpPr>
                <p:cNvPr id="708" name="フリーフォーム 707"/>
                <p:cNvSpPr/>
                <p:nvPr/>
              </p:nvSpPr>
              <p:spPr>
                <a:xfrm>
                  <a:off x="5085900" y="4475996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9" name="フリーフォーム 708"/>
                <p:cNvSpPr/>
                <p:nvPr/>
              </p:nvSpPr>
              <p:spPr>
                <a:xfrm>
                  <a:off x="5065124" y="4497378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10" name="グループ化 709"/>
                <p:cNvGrpSpPr/>
                <p:nvPr/>
              </p:nvGrpSpPr>
              <p:grpSpPr>
                <a:xfrm>
                  <a:off x="5265721" y="4299287"/>
                  <a:ext cx="241697" cy="236813"/>
                  <a:chOff x="5306058" y="3721318"/>
                  <a:chExt cx="241697" cy="217508"/>
                </a:xfrm>
              </p:grpSpPr>
              <p:sp>
                <p:nvSpPr>
                  <p:cNvPr id="711" name="フリーフォーム 710"/>
                  <p:cNvSpPr/>
                  <p:nvPr/>
                </p:nvSpPr>
                <p:spPr>
                  <a:xfrm rot="19800000">
                    <a:off x="5306058" y="3721318"/>
                    <a:ext cx="132372" cy="197652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2" name="フリーフォーム 711"/>
                  <p:cNvSpPr/>
                  <p:nvPr/>
                </p:nvSpPr>
                <p:spPr>
                  <a:xfrm rot="1800000" flipH="1">
                    <a:off x="5415385" y="3721319"/>
                    <a:ext cx="132370" cy="197650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3" name="円/楕円 712"/>
                  <p:cNvSpPr/>
                  <p:nvPr/>
                </p:nvSpPr>
                <p:spPr>
                  <a:xfrm>
                    <a:off x="5391150" y="3870812"/>
                    <a:ext cx="67758" cy="68014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720" name="グループ化 719"/>
            <p:cNvGrpSpPr/>
            <p:nvPr/>
          </p:nvGrpSpPr>
          <p:grpSpPr>
            <a:xfrm>
              <a:off x="8464272" y="5167263"/>
              <a:ext cx="900112" cy="1053763"/>
              <a:chOff x="4941094" y="4299287"/>
              <a:chExt cx="900112" cy="1053763"/>
            </a:xfrm>
          </p:grpSpPr>
          <p:grpSp>
            <p:nvGrpSpPr>
              <p:cNvPr id="721" name="グループ化 720"/>
              <p:cNvGrpSpPr/>
              <p:nvPr/>
            </p:nvGrpSpPr>
            <p:grpSpPr>
              <a:xfrm>
                <a:off x="4941094" y="4576763"/>
                <a:ext cx="900112" cy="776287"/>
                <a:chOff x="6098922" y="4576763"/>
                <a:chExt cx="900112" cy="776287"/>
              </a:xfrm>
            </p:grpSpPr>
            <p:sp>
              <p:nvSpPr>
                <p:cNvPr id="753" name="直方体 752"/>
                <p:cNvSpPr/>
                <p:nvPr/>
              </p:nvSpPr>
              <p:spPr>
                <a:xfrm>
                  <a:off x="6098922" y="4976813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54" name="直方体 753"/>
                <p:cNvSpPr/>
                <p:nvPr/>
              </p:nvSpPr>
              <p:spPr>
                <a:xfrm>
                  <a:off x="6098922" y="4876800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55" name="直方体 754"/>
                <p:cNvSpPr/>
                <p:nvPr/>
              </p:nvSpPr>
              <p:spPr>
                <a:xfrm>
                  <a:off x="6098922" y="4776788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FFC000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56" name="直方体 755"/>
                <p:cNvSpPr/>
                <p:nvPr/>
              </p:nvSpPr>
              <p:spPr>
                <a:xfrm>
                  <a:off x="6098922" y="4676776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57" name="直方体 756"/>
                <p:cNvSpPr/>
                <p:nvPr/>
              </p:nvSpPr>
              <p:spPr>
                <a:xfrm>
                  <a:off x="6098922" y="4576763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22" name="グループ化 721"/>
              <p:cNvGrpSpPr/>
              <p:nvPr/>
            </p:nvGrpSpPr>
            <p:grpSpPr>
              <a:xfrm>
                <a:off x="4941094" y="4473614"/>
                <a:ext cx="900112" cy="376237"/>
                <a:chOff x="5229225" y="5398294"/>
                <a:chExt cx="900112" cy="376237"/>
              </a:xfrm>
            </p:grpSpPr>
            <p:sp>
              <p:nvSpPr>
                <p:cNvPr id="738" name="直方体 737"/>
                <p:cNvSpPr/>
                <p:nvPr/>
              </p:nvSpPr>
              <p:spPr>
                <a:xfrm>
                  <a:off x="5229225" y="5398294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5B9BD5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39" name="グループ化 738"/>
                <p:cNvGrpSpPr/>
                <p:nvPr/>
              </p:nvGrpSpPr>
              <p:grpSpPr>
                <a:xfrm>
                  <a:off x="5334304" y="5424488"/>
                  <a:ext cx="692640" cy="245515"/>
                  <a:chOff x="5402866" y="5429250"/>
                  <a:chExt cx="675670" cy="240753"/>
                </a:xfrm>
                <a:solidFill>
                  <a:srgbClr val="5B9BD5">
                    <a:lumMod val="75000"/>
                  </a:srgbClr>
                </a:solidFill>
              </p:grpSpPr>
              <p:sp>
                <p:nvSpPr>
                  <p:cNvPr id="747" name="平行四辺形 746"/>
                  <p:cNvSpPr/>
                  <p:nvPr/>
                </p:nvSpPr>
                <p:spPr>
                  <a:xfrm>
                    <a:off x="540286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8" name="平行四辺形 747"/>
                  <p:cNvSpPr/>
                  <p:nvPr/>
                </p:nvSpPr>
                <p:spPr>
                  <a:xfrm>
                    <a:off x="5483391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9" name="平行四辺形 748"/>
                  <p:cNvSpPr/>
                  <p:nvPr/>
                </p:nvSpPr>
                <p:spPr>
                  <a:xfrm>
                    <a:off x="556391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0" name="平行四辺形 749"/>
                  <p:cNvSpPr/>
                  <p:nvPr/>
                </p:nvSpPr>
                <p:spPr>
                  <a:xfrm>
                    <a:off x="5644441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1" name="平行四辺形 750"/>
                  <p:cNvSpPr/>
                  <p:nvPr/>
                </p:nvSpPr>
                <p:spPr>
                  <a:xfrm>
                    <a:off x="572496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2" name="平行四辺形 751"/>
                  <p:cNvSpPr/>
                  <p:nvPr/>
                </p:nvSpPr>
                <p:spPr>
                  <a:xfrm>
                    <a:off x="5805489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40" name="テキスト ボックス 739"/>
                <p:cNvSpPr txBox="1"/>
                <p:nvPr/>
              </p:nvSpPr>
              <p:spPr>
                <a:xfrm>
                  <a:off x="5514975" y="5424488"/>
                  <a:ext cx="524432" cy="49515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>
                      <a:gd name="adj" fmla="val 40428"/>
                    </a:avLst>
                  </a:prstTxWarp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kumimoji="0" lang="en-US" altLang="ja-JP" kern="0" dirty="0" smtClean="0">
                      <a:solidFill>
                        <a:srgbClr val="4472C4">
                          <a:lumMod val="50000"/>
                        </a:srgbClr>
                      </a:solidFill>
                      <a:latin typeface="Calibri" panose="020F0502020204030204"/>
                      <a:ea typeface="ＭＳ Ｐゴシック"/>
                    </a:rPr>
                    <a:t>Fashion</a:t>
                  </a:r>
                  <a:endParaRPr kumimoji="0" lang="ja-JP" altLang="en-US" kern="0" dirty="0" smtClean="0">
                    <a:solidFill>
                      <a:srgbClr val="4472C4">
                        <a:lumMod val="50000"/>
                      </a:srgbClr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1" name="円/楕円 152"/>
                <p:cNvSpPr/>
                <p:nvPr/>
              </p:nvSpPr>
              <p:spPr>
                <a:xfrm>
                  <a:off x="5481465" y="5503558"/>
                  <a:ext cx="194304" cy="139932"/>
                </a:xfrm>
                <a:custGeom>
                  <a:avLst/>
                  <a:gdLst>
                    <a:gd name="connsiteX0" fmla="*/ 0 w 178147"/>
                    <a:gd name="connsiteY0" fmla="*/ 60949 h 121898"/>
                    <a:gd name="connsiteX1" fmla="*/ 89074 w 178147"/>
                    <a:gd name="connsiteY1" fmla="*/ 0 h 121898"/>
                    <a:gd name="connsiteX2" fmla="*/ 178148 w 178147"/>
                    <a:gd name="connsiteY2" fmla="*/ 60949 h 121898"/>
                    <a:gd name="connsiteX3" fmla="*/ 89074 w 178147"/>
                    <a:gd name="connsiteY3" fmla="*/ 121898 h 121898"/>
                    <a:gd name="connsiteX4" fmla="*/ 0 w 178147"/>
                    <a:gd name="connsiteY4" fmla="*/ 60949 h 121898"/>
                    <a:gd name="connsiteX0" fmla="*/ 28297 w 206445"/>
                    <a:gd name="connsiteY0" fmla="*/ 60949 h 162379"/>
                    <a:gd name="connsiteX1" fmla="*/ 117371 w 206445"/>
                    <a:gd name="connsiteY1" fmla="*/ 0 h 162379"/>
                    <a:gd name="connsiteX2" fmla="*/ 206445 w 206445"/>
                    <a:gd name="connsiteY2" fmla="*/ 60949 h 162379"/>
                    <a:gd name="connsiteX3" fmla="*/ 24503 w 206445"/>
                    <a:gd name="connsiteY3" fmla="*/ 162379 h 162379"/>
                    <a:gd name="connsiteX4" fmla="*/ 28297 w 206445"/>
                    <a:gd name="connsiteY4" fmla="*/ 60949 h 162379"/>
                    <a:gd name="connsiteX0" fmla="*/ 30005 w 208153"/>
                    <a:gd name="connsiteY0" fmla="*/ 63330 h 164760"/>
                    <a:gd name="connsiteX1" fmla="*/ 157179 w 208153"/>
                    <a:gd name="connsiteY1" fmla="*/ 0 h 164760"/>
                    <a:gd name="connsiteX2" fmla="*/ 208153 w 208153"/>
                    <a:gd name="connsiteY2" fmla="*/ 63330 h 164760"/>
                    <a:gd name="connsiteX3" fmla="*/ 26211 w 208153"/>
                    <a:gd name="connsiteY3" fmla="*/ 164760 h 164760"/>
                    <a:gd name="connsiteX4" fmla="*/ 30005 w 208153"/>
                    <a:gd name="connsiteY4" fmla="*/ 63330 h 164760"/>
                    <a:gd name="connsiteX0" fmla="*/ 30005 w 213331"/>
                    <a:gd name="connsiteY0" fmla="*/ 63330 h 164760"/>
                    <a:gd name="connsiteX1" fmla="*/ 157179 w 213331"/>
                    <a:gd name="connsiteY1" fmla="*/ 0 h 164760"/>
                    <a:gd name="connsiteX2" fmla="*/ 208153 w 213331"/>
                    <a:gd name="connsiteY2" fmla="*/ 63330 h 164760"/>
                    <a:gd name="connsiteX3" fmla="*/ 26211 w 213331"/>
                    <a:gd name="connsiteY3" fmla="*/ 164760 h 164760"/>
                    <a:gd name="connsiteX4" fmla="*/ 30005 w 213331"/>
                    <a:gd name="connsiteY4" fmla="*/ 63330 h 164760"/>
                    <a:gd name="connsiteX0" fmla="*/ 30005 w 210103"/>
                    <a:gd name="connsiteY0" fmla="*/ 64621 h 166051"/>
                    <a:gd name="connsiteX1" fmla="*/ 157179 w 210103"/>
                    <a:gd name="connsiteY1" fmla="*/ 1291 h 166051"/>
                    <a:gd name="connsiteX2" fmla="*/ 208153 w 210103"/>
                    <a:gd name="connsiteY2" fmla="*/ 64621 h 166051"/>
                    <a:gd name="connsiteX3" fmla="*/ 26211 w 210103"/>
                    <a:gd name="connsiteY3" fmla="*/ 166051 h 166051"/>
                    <a:gd name="connsiteX4" fmla="*/ 30005 w 210103"/>
                    <a:gd name="connsiteY4" fmla="*/ 64621 h 166051"/>
                    <a:gd name="connsiteX0" fmla="*/ 16502 w 196600"/>
                    <a:gd name="connsiteY0" fmla="*/ 64552 h 146932"/>
                    <a:gd name="connsiteX1" fmla="*/ 143676 w 196600"/>
                    <a:gd name="connsiteY1" fmla="*/ 1222 h 146932"/>
                    <a:gd name="connsiteX2" fmla="*/ 194650 w 196600"/>
                    <a:gd name="connsiteY2" fmla="*/ 64552 h 146932"/>
                    <a:gd name="connsiteX3" fmla="*/ 34140 w 196600"/>
                    <a:gd name="connsiteY3" fmla="*/ 146932 h 146932"/>
                    <a:gd name="connsiteX4" fmla="*/ 16502 w 196600"/>
                    <a:gd name="connsiteY4" fmla="*/ 64552 h 146932"/>
                    <a:gd name="connsiteX0" fmla="*/ 15891 w 194304"/>
                    <a:gd name="connsiteY0" fmla="*/ 57552 h 139932"/>
                    <a:gd name="connsiteX1" fmla="*/ 133540 w 194304"/>
                    <a:gd name="connsiteY1" fmla="*/ 1366 h 139932"/>
                    <a:gd name="connsiteX2" fmla="*/ 194039 w 194304"/>
                    <a:gd name="connsiteY2" fmla="*/ 57552 h 139932"/>
                    <a:gd name="connsiteX3" fmla="*/ 33529 w 194304"/>
                    <a:gd name="connsiteY3" fmla="*/ 139932 h 139932"/>
                    <a:gd name="connsiteX4" fmla="*/ 15891 w 194304"/>
                    <a:gd name="connsiteY4" fmla="*/ 57552 h 1399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4304" h="139932">
                      <a:moveTo>
                        <a:pt x="15891" y="57552"/>
                      </a:moveTo>
                      <a:cubicBezTo>
                        <a:pt x="32560" y="34458"/>
                        <a:pt x="65296" y="-8159"/>
                        <a:pt x="133540" y="1366"/>
                      </a:cubicBezTo>
                      <a:cubicBezTo>
                        <a:pt x="201784" y="10891"/>
                        <a:pt x="194039" y="23891"/>
                        <a:pt x="194039" y="57552"/>
                      </a:cubicBezTo>
                      <a:cubicBezTo>
                        <a:pt x="194039" y="91213"/>
                        <a:pt x="82723" y="139932"/>
                        <a:pt x="33529" y="139932"/>
                      </a:cubicBezTo>
                      <a:cubicBezTo>
                        <a:pt x="-15665" y="139932"/>
                        <a:pt x="-778" y="80646"/>
                        <a:pt x="15891" y="57552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2" name="二等辺三角形 741"/>
                <p:cNvSpPr/>
                <p:nvPr/>
              </p:nvSpPr>
              <p:spPr>
                <a:xfrm>
                  <a:off x="5357813" y="5540066"/>
                  <a:ext cx="256396" cy="129938"/>
                </a:xfrm>
                <a:prstGeom prst="triangle">
                  <a:avLst>
                    <a:gd name="adj" fmla="val 95473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3" name="円/楕円 742"/>
                <p:cNvSpPr/>
                <p:nvPr/>
              </p:nvSpPr>
              <p:spPr>
                <a:xfrm>
                  <a:off x="5515037" y="5516289"/>
                  <a:ext cx="147934" cy="6191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4" name="円/楕円 152"/>
                <p:cNvSpPr/>
                <p:nvPr/>
              </p:nvSpPr>
              <p:spPr>
                <a:xfrm>
                  <a:off x="5692106" y="5504385"/>
                  <a:ext cx="173683" cy="110807"/>
                </a:xfrm>
                <a:custGeom>
                  <a:avLst/>
                  <a:gdLst>
                    <a:gd name="connsiteX0" fmla="*/ 0 w 178147"/>
                    <a:gd name="connsiteY0" fmla="*/ 60949 h 121898"/>
                    <a:gd name="connsiteX1" fmla="*/ 89074 w 178147"/>
                    <a:gd name="connsiteY1" fmla="*/ 0 h 121898"/>
                    <a:gd name="connsiteX2" fmla="*/ 178148 w 178147"/>
                    <a:gd name="connsiteY2" fmla="*/ 60949 h 121898"/>
                    <a:gd name="connsiteX3" fmla="*/ 89074 w 178147"/>
                    <a:gd name="connsiteY3" fmla="*/ 121898 h 121898"/>
                    <a:gd name="connsiteX4" fmla="*/ 0 w 178147"/>
                    <a:gd name="connsiteY4" fmla="*/ 60949 h 121898"/>
                    <a:gd name="connsiteX0" fmla="*/ 28297 w 206445"/>
                    <a:gd name="connsiteY0" fmla="*/ 60949 h 162379"/>
                    <a:gd name="connsiteX1" fmla="*/ 117371 w 206445"/>
                    <a:gd name="connsiteY1" fmla="*/ 0 h 162379"/>
                    <a:gd name="connsiteX2" fmla="*/ 206445 w 206445"/>
                    <a:gd name="connsiteY2" fmla="*/ 60949 h 162379"/>
                    <a:gd name="connsiteX3" fmla="*/ 24503 w 206445"/>
                    <a:gd name="connsiteY3" fmla="*/ 162379 h 162379"/>
                    <a:gd name="connsiteX4" fmla="*/ 28297 w 206445"/>
                    <a:gd name="connsiteY4" fmla="*/ 60949 h 162379"/>
                    <a:gd name="connsiteX0" fmla="*/ 30005 w 208153"/>
                    <a:gd name="connsiteY0" fmla="*/ 63330 h 164760"/>
                    <a:gd name="connsiteX1" fmla="*/ 157179 w 208153"/>
                    <a:gd name="connsiteY1" fmla="*/ 0 h 164760"/>
                    <a:gd name="connsiteX2" fmla="*/ 208153 w 208153"/>
                    <a:gd name="connsiteY2" fmla="*/ 63330 h 164760"/>
                    <a:gd name="connsiteX3" fmla="*/ 26211 w 208153"/>
                    <a:gd name="connsiteY3" fmla="*/ 164760 h 164760"/>
                    <a:gd name="connsiteX4" fmla="*/ 30005 w 208153"/>
                    <a:gd name="connsiteY4" fmla="*/ 63330 h 164760"/>
                    <a:gd name="connsiteX0" fmla="*/ 30005 w 213331"/>
                    <a:gd name="connsiteY0" fmla="*/ 63330 h 164760"/>
                    <a:gd name="connsiteX1" fmla="*/ 157179 w 213331"/>
                    <a:gd name="connsiteY1" fmla="*/ 0 h 164760"/>
                    <a:gd name="connsiteX2" fmla="*/ 208153 w 213331"/>
                    <a:gd name="connsiteY2" fmla="*/ 63330 h 164760"/>
                    <a:gd name="connsiteX3" fmla="*/ 26211 w 213331"/>
                    <a:gd name="connsiteY3" fmla="*/ 164760 h 164760"/>
                    <a:gd name="connsiteX4" fmla="*/ 30005 w 213331"/>
                    <a:gd name="connsiteY4" fmla="*/ 63330 h 164760"/>
                    <a:gd name="connsiteX0" fmla="*/ 30005 w 210103"/>
                    <a:gd name="connsiteY0" fmla="*/ 64621 h 166051"/>
                    <a:gd name="connsiteX1" fmla="*/ 157179 w 210103"/>
                    <a:gd name="connsiteY1" fmla="*/ 1291 h 166051"/>
                    <a:gd name="connsiteX2" fmla="*/ 208153 w 210103"/>
                    <a:gd name="connsiteY2" fmla="*/ 64621 h 166051"/>
                    <a:gd name="connsiteX3" fmla="*/ 26211 w 210103"/>
                    <a:gd name="connsiteY3" fmla="*/ 166051 h 166051"/>
                    <a:gd name="connsiteX4" fmla="*/ 30005 w 210103"/>
                    <a:gd name="connsiteY4" fmla="*/ 64621 h 166051"/>
                    <a:gd name="connsiteX0" fmla="*/ 16502 w 196600"/>
                    <a:gd name="connsiteY0" fmla="*/ 64552 h 146932"/>
                    <a:gd name="connsiteX1" fmla="*/ 143676 w 196600"/>
                    <a:gd name="connsiteY1" fmla="*/ 1222 h 146932"/>
                    <a:gd name="connsiteX2" fmla="*/ 194650 w 196600"/>
                    <a:gd name="connsiteY2" fmla="*/ 64552 h 146932"/>
                    <a:gd name="connsiteX3" fmla="*/ 34140 w 196600"/>
                    <a:gd name="connsiteY3" fmla="*/ 146932 h 146932"/>
                    <a:gd name="connsiteX4" fmla="*/ 16502 w 196600"/>
                    <a:gd name="connsiteY4" fmla="*/ 64552 h 146932"/>
                    <a:gd name="connsiteX0" fmla="*/ 15891 w 194304"/>
                    <a:gd name="connsiteY0" fmla="*/ 57552 h 139932"/>
                    <a:gd name="connsiteX1" fmla="*/ 133540 w 194304"/>
                    <a:gd name="connsiteY1" fmla="*/ 1366 h 139932"/>
                    <a:gd name="connsiteX2" fmla="*/ 194039 w 194304"/>
                    <a:gd name="connsiteY2" fmla="*/ 57552 h 139932"/>
                    <a:gd name="connsiteX3" fmla="*/ 33529 w 194304"/>
                    <a:gd name="connsiteY3" fmla="*/ 139932 h 139932"/>
                    <a:gd name="connsiteX4" fmla="*/ 15891 w 194304"/>
                    <a:gd name="connsiteY4" fmla="*/ 57552 h 139932"/>
                    <a:gd name="connsiteX0" fmla="*/ 1309 w 179722"/>
                    <a:gd name="connsiteY0" fmla="*/ 57552 h 139932"/>
                    <a:gd name="connsiteX1" fmla="*/ 118958 w 179722"/>
                    <a:gd name="connsiteY1" fmla="*/ 1366 h 139932"/>
                    <a:gd name="connsiteX2" fmla="*/ 179457 w 179722"/>
                    <a:gd name="connsiteY2" fmla="*/ 57552 h 139932"/>
                    <a:gd name="connsiteX3" fmla="*/ 71335 w 179722"/>
                    <a:gd name="connsiteY3" fmla="*/ 139932 h 139932"/>
                    <a:gd name="connsiteX4" fmla="*/ 1309 w 179722"/>
                    <a:gd name="connsiteY4" fmla="*/ 57552 h 139932"/>
                    <a:gd name="connsiteX0" fmla="*/ 863 w 176629"/>
                    <a:gd name="connsiteY0" fmla="*/ 56346 h 138892"/>
                    <a:gd name="connsiteX1" fmla="*/ 118512 w 176629"/>
                    <a:gd name="connsiteY1" fmla="*/ 160 h 138892"/>
                    <a:gd name="connsiteX2" fmla="*/ 176629 w 176629"/>
                    <a:gd name="connsiteY2" fmla="*/ 73498 h 138892"/>
                    <a:gd name="connsiteX3" fmla="*/ 70889 w 176629"/>
                    <a:gd name="connsiteY3" fmla="*/ 138726 h 138892"/>
                    <a:gd name="connsiteX4" fmla="*/ 863 w 176629"/>
                    <a:gd name="connsiteY4" fmla="*/ 56346 h 138892"/>
                    <a:gd name="connsiteX0" fmla="*/ 863 w 182641"/>
                    <a:gd name="connsiteY0" fmla="*/ 56346 h 138892"/>
                    <a:gd name="connsiteX1" fmla="*/ 118512 w 182641"/>
                    <a:gd name="connsiteY1" fmla="*/ 160 h 138892"/>
                    <a:gd name="connsiteX2" fmla="*/ 176629 w 182641"/>
                    <a:gd name="connsiteY2" fmla="*/ 73498 h 138892"/>
                    <a:gd name="connsiteX3" fmla="*/ 70889 w 182641"/>
                    <a:gd name="connsiteY3" fmla="*/ 138726 h 138892"/>
                    <a:gd name="connsiteX4" fmla="*/ 863 w 182641"/>
                    <a:gd name="connsiteY4" fmla="*/ 56346 h 138892"/>
                    <a:gd name="connsiteX0" fmla="*/ 863 w 182641"/>
                    <a:gd name="connsiteY0" fmla="*/ 56346 h 139895"/>
                    <a:gd name="connsiteX1" fmla="*/ 118512 w 182641"/>
                    <a:gd name="connsiteY1" fmla="*/ 160 h 139895"/>
                    <a:gd name="connsiteX2" fmla="*/ 176629 w 182641"/>
                    <a:gd name="connsiteY2" fmla="*/ 73498 h 139895"/>
                    <a:gd name="connsiteX3" fmla="*/ 70889 w 182641"/>
                    <a:gd name="connsiteY3" fmla="*/ 138726 h 139895"/>
                    <a:gd name="connsiteX4" fmla="*/ 863 w 182641"/>
                    <a:gd name="connsiteY4" fmla="*/ 56346 h 139895"/>
                    <a:gd name="connsiteX0" fmla="*/ 2471 w 184249"/>
                    <a:gd name="connsiteY0" fmla="*/ 56362 h 159615"/>
                    <a:gd name="connsiteX1" fmla="*/ 120120 w 184249"/>
                    <a:gd name="connsiteY1" fmla="*/ 176 h 159615"/>
                    <a:gd name="connsiteX2" fmla="*/ 178237 w 184249"/>
                    <a:gd name="connsiteY2" fmla="*/ 73514 h 159615"/>
                    <a:gd name="connsiteX3" fmla="*/ 51066 w 184249"/>
                    <a:gd name="connsiteY3" fmla="*/ 159323 h 159615"/>
                    <a:gd name="connsiteX4" fmla="*/ 2471 w 184249"/>
                    <a:gd name="connsiteY4" fmla="*/ 56362 h 159615"/>
                    <a:gd name="connsiteX0" fmla="*/ 3437 w 170751"/>
                    <a:gd name="connsiteY0" fmla="*/ 56362 h 159616"/>
                    <a:gd name="connsiteX1" fmla="*/ 106799 w 170751"/>
                    <a:gd name="connsiteY1" fmla="*/ 176 h 159616"/>
                    <a:gd name="connsiteX2" fmla="*/ 164916 w 170751"/>
                    <a:gd name="connsiteY2" fmla="*/ 73514 h 159616"/>
                    <a:gd name="connsiteX3" fmla="*/ 37745 w 170751"/>
                    <a:gd name="connsiteY3" fmla="*/ 159323 h 159616"/>
                    <a:gd name="connsiteX4" fmla="*/ 3437 w 170751"/>
                    <a:gd name="connsiteY4" fmla="*/ 56362 h 159616"/>
                    <a:gd name="connsiteX0" fmla="*/ 3437 w 173683"/>
                    <a:gd name="connsiteY0" fmla="*/ 56362 h 159616"/>
                    <a:gd name="connsiteX1" fmla="*/ 106799 w 173683"/>
                    <a:gd name="connsiteY1" fmla="*/ 176 h 159616"/>
                    <a:gd name="connsiteX2" fmla="*/ 164916 w 173683"/>
                    <a:gd name="connsiteY2" fmla="*/ 73514 h 159616"/>
                    <a:gd name="connsiteX3" fmla="*/ 37745 w 173683"/>
                    <a:gd name="connsiteY3" fmla="*/ 159323 h 159616"/>
                    <a:gd name="connsiteX4" fmla="*/ 3437 w 173683"/>
                    <a:gd name="connsiteY4" fmla="*/ 56362 h 1596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3683" h="159616">
                      <a:moveTo>
                        <a:pt x="3437" y="56362"/>
                      </a:moveTo>
                      <a:cubicBezTo>
                        <a:pt x="14946" y="29838"/>
                        <a:pt x="51311" y="-2684"/>
                        <a:pt x="106799" y="176"/>
                      </a:cubicBezTo>
                      <a:cubicBezTo>
                        <a:pt x="162287" y="3036"/>
                        <a:pt x="188728" y="29562"/>
                        <a:pt x="164916" y="73514"/>
                      </a:cubicBezTo>
                      <a:cubicBezTo>
                        <a:pt x="124435" y="144908"/>
                        <a:pt x="64658" y="162182"/>
                        <a:pt x="37745" y="159323"/>
                      </a:cubicBezTo>
                      <a:cubicBezTo>
                        <a:pt x="10832" y="156464"/>
                        <a:pt x="-8072" y="82886"/>
                        <a:pt x="3437" y="56362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5" name="二等辺三角形 744"/>
                <p:cNvSpPr/>
                <p:nvPr/>
              </p:nvSpPr>
              <p:spPr>
                <a:xfrm>
                  <a:off x="5536291" y="5540066"/>
                  <a:ext cx="256396" cy="129938"/>
                </a:xfrm>
                <a:prstGeom prst="triangle">
                  <a:avLst>
                    <a:gd name="adj" fmla="val 95473"/>
                  </a:avLst>
                </a:prstGeom>
                <a:solidFill>
                  <a:srgbClr val="5B9BD5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6" name="円/楕円 745"/>
                <p:cNvSpPr/>
                <p:nvPr/>
              </p:nvSpPr>
              <p:spPr>
                <a:xfrm>
                  <a:off x="5704245" y="5509110"/>
                  <a:ext cx="147934" cy="6191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23" name="グループ化 722"/>
              <p:cNvGrpSpPr/>
              <p:nvPr/>
            </p:nvGrpSpPr>
            <p:grpSpPr>
              <a:xfrm>
                <a:off x="4941094" y="4366723"/>
                <a:ext cx="900112" cy="376237"/>
                <a:chOff x="5229225" y="4864896"/>
                <a:chExt cx="900112" cy="376237"/>
              </a:xfrm>
            </p:grpSpPr>
            <p:sp>
              <p:nvSpPr>
                <p:cNvPr id="731" name="直方体 730"/>
                <p:cNvSpPr/>
                <p:nvPr/>
              </p:nvSpPr>
              <p:spPr>
                <a:xfrm>
                  <a:off x="5229225" y="4864896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32" name="テキスト ボックス 731"/>
                <p:cNvSpPr txBox="1"/>
                <p:nvPr/>
              </p:nvSpPr>
              <p:spPr>
                <a:xfrm>
                  <a:off x="5514975" y="4897993"/>
                  <a:ext cx="476250" cy="8268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>
                      <a:gd name="adj" fmla="val 42438"/>
                    </a:avLst>
                  </a:prstTxWarp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kumimoji="0" lang="en-US" altLang="ja-JP" kern="0" dirty="0" smtClean="0">
                      <a:solidFill>
                        <a:prstClr val="black"/>
                      </a:solidFill>
                      <a:latin typeface="Calibri" panose="020F0502020204030204"/>
                      <a:ea typeface="ＭＳ Ｐゴシック"/>
                    </a:rPr>
                    <a:t>NEWS</a:t>
                  </a:r>
                </a:p>
              </p:txBody>
            </p:sp>
            <p:sp>
              <p:nvSpPr>
                <p:cNvPr id="733" name="円/楕円 732"/>
                <p:cNvSpPr/>
                <p:nvPr/>
              </p:nvSpPr>
              <p:spPr>
                <a:xfrm>
                  <a:off x="5400675" y="4998242"/>
                  <a:ext cx="440531" cy="130971"/>
                </a:xfrm>
                <a:prstGeom prst="ellipse">
                  <a:avLst/>
                </a:prstGeom>
                <a:solidFill>
                  <a:srgbClr val="5B9BD5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34" name="円/楕円 733"/>
                <p:cNvSpPr/>
                <p:nvPr/>
              </p:nvSpPr>
              <p:spPr>
                <a:xfrm>
                  <a:off x="5434012" y="5018769"/>
                  <a:ext cx="361951" cy="107609"/>
                </a:xfrm>
                <a:prstGeom prst="ellipse">
                  <a:avLst/>
                </a:prstGeom>
                <a:no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35" name="平行四辺形 734"/>
                <p:cNvSpPr/>
                <p:nvPr/>
              </p:nvSpPr>
              <p:spPr>
                <a:xfrm>
                  <a:off x="5434013" y="5018769"/>
                  <a:ext cx="149223" cy="75599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36" name="平行四辺形 735"/>
                <p:cNvSpPr/>
                <p:nvPr/>
              </p:nvSpPr>
              <p:spPr>
                <a:xfrm>
                  <a:off x="5532039" y="5018769"/>
                  <a:ext cx="195262" cy="53293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37" name="平行四辺形 736"/>
                <p:cNvSpPr/>
                <p:nvPr/>
              </p:nvSpPr>
              <p:spPr>
                <a:xfrm>
                  <a:off x="5672139" y="5043700"/>
                  <a:ext cx="100012" cy="50668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24" name="グループ化 723"/>
              <p:cNvGrpSpPr/>
              <p:nvPr/>
            </p:nvGrpSpPr>
            <p:grpSpPr>
              <a:xfrm>
                <a:off x="5065124" y="4299287"/>
                <a:ext cx="665824" cy="956934"/>
                <a:chOff x="5065124" y="4299287"/>
                <a:chExt cx="665824" cy="956934"/>
              </a:xfrm>
            </p:grpSpPr>
            <p:sp>
              <p:nvSpPr>
                <p:cNvPr id="725" name="フリーフォーム 724"/>
                <p:cNvSpPr/>
                <p:nvPr/>
              </p:nvSpPr>
              <p:spPr>
                <a:xfrm>
                  <a:off x="5085900" y="4475996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26" name="フリーフォーム 725"/>
                <p:cNvSpPr/>
                <p:nvPr/>
              </p:nvSpPr>
              <p:spPr>
                <a:xfrm>
                  <a:off x="5065124" y="4497378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27" name="グループ化 726"/>
                <p:cNvGrpSpPr/>
                <p:nvPr/>
              </p:nvGrpSpPr>
              <p:grpSpPr>
                <a:xfrm>
                  <a:off x="5265721" y="4299287"/>
                  <a:ext cx="241697" cy="236813"/>
                  <a:chOff x="5306058" y="3721318"/>
                  <a:chExt cx="241697" cy="217508"/>
                </a:xfrm>
              </p:grpSpPr>
              <p:sp>
                <p:nvSpPr>
                  <p:cNvPr id="728" name="フリーフォーム 727"/>
                  <p:cNvSpPr/>
                  <p:nvPr/>
                </p:nvSpPr>
                <p:spPr>
                  <a:xfrm rot="19800000">
                    <a:off x="5306058" y="3721318"/>
                    <a:ext cx="132372" cy="197652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9" name="フリーフォーム 728"/>
                  <p:cNvSpPr/>
                  <p:nvPr/>
                </p:nvSpPr>
                <p:spPr>
                  <a:xfrm rot="1800000" flipH="1">
                    <a:off x="5415385" y="3721319"/>
                    <a:ext cx="132370" cy="197650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0" name="円/楕円 729"/>
                  <p:cNvSpPr/>
                  <p:nvPr/>
                </p:nvSpPr>
                <p:spPr>
                  <a:xfrm>
                    <a:off x="5391150" y="3870812"/>
                    <a:ext cx="67758" cy="68014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</p:grpSp>
      <p:grpSp>
        <p:nvGrpSpPr>
          <p:cNvPr id="758" name="グループ化 757"/>
          <p:cNvGrpSpPr/>
          <p:nvPr/>
        </p:nvGrpSpPr>
        <p:grpSpPr>
          <a:xfrm>
            <a:off x="7916655" y="804344"/>
            <a:ext cx="1418138" cy="1587137"/>
            <a:chOff x="4105275" y="4266856"/>
            <a:chExt cx="962025" cy="1076669"/>
          </a:xfrm>
        </p:grpSpPr>
        <p:sp>
          <p:nvSpPr>
            <p:cNvPr id="759" name="直方体 758"/>
            <p:cNvSpPr/>
            <p:nvPr/>
          </p:nvSpPr>
          <p:spPr>
            <a:xfrm>
              <a:off x="4105275" y="4967288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0" name="直方体 759"/>
            <p:cNvSpPr/>
            <p:nvPr/>
          </p:nvSpPr>
          <p:spPr>
            <a:xfrm>
              <a:off x="4105275" y="4924425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1" name="直方体 760"/>
            <p:cNvSpPr/>
            <p:nvPr/>
          </p:nvSpPr>
          <p:spPr>
            <a:xfrm>
              <a:off x="4105275" y="4881562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2" name="直方体 761"/>
            <p:cNvSpPr/>
            <p:nvPr/>
          </p:nvSpPr>
          <p:spPr>
            <a:xfrm>
              <a:off x="4105275" y="4829173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3" name="直方体 762"/>
            <p:cNvSpPr/>
            <p:nvPr/>
          </p:nvSpPr>
          <p:spPr>
            <a:xfrm>
              <a:off x="4105275" y="4781551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4" name="直方体 763"/>
            <p:cNvSpPr/>
            <p:nvPr/>
          </p:nvSpPr>
          <p:spPr>
            <a:xfrm>
              <a:off x="4105275" y="4738688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5" name="直方体 764"/>
            <p:cNvSpPr/>
            <p:nvPr/>
          </p:nvSpPr>
          <p:spPr>
            <a:xfrm>
              <a:off x="4105275" y="4695825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6" name="直方体 765"/>
            <p:cNvSpPr/>
            <p:nvPr/>
          </p:nvSpPr>
          <p:spPr>
            <a:xfrm>
              <a:off x="4105275" y="4643436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7" name="直方体 766"/>
            <p:cNvSpPr/>
            <p:nvPr/>
          </p:nvSpPr>
          <p:spPr>
            <a:xfrm>
              <a:off x="4105275" y="4600576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8" name="直方体 767"/>
            <p:cNvSpPr/>
            <p:nvPr/>
          </p:nvSpPr>
          <p:spPr>
            <a:xfrm>
              <a:off x="4105275" y="4557713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9" name="直方体 768"/>
            <p:cNvSpPr/>
            <p:nvPr/>
          </p:nvSpPr>
          <p:spPr>
            <a:xfrm>
              <a:off x="4105275" y="4514850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0" name="直方体 769"/>
            <p:cNvSpPr/>
            <p:nvPr/>
          </p:nvSpPr>
          <p:spPr>
            <a:xfrm>
              <a:off x="4105275" y="4462461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1" name="直方体 770"/>
            <p:cNvSpPr/>
            <p:nvPr/>
          </p:nvSpPr>
          <p:spPr>
            <a:xfrm>
              <a:off x="4105275" y="4414839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2" name="直方体 771"/>
            <p:cNvSpPr/>
            <p:nvPr/>
          </p:nvSpPr>
          <p:spPr>
            <a:xfrm>
              <a:off x="4105275" y="4371976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773" name="グループ化 772"/>
            <p:cNvGrpSpPr/>
            <p:nvPr/>
          </p:nvGrpSpPr>
          <p:grpSpPr>
            <a:xfrm>
              <a:off x="4105275" y="4329113"/>
              <a:ext cx="962025" cy="376237"/>
              <a:chOff x="4105275" y="4329113"/>
              <a:chExt cx="962025" cy="376237"/>
            </a:xfrm>
          </p:grpSpPr>
          <p:sp>
            <p:nvSpPr>
              <p:cNvPr id="781" name="直方体 780"/>
              <p:cNvSpPr/>
              <p:nvPr/>
            </p:nvSpPr>
            <p:spPr>
              <a:xfrm>
                <a:off x="4105275" y="4329113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2" name="平行四辺形 781"/>
              <p:cNvSpPr/>
              <p:nvPr/>
            </p:nvSpPr>
            <p:spPr>
              <a:xfrm>
                <a:off x="4344683" y="4360066"/>
                <a:ext cx="369473" cy="119062"/>
              </a:xfrm>
              <a:prstGeom prst="parallelogram">
                <a:avLst>
                  <a:gd name="adj" fmla="val 98594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3" name="平行四辺形 782"/>
              <p:cNvSpPr/>
              <p:nvPr/>
            </p:nvSpPr>
            <p:spPr>
              <a:xfrm>
                <a:off x="4723952" y="4362450"/>
                <a:ext cx="262385" cy="185737"/>
              </a:xfrm>
              <a:prstGeom prst="parallelogram">
                <a:avLst>
                  <a:gd name="adj" fmla="val 98594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4" name="平行四辺形 783"/>
              <p:cNvSpPr/>
              <p:nvPr/>
            </p:nvSpPr>
            <p:spPr>
              <a:xfrm>
                <a:off x="4254196" y="4499087"/>
                <a:ext cx="469755" cy="70039"/>
              </a:xfrm>
              <a:prstGeom prst="parallelogram">
                <a:avLst>
                  <a:gd name="adj" fmla="val 98594"/>
                </a:avLst>
              </a:prstGeom>
              <a:pattFill prst="dkUpDiag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5" name="平行四辺形 784"/>
              <p:cNvSpPr/>
              <p:nvPr/>
            </p:nvSpPr>
            <p:spPr>
              <a:xfrm>
                <a:off x="4170852" y="4588176"/>
                <a:ext cx="594029" cy="70039"/>
              </a:xfrm>
              <a:prstGeom prst="parallelogram">
                <a:avLst>
                  <a:gd name="adj" fmla="val 98594"/>
                </a:avLst>
              </a:prstGeom>
              <a:pattFill prst="dkUpDiag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6" name="平行四辺形 785"/>
              <p:cNvSpPr/>
              <p:nvPr/>
            </p:nvSpPr>
            <p:spPr>
              <a:xfrm>
                <a:off x="4624389" y="4358310"/>
                <a:ext cx="264318" cy="118443"/>
              </a:xfrm>
              <a:prstGeom prst="parallelogram">
                <a:avLst>
                  <a:gd name="adj" fmla="val 98594"/>
                </a:avLst>
              </a:prstGeom>
              <a:pattFill prst="dkUpDiag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74" name="グループ化 773"/>
            <p:cNvGrpSpPr/>
            <p:nvPr/>
          </p:nvGrpSpPr>
          <p:grpSpPr>
            <a:xfrm>
              <a:off x="4263128" y="4266856"/>
              <a:ext cx="665824" cy="956934"/>
              <a:chOff x="5065124" y="4299287"/>
              <a:chExt cx="665824" cy="956934"/>
            </a:xfrm>
          </p:grpSpPr>
          <p:sp>
            <p:nvSpPr>
              <p:cNvPr id="775" name="フリーフォーム 774"/>
              <p:cNvSpPr/>
              <p:nvPr/>
            </p:nvSpPr>
            <p:spPr>
              <a:xfrm>
                <a:off x="5085900" y="4475996"/>
                <a:ext cx="645048" cy="758843"/>
              </a:xfrm>
              <a:custGeom>
                <a:avLst/>
                <a:gdLst>
                  <a:gd name="connsiteX0" fmla="*/ 0 w 645048"/>
                  <a:gd name="connsiteY0" fmla="*/ 16674 h 758843"/>
                  <a:gd name="connsiteX1" fmla="*/ 0 w 645048"/>
                  <a:gd name="connsiteY1" fmla="*/ 16675 h 758843"/>
                  <a:gd name="connsiteX2" fmla="*/ 0 w 645048"/>
                  <a:gd name="connsiteY2" fmla="*/ 16675 h 758843"/>
                  <a:gd name="connsiteX3" fmla="*/ 16675 w 645048"/>
                  <a:gd name="connsiteY3" fmla="*/ 0 h 758843"/>
                  <a:gd name="connsiteX4" fmla="*/ 621952 w 645048"/>
                  <a:gd name="connsiteY4" fmla="*/ 0 h 758843"/>
                  <a:gd name="connsiteX5" fmla="*/ 627993 w 645048"/>
                  <a:gd name="connsiteY5" fmla="*/ 2502 h 758843"/>
                  <a:gd name="connsiteX6" fmla="*/ 629661 w 645048"/>
                  <a:gd name="connsiteY6" fmla="*/ 1811 h 758843"/>
                  <a:gd name="connsiteX7" fmla="*/ 645048 w 645048"/>
                  <a:gd name="connsiteY7" fmla="*/ 17198 h 758843"/>
                  <a:gd name="connsiteX8" fmla="*/ 645048 w 645048"/>
                  <a:gd name="connsiteY8" fmla="*/ 743456 h 758843"/>
                  <a:gd name="connsiteX9" fmla="*/ 629661 w 645048"/>
                  <a:gd name="connsiteY9" fmla="*/ 758843 h 758843"/>
                  <a:gd name="connsiteX10" fmla="*/ 614274 w 645048"/>
                  <a:gd name="connsiteY10" fmla="*/ 743456 h 758843"/>
                  <a:gd name="connsiteX11" fmla="*/ 614274 w 645048"/>
                  <a:gd name="connsiteY11" fmla="*/ 33350 h 758843"/>
                  <a:gd name="connsiteX12" fmla="*/ 16675 w 645048"/>
                  <a:gd name="connsiteY12" fmla="*/ 33349 h 758843"/>
                  <a:gd name="connsiteX13" fmla="*/ 4884 w 645048"/>
                  <a:gd name="connsiteY13" fmla="*/ 28465 h 758843"/>
                  <a:gd name="connsiteX14" fmla="*/ 0 w 645048"/>
                  <a:gd name="connsiteY14" fmla="*/ 16675 h 758843"/>
                  <a:gd name="connsiteX15" fmla="*/ 4884 w 645048"/>
                  <a:gd name="connsiteY15" fmla="*/ 4884 h 758843"/>
                  <a:gd name="connsiteX16" fmla="*/ 16675 w 645048"/>
                  <a:gd name="connsiteY16" fmla="*/ 0 h 758843"/>
                  <a:gd name="connsiteX0" fmla="*/ 0 w 645048"/>
                  <a:gd name="connsiteY0" fmla="*/ 16674 h 758843"/>
                  <a:gd name="connsiteX1" fmla="*/ 0 w 645048"/>
                  <a:gd name="connsiteY1" fmla="*/ 16675 h 758843"/>
                  <a:gd name="connsiteX2" fmla="*/ 0 w 645048"/>
                  <a:gd name="connsiteY2" fmla="*/ 16675 h 758843"/>
                  <a:gd name="connsiteX3" fmla="*/ 0 w 645048"/>
                  <a:gd name="connsiteY3" fmla="*/ 16674 h 758843"/>
                  <a:gd name="connsiteX4" fmla="*/ 16675 w 645048"/>
                  <a:gd name="connsiteY4" fmla="*/ 0 h 758843"/>
                  <a:gd name="connsiteX5" fmla="*/ 621952 w 645048"/>
                  <a:gd name="connsiteY5" fmla="*/ 0 h 758843"/>
                  <a:gd name="connsiteX6" fmla="*/ 627993 w 645048"/>
                  <a:gd name="connsiteY6" fmla="*/ 2502 h 758843"/>
                  <a:gd name="connsiteX7" fmla="*/ 645048 w 645048"/>
                  <a:gd name="connsiteY7" fmla="*/ 17198 h 758843"/>
                  <a:gd name="connsiteX8" fmla="*/ 645048 w 645048"/>
                  <a:gd name="connsiteY8" fmla="*/ 743456 h 758843"/>
                  <a:gd name="connsiteX9" fmla="*/ 629661 w 645048"/>
                  <a:gd name="connsiteY9" fmla="*/ 758843 h 758843"/>
                  <a:gd name="connsiteX10" fmla="*/ 614274 w 645048"/>
                  <a:gd name="connsiteY10" fmla="*/ 743456 h 758843"/>
                  <a:gd name="connsiteX11" fmla="*/ 614274 w 645048"/>
                  <a:gd name="connsiteY11" fmla="*/ 33350 h 758843"/>
                  <a:gd name="connsiteX12" fmla="*/ 16675 w 645048"/>
                  <a:gd name="connsiteY12" fmla="*/ 33349 h 758843"/>
                  <a:gd name="connsiteX13" fmla="*/ 4884 w 645048"/>
                  <a:gd name="connsiteY13" fmla="*/ 28465 h 758843"/>
                  <a:gd name="connsiteX14" fmla="*/ 0 w 645048"/>
                  <a:gd name="connsiteY14" fmla="*/ 16675 h 758843"/>
                  <a:gd name="connsiteX15" fmla="*/ 4884 w 645048"/>
                  <a:gd name="connsiteY15" fmla="*/ 4884 h 758843"/>
                  <a:gd name="connsiteX16" fmla="*/ 16675 w 645048"/>
                  <a:gd name="connsiteY16" fmla="*/ 0 h 758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45048" h="758843">
                    <a:moveTo>
                      <a:pt x="0" y="16674"/>
                    </a:moveTo>
                    <a:lnTo>
                      <a:pt x="0" y="16675"/>
                    </a:lnTo>
                    <a:lnTo>
                      <a:pt x="0" y="16675"/>
                    </a:lnTo>
                    <a:lnTo>
                      <a:pt x="0" y="16674"/>
                    </a:lnTo>
                    <a:close/>
                    <a:moveTo>
                      <a:pt x="16675" y="0"/>
                    </a:moveTo>
                    <a:lnTo>
                      <a:pt x="621952" y="0"/>
                    </a:lnTo>
                    <a:lnTo>
                      <a:pt x="627993" y="2502"/>
                    </a:lnTo>
                    <a:lnTo>
                      <a:pt x="645048" y="17198"/>
                    </a:lnTo>
                    <a:lnTo>
                      <a:pt x="645048" y="743456"/>
                    </a:lnTo>
                    <a:cubicBezTo>
                      <a:pt x="645048" y="751954"/>
                      <a:pt x="638159" y="758843"/>
                      <a:pt x="629661" y="758843"/>
                    </a:cubicBezTo>
                    <a:cubicBezTo>
                      <a:pt x="621163" y="758843"/>
                      <a:pt x="614274" y="751954"/>
                      <a:pt x="614274" y="743456"/>
                    </a:cubicBezTo>
                    <a:lnTo>
                      <a:pt x="614274" y="33350"/>
                    </a:lnTo>
                    <a:lnTo>
                      <a:pt x="16675" y="33349"/>
                    </a:lnTo>
                    <a:cubicBezTo>
                      <a:pt x="12071" y="33349"/>
                      <a:pt x="7902" y="31483"/>
                      <a:pt x="4884" y="28465"/>
                    </a:cubicBezTo>
                    <a:lnTo>
                      <a:pt x="0" y="16675"/>
                    </a:lnTo>
                    <a:lnTo>
                      <a:pt x="4884" y="4884"/>
                    </a:lnTo>
                    <a:cubicBezTo>
                      <a:pt x="7902" y="1867"/>
                      <a:pt x="12071" y="0"/>
                      <a:pt x="16675" y="0"/>
                    </a:cubicBezTo>
                    <a:close/>
                  </a:path>
                </a:pathLst>
              </a:cu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6" name="フリーフォーム 775"/>
              <p:cNvSpPr/>
              <p:nvPr/>
            </p:nvSpPr>
            <p:spPr>
              <a:xfrm>
                <a:off x="5065124" y="4497378"/>
                <a:ext cx="645048" cy="758843"/>
              </a:xfrm>
              <a:custGeom>
                <a:avLst/>
                <a:gdLst>
                  <a:gd name="connsiteX0" fmla="*/ 0 w 645048"/>
                  <a:gd name="connsiteY0" fmla="*/ 16674 h 758843"/>
                  <a:gd name="connsiteX1" fmla="*/ 0 w 645048"/>
                  <a:gd name="connsiteY1" fmla="*/ 16675 h 758843"/>
                  <a:gd name="connsiteX2" fmla="*/ 0 w 645048"/>
                  <a:gd name="connsiteY2" fmla="*/ 16675 h 758843"/>
                  <a:gd name="connsiteX3" fmla="*/ 16675 w 645048"/>
                  <a:gd name="connsiteY3" fmla="*/ 0 h 758843"/>
                  <a:gd name="connsiteX4" fmla="*/ 621952 w 645048"/>
                  <a:gd name="connsiteY4" fmla="*/ 0 h 758843"/>
                  <a:gd name="connsiteX5" fmla="*/ 627993 w 645048"/>
                  <a:gd name="connsiteY5" fmla="*/ 2502 h 758843"/>
                  <a:gd name="connsiteX6" fmla="*/ 629661 w 645048"/>
                  <a:gd name="connsiteY6" fmla="*/ 1811 h 758843"/>
                  <a:gd name="connsiteX7" fmla="*/ 645048 w 645048"/>
                  <a:gd name="connsiteY7" fmla="*/ 17198 h 758843"/>
                  <a:gd name="connsiteX8" fmla="*/ 645048 w 645048"/>
                  <a:gd name="connsiteY8" fmla="*/ 743456 h 758843"/>
                  <a:gd name="connsiteX9" fmla="*/ 629661 w 645048"/>
                  <a:gd name="connsiteY9" fmla="*/ 758843 h 758843"/>
                  <a:gd name="connsiteX10" fmla="*/ 614274 w 645048"/>
                  <a:gd name="connsiteY10" fmla="*/ 743456 h 758843"/>
                  <a:gd name="connsiteX11" fmla="*/ 614274 w 645048"/>
                  <a:gd name="connsiteY11" fmla="*/ 33350 h 758843"/>
                  <a:gd name="connsiteX12" fmla="*/ 16675 w 645048"/>
                  <a:gd name="connsiteY12" fmla="*/ 33349 h 758843"/>
                  <a:gd name="connsiteX13" fmla="*/ 4884 w 645048"/>
                  <a:gd name="connsiteY13" fmla="*/ 28465 h 758843"/>
                  <a:gd name="connsiteX14" fmla="*/ 0 w 645048"/>
                  <a:gd name="connsiteY14" fmla="*/ 16675 h 758843"/>
                  <a:gd name="connsiteX15" fmla="*/ 4884 w 645048"/>
                  <a:gd name="connsiteY15" fmla="*/ 4884 h 758843"/>
                  <a:gd name="connsiteX16" fmla="*/ 16675 w 645048"/>
                  <a:gd name="connsiteY16" fmla="*/ 0 h 758843"/>
                  <a:gd name="connsiteX0" fmla="*/ 0 w 645048"/>
                  <a:gd name="connsiteY0" fmla="*/ 16674 h 758843"/>
                  <a:gd name="connsiteX1" fmla="*/ 0 w 645048"/>
                  <a:gd name="connsiteY1" fmla="*/ 16675 h 758843"/>
                  <a:gd name="connsiteX2" fmla="*/ 0 w 645048"/>
                  <a:gd name="connsiteY2" fmla="*/ 16675 h 758843"/>
                  <a:gd name="connsiteX3" fmla="*/ 0 w 645048"/>
                  <a:gd name="connsiteY3" fmla="*/ 16674 h 758843"/>
                  <a:gd name="connsiteX4" fmla="*/ 16675 w 645048"/>
                  <a:gd name="connsiteY4" fmla="*/ 0 h 758843"/>
                  <a:gd name="connsiteX5" fmla="*/ 621952 w 645048"/>
                  <a:gd name="connsiteY5" fmla="*/ 0 h 758843"/>
                  <a:gd name="connsiteX6" fmla="*/ 627993 w 645048"/>
                  <a:gd name="connsiteY6" fmla="*/ 2502 h 758843"/>
                  <a:gd name="connsiteX7" fmla="*/ 645048 w 645048"/>
                  <a:gd name="connsiteY7" fmla="*/ 17198 h 758843"/>
                  <a:gd name="connsiteX8" fmla="*/ 645048 w 645048"/>
                  <a:gd name="connsiteY8" fmla="*/ 743456 h 758843"/>
                  <a:gd name="connsiteX9" fmla="*/ 629661 w 645048"/>
                  <a:gd name="connsiteY9" fmla="*/ 758843 h 758843"/>
                  <a:gd name="connsiteX10" fmla="*/ 614274 w 645048"/>
                  <a:gd name="connsiteY10" fmla="*/ 743456 h 758843"/>
                  <a:gd name="connsiteX11" fmla="*/ 614274 w 645048"/>
                  <a:gd name="connsiteY11" fmla="*/ 33350 h 758843"/>
                  <a:gd name="connsiteX12" fmla="*/ 16675 w 645048"/>
                  <a:gd name="connsiteY12" fmla="*/ 33349 h 758843"/>
                  <a:gd name="connsiteX13" fmla="*/ 4884 w 645048"/>
                  <a:gd name="connsiteY13" fmla="*/ 28465 h 758843"/>
                  <a:gd name="connsiteX14" fmla="*/ 0 w 645048"/>
                  <a:gd name="connsiteY14" fmla="*/ 16675 h 758843"/>
                  <a:gd name="connsiteX15" fmla="*/ 4884 w 645048"/>
                  <a:gd name="connsiteY15" fmla="*/ 4884 h 758843"/>
                  <a:gd name="connsiteX16" fmla="*/ 16675 w 645048"/>
                  <a:gd name="connsiteY16" fmla="*/ 0 h 758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45048" h="758843">
                    <a:moveTo>
                      <a:pt x="0" y="16674"/>
                    </a:moveTo>
                    <a:lnTo>
                      <a:pt x="0" y="16675"/>
                    </a:lnTo>
                    <a:lnTo>
                      <a:pt x="0" y="16675"/>
                    </a:lnTo>
                    <a:lnTo>
                      <a:pt x="0" y="16674"/>
                    </a:lnTo>
                    <a:close/>
                    <a:moveTo>
                      <a:pt x="16675" y="0"/>
                    </a:moveTo>
                    <a:lnTo>
                      <a:pt x="621952" y="0"/>
                    </a:lnTo>
                    <a:lnTo>
                      <a:pt x="627993" y="2502"/>
                    </a:lnTo>
                    <a:lnTo>
                      <a:pt x="645048" y="17198"/>
                    </a:lnTo>
                    <a:lnTo>
                      <a:pt x="645048" y="743456"/>
                    </a:lnTo>
                    <a:cubicBezTo>
                      <a:pt x="645048" y="751954"/>
                      <a:pt x="638159" y="758843"/>
                      <a:pt x="629661" y="758843"/>
                    </a:cubicBezTo>
                    <a:cubicBezTo>
                      <a:pt x="621163" y="758843"/>
                      <a:pt x="614274" y="751954"/>
                      <a:pt x="614274" y="743456"/>
                    </a:cubicBezTo>
                    <a:lnTo>
                      <a:pt x="614274" y="33350"/>
                    </a:lnTo>
                    <a:lnTo>
                      <a:pt x="16675" y="33349"/>
                    </a:lnTo>
                    <a:cubicBezTo>
                      <a:pt x="12071" y="33349"/>
                      <a:pt x="7902" y="31483"/>
                      <a:pt x="4884" y="28465"/>
                    </a:cubicBezTo>
                    <a:lnTo>
                      <a:pt x="0" y="16675"/>
                    </a:lnTo>
                    <a:lnTo>
                      <a:pt x="4884" y="4884"/>
                    </a:lnTo>
                    <a:cubicBezTo>
                      <a:pt x="7902" y="1867"/>
                      <a:pt x="12071" y="0"/>
                      <a:pt x="16675" y="0"/>
                    </a:cubicBez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77" name="グループ化 776"/>
              <p:cNvGrpSpPr/>
              <p:nvPr/>
            </p:nvGrpSpPr>
            <p:grpSpPr>
              <a:xfrm>
                <a:off x="5265721" y="4299287"/>
                <a:ext cx="241697" cy="236813"/>
                <a:chOff x="5306058" y="3721318"/>
                <a:chExt cx="241697" cy="217508"/>
              </a:xfrm>
            </p:grpSpPr>
            <p:sp>
              <p:nvSpPr>
                <p:cNvPr id="778" name="フリーフォーム 777"/>
                <p:cNvSpPr/>
                <p:nvPr/>
              </p:nvSpPr>
              <p:spPr>
                <a:xfrm rot="19800000">
                  <a:off x="5306058" y="3721318"/>
                  <a:ext cx="132372" cy="197652"/>
                </a:xfrm>
                <a:custGeom>
                  <a:avLst/>
                  <a:gdLst>
                    <a:gd name="connsiteX0" fmla="*/ 146501 w 293002"/>
                    <a:gd name="connsiteY0" fmla="*/ 49484 h 270943"/>
                    <a:gd name="connsiteX1" fmla="*/ 50006 w 293002"/>
                    <a:gd name="connsiteY1" fmla="*/ 106202 h 270943"/>
                    <a:gd name="connsiteX2" fmla="*/ 149638 w 293002"/>
                    <a:gd name="connsiteY2" fmla="*/ 223324 h 270943"/>
                    <a:gd name="connsiteX3" fmla="*/ 242996 w 293002"/>
                    <a:gd name="connsiteY3" fmla="*/ 106202 h 270943"/>
                    <a:gd name="connsiteX4" fmla="*/ 146501 w 293002"/>
                    <a:gd name="connsiteY4" fmla="*/ 49484 h 270943"/>
                    <a:gd name="connsiteX5" fmla="*/ 146501 w 293002"/>
                    <a:gd name="connsiteY5" fmla="*/ 0 h 270943"/>
                    <a:gd name="connsiteX6" fmla="*/ 293002 w 293002"/>
                    <a:gd name="connsiteY6" fmla="*/ 83084 h 270943"/>
                    <a:gd name="connsiteX7" fmla="*/ 151264 w 293002"/>
                    <a:gd name="connsiteY7" fmla="*/ 270943 h 270943"/>
                    <a:gd name="connsiteX8" fmla="*/ 0 w 293002"/>
                    <a:gd name="connsiteY8" fmla="*/ 83084 h 270943"/>
                    <a:gd name="connsiteX9" fmla="*/ 146501 w 293002"/>
                    <a:gd name="connsiteY9" fmla="*/ 0 h 2709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93002" h="270943">
                      <a:moveTo>
                        <a:pt x="146501" y="49484"/>
                      </a:moveTo>
                      <a:cubicBezTo>
                        <a:pt x="93209" y="49484"/>
                        <a:pt x="50006" y="74878"/>
                        <a:pt x="50006" y="106202"/>
                      </a:cubicBezTo>
                      <a:cubicBezTo>
                        <a:pt x="50006" y="137527"/>
                        <a:pt x="96346" y="223324"/>
                        <a:pt x="149638" y="223324"/>
                      </a:cubicBezTo>
                      <a:cubicBezTo>
                        <a:pt x="202931" y="223324"/>
                        <a:pt x="242996" y="137527"/>
                        <a:pt x="242996" y="106202"/>
                      </a:cubicBezTo>
                      <a:cubicBezTo>
                        <a:pt x="242996" y="74878"/>
                        <a:pt x="199794" y="49484"/>
                        <a:pt x="146501" y="49484"/>
                      </a:cubicBezTo>
                      <a:close/>
                      <a:moveTo>
                        <a:pt x="146501" y="0"/>
                      </a:moveTo>
                      <a:cubicBezTo>
                        <a:pt x="227411" y="0"/>
                        <a:pt x="293002" y="37198"/>
                        <a:pt x="293002" y="83084"/>
                      </a:cubicBezTo>
                      <a:cubicBezTo>
                        <a:pt x="293002" y="128970"/>
                        <a:pt x="232174" y="270943"/>
                        <a:pt x="151264" y="270943"/>
                      </a:cubicBezTo>
                      <a:cubicBezTo>
                        <a:pt x="70354" y="270943"/>
                        <a:pt x="0" y="128970"/>
                        <a:pt x="0" y="83084"/>
                      </a:cubicBezTo>
                      <a:cubicBezTo>
                        <a:pt x="0" y="37198"/>
                        <a:pt x="65591" y="0"/>
                        <a:pt x="14650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79" name="フリーフォーム 778"/>
                <p:cNvSpPr/>
                <p:nvPr/>
              </p:nvSpPr>
              <p:spPr>
                <a:xfrm rot="1800000" flipH="1">
                  <a:off x="5415385" y="3721319"/>
                  <a:ext cx="132370" cy="197650"/>
                </a:xfrm>
                <a:custGeom>
                  <a:avLst/>
                  <a:gdLst>
                    <a:gd name="connsiteX0" fmla="*/ 146501 w 293002"/>
                    <a:gd name="connsiteY0" fmla="*/ 49484 h 270943"/>
                    <a:gd name="connsiteX1" fmla="*/ 50006 w 293002"/>
                    <a:gd name="connsiteY1" fmla="*/ 106202 h 270943"/>
                    <a:gd name="connsiteX2" fmla="*/ 149638 w 293002"/>
                    <a:gd name="connsiteY2" fmla="*/ 223324 h 270943"/>
                    <a:gd name="connsiteX3" fmla="*/ 242996 w 293002"/>
                    <a:gd name="connsiteY3" fmla="*/ 106202 h 270943"/>
                    <a:gd name="connsiteX4" fmla="*/ 146501 w 293002"/>
                    <a:gd name="connsiteY4" fmla="*/ 49484 h 270943"/>
                    <a:gd name="connsiteX5" fmla="*/ 146501 w 293002"/>
                    <a:gd name="connsiteY5" fmla="*/ 0 h 270943"/>
                    <a:gd name="connsiteX6" fmla="*/ 293002 w 293002"/>
                    <a:gd name="connsiteY6" fmla="*/ 83084 h 270943"/>
                    <a:gd name="connsiteX7" fmla="*/ 151264 w 293002"/>
                    <a:gd name="connsiteY7" fmla="*/ 270943 h 270943"/>
                    <a:gd name="connsiteX8" fmla="*/ 0 w 293002"/>
                    <a:gd name="connsiteY8" fmla="*/ 83084 h 270943"/>
                    <a:gd name="connsiteX9" fmla="*/ 146501 w 293002"/>
                    <a:gd name="connsiteY9" fmla="*/ 0 h 2709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93002" h="270943">
                      <a:moveTo>
                        <a:pt x="146501" y="49484"/>
                      </a:moveTo>
                      <a:cubicBezTo>
                        <a:pt x="93209" y="49484"/>
                        <a:pt x="50006" y="74878"/>
                        <a:pt x="50006" y="106202"/>
                      </a:cubicBezTo>
                      <a:cubicBezTo>
                        <a:pt x="50006" y="137527"/>
                        <a:pt x="96346" y="223324"/>
                        <a:pt x="149638" y="223324"/>
                      </a:cubicBezTo>
                      <a:cubicBezTo>
                        <a:pt x="202931" y="223324"/>
                        <a:pt x="242996" y="137527"/>
                        <a:pt x="242996" y="106202"/>
                      </a:cubicBezTo>
                      <a:cubicBezTo>
                        <a:pt x="242996" y="74878"/>
                        <a:pt x="199794" y="49484"/>
                        <a:pt x="146501" y="49484"/>
                      </a:cubicBezTo>
                      <a:close/>
                      <a:moveTo>
                        <a:pt x="146501" y="0"/>
                      </a:moveTo>
                      <a:cubicBezTo>
                        <a:pt x="227411" y="0"/>
                        <a:pt x="293002" y="37198"/>
                        <a:pt x="293002" y="83084"/>
                      </a:cubicBezTo>
                      <a:cubicBezTo>
                        <a:pt x="293002" y="128970"/>
                        <a:pt x="232174" y="270943"/>
                        <a:pt x="151264" y="270943"/>
                      </a:cubicBezTo>
                      <a:cubicBezTo>
                        <a:pt x="70354" y="270943"/>
                        <a:pt x="0" y="128970"/>
                        <a:pt x="0" y="83084"/>
                      </a:cubicBezTo>
                      <a:cubicBezTo>
                        <a:pt x="0" y="37198"/>
                        <a:pt x="65591" y="0"/>
                        <a:pt x="14650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0" name="円/楕円 779"/>
                <p:cNvSpPr/>
                <p:nvPr/>
              </p:nvSpPr>
              <p:spPr>
                <a:xfrm>
                  <a:off x="5391150" y="3870812"/>
                  <a:ext cx="67758" cy="68014"/>
                </a:xfrm>
                <a:prstGeom prst="ellipse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787" name="グループ化 786"/>
          <p:cNvGrpSpPr/>
          <p:nvPr/>
        </p:nvGrpSpPr>
        <p:grpSpPr>
          <a:xfrm>
            <a:off x="6138827" y="4657649"/>
            <a:ext cx="1326871" cy="1553371"/>
            <a:chOff x="4941094" y="4299287"/>
            <a:chExt cx="900112" cy="1053763"/>
          </a:xfrm>
        </p:grpSpPr>
        <p:grpSp>
          <p:nvGrpSpPr>
            <p:cNvPr id="788" name="グループ化 787"/>
            <p:cNvGrpSpPr/>
            <p:nvPr/>
          </p:nvGrpSpPr>
          <p:grpSpPr>
            <a:xfrm>
              <a:off x="4941094" y="4576763"/>
              <a:ext cx="900112" cy="776287"/>
              <a:chOff x="6098922" y="4576763"/>
              <a:chExt cx="900112" cy="776287"/>
            </a:xfrm>
          </p:grpSpPr>
          <p:sp>
            <p:nvSpPr>
              <p:cNvPr id="820" name="直方体 819"/>
              <p:cNvSpPr/>
              <p:nvPr/>
            </p:nvSpPr>
            <p:spPr>
              <a:xfrm>
                <a:off x="6098922" y="4976813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1" name="直方体 820"/>
              <p:cNvSpPr/>
              <p:nvPr/>
            </p:nvSpPr>
            <p:spPr>
              <a:xfrm>
                <a:off x="6098922" y="4876800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70AD47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2" name="直方体 821"/>
              <p:cNvSpPr/>
              <p:nvPr/>
            </p:nvSpPr>
            <p:spPr>
              <a:xfrm>
                <a:off x="6098922" y="4776788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3" name="直方体 822"/>
              <p:cNvSpPr/>
              <p:nvPr/>
            </p:nvSpPr>
            <p:spPr>
              <a:xfrm>
                <a:off x="6098922" y="4676776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4" name="直方体 823"/>
              <p:cNvSpPr/>
              <p:nvPr/>
            </p:nvSpPr>
            <p:spPr>
              <a:xfrm>
                <a:off x="6098922" y="4576763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89" name="グループ化 788"/>
            <p:cNvGrpSpPr/>
            <p:nvPr/>
          </p:nvGrpSpPr>
          <p:grpSpPr>
            <a:xfrm>
              <a:off x="4941094" y="4473614"/>
              <a:ext cx="900112" cy="376237"/>
              <a:chOff x="5229225" y="5398294"/>
              <a:chExt cx="900112" cy="376237"/>
            </a:xfrm>
          </p:grpSpPr>
          <p:sp>
            <p:nvSpPr>
              <p:cNvPr id="805" name="直方体 804"/>
              <p:cNvSpPr/>
              <p:nvPr/>
            </p:nvSpPr>
            <p:spPr>
              <a:xfrm>
                <a:off x="5229225" y="5398294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5B9BD5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806" name="グループ化 805"/>
              <p:cNvGrpSpPr/>
              <p:nvPr/>
            </p:nvGrpSpPr>
            <p:grpSpPr>
              <a:xfrm>
                <a:off x="5334304" y="5424488"/>
                <a:ext cx="692640" cy="245515"/>
                <a:chOff x="5402866" y="5429250"/>
                <a:chExt cx="675670" cy="240753"/>
              </a:xfrm>
              <a:solidFill>
                <a:srgbClr val="5B9BD5">
                  <a:lumMod val="75000"/>
                </a:srgbClr>
              </a:solidFill>
            </p:grpSpPr>
            <p:sp>
              <p:nvSpPr>
                <p:cNvPr id="814" name="平行四辺形 813"/>
                <p:cNvSpPr/>
                <p:nvPr/>
              </p:nvSpPr>
              <p:spPr>
                <a:xfrm>
                  <a:off x="5402866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5" name="平行四辺形 814"/>
                <p:cNvSpPr/>
                <p:nvPr/>
              </p:nvSpPr>
              <p:spPr>
                <a:xfrm>
                  <a:off x="5483391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6" name="平行四辺形 815"/>
                <p:cNvSpPr/>
                <p:nvPr/>
              </p:nvSpPr>
              <p:spPr>
                <a:xfrm>
                  <a:off x="5563916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7" name="平行四辺形 816"/>
                <p:cNvSpPr/>
                <p:nvPr/>
              </p:nvSpPr>
              <p:spPr>
                <a:xfrm>
                  <a:off x="5644441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8" name="平行四辺形 817"/>
                <p:cNvSpPr/>
                <p:nvPr/>
              </p:nvSpPr>
              <p:spPr>
                <a:xfrm>
                  <a:off x="5724966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9" name="平行四辺形 818"/>
                <p:cNvSpPr/>
                <p:nvPr/>
              </p:nvSpPr>
              <p:spPr>
                <a:xfrm>
                  <a:off x="5805489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807" name="テキスト ボックス 806"/>
              <p:cNvSpPr txBox="1"/>
              <p:nvPr/>
            </p:nvSpPr>
            <p:spPr>
              <a:xfrm>
                <a:off x="5514975" y="5424488"/>
                <a:ext cx="524432" cy="4951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>
                    <a:gd name="adj" fmla="val 40428"/>
                  </a:avLst>
                </a:prstTxWarp>
                <a:spAutoFit/>
              </a:bodyPr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</a:pPr>
                <a:r>
                  <a:rPr kumimoji="0" lang="en-US" altLang="ja-JP" kern="0" dirty="0" smtClean="0">
                    <a:solidFill>
                      <a:srgbClr val="4472C4">
                        <a:lumMod val="50000"/>
                      </a:srgbClr>
                    </a:solidFill>
                    <a:latin typeface="Calibri" panose="020F0502020204030204"/>
                    <a:ea typeface="ＭＳ Ｐゴシック"/>
                  </a:rPr>
                  <a:t>Fashion</a:t>
                </a:r>
                <a:endParaRPr kumimoji="0" lang="ja-JP" altLang="en-US" kern="0" dirty="0" smtClean="0">
                  <a:solidFill>
                    <a:srgbClr val="4472C4">
                      <a:lumMod val="50000"/>
                    </a:srgbClr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08" name="円/楕円 152"/>
              <p:cNvSpPr/>
              <p:nvPr/>
            </p:nvSpPr>
            <p:spPr>
              <a:xfrm>
                <a:off x="5481465" y="5503558"/>
                <a:ext cx="194304" cy="139932"/>
              </a:xfrm>
              <a:custGeom>
                <a:avLst/>
                <a:gdLst>
                  <a:gd name="connsiteX0" fmla="*/ 0 w 178147"/>
                  <a:gd name="connsiteY0" fmla="*/ 60949 h 121898"/>
                  <a:gd name="connsiteX1" fmla="*/ 89074 w 178147"/>
                  <a:gd name="connsiteY1" fmla="*/ 0 h 121898"/>
                  <a:gd name="connsiteX2" fmla="*/ 178148 w 178147"/>
                  <a:gd name="connsiteY2" fmla="*/ 60949 h 121898"/>
                  <a:gd name="connsiteX3" fmla="*/ 89074 w 178147"/>
                  <a:gd name="connsiteY3" fmla="*/ 121898 h 121898"/>
                  <a:gd name="connsiteX4" fmla="*/ 0 w 178147"/>
                  <a:gd name="connsiteY4" fmla="*/ 60949 h 121898"/>
                  <a:gd name="connsiteX0" fmla="*/ 28297 w 206445"/>
                  <a:gd name="connsiteY0" fmla="*/ 60949 h 162379"/>
                  <a:gd name="connsiteX1" fmla="*/ 117371 w 206445"/>
                  <a:gd name="connsiteY1" fmla="*/ 0 h 162379"/>
                  <a:gd name="connsiteX2" fmla="*/ 206445 w 206445"/>
                  <a:gd name="connsiteY2" fmla="*/ 60949 h 162379"/>
                  <a:gd name="connsiteX3" fmla="*/ 24503 w 206445"/>
                  <a:gd name="connsiteY3" fmla="*/ 162379 h 162379"/>
                  <a:gd name="connsiteX4" fmla="*/ 28297 w 206445"/>
                  <a:gd name="connsiteY4" fmla="*/ 60949 h 162379"/>
                  <a:gd name="connsiteX0" fmla="*/ 30005 w 208153"/>
                  <a:gd name="connsiteY0" fmla="*/ 63330 h 164760"/>
                  <a:gd name="connsiteX1" fmla="*/ 157179 w 208153"/>
                  <a:gd name="connsiteY1" fmla="*/ 0 h 164760"/>
                  <a:gd name="connsiteX2" fmla="*/ 208153 w 208153"/>
                  <a:gd name="connsiteY2" fmla="*/ 63330 h 164760"/>
                  <a:gd name="connsiteX3" fmla="*/ 26211 w 208153"/>
                  <a:gd name="connsiteY3" fmla="*/ 164760 h 164760"/>
                  <a:gd name="connsiteX4" fmla="*/ 30005 w 208153"/>
                  <a:gd name="connsiteY4" fmla="*/ 63330 h 164760"/>
                  <a:gd name="connsiteX0" fmla="*/ 30005 w 213331"/>
                  <a:gd name="connsiteY0" fmla="*/ 63330 h 164760"/>
                  <a:gd name="connsiteX1" fmla="*/ 157179 w 213331"/>
                  <a:gd name="connsiteY1" fmla="*/ 0 h 164760"/>
                  <a:gd name="connsiteX2" fmla="*/ 208153 w 213331"/>
                  <a:gd name="connsiteY2" fmla="*/ 63330 h 164760"/>
                  <a:gd name="connsiteX3" fmla="*/ 26211 w 213331"/>
                  <a:gd name="connsiteY3" fmla="*/ 164760 h 164760"/>
                  <a:gd name="connsiteX4" fmla="*/ 30005 w 213331"/>
                  <a:gd name="connsiteY4" fmla="*/ 63330 h 164760"/>
                  <a:gd name="connsiteX0" fmla="*/ 30005 w 210103"/>
                  <a:gd name="connsiteY0" fmla="*/ 64621 h 166051"/>
                  <a:gd name="connsiteX1" fmla="*/ 157179 w 210103"/>
                  <a:gd name="connsiteY1" fmla="*/ 1291 h 166051"/>
                  <a:gd name="connsiteX2" fmla="*/ 208153 w 210103"/>
                  <a:gd name="connsiteY2" fmla="*/ 64621 h 166051"/>
                  <a:gd name="connsiteX3" fmla="*/ 26211 w 210103"/>
                  <a:gd name="connsiteY3" fmla="*/ 166051 h 166051"/>
                  <a:gd name="connsiteX4" fmla="*/ 30005 w 210103"/>
                  <a:gd name="connsiteY4" fmla="*/ 64621 h 166051"/>
                  <a:gd name="connsiteX0" fmla="*/ 16502 w 196600"/>
                  <a:gd name="connsiteY0" fmla="*/ 64552 h 146932"/>
                  <a:gd name="connsiteX1" fmla="*/ 143676 w 196600"/>
                  <a:gd name="connsiteY1" fmla="*/ 1222 h 146932"/>
                  <a:gd name="connsiteX2" fmla="*/ 194650 w 196600"/>
                  <a:gd name="connsiteY2" fmla="*/ 64552 h 146932"/>
                  <a:gd name="connsiteX3" fmla="*/ 34140 w 196600"/>
                  <a:gd name="connsiteY3" fmla="*/ 146932 h 146932"/>
                  <a:gd name="connsiteX4" fmla="*/ 16502 w 196600"/>
                  <a:gd name="connsiteY4" fmla="*/ 64552 h 146932"/>
                  <a:gd name="connsiteX0" fmla="*/ 15891 w 194304"/>
                  <a:gd name="connsiteY0" fmla="*/ 57552 h 139932"/>
                  <a:gd name="connsiteX1" fmla="*/ 133540 w 194304"/>
                  <a:gd name="connsiteY1" fmla="*/ 1366 h 139932"/>
                  <a:gd name="connsiteX2" fmla="*/ 194039 w 194304"/>
                  <a:gd name="connsiteY2" fmla="*/ 57552 h 139932"/>
                  <a:gd name="connsiteX3" fmla="*/ 33529 w 194304"/>
                  <a:gd name="connsiteY3" fmla="*/ 139932 h 139932"/>
                  <a:gd name="connsiteX4" fmla="*/ 15891 w 194304"/>
                  <a:gd name="connsiteY4" fmla="*/ 57552 h 1399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94304" h="139932">
                    <a:moveTo>
                      <a:pt x="15891" y="57552"/>
                    </a:moveTo>
                    <a:cubicBezTo>
                      <a:pt x="32560" y="34458"/>
                      <a:pt x="65296" y="-8159"/>
                      <a:pt x="133540" y="1366"/>
                    </a:cubicBezTo>
                    <a:cubicBezTo>
                      <a:pt x="201784" y="10891"/>
                      <a:pt x="194039" y="23891"/>
                      <a:pt x="194039" y="57552"/>
                    </a:cubicBezTo>
                    <a:cubicBezTo>
                      <a:pt x="194039" y="91213"/>
                      <a:pt x="82723" y="139932"/>
                      <a:pt x="33529" y="139932"/>
                    </a:cubicBezTo>
                    <a:cubicBezTo>
                      <a:pt x="-15665" y="139932"/>
                      <a:pt x="-778" y="80646"/>
                      <a:pt x="15891" y="5755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09" name="二等辺三角形 808"/>
              <p:cNvSpPr/>
              <p:nvPr/>
            </p:nvSpPr>
            <p:spPr>
              <a:xfrm>
                <a:off x="5357813" y="5540066"/>
                <a:ext cx="256396" cy="129938"/>
              </a:xfrm>
              <a:prstGeom prst="triangle">
                <a:avLst>
                  <a:gd name="adj" fmla="val 95473"/>
                </a:avLst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0" name="円/楕円 809"/>
              <p:cNvSpPr/>
              <p:nvPr/>
            </p:nvSpPr>
            <p:spPr>
              <a:xfrm>
                <a:off x="5515037" y="5516289"/>
                <a:ext cx="147934" cy="6191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1" name="円/楕円 152"/>
              <p:cNvSpPr/>
              <p:nvPr/>
            </p:nvSpPr>
            <p:spPr>
              <a:xfrm>
                <a:off x="5692106" y="5504385"/>
                <a:ext cx="173683" cy="110807"/>
              </a:xfrm>
              <a:custGeom>
                <a:avLst/>
                <a:gdLst>
                  <a:gd name="connsiteX0" fmla="*/ 0 w 178147"/>
                  <a:gd name="connsiteY0" fmla="*/ 60949 h 121898"/>
                  <a:gd name="connsiteX1" fmla="*/ 89074 w 178147"/>
                  <a:gd name="connsiteY1" fmla="*/ 0 h 121898"/>
                  <a:gd name="connsiteX2" fmla="*/ 178148 w 178147"/>
                  <a:gd name="connsiteY2" fmla="*/ 60949 h 121898"/>
                  <a:gd name="connsiteX3" fmla="*/ 89074 w 178147"/>
                  <a:gd name="connsiteY3" fmla="*/ 121898 h 121898"/>
                  <a:gd name="connsiteX4" fmla="*/ 0 w 178147"/>
                  <a:gd name="connsiteY4" fmla="*/ 60949 h 121898"/>
                  <a:gd name="connsiteX0" fmla="*/ 28297 w 206445"/>
                  <a:gd name="connsiteY0" fmla="*/ 60949 h 162379"/>
                  <a:gd name="connsiteX1" fmla="*/ 117371 w 206445"/>
                  <a:gd name="connsiteY1" fmla="*/ 0 h 162379"/>
                  <a:gd name="connsiteX2" fmla="*/ 206445 w 206445"/>
                  <a:gd name="connsiteY2" fmla="*/ 60949 h 162379"/>
                  <a:gd name="connsiteX3" fmla="*/ 24503 w 206445"/>
                  <a:gd name="connsiteY3" fmla="*/ 162379 h 162379"/>
                  <a:gd name="connsiteX4" fmla="*/ 28297 w 206445"/>
                  <a:gd name="connsiteY4" fmla="*/ 60949 h 162379"/>
                  <a:gd name="connsiteX0" fmla="*/ 30005 w 208153"/>
                  <a:gd name="connsiteY0" fmla="*/ 63330 h 164760"/>
                  <a:gd name="connsiteX1" fmla="*/ 157179 w 208153"/>
                  <a:gd name="connsiteY1" fmla="*/ 0 h 164760"/>
                  <a:gd name="connsiteX2" fmla="*/ 208153 w 208153"/>
                  <a:gd name="connsiteY2" fmla="*/ 63330 h 164760"/>
                  <a:gd name="connsiteX3" fmla="*/ 26211 w 208153"/>
                  <a:gd name="connsiteY3" fmla="*/ 164760 h 164760"/>
                  <a:gd name="connsiteX4" fmla="*/ 30005 w 208153"/>
                  <a:gd name="connsiteY4" fmla="*/ 63330 h 164760"/>
                  <a:gd name="connsiteX0" fmla="*/ 30005 w 213331"/>
                  <a:gd name="connsiteY0" fmla="*/ 63330 h 164760"/>
                  <a:gd name="connsiteX1" fmla="*/ 157179 w 213331"/>
                  <a:gd name="connsiteY1" fmla="*/ 0 h 164760"/>
                  <a:gd name="connsiteX2" fmla="*/ 208153 w 213331"/>
                  <a:gd name="connsiteY2" fmla="*/ 63330 h 164760"/>
                  <a:gd name="connsiteX3" fmla="*/ 26211 w 213331"/>
                  <a:gd name="connsiteY3" fmla="*/ 164760 h 164760"/>
                  <a:gd name="connsiteX4" fmla="*/ 30005 w 213331"/>
                  <a:gd name="connsiteY4" fmla="*/ 63330 h 164760"/>
                  <a:gd name="connsiteX0" fmla="*/ 30005 w 210103"/>
                  <a:gd name="connsiteY0" fmla="*/ 64621 h 166051"/>
                  <a:gd name="connsiteX1" fmla="*/ 157179 w 210103"/>
                  <a:gd name="connsiteY1" fmla="*/ 1291 h 166051"/>
                  <a:gd name="connsiteX2" fmla="*/ 208153 w 210103"/>
                  <a:gd name="connsiteY2" fmla="*/ 64621 h 166051"/>
                  <a:gd name="connsiteX3" fmla="*/ 26211 w 210103"/>
                  <a:gd name="connsiteY3" fmla="*/ 166051 h 166051"/>
                  <a:gd name="connsiteX4" fmla="*/ 30005 w 210103"/>
                  <a:gd name="connsiteY4" fmla="*/ 64621 h 166051"/>
                  <a:gd name="connsiteX0" fmla="*/ 16502 w 196600"/>
                  <a:gd name="connsiteY0" fmla="*/ 64552 h 146932"/>
                  <a:gd name="connsiteX1" fmla="*/ 143676 w 196600"/>
                  <a:gd name="connsiteY1" fmla="*/ 1222 h 146932"/>
                  <a:gd name="connsiteX2" fmla="*/ 194650 w 196600"/>
                  <a:gd name="connsiteY2" fmla="*/ 64552 h 146932"/>
                  <a:gd name="connsiteX3" fmla="*/ 34140 w 196600"/>
                  <a:gd name="connsiteY3" fmla="*/ 146932 h 146932"/>
                  <a:gd name="connsiteX4" fmla="*/ 16502 w 196600"/>
                  <a:gd name="connsiteY4" fmla="*/ 64552 h 146932"/>
                  <a:gd name="connsiteX0" fmla="*/ 15891 w 194304"/>
                  <a:gd name="connsiteY0" fmla="*/ 57552 h 139932"/>
                  <a:gd name="connsiteX1" fmla="*/ 133540 w 194304"/>
                  <a:gd name="connsiteY1" fmla="*/ 1366 h 139932"/>
                  <a:gd name="connsiteX2" fmla="*/ 194039 w 194304"/>
                  <a:gd name="connsiteY2" fmla="*/ 57552 h 139932"/>
                  <a:gd name="connsiteX3" fmla="*/ 33529 w 194304"/>
                  <a:gd name="connsiteY3" fmla="*/ 139932 h 139932"/>
                  <a:gd name="connsiteX4" fmla="*/ 15891 w 194304"/>
                  <a:gd name="connsiteY4" fmla="*/ 57552 h 139932"/>
                  <a:gd name="connsiteX0" fmla="*/ 1309 w 179722"/>
                  <a:gd name="connsiteY0" fmla="*/ 57552 h 139932"/>
                  <a:gd name="connsiteX1" fmla="*/ 118958 w 179722"/>
                  <a:gd name="connsiteY1" fmla="*/ 1366 h 139932"/>
                  <a:gd name="connsiteX2" fmla="*/ 179457 w 179722"/>
                  <a:gd name="connsiteY2" fmla="*/ 57552 h 139932"/>
                  <a:gd name="connsiteX3" fmla="*/ 71335 w 179722"/>
                  <a:gd name="connsiteY3" fmla="*/ 139932 h 139932"/>
                  <a:gd name="connsiteX4" fmla="*/ 1309 w 179722"/>
                  <a:gd name="connsiteY4" fmla="*/ 57552 h 139932"/>
                  <a:gd name="connsiteX0" fmla="*/ 863 w 176629"/>
                  <a:gd name="connsiteY0" fmla="*/ 56346 h 138892"/>
                  <a:gd name="connsiteX1" fmla="*/ 118512 w 176629"/>
                  <a:gd name="connsiteY1" fmla="*/ 160 h 138892"/>
                  <a:gd name="connsiteX2" fmla="*/ 176629 w 176629"/>
                  <a:gd name="connsiteY2" fmla="*/ 73498 h 138892"/>
                  <a:gd name="connsiteX3" fmla="*/ 70889 w 176629"/>
                  <a:gd name="connsiteY3" fmla="*/ 138726 h 138892"/>
                  <a:gd name="connsiteX4" fmla="*/ 863 w 176629"/>
                  <a:gd name="connsiteY4" fmla="*/ 56346 h 138892"/>
                  <a:gd name="connsiteX0" fmla="*/ 863 w 182641"/>
                  <a:gd name="connsiteY0" fmla="*/ 56346 h 138892"/>
                  <a:gd name="connsiteX1" fmla="*/ 118512 w 182641"/>
                  <a:gd name="connsiteY1" fmla="*/ 160 h 138892"/>
                  <a:gd name="connsiteX2" fmla="*/ 176629 w 182641"/>
                  <a:gd name="connsiteY2" fmla="*/ 73498 h 138892"/>
                  <a:gd name="connsiteX3" fmla="*/ 70889 w 182641"/>
                  <a:gd name="connsiteY3" fmla="*/ 138726 h 138892"/>
                  <a:gd name="connsiteX4" fmla="*/ 863 w 182641"/>
                  <a:gd name="connsiteY4" fmla="*/ 56346 h 138892"/>
                  <a:gd name="connsiteX0" fmla="*/ 863 w 182641"/>
                  <a:gd name="connsiteY0" fmla="*/ 56346 h 139895"/>
                  <a:gd name="connsiteX1" fmla="*/ 118512 w 182641"/>
                  <a:gd name="connsiteY1" fmla="*/ 160 h 139895"/>
                  <a:gd name="connsiteX2" fmla="*/ 176629 w 182641"/>
                  <a:gd name="connsiteY2" fmla="*/ 73498 h 139895"/>
                  <a:gd name="connsiteX3" fmla="*/ 70889 w 182641"/>
                  <a:gd name="connsiteY3" fmla="*/ 138726 h 139895"/>
                  <a:gd name="connsiteX4" fmla="*/ 863 w 182641"/>
                  <a:gd name="connsiteY4" fmla="*/ 56346 h 139895"/>
                  <a:gd name="connsiteX0" fmla="*/ 2471 w 184249"/>
                  <a:gd name="connsiteY0" fmla="*/ 56362 h 159615"/>
                  <a:gd name="connsiteX1" fmla="*/ 120120 w 184249"/>
                  <a:gd name="connsiteY1" fmla="*/ 176 h 159615"/>
                  <a:gd name="connsiteX2" fmla="*/ 178237 w 184249"/>
                  <a:gd name="connsiteY2" fmla="*/ 73514 h 159615"/>
                  <a:gd name="connsiteX3" fmla="*/ 51066 w 184249"/>
                  <a:gd name="connsiteY3" fmla="*/ 159323 h 159615"/>
                  <a:gd name="connsiteX4" fmla="*/ 2471 w 184249"/>
                  <a:gd name="connsiteY4" fmla="*/ 56362 h 159615"/>
                  <a:gd name="connsiteX0" fmla="*/ 3437 w 170751"/>
                  <a:gd name="connsiteY0" fmla="*/ 56362 h 159616"/>
                  <a:gd name="connsiteX1" fmla="*/ 106799 w 170751"/>
                  <a:gd name="connsiteY1" fmla="*/ 176 h 159616"/>
                  <a:gd name="connsiteX2" fmla="*/ 164916 w 170751"/>
                  <a:gd name="connsiteY2" fmla="*/ 73514 h 159616"/>
                  <a:gd name="connsiteX3" fmla="*/ 37745 w 170751"/>
                  <a:gd name="connsiteY3" fmla="*/ 159323 h 159616"/>
                  <a:gd name="connsiteX4" fmla="*/ 3437 w 170751"/>
                  <a:gd name="connsiteY4" fmla="*/ 56362 h 159616"/>
                  <a:gd name="connsiteX0" fmla="*/ 3437 w 173683"/>
                  <a:gd name="connsiteY0" fmla="*/ 56362 h 159616"/>
                  <a:gd name="connsiteX1" fmla="*/ 106799 w 173683"/>
                  <a:gd name="connsiteY1" fmla="*/ 176 h 159616"/>
                  <a:gd name="connsiteX2" fmla="*/ 164916 w 173683"/>
                  <a:gd name="connsiteY2" fmla="*/ 73514 h 159616"/>
                  <a:gd name="connsiteX3" fmla="*/ 37745 w 173683"/>
                  <a:gd name="connsiteY3" fmla="*/ 159323 h 159616"/>
                  <a:gd name="connsiteX4" fmla="*/ 3437 w 173683"/>
                  <a:gd name="connsiteY4" fmla="*/ 56362 h 159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3683" h="159616">
                    <a:moveTo>
                      <a:pt x="3437" y="56362"/>
                    </a:moveTo>
                    <a:cubicBezTo>
                      <a:pt x="14946" y="29838"/>
                      <a:pt x="51311" y="-2684"/>
                      <a:pt x="106799" y="176"/>
                    </a:cubicBezTo>
                    <a:cubicBezTo>
                      <a:pt x="162287" y="3036"/>
                      <a:pt x="188728" y="29562"/>
                      <a:pt x="164916" y="73514"/>
                    </a:cubicBezTo>
                    <a:cubicBezTo>
                      <a:pt x="124435" y="144908"/>
                      <a:pt x="64658" y="162182"/>
                      <a:pt x="37745" y="159323"/>
                    </a:cubicBezTo>
                    <a:cubicBezTo>
                      <a:pt x="10832" y="156464"/>
                      <a:pt x="-8072" y="82886"/>
                      <a:pt x="3437" y="5636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2" name="二等辺三角形 811"/>
              <p:cNvSpPr/>
              <p:nvPr/>
            </p:nvSpPr>
            <p:spPr>
              <a:xfrm>
                <a:off x="5536291" y="5540066"/>
                <a:ext cx="256396" cy="129938"/>
              </a:xfrm>
              <a:prstGeom prst="triangle">
                <a:avLst>
                  <a:gd name="adj" fmla="val 95473"/>
                </a:avLst>
              </a:prstGeom>
              <a:solidFill>
                <a:srgbClr val="5B9BD5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3" name="円/楕円 812"/>
              <p:cNvSpPr/>
              <p:nvPr/>
            </p:nvSpPr>
            <p:spPr>
              <a:xfrm>
                <a:off x="5704245" y="5509110"/>
                <a:ext cx="147934" cy="6191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90" name="グループ化 789"/>
            <p:cNvGrpSpPr/>
            <p:nvPr/>
          </p:nvGrpSpPr>
          <p:grpSpPr>
            <a:xfrm>
              <a:off x="4941094" y="4366723"/>
              <a:ext cx="900112" cy="376237"/>
              <a:chOff x="5229225" y="4864896"/>
              <a:chExt cx="900112" cy="376237"/>
            </a:xfrm>
          </p:grpSpPr>
          <p:sp>
            <p:nvSpPr>
              <p:cNvPr id="798" name="直方体 797"/>
              <p:cNvSpPr/>
              <p:nvPr/>
            </p:nvSpPr>
            <p:spPr>
              <a:xfrm>
                <a:off x="5229225" y="4864896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99" name="テキスト ボックス 798"/>
              <p:cNvSpPr txBox="1"/>
              <p:nvPr/>
            </p:nvSpPr>
            <p:spPr>
              <a:xfrm>
                <a:off x="5514975" y="4897993"/>
                <a:ext cx="476250" cy="82680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>
                    <a:gd name="adj" fmla="val 42438"/>
                  </a:avLst>
                </a:prstTxWarp>
                <a:spAutoFit/>
              </a:bodyPr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</a:pPr>
                <a:r>
                  <a:rPr kumimoji="0" lang="en-US" altLang="ja-JP" kern="0" dirty="0" smtClean="0">
                    <a:solidFill>
                      <a:prstClr val="black"/>
                    </a:solidFill>
                    <a:latin typeface="Calibri" panose="020F0502020204030204"/>
                    <a:ea typeface="ＭＳ Ｐゴシック"/>
                  </a:rPr>
                  <a:t>NEWS</a:t>
                </a:r>
              </a:p>
            </p:txBody>
          </p:sp>
          <p:sp>
            <p:nvSpPr>
              <p:cNvPr id="800" name="円/楕円 799"/>
              <p:cNvSpPr/>
              <p:nvPr/>
            </p:nvSpPr>
            <p:spPr>
              <a:xfrm>
                <a:off x="5400675" y="4998242"/>
                <a:ext cx="440531" cy="130971"/>
              </a:xfrm>
              <a:prstGeom prst="ellipse">
                <a:avLst/>
              </a:prstGeom>
              <a:solidFill>
                <a:srgbClr val="5B9BD5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01" name="円/楕円 800"/>
              <p:cNvSpPr/>
              <p:nvPr/>
            </p:nvSpPr>
            <p:spPr>
              <a:xfrm>
                <a:off x="5434012" y="5018769"/>
                <a:ext cx="361951" cy="107609"/>
              </a:xfrm>
              <a:prstGeom prst="ellipse">
                <a:avLst/>
              </a:prstGeom>
              <a:no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02" name="平行四辺形 801"/>
              <p:cNvSpPr/>
              <p:nvPr/>
            </p:nvSpPr>
            <p:spPr>
              <a:xfrm>
                <a:off x="5434013" y="5018769"/>
                <a:ext cx="149223" cy="75599"/>
              </a:xfrm>
              <a:prstGeom prst="parallelogram">
                <a:avLst>
                  <a:gd name="adj" fmla="val 118867"/>
                </a:avLst>
              </a:prstGeom>
              <a:solidFill>
                <a:srgbClr val="00B05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03" name="平行四辺形 802"/>
              <p:cNvSpPr/>
              <p:nvPr/>
            </p:nvSpPr>
            <p:spPr>
              <a:xfrm>
                <a:off x="5532039" y="5018769"/>
                <a:ext cx="195262" cy="53293"/>
              </a:xfrm>
              <a:prstGeom prst="parallelogram">
                <a:avLst>
                  <a:gd name="adj" fmla="val 118867"/>
                </a:avLst>
              </a:prstGeom>
              <a:solidFill>
                <a:srgbClr val="00B05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04" name="平行四辺形 803"/>
              <p:cNvSpPr/>
              <p:nvPr/>
            </p:nvSpPr>
            <p:spPr>
              <a:xfrm>
                <a:off x="5672139" y="5043700"/>
                <a:ext cx="100012" cy="50668"/>
              </a:xfrm>
              <a:prstGeom prst="parallelogram">
                <a:avLst>
                  <a:gd name="adj" fmla="val 118867"/>
                </a:avLst>
              </a:prstGeom>
              <a:solidFill>
                <a:srgbClr val="00B05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91" name="グループ化 790"/>
            <p:cNvGrpSpPr/>
            <p:nvPr/>
          </p:nvGrpSpPr>
          <p:grpSpPr>
            <a:xfrm>
              <a:off x="5065124" y="4299287"/>
              <a:ext cx="665824" cy="956934"/>
              <a:chOff x="5065124" y="4299287"/>
              <a:chExt cx="665824" cy="956934"/>
            </a:xfrm>
          </p:grpSpPr>
          <p:sp>
            <p:nvSpPr>
              <p:cNvPr id="792" name="フリーフォーム 791"/>
              <p:cNvSpPr/>
              <p:nvPr/>
            </p:nvSpPr>
            <p:spPr>
              <a:xfrm>
                <a:off x="5085900" y="4475996"/>
                <a:ext cx="645048" cy="758843"/>
              </a:xfrm>
              <a:custGeom>
                <a:avLst/>
                <a:gdLst>
                  <a:gd name="connsiteX0" fmla="*/ 0 w 645048"/>
                  <a:gd name="connsiteY0" fmla="*/ 16674 h 758843"/>
                  <a:gd name="connsiteX1" fmla="*/ 0 w 645048"/>
                  <a:gd name="connsiteY1" fmla="*/ 16675 h 758843"/>
                  <a:gd name="connsiteX2" fmla="*/ 0 w 645048"/>
                  <a:gd name="connsiteY2" fmla="*/ 16675 h 758843"/>
                  <a:gd name="connsiteX3" fmla="*/ 16675 w 645048"/>
                  <a:gd name="connsiteY3" fmla="*/ 0 h 758843"/>
                  <a:gd name="connsiteX4" fmla="*/ 621952 w 645048"/>
                  <a:gd name="connsiteY4" fmla="*/ 0 h 758843"/>
                  <a:gd name="connsiteX5" fmla="*/ 627993 w 645048"/>
                  <a:gd name="connsiteY5" fmla="*/ 2502 h 758843"/>
                  <a:gd name="connsiteX6" fmla="*/ 629661 w 645048"/>
                  <a:gd name="connsiteY6" fmla="*/ 1811 h 758843"/>
                  <a:gd name="connsiteX7" fmla="*/ 645048 w 645048"/>
                  <a:gd name="connsiteY7" fmla="*/ 17198 h 758843"/>
                  <a:gd name="connsiteX8" fmla="*/ 645048 w 645048"/>
                  <a:gd name="connsiteY8" fmla="*/ 743456 h 758843"/>
                  <a:gd name="connsiteX9" fmla="*/ 629661 w 645048"/>
                  <a:gd name="connsiteY9" fmla="*/ 758843 h 758843"/>
                  <a:gd name="connsiteX10" fmla="*/ 614274 w 645048"/>
                  <a:gd name="connsiteY10" fmla="*/ 743456 h 758843"/>
                  <a:gd name="connsiteX11" fmla="*/ 614274 w 645048"/>
                  <a:gd name="connsiteY11" fmla="*/ 33350 h 758843"/>
                  <a:gd name="connsiteX12" fmla="*/ 16675 w 645048"/>
                  <a:gd name="connsiteY12" fmla="*/ 33349 h 758843"/>
                  <a:gd name="connsiteX13" fmla="*/ 4884 w 645048"/>
                  <a:gd name="connsiteY13" fmla="*/ 28465 h 758843"/>
                  <a:gd name="connsiteX14" fmla="*/ 0 w 645048"/>
                  <a:gd name="connsiteY14" fmla="*/ 16675 h 758843"/>
                  <a:gd name="connsiteX15" fmla="*/ 4884 w 645048"/>
                  <a:gd name="connsiteY15" fmla="*/ 4884 h 758843"/>
                  <a:gd name="connsiteX16" fmla="*/ 16675 w 645048"/>
                  <a:gd name="connsiteY16" fmla="*/ 0 h 758843"/>
                  <a:gd name="connsiteX0" fmla="*/ 0 w 645048"/>
                  <a:gd name="connsiteY0" fmla="*/ 16674 h 758843"/>
                  <a:gd name="connsiteX1" fmla="*/ 0 w 645048"/>
                  <a:gd name="connsiteY1" fmla="*/ 16675 h 758843"/>
                  <a:gd name="connsiteX2" fmla="*/ 0 w 645048"/>
                  <a:gd name="connsiteY2" fmla="*/ 16675 h 758843"/>
                  <a:gd name="connsiteX3" fmla="*/ 0 w 645048"/>
                  <a:gd name="connsiteY3" fmla="*/ 16674 h 758843"/>
                  <a:gd name="connsiteX4" fmla="*/ 16675 w 645048"/>
                  <a:gd name="connsiteY4" fmla="*/ 0 h 758843"/>
                  <a:gd name="connsiteX5" fmla="*/ 621952 w 645048"/>
                  <a:gd name="connsiteY5" fmla="*/ 0 h 758843"/>
                  <a:gd name="connsiteX6" fmla="*/ 627993 w 645048"/>
                  <a:gd name="connsiteY6" fmla="*/ 2502 h 758843"/>
                  <a:gd name="connsiteX7" fmla="*/ 645048 w 645048"/>
                  <a:gd name="connsiteY7" fmla="*/ 17198 h 758843"/>
                  <a:gd name="connsiteX8" fmla="*/ 645048 w 645048"/>
                  <a:gd name="connsiteY8" fmla="*/ 743456 h 758843"/>
                  <a:gd name="connsiteX9" fmla="*/ 629661 w 645048"/>
                  <a:gd name="connsiteY9" fmla="*/ 758843 h 758843"/>
                  <a:gd name="connsiteX10" fmla="*/ 614274 w 645048"/>
                  <a:gd name="connsiteY10" fmla="*/ 743456 h 758843"/>
                  <a:gd name="connsiteX11" fmla="*/ 614274 w 645048"/>
                  <a:gd name="connsiteY11" fmla="*/ 33350 h 758843"/>
                  <a:gd name="connsiteX12" fmla="*/ 16675 w 645048"/>
                  <a:gd name="connsiteY12" fmla="*/ 33349 h 758843"/>
                  <a:gd name="connsiteX13" fmla="*/ 4884 w 645048"/>
                  <a:gd name="connsiteY13" fmla="*/ 28465 h 758843"/>
                  <a:gd name="connsiteX14" fmla="*/ 0 w 645048"/>
                  <a:gd name="connsiteY14" fmla="*/ 16675 h 758843"/>
                  <a:gd name="connsiteX15" fmla="*/ 4884 w 645048"/>
                  <a:gd name="connsiteY15" fmla="*/ 4884 h 758843"/>
                  <a:gd name="connsiteX16" fmla="*/ 16675 w 645048"/>
                  <a:gd name="connsiteY16" fmla="*/ 0 h 758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45048" h="758843">
                    <a:moveTo>
                      <a:pt x="0" y="16674"/>
                    </a:moveTo>
                    <a:lnTo>
                      <a:pt x="0" y="16675"/>
                    </a:lnTo>
                    <a:lnTo>
                      <a:pt x="0" y="16675"/>
                    </a:lnTo>
                    <a:lnTo>
                      <a:pt x="0" y="16674"/>
                    </a:lnTo>
                    <a:close/>
                    <a:moveTo>
                      <a:pt x="16675" y="0"/>
                    </a:moveTo>
                    <a:lnTo>
                      <a:pt x="621952" y="0"/>
                    </a:lnTo>
                    <a:lnTo>
                      <a:pt x="627993" y="2502"/>
                    </a:lnTo>
                    <a:lnTo>
                      <a:pt x="645048" y="17198"/>
                    </a:lnTo>
                    <a:lnTo>
                      <a:pt x="645048" y="743456"/>
                    </a:lnTo>
                    <a:cubicBezTo>
                      <a:pt x="645048" y="751954"/>
                      <a:pt x="638159" y="758843"/>
                      <a:pt x="629661" y="758843"/>
                    </a:cubicBezTo>
                    <a:cubicBezTo>
                      <a:pt x="621163" y="758843"/>
                      <a:pt x="614274" y="751954"/>
                      <a:pt x="614274" y="743456"/>
                    </a:cubicBezTo>
                    <a:lnTo>
                      <a:pt x="614274" y="33350"/>
                    </a:lnTo>
                    <a:lnTo>
                      <a:pt x="16675" y="33349"/>
                    </a:lnTo>
                    <a:cubicBezTo>
                      <a:pt x="12071" y="33349"/>
                      <a:pt x="7902" y="31483"/>
                      <a:pt x="4884" y="28465"/>
                    </a:cubicBezTo>
                    <a:lnTo>
                      <a:pt x="0" y="16675"/>
                    </a:lnTo>
                    <a:lnTo>
                      <a:pt x="4884" y="4884"/>
                    </a:lnTo>
                    <a:cubicBezTo>
                      <a:pt x="7902" y="1867"/>
                      <a:pt x="12071" y="0"/>
                      <a:pt x="16675" y="0"/>
                    </a:cubicBezTo>
                    <a:close/>
                  </a:path>
                </a:pathLst>
              </a:cu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93" name="フリーフォーム 792"/>
              <p:cNvSpPr/>
              <p:nvPr/>
            </p:nvSpPr>
            <p:spPr>
              <a:xfrm>
                <a:off x="5065124" y="4497378"/>
                <a:ext cx="645048" cy="758843"/>
              </a:xfrm>
              <a:custGeom>
                <a:avLst/>
                <a:gdLst>
                  <a:gd name="connsiteX0" fmla="*/ 0 w 645048"/>
                  <a:gd name="connsiteY0" fmla="*/ 16674 h 758843"/>
                  <a:gd name="connsiteX1" fmla="*/ 0 w 645048"/>
                  <a:gd name="connsiteY1" fmla="*/ 16675 h 758843"/>
                  <a:gd name="connsiteX2" fmla="*/ 0 w 645048"/>
                  <a:gd name="connsiteY2" fmla="*/ 16675 h 758843"/>
                  <a:gd name="connsiteX3" fmla="*/ 16675 w 645048"/>
                  <a:gd name="connsiteY3" fmla="*/ 0 h 758843"/>
                  <a:gd name="connsiteX4" fmla="*/ 621952 w 645048"/>
                  <a:gd name="connsiteY4" fmla="*/ 0 h 758843"/>
                  <a:gd name="connsiteX5" fmla="*/ 627993 w 645048"/>
                  <a:gd name="connsiteY5" fmla="*/ 2502 h 758843"/>
                  <a:gd name="connsiteX6" fmla="*/ 629661 w 645048"/>
                  <a:gd name="connsiteY6" fmla="*/ 1811 h 758843"/>
                  <a:gd name="connsiteX7" fmla="*/ 645048 w 645048"/>
                  <a:gd name="connsiteY7" fmla="*/ 17198 h 758843"/>
                  <a:gd name="connsiteX8" fmla="*/ 645048 w 645048"/>
                  <a:gd name="connsiteY8" fmla="*/ 743456 h 758843"/>
                  <a:gd name="connsiteX9" fmla="*/ 629661 w 645048"/>
                  <a:gd name="connsiteY9" fmla="*/ 758843 h 758843"/>
                  <a:gd name="connsiteX10" fmla="*/ 614274 w 645048"/>
                  <a:gd name="connsiteY10" fmla="*/ 743456 h 758843"/>
                  <a:gd name="connsiteX11" fmla="*/ 614274 w 645048"/>
                  <a:gd name="connsiteY11" fmla="*/ 33350 h 758843"/>
                  <a:gd name="connsiteX12" fmla="*/ 16675 w 645048"/>
                  <a:gd name="connsiteY12" fmla="*/ 33349 h 758843"/>
                  <a:gd name="connsiteX13" fmla="*/ 4884 w 645048"/>
                  <a:gd name="connsiteY13" fmla="*/ 28465 h 758843"/>
                  <a:gd name="connsiteX14" fmla="*/ 0 w 645048"/>
                  <a:gd name="connsiteY14" fmla="*/ 16675 h 758843"/>
                  <a:gd name="connsiteX15" fmla="*/ 4884 w 645048"/>
                  <a:gd name="connsiteY15" fmla="*/ 4884 h 758843"/>
                  <a:gd name="connsiteX16" fmla="*/ 16675 w 645048"/>
                  <a:gd name="connsiteY16" fmla="*/ 0 h 758843"/>
                  <a:gd name="connsiteX0" fmla="*/ 0 w 645048"/>
                  <a:gd name="connsiteY0" fmla="*/ 16674 h 758843"/>
                  <a:gd name="connsiteX1" fmla="*/ 0 w 645048"/>
                  <a:gd name="connsiteY1" fmla="*/ 16675 h 758843"/>
                  <a:gd name="connsiteX2" fmla="*/ 0 w 645048"/>
                  <a:gd name="connsiteY2" fmla="*/ 16675 h 758843"/>
                  <a:gd name="connsiteX3" fmla="*/ 0 w 645048"/>
                  <a:gd name="connsiteY3" fmla="*/ 16674 h 758843"/>
                  <a:gd name="connsiteX4" fmla="*/ 16675 w 645048"/>
                  <a:gd name="connsiteY4" fmla="*/ 0 h 758843"/>
                  <a:gd name="connsiteX5" fmla="*/ 621952 w 645048"/>
                  <a:gd name="connsiteY5" fmla="*/ 0 h 758843"/>
                  <a:gd name="connsiteX6" fmla="*/ 627993 w 645048"/>
                  <a:gd name="connsiteY6" fmla="*/ 2502 h 758843"/>
                  <a:gd name="connsiteX7" fmla="*/ 645048 w 645048"/>
                  <a:gd name="connsiteY7" fmla="*/ 17198 h 758843"/>
                  <a:gd name="connsiteX8" fmla="*/ 645048 w 645048"/>
                  <a:gd name="connsiteY8" fmla="*/ 743456 h 758843"/>
                  <a:gd name="connsiteX9" fmla="*/ 629661 w 645048"/>
                  <a:gd name="connsiteY9" fmla="*/ 758843 h 758843"/>
                  <a:gd name="connsiteX10" fmla="*/ 614274 w 645048"/>
                  <a:gd name="connsiteY10" fmla="*/ 743456 h 758843"/>
                  <a:gd name="connsiteX11" fmla="*/ 614274 w 645048"/>
                  <a:gd name="connsiteY11" fmla="*/ 33350 h 758843"/>
                  <a:gd name="connsiteX12" fmla="*/ 16675 w 645048"/>
                  <a:gd name="connsiteY12" fmla="*/ 33349 h 758843"/>
                  <a:gd name="connsiteX13" fmla="*/ 4884 w 645048"/>
                  <a:gd name="connsiteY13" fmla="*/ 28465 h 758843"/>
                  <a:gd name="connsiteX14" fmla="*/ 0 w 645048"/>
                  <a:gd name="connsiteY14" fmla="*/ 16675 h 758843"/>
                  <a:gd name="connsiteX15" fmla="*/ 4884 w 645048"/>
                  <a:gd name="connsiteY15" fmla="*/ 4884 h 758843"/>
                  <a:gd name="connsiteX16" fmla="*/ 16675 w 645048"/>
                  <a:gd name="connsiteY16" fmla="*/ 0 h 758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45048" h="758843">
                    <a:moveTo>
                      <a:pt x="0" y="16674"/>
                    </a:moveTo>
                    <a:lnTo>
                      <a:pt x="0" y="16675"/>
                    </a:lnTo>
                    <a:lnTo>
                      <a:pt x="0" y="16675"/>
                    </a:lnTo>
                    <a:lnTo>
                      <a:pt x="0" y="16674"/>
                    </a:lnTo>
                    <a:close/>
                    <a:moveTo>
                      <a:pt x="16675" y="0"/>
                    </a:moveTo>
                    <a:lnTo>
                      <a:pt x="621952" y="0"/>
                    </a:lnTo>
                    <a:lnTo>
                      <a:pt x="627993" y="2502"/>
                    </a:lnTo>
                    <a:lnTo>
                      <a:pt x="645048" y="17198"/>
                    </a:lnTo>
                    <a:lnTo>
                      <a:pt x="645048" y="743456"/>
                    </a:lnTo>
                    <a:cubicBezTo>
                      <a:pt x="645048" y="751954"/>
                      <a:pt x="638159" y="758843"/>
                      <a:pt x="629661" y="758843"/>
                    </a:cubicBezTo>
                    <a:cubicBezTo>
                      <a:pt x="621163" y="758843"/>
                      <a:pt x="614274" y="751954"/>
                      <a:pt x="614274" y="743456"/>
                    </a:cubicBezTo>
                    <a:lnTo>
                      <a:pt x="614274" y="33350"/>
                    </a:lnTo>
                    <a:lnTo>
                      <a:pt x="16675" y="33349"/>
                    </a:lnTo>
                    <a:cubicBezTo>
                      <a:pt x="12071" y="33349"/>
                      <a:pt x="7902" y="31483"/>
                      <a:pt x="4884" y="28465"/>
                    </a:cubicBezTo>
                    <a:lnTo>
                      <a:pt x="0" y="16675"/>
                    </a:lnTo>
                    <a:lnTo>
                      <a:pt x="4884" y="4884"/>
                    </a:lnTo>
                    <a:cubicBezTo>
                      <a:pt x="7902" y="1867"/>
                      <a:pt x="12071" y="0"/>
                      <a:pt x="16675" y="0"/>
                    </a:cubicBez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94" name="グループ化 793"/>
              <p:cNvGrpSpPr/>
              <p:nvPr/>
            </p:nvGrpSpPr>
            <p:grpSpPr>
              <a:xfrm>
                <a:off x="5265721" y="4299287"/>
                <a:ext cx="241697" cy="236813"/>
                <a:chOff x="5306058" y="3721318"/>
                <a:chExt cx="241697" cy="217508"/>
              </a:xfrm>
            </p:grpSpPr>
            <p:sp>
              <p:nvSpPr>
                <p:cNvPr id="795" name="フリーフォーム 794"/>
                <p:cNvSpPr/>
                <p:nvPr/>
              </p:nvSpPr>
              <p:spPr>
                <a:xfrm rot="19800000">
                  <a:off x="5306058" y="3721318"/>
                  <a:ext cx="132372" cy="197652"/>
                </a:xfrm>
                <a:custGeom>
                  <a:avLst/>
                  <a:gdLst>
                    <a:gd name="connsiteX0" fmla="*/ 146501 w 293002"/>
                    <a:gd name="connsiteY0" fmla="*/ 49484 h 270943"/>
                    <a:gd name="connsiteX1" fmla="*/ 50006 w 293002"/>
                    <a:gd name="connsiteY1" fmla="*/ 106202 h 270943"/>
                    <a:gd name="connsiteX2" fmla="*/ 149638 w 293002"/>
                    <a:gd name="connsiteY2" fmla="*/ 223324 h 270943"/>
                    <a:gd name="connsiteX3" fmla="*/ 242996 w 293002"/>
                    <a:gd name="connsiteY3" fmla="*/ 106202 h 270943"/>
                    <a:gd name="connsiteX4" fmla="*/ 146501 w 293002"/>
                    <a:gd name="connsiteY4" fmla="*/ 49484 h 270943"/>
                    <a:gd name="connsiteX5" fmla="*/ 146501 w 293002"/>
                    <a:gd name="connsiteY5" fmla="*/ 0 h 270943"/>
                    <a:gd name="connsiteX6" fmla="*/ 293002 w 293002"/>
                    <a:gd name="connsiteY6" fmla="*/ 83084 h 270943"/>
                    <a:gd name="connsiteX7" fmla="*/ 151264 w 293002"/>
                    <a:gd name="connsiteY7" fmla="*/ 270943 h 270943"/>
                    <a:gd name="connsiteX8" fmla="*/ 0 w 293002"/>
                    <a:gd name="connsiteY8" fmla="*/ 83084 h 270943"/>
                    <a:gd name="connsiteX9" fmla="*/ 146501 w 293002"/>
                    <a:gd name="connsiteY9" fmla="*/ 0 h 2709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93002" h="270943">
                      <a:moveTo>
                        <a:pt x="146501" y="49484"/>
                      </a:moveTo>
                      <a:cubicBezTo>
                        <a:pt x="93209" y="49484"/>
                        <a:pt x="50006" y="74878"/>
                        <a:pt x="50006" y="106202"/>
                      </a:cubicBezTo>
                      <a:cubicBezTo>
                        <a:pt x="50006" y="137527"/>
                        <a:pt x="96346" y="223324"/>
                        <a:pt x="149638" y="223324"/>
                      </a:cubicBezTo>
                      <a:cubicBezTo>
                        <a:pt x="202931" y="223324"/>
                        <a:pt x="242996" y="137527"/>
                        <a:pt x="242996" y="106202"/>
                      </a:cubicBezTo>
                      <a:cubicBezTo>
                        <a:pt x="242996" y="74878"/>
                        <a:pt x="199794" y="49484"/>
                        <a:pt x="146501" y="49484"/>
                      </a:cubicBezTo>
                      <a:close/>
                      <a:moveTo>
                        <a:pt x="146501" y="0"/>
                      </a:moveTo>
                      <a:cubicBezTo>
                        <a:pt x="227411" y="0"/>
                        <a:pt x="293002" y="37198"/>
                        <a:pt x="293002" y="83084"/>
                      </a:cubicBezTo>
                      <a:cubicBezTo>
                        <a:pt x="293002" y="128970"/>
                        <a:pt x="232174" y="270943"/>
                        <a:pt x="151264" y="270943"/>
                      </a:cubicBezTo>
                      <a:cubicBezTo>
                        <a:pt x="70354" y="270943"/>
                        <a:pt x="0" y="128970"/>
                        <a:pt x="0" y="83084"/>
                      </a:cubicBezTo>
                      <a:cubicBezTo>
                        <a:pt x="0" y="37198"/>
                        <a:pt x="65591" y="0"/>
                        <a:pt x="14650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96" name="フリーフォーム 795"/>
                <p:cNvSpPr/>
                <p:nvPr/>
              </p:nvSpPr>
              <p:spPr>
                <a:xfrm rot="1800000" flipH="1">
                  <a:off x="5415385" y="3721319"/>
                  <a:ext cx="132370" cy="197650"/>
                </a:xfrm>
                <a:custGeom>
                  <a:avLst/>
                  <a:gdLst>
                    <a:gd name="connsiteX0" fmla="*/ 146501 w 293002"/>
                    <a:gd name="connsiteY0" fmla="*/ 49484 h 270943"/>
                    <a:gd name="connsiteX1" fmla="*/ 50006 w 293002"/>
                    <a:gd name="connsiteY1" fmla="*/ 106202 h 270943"/>
                    <a:gd name="connsiteX2" fmla="*/ 149638 w 293002"/>
                    <a:gd name="connsiteY2" fmla="*/ 223324 h 270943"/>
                    <a:gd name="connsiteX3" fmla="*/ 242996 w 293002"/>
                    <a:gd name="connsiteY3" fmla="*/ 106202 h 270943"/>
                    <a:gd name="connsiteX4" fmla="*/ 146501 w 293002"/>
                    <a:gd name="connsiteY4" fmla="*/ 49484 h 270943"/>
                    <a:gd name="connsiteX5" fmla="*/ 146501 w 293002"/>
                    <a:gd name="connsiteY5" fmla="*/ 0 h 270943"/>
                    <a:gd name="connsiteX6" fmla="*/ 293002 w 293002"/>
                    <a:gd name="connsiteY6" fmla="*/ 83084 h 270943"/>
                    <a:gd name="connsiteX7" fmla="*/ 151264 w 293002"/>
                    <a:gd name="connsiteY7" fmla="*/ 270943 h 270943"/>
                    <a:gd name="connsiteX8" fmla="*/ 0 w 293002"/>
                    <a:gd name="connsiteY8" fmla="*/ 83084 h 270943"/>
                    <a:gd name="connsiteX9" fmla="*/ 146501 w 293002"/>
                    <a:gd name="connsiteY9" fmla="*/ 0 h 2709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93002" h="270943">
                      <a:moveTo>
                        <a:pt x="146501" y="49484"/>
                      </a:moveTo>
                      <a:cubicBezTo>
                        <a:pt x="93209" y="49484"/>
                        <a:pt x="50006" y="74878"/>
                        <a:pt x="50006" y="106202"/>
                      </a:cubicBezTo>
                      <a:cubicBezTo>
                        <a:pt x="50006" y="137527"/>
                        <a:pt x="96346" y="223324"/>
                        <a:pt x="149638" y="223324"/>
                      </a:cubicBezTo>
                      <a:cubicBezTo>
                        <a:pt x="202931" y="223324"/>
                        <a:pt x="242996" y="137527"/>
                        <a:pt x="242996" y="106202"/>
                      </a:cubicBezTo>
                      <a:cubicBezTo>
                        <a:pt x="242996" y="74878"/>
                        <a:pt x="199794" y="49484"/>
                        <a:pt x="146501" y="49484"/>
                      </a:cubicBezTo>
                      <a:close/>
                      <a:moveTo>
                        <a:pt x="146501" y="0"/>
                      </a:moveTo>
                      <a:cubicBezTo>
                        <a:pt x="227411" y="0"/>
                        <a:pt x="293002" y="37198"/>
                        <a:pt x="293002" y="83084"/>
                      </a:cubicBezTo>
                      <a:cubicBezTo>
                        <a:pt x="293002" y="128970"/>
                        <a:pt x="232174" y="270943"/>
                        <a:pt x="151264" y="270943"/>
                      </a:cubicBezTo>
                      <a:cubicBezTo>
                        <a:pt x="70354" y="270943"/>
                        <a:pt x="0" y="128970"/>
                        <a:pt x="0" y="83084"/>
                      </a:cubicBezTo>
                      <a:cubicBezTo>
                        <a:pt x="0" y="37198"/>
                        <a:pt x="65591" y="0"/>
                        <a:pt x="14650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97" name="円/楕円 796"/>
                <p:cNvSpPr/>
                <p:nvPr/>
              </p:nvSpPr>
              <p:spPr>
                <a:xfrm>
                  <a:off x="5391150" y="3870812"/>
                  <a:ext cx="67758" cy="68014"/>
                </a:xfrm>
                <a:prstGeom prst="ellipse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3" name="グループ化 2"/>
          <p:cNvGrpSpPr/>
          <p:nvPr/>
        </p:nvGrpSpPr>
        <p:grpSpPr>
          <a:xfrm>
            <a:off x="231938" y="5010128"/>
            <a:ext cx="1878539" cy="1065235"/>
            <a:chOff x="4098336" y="5187967"/>
            <a:chExt cx="1584668" cy="898594"/>
          </a:xfrm>
        </p:grpSpPr>
        <p:sp>
          <p:nvSpPr>
            <p:cNvPr id="939" name="直方体 938"/>
            <p:cNvSpPr/>
            <p:nvPr/>
          </p:nvSpPr>
          <p:spPr>
            <a:xfrm rot="974311">
              <a:off x="4098336" y="5710324"/>
              <a:ext cx="900112" cy="376237"/>
            </a:xfrm>
            <a:prstGeom prst="cube">
              <a:avLst>
                <a:gd name="adj" fmla="val 79705"/>
              </a:avLst>
            </a:prstGeom>
            <a:solidFill>
              <a:srgbClr val="ED7D31">
                <a:lumMod val="75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0" name="直方体 939"/>
            <p:cNvSpPr/>
            <p:nvPr/>
          </p:nvSpPr>
          <p:spPr>
            <a:xfrm rot="1074278">
              <a:off x="4449505" y="5661538"/>
              <a:ext cx="900112" cy="376237"/>
            </a:xfrm>
            <a:prstGeom prst="cube">
              <a:avLst>
                <a:gd name="adj" fmla="val 79705"/>
              </a:avLst>
            </a:prstGeom>
            <a:solidFill>
              <a:srgbClr val="70AD47">
                <a:lumMod val="75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1" name="直方体 940"/>
            <p:cNvSpPr/>
            <p:nvPr/>
          </p:nvSpPr>
          <p:spPr>
            <a:xfrm>
              <a:off x="4387746" y="5368570"/>
              <a:ext cx="900112" cy="376237"/>
            </a:xfrm>
            <a:prstGeom prst="cube">
              <a:avLst>
                <a:gd name="adj" fmla="val 79705"/>
              </a:avLst>
            </a:prstGeom>
            <a:solidFill>
              <a:srgbClr val="FFC000">
                <a:lumMod val="75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2" name="直方体 941"/>
            <p:cNvSpPr/>
            <p:nvPr/>
          </p:nvSpPr>
          <p:spPr>
            <a:xfrm rot="972702">
              <a:off x="4782892" y="5360324"/>
              <a:ext cx="900112" cy="376237"/>
            </a:xfrm>
            <a:prstGeom prst="cube">
              <a:avLst>
                <a:gd name="adj" fmla="val 79705"/>
              </a:avLst>
            </a:prstGeom>
            <a:solidFill>
              <a:sysClr val="window" lastClr="FFFFFF">
                <a:lumMod val="50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3" name="直方体 942"/>
            <p:cNvSpPr/>
            <p:nvPr/>
          </p:nvSpPr>
          <p:spPr>
            <a:xfrm>
              <a:off x="4565115" y="5527606"/>
              <a:ext cx="900112" cy="376237"/>
            </a:xfrm>
            <a:prstGeom prst="cube">
              <a:avLst>
                <a:gd name="adj" fmla="val 7970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44" name="グループ化 943"/>
            <p:cNvGrpSpPr/>
            <p:nvPr/>
          </p:nvGrpSpPr>
          <p:grpSpPr>
            <a:xfrm rot="485324">
              <a:off x="4592917" y="5403528"/>
              <a:ext cx="900112" cy="376237"/>
              <a:chOff x="5229225" y="5398294"/>
              <a:chExt cx="900112" cy="376237"/>
            </a:xfrm>
          </p:grpSpPr>
          <p:sp>
            <p:nvSpPr>
              <p:cNvPr id="945" name="直方体 944"/>
              <p:cNvSpPr/>
              <p:nvPr/>
            </p:nvSpPr>
            <p:spPr>
              <a:xfrm>
                <a:off x="5229225" y="5398294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5B9BD5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946" name="グループ化 945"/>
              <p:cNvGrpSpPr/>
              <p:nvPr/>
            </p:nvGrpSpPr>
            <p:grpSpPr>
              <a:xfrm>
                <a:off x="5334304" y="5424488"/>
                <a:ext cx="692640" cy="245515"/>
                <a:chOff x="5402866" y="5429250"/>
                <a:chExt cx="675670" cy="240753"/>
              </a:xfrm>
              <a:solidFill>
                <a:srgbClr val="5B9BD5">
                  <a:lumMod val="75000"/>
                </a:srgbClr>
              </a:solidFill>
            </p:grpSpPr>
            <p:sp>
              <p:nvSpPr>
                <p:cNvPr id="954" name="平行四辺形 953"/>
                <p:cNvSpPr/>
                <p:nvPr/>
              </p:nvSpPr>
              <p:spPr>
                <a:xfrm>
                  <a:off x="5402866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5" name="平行四辺形 954"/>
                <p:cNvSpPr/>
                <p:nvPr/>
              </p:nvSpPr>
              <p:spPr>
                <a:xfrm>
                  <a:off x="5483391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6" name="平行四辺形 955"/>
                <p:cNvSpPr/>
                <p:nvPr/>
              </p:nvSpPr>
              <p:spPr>
                <a:xfrm>
                  <a:off x="5563916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7" name="平行四辺形 956"/>
                <p:cNvSpPr/>
                <p:nvPr/>
              </p:nvSpPr>
              <p:spPr>
                <a:xfrm>
                  <a:off x="5644441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8" name="平行四辺形 957"/>
                <p:cNvSpPr/>
                <p:nvPr/>
              </p:nvSpPr>
              <p:spPr>
                <a:xfrm>
                  <a:off x="5724966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9" name="平行四辺形 958"/>
                <p:cNvSpPr/>
                <p:nvPr/>
              </p:nvSpPr>
              <p:spPr>
                <a:xfrm>
                  <a:off x="5805489" y="5429250"/>
                  <a:ext cx="273047" cy="240753"/>
                </a:xfrm>
                <a:prstGeom prst="parallelogram">
                  <a:avLst>
                    <a:gd name="adj" fmla="val 93499"/>
                  </a:avLst>
                </a:prstGeom>
                <a:grpFill/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947" name="テキスト ボックス 946"/>
              <p:cNvSpPr txBox="1"/>
              <p:nvPr/>
            </p:nvSpPr>
            <p:spPr>
              <a:xfrm>
                <a:off x="5514975" y="5424488"/>
                <a:ext cx="524432" cy="49515"/>
              </a:xfrm>
              <a:prstGeom prst="rect">
                <a:avLst/>
              </a:prstGeom>
              <a:noFill/>
              <a:ln w="19050">
                <a:noFill/>
              </a:ln>
            </p:spPr>
            <p:txBody>
              <a:bodyPr wrap="none" rtlCol="0">
                <a:prstTxWarp prst="textPlain">
                  <a:avLst>
                    <a:gd name="adj" fmla="val 40428"/>
                  </a:avLst>
                </a:prstTxWarp>
                <a:spAutoFit/>
              </a:bodyPr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</a:pPr>
                <a:r>
                  <a:rPr kumimoji="0" lang="en-US" altLang="ja-JP" kern="0" dirty="0" smtClean="0">
                    <a:solidFill>
                      <a:srgbClr val="4472C4">
                        <a:lumMod val="50000"/>
                      </a:srgbClr>
                    </a:solidFill>
                    <a:latin typeface="Calibri" panose="020F0502020204030204"/>
                    <a:ea typeface="ＭＳ Ｐゴシック"/>
                  </a:rPr>
                  <a:t>Fashion</a:t>
                </a:r>
                <a:endParaRPr kumimoji="0" lang="ja-JP" altLang="en-US" kern="0" dirty="0" smtClean="0">
                  <a:solidFill>
                    <a:srgbClr val="4472C4">
                      <a:lumMod val="50000"/>
                    </a:srgbClr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48" name="円/楕円 152"/>
              <p:cNvSpPr/>
              <p:nvPr/>
            </p:nvSpPr>
            <p:spPr>
              <a:xfrm>
                <a:off x="5481465" y="5503558"/>
                <a:ext cx="194304" cy="139932"/>
              </a:xfrm>
              <a:custGeom>
                <a:avLst/>
                <a:gdLst>
                  <a:gd name="connsiteX0" fmla="*/ 0 w 178147"/>
                  <a:gd name="connsiteY0" fmla="*/ 60949 h 121898"/>
                  <a:gd name="connsiteX1" fmla="*/ 89074 w 178147"/>
                  <a:gd name="connsiteY1" fmla="*/ 0 h 121898"/>
                  <a:gd name="connsiteX2" fmla="*/ 178148 w 178147"/>
                  <a:gd name="connsiteY2" fmla="*/ 60949 h 121898"/>
                  <a:gd name="connsiteX3" fmla="*/ 89074 w 178147"/>
                  <a:gd name="connsiteY3" fmla="*/ 121898 h 121898"/>
                  <a:gd name="connsiteX4" fmla="*/ 0 w 178147"/>
                  <a:gd name="connsiteY4" fmla="*/ 60949 h 121898"/>
                  <a:gd name="connsiteX0" fmla="*/ 28297 w 206445"/>
                  <a:gd name="connsiteY0" fmla="*/ 60949 h 162379"/>
                  <a:gd name="connsiteX1" fmla="*/ 117371 w 206445"/>
                  <a:gd name="connsiteY1" fmla="*/ 0 h 162379"/>
                  <a:gd name="connsiteX2" fmla="*/ 206445 w 206445"/>
                  <a:gd name="connsiteY2" fmla="*/ 60949 h 162379"/>
                  <a:gd name="connsiteX3" fmla="*/ 24503 w 206445"/>
                  <a:gd name="connsiteY3" fmla="*/ 162379 h 162379"/>
                  <a:gd name="connsiteX4" fmla="*/ 28297 w 206445"/>
                  <a:gd name="connsiteY4" fmla="*/ 60949 h 162379"/>
                  <a:gd name="connsiteX0" fmla="*/ 30005 w 208153"/>
                  <a:gd name="connsiteY0" fmla="*/ 63330 h 164760"/>
                  <a:gd name="connsiteX1" fmla="*/ 157179 w 208153"/>
                  <a:gd name="connsiteY1" fmla="*/ 0 h 164760"/>
                  <a:gd name="connsiteX2" fmla="*/ 208153 w 208153"/>
                  <a:gd name="connsiteY2" fmla="*/ 63330 h 164760"/>
                  <a:gd name="connsiteX3" fmla="*/ 26211 w 208153"/>
                  <a:gd name="connsiteY3" fmla="*/ 164760 h 164760"/>
                  <a:gd name="connsiteX4" fmla="*/ 30005 w 208153"/>
                  <a:gd name="connsiteY4" fmla="*/ 63330 h 164760"/>
                  <a:gd name="connsiteX0" fmla="*/ 30005 w 213331"/>
                  <a:gd name="connsiteY0" fmla="*/ 63330 h 164760"/>
                  <a:gd name="connsiteX1" fmla="*/ 157179 w 213331"/>
                  <a:gd name="connsiteY1" fmla="*/ 0 h 164760"/>
                  <a:gd name="connsiteX2" fmla="*/ 208153 w 213331"/>
                  <a:gd name="connsiteY2" fmla="*/ 63330 h 164760"/>
                  <a:gd name="connsiteX3" fmla="*/ 26211 w 213331"/>
                  <a:gd name="connsiteY3" fmla="*/ 164760 h 164760"/>
                  <a:gd name="connsiteX4" fmla="*/ 30005 w 213331"/>
                  <a:gd name="connsiteY4" fmla="*/ 63330 h 164760"/>
                  <a:gd name="connsiteX0" fmla="*/ 30005 w 210103"/>
                  <a:gd name="connsiteY0" fmla="*/ 64621 h 166051"/>
                  <a:gd name="connsiteX1" fmla="*/ 157179 w 210103"/>
                  <a:gd name="connsiteY1" fmla="*/ 1291 h 166051"/>
                  <a:gd name="connsiteX2" fmla="*/ 208153 w 210103"/>
                  <a:gd name="connsiteY2" fmla="*/ 64621 h 166051"/>
                  <a:gd name="connsiteX3" fmla="*/ 26211 w 210103"/>
                  <a:gd name="connsiteY3" fmla="*/ 166051 h 166051"/>
                  <a:gd name="connsiteX4" fmla="*/ 30005 w 210103"/>
                  <a:gd name="connsiteY4" fmla="*/ 64621 h 166051"/>
                  <a:gd name="connsiteX0" fmla="*/ 16502 w 196600"/>
                  <a:gd name="connsiteY0" fmla="*/ 64552 h 146932"/>
                  <a:gd name="connsiteX1" fmla="*/ 143676 w 196600"/>
                  <a:gd name="connsiteY1" fmla="*/ 1222 h 146932"/>
                  <a:gd name="connsiteX2" fmla="*/ 194650 w 196600"/>
                  <a:gd name="connsiteY2" fmla="*/ 64552 h 146932"/>
                  <a:gd name="connsiteX3" fmla="*/ 34140 w 196600"/>
                  <a:gd name="connsiteY3" fmla="*/ 146932 h 146932"/>
                  <a:gd name="connsiteX4" fmla="*/ 16502 w 196600"/>
                  <a:gd name="connsiteY4" fmla="*/ 64552 h 146932"/>
                  <a:gd name="connsiteX0" fmla="*/ 15891 w 194304"/>
                  <a:gd name="connsiteY0" fmla="*/ 57552 h 139932"/>
                  <a:gd name="connsiteX1" fmla="*/ 133540 w 194304"/>
                  <a:gd name="connsiteY1" fmla="*/ 1366 h 139932"/>
                  <a:gd name="connsiteX2" fmla="*/ 194039 w 194304"/>
                  <a:gd name="connsiteY2" fmla="*/ 57552 h 139932"/>
                  <a:gd name="connsiteX3" fmla="*/ 33529 w 194304"/>
                  <a:gd name="connsiteY3" fmla="*/ 139932 h 139932"/>
                  <a:gd name="connsiteX4" fmla="*/ 15891 w 194304"/>
                  <a:gd name="connsiteY4" fmla="*/ 57552 h 1399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94304" h="139932">
                    <a:moveTo>
                      <a:pt x="15891" y="57552"/>
                    </a:moveTo>
                    <a:cubicBezTo>
                      <a:pt x="32560" y="34458"/>
                      <a:pt x="65296" y="-8159"/>
                      <a:pt x="133540" y="1366"/>
                    </a:cubicBezTo>
                    <a:cubicBezTo>
                      <a:pt x="201784" y="10891"/>
                      <a:pt x="194039" y="23891"/>
                      <a:pt x="194039" y="57552"/>
                    </a:cubicBezTo>
                    <a:cubicBezTo>
                      <a:pt x="194039" y="91213"/>
                      <a:pt x="82723" y="139932"/>
                      <a:pt x="33529" y="139932"/>
                    </a:cubicBezTo>
                    <a:cubicBezTo>
                      <a:pt x="-15665" y="139932"/>
                      <a:pt x="-778" y="80646"/>
                      <a:pt x="15891" y="5755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49" name="二等辺三角形 948"/>
              <p:cNvSpPr/>
              <p:nvPr/>
            </p:nvSpPr>
            <p:spPr>
              <a:xfrm>
                <a:off x="5357813" y="5540066"/>
                <a:ext cx="256396" cy="129938"/>
              </a:xfrm>
              <a:prstGeom prst="triangle">
                <a:avLst>
                  <a:gd name="adj" fmla="val 95473"/>
                </a:avLst>
              </a:pr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0" name="円/楕円 949"/>
              <p:cNvSpPr/>
              <p:nvPr/>
            </p:nvSpPr>
            <p:spPr>
              <a:xfrm>
                <a:off x="5515037" y="5516289"/>
                <a:ext cx="147934" cy="6191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1" name="円/楕円 152"/>
              <p:cNvSpPr/>
              <p:nvPr/>
            </p:nvSpPr>
            <p:spPr>
              <a:xfrm>
                <a:off x="5692106" y="5504385"/>
                <a:ext cx="173683" cy="110807"/>
              </a:xfrm>
              <a:custGeom>
                <a:avLst/>
                <a:gdLst>
                  <a:gd name="connsiteX0" fmla="*/ 0 w 178147"/>
                  <a:gd name="connsiteY0" fmla="*/ 60949 h 121898"/>
                  <a:gd name="connsiteX1" fmla="*/ 89074 w 178147"/>
                  <a:gd name="connsiteY1" fmla="*/ 0 h 121898"/>
                  <a:gd name="connsiteX2" fmla="*/ 178148 w 178147"/>
                  <a:gd name="connsiteY2" fmla="*/ 60949 h 121898"/>
                  <a:gd name="connsiteX3" fmla="*/ 89074 w 178147"/>
                  <a:gd name="connsiteY3" fmla="*/ 121898 h 121898"/>
                  <a:gd name="connsiteX4" fmla="*/ 0 w 178147"/>
                  <a:gd name="connsiteY4" fmla="*/ 60949 h 121898"/>
                  <a:gd name="connsiteX0" fmla="*/ 28297 w 206445"/>
                  <a:gd name="connsiteY0" fmla="*/ 60949 h 162379"/>
                  <a:gd name="connsiteX1" fmla="*/ 117371 w 206445"/>
                  <a:gd name="connsiteY1" fmla="*/ 0 h 162379"/>
                  <a:gd name="connsiteX2" fmla="*/ 206445 w 206445"/>
                  <a:gd name="connsiteY2" fmla="*/ 60949 h 162379"/>
                  <a:gd name="connsiteX3" fmla="*/ 24503 w 206445"/>
                  <a:gd name="connsiteY3" fmla="*/ 162379 h 162379"/>
                  <a:gd name="connsiteX4" fmla="*/ 28297 w 206445"/>
                  <a:gd name="connsiteY4" fmla="*/ 60949 h 162379"/>
                  <a:gd name="connsiteX0" fmla="*/ 30005 w 208153"/>
                  <a:gd name="connsiteY0" fmla="*/ 63330 h 164760"/>
                  <a:gd name="connsiteX1" fmla="*/ 157179 w 208153"/>
                  <a:gd name="connsiteY1" fmla="*/ 0 h 164760"/>
                  <a:gd name="connsiteX2" fmla="*/ 208153 w 208153"/>
                  <a:gd name="connsiteY2" fmla="*/ 63330 h 164760"/>
                  <a:gd name="connsiteX3" fmla="*/ 26211 w 208153"/>
                  <a:gd name="connsiteY3" fmla="*/ 164760 h 164760"/>
                  <a:gd name="connsiteX4" fmla="*/ 30005 w 208153"/>
                  <a:gd name="connsiteY4" fmla="*/ 63330 h 164760"/>
                  <a:gd name="connsiteX0" fmla="*/ 30005 w 213331"/>
                  <a:gd name="connsiteY0" fmla="*/ 63330 h 164760"/>
                  <a:gd name="connsiteX1" fmla="*/ 157179 w 213331"/>
                  <a:gd name="connsiteY1" fmla="*/ 0 h 164760"/>
                  <a:gd name="connsiteX2" fmla="*/ 208153 w 213331"/>
                  <a:gd name="connsiteY2" fmla="*/ 63330 h 164760"/>
                  <a:gd name="connsiteX3" fmla="*/ 26211 w 213331"/>
                  <a:gd name="connsiteY3" fmla="*/ 164760 h 164760"/>
                  <a:gd name="connsiteX4" fmla="*/ 30005 w 213331"/>
                  <a:gd name="connsiteY4" fmla="*/ 63330 h 164760"/>
                  <a:gd name="connsiteX0" fmla="*/ 30005 w 210103"/>
                  <a:gd name="connsiteY0" fmla="*/ 64621 h 166051"/>
                  <a:gd name="connsiteX1" fmla="*/ 157179 w 210103"/>
                  <a:gd name="connsiteY1" fmla="*/ 1291 h 166051"/>
                  <a:gd name="connsiteX2" fmla="*/ 208153 w 210103"/>
                  <a:gd name="connsiteY2" fmla="*/ 64621 h 166051"/>
                  <a:gd name="connsiteX3" fmla="*/ 26211 w 210103"/>
                  <a:gd name="connsiteY3" fmla="*/ 166051 h 166051"/>
                  <a:gd name="connsiteX4" fmla="*/ 30005 w 210103"/>
                  <a:gd name="connsiteY4" fmla="*/ 64621 h 166051"/>
                  <a:gd name="connsiteX0" fmla="*/ 16502 w 196600"/>
                  <a:gd name="connsiteY0" fmla="*/ 64552 h 146932"/>
                  <a:gd name="connsiteX1" fmla="*/ 143676 w 196600"/>
                  <a:gd name="connsiteY1" fmla="*/ 1222 h 146932"/>
                  <a:gd name="connsiteX2" fmla="*/ 194650 w 196600"/>
                  <a:gd name="connsiteY2" fmla="*/ 64552 h 146932"/>
                  <a:gd name="connsiteX3" fmla="*/ 34140 w 196600"/>
                  <a:gd name="connsiteY3" fmla="*/ 146932 h 146932"/>
                  <a:gd name="connsiteX4" fmla="*/ 16502 w 196600"/>
                  <a:gd name="connsiteY4" fmla="*/ 64552 h 146932"/>
                  <a:gd name="connsiteX0" fmla="*/ 15891 w 194304"/>
                  <a:gd name="connsiteY0" fmla="*/ 57552 h 139932"/>
                  <a:gd name="connsiteX1" fmla="*/ 133540 w 194304"/>
                  <a:gd name="connsiteY1" fmla="*/ 1366 h 139932"/>
                  <a:gd name="connsiteX2" fmla="*/ 194039 w 194304"/>
                  <a:gd name="connsiteY2" fmla="*/ 57552 h 139932"/>
                  <a:gd name="connsiteX3" fmla="*/ 33529 w 194304"/>
                  <a:gd name="connsiteY3" fmla="*/ 139932 h 139932"/>
                  <a:gd name="connsiteX4" fmla="*/ 15891 w 194304"/>
                  <a:gd name="connsiteY4" fmla="*/ 57552 h 139932"/>
                  <a:gd name="connsiteX0" fmla="*/ 1309 w 179722"/>
                  <a:gd name="connsiteY0" fmla="*/ 57552 h 139932"/>
                  <a:gd name="connsiteX1" fmla="*/ 118958 w 179722"/>
                  <a:gd name="connsiteY1" fmla="*/ 1366 h 139932"/>
                  <a:gd name="connsiteX2" fmla="*/ 179457 w 179722"/>
                  <a:gd name="connsiteY2" fmla="*/ 57552 h 139932"/>
                  <a:gd name="connsiteX3" fmla="*/ 71335 w 179722"/>
                  <a:gd name="connsiteY3" fmla="*/ 139932 h 139932"/>
                  <a:gd name="connsiteX4" fmla="*/ 1309 w 179722"/>
                  <a:gd name="connsiteY4" fmla="*/ 57552 h 139932"/>
                  <a:gd name="connsiteX0" fmla="*/ 863 w 176629"/>
                  <a:gd name="connsiteY0" fmla="*/ 56346 h 138892"/>
                  <a:gd name="connsiteX1" fmla="*/ 118512 w 176629"/>
                  <a:gd name="connsiteY1" fmla="*/ 160 h 138892"/>
                  <a:gd name="connsiteX2" fmla="*/ 176629 w 176629"/>
                  <a:gd name="connsiteY2" fmla="*/ 73498 h 138892"/>
                  <a:gd name="connsiteX3" fmla="*/ 70889 w 176629"/>
                  <a:gd name="connsiteY3" fmla="*/ 138726 h 138892"/>
                  <a:gd name="connsiteX4" fmla="*/ 863 w 176629"/>
                  <a:gd name="connsiteY4" fmla="*/ 56346 h 138892"/>
                  <a:gd name="connsiteX0" fmla="*/ 863 w 182641"/>
                  <a:gd name="connsiteY0" fmla="*/ 56346 h 138892"/>
                  <a:gd name="connsiteX1" fmla="*/ 118512 w 182641"/>
                  <a:gd name="connsiteY1" fmla="*/ 160 h 138892"/>
                  <a:gd name="connsiteX2" fmla="*/ 176629 w 182641"/>
                  <a:gd name="connsiteY2" fmla="*/ 73498 h 138892"/>
                  <a:gd name="connsiteX3" fmla="*/ 70889 w 182641"/>
                  <a:gd name="connsiteY3" fmla="*/ 138726 h 138892"/>
                  <a:gd name="connsiteX4" fmla="*/ 863 w 182641"/>
                  <a:gd name="connsiteY4" fmla="*/ 56346 h 138892"/>
                  <a:gd name="connsiteX0" fmla="*/ 863 w 182641"/>
                  <a:gd name="connsiteY0" fmla="*/ 56346 h 139895"/>
                  <a:gd name="connsiteX1" fmla="*/ 118512 w 182641"/>
                  <a:gd name="connsiteY1" fmla="*/ 160 h 139895"/>
                  <a:gd name="connsiteX2" fmla="*/ 176629 w 182641"/>
                  <a:gd name="connsiteY2" fmla="*/ 73498 h 139895"/>
                  <a:gd name="connsiteX3" fmla="*/ 70889 w 182641"/>
                  <a:gd name="connsiteY3" fmla="*/ 138726 h 139895"/>
                  <a:gd name="connsiteX4" fmla="*/ 863 w 182641"/>
                  <a:gd name="connsiteY4" fmla="*/ 56346 h 139895"/>
                  <a:gd name="connsiteX0" fmla="*/ 2471 w 184249"/>
                  <a:gd name="connsiteY0" fmla="*/ 56362 h 159615"/>
                  <a:gd name="connsiteX1" fmla="*/ 120120 w 184249"/>
                  <a:gd name="connsiteY1" fmla="*/ 176 h 159615"/>
                  <a:gd name="connsiteX2" fmla="*/ 178237 w 184249"/>
                  <a:gd name="connsiteY2" fmla="*/ 73514 h 159615"/>
                  <a:gd name="connsiteX3" fmla="*/ 51066 w 184249"/>
                  <a:gd name="connsiteY3" fmla="*/ 159323 h 159615"/>
                  <a:gd name="connsiteX4" fmla="*/ 2471 w 184249"/>
                  <a:gd name="connsiteY4" fmla="*/ 56362 h 159615"/>
                  <a:gd name="connsiteX0" fmla="*/ 3437 w 170751"/>
                  <a:gd name="connsiteY0" fmla="*/ 56362 h 159616"/>
                  <a:gd name="connsiteX1" fmla="*/ 106799 w 170751"/>
                  <a:gd name="connsiteY1" fmla="*/ 176 h 159616"/>
                  <a:gd name="connsiteX2" fmla="*/ 164916 w 170751"/>
                  <a:gd name="connsiteY2" fmla="*/ 73514 h 159616"/>
                  <a:gd name="connsiteX3" fmla="*/ 37745 w 170751"/>
                  <a:gd name="connsiteY3" fmla="*/ 159323 h 159616"/>
                  <a:gd name="connsiteX4" fmla="*/ 3437 w 170751"/>
                  <a:gd name="connsiteY4" fmla="*/ 56362 h 159616"/>
                  <a:gd name="connsiteX0" fmla="*/ 3437 w 173683"/>
                  <a:gd name="connsiteY0" fmla="*/ 56362 h 159616"/>
                  <a:gd name="connsiteX1" fmla="*/ 106799 w 173683"/>
                  <a:gd name="connsiteY1" fmla="*/ 176 h 159616"/>
                  <a:gd name="connsiteX2" fmla="*/ 164916 w 173683"/>
                  <a:gd name="connsiteY2" fmla="*/ 73514 h 159616"/>
                  <a:gd name="connsiteX3" fmla="*/ 37745 w 173683"/>
                  <a:gd name="connsiteY3" fmla="*/ 159323 h 159616"/>
                  <a:gd name="connsiteX4" fmla="*/ 3437 w 173683"/>
                  <a:gd name="connsiteY4" fmla="*/ 56362 h 159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3683" h="159616">
                    <a:moveTo>
                      <a:pt x="3437" y="56362"/>
                    </a:moveTo>
                    <a:cubicBezTo>
                      <a:pt x="14946" y="29838"/>
                      <a:pt x="51311" y="-2684"/>
                      <a:pt x="106799" y="176"/>
                    </a:cubicBezTo>
                    <a:cubicBezTo>
                      <a:pt x="162287" y="3036"/>
                      <a:pt x="188728" y="29562"/>
                      <a:pt x="164916" y="73514"/>
                    </a:cubicBezTo>
                    <a:cubicBezTo>
                      <a:pt x="124435" y="144908"/>
                      <a:pt x="64658" y="162182"/>
                      <a:pt x="37745" y="159323"/>
                    </a:cubicBezTo>
                    <a:cubicBezTo>
                      <a:pt x="10832" y="156464"/>
                      <a:pt x="-8072" y="82886"/>
                      <a:pt x="3437" y="5636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2" name="二等辺三角形 951"/>
              <p:cNvSpPr/>
              <p:nvPr/>
            </p:nvSpPr>
            <p:spPr>
              <a:xfrm>
                <a:off x="5536291" y="5540066"/>
                <a:ext cx="256396" cy="129938"/>
              </a:xfrm>
              <a:prstGeom prst="triangle">
                <a:avLst>
                  <a:gd name="adj" fmla="val 95473"/>
                </a:avLst>
              </a:prstGeom>
              <a:solidFill>
                <a:srgbClr val="5B9BD5">
                  <a:lumMod val="50000"/>
                </a:srgb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3" name="円/楕円 952"/>
              <p:cNvSpPr/>
              <p:nvPr/>
            </p:nvSpPr>
            <p:spPr>
              <a:xfrm>
                <a:off x="5704245" y="5509110"/>
                <a:ext cx="147934" cy="61912"/>
              </a:xfrm>
              <a:prstGeom prst="ellipse">
                <a:avLst/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60" name="グループ化 959"/>
            <p:cNvGrpSpPr/>
            <p:nvPr/>
          </p:nvGrpSpPr>
          <p:grpSpPr>
            <a:xfrm rot="21198609">
              <a:off x="4219763" y="5187967"/>
              <a:ext cx="900112" cy="376237"/>
              <a:chOff x="5229225" y="4864896"/>
              <a:chExt cx="900112" cy="376237"/>
            </a:xfrm>
          </p:grpSpPr>
          <p:sp>
            <p:nvSpPr>
              <p:cNvPr id="961" name="直方体 960"/>
              <p:cNvSpPr/>
              <p:nvPr/>
            </p:nvSpPr>
            <p:spPr>
              <a:xfrm>
                <a:off x="5229225" y="4864896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C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2" name="テキスト ボックス 961"/>
              <p:cNvSpPr txBox="1"/>
              <p:nvPr/>
            </p:nvSpPr>
            <p:spPr>
              <a:xfrm>
                <a:off x="5514975" y="4897993"/>
                <a:ext cx="476250" cy="82680"/>
              </a:xfrm>
              <a:prstGeom prst="rect">
                <a:avLst/>
              </a:prstGeom>
              <a:noFill/>
              <a:ln w="19050">
                <a:noFill/>
              </a:ln>
            </p:spPr>
            <p:txBody>
              <a:bodyPr wrap="none" rtlCol="0">
                <a:prstTxWarp prst="textPlain">
                  <a:avLst>
                    <a:gd name="adj" fmla="val 42438"/>
                  </a:avLst>
                </a:prstTxWarp>
                <a:spAutoFit/>
              </a:bodyPr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</a:pPr>
                <a:r>
                  <a:rPr kumimoji="0" lang="en-US" altLang="ja-JP" kern="0" dirty="0" smtClean="0">
                    <a:solidFill>
                      <a:prstClr val="black"/>
                    </a:solidFill>
                    <a:latin typeface="Calibri" panose="020F0502020204030204"/>
                    <a:ea typeface="ＭＳ Ｐゴシック"/>
                  </a:rPr>
                  <a:t>NEWS</a:t>
                </a:r>
              </a:p>
            </p:txBody>
          </p:sp>
          <p:sp>
            <p:nvSpPr>
              <p:cNvPr id="963" name="円/楕円 962"/>
              <p:cNvSpPr/>
              <p:nvPr/>
            </p:nvSpPr>
            <p:spPr>
              <a:xfrm>
                <a:off x="5400675" y="4998242"/>
                <a:ext cx="440531" cy="130971"/>
              </a:xfrm>
              <a:prstGeom prst="ellipse">
                <a:avLst/>
              </a:prstGeom>
              <a:solidFill>
                <a:srgbClr val="5B9BD5">
                  <a:lumMod val="75000"/>
                </a:srgb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4" name="円/楕円 963"/>
              <p:cNvSpPr/>
              <p:nvPr/>
            </p:nvSpPr>
            <p:spPr>
              <a:xfrm>
                <a:off x="5434012" y="5018769"/>
                <a:ext cx="361951" cy="107609"/>
              </a:xfrm>
              <a:prstGeom prst="ellipse">
                <a:avLst/>
              </a:prstGeom>
              <a:noFill/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5" name="平行四辺形 964"/>
              <p:cNvSpPr/>
              <p:nvPr/>
            </p:nvSpPr>
            <p:spPr>
              <a:xfrm>
                <a:off x="5434013" y="5018769"/>
                <a:ext cx="149223" cy="75599"/>
              </a:xfrm>
              <a:prstGeom prst="parallelogram">
                <a:avLst>
                  <a:gd name="adj" fmla="val 118867"/>
                </a:avLst>
              </a:prstGeom>
              <a:solidFill>
                <a:srgbClr val="00B050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6" name="平行四辺形 965"/>
              <p:cNvSpPr/>
              <p:nvPr/>
            </p:nvSpPr>
            <p:spPr>
              <a:xfrm>
                <a:off x="5532039" y="5018769"/>
                <a:ext cx="195262" cy="53293"/>
              </a:xfrm>
              <a:prstGeom prst="parallelogram">
                <a:avLst>
                  <a:gd name="adj" fmla="val 118867"/>
                </a:avLst>
              </a:prstGeom>
              <a:solidFill>
                <a:srgbClr val="00B050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7" name="平行四辺形 966"/>
              <p:cNvSpPr/>
              <p:nvPr/>
            </p:nvSpPr>
            <p:spPr>
              <a:xfrm>
                <a:off x="5672139" y="5043700"/>
                <a:ext cx="100012" cy="50668"/>
              </a:xfrm>
              <a:prstGeom prst="parallelogram">
                <a:avLst>
                  <a:gd name="adj" fmla="val 118867"/>
                </a:avLst>
              </a:prstGeom>
              <a:solidFill>
                <a:srgbClr val="00B050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4" name="グループ化 3"/>
          <p:cNvGrpSpPr/>
          <p:nvPr/>
        </p:nvGrpSpPr>
        <p:grpSpPr>
          <a:xfrm>
            <a:off x="2119326" y="4875385"/>
            <a:ext cx="1850622" cy="1125686"/>
            <a:chOff x="-1121942" y="5049958"/>
            <a:chExt cx="1640285" cy="997743"/>
          </a:xfrm>
        </p:grpSpPr>
        <p:grpSp>
          <p:nvGrpSpPr>
            <p:cNvPr id="968" name="グループ化 967"/>
            <p:cNvGrpSpPr/>
            <p:nvPr/>
          </p:nvGrpSpPr>
          <p:grpSpPr>
            <a:xfrm rot="20573255">
              <a:off x="-1121942" y="5540099"/>
              <a:ext cx="962025" cy="376237"/>
              <a:chOff x="4105275" y="4329113"/>
              <a:chExt cx="962025" cy="376237"/>
            </a:xfrm>
          </p:grpSpPr>
          <p:sp>
            <p:nvSpPr>
              <p:cNvPr id="969" name="直方体 968"/>
              <p:cNvSpPr/>
              <p:nvPr/>
            </p:nvSpPr>
            <p:spPr>
              <a:xfrm>
                <a:off x="4105275" y="4329113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0" name="平行四辺形 969"/>
              <p:cNvSpPr/>
              <p:nvPr/>
            </p:nvSpPr>
            <p:spPr>
              <a:xfrm>
                <a:off x="4344683" y="4360066"/>
                <a:ext cx="369473" cy="119062"/>
              </a:xfrm>
              <a:prstGeom prst="parallelogram">
                <a:avLst>
                  <a:gd name="adj" fmla="val 98594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1" name="平行四辺形 970"/>
              <p:cNvSpPr/>
              <p:nvPr/>
            </p:nvSpPr>
            <p:spPr>
              <a:xfrm>
                <a:off x="4723952" y="4362450"/>
                <a:ext cx="262385" cy="185737"/>
              </a:xfrm>
              <a:prstGeom prst="parallelogram">
                <a:avLst>
                  <a:gd name="adj" fmla="val 98594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2" name="平行四辺形 971"/>
              <p:cNvSpPr/>
              <p:nvPr/>
            </p:nvSpPr>
            <p:spPr>
              <a:xfrm>
                <a:off x="4254196" y="4499087"/>
                <a:ext cx="469755" cy="70039"/>
              </a:xfrm>
              <a:prstGeom prst="parallelogram">
                <a:avLst>
                  <a:gd name="adj" fmla="val 98594"/>
                </a:avLst>
              </a:prstGeom>
              <a:pattFill prst="dkUpDiag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3" name="平行四辺形 972"/>
              <p:cNvSpPr/>
              <p:nvPr/>
            </p:nvSpPr>
            <p:spPr>
              <a:xfrm>
                <a:off x="4170852" y="4588176"/>
                <a:ext cx="594029" cy="70039"/>
              </a:xfrm>
              <a:prstGeom prst="parallelogram">
                <a:avLst>
                  <a:gd name="adj" fmla="val 98594"/>
                </a:avLst>
              </a:prstGeom>
              <a:pattFill prst="dkUpDiag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4" name="平行四辺形 973"/>
              <p:cNvSpPr/>
              <p:nvPr/>
            </p:nvSpPr>
            <p:spPr>
              <a:xfrm>
                <a:off x="4624389" y="4358310"/>
                <a:ext cx="264318" cy="118443"/>
              </a:xfrm>
              <a:prstGeom prst="parallelogram">
                <a:avLst>
                  <a:gd name="adj" fmla="val 98594"/>
                </a:avLst>
              </a:prstGeom>
              <a:pattFill prst="dkUpDiag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75" name="直方体 974"/>
            <p:cNvSpPr/>
            <p:nvPr/>
          </p:nvSpPr>
          <p:spPr>
            <a:xfrm>
              <a:off x="-794284" y="5671464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6" name="直方体 975"/>
            <p:cNvSpPr/>
            <p:nvPr/>
          </p:nvSpPr>
          <p:spPr>
            <a:xfrm>
              <a:off x="-565325" y="5645270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7" name="直方体 976"/>
            <p:cNvSpPr/>
            <p:nvPr/>
          </p:nvSpPr>
          <p:spPr>
            <a:xfrm>
              <a:off x="-702377" y="5550018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8" name="直方体 977"/>
            <p:cNvSpPr/>
            <p:nvPr/>
          </p:nvSpPr>
          <p:spPr>
            <a:xfrm>
              <a:off x="-443682" y="5594786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9" name="直方体 978"/>
            <p:cNvSpPr/>
            <p:nvPr/>
          </p:nvSpPr>
          <p:spPr>
            <a:xfrm>
              <a:off x="-566303" y="5489771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0" name="直方体 979"/>
            <p:cNvSpPr/>
            <p:nvPr/>
          </p:nvSpPr>
          <p:spPr>
            <a:xfrm>
              <a:off x="-565325" y="5416670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1" name="直方体 980"/>
            <p:cNvSpPr/>
            <p:nvPr/>
          </p:nvSpPr>
          <p:spPr>
            <a:xfrm>
              <a:off x="-474883" y="5364281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2" name="直方体 981"/>
            <p:cNvSpPr/>
            <p:nvPr/>
          </p:nvSpPr>
          <p:spPr>
            <a:xfrm rot="21090403">
              <a:off x="-565325" y="5321421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3" name="直方体 982"/>
            <p:cNvSpPr/>
            <p:nvPr/>
          </p:nvSpPr>
          <p:spPr>
            <a:xfrm>
              <a:off x="-458478" y="5325948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4" name="直方体 983"/>
            <p:cNvSpPr/>
            <p:nvPr/>
          </p:nvSpPr>
          <p:spPr>
            <a:xfrm>
              <a:off x="-565325" y="5235695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5" name="直方体 984"/>
            <p:cNvSpPr/>
            <p:nvPr/>
          </p:nvSpPr>
          <p:spPr>
            <a:xfrm>
              <a:off x="-565325" y="5183306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8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6" name="直方体 985"/>
            <p:cNvSpPr/>
            <p:nvPr/>
          </p:nvSpPr>
          <p:spPr>
            <a:xfrm>
              <a:off x="-634421" y="5135684"/>
              <a:ext cx="962025" cy="376237"/>
            </a:xfrm>
            <a:prstGeom prst="cube">
              <a:avLst>
                <a:gd name="adj" fmla="val 93629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 smtClea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87" name="グループ化 986"/>
            <p:cNvGrpSpPr/>
            <p:nvPr/>
          </p:nvGrpSpPr>
          <p:grpSpPr>
            <a:xfrm>
              <a:off x="-565325" y="5049958"/>
              <a:ext cx="962025" cy="376237"/>
              <a:chOff x="4105275" y="4329113"/>
              <a:chExt cx="962025" cy="376237"/>
            </a:xfrm>
          </p:grpSpPr>
          <p:sp>
            <p:nvSpPr>
              <p:cNvPr id="988" name="直方体 987"/>
              <p:cNvSpPr/>
              <p:nvPr/>
            </p:nvSpPr>
            <p:spPr>
              <a:xfrm>
                <a:off x="4105275" y="4329113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9" name="平行四辺形 988"/>
              <p:cNvSpPr/>
              <p:nvPr/>
            </p:nvSpPr>
            <p:spPr>
              <a:xfrm>
                <a:off x="4344683" y="4360066"/>
                <a:ext cx="369473" cy="119062"/>
              </a:xfrm>
              <a:prstGeom prst="parallelogram">
                <a:avLst>
                  <a:gd name="adj" fmla="val 98594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0" name="平行四辺形 989"/>
              <p:cNvSpPr/>
              <p:nvPr/>
            </p:nvSpPr>
            <p:spPr>
              <a:xfrm>
                <a:off x="4723952" y="4362450"/>
                <a:ext cx="262385" cy="185737"/>
              </a:xfrm>
              <a:prstGeom prst="parallelogram">
                <a:avLst>
                  <a:gd name="adj" fmla="val 98594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1" name="平行四辺形 990"/>
              <p:cNvSpPr/>
              <p:nvPr/>
            </p:nvSpPr>
            <p:spPr>
              <a:xfrm>
                <a:off x="4254196" y="4499087"/>
                <a:ext cx="469755" cy="70039"/>
              </a:xfrm>
              <a:prstGeom prst="parallelogram">
                <a:avLst>
                  <a:gd name="adj" fmla="val 98594"/>
                </a:avLst>
              </a:prstGeom>
              <a:pattFill prst="dkUpDiag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2" name="平行四辺形 991"/>
              <p:cNvSpPr/>
              <p:nvPr/>
            </p:nvSpPr>
            <p:spPr>
              <a:xfrm>
                <a:off x="4170852" y="4588176"/>
                <a:ext cx="594029" cy="70039"/>
              </a:xfrm>
              <a:prstGeom prst="parallelogram">
                <a:avLst>
                  <a:gd name="adj" fmla="val 98594"/>
                </a:avLst>
              </a:prstGeom>
              <a:pattFill prst="dkUpDiag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3" name="平行四辺形 992"/>
              <p:cNvSpPr/>
              <p:nvPr/>
            </p:nvSpPr>
            <p:spPr>
              <a:xfrm>
                <a:off x="4624389" y="4358310"/>
                <a:ext cx="264318" cy="118443"/>
              </a:xfrm>
              <a:prstGeom prst="parallelogram">
                <a:avLst>
                  <a:gd name="adj" fmla="val 98594"/>
                </a:avLst>
              </a:prstGeom>
              <a:pattFill prst="dkUpDiag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9" name="グループ化 8"/>
          <p:cNvGrpSpPr/>
          <p:nvPr/>
        </p:nvGrpSpPr>
        <p:grpSpPr>
          <a:xfrm>
            <a:off x="4290166" y="3054961"/>
            <a:ext cx="1406513" cy="1280904"/>
            <a:chOff x="4218987" y="3699195"/>
            <a:chExt cx="686915" cy="625570"/>
          </a:xfrm>
        </p:grpSpPr>
        <p:grpSp>
          <p:nvGrpSpPr>
            <p:cNvPr id="1002" name="グループ化 1001"/>
            <p:cNvGrpSpPr/>
            <p:nvPr/>
          </p:nvGrpSpPr>
          <p:grpSpPr>
            <a:xfrm>
              <a:off x="4218987" y="3699195"/>
              <a:ext cx="686915" cy="625570"/>
              <a:chOff x="2882770" y="5545414"/>
              <a:chExt cx="810090" cy="737745"/>
            </a:xfrm>
          </p:grpSpPr>
          <p:sp>
            <p:nvSpPr>
              <p:cNvPr id="1012" name="正方形/長方形 1011"/>
              <p:cNvSpPr/>
              <p:nvPr/>
            </p:nvSpPr>
            <p:spPr bwMode="auto">
              <a:xfrm>
                <a:off x="3224735" y="6114265"/>
                <a:ext cx="126160" cy="135858"/>
              </a:xfrm>
              <a:prstGeom prst="rect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13" name="正方形/長方形 1012"/>
              <p:cNvSpPr/>
              <p:nvPr/>
            </p:nvSpPr>
            <p:spPr bwMode="auto">
              <a:xfrm>
                <a:off x="2882770" y="5545414"/>
                <a:ext cx="810090" cy="583278"/>
              </a:xfrm>
              <a:prstGeom prst="rect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14" name="正方形/長方形 1013"/>
              <p:cNvSpPr/>
              <p:nvPr/>
            </p:nvSpPr>
            <p:spPr bwMode="auto">
              <a:xfrm>
                <a:off x="2921102" y="5577394"/>
                <a:ext cx="740308" cy="519318"/>
              </a:xfrm>
              <a:prstGeom prst="rect">
                <a:avLst/>
              </a:pr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15" name="フリーフォーム 1014"/>
              <p:cNvSpPr/>
              <p:nvPr/>
            </p:nvSpPr>
            <p:spPr bwMode="auto">
              <a:xfrm>
                <a:off x="3371850" y="5585460"/>
                <a:ext cx="287655" cy="281940"/>
              </a:xfrm>
              <a:custGeom>
                <a:avLst/>
                <a:gdLst>
                  <a:gd name="connsiteX0" fmla="*/ 53340 w 287655"/>
                  <a:gd name="connsiteY0" fmla="*/ 0 h 281940"/>
                  <a:gd name="connsiteX1" fmla="*/ 287655 w 287655"/>
                  <a:gd name="connsiteY1" fmla="*/ 0 h 281940"/>
                  <a:gd name="connsiteX2" fmla="*/ 287655 w 287655"/>
                  <a:gd name="connsiteY2" fmla="*/ 281940 h 281940"/>
                  <a:gd name="connsiteX3" fmla="*/ 243840 w 287655"/>
                  <a:gd name="connsiteY3" fmla="*/ 207645 h 281940"/>
                  <a:gd name="connsiteX4" fmla="*/ 135255 w 287655"/>
                  <a:gd name="connsiteY4" fmla="*/ 251460 h 281940"/>
                  <a:gd name="connsiteX5" fmla="*/ 167640 w 287655"/>
                  <a:gd name="connsiteY5" fmla="*/ 184785 h 281940"/>
                  <a:gd name="connsiteX6" fmla="*/ 0 w 287655"/>
                  <a:gd name="connsiteY6" fmla="*/ 160020 h 281940"/>
                  <a:gd name="connsiteX7" fmla="*/ 106680 w 287655"/>
                  <a:gd name="connsiteY7" fmla="*/ 121920 h 281940"/>
                  <a:gd name="connsiteX8" fmla="*/ 24765 w 287655"/>
                  <a:gd name="connsiteY8" fmla="*/ 64770 h 281940"/>
                  <a:gd name="connsiteX9" fmla="*/ 91440 w 287655"/>
                  <a:gd name="connsiteY9" fmla="*/ 32385 h 281940"/>
                  <a:gd name="connsiteX10" fmla="*/ 53340 w 287655"/>
                  <a:gd name="connsiteY10" fmla="*/ 0 h 2819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87655" h="281940">
                    <a:moveTo>
                      <a:pt x="53340" y="0"/>
                    </a:moveTo>
                    <a:lnTo>
                      <a:pt x="287655" y="0"/>
                    </a:lnTo>
                    <a:lnTo>
                      <a:pt x="287655" y="281940"/>
                    </a:lnTo>
                    <a:lnTo>
                      <a:pt x="243840" y="207645"/>
                    </a:lnTo>
                    <a:lnTo>
                      <a:pt x="135255" y="251460"/>
                    </a:lnTo>
                    <a:lnTo>
                      <a:pt x="167640" y="184785"/>
                    </a:lnTo>
                    <a:lnTo>
                      <a:pt x="0" y="160020"/>
                    </a:lnTo>
                    <a:lnTo>
                      <a:pt x="106680" y="121920"/>
                    </a:lnTo>
                    <a:lnTo>
                      <a:pt x="24765" y="64770"/>
                    </a:lnTo>
                    <a:lnTo>
                      <a:pt x="91440" y="32385"/>
                    </a:lnTo>
                    <a:lnTo>
                      <a:pt x="53340" y="0"/>
                    </a:ln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16" name="正方形/長方形 1015"/>
              <p:cNvSpPr/>
              <p:nvPr/>
            </p:nvSpPr>
            <p:spPr bwMode="auto">
              <a:xfrm flipV="1">
                <a:off x="3051380" y="6237439"/>
                <a:ext cx="472870" cy="45720"/>
              </a:xfrm>
              <a:prstGeom prst="rect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004" name="グループ化 1003"/>
            <p:cNvGrpSpPr/>
            <p:nvPr/>
          </p:nvGrpSpPr>
          <p:grpSpPr>
            <a:xfrm rot="18900000">
              <a:off x="4390702" y="3913719"/>
              <a:ext cx="195679" cy="195679"/>
              <a:chOff x="3287815" y="5516912"/>
              <a:chExt cx="180020" cy="180020"/>
            </a:xfrm>
          </p:grpSpPr>
          <p:sp>
            <p:nvSpPr>
              <p:cNvPr id="1008" name="正方形/長方形 1007"/>
              <p:cNvSpPr/>
              <p:nvPr/>
            </p:nvSpPr>
            <p:spPr bwMode="auto">
              <a:xfrm>
                <a:off x="3287815" y="5567044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09" name="正方形/長方形 1008"/>
              <p:cNvSpPr/>
              <p:nvPr/>
            </p:nvSpPr>
            <p:spPr bwMode="auto">
              <a:xfrm rot="5400000">
                <a:off x="3287815" y="5569017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</p:grpSp>
      <p:grpSp>
        <p:nvGrpSpPr>
          <p:cNvPr id="7" name="グループ化 6"/>
          <p:cNvGrpSpPr/>
          <p:nvPr/>
        </p:nvGrpSpPr>
        <p:grpSpPr>
          <a:xfrm>
            <a:off x="6297351" y="2808753"/>
            <a:ext cx="1017408" cy="1558934"/>
            <a:chOff x="6389973" y="2947776"/>
            <a:chExt cx="803690" cy="1231462"/>
          </a:xfrm>
        </p:grpSpPr>
        <p:grpSp>
          <p:nvGrpSpPr>
            <p:cNvPr id="1052" name="グループ化 1051"/>
            <p:cNvGrpSpPr/>
            <p:nvPr/>
          </p:nvGrpSpPr>
          <p:grpSpPr>
            <a:xfrm>
              <a:off x="6410949" y="2947776"/>
              <a:ext cx="782714" cy="1231462"/>
              <a:chOff x="2567735" y="5221407"/>
              <a:chExt cx="720080" cy="1132918"/>
            </a:xfrm>
          </p:grpSpPr>
          <p:sp>
            <p:nvSpPr>
              <p:cNvPr id="1053" name="正方形/長方形 1052"/>
              <p:cNvSpPr/>
              <p:nvPr/>
            </p:nvSpPr>
            <p:spPr bwMode="auto">
              <a:xfrm>
                <a:off x="2567735" y="5221407"/>
                <a:ext cx="720080" cy="1132918"/>
              </a:xfrm>
              <a:prstGeom prst="rect">
                <a:avLst/>
              </a:prstGeom>
              <a:solidFill>
                <a:srgbClr val="FF66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54" name="正方形/長方形 1053"/>
              <p:cNvSpPr/>
              <p:nvPr/>
            </p:nvSpPr>
            <p:spPr bwMode="auto">
              <a:xfrm>
                <a:off x="2598000" y="5257799"/>
                <a:ext cx="659550" cy="1096525"/>
              </a:xfrm>
              <a:prstGeom prst="rect">
                <a:avLst/>
              </a:prstGeom>
              <a:solidFill>
                <a:srgbClr val="FF66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55" name="正方形/長方形 1054"/>
              <p:cNvSpPr/>
              <p:nvPr/>
            </p:nvSpPr>
            <p:spPr bwMode="auto">
              <a:xfrm>
                <a:off x="2598000" y="5257799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56" name="正方形/長方形 1055"/>
              <p:cNvSpPr/>
              <p:nvPr/>
            </p:nvSpPr>
            <p:spPr bwMode="auto">
              <a:xfrm>
                <a:off x="2598000" y="5460222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57" name="正方形/長方形 1056"/>
              <p:cNvSpPr/>
              <p:nvPr/>
            </p:nvSpPr>
            <p:spPr bwMode="auto">
              <a:xfrm>
                <a:off x="2598000" y="5662645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58" name="正方形/長方形 1057"/>
              <p:cNvSpPr/>
              <p:nvPr/>
            </p:nvSpPr>
            <p:spPr bwMode="auto">
              <a:xfrm>
                <a:off x="2598000" y="5865068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59" name="正方形/長方形 1058"/>
              <p:cNvSpPr/>
              <p:nvPr/>
            </p:nvSpPr>
            <p:spPr bwMode="auto">
              <a:xfrm>
                <a:off x="2598000" y="6067491"/>
                <a:ext cx="659550" cy="202423"/>
              </a:xfrm>
              <a:prstGeom prst="rect">
                <a:avLst/>
              </a:prstGeom>
              <a:gradFill flip="none" rotWithShape="1">
                <a:gsLst>
                  <a:gs pos="0">
                    <a:srgbClr val="FF6600">
                      <a:shade val="30000"/>
                      <a:satMod val="115000"/>
                    </a:srgbClr>
                  </a:gs>
                  <a:gs pos="50000">
                    <a:srgbClr val="FF6600">
                      <a:shade val="67500"/>
                      <a:satMod val="115000"/>
                    </a:srgbClr>
                  </a:gs>
                  <a:gs pos="100000">
                    <a:srgbClr val="FF66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60" name="円/楕円 1059"/>
              <p:cNvSpPr/>
              <p:nvPr/>
            </p:nvSpPr>
            <p:spPr bwMode="auto">
              <a:xfrm>
                <a:off x="2899465" y="5335905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61" name="円/楕円 1060"/>
              <p:cNvSpPr/>
              <p:nvPr/>
            </p:nvSpPr>
            <p:spPr bwMode="auto">
              <a:xfrm>
                <a:off x="2899465" y="5530215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62" name="円/楕円 1061"/>
              <p:cNvSpPr/>
              <p:nvPr/>
            </p:nvSpPr>
            <p:spPr bwMode="auto">
              <a:xfrm>
                <a:off x="2899465" y="5739765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63" name="円/楕円 1062"/>
              <p:cNvSpPr/>
              <p:nvPr/>
            </p:nvSpPr>
            <p:spPr bwMode="auto">
              <a:xfrm>
                <a:off x="2899465" y="5937885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64" name="円/楕円 1063"/>
              <p:cNvSpPr/>
              <p:nvPr/>
            </p:nvSpPr>
            <p:spPr bwMode="auto">
              <a:xfrm>
                <a:off x="2899465" y="6141720"/>
                <a:ext cx="56620" cy="56620"/>
              </a:xfrm>
              <a:prstGeom prst="ellipse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65" name="正方形/長方形 1064"/>
              <p:cNvSpPr/>
              <p:nvPr/>
            </p:nvSpPr>
            <p:spPr bwMode="auto">
              <a:xfrm>
                <a:off x="2598000" y="6270487"/>
                <a:ext cx="659550" cy="45719"/>
              </a:xfrm>
              <a:prstGeom prst="rect">
                <a:avLst/>
              </a:prstGeom>
              <a:solidFill>
                <a:srgbClr val="80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066" name="グループ化 1065"/>
            <p:cNvGrpSpPr/>
            <p:nvPr/>
          </p:nvGrpSpPr>
          <p:grpSpPr>
            <a:xfrm rot="1800000">
              <a:off x="6389973" y="3369884"/>
              <a:ext cx="195679" cy="195679"/>
              <a:chOff x="3287815" y="5516912"/>
              <a:chExt cx="180020" cy="180020"/>
            </a:xfrm>
          </p:grpSpPr>
          <p:sp>
            <p:nvSpPr>
              <p:cNvPr id="1067" name="正方形/長方形 1066"/>
              <p:cNvSpPr/>
              <p:nvPr/>
            </p:nvSpPr>
            <p:spPr bwMode="auto">
              <a:xfrm>
                <a:off x="3287815" y="5567044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68" name="正方形/長方形 1067"/>
              <p:cNvSpPr/>
              <p:nvPr/>
            </p:nvSpPr>
            <p:spPr bwMode="auto">
              <a:xfrm rot="5400000">
                <a:off x="3287815" y="5569017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069" name="グループ化 1068"/>
            <p:cNvGrpSpPr/>
            <p:nvPr/>
          </p:nvGrpSpPr>
          <p:grpSpPr>
            <a:xfrm rot="1387855">
              <a:off x="6935794" y="3085601"/>
              <a:ext cx="195679" cy="195679"/>
              <a:chOff x="3287815" y="5516912"/>
              <a:chExt cx="180020" cy="180020"/>
            </a:xfrm>
          </p:grpSpPr>
          <p:sp>
            <p:nvSpPr>
              <p:cNvPr id="1070" name="正方形/長方形 1069"/>
              <p:cNvSpPr/>
              <p:nvPr/>
            </p:nvSpPr>
            <p:spPr bwMode="auto">
              <a:xfrm>
                <a:off x="3287815" y="5567044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71" name="正方形/長方形 1070"/>
              <p:cNvSpPr/>
              <p:nvPr/>
            </p:nvSpPr>
            <p:spPr bwMode="auto">
              <a:xfrm rot="5400000">
                <a:off x="3287815" y="5569017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</p:grpSp>
      <p:grpSp>
        <p:nvGrpSpPr>
          <p:cNvPr id="8" name="グループ化 7"/>
          <p:cNvGrpSpPr/>
          <p:nvPr/>
        </p:nvGrpSpPr>
        <p:grpSpPr>
          <a:xfrm>
            <a:off x="8225251" y="3000544"/>
            <a:ext cx="945854" cy="1367143"/>
            <a:chOff x="5043037" y="3322299"/>
            <a:chExt cx="587037" cy="848507"/>
          </a:xfrm>
        </p:grpSpPr>
        <p:grpSp>
          <p:nvGrpSpPr>
            <p:cNvPr id="998" name="グループ化 997"/>
            <p:cNvGrpSpPr/>
            <p:nvPr/>
          </p:nvGrpSpPr>
          <p:grpSpPr>
            <a:xfrm>
              <a:off x="5043037" y="3322299"/>
              <a:ext cx="587037" cy="848507"/>
              <a:chOff x="3287815" y="5546169"/>
              <a:chExt cx="540061" cy="780608"/>
            </a:xfrm>
          </p:grpSpPr>
          <p:sp>
            <p:nvSpPr>
              <p:cNvPr id="1026" name="正方形/長方形 1025"/>
              <p:cNvSpPr/>
              <p:nvPr/>
            </p:nvSpPr>
            <p:spPr bwMode="auto">
              <a:xfrm>
                <a:off x="3300610" y="6258807"/>
                <a:ext cx="514470" cy="67970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27" name="正方形/長方形 1026"/>
              <p:cNvSpPr/>
              <p:nvPr/>
            </p:nvSpPr>
            <p:spPr bwMode="auto">
              <a:xfrm>
                <a:off x="3287815" y="5690277"/>
                <a:ext cx="540060" cy="605096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28" name="正方形/長方形 1027"/>
              <p:cNvSpPr/>
              <p:nvPr/>
            </p:nvSpPr>
            <p:spPr bwMode="auto">
              <a:xfrm>
                <a:off x="3458090" y="5690277"/>
                <a:ext cx="199510" cy="605096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grpSp>
            <p:nvGrpSpPr>
              <p:cNvPr id="1029" name="グループ化 1028"/>
              <p:cNvGrpSpPr/>
              <p:nvPr/>
            </p:nvGrpSpPr>
            <p:grpSpPr>
              <a:xfrm>
                <a:off x="3287816" y="5546169"/>
                <a:ext cx="540060" cy="148149"/>
                <a:chOff x="3287816" y="5546169"/>
                <a:chExt cx="540060" cy="107225"/>
              </a:xfrm>
            </p:grpSpPr>
            <p:sp>
              <p:nvSpPr>
                <p:cNvPr id="1035" name="台形 1034"/>
                <p:cNvSpPr/>
                <p:nvPr/>
              </p:nvSpPr>
              <p:spPr bwMode="auto">
                <a:xfrm>
                  <a:off x="3287816" y="5546169"/>
                  <a:ext cx="540060" cy="107225"/>
                </a:xfrm>
                <a:prstGeom prst="trapezoid">
                  <a:avLst/>
                </a:pr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36" name="台形 1035"/>
                <p:cNvSpPr/>
                <p:nvPr/>
              </p:nvSpPr>
              <p:spPr bwMode="auto">
                <a:xfrm>
                  <a:off x="3311280" y="5561278"/>
                  <a:ext cx="486020" cy="92116"/>
                </a:xfrm>
                <a:prstGeom prst="trapezoid">
                  <a:avLst/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sp>
            <p:nvSpPr>
              <p:cNvPr id="1030" name="片側の 2 つの角を丸めた四角形 1029"/>
              <p:cNvSpPr/>
              <p:nvPr/>
            </p:nvSpPr>
            <p:spPr bwMode="auto">
              <a:xfrm>
                <a:off x="3287815" y="5648599"/>
                <a:ext cx="540060" cy="45719"/>
              </a:xfrm>
              <a:prstGeom prst="round2SameRect">
                <a:avLst/>
              </a:pr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31" name="円/楕円 1030"/>
              <p:cNvSpPr/>
              <p:nvPr/>
            </p:nvSpPr>
            <p:spPr bwMode="auto">
              <a:xfrm>
                <a:off x="3353041" y="5583052"/>
                <a:ext cx="53099" cy="53099"/>
              </a:xfrm>
              <a:prstGeom prst="ellipse">
                <a:avLst/>
              </a:prstGeom>
              <a:solidFill>
                <a:schemeClr val="bg2">
                  <a:lumMod val="40000"/>
                  <a:lumOff val="6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32" name="円/楕円 1031"/>
              <p:cNvSpPr/>
              <p:nvPr/>
            </p:nvSpPr>
            <p:spPr bwMode="auto">
              <a:xfrm>
                <a:off x="3424161" y="5583052"/>
                <a:ext cx="53099" cy="53099"/>
              </a:xfrm>
              <a:prstGeom prst="ellipse">
                <a:avLst/>
              </a:prstGeom>
              <a:solidFill>
                <a:schemeClr val="bg2">
                  <a:lumMod val="40000"/>
                  <a:lumOff val="6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33" name="円/楕円 1032"/>
              <p:cNvSpPr/>
              <p:nvPr/>
            </p:nvSpPr>
            <p:spPr bwMode="auto">
              <a:xfrm>
                <a:off x="3629901" y="5583052"/>
                <a:ext cx="53099" cy="53099"/>
              </a:xfrm>
              <a:prstGeom prst="ellipse">
                <a:avLst/>
              </a:prstGeom>
              <a:solidFill>
                <a:schemeClr val="bg2">
                  <a:lumMod val="40000"/>
                  <a:lumOff val="6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34" name="円/楕円 1033"/>
              <p:cNvSpPr/>
              <p:nvPr/>
            </p:nvSpPr>
            <p:spPr bwMode="auto">
              <a:xfrm>
                <a:off x="3701021" y="5583052"/>
                <a:ext cx="53099" cy="53099"/>
              </a:xfrm>
              <a:prstGeom prst="ellipse">
                <a:avLst/>
              </a:prstGeom>
              <a:solidFill>
                <a:schemeClr val="bg2">
                  <a:lumMod val="40000"/>
                  <a:lumOff val="6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003" name="グループ化 1002"/>
            <p:cNvGrpSpPr/>
            <p:nvPr/>
          </p:nvGrpSpPr>
          <p:grpSpPr>
            <a:xfrm rot="1800000">
              <a:off x="5374757" y="3564943"/>
              <a:ext cx="195679" cy="195679"/>
              <a:chOff x="3287815" y="5516912"/>
              <a:chExt cx="180020" cy="180020"/>
            </a:xfrm>
          </p:grpSpPr>
          <p:sp>
            <p:nvSpPr>
              <p:cNvPr id="1010" name="正方形/長方形 1009"/>
              <p:cNvSpPr/>
              <p:nvPr/>
            </p:nvSpPr>
            <p:spPr bwMode="auto">
              <a:xfrm>
                <a:off x="3287815" y="5567044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11" name="正方形/長方形 1010"/>
              <p:cNvSpPr/>
              <p:nvPr/>
            </p:nvSpPr>
            <p:spPr bwMode="auto">
              <a:xfrm rot="5400000">
                <a:off x="3287815" y="5569017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072" name="グループ化 1071"/>
            <p:cNvGrpSpPr/>
            <p:nvPr/>
          </p:nvGrpSpPr>
          <p:grpSpPr>
            <a:xfrm rot="1800000">
              <a:off x="5108540" y="3900609"/>
              <a:ext cx="195679" cy="195679"/>
              <a:chOff x="3287815" y="5516912"/>
              <a:chExt cx="180020" cy="180020"/>
            </a:xfrm>
          </p:grpSpPr>
          <p:sp>
            <p:nvSpPr>
              <p:cNvPr id="1073" name="正方形/長方形 1072"/>
              <p:cNvSpPr/>
              <p:nvPr/>
            </p:nvSpPr>
            <p:spPr bwMode="auto">
              <a:xfrm>
                <a:off x="3287815" y="5567044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074" name="正方形/長方形 1073"/>
              <p:cNvSpPr/>
              <p:nvPr/>
            </p:nvSpPr>
            <p:spPr bwMode="auto">
              <a:xfrm rot="5400000">
                <a:off x="3287815" y="5569017"/>
                <a:ext cx="180020" cy="75810"/>
              </a:xfrm>
              <a:prstGeom prst="rect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24061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グループ化 14"/>
          <p:cNvGrpSpPr/>
          <p:nvPr/>
        </p:nvGrpSpPr>
        <p:grpSpPr>
          <a:xfrm>
            <a:off x="551120" y="946217"/>
            <a:ext cx="1466460" cy="1463035"/>
            <a:chOff x="551120" y="946217"/>
            <a:chExt cx="1466460" cy="1463035"/>
          </a:xfrm>
        </p:grpSpPr>
        <p:grpSp>
          <p:nvGrpSpPr>
            <p:cNvPr id="664" name="グループ化 663"/>
            <p:cNvGrpSpPr/>
            <p:nvPr/>
          </p:nvGrpSpPr>
          <p:grpSpPr>
            <a:xfrm>
              <a:off x="551120" y="946217"/>
              <a:ext cx="1466460" cy="1463035"/>
              <a:chOff x="10284231" y="4472391"/>
              <a:chExt cx="1731045" cy="1727004"/>
            </a:xfrm>
          </p:grpSpPr>
          <p:grpSp>
            <p:nvGrpSpPr>
              <p:cNvPr id="665" name="グループ化 664"/>
              <p:cNvGrpSpPr/>
              <p:nvPr/>
            </p:nvGrpSpPr>
            <p:grpSpPr>
              <a:xfrm>
                <a:off x="10284231" y="4674629"/>
                <a:ext cx="1731045" cy="1490078"/>
                <a:chOff x="1061715" y="2947034"/>
                <a:chExt cx="2379117" cy="1490078"/>
              </a:xfrm>
              <a:solidFill>
                <a:schemeClr val="bg1">
                  <a:lumMod val="75000"/>
                </a:schemeClr>
              </a:solidFill>
            </p:grpSpPr>
            <p:sp>
              <p:nvSpPr>
                <p:cNvPr id="671" name="左右矢印 4"/>
                <p:cNvSpPr/>
                <p:nvPr/>
              </p:nvSpPr>
              <p:spPr>
                <a:xfrm>
                  <a:off x="1061715" y="436510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72" name="左右矢印 4"/>
                <p:cNvSpPr/>
                <p:nvPr/>
              </p:nvSpPr>
              <p:spPr>
                <a:xfrm>
                  <a:off x="1061715" y="429046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73" name="左右矢印 4"/>
                <p:cNvSpPr/>
                <p:nvPr/>
              </p:nvSpPr>
              <p:spPr>
                <a:xfrm>
                  <a:off x="1061715" y="421582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74" name="左右矢印 4"/>
                <p:cNvSpPr/>
                <p:nvPr/>
              </p:nvSpPr>
              <p:spPr>
                <a:xfrm>
                  <a:off x="1061715" y="414119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75" name="左右矢印 4"/>
                <p:cNvSpPr/>
                <p:nvPr/>
              </p:nvSpPr>
              <p:spPr>
                <a:xfrm>
                  <a:off x="1061715" y="406655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76" name="左右矢印 4"/>
                <p:cNvSpPr/>
                <p:nvPr/>
              </p:nvSpPr>
              <p:spPr>
                <a:xfrm>
                  <a:off x="1061715" y="399192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77" name="左右矢印 4"/>
                <p:cNvSpPr/>
                <p:nvPr/>
              </p:nvSpPr>
              <p:spPr>
                <a:xfrm>
                  <a:off x="1061715" y="391728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78" name="左右矢印 4"/>
                <p:cNvSpPr/>
                <p:nvPr/>
              </p:nvSpPr>
              <p:spPr>
                <a:xfrm>
                  <a:off x="1061715" y="384265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79" name="左右矢印 4"/>
                <p:cNvSpPr/>
                <p:nvPr/>
              </p:nvSpPr>
              <p:spPr>
                <a:xfrm>
                  <a:off x="1061715" y="376801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0" name="左右矢印 4"/>
                <p:cNvSpPr/>
                <p:nvPr/>
              </p:nvSpPr>
              <p:spPr>
                <a:xfrm>
                  <a:off x="1061715" y="369338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1" name="左右矢印 4"/>
                <p:cNvSpPr/>
                <p:nvPr/>
              </p:nvSpPr>
              <p:spPr>
                <a:xfrm>
                  <a:off x="1061715" y="361874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2" name="左右矢印 4"/>
                <p:cNvSpPr/>
                <p:nvPr/>
              </p:nvSpPr>
              <p:spPr>
                <a:xfrm>
                  <a:off x="1061715" y="354411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3" name="左右矢印 4"/>
                <p:cNvSpPr/>
                <p:nvPr/>
              </p:nvSpPr>
              <p:spPr>
                <a:xfrm>
                  <a:off x="1061715" y="346947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4" name="左右矢印 4"/>
                <p:cNvSpPr/>
                <p:nvPr/>
              </p:nvSpPr>
              <p:spPr>
                <a:xfrm>
                  <a:off x="1061715" y="339484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5" name="左右矢印 4"/>
                <p:cNvSpPr/>
                <p:nvPr/>
              </p:nvSpPr>
              <p:spPr>
                <a:xfrm>
                  <a:off x="1061715" y="332020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6" name="左右矢印 4"/>
                <p:cNvSpPr/>
                <p:nvPr/>
              </p:nvSpPr>
              <p:spPr>
                <a:xfrm>
                  <a:off x="1061715" y="324557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7" name="左右矢印 4"/>
                <p:cNvSpPr/>
                <p:nvPr/>
              </p:nvSpPr>
              <p:spPr>
                <a:xfrm>
                  <a:off x="1061715" y="317093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8" name="左右矢印 4"/>
                <p:cNvSpPr/>
                <p:nvPr/>
              </p:nvSpPr>
              <p:spPr>
                <a:xfrm>
                  <a:off x="1061715" y="309630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9" name="左右矢印 4"/>
                <p:cNvSpPr/>
                <p:nvPr/>
              </p:nvSpPr>
              <p:spPr>
                <a:xfrm>
                  <a:off x="1061715" y="3021669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90" name="左右矢印 4"/>
                <p:cNvSpPr/>
                <p:nvPr/>
              </p:nvSpPr>
              <p:spPr>
                <a:xfrm>
                  <a:off x="1061715" y="2947034"/>
                  <a:ext cx="2379117" cy="72008"/>
                </a:xfrm>
                <a:custGeom>
                  <a:avLst/>
                  <a:gdLst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  <a:gd name="connsiteX0" fmla="*/ 0 w 2379117"/>
                    <a:gd name="connsiteY0" fmla="*/ 398708 h 794752"/>
                    <a:gd name="connsiteX1" fmla="*/ 190307 w 2379117"/>
                    <a:gd name="connsiteY1" fmla="*/ 2664 h 794752"/>
                    <a:gd name="connsiteX2" fmla="*/ 190307 w 2379117"/>
                    <a:gd name="connsiteY2" fmla="*/ 2664 h 794752"/>
                    <a:gd name="connsiteX3" fmla="*/ 1209045 w 2379117"/>
                    <a:gd name="connsiteY3" fmla="*/ 0 h 794752"/>
                    <a:gd name="connsiteX4" fmla="*/ 2188810 w 2379117"/>
                    <a:gd name="connsiteY4" fmla="*/ 2664 h 794752"/>
                    <a:gd name="connsiteX5" fmla="*/ 2188810 w 2379117"/>
                    <a:gd name="connsiteY5" fmla="*/ 2664 h 794752"/>
                    <a:gd name="connsiteX6" fmla="*/ 2379117 w 2379117"/>
                    <a:gd name="connsiteY6" fmla="*/ 398708 h 794752"/>
                    <a:gd name="connsiteX7" fmla="*/ 2188810 w 2379117"/>
                    <a:gd name="connsiteY7" fmla="*/ 794752 h 794752"/>
                    <a:gd name="connsiteX8" fmla="*/ 2188810 w 2379117"/>
                    <a:gd name="connsiteY8" fmla="*/ 794752 h 794752"/>
                    <a:gd name="connsiteX9" fmla="*/ 190307 w 2379117"/>
                    <a:gd name="connsiteY9" fmla="*/ 794752 h 794752"/>
                    <a:gd name="connsiteX10" fmla="*/ 190307 w 2379117"/>
                    <a:gd name="connsiteY10" fmla="*/ 794752 h 794752"/>
                    <a:gd name="connsiteX11" fmla="*/ 0 w 2379117"/>
                    <a:gd name="connsiteY11" fmla="*/ 398708 h 794752"/>
                    <a:gd name="connsiteX0" fmla="*/ 0 w 2379117"/>
                    <a:gd name="connsiteY0" fmla="*/ 396044 h 792088"/>
                    <a:gd name="connsiteX1" fmla="*/ 190307 w 2379117"/>
                    <a:gd name="connsiteY1" fmla="*/ 0 h 792088"/>
                    <a:gd name="connsiteX2" fmla="*/ 190307 w 2379117"/>
                    <a:gd name="connsiteY2" fmla="*/ 0 h 792088"/>
                    <a:gd name="connsiteX3" fmla="*/ 2188810 w 2379117"/>
                    <a:gd name="connsiteY3" fmla="*/ 0 h 792088"/>
                    <a:gd name="connsiteX4" fmla="*/ 2188810 w 2379117"/>
                    <a:gd name="connsiteY4" fmla="*/ 0 h 792088"/>
                    <a:gd name="connsiteX5" fmla="*/ 2379117 w 2379117"/>
                    <a:gd name="connsiteY5" fmla="*/ 396044 h 792088"/>
                    <a:gd name="connsiteX6" fmla="*/ 2188810 w 2379117"/>
                    <a:gd name="connsiteY6" fmla="*/ 792088 h 792088"/>
                    <a:gd name="connsiteX7" fmla="*/ 2188810 w 2379117"/>
                    <a:gd name="connsiteY7" fmla="*/ 792088 h 792088"/>
                    <a:gd name="connsiteX8" fmla="*/ 190307 w 2379117"/>
                    <a:gd name="connsiteY8" fmla="*/ 792088 h 792088"/>
                    <a:gd name="connsiteX9" fmla="*/ 190307 w 2379117"/>
                    <a:gd name="connsiteY9" fmla="*/ 792088 h 792088"/>
                    <a:gd name="connsiteX10" fmla="*/ 0 w 2379117"/>
                    <a:gd name="connsiteY10" fmla="*/ 396044 h 792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379117" h="792088">
                      <a:moveTo>
                        <a:pt x="0" y="396044"/>
                      </a:moveTo>
                      <a:lnTo>
                        <a:pt x="190307" y="0"/>
                      </a:lnTo>
                      <a:lnTo>
                        <a:pt x="190307" y="0"/>
                      </a:lnTo>
                      <a:lnTo>
                        <a:pt x="2188810" y="0"/>
                      </a:lnTo>
                      <a:lnTo>
                        <a:pt x="2188810" y="0"/>
                      </a:lnTo>
                      <a:lnTo>
                        <a:pt x="2379117" y="396044"/>
                      </a:lnTo>
                      <a:lnTo>
                        <a:pt x="2188810" y="792088"/>
                      </a:lnTo>
                      <a:lnTo>
                        <a:pt x="2188810" y="792088"/>
                      </a:lnTo>
                      <a:lnTo>
                        <a:pt x="190307" y="792088"/>
                      </a:lnTo>
                      <a:lnTo>
                        <a:pt x="190307" y="792088"/>
                      </a:lnTo>
                      <a:lnTo>
                        <a:pt x="0" y="396044"/>
                      </a:ln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666" name="グループ化 665"/>
              <p:cNvGrpSpPr/>
              <p:nvPr/>
            </p:nvGrpSpPr>
            <p:grpSpPr>
              <a:xfrm>
                <a:off x="10824291" y="4472391"/>
                <a:ext cx="634662" cy="1727004"/>
                <a:chOff x="1601775" y="2744796"/>
                <a:chExt cx="634662" cy="1727004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667" name="ドーナツ 666"/>
                <p:cNvSpPr/>
                <p:nvPr/>
              </p:nvSpPr>
              <p:spPr>
                <a:xfrm rot="19800000" flipH="1">
                  <a:off x="1876397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68" name="ドーナツ 667"/>
                <p:cNvSpPr/>
                <p:nvPr/>
              </p:nvSpPr>
              <p:spPr>
                <a:xfrm rot="1800000">
                  <a:off x="1601775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69" name="角丸四角形 668"/>
                <p:cNvSpPr/>
                <p:nvPr/>
              </p:nvSpPr>
              <p:spPr>
                <a:xfrm>
                  <a:off x="1904378" y="2909714"/>
                  <a:ext cx="45719" cy="1562086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70" name="円/楕円 669"/>
                <p:cNvSpPr/>
                <p:nvPr/>
              </p:nvSpPr>
              <p:spPr>
                <a:xfrm>
                  <a:off x="1875587" y="2872513"/>
                  <a:ext cx="93442" cy="79665"/>
                </a:xfrm>
                <a:prstGeom prst="ellipse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sp>
          <p:nvSpPr>
            <p:cNvPr id="5" name="正方形/長方形 4"/>
            <p:cNvSpPr/>
            <p:nvPr/>
          </p:nvSpPr>
          <p:spPr bwMode="auto">
            <a:xfrm>
              <a:off x="779584" y="1208034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16" name="グループ化 15"/>
          <p:cNvGrpSpPr/>
          <p:nvPr/>
        </p:nvGrpSpPr>
        <p:grpSpPr>
          <a:xfrm>
            <a:off x="2489426" y="987679"/>
            <a:ext cx="1282633" cy="1434763"/>
            <a:chOff x="2489426" y="987679"/>
            <a:chExt cx="1282633" cy="1434763"/>
          </a:xfrm>
        </p:grpSpPr>
        <p:grpSp>
          <p:nvGrpSpPr>
            <p:cNvPr id="649" name="グループ化 648"/>
            <p:cNvGrpSpPr/>
            <p:nvPr/>
          </p:nvGrpSpPr>
          <p:grpSpPr>
            <a:xfrm>
              <a:off x="2489426" y="987679"/>
              <a:ext cx="1282633" cy="1434763"/>
              <a:chOff x="8099443" y="2978066"/>
              <a:chExt cx="1135414" cy="1270084"/>
            </a:xfrm>
          </p:grpSpPr>
          <p:grpSp>
            <p:nvGrpSpPr>
              <p:cNvPr id="650" name="グループ化 649"/>
              <p:cNvGrpSpPr/>
              <p:nvPr/>
            </p:nvGrpSpPr>
            <p:grpSpPr>
              <a:xfrm>
                <a:off x="8099443" y="3119731"/>
                <a:ext cx="1135414" cy="1085603"/>
                <a:chOff x="8099443" y="3119731"/>
                <a:chExt cx="1135414" cy="1085603"/>
              </a:xfrm>
            </p:grpSpPr>
            <p:sp>
              <p:nvSpPr>
                <p:cNvPr id="656" name="正方形/長方形 655"/>
                <p:cNvSpPr/>
                <p:nvPr/>
              </p:nvSpPr>
              <p:spPr bwMode="auto">
                <a:xfrm>
                  <a:off x="8099443" y="4069803"/>
                  <a:ext cx="1135414" cy="135531"/>
                </a:xfrm>
                <a:prstGeom prst="rect">
                  <a:avLst/>
                </a:prstGeom>
                <a:solidFill>
                  <a:srgbClr val="FFC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57" name="正方形/長方形 656"/>
                <p:cNvSpPr/>
                <p:nvPr/>
              </p:nvSpPr>
              <p:spPr bwMode="auto">
                <a:xfrm>
                  <a:off x="8099443" y="3934081"/>
                  <a:ext cx="1135414" cy="135531"/>
                </a:xfrm>
                <a:prstGeom prst="rect">
                  <a:avLst/>
                </a:prstGeom>
                <a:solidFill>
                  <a:srgbClr val="00B05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58" name="正方形/長方形 657"/>
                <p:cNvSpPr/>
                <p:nvPr/>
              </p:nvSpPr>
              <p:spPr bwMode="auto">
                <a:xfrm>
                  <a:off x="8099443" y="3798356"/>
                  <a:ext cx="1135414" cy="135531"/>
                </a:xfrm>
                <a:prstGeom prst="rect">
                  <a:avLst/>
                </a:prstGeom>
                <a:solidFill>
                  <a:srgbClr val="00B0F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59" name="正方形/長方形 658"/>
                <p:cNvSpPr/>
                <p:nvPr/>
              </p:nvSpPr>
              <p:spPr bwMode="auto">
                <a:xfrm>
                  <a:off x="8099443" y="3662631"/>
                  <a:ext cx="1135414" cy="135531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60" name="正方形/長方形 659"/>
                <p:cNvSpPr/>
                <p:nvPr/>
              </p:nvSpPr>
              <p:spPr bwMode="auto">
                <a:xfrm>
                  <a:off x="8099443" y="3526906"/>
                  <a:ext cx="1135414" cy="135531"/>
                </a:xfrm>
                <a:prstGeom prst="rect">
                  <a:avLst/>
                </a:prstGeom>
                <a:solidFill>
                  <a:srgbClr val="7030A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61" name="正方形/長方形 660"/>
                <p:cNvSpPr/>
                <p:nvPr/>
              </p:nvSpPr>
              <p:spPr bwMode="auto">
                <a:xfrm>
                  <a:off x="8099443" y="3391181"/>
                  <a:ext cx="1135414" cy="135531"/>
                </a:xfrm>
                <a:prstGeom prst="rect">
                  <a:avLst/>
                </a:pr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62" name="正方形/長方形 661"/>
                <p:cNvSpPr/>
                <p:nvPr/>
              </p:nvSpPr>
              <p:spPr bwMode="auto">
                <a:xfrm>
                  <a:off x="8099443" y="3255456"/>
                  <a:ext cx="1135414" cy="135531"/>
                </a:xfrm>
                <a:prstGeom prst="rect">
                  <a:avLst/>
                </a:prstGeom>
                <a:solidFill>
                  <a:srgbClr val="0070C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63" name="正方形/長方形 662"/>
                <p:cNvSpPr/>
                <p:nvPr/>
              </p:nvSpPr>
              <p:spPr bwMode="auto">
                <a:xfrm>
                  <a:off x="8099443" y="3119731"/>
                  <a:ext cx="1135414" cy="135531"/>
                </a:xfrm>
                <a:prstGeom prst="rect">
                  <a:avLst/>
                </a:prstGeom>
                <a:solidFill>
                  <a:srgbClr val="C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651" name="グループ化 650"/>
              <p:cNvGrpSpPr/>
              <p:nvPr/>
            </p:nvGrpSpPr>
            <p:grpSpPr>
              <a:xfrm>
                <a:off x="8428146" y="2978066"/>
                <a:ext cx="466747" cy="1270084"/>
                <a:chOff x="1601775" y="2744796"/>
                <a:chExt cx="634662" cy="1727004"/>
              </a:xfrm>
              <a:solidFill>
                <a:srgbClr val="FFFF00"/>
              </a:solidFill>
            </p:grpSpPr>
            <p:sp>
              <p:nvSpPr>
                <p:cNvPr id="652" name="ドーナツ 651"/>
                <p:cNvSpPr/>
                <p:nvPr/>
              </p:nvSpPr>
              <p:spPr>
                <a:xfrm rot="19800000" flipH="1">
                  <a:off x="1876397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53" name="ドーナツ 652"/>
                <p:cNvSpPr/>
                <p:nvPr/>
              </p:nvSpPr>
              <p:spPr>
                <a:xfrm rot="1800000">
                  <a:off x="1601775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54" name="角丸四角形 653"/>
                <p:cNvSpPr/>
                <p:nvPr/>
              </p:nvSpPr>
              <p:spPr>
                <a:xfrm>
                  <a:off x="1904378" y="2909714"/>
                  <a:ext cx="45719" cy="1562086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55" name="円/楕円 654"/>
                <p:cNvSpPr/>
                <p:nvPr/>
              </p:nvSpPr>
              <p:spPr>
                <a:xfrm>
                  <a:off x="1875587" y="2872513"/>
                  <a:ext cx="93442" cy="79665"/>
                </a:xfrm>
                <a:prstGeom prst="ellipse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sp>
          <p:nvSpPr>
            <p:cNvPr id="570" name="正方形/長方形 4"/>
            <p:cNvSpPr/>
            <p:nvPr/>
          </p:nvSpPr>
          <p:spPr bwMode="auto">
            <a:xfrm>
              <a:off x="2654683" y="1208034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17" name="グループ化 16"/>
          <p:cNvGrpSpPr/>
          <p:nvPr/>
        </p:nvGrpSpPr>
        <p:grpSpPr>
          <a:xfrm>
            <a:off x="4230197" y="846970"/>
            <a:ext cx="1468227" cy="1524994"/>
            <a:chOff x="4230197" y="846970"/>
            <a:chExt cx="1468227" cy="1524994"/>
          </a:xfrm>
        </p:grpSpPr>
        <p:grpSp>
          <p:nvGrpSpPr>
            <p:cNvPr id="620" name="グループ化 619"/>
            <p:cNvGrpSpPr/>
            <p:nvPr/>
          </p:nvGrpSpPr>
          <p:grpSpPr>
            <a:xfrm>
              <a:off x="4230197" y="846970"/>
              <a:ext cx="1468227" cy="1524994"/>
              <a:chOff x="4668426" y="441665"/>
              <a:chExt cx="2028695" cy="2107132"/>
            </a:xfrm>
          </p:grpSpPr>
          <p:grpSp>
            <p:nvGrpSpPr>
              <p:cNvPr id="621" name="グループ化 620"/>
              <p:cNvGrpSpPr/>
              <p:nvPr/>
            </p:nvGrpSpPr>
            <p:grpSpPr>
              <a:xfrm rot="21441885">
                <a:off x="4709248" y="592204"/>
                <a:ext cx="1822969" cy="1912325"/>
                <a:chOff x="4662565" y="551307"/>
                <a:chExt cx="1822969" cy="1912325"/>
              </a:xfrm>
            </p:grpSpPr>
            <p:sp>
              <p:nvSpPr>
                <p:cNvPr id="644" name="正方形/長方形 643"/>
                <p:cNvSpPr/>
                <p:nvPr/>
              </p:nvSpPr>
              <p:spPr bwMode="auto">
                <a:xfrm>
                  <a:off x="5088015" y="978590"/>
                  <a:ext cx="975632" cy="1057174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45" name="正方形/長方形 644"/>
                <p:cNvSpPr/>
                <p:nvPr/>
              </p:nvSpPr>
              <p:spPr bwMode="auto">
                <a:xfrm>
                  <a:off x="5088015" y="551307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46" name="正方形/長方形 645"/>
                <p:cNvSpPr/>
                <p:nvPr/>
              </p:nvSpPr>
              <p:spPr bwMode="auto">
                <a:xfrm>
                  <a:off x="5088015" y="2035764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47" name="正方形/長方形 646"/>
                <p:cNvSpPr/>
                <p:nvPr/>
              </p:nvSpPr>
              <p:spPr bwMode="auto">
                <a:xfrm>
                  <a:off x="4662565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48" name="正方形/長方形 647"/>
                <p:cNvSpPr/>
                <p:nvPr/>
              </p:nvSpPr>
              <p:spPr bwMode="auto">
                <a:xfrm>
                  <a:off x="6060084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622" name="グループ化 621"/>
              <p:cNvGrpSpPr/>
              <p:nvPr/>
            </p:nvGrpSpPr>
            <p:grpSpPr>
              <a:xfrm rot="179153">
                <a:off x="4693045" y="612267"/>
                <a:ext cx="1822969" cy="1912325"/>
                <a:chOff x="4662565" y="551307"/>
                <a:chExt cx="1822969" cy="1912325"/>
              </a:xfrm>
            </p:grpSpPr>
            <p:sp>
              <p:nvSpPr>
                <p:cNvPr id="639" name="正方形/長方形 638"/>
                <p:cNvSpPr/>
                <p:nvPr/>
              </p:nvSpPr>
              <p:spPr bwMode="auto">
                <a:xfrm>
                  <a:off x="5088015" y="978590"/>
                  <a:ext cx="975632" cy="1057174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40" name="正方形/長方形 639"/>
                <p:cNvSpPr/>
                <p:nvPr/>
              </p:nvSpPr>
              <p:spPr bwMode="auto">
                <a:xfrm>
                  <a:off x="5088015" y="551307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41" name="正方形/長方形 640"/>
                <p:cNvSpPr/>
                <p:nvPr/>
              </p:nvSpPr>
              <p:spPr bwMode="auto">
                <a:xfrm>
                  <a:off x="5088015" y="2035764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42" name="正方形/長方形 641"/>
                <p:cNvSpPr/>
                <p:nvPr/>
              </p:nvSpPr>
              <p:spPr bwMode="auto">
                <a:xfrm>
                  <a:off x="4662565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43" name="正方形/長方形 642"/>
                <p:cNvSpPr/>
                <p:nvPr/>
              </p:nvSpPr>
              <p:spPr bwMode="auto">
                <a:xfrm>
                  <a:off x="6060084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623" name="グループ化 622"/>
              <p:cNvGrpSpPr/>
              <p:nvPr/>
            </p:nvGrpSpPr>
            <p:grpSpPr>
              <a:xfrm rot="367390">
                <a:off x="4699619" y="599722"/>
                <a:ext cx="1822969" cy="1912325"/>
                <a:chOff x="4662565" y="551307"/>
                <a:chExt cx="1822969" cy="1912325"/>
              </a:xfrm>
            </p:grpSpPr>
            <p:sp>
              <p:nvSpPr>
                <p:cNvPr id="634" name="正方形/長方形 633"/>
                <p:cNvSpPr/>
                <p:nvPr/>
              </p:nvSpPr>
              <p:spPr bwMode="auto">
                <a:xfrm>
                  <a:off x="5088015" y="978590"/>
                  <a:ext cx="975632" cy="1057174"/>
                </a:xfrm>
                <a:prstGeom prst="rect">
                  <a:avLst/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35" name="正方形/長方形 634"/>
                <p:cNvSpPr/>
                <p:nvPr/>
              </p:nvSpPr>
              <p:spPr bwMode="auto">
                <a:xfrm>
                  <a:off x="5088015" y="551307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36" name="正方形/長方形 635"/>
                <p:cNvSpPr/>
                <p:nvPr/>
              </p:nvSpPr>
              <p:spPr bwMode="auto">
                <a:xfrm>
                  <a:off x="5088015" y="2035764"/>
                  <a:ext cx="975632" cy="427868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37" name="正方形/長方形 636"/>
                <p:cNvSpPr/>
                <p:nvPr/>
              </p:nvSpPr>
              <p:spPr bwMode="auto">
                <a:xfrm>
                  <a:off x="4662565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38" name="正方形/長方形 637"/>
                <p:cNvSpPr/>
                <p:nvPr/>
              </p:nvSpPr>
              <p:spPr bwMode="auto">
                <a:xfrm>
                  <a:off x="6060084" y="978590"/>
                  <a:ext cx="425450" cy="1057174"/>
                </a:xfrm>
                <a:prstGeom prst="rect">
                  <a:avLst/>
                </a:prstGeom>
                <a:solidFill>
                  <a:srgbClr val="FF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624" name="グループ化 623"/>
              <p:cNvGrpSpPr/>
              <p:nvPr/>
            </p:nvGrpSpPr>
            <p:grpSpPr>
              <a:xfrm rot="5400000">
                <a:off x="5449400" y="474230"/>
                <a:ext cx="466747" cy="2028695"/>
                <a:chOff x="1601775" y="2744796"/>
                <a:chExt cx="634662" cy="2325678"/>
              </a:xfrm>
              <a:solidFill>
                <a:schemeClr val="accent3">
                  <a:lumMod val="85000"/>
                </a:schemeClr>
              </a:solidFill>
            </p:grpSpPr>
            <p:sp>
              <p:nvSpPr>
                <p:cNvPr id="630" name="ドーナツ 629"/>
                <p:cNvSpPr/>
                <p:nvPr/>
              </p:nvSpPr>
              <p:spPr>
                <a:xfrm rot="19800000" flipH="1">
                  <a:off x="1876397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31" name="ドーナツ 630"/>
                <p:cNvSpPr/>
                <p:nvPr/>
              </p:nvSpPr>
              <p:spPr>
                <a:xfrm rot="1800000">
                  <a:off x="1601775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32" name="角丸四角形 631"/>
                <p:cNvSpPr/>
                <p:nvPr/>
              </p:nvSpPr>
              <p:spPr>
                <a:xfrm>
                  <a:off x="1904378" y="2909715"/>
                  <a:ext cx="62167" cy="2160759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33" name="円/楕円 632"/>
                <p:cNvSpPr/>
                <p:nvPr/>
              </p:nvSpPr>
              <p:spPr>
                <a:xfrm>
                  <a:off x="1875587" y="2872513"/>
                  <a:ext cx="93442" cy="79665"/>
                </a:xfrm>
                <a:prstGeom prst="ellipse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625" name="グループ化 624"/>
              <p:cNvGrpSpPr/>
              <p:nvPr/>
            </p:nvGrpSpPr>
            <p:grpSpPr>
              <a:xfrm>
                <a:off x="5397468" y="441665"/>
                <a:ext cx="466747" cy="2107132"/>
                <a:chOff x="1601775" y="2744796"/>
                <a:chExt cx="634662" cy="2415597"/>
              </a:xfrm>
              <a:solidFill>
                <a:schemeClr val="accent3">
                  <a:lumMod val="85000"/>
                </a:schemeClr>
              </a:solidFill>
            </p:grpSpPr>
            <p:sp>
              <p:nvSpPr>
                <p:cNvPr id="626" name="ドーナツ 625"/>
                <p:cNvSpPr/>
                <p:nvPr/>
              </p:nvSpPr>
              <p:spPr>
                <a:xfrm rot="19800000" flipH="1">
                  <a:off x="1876397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27" name="ドーナツ 626"/>
                <p:cNvSpPr/>
                <p:nvPr/>
              </p:nvSpPr>
              <p:spPr>
                <a:xfrm rot="1800000">
                  <a:off x="1601775" y="2744796"/>
                  <a:ext cx="360040" cy="175438"/>
                </a:xfrm>
                <a:prstGeom prst="donu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28" name="角丸四角形 627"/>
                <p:cNvSpPr/>
                <p:nvPr/>
              </p:nvSpPr>
              <p:spPr>
                <a:xfrm>
                  <a:off x="1904378" y="2909714"/>
                  <a:ext cx="64651" cy="2250679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29" name="円/楕円 628"/>
                <p:cNvSpPr/>
                <p:nvPr/>
              </p:nvSpPr>
              <p:spPr>
                <a:xfrm>
                  <a:off x="1875587" y="2872513"/>
                  <a:ext cx="93442" cy="79665"/>
                </a:xfrm>
                <a:prstGeom prst="ellipse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sp>
          <p:nvSpPr>
            <p:cNvPr id="571" name="正方形/長方形 4"/>
            <p:cNvSpPr/>
            <p:nvPr/>
          </p:nvSpPr>
          <p:spPr bwMode="auto">
            <a:xfrm>
              <a:off x="4471909" y="1208034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18" name="グループ化 17"/>
          <p:cNvGrpSpPr/>
          <p:nvPr/>
        </p:nvGrpSpPr>
        <p:grpSpPr>
          <a:xfrm>
            <a:off x="6073030" y="791592"/>
            <a:ext cx="1726626" cy="1588790"/>
            <a:chOff x="6073030" y="791592"/>
            <a:chExt cx="1726626" cy="1588790"/>
          </a:xfrm>
        </p:grpSpPr>
        <p:grpSp>
          <p:nvGrpSpPr>
            <p:cNvPr id="2" name="グループ化 1"/>
            <p:cNvGrpSpPr/>
            <p:nvPr/>
          </p:nvGrpSpPr>
          <p:grpSpPr>
            <a:xfrm>
              <a:off x="6073030" y="791592"/>
              <a:ext cx="1726626" cy="1588790"/>
              <a:chOff x="6111978" y="698202"/>
              <a:chExt cx="1726626" cy="1588790"/>
            </a:xfrm>
          </p:grpSpPr>
          <p:grpSp>
            <p:nvGrpSpPr>
              <p:cNvPr id="133" name="グループ化 132"/>
              <p:cNvGrpSpPr/>
              <p:nvPr/>
            </p:nvGrpSpPr>
            <p:grpSpPr>
              <a:xfrm>
                <a:off x="6370377" y="698202"/>
                <a:ext cx="1468227" cy="1524994"/>
                <a:chOff x="4668426" y="441665"/>
                <a:chExt cx="2028695" cy="2107132"/>
              </a:xfrm>
            </p:grpSpPr>
            <p:grpSp>
              <p:nvGrpSpPr>
                <p:cNvPr id="176" name="グループ化 175"/>
                <p:cNvGrpSpPr/>
                <p:nvPr/>
              </p:nvGrpSpPr>
              <p:grpSpPr>
                <a:xfrm rot="21441885">
                  <a:off x="4709248" y="592204"/>
                  <a:ext cx="1822969" cy="1912325"/>
                  <a:chOff x="4662565" y="551307"/>
                  <a:chExt cx="1822969" cy="1912325"/>
                </a:xfrm>
              </p:grpSpPr>
              <p:sp>
                <p:nvSpPr>
                  <p:cNvPr id="199" name="正方形/長方形 198"/>
                  <p:cNvSpPr/>
                  <p:nvPr/>
                </p:nvSpPr>
                <p:spPr bwMode="auto">
                  <a:xfrm>
                    <a:off x="5088015" y="978590"/>
                    <a:ext cx="975632" cy="1057174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200" name="正方形/長方形 199"/>
                  <p:cNvSpPr/>
                  <p:nvPr/>
                </p:nvSpPr>
                <p:spPr bwMode="auto">
                  <a:xfrm>
                    <a:off x="5088015" y="551307"/>
                    <a:ext cx="975632" cy="427868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201" name="正方形/長方形 200"/>
                  <p:cNvSpPr/>
                  <p:nvPr/>
                </p:nvSpPr>
                <p:spPr bwMode="auto">
                  <a:xfrm>
                    <a:off x="5088015" y="2035764"/>
                    <a:ext cx="975632" cy="427868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202" name="正方形/長方形 201"/>
                  <p:cNvSpPr/>
                  <p:nvPr/>
                </p:nvSpPr>
                <p:spPr bwMode="auto">
                  <a:xfrm>
                    <a:off x="4662565" y="978590"/>
                    <a:ext cx="425450" cy="1057174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203" name="正方形/長方形 202"/>
                  <p:cNvSpPr/>
                  <p:nvPr/>
                </p:nvSpPr>
                <p:spPr bwMode="auto">
                  <a:xfrm>
                    <a:off x="6060084" y="978590"/>
                    <a:ext cx="425450" cy="1057174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77" name="グループ化 176"/>
                <p:cNvGrpSpPr/>
                <p:nvPr/>
              </p:nvGrpSpPr>
              <p:grpSpPr>
                <a:xfrm rot="179153">
                  <a:off x="4693045" y="612267"/>
                  <a:ext cx="1822969" cy="1912325"/>
                  <a:chOff x="4662565" y="551307"/>
                  <a:chExt cx="1822969" cy="1912325"/>
                </a:xfrm>
              </p:grpSpPr>
              <p:sp>
                <p:nvSpPr>
                  <p:cNvPr id="194" name="正方形/長方形 193"/>
                  <p:cNvSpPr/>
                  <p:nvPr/>
                </p:nvSpPr>
                <p:spPr bwMode="auto">
                  <a:xfrm>
                    <a:off x="5088015" y="978590"/>
                    <a:ext cx="975632" cy="1057174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95" name="正方形/長方形 194"/>
                  <p:cNvSpPr/>
                  <p:nvPr/>
                </p:nvSpPr>
                <p:spPr bwMode="auto">
                  <a:xfrm>
                    <a:off x="5088015" y="551307"/>
                    <a:ext cx="975632" cy="427868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96" name="正方形/長方形 195"/>
                  <p:cNvSpPr/>
                  <p:nvPr/>
                </p:nvSpPr>
                <p:spPr bwMode="auto">
                  <a:xfrm>
                    <a:off x="5088015" y="2035764"/>
                    <a:ext cx="975632" cy="427868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97" name="正方形/長方形 196"/>
                  <p:cNvSpPr/>
                  <p:nvPr/>
                </p:nvSpPr>
                <p:spPr bwMode="auto">
                  <a:xfrm>
                    <a:off x="4662565" y="978590"/>
                    <a:ext cx="425450" cy="1057174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98" name="正方形/長方形 197"/>
                  <p:cNvSpPr/>
                  <p:nvPr/>
                </p:nvSpPr>
                <p:spPr bwMode="auto">
                  <a:xfrm>
                    <a:off x="6060084" y="978590"/>
                    <a:ext cx="425450" cy="1057174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78" name="グループ化 177"/>
                <p:cNvGrpSpPr/>
                <p:nvPr/>
              </p:nvGrpSpPr>
              <p:grpSpPr>
                <a:xfrm rot="367390">
                  <a:off x="4699619" y="599722"/>
                  <a:ext cx="1822969" cy="1912325"/>
                  <a:chOff x="4662565" y="551307"/>
                  <a:chExt cx="1822969" cy="1912325"/>
                </a:xfrm>
              </p:grpSpPr>
              <p:sp>
                <p:nvSpPr>
                  <p:cNvPr id="189" name="正方形/長方形 188"/>
                  <p:cNvSpPr/>
                  <p:nvPr/>
                </p:nvSpPr>
                <p:spPr bwMode="auto">
                  <a:xfrm>
                    <a:off x="5088015" y="978590"/>
                    <a:ext cx="975632" cy="1057174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90" name="正方形/長方形 189"/>
                  <p:cNvSpPr/>
                  <p:nvPr/>
                </p:nvSpPr>
                <p:spPr bwMode="auto">
                  <a:xfrm>
                    <a:off x="5088015" y="551307"/>
                    <a:ext cx="975632" cy="427868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91" name="正方形/長方形 190"/>
                  <p:cNvSpPr/>
                  <p:nvPr/>
                </p:nvSpPr>
                <p:spPr bwMode="auto">
                  <a:xfrm>
                    <a:off x="5088015" y="2035764"/>
                    <a:ext cx="975632" cy="427868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92" name="正方形/長方形 191"/>
                  <p:cNvSpPr/>
                  <p:nvPr/>
                </p:nvSpPr>
                <p:spPr bwMode="auto">
                  <a:xfrm>
                    <a:off x="4662565" y="978590"/>
                    <a:ext cx="425450" cy="1057174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93" name="正方形/長方形 192"/>
                  <p:cNvSpPr/>
                  <p:nvPr/>
                </p:nvSpPr>
                <p:spPr bwMode="auto">
                  <a:xfrm>
                    <a:off x="6060084" y="978590"/>
                    <a:ext cx="425450" cy="1057174"/>
                  </a:xfrm>
                  <a:prstGeom prst="rect">
                    <a:avLst/>
                  </a:prstGeom>
                  <a:solidFill>
                    <a:srgbClr val="FF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79" name="グループ化 178"/>
                <p:cNvGrpSpPr/>
                <p:nvPr/>
              </p:nvGrpSpPr>
              <p:grpSpPr>
                <a:xfrm rot="5400000">
                  <a:off x="5449400" y="474230"/>
                  <a:ext cx="466747" cy="2028695"/>
                  <a:chOff x="1601775" y="2744796"/>
                  <a:chExt cx="634662" cy="2325678"/>
                </a:xfrm>
                <a:solidFill>
                  <a:schemeClr val="accent3">
                    <a:lumMod val="85000"/>
                  </a:schemeClr>
                </a:solidFill>
              </p:grpSpPr>
              <p:sp>
                <p:nvSpPr>
                  <p:cNvPr id="185" name="ドーナツ 184"/>
                  <p:cNvSpPr/>
                  <p:nvPr/>
                </p:nvSpPr>
                <p:spPr>
                  <a:xfrm rot="19800000" flipH="1">
                    <a:off x="1876397" y="2744796"/>
                    <a:ext cx="360040" cy="175438"/>
                  </a:xfrm>
                  <a:prstGeom prst="donut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86" name="ドーナツ 185"/>
                  <p:cNvSpPr/>
                  <p:nvPr/>
                </p:nvSpPr>
                <p:spPr>
                  <a:xfrm rot="1800000">
                    <a:off x="1601775" y="2744796"/>
                    <a:ext cx="360040" cy="175438"/>
                  </a:xfrm>
                  <a:prstGeom prst="donut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87" name="角丸四角形 186"/>
                  <p:cNvSpPr/>
                  <p:nvPr/>
                </p:nvSpPr>
                <p:spPr>
                  <a:xfrm>
                    <a:off x="1904378" y="2909715"/>
                    <a:ext cx="62167" cy="21607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88" name="円/楕円 187"/>
                  <p:cNvSpPr/>
                  <p:nvPr/>
                </p:nvSpPr>
                <p:spPr>
                  <a:xfrm>
                    <a:off x="1875587" y="2872513"/>
                    <a:ext cx="93442" cy="79665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80" name="グループ化 179"/>
                <p:cNvGrpSpPr/>
                <p:nvPr/>
              </p:nvGrpSpPr>
              <p:grpSpPr>
                <a:xfrm>
                  <a:off x="5397468" y="441665"/>
                  <a:ext cx="466747" cy="2107132"/>
                  <a:chOff x="1601775" y="2744796"/>
                  <a:chExt cx="634662" cy="2415597"/>
                </a:xfrm>
                <a:solidFill>
                  <a:schemeClr val="accent3">
                    <a:lumMod val="85000"/>
                  </a:schemeClr>
                </a:solidFill>
              </p:grpSpPr>
              <p:sp>
                <p:nvSpPr>
                  <p:cNvPr id="181" name="ドーナツ 180"/>
                  <p:cNvSpPr/>
                  <p:nvPr/>
                </p:nvSpPr>
                <p:spPr>
                  <a:xfrm rot="19800000" flipH="1">
                    <a:off x="1876397" y="2744796"/>
                    <a:ext cx="360040" cy="175438"/>
                  </a:xfrm>
                  <a:prstGeom prst="donut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82" name="ドーナツ 181"/>
                  <p:cNvSpPr/>
                  <p:nvPr/>
                </p:nvSpPr>
                <p:spPr>
                  <a:xfrm rot="1800000">
                    <a:off x="1601775" y="2744796"/>
                    <a:ext cx="360040" cy="175438"/>
                  </a:xfrm>
                  <a:prstGeom prst="donut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83" name="角丸四角形 182"/>
                  <p:cNvSpPr/>
                  <p:nvPr/>
                </p:nvSpPr>
                <p:spPr>
                  <a:xfrm>
                    <a:off x="1904378" y="2909714"/>
                    <a:ext cx="64651" cy="225067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84" name="円/楕円 183"/>
                  <p:cNvSpPr/>
                  <p:nvPr/>
                </p:nvSpPr>
                <p:spPr>
                  <a:xfrm>
                    <a:off x="1875587" y="2872513"/>
                    <a:ext cx="93442" cy="79665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134" name="グループ化 133"/>
              <p:cNvGrpSpPr/>
              <p:nvPr/>
            </p:nvGrpSpPr>
            <p:grpSpPr>
              <a:xfrm>
                <a:off x="6111978" y="1214459"/>
                <a:ext cx="821733" cy="919197"/>
                <a:chOff x="8099443" y="2978066"/>
                <a:chExt cx="1135414" cy="1270084"/>
              </a:xfrm>
            </p:grpSpPr>
            <p:grpSp>
              <p:nvGrpSpPr>
                <p:cNvPr id="162" name="グループ化 161"/>
                <p:cNvGrpSpPr/>
                <p:nvPr/>
              </p:nvGrpSpPr>
              <p:grpSpPr>
                <a:xfrm>
                  <a:off x="8099443" y="3119731"/>
                  <a:ext cx="1135414" cy="1085603"/>
                  <a:chOff x="8099443" y="3119731"/>
                  <a:chExt cx="1135414" cy="1085603"/>
                </a:xfrm>
              </p:grpSpPr>
              <p:sp>
                <p:nvSpPr>
                  <p:cNvPr id="168" name="正方形/長方形 167"/>
                  <p:cNvSpPr/>
                  <p:nvPr/>
                </p:nvSpPr>
                <p:spPr bwMode="auto">
                  <a:xfrm>
                    <a:off x="8099443" y="4069803"/>
                    <a:ext cx="1135414" cy="135531"/>
                  </a:xfrm>
                  <a:prstGeom prst="rect">
                    <a:avLst/>
                  </a:prstGeom>
                  <a:solidFill>
                    <a:srgbClr val="FFC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69" name="正方形/長方形 168"/>
                  <p:cNvSpPr/>
                  <p:nvPr/>
                </p:nvSpPr>
                <p:spPr bwMode="auto">
                  <a:xfrm>
                    <a:off x="8099443" y="3934081"/>
                    <a:ext cx="1135414" cy="135531"/>
                  </a:xfrm>
                  <a:prstGeom prst="rect">
                    <a:avLst/>
                  </a:prstGeom>
                  <a:solidFill>
                    <a:srgbClr val="00B05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70" name="正方形/長方形 169"/>
                  <p:cNvSpPr/>
                  <p:nvPr/>
                </p:nvSpPr>
                <p:spPr bwMode="auto">
                  <a:xfrm>
                    <a:off x="8099443" y="3798356"/>
                    <a:ext cx="1135414" cy="135531"/>
                  </a:xfrm>
                  <a:prstGeom prst="rect">
                    <a:avLst/>
                  </a:prstGeom>
                  <a:solidFill>
                    <a:srgbClr val="00B0F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71" name="正方形/長方形 170"/>
                  <p:cNvSpPr/>
                  <p:nvPr/>
                </p:nvSpPr>
                <p:spPr bwMode="auto">
                  <a:xfrm>
                    <a:off x="8099443" y="3662631"/>
                    <a:ext cx="1135414" cy="135531"/>
                  </a:xfrm>
                  <a:prstGeom prst="rect">
                    <a:avLst/>
                  </a:prstGeom>
                  <a:solidFill>
                    <a:srgbClr val="CC66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72" name="正方形/長方形 171"/>
                  <p:cNvSpPr/>
                  <p:nvPr/>
                </p:nvSpPr>
                <p:spPr bwMode="auto">
                  <a:xfrm>
                    <a:off x="8099443" y="3526906"/>
                    <a:ext cx="1135414" cy="135531"/>
                  </a:xfrm>
                  <a:prstGeom prst="rect">
                    <a:avLst/>
                  </a:prstGeom>
                  <a:solidFill>
                    <a:srgbClr val="7030A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73" name="正方形/長方形 172"/>
                  <p:cNvSpPr/>
                  <p:nvPr/>
                </p:nvSpPr>
                <p:spPr bwMode="auto">
                  <a:xfrm>
                    <a:off x="8099443" y="3391181"/>
                    <a:ext cx="1135414" cy="135531"/>
                  </a:xfrm>
                  <a:prstGeom prst="rect">
                    <a:avLst/>
                  </a:prstGeom>
                  <a:solidFill>
                    <a:srgbClr val="FF0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74" name="正方形/長方形 173"/>
                  <p:cNvSpPr/>
                  <p:nvPr/>
                </p:nvSpPr>
                <p:spPr bwMode="auto">
                  <a:xfrm>
                    <a:off x="8099443" y="3255456"/>
                    <a:ext cx="1135414" cy="135531"/>
                  </a:xfrm>
                  <a:prstGeom prst="rect">
                    <a:avLst/>
                  </a:prstGeom>
                  <a:solidFill>
                    <a:srgbClr val="0070C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75" name="正方形/長方形 174"/>
                  <p:cNvSpPr/>
                  <p:nvPr/>
                </p:nvSpPr>
                <p:spPr bwMode="auto">
                  <a:xfrm>
                    <a:off x="8099443" y="3119731"/>
                    <a:ext cx="1135414" cy="135531"/>
                  </a:xfrm>
                  <a:prstGeom prst="rect">
                    <a:avLst/>
                  </a:prstGeom>
                  <a:solidFill>
                    <a:srgbClr val="C00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63" name="グループ化 162"/>
                <p:cNvGrpSpPr/>
                <p:nvPr/>
              </p:nvGrpSpPr>
              <p:grpSpPr>
                <a:xfrm>
                  <a:off x="8428146" y="2978066"/>
                  <a:ext cx="466747" cy="1270084"/>
                  <a:chOff x="1601775" y="2744796"/>
                  <a:chExt cx="634662" cy="1727004"/>
                </a:xfrm>
                <a:solidFill>
                  <a:srgbClr val="FFFF00"/>
                </a:solidFill>
              </p:grpSpPr>
              <p:sp>
                <p:nvSpPr>
                  <p:cNvPr id="164" name="ドーナツ 163"/>
                  <p:cNvSpPr/>
                  <p:nvPr/>
                </p:nvSpPr>
                <p:spPr>
                  <a:xfrm rot="19800000" flipH="1">
                    <a:off x="1876397" y="2744796"/>
                    <a:ext cx="360040" cy="175438"/>
                  </a:xfrm>
                  <a:prstGeom prst="donut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65" name="ドーナツ 164"/>
                  <p:cNvSpPr/>
                  <p:nvPr/>
                </p:nvSpPr>
                <p:spPr>
                  <a:xfrm rot="1800000">
                    <a:off x="1601775" y="2744796"/>
                    <a:ext cx="360040" cy="175438"/>
                  </a:xfrm>
                  <a:prstGeom prst="donut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66" name="角丸四角形 165"/>
                  <p:cNvSpPr/>
                  <p:nvPr/>
                </p:nvSpPr>
                <p:spPr>
                  <a:xfrm>
                    <a:off x="1904378" y="2909714"/>
                    <a:ext cx="45719" cy="1562086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67" name="円/楕円 166"/>
                  <p:cNvSpPr/>
                  <p:nvPr/>
                </p:nvSpPr>
                <p:spPr>
                  <a:xfrm>
                    <a:off x="1875587" y="2872513"/>
                    <a:ext cx="93442" cy="79665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135" name="グループ化 134"/>
              <p:cNvGrpSpPr/>
              <p:nvPr/>
            </p:nvGrpSpPr>
            <p:grpSpPr>
              <a:xfrm>
                <a:off x="6727088" y="1367795"/>
                <a:ext cx="921349" cy="919197"/>
                <a:chOff x="10284231" y="4472391"/>
                <a:chExt cx="1731045" cy="1727004"/>
              </a:xfrm>
            </p:grpSpPr>
            <p:grpSp>
              <p:nvGrpSpPr>
                <p:cNvPr id="136" name="グループ化 135"/>
                <p:cNvGrpSpPr/>
                <p:nvPr/>
              </p:nvGrpSpPr>
              <p:grpSpPr>
                <a:xfrm>
                  <a:off x="10284231" y="4674629"/>
                  <a:ext cx="1731045" cy="1490078"/>
                  <a:chOff x="1061715" y="2947034"/>
                  <a:chExt cx="2379117" cy="1490078"/>
                </a:xfrm>
                <a:solidFill>
                  <a:schemeClr val="bg1">
                    <a:lumMod val="75000"/>
                  </a:schemeClr>
                </a:solidFill>
              </p:grpSpPr>
              <p:sp>
                <p:nvSpPr>
                  <p:cNvPr id="142" name="左右矢印 4"/>
                  <p:cNvSpPr/>
                  <p:nvPr/>
                </p:nvSpPr>
                <p:spPr>
                  <a:xfrm>
                    <a:off x="1061715" y="436510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43" name="左右矢印 4"/>
                  <p:cNvSpPr/>
                  <p:nvPr/>
                </p:nvSpPr>
                <p:spPr>
                  <a:xfrm>
                    <a:off x="1061715" y="429046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44" name="左右矢印 4"/>
                  <p:cNvSpPr/>
                  <p:nvPr/>
                </p:nvSpPr>
                <p:spPr>
                  <a:xfrm>
                    <a:off x="1061715" y="4215829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45" name="左右矢印 4"/>
                  <p:cNvSpPr/>
                  <p:nvPr/>
                </p:nvSpPr>
                <p:spPr>
                  <a:xfrm>
                    <a:off x="1061715" y="414119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46" name="左右矢印 4"/>
                  <p:cNvSpPr/>
                  <p:nvPr/>
                </p:nvSpPr>
                <p:spPr>
                  <a:xfrm>
                    <a:off x="1061715" y="4066559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47" name="左右矢印 4"/>
                  <p:cNvSpPr/>
                  <p:nvPr/>
                </p:nvSpPr>
                <p:spPr>
                  <a:xfrm>
                    <a:off x="1061715" y="399192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48" name="左右矢印 4"/>
                  <p:cNvSpPr/>
                  <p:nvPr/>
                </p:nvSpPr>
                <p:spPr>
                  <a:xfrm>
                    <a:off x="1061715" y="3917289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49" name="左右矢印 4"/>
                  <p:cNvSpPr/>
                  <p:nvPr/>
                </p:nvSpPr>
                <p:spPr>
                  <a:xfrm>
                    <a:off x="1061715" y="384265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0" name="左右矢印 4"/>
                  <p:cNvSpPr/>
                  <p:nvPr/>
                </p:nvSpPr>
                <p:spPr>
                  <a:xfrm>
                    <a:off x="1061715" y="3768019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1" name="左右矢印 4"/>
                  <p:cNvSpPr/>
                  <p:nvPr/>
                </p:nvSpPr>
                <p:spPr>
                  <a:xfrm>
                    <a:off x="1061715" y="369338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2" name="左右矢印 4"/>
                  <p:cNvSpPr/>
                  <p:nvPr/>
                </p:nvSpPr>
                <p:spPr>
                  <a:xfrm>
                    <a:off x="1061715" y="3618749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3" name="左右矢印 4"/>
                  <p:cNvSpPr/>
                  <p:nvPr/>
                </p:nvSpPr>
                <p:spPr>
                  <a:xfrm>
                    <a:off x="1061715" y="354411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4" name="左右矢印 4"/>
                  <p:cNvSpPr/>
                  <p:nvPr/>
                </p:nvSpPr>
                <p:spPr>
                  <a:xfrm>
                    <a:off x="1061715" y="3469479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5" name="左右矢印 4"/>
                  <p:cNvSpPr/>
                  <p:nvPr/>
                </p:nvSpPr>
                <p:spPr>
                  <a:xfrm>
                    <a:off x="1061715" y="339484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6" name="左右矢印 4"/>
                  <p:cNvSpPr/>
                  <p:nvPr/>
                </p:nvSpPr>
                <p:spPr>
                  <a:xfrm>
                    <a:off x="1061715" y="3320209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7" name="左右矢印 4"/>
                  <p:cNvSpPr/>
                  <p:nvPr/>
                </p:nvSpPr>
                <p:spPr>
                  <a:xfrm>
                    <a:off x="1061715" y="324557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8" name="左右矢印 4"/>
                  <p:cNvSpPr/>
                  <p:nvPr/>
                </p:nvSpPr>
                <p:spPr>
                  <a:xfrm>
                    <a:off x="1061715" y="3170939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59" name="左右矢印 4"/>
                  <p:cNvSpPr/>
                  <p:nvPr/>
                </p:nvSpPr>
                <p:spPr>
                  <a:xfrm>
                    <a:off x="1061715" y="309630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60" name="左右矢印 4"/>
                  <p:cNvSpPr/>
                  <p:nvPr/>
                </p:nvSpPr>
                <p:spPr>
                  <a:xfrm>
                    <a:off x="1061715" y="3021669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61" name="左右矢印 4"/>
                  <p:cNvSpPr/>
                  <p:nvPr/>
                </p:nvSpPr>
                <p:spPr>
                  <a:xfrm>
                    <a:off x="1061715" y="2947034"/>
                    <a:ext cx="2379117" cy="72008"/>
                  </a:xfrm>
                  <a:custGeom>
                    <a:avLst/>
                    <a:gdLst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  <a:gd name="connsiteX0" fmla="*/ 0 w 2379117"/>
                      <a:gd name="connsiteY0" fmla="*/ 398708 h 794752"/>
                      <a:gd name="connsiteX1" fmla="*/ 190307 w 2379117"/>
                      <a:gd name="connsiteY1" fmla="*/ 2664 h 794752"/>
                      <a:gd name="connsiteX2" fmla="*/ 190307 w 2379117"/>
                      <a:gd name="connsiteY2" fmla="*/ 2664 h 794752"/>
                      <a:gd name="connsiteX3" fmla="*/ 1209045 w 2379117"/>
                      <a:gd name="connsiteY3" fmla="*/ 0 h 794752"/>
                      <a:gd name="connsiteX4" fmla="*/ 2188810 w 2379117"/>
                      <a:gd name="connsiteY4" fmla="*/ 2664 h 794752"/>
                      <a:gd name="connsiteX5" fmla="*/ 2188810 w 2379117"/>
                      <a:gd name="connsiteY5" fmla="*/ 2664 h 794752"/>
                      <a:gd name="connsiteX6" fmla="*/ 2379117 w 2379117"/>
                      <a:gd name="connsiteY6" fmla="*/ 398708 h 794752"/>
                      <a:gd name="connsiteX7" fmla="*/ 2188810 w 2379117"/>
                      <a:gd name="connsiteY7" fmla="*/ 794752 h 794752"/>
                      <a:gd name="connsiteX8" fmla="*/ 2188810 w 2379117"/>
                      <a:gd name="connsiteY8" fmla="*/ 794752 h 794752"/>
                      <a:gd name="connsiteX9" fmla="*/ 190307 w 2379117"/>
                      <a:gd name="connsiteY9" fmla="*/ 794752 h 794752"/>
                      <a:gd name="connsiteX10" fmla="*/ 190307 w 2379117"/>
                      <a:gd name="connsiteY10" fmla="*/ 794752 h 794752"/>
                      <a:gd name="connsiteX11" fmla="*/ 0 w 2379117"/>
                      <a:gd name="connsiteY11" fmla="*/ 398708 h 794752"/>
                      <a:gd name="connsiteX0" fmla="*/ 0 w 2379117"/>
                      <a:gd name="connsiteY0" fmla="*/ 396044 h 792088"/>
                      <a:gd name="connsiteX1" fmla="*/ 190307 w 2379117"/>
                      <a:gd name="connsiteY1" fmla="*/ 0 h 792088"/>
                      <a:gd name="connsiteX2" fmla="*/ 190307 w 2379117"/>
                      <a:gd name="connsiteY2" fmla="*/ 0 h 792088"/>
                      <a:gd name="connsiteX3" fmla="*/ 2188810 w 2379117"/>
                      <a:gd name="connsiteY3" fmla="*/ 0 h 792088"/>
                      <a:gd name="connsiteX4" fmla="*/ 2188810 w 2379117"/>
                      <a:gd name="connsiteY4" fmla="*/ 0 h 792088"/>
                      <a:gd name="connsiteX5" fmla="*/ 2379117 w 2379117"/>
                      <a:gd name="connsiteY5" fmla="*/ 396044 h 792088"/>
                      <a:gd name="connsiteX6" fmla="*/ 2188810 w 2379117"/>
                      <a:gd name="connsiteY6" fmla="*/ 792088 h 792088"/>
                      <a:gd name="connsiteX7" fmla="*/ 2188810 w 2379117"/>
                      <a:gd name="connsiteY7" fmla="*/ 792088 h 792088"/>
                      <a:gd name="connsiteX8" fmla="*/ 190307 w 2379117"/>
                      <a:gd name="connsiteY8" fmla="*/ 792088 h 792088"/>
                      <a:gd name="connsiteX9" fmla="*/ 190307 w 2379117"/>
                      <a:gd name="connsiteY9" fmla="*/ 792088 h 792088"/>
                      <a:gd name="connsiteX10" fmla="*/ 0 w 2379117"/>
                      <a:gd name="connsiteY10" fmla="*/ 396044 h 792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379117" h="792088">
                        <a:moveTo>
                          <a:pt x="0" y="396044"/>
                        </a:moveTo>
                        <a:lnTo>
                          <a:pt x="190307" y="0"/>
                        </a:lnTo>
                        <a:lnTo>
                          <a:pt x="190307" y="0"/>
                        </a:lnTo>
                        <a:lnTo>
                          <a:pt x="2188810" y="0"/>
                        </a:lnTo>
                        <a:lnTo>
                          <a:pt x="2188810" y="0"/>
                        </a:lnTo>
                        <a:lnTo>
                          <a:pt x="2379117" y="396044"/>
                        </a:lnTo>
                        <a:lnTo>
                          <a:pt x="2188810" y="792088"/>
                        </a:lnTo>
                        <a:lnTo>
                          <a:pt x="2188810" y="792088"/>
                        </a:lnTo>
                        <a:lnTo>
                          <a:pt x="190307" y="792088"/>
                        </a:lnTo>
                        <a:lnTo>
                          <a:pt x="190307" y="792088"/>
                        </a:lnTo>
                        <a:lnTo>
                          <a:pt x="0" y="396044"/>
                        </a:ln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37" name="グループ化 136"/>
                <p:cNvGrpSpPr/>
                <p:nvPr/>
              </p:nvGrpSpPr>
              <p:grpSpPr>
                <a:xfrm>
                  <a:off x="10824291" y="4472391"/>
                  <a:ext cx="634662" cy="1727004"/>
                  <a:chOff x="1601775" y="2744796"/>
                  <a:chExt cx="634662" cy="1727004"/>
                </a:xfrm>
                <a:solidFill>
                  <a:schemeClr val="bg1">
                    <a:lumMod val="85000"/>
                  </a:schemeClr>
                </a:solidFill>
              </p:grpSpPr>
              <p:sp>
                <p:nvSpPr>
                  <p:cNvPr id="138" name="ドーナツ 137"/>
                  <p:cNvSpPr/>
                  <p:nvPr/>
                </p:nvSpPr>
                <p:spPr>
                  <a:xfrm rot="19800000" flipH="1">
                    <a:off x="1876397" y="2744796"/>
                    <a:ext cx="360040" cy="175438"/>
                  </a:xfrm>
                  <a:prstGeom prst="donut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39" name="ドーナツ 138"/>
                  <p:cNvSpPr/>
                  <p:nvPr/>
                </p:nvSpPr>
                <p:spPr>
                  <a:xfrm rot="1800000">
                    <a:off x="1601775" y="2744796"/>
                    <a:ext cx="360040" cy="175438"/>
                  </a:xfrm>
                  <a:prstGeom prst="donut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40" name="角丸四角形 139"/>
                  <p:cNvSpPr/>
                  <p:nvPr/>
                </p:nvSpPr>
                <p:spPr>
                  <a:xfrm>
                    <a:off x="1904378" y="2909714"/>
                    <a:ext cx="45719" cy="1562086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141" name="円/楕円 140"/>
                  <p:cNvSpPr/>
                  <p:nvPr/>
                </p:nvSpPr>
                <p:spPr>
                  <a:xfrm>
                    <a:off x="1875587" y="2872513"/>
                    <a:ext cx="93442" cy="79665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572" name="正方形/長方形 4"/>
            <p:cNvSpPr/>
            <p:nvPr/>
          </p:nvSpPr>
          <p:spPr bwMode="auto">
            <a:xfrm>
              <a:off x="6358582" y="1208034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19" name="グループ化 18"/>
          <p:cNvGrpSpPr/>
          <p:nvPr/>
        </p:nvGrpSpPr>
        <p:grpSpPr>
          <a:xfrm>
            <a:off x="7916655" y="804344"/>
            <a:ext cx="1418138" cy="1587137"/>
            <a:chOff x="7916655" y="804344"/>
            <a:chExt cx="1418138" cy="1587137"/>
          </a:xfrm>
        </p:grpSpPr>
        <p:grpSp>
          <p:nvGrpSpPr>
            <p:cNvPr id="758" name="グループ化 757"/>
            <p:cNvGrpSpPr/>
            <p:nvPr/>
          </p:nvGrpSpPr>
          <p:grpSpPr>
            <a:xfrm>
              <a:off x="7916655" y="804344"/>
              <a:ext cx="1418138" cy="1587137"/>
              <a:chOff x="4105275" y="4266856"/>
              <a:chExt cx="962025" cy="1076669"/>
            </a:xfrm>
          </p:grpSpPr>
          <p:sp>
            <p:nvSpPr>
              <p:cNvPr id="759" name="直方体 758"/>
              <p:cNvSpPr/>
              <p:nvPr/>
            </p:nvSpPr>
            <p:spPr>
              <a:xfrm>
                <a:off x="4105275" y="4967288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0" name="直方体 759"/>
              <p:cNvSpPr/>
              <p:nvPr/>
            </p:nvSpPr>
            <p:spPr>
              <a:xfrm>
                <a:off x="4105275" y="4924425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1" name="直方体 760"/>
              <p:cNvSpPr/>
              <p:nvPr/>
            </p:nvSpPr>
            <p:spPr>
              <a:xfrm>
                <a:off x="4105275" y="4881562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2" name="直方体 761"/>
              <p:cNvSpPr/>
              <p:nvPr/>
            </p:nvSpPr>
            <p:spPr>
              <a:xfrm>
                <a:off x="4105275" y="4829173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3" name="直方体 762"/>
              <p:cNvSpPr/>
              <p:nvPr/>
            </p:nvSpPr>
            <p:spPr>
              <a:xfrm>
                <a:off x="4105275" y="4781551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4" name="直方体 763"/>
              <p:cNvSpPr/>
              <p:nvPr/>
            </p:nvSpPr>
            <p:spPr>
              <a:xfrm>
                <a:off x="4105275" y="4738688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5" name="直方体 764"/>
              <p:cNvSpPr/>
              <p:nvPr/>
            </p:nvSpPr>
            <p:spPr>
              <a:xfrm>
                <a:off x="4105275" y="4695825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6" name="直方体 765"/>
              <p:cNvSpPr/>
              <p:nvPr/>
            </p:nvSpPr>
            <p:spPr>
              <a:xfrm>
                <a:off x="4105275" y="464343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7" name="直方体 766"/>
              <p:cNvSpPr/>
              <p:nvPr/>
            </p:nvSpPr>
            <p:spPr>
              <a:xfrm>
                <a:off x="4105275" y="460057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8" name="直方体 767"/>
              <p:cNvSpPr/>
              <p:nvPr/>
            </p:nvSpPr>
            <p:spPr>
              <a:xfrm>
                <a:off x="4105275" y="4557713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9" name="直方体 768"/>
              <p:cNvSpPr/>
              <p:nvPr/>
            </p:nvSpPr>
            <p:spPr>
              <a:xfrm>
                <a:off x="4105275" y="4514850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0" name="直方体 769"/>
              <p:cNvSpPr/>
              <p:nvPr/>
            </p:nvSpPr>
            <p:spPr>
              <a:xfrm>
                <a:off x="4105275" y="4462461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1" name="直方体 770"/>
              <p:cNvSpPr/>
              <p:nvPr/>
            </p:nvSpPr>
            <p:spPr>
              <a:xfrm>
                <a:off x="4105275" y="4414839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2" name="直方体 771"/>
              <p:cNvSpPr/>
              <p:nvPr/>
            </p:nvSpPr>
            <p:spPr>
              <a:xfrm>
                <a:off x="4105275" y="437197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73" name="グループ化 772"/>
              <p:cNvGrpSpPr/>
              <p:nvPr/>
            </p:nvGrpSpPr>
            <p:grpSpPr>
              <a:xfrm>
                <a:off x="4105275" y="4329113"/>
                <a:ext cx="962025" cy="376237"/>
                <a:chOff x="4105275" y="4329113"/>
                <a:chExt cx="962025" cy="376237"/>
              </a:xfrm>
            </p:grpSpPr>
            <p:sp>
              <p:nvSpPr>
                <p:cNvPr id="781" name="直方体 780"/>
                <p:cNvSpPr/>
                <p:nvPr/>
              </p:nvSpPr>
              <p:spPr>
                <a:xfrm>
                  <a:off x="4105275" y="4329113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2" name="平行四辺形 781"/>
                <p:cNvSpPr/>
                <p:nvPr/>
              </p:nvSpPr>
              <p:spPr>
                <a:xfrm>
                  <a:off x="4344683" y="4360066"/>
                  <a:ext cx="369473" cy="119062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3" name="平行四辺形 782"/>
                <p:cNvSpPr/>
                <p:nvPr/>
              </p:nvSpPr>
              <p:spPr>
                <a:xfrm>
                  <a:off x="4723952" y="4362450"/>
                  <a:ext cx="262385" cy="185737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4" name="平行四辺形 783"/>
                <p:cNvSpPr/>
                <p:nvPr/>
              </p:nvSpPr>
              <p:spPr>
                <a:xfrm>
                  <a:off x="4254196" y="4499087"/>
                  <a:ext cx="469755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5" name="平行四辺形 784"/>
                <p:cNvSpPr/>
                <p:nvPr/>
              </p:nvSpPr>
              <p:spPr>
                <a:xfrm>
                  <a:off x="4170852" y="4588176"/>
                  <a:ext cx="594029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6" name="平行四辺形 785"/>
                <p:cNvSpPr/>
                <p:nvPr/>
              </p:nvSpPr>
              <p:spPr>
                <a:xfrm>
                  <a:off x="4624389" y="4358310"/>
                  <a:ext cx="264318" cy="118443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74" name="グループ化 773"/>
              <p:cNvGrpSpPr/>
              <p:nvPr/>
            </p:nvGrpSpPr>
            <p:grpSpPr>
              <a:xfrm>
                <a:off x="4263128" y="4266856"/>
                <a:ext cx="665824" cy="956934"/>
                <a:chOff x="5065124" y="4299287"/>
                <a:chExt cx="665824" cy="956934"/>
              </a:xfrm>
            </p:grpSpPr>
            <p:sp>
              <p:nvSpPr>
                <p:cNvPr id="775" name="フリーフォーム 774"/>
                <p:cNvSpPr/>
                <p:nvPr/>
              </p:nvSpPr>
              <p:spPr>
                <a:xfrm>
                  <a:off x="5085900" y="4475996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76" name="フリーフォーム 775"/>
                <p:cNvSpPr/>
                <p:nvPr/>
              </p:nvSpPr>
              <p:spPr>
                <a:xfrm>
                  <a:off x="5065124" y="4497378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77" name="グループ化 776"/>
                <p:cNvGrpSpPr/>
                <p:nvPr/>
              </p:nvGrpSpPr>
              <p:grpSpPr>
                <a:xfrm>
                  <a:off x="5265721" y="4299287"/>
                  <a:ext cx="241697" cy="236813"/>
                  <a:chOff x="5306058" y="3721318"/>
                  <a:chExt cx="241697" cy="217508"/>
                </a:xfrm>
              </p:grpSpPr>
              <p:sp>
                <p:nvSpPr>
                  <p:cNvPr id="778" name="フリーフォーム 777"/>
                  <p:cNvSpPr/>
                  <p:nvPr/>
                </p:nvSpPr>
                <p:spPr>
                  <a:xfrm rot="19800000">
                    <a:off x="5306058" y="3721318"/>
                    <a:ext cx="132372" cy="197652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79" name="フリーフォーム 778"/>
                  <p:cNvSpPr/>
                  <p:nvPr/>
                </p:nvSpPr>
                <p:spPr>
                  <a:xfrm rot="1800000" flipH="1">
                    <a:off x="5415385" y="3721319"/>
                    <a:ext cx="132370" cy="197650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80" name="円/楕円 779"/>
                  <p:cNvSpPr/>
                  <p:nvPr/>
                </p:nvSpPr>
                <p:spPr>
                  <a:xfrm>
                    <a:off x="5391150" y="3870812"/>
                    <a:ext cx="67758" cy="68014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573" name="正方形/長方形 4"/>
            <p:cNvSpPr/>
            <p:nvPr/>
          </p:nvSpPr>
          <p:spPr bwMode="auto">
            <a:xfrm>
              <a:off x="8175807" y="1208034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14" name="グループ化 13"/>
          <p:cNvGrpSpPr/>
          <p:nvPr/>
        </p:nvGrpSpPr>
        <p:grpSpPr>
          <a:xfrm>
            <a:off x="286196" y="3148569"/>
            <a:ext cx="1813076" cy="1156812"/>
            <a:chOff x="286196" y="3148569"/>
            <a:chExt cx="1813076" cy="1156812"/>
          </a:xfrm>
        </p:grpSpPr>
        <p:grpSp>
          <p:nvGrpSpPr>
            <p:cNvPr id="295" name="グループ化 294"/>
            <p:cNvGrpSpPr/>
            <p:nvPr/>
          </p:nvGrpSpPr>
          <p:grpSpPr>
            <a:xfrm>
              <a:off x="286196" y="3148569"/>
              <a:ext cx="1813076" cy="1156812"/>
              <a:chOff x="1494797" y="1377912"/>
              <a:chExt cx="3105214" cy="1981245"/>
            </a:xfrm>
            <a:solidFill>
              <a:sysClr val="window" lastClr="FFFFFF">
                <a:lumMod val="75000"/>
              </a:sysClr>
            </a:solidFill>
          </p:grpSpPr>
          <p:grpSp>
            <p:nvGrpSpPr>
              <p:cNvPr id="296" name="グループ化 295"/>
              <p:cNvGrpSpPr/>
              <p:nvPr/>
            </p:nvGrpSpPr>
            <p:grpSpPr>
              <a:xfrm rot="5400000">
                <a:off x="3440197" y="2135231"/>
                <a:ext cx="948028" cy="1371600"/>
                <a:chOff x="5794375" y="1514474"/>
                <a:chExt cx="2067227" cy="2990850"/>
              </a:xfrm>
              <a:grpFill/>
            </p:grpSpPr>
            <p:sp>
              <p:nvSpPr>
                <p:cNvPr id="311" name="フリーフォーム 310"/>
                <p:cNvSpPr/>
                <p:nvPr/>
              </p:nvSpPr>
              <p:spPr>
                <a:xfrm>
                  <a:off x="5829300" y="1554480"/>
                  <a:ext cx="1996440" cy="2895600"/>
                </a:xfrm>
                <a:custGeom>
                  <a:avLst/>
                  <a:gdLst>
                    <a:gd name="connsiteX0" fmla="*/ 1973580 w 1996440"/>
                    <a:gd name="connsiteY0" fmla="*/ 0 h 2895600"/>
                    <a:gd name="connsiteX1" fmla="*/ 7620 w 1996440"/>
                    <a:gd name="connsiteY1" fmla="*/ 0 h 2895600"/>
                    <a:gd name="connsiteX2" fmla="*/ 144780 w 1996440"/>
                    <a:gd name="connsiteY2" fmla="*/ 426720 h 2895600"/>
                    <a:gd name="connsiteX3" fmla="*/ 381000 w 1996440"/>
                    <a:gd name="connsiteY3" fmla="*/ 723900 h 2895600"/>
                    <a:gd name="connsiteX4" fmla="*/ 304800 w 1996440"/>
                    <a:gd name="connsiteY4" fmla="*/ 914400 h 2895600"/>
                    <a:gd name="connsiteX5" fmla="*/ 464820 w 1996440"/>
                    <a:gd name="connsiteY5" fmla="*/ 1082040 h 2895600"/>
                    <a:gd name="connsiteX6" fmla="*/ 335280 w 1996440"/>
                    <a:gd name="connsiteY6" fmla="*/ 1424940 h 2895600"/>
                    <a:gd name="connsiteX7" fmla="*/ 449580 w 1996440"/>
                    <a:gd name="connsiteY7" fmla="*/ 1653540 h 2895600"/>
                    <a:gd name="connsiteX8" fmla="*/ 297180 w 1996440"/>
                    <a:gd name="connsiteY8" fmla="*/ 1950720 h 2895600"/>
                    <a:gd name="connsiteX9" fmla="*/ 381000 w 1996440"/>
                    <a:gd name="connsiteY9" fmla="*/ 2171700 h 2895600"/>
                    <a:gd name="connsiteX10" fmla="*/ 182880 w 1996440"/>
                    <a:gd name="connsiteY10" fmla="*/ 2369820 h 2895600"/>
                    <a:gd name="connsiteX11" fmla="*/ 281940 w 1996440"/>
                    <a:gd name="connsiteY11" fmla="*/ 2689860 h 2895600"/>
                    <a:gd name="connsiteX12" fmla="*/ 0 w 1996440"/>
                    <a:gd name="connsiteY12" fmla="*/ 2895600 h 2895600"/>
                    <a:gd name="connsiteX13" fmla="*/ 1996440 w 1996440"/>
                    <a:gd name="connsiteY13" fmla="*/ 2895600 h 2895600"/>
                    <a:gd name="connsiteX14" fmla="*/ 1844040 w 1996440"/>
                    <a:gd name="connsiteY14" fmla="*/ 2674620 h 2895600"/>
                    <a:gd name="connsiteX15" fmla="*/ 1905000 w 1996440"/>
                    <a:gd name="connsiteY15" fmla="*/ 2499360 h 2895600"/>
                    <a:gd name="connsiteX16" fmla="*/ 1722120 w 1996440"/>
                    <a:gd name="connsiteY16" fmla="*/ 2240280 h 2895600"/>
                    <a:gd name="connsiteX17" fmla="*/ 1798320 w 1996440"/>
                    <a:gd name="connsiteY17" fmla="*/ 2080260 h 2895600"/>
                    <a:gd name="connsiteX18" fmla="*/ 1554480 w 1996440"/>
                    <a:gd name="connsiteY18" fmla="*/ 1737360 h 2895600"/>
                    <a:gd name="connsiteX19" fmla="*/ 1691640 w 1996440"/>
                    <a:gd name="connsiteY19" fmla="*/ 1455420 h 2895600"/>
                    <a:gd name="connsiteX20" fmla="*/ 1615440 w 1996440"/>
                    <a:gd name="connsiteY20" fmla="*/ 1211580 h 2895600"/>
                    <a:gd name="connsiteX21" fmla="*/ 1706880 w 1996440"/>
                    <a:gd name="connsiteY21" fmla="*/ 899160 h 2895600"/>
                    <a:gd name="connsiteX22" fmla="*/ 1623060 w 1996440"/>
                    <a:gd name="connsiteY22" fmla="*/ 624840 h 2895600"/>
                    <a:gd name="connsiteX23" fmla="*/ 1844040 w 1996440"/>
                    <a:gd name="connsiteY23" fmla="*/ 358140 h 2895600"/>
                    <a:gd name="connsiteX24" fmla="*/ 1973580 w 1996440"/>
                    <a:gd name="connsiteY24" fmla="*/ 0 h 2895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1996440" h="2895600">
                      <a:moveTo>
                        <a:pt x="1973580" y="0"/>
                      </a:moveTo>
                      <a:lnTo>
                        <a:pt x="7620" y="0"/>
                      </a:lnTo>
                      <a:lnTo>
                        <a:pt x="144780" y="426720"/>
                      </a:lnTo>
                      <a:lnTo>
                        <a:pt x="381000" y="723900"/>
                      </a:lnTo>
                      <a:lnTo>
                        <a:pt x="304800" y="914400"/>
                      </a:lnTo>
                      <a:lnTo>
                        <a:pt x="464820" y="1082040"/>
                      </a:lnTo>
                      <a:lnTo>
                        <a:pt x="335280" y="1424940"/>
                      </a:lnTo>
                      <a:lnTo>
                        <a:pt x="449580" y="1653540"/>
                      </a:lnTo>
                      <a:lnTo>
                        <a:pt x="297180" y="1950720"/>
                      </a:lnTo>
                      <a:lnTo>
                        <a:pt x="381000" y="2171700"/>
                      </a:lnTo>
                      <a:lnTo>
                        <a:pt x="182880" y="2369820"/>
                      </a:lnTo>
                      <a:lnTo>
                        <a:pt x="281940" y="2689860"/>
                      </a:lnTo>
                      <a:lnTo>
                        <a:pt x="0" y="2895600"/>
                      </a:lnTo>
                      <a:lnTo>
                        <a:pt x="1996440" y="2895600"/>
                      </a:lnTo>
                      <a:lnTo>
                        <a:pt x="1844040" y="2674620"/>
                      </a:lnTo>
                      <a:lnTo>
                        <a:pt x="1905000" y="2499360"/>
                      </a:lnTo>
                      <a:lnTo>
                        <a:pt x="1722120" y="2240280"/>
                      </a:lnTo>
                      <a:lnTo>
                        <a:pt x="1798320" y="2080260"/>
                      </a:lnTo>
                      <a:lnTo>
                        <a:pt x="1554480" y="1737360"/>
                      </a:lnTo>
                      <a:lnTo>
                        <a:pt x="1691640" y="1455420"/>
                      </a:lnTo>
                      <a:lnTo>
                        <a:pt x="1615440" y="1211580"/>
                      </a:lnTo>
                      <a:lnTo>
                        <a:pt x="1706880" y="899160"/>
                      </a:lnTo>
                      <a:lnTo>
                        <a:pt x="1623060" y="624840"/>
                      </a:lnTo>
                      <a:lnTo>
                        <a:pt x="1844040" y="358140"/>
                      </a:lnTo>
                      <a:lnTo>
                        <a:pt x="1973580" y="0"/>
                      </a:ln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2" name="角丸四角形 311"/>
                <p:cNvSpPr/>
                <p:nvPr/>
              </p:nvSpPr>
              <p:spPr>
                <a:xfrm>
                  <a:off x="5794375" y="1514474"/>
                  <a:ext cx="2067227" cy="85725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3" name="角丸四角形 312"/>
                <p:cNvSpPr/>
                <p:nvPr/>
              </p:nvSpPr>
              <p:spPr>
                <a:xfrm>
                  <a:off x="5794375" y="4419599"/>
                  <a:ext cx="2067227" cy="85725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97" name="グループ化 296"/>
              <p:cNvGrpSpPr/>
              <p:nvPr/>
            </p:nvGrpSpPr>
            <p:grpSpPr>
              <a:xfrm>
                <a:off x="1997194" y="1514474"/>
                <a:ext cx="903964" cy="1660527"/>
                <a:chOff x="1133476" y="1514474"/>
                <a:chExt cx="1628170" cy="2990851"/>
              </a:xfrm>
              <a:grpFill/>
            </p:grpSpPr>
            <p:sp>
              <p:nvSpPr>
                <p:cNvPr id="308" name="角丸四角形 307"/>
                <p:cNvSpPr/>
                <p:nvPr/>
              </p:nvSpPr>
              <p:spPr>
                <a:xfrm>
                  <a:off x="1133476" y="1514474"/>
                  <a:ext cx="1628170" cy="85725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9" name="正方形/長方形 308"/>
                <p:cNvSpPr/>
                <p:nvPr/>
              </p:nvSpPr>
              <p:spPr>
                <a:xfrm>
                  <a:off x="1176337" y="1600199"/>
                  <a:ext cx="1554163" cy="2905126"/>
                </a:xfrm>
                <a:prstGeom prst="rect">
                  <a:avLst/>
                </a:prstGeom>
                <a:solidFill>
                  <a:srgbClr val="0070C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0" name="角丸四角形 309"/>
                <p:cNvSpPr/>
                <p:nvPr/>
              </p:nvSpPr>
              <p:spPr>
                <a:xfrm>
                  <a:off x="1133476" y="4419599"/>
                  <a:ext cx="1628170" cy="85725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98" name="グループ化 297"/>
              <p:cNvGrpSpPr/>
              <p:nvPr/>
            </p:nvGrpSpPr>
            <p:grpSpPr>
              <a:xfrm>
                <a:off x="2693813" y="1377912"/>
                <a:ext cx="1378483" cy="1981245"/>
                <a:chOff x="3143250" y="936812"/>
                <a:chExt cx="2482849" cy="3568512"/>
              </a:xfrm>
              <a:grpFill/>
            </p:grpSpPr>
            <p:sp>
              <p:nvSpPr>
                <p:cNvPr id="303" name="星 24 302"/>
                <p:cNvSpPr/>
                <p:nvPr/>
              </p:nvSpPr>
              <p:spPr>
                <a:xfrm>
                  <a:off x="3176925" y="936812"/>
                  <a:ext cx="2428688" cy="2428688"/>
                </a:xfrm>
                <a:prstGeom prst="star24">
                  <a:avLst>
                    <a:gd name="adj" fmla="val 46540"/>
                  </a:avLst>
                </a:prstGeom>
                <a:solidFill>
                  <a:srgbClr val="FFC000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04" name="グループ化 303"/>
                <p:cNvGrpSpPr/>
                <p:nvPr/>
              </p:nvGrpSpPr>
              <p:grpSpPr>
                <a:xfrm>
                  <a:off x="3143250" y="3255883"/>
                  <a:ext cx="2482849" cy="1249441"/>
                  <a:chOff x="3143250" y="2914649"/>
                  <a:chExt cx="2886075" cy="1590675"/>
                </a:xfrm>
                <a:grpFill/>
              </p:grpSpPr>
              <p:sp>
                <p:nvSpPr>
                  <p:cNvPr id="305" name="正方形/長方形 304"/>
                  <p:cNvSpPr/>
                  <p:nvPr/>
                </p:nvSpPr>
                <p:spPr>
                  <a:xfrm>
                    <a:off x="3167062" y="2952749"/>
                    <a:ext cx="2838450" cy="1504951"/>
                  </a:xfrm>
                  <a:prstGeom prst="rect">
                    <a:avLst/>
                  </a:prstGeom>
                  <a:solidFill>
                    <a:srgbClr val="C00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6" name="角丸四角形 305"/>
                  <p:cNvSpPr/>
                  <p:nvPr/>
                </p:nvSpPr>
                <p:spPr>
                  <a:xfrm>
                    <a:off x="3143250" y="2914649"/>
                    <a:ext cx="2886075" cy="85725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000">
                      <a:lumMod val="60000"/>
                      <a:lumOff val="4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7" name="角丸四角形 306"/>
                  <p:cNvSpPr/>
                  <p:nvPr/>
                </p:nvSpPr>
                <p:spPr>
                  <a:xfrm>
                    <a:off x="3143250" y="4419599"/>
                    <a:ext cx="2886075" cy="85725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000">
                      <a:lumMod val="60000"/>
                      <a:lumOff val="4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299" name="グループ化 298"/>
              <p:cNvGrpSpPr/>
              <p:nvPr/>
            </p:nvGrpSpPr>
            <p:grpSpPr>
              <a:xfrm rot="6300000">
                <a:off x="1635456" y="2160858"/>
                <a:ext cx="952619" cy="1233937"/>
                <a:chOff x="1133476" y="4883149"/>
                <a:chExt cx="1715805" cy="2222500"/>
              </a:xfrm>
              <a:grpFill/>
            </p:grpSpPr>
            <p:sp>
              <p:nvSpPr>
                <p:cNvPr id="300" name="フリーフォーム 299"/>
                <p:cNvSpPr/>
                <p:nvPr/>
              </p:nvSpPr>
              <p:spPr>
                <a:xfrm>
                  <a:off x="1193800" y="4883149"/>
                  <a:ext cx="1581149" cy="2222500"/>
                </a:xfrm>
                <a:custGeom>
                  <a:avLst/>
                  <a:gdLst>
                    <a:gd name="connsiteX0" fmla="*/ 1498600 w 1581150"/>
                    <a:gd name="connsiteY0" fmla="*/ 0 h 2222500"/>
                    <a:gd name="connsiteX1" fmla="*/ 0 w 1581150"/>
                    <a:gd name="connsiteY1" fmla="*/ 393700 h 2222500"/>
                    <a:gd name="connsiteX2" fmla="*/ 88900 w 1581150"/>
                    <a:gd name="connsiteY2" fmla="*/ 577850 h 2222500"/>
                    <a:gd name="connsiteX3" fmla="*/ 425450 w 1581150"/>
                    <a:gd name="connsiteY3" fmla="*/ 723900 h 2222500"/>
                    <a:gd name="connsiteX4" fmla="*/ 330200 w 1581150"/>
                    <a:gd name="connsiteY4" fmla="*/ 787400 h 2222500"/>
                    <a:gd name="connsiteX5" fmla="*/ 584200 w 1581150"/>
                    <a:gd name="connsiteY5" fmla="*/ 889000 h 2222500"/>
                    <a:gd name="connsiteX6" fmla="*/ 469900 w 1581150"/>
                    <a:gd name="connsiteY6" fmla="*/ 939800 h 2222500"/>
                    <a:gd name="connsiteX7" fmla="*/ 552450 w 1581150"/>
                    <a:gd name="connsiteY7" fmla="*/ 1016000 h 2222500"/>
                    <a:gd name="connsiteX8" fmla="*/ 431800 w 1581150"/>
                    <a:gd name="connsiteY8" fmla="*/ 1041400 h 2222500"/>
                    <a:gd name="connsiteX9" fmla="*/ 596900 w 1581150"/>
                    <a:gd name="connsiteY9" fmla="*/ 1181100 h 2222500"/>
                    <a:gd name="connsiteX10" fmla="*/ 463550 w 1581150"/>
                    <a:gd name="connsiteY10" fmla="*/ 1212850 h 2222500"/>
                    <a:gd name="connsiteX11" fmla="*/ 476250 w 1581150"/>
                    <a:gd name="connsiteY11" fmla="*/ 1276350 h 2222500"/>
                    <a:gd name="connsiteX12" fmla="*/ 171450 w 1581150"/>
                    <a:gd name="connsiteY12" fmla="*/ 1441450 h 2222500"/>
                    <a:gd name="connsiteX13" fmla="*/ 1517650 w 1581150"/>
                    <a:gd name="connsiteY13" fmla="*/ 2222500 h 2222500"/>
                    <a:gd name="connsiteX14" fmla="*/ 1517650 w 1581150"/>
                    <a:gd name="connsiteY14" fmla="*/ 1930400 h 2222500"/>
                    <a:gd name="connsiteX15" fmla="*/ 1581150 w 1581150"/>
                    <a:gd name="connsiteY15" fmla="*/ 1746250 h 2222500"/>
                    <a:gd name="connsiteX16" fmla="*/ 1435100 w 1581150"/>
                    <a:gd name="connsiteY16" fmla="*/ 1562100 h 2222500"/>
                    <a:gd name="connsiteX17" fmla="*/ 1574800 w 1581150"/>
                    <a:gd name="connsiteY17" fmla="*/ 1270000 h 2222500"/>
                    <a:gd name="connsiteX18" fmla="*/ 1460500 w 1581150"/>
                    <a:gd name="connsiteY18" fmla="*/ 984250 h 2222500"/>
                    <a:gd name="connsiteX19" fmla="*/ 1555750 w 1581150"/>
                    <a:gd name="connsiteY19" fmla="*/ 768350 h 2222500"/>
                    <a:gd name="connsiteX20" fmla="*/ 1428750 w 1581150"/>
                    <a:gd name="connsiteY20" fmla="*/ 558800 h 2222500"/>
                    <a:gd name="connsiteX21" fmla="*/ 1524000 w 1581150"/>
                    <a:gd name="connsiteY21" fmla="*/ 209550 h 2222500"/>
                    <a:gd name="connsiteX22" fmla="*/ 1498600 w 1581150"/>
                    <a:gd name="connsiteY22" fmla="*/ 0 h 22225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1581150" h="2222500">
                      <a:moveTo>
                        <a:pt x="1498600" y="0"/>
                      </a:moveTo>
                      <a:lnTo>
                        <a:pt x="0" y="393700"/>
                      </a:lnTo>
                      <a:lnTo>
                        <a:pt x="88900" y="577850"/>
                      </a:lnTo>
                      <a:lnTo>
                        <a:pt x="425450" y="723900"/>
                      </a:lnTo>
                      <a:lnTo>
                        <a:pt x="330200" y="787400"/>
                      </a:lnTo>
                      <a:lnTo>
                        <a:pt x="584200" y="889000"/>
                      </a:lnTo>
                      <a:lnTo>
                        <a:pt x="469900" y="939800"/>
                      </a:lnTo>
                      <a:lnTo>
                        <a:pt x="552450" y="1016000"/>
                      </a:lnTo>
                      <a:lnTo>
                        <a:pt x="431800" y="1041400"/>
                      </a:lnTo>
                      <a:lnTo>
                        <a:pt x="596900" y="1181100"/>
                      </a:lnTo>
                      <a:lnTo>
                        <a:pt x="463550" y="1212850"/>
                      </a:lnTo>
                      <a:lnTo>
                        <a:pt x="476250" y="1276350"/>
                      </a:lnTo>
                      <a:lnTo>
                        <a:pt x="171450" y="1441450"/>
                      </a:lnTo>
                      <a:lnTo>
                        <a:pt x="1517650" y="2222500"/>
                      </a:lnTo>
                      <a:lnTo>
                        <a:pt x="1517650" y="1930400"/>
                      </a:lnTo>
                      <a:lnTo>
                        <a:pt x="1581150" y="1746250"/>
                      </a:lnTo>
                      <a:lnTo>
                        <a:pt x="1435100" y="1562100"/>
                      </a:lnTo>
                      <a:lnTo>
                        <a:pt x="1574800" y="1270000"/>
                      </a:lnTo>
                      <a:lnTo>
                        <a:pt x="1460500" y="984250"/>
                      </a:lnTo>
                      <a:lnTo>
                        <a:pt x="1555750" y="768350"/>
                      </a:lnTo>
                      <a:lnTo>
                        <a:pt x="1428750" y="558800"/>
                      </a:lnTo>
                      <a:lnTo>
                        <a:pt x="1524000" y="209550"/>
                      </a:lnTo>
                      <a:lnTo>
                        <a:pt x="1498600" y="0"/>
                      </a:lnTo>
                      <a:close/>
                    </a:path>
                  </a:pathLst>
                </a:custGeom>
                <a:solidFill>
                  <a:srgbClr val="70AD47">
                    <a:lumMod val="5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1" name="角丸四角形 300"/>
                <p:cNvSpPr/>
                <p:nvPr/>
              </p:nvSpPr>
              <p:spPr>
                <a:xfrm rot="20700000">
                  <a:off x="1133476" y="5034465"/>
                  <a:ext cx="1628170" cy="85725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2" name="角丸四角形 301"/>
                <p:cNvSpPr/>
                <p:nvPr/>
              </p:nvSpPr>
              <p:spPr>
                <a:xfrm rot="1800000">
                  <a:off x="1221111" y="6672262"/>
                  <a:ext cx="1628170" cy="85725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574" name="正方形/長方形 4"/>
            <p:cNvSpPr/>
            <p:nvPr/>
          </p:nvSpPr>
          <p:spPr bwMode="auto">
            <a:xfrm>
              <a:off x="779584" y="3210455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13" name="グループ化 12"/>
          <p:cNvGrpSpPr/>
          <p:nvPr/>
        </p:nvGrpSpPr>
        <p:grpSpPr>
          <a:xfrm>
            <a:off x="2387773" y="2826833"/>
            <a:ext cx="1347124" cy="1509032"/>
            <a:chOff x="2387773" y="2826833"/>
            <a:chExt cx="1347124" cy="1509032"/>
          </a:xfrm>
        </p:grpSpPr>
        <p:grpSp>
          <p:nvGrpSpPr>
            <p:cNvPr id="314" name="グループ化 313"/>
            <p:cNvGrpSpPr/>
            <p:nvPr/>
          </p:nvGrpSpPr>
          <p:grpSpPr>
            <a:xfrm>
              <a:off x="2387773" y="2826833"/>
              <a:ext cx="1347124" cy="1509032"/>
              <a:chOff x="5072195" y="1377912"/>
              <a:chExt cx="3098715" cy="3471143"/>
            </a:xfrm>
            <a:solidFill>
              <a:sysClr val="window" lastClr="FFFFFF">
                <a:lumMod val="75000"/>
              </a:sysClr>
            </a:solidFill>
          </p:grpSpPr>
          <p:grpSp>
            <p:nvGrpSpPr>
              <p:cNvPr id="315" name="グループ化 314"/>
              <p:cNvGrpSpPr/>
              <p:nvPr/>
            </p:nvGrpSpPr>
            <p:grpSpPr>
              <a:xfrm>
                <a:off x="6174859" y="1377912"/>
                <a:ext cx="969527" cy="3277067"/>
                <a:chOff x="5116836" y="2193121"/>
                <a:chExt cx="969527" cy="3277067"/>
              </a:xfrm>
              <a:grpFill/>
            </p:grpSpPr>
            <p:sp>
              <p:nvSpPr>
                <p:cNvPr id="330" name="フリーフォーム 329"/>
                <p:cNvSpPr/>
                <p:nvPr/>
              </p:nvSpPr>
              <p:spPr>
                <a:xfrm>
                  <a:off x="5116836" y="2219586"/>
                  <a:ext cx="960287" cy="3250602"/>
                </a:xfrm>
                <a:custGeom>
                  <a:avLst/>
                  <a:gdLst>
                    <a:gd name="connsiteX0" fmla="*/ 338137 w 960287"/>
                    <a:gd name="connsiteY0" fmla="*/ 0 h 3250602"/>
                    <a:gd name="connsiteX1" fmla="*/ 622151 w 960287"/>
                    <a:gd name="connsiteY1" fmla="*/ 0 h 3250602"/>
                    <a:gd name="connsiteX2" fmla="*/ 645963 w 960287"/>
                    <a:gd name="connsiteY2" fmla="*/ 23812 h 3250602"/>
                    <a:gd name="connsiteX3" fmla="*/ 645963 w 960287"/>
                    <a:gd name="connsiteY3" fmla="*/ 947212 h 3250602"/>
                    <a:gd name="connsiteX4" fmla="*/ 679659 w 960287"/>
                    <a:gd name="connsiteY4" fmla="*/ 957672 h 3250602"/>
                    <a:gd name="connsiteX5" fmla="*/ 960287 w 960287"/>
                    <a:gd name="connsiteY5" fmla="*/ 1381042 h 3250602"/>
                    <a:gd name="connsiteX6" fmla="*/ 960287 w 960287"/>
                    <a:gd name="connsiteY6" fmla="*/ 3170754 h 3250602"/>
                    <a:gd name="connsiteX7" fmla="*/ 880439 w 960287"/>
                    <a:gd name="connsiteY7" fmla="*/ 3250602 h 3250602"/>
                    <a:gd name="connsiteX8" fmla="*/ 79848 w 960287"/>
                    <a:gd name="connsiteY8" fmla="*/ 3250602 h 3250602"/>
                    <a:gd name="connsiteX9" fmla="*/ 0 w 960287"/>
                    <a:gd name="connsiteY9" fmla="*/ 3170754 h 3250602"/>
                    <a:gd name="connsiteX10" fmla="*/ 0 w 960287"/>
                    <a:gd name="connsiteY10" fmla="*/ 1381042 h 3250602"/>
                    <a:gd name="connsiteX11" fmla="*/ 280628 w 960287"/>
                    <a:gd name="connsiteY11" fmla="*/ 957672 h 3250602"/>
                    <a:gd name="connsiteX12" fmla="*/ 314325 w 960287"/>
                    <a:gd name="connsiteY12" fmla="*/ 947212 h 3250602"/>
                    <a:gd name="connsiteX13" fmla="*/ 314325 w 960287"/>
                    <a:gd name="connsiteY13" fmla="*/ 23812 h 3250602"/>
                    <a:gd name="connsiteX14" fmla="*/ 338137 w 960287"/>
                    <a:gd name="connsiteY14" fmla="*/ 0 h 3250602"/>
                    <a:gd name="connsiteX0" fmla="*/ 338137 w 960287"/>
                    <a:gd name="connsiteY0" fmla="*/ 0 h 3250602"/>
                    <a:gd name="connsiteX1" fmla="*/ 622151 w 960287"/>
                    <a:gd name="connsiteY1" fmla="*/ 0 h 3250602"/>
                    <a:gd name="connsiteX2" fmla="*/ 645963 w 960287"/>
                    <a:gd name="connsiteY2" fmla="*/ 23812 h 3250602"/>
                    <a:gd name="connsiteX3" fmla="*/ 645963 w 960287"/>
                    <a:gd name="connsiteY3" fmla="*/ 947212 h 3250602"/>
                    <a:gd name="connsiteX4" fmla="*/ 679659 w 960287"/>
                    <a:gd name="connsiteY4" fmla="*/ 957672 h 3250602"/>
                    <a:gd name="connsiteX5" fmla="*/ 960287 w 960287"/>
                    <a:gd name="connsiteY5" fmla="*/ 1381042 h 3250602"/>
                    <a:gd name="connsiteX6" fmla="*/ 960287 w 960287"/>
                    <a:gd name="connsiteY6" fmla="*/ 3170754 h 3250602"/>
                    <a:gd name="connsiteX7" fmla="*/ 880439 w 960287"/>
                    <a:gd name="connsiteY7" fmla="*/ 3250602 h 3250602"/>
                    <a:gd name="connsiteX8" fmla="*/ 79848 w 960287"/>
                    <a:gd name="connsiteY8" fmla="*/ 3250602 h 3250602"/>
                    <a:gd name="connsiteX9" fmla="*/ 0 w 960287"/>
                    <a:gd name="connsiteY9" fmla="*/ 3170754 h 3250602"/>
                    <a:gd name="connsiteX10" fmla="*/ 0 w 960287"/>
                    <a:gd name="connsiteY10" fmla="*/ 1381042 h 3250602"/>
                    <a:gd name="connsiteX11" fmla="*/ 280628 w 960287"/>
                    <a:gd name="connsiteY11" fmla="*/ 957672 h 3250602"/>
                    <a:gd name="connsiteX12" fmla="*/ 314325 w 960287"/>
                    <a:gd name="connsiteY12" fmla="*/ 23812 h 3250602"/>
                    <a:gd name="connsiteX13" fmla="*/ 338137 w 960287"/>
                    <a:gd name="connsiteY13" fmla="*/ 0 h 3250602"/>
                    <a:gd name="connsiteX0" fmla="*/ 338137 w 960287"/>
                    <a:gd name="connsiteY0" fmla="*/ 0 h 3250602"/>
                    <a:gd name="connsiteX1" fmla="*/ 622151 w 960287"/>
                    <a:gd name="connsiteY1" fmla="*/ 0 h 3250602"/>
                    <a:gd name="connsiteX2" fmla="*/ 645963 w 960287"/>
                    <a:gd name="connsiteY2" fmla="*/ 23812 h 3250602"/>
                    <a:gd name="connsiteX3" fmla="*/ 679659 w 960287"/>
                    <a:gd name="connsiteY3" fmla="*/ 957672 h 3250602"/>
                    <a:gd name="connsiteX4" fmla="*/ 960287 w 960287"/>
                    <a:gd name="connsiteY4" fmla="*/ 1381042 h 3250602"/>
                    <a:gd name="connsiteX5" fmla="*/ 960287 w 960287"/>
                    <a:gd name="connsiteY5" fmla="*/ 3170754 h 3250602"/>
                    <a:gd name="connsiteX6" fmla="*/ 880439 w 960287"/>
                    <a:gd name="connsiteY6" fmla="*/ 3250602 h 3250602"/>
                    <a:gd name="connsiteX7" fmla="*/ 79848 w 960287"/>
                    <a:gd name="connsiteY7" fmla="*/ 3250602 h 3250602"/>
                    <a:gd name="connsiteX8" fmla="*/ 0 w 960287"/>
                    <a:gd name="connsiteY8" fmla="*/ 3170754 h 3250602"/>
                    <a:gd name="connsiteX9" fmla="*/ 0 w 960287"/>
                    <a:gd name="connsiteY9" fmla="*/ 1381042 h 3250602"/>
                    <a:gd name="connsiteX10" fmla="*/ 280628 w 960287"/>
                    <a:gd name="connsiteY10" fmla="*/ 957672 h 3250602"/>
                    <a:gd name="connsiteX11" fmla="*/ 314325 w 960287"/>
                    <a:gd name="connsiteY11" fmla="*/ 23812 h 3250602"/>
                    <a:gd name="connsiteX12" fmla="*/ 338137 w 960287"/>
                    <a:gd name="connsiteY12" fmla="*/ 0 h 32506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0287" h="3250602">
                      <a:moveTo>
                        <a:pt x="338137" y="0"/>
                      </a:moveTo>
                      <a:lnTo>
                        <a:pt x="622151" y="0"/>
                      </a:lnTo>
                      <a:cubicBezTo>
                        <a:pt x="635302" y="0"/>
                        <a:pt x="645963" y="10661"/>
                        <a:pt x="645963" y="23812"/>
                      </a:cubicBezTo>
                      <a:lnTo>
                        <a:pt x="679659" y="957672"/>
                      </a:lnTo>
                      <a:cubicBezTo>
                        <a:pt x="844573" y="1027425"/>
                        <a:pt x="960287" y="1190720"/>
                        <a:pt x="960287" y="1381042"/>
                      </a:cubicBezTo>
                      <a:lnTo>
                        <a:pt x="960287" y="3170754"/>
                      </a:lnTo>
                      <a:cubicBezTo>
                        <a:pt x="960287" y="3214853"/>
                        <a:pt x="924538" y="3250602"/>
                        <a:pt x="880439" y="3250602"/>
                      </a:cubicBezTo>
                      <a:lnTo>
                        <a:pt x="79848" y="3250602"/>
                      </a:lnTo>
                      <a:cubicBezTo>
                        <a:pt x="35749" y="3250602"/>
                        <a:pt x="0" y="3214853"/>
                        <a:pt x="0" y="3170754"/>
                      </a:cubicBezTo>
                      <a:lnTo>
                        <a:pt x="0" y="1381042"/>
                      </a:lnTo>
                      <a:cubicBezTo>
                        <a:pt x="0" y="1190720"/>
                        <a:pt x="115714" y="1027425"/>
                        <a:pt x="280628" y="957672"/>
                      </a:cubicBezTo>
                      <a:lnTo>
                        <a:pt x="314325" y="23812"/>
                      </a:lnTo>
                      <a:cubicBezTo>
                        <a:pt x="314325" y="10661"/>
                        <a:pt x="324986" y="0"/>
                        <a:pt x="338137" y="0"/>
                      </a:cubicBezTo>
                      <a:close/>
                    </a:path>
                  </a:pathLst>
                </a:custGeom>
                <a:solidFill>
                  <a:srgbClr val="5B9BD5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1" name="角丸四角形 330"/>
                <p:cNvSpPr/>
                <p:nvPr/>
              </p:nvSpPr>
              <p:spPr>
                <a:xfrm>
                  <a:off x="5395441" y="2193121"/>
                  <a:ext cx="403075" cy="8811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2" name="角丸四角形 331"/>
                <p:cNvSpPr/>
                <p:nvPr/>
              </p:nvSpPr>
              <p:spPr>
                <a:xfrm>
                  <a:off x="5126076" y="3844886"/>
                  <a:ext cx="960287" cy="1230033"/>
                </a:xfrm>
                <a:prstGeom prst="roundRect">
                  <a:avLst>
                    <a:gd name="adj" fmla="val 38609"/>
                  </a:avLst>
                </a:prstGeom>
                <a:solidFill>
                  <a:srgbClr val="FFC000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16" name="グループ化 315"/>
              <p:cNvGrpSpPr/>
              <p:nvPr/>
            </p:nvGrpSpPr>
            <p:grpSpPr>
              <a:xfrm>
                <a:off x="6351599" y="2620217"/>
                <a:ext cx="1819311" cy="2131800"/>
                <a:chOff x="5861648" y="3338388"/>
                <a:chExt cx="1819311" cy="2131800"/>
              </a:xfrm>
              <a:grpFill/>
            </p:grpSpPr>
            <p:sp>
              <p:nvSpPr>
                <p:cNvPr id="325" name="台形 324"/>
                <p:cNvSpPr/>
                <p:nvPr/>
              </p:nvSpPr>
              <p:spPr>
                <a:xfrm>
                  <a:off x="6423660" y="3386899"/>
                  <a:ext cx="655320" cy="659321"/>
                </a:xfrm>
                <a:prstGeom prst="trapezoid">
                  <a:avLst>
                    <a:gd name="adj" fmla="val 28000"/>
                  </a:avLst>
                </a:prstGeom>
                <a:solidFill>
                  <a:srgbClr val="4472C4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6" name="角丸四角形 325"/>
                <p:cNvSpPr/>
                <p:nvPr/>
              </p:nvSpPr>
              <p:spPr>
                <a:xfrm>
                  <a:off x="5861648" y="3977640"/>
                  <a:ext cx="1819311" cy="1492548"/>
                </a:xfrm>
                <a:prstGeom prst="roundRect">
                  <a:avLst>
                    <a:gd name="adj" fmla="val 13432"/>
                  </a:avLst>
                </a:prstGeom>
                <a:solidFill>
                  <a:srgbClr val="4472C4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7" name="角丸四角形 326"/>
                <p:cNvSpPr/>
                <p:nvPr/>
              </p:nvSpPr>
              <p:spPr>
                <a:xfrm>
                  <a:off x="5991188" y="3977640"/>
                  <a:ext cx="1560234" cy="1492548"/>
                </a:xfrm>
                <a:prstGeom prst="roundRect">
                  <a:avLst>
                    <a:gd name="adj" fmla="val 13432"/>
                  </a:avLst>
                </a:prstGeom>
                <a:solidFill>
                  <a:srgbClr val="4472C4">
                    <a:lumMod val="5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8" name="角丸四角形 327"/>
                <p:cNvSpPr/>
                <p:nvPr/>
              </p:nvSpPr>
              <p:spPr>
                <a:xfrm>
                  <a:off x="6075008" y="4251960"/>
                  <a:ext cx="1392592" cy="982980"/>
                </a:xfrm>
                <a:prstGeom prst="roundRect">
                  <a:avLst>
                    <a:gd name="adj" fmla="val 16495"/>
                  </a:avLst>
                </a:prstGeom>
                <a:solidFill>
                  <a:srgbClr val="44546A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9" name="角丸四角形 328"/>
                <p:cNvSpPr/>
                <p:nvPr/>
              </p:nvSpPr>
              <p:spPr>
                <a:xfrm>
                  <a:off x="6549782" y="3338388"/>
                  <a:ext cx="403075" cy="8811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4472C4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17" name="グループ化 316"/>
              <p:cNvGrpSpPr/>
              <p:nvPr/>
            </p:nvGrpSpPr>
            <p:grpSpPr>
              <a:xfrm>
                <a:off x="5072195" y="1833070"/>
                <a:ext cx="904100" cy="2897196"/>
                <a:chOff x="2747150" y="3688087"/>
                <a:chExt cx="904100" cy="2897196"/>
              </a:xfrm>
              <a:grpFill/>
            </p:grpSpPr>
            <p:sp>
              <p:nvSpPr>
                <p:cNvPr id="322" name="フリーフォーム 321"/>
                <p:cNvSpPr/>
                <p:nvPr/>
              </p:nvSpPr>
              <p:spPr>
                <a:xfrm>
                  <a:off x="2747150" y="3736597"/>
                  <a:ext cx="904100" cy="2848686"/>
                </a:xfrm>
                <a:custGeom>
                  <a:avLst/>
                  <a:gdLst>
                    <a:gd name="connsiteX0" fmla="*/ 294523 w 904100"/>
                    <a:gd name="connsiteY0" fmla="*/ 0 h 2848686"/>
                    <a:gd name="connsiteX1" fmla="*/ 606299 w 904100"/>
                    <a:gd name="connsiteY1" fmla="*/ 0 h 2848686"/>
                    <a:gd name="connsiteX2" fmla="*/ 885427 w 904100"/>
                    <a:gd name="connsiteY2" fmla="*/ 1213737 h 2848686"/>
                    <a:gd name="connsiteX3" fmla="*/ 897608 w 904100"/>
                    <a:gd name="connsiteY3" fmla="*/ 1252977 h 2848686"/>
                    <a:gd name="connsiteX4" fmla="*/ 904100 w 904100"/>
                    <a:gd name="connsiteY4" fmla="*/ 1317380 h 2848686"/>
                    <a:gd name="connsiteX5" fmla="*/ 904100 w 904100"/>
                    <a:gd name="connsiteY5" fmla="*/ 2732581 h 2848686"/>
                    <a:gd name="connsiteX6" fmla="*/ 787995 w 904100"/>
                    <a:gd name="connsiteY6" fmla="*/ 2848686 h 2848686"/>
                    <a:gd name="connsiteX7" fmla="*/ 116105 w 904100"/>
                    <a:gd name="connsiteY7" fmla="*/ 2848686 h 2848686"/>
                    <a:gd name="connsiteX8" fmla="*/ 0 w 904100"/>
                    <a:gd name="connsiteY8" fmla="*/ 2732581 h 2848686"/>
                    <a:gd name="connsiteX9" fmla="*/ 0 w 904100"/>
                    <a:gd name="connsiteY9" fmla="*/ 1317380 h 2848686"/>
                    <a:gd name="connsiteX10" fmla="*/ 6493 w 904100"/>
                    <a:gd name="connsiteY10" fmla="*/ 1252977 h 2848686"/>
                    <a:gd name="connsiteX11" fmla="*/ 10750 w 904100"/>
                    <a:gd name="connsiteY11" fmla="*/ 1239262 h 2848686"/>
                    <a:gd name="connsiteX12" fmla="*/ 9525 w 904100"/>
                    <a:gd name="connsiteY12" fmla="*/ 1239262 h 28486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04100" h="2848686">
                      <a:moveTo>
                        <a:pt x="294523" y="0"/>
                      </a:moveTo>
                      <a:lnTo>
                        <a:pt x="606299" y="0"/>
                      </a:lnTo>
                      <a:lnTo>
                        <a:pt x="885427" y="1213737"/>
                      </a:lnTo>
                      <a:lnTo>
                        <a:pt x="897608" y="1252977"/>
                      </a:lnTo>
                      <a:cubicBezTo>
                        <a:pt x="901865" y="1273780"/>
                        <a:pt x="904100" y="1295319"/>
                        <a:pt x="904100" y="1317380"/>
                      </a:cubicBezTo>
                      <a:lnTo>
                        <a:pt x="904100" y="2732581"/>
                      </a:lnTo>
                      <a:cubicBezTo>
                        <a:pt x="904100" y="2796704"/>
                        <a:pt x="852118" y="2848686"/>
                        <a:pt x="787995" y="2848686"/>
                      </a:cubicBezTo>
                      <a:lnTo>
                        <a:pt x="116105" y="2848686"/>
                      </a:lnTo>
                      <a:cubicBezTo>
                        <a:pt x="51982" y="2848686"/>
                        <a:pt x="0" y="2796704"/>
                        <a:pt x="0" y="2732581"/>
                      </a:cubicBezTo>
                      <a:lnTo>
                        <a:pt x="0" y="1317380"/>
                      </a:lnTo>
                      <a:cubicBezTo>
                        <a:pt x="0" y="1295319"/>
                        <a:pt x="2236" y="1273780"/>
                        <a:pt x="6493" y="1252977"/>
                      </a:cubicBezTo>
                      <a:lnTo>
                        <a:pt x="10750" y="1239262"/>
                      </a:lnTo>
                      <a:lnTo>
                        <a:pt x="9525" y="1239262"/>
                      </a:lnTo>
                      <a:close/>
                    </a:path>
                  </a:pathLst>
                </a:custGeom>
                <a:solidFill>
                  <a:srgbClr val="70AD47">
                    <a:lumMod val="5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3" name="角丸四角形 322"/>
                <p:cNvSpPr/>
                <p:nvPr/>
              </p:nvSpPr>
              <p:spPr>
                <a:xfrm>
                  <a:off x="2996023" y="3688087"/>
                  <a:ext cx="403075" cy="8811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70AD47">
                    <a:lumMod val="5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4" name="円/楕円 323"/>
                <p:cNvSpPr/>
                <p:nvPr/>
              </p:nvSpPr>
              <p:spPr>
                <a:xfrm>
                  <a:off x="2796045" y="5105399"/>
                  <a:ext cx="815836" cy="1264920"/>
                </a:xfrm>
                <a:prstGeom prst="ellipse">
                  <a:avLst/>
                </a:prstGeom>
                <a:solidFill>
                  <a:srgbClr val="70AD47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18" name="グループ化 317"/>
              <p:cNvGrpSpPr/>
              <p:nvPr/>
            </p:nvGrpSpPr>
            <p:grpSpPr>
              <a:xfrm>
                <a:off x="5507929" y="3219902"/>
                <a:ext cx="867270" cy="1629153"/>
                <a:chOff x="3780791" y="4209672"/>
                <a:chExt cx="867270" cy="1629153"/>
              </a:xfrm>
              <a:grpFill/>
            </p:grpSpPr>
            <p:sp>
              <p:nvSpPr>
                <p:cNvPr id="319" name="フリーフォーム 318"/>
                <p:cNvSpPr/>
                <p:nvPr/>
              </p:nvSpPr>
              <p:spPr>
                <a:xfrm>
                  <a:off x="3780791" y="4251960"/>
                  <a:ext cx="867270" cy="1586865"/>
                </a:xfrm>
                <a:custGeom>
                  <a:avLst/>
                  <a:gdLst>
                    <a:gd name="connsiteX0" fmla="*/ 334845 w 867270"/>
                    <a:gd name="connsiteY0" fmla="*/ 0 h 1586865"/>
                    <a:gd name="connsiteX1" fmla="*/ 539227 w 867270"/>
                    <a:gd name="connsiteY1" fmla="*/ 0 h 1586865"/>
                    <a:gd name="connsiteX2" fmla="*/ 634859 w 867270"/>
                    <a:gd name="connsiteY2" fmla="*/ 506407 h 1586865"/>
                    <a:gd name="connsiteX3" fmla="*/ 867270 w 867270"/>
                    <a:gd name="connsiteY3" fmla="*/ 738818 h 1586865"/>
                    <a:gd name="connsiteX4" fmla="*/ 867270 w 867270"/>
                    <a:gd name="connsiteY4" fmla="*/ 1541143 h 1586865"/>
                    <a:gd name="connsiteX5" fmla="*/ 821548 w 867270"/>
                    <a:gd name="connsiteY5" fmla="*/ 1586865 h 1586865"/>
                    <a:gd name="connsiteX6" fmla="*/ 45722 w 867270"/>
                    <a:gd name="connsiteY6" fmla="*/ 1586865 h 1586865"/>
                    <a:gd name="connsiteX7" fmla="*/ 0 w 867270"/>
                    <a:gd name="connsiteY7" fmla="*/ 1541143 h 1586865"/>
                    <a:gd name="connsiteX8" fmla="*/ 0 w 867270"/>
                    <a:gd name="connsiteY8" fmla="*/ 738818 h 1586865"/>
                    <a:gd name="connsiteX9" fmla="*/ 240797 w 867270"/>
                    <a:gd name="connsiteY9" fmla="*/ 498021 h 1586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67270" h="1586865">
                      <a:moveTo>
                        <a:pt x="334845" y="0"/>
                      </a:moveTo>
                      <a:lnTo>
                        <a:pt x="539227" y="0"/>
                      </a:lnTo>
                      <a:lnTo>
                        <a:pt x="634859" y="506407"/>
                      </a:lnTo>
                      <a:lnTo>
                        <a:pt x="867270" y="738818"/>
                      </a:lnTo>
                      <a:lnTo>
                        <a:pt x="867270" y="1541143"/>
                      </a:lnTo>
                      <a:lnTo>
                        <a:pt x="821548" y="1586865"/>
                      </a:lnTo>
                      <a:lnTo>
                        <a:pt x="45722" y="1586865"/>
                      </a:lnTo>
                      <a:lnTo>
                        <a:pt x="0" y="1541143"/>
                      </a:lnTo>
                      <a:lnTo>
                        <a:pt x="0" y="738818"/>
                      </a:lnTo>
                      <a:lnTo>
                        <a:pt x="240797" y="498021"/>
                      </a:ln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0" name="片側の 2 つの角を切り取った四角形 319"/>
                <p:cNvSpPr/>
                <p:nvPr/>
              </p:nvSpPr>
              <p:spPr>
                <a:xfrm>
                  <a:off x="3897721" y="4743450"/>
                  <a:ext cx="636180" cy="1095375"/>
                </a:xfrm>
                <a:prstGeom prst="snip2SameRect">
                  <a:avLst>
                    <a:gd name="adj1" fmla="val 29957"/>
                    <a:gd name="adj2" fmla="val 0"/>
                  </a:avLst>
                </a:prstGeom>
                <a:solidFill>
                  <a:srgbClr val="ED7D31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1" name="角丸四角形 320"/>
                <p:cNvSpPr/>
                <p:nvPr/>
              </p:nvSpPr>
              <p:spPr>
                <a:xfrm>
                  <a:off x="4080903" y="4209672"/>
                  <a:ext cx="270118" cy="6775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ED7D31">
                    <a:lumMod val="5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575" name="正方形/長方形 4"/>
            <p:cNvSpPr/>
            <p:nvPr/>
          </p:nvSpPr>
          <p:spPr bwMode="auto">
            <a:xfrm>
              <a:off x="2654683" y="3210455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12" name="グループ化 11"/>
          <p:cNvGrpSpPr/>
          <p:nvPr/>
        </p:nvGrpSpPr>
        <p:grpSpPr>
          <a:xfrm>
            <a:off x="4290166" y="3054961"/>
            <a:ext cx="1406513" cy="1280904"/>
            <a:chOff x="4290166" y="3054961"/>
            <a:chExt cx="1406513" cy="1280904"/>
          </a:xfrm>
        </p:grpSpPr>
        <p:grpSp>
          <p:nvGrpSpPr>
            <p:cNvPr id="9" name="グループ化 8"/>
            <p:cNvGrpSpPr/>
            <p:nvPr/>
          </p:nvGrpSpPr>
          <p:grpSpPr>
            <a:xfrm>
              <a:off x="4290166" y="3054961"/>
              <a:ext cx="1406513" cy="1280904"/>
              <a:chOff x="4218987" y="3699195"/>
              <a:chExt cx="686915" cy="625570"/>
            </a:xfrm>
          </p:grpSpPr>
          <p:grpSp>
            <p:nvGrpSpPr>
              <p:cNvPr id="1002" name="グループ化 1001"/>
              <p:cNvGrpSpPr/>
              <p:nvPr/>
            </p:nvGrpSpPr>
            <p:grpSpPr>
              <a:xfrm>
                <a:off x="4218987" y="3699195"/>
                <a:ext cx="686915" cy="625570"/>
                <a:chOff x="2882770" y="5545414"/>
                <a:chExt cx="810090" cy="737745"/>
              </a:xfrm>
            </p:grpSpPr>
            <p:sp>
              <p:nvSpPr>
                <p:cNvPr id="1012" name="正方形/長方形 1011"/>
                <p:cNvSpPr/>
                <p:nvPr/>
              </p:nvSpPr>
              <p:spPr bwMode="auto">
                <a:xfrm>
                  <a:off x="3224735" y="6114265"/>
                  <a:ext cx="126160" cy="135858"/>
                </a:xfrm>
                <a:prstGeom prst="rect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13" name="正方形/長方形 1012"/>
                <p:cNvSpPr/>
                <p:nvPr/>
              </p:nvSpPr>
              <p:spPr bwMode="auto">
                <a:xfrm>
                  <a:off x="2882770" y="5545414"/>
                  <a:ext cx="810090" cy="583278"/>
                </a:xfrm>
                <a:prstGeom prst="rect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14" name="正方形/長方形 1013"/>
                <p:cNvSpPr/>
                <p:nvPr/>
              </p:nvSpPr>
              <p:spPr bwMode="auto">
                <a:xfrm>
                  <a:off x="2921102" y="5577394"/>
                  <a:ext cx="740308" cy="519318"/>
                </a:xfrm>
                <a:prstGeom prst="rect">
                  <a:avLst/>
                </a:prstGeom>
                <a:solidFill>
                  <a:srgbClr val="00B0F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15" name="フリーフォーム 1014"/>
                <p:cNvSpPr/>
                <p:nvPr/>
              </p:nvSpPr>
              <p:spPr bwMode="auto">
                <a:xfrm>
                  <a:off x="3371850" y="5585460"/>
                  <a:ext cx="287655" cy="281940"/>
                </a:xfrm>
                <a:custGeom>
                  <a:avLst/>
                  <a:gdLst>
                    <a:gd name="connsiteX0" fmla="*/ 53340 w 287655"/>
                    <a:gd name="connsiteY0" fmla="*/ 0 h 281940"/>
                    <a:gd name="connsiteX1" fmla="*/ 287655 w 287655"/>
                    <a:gd name="connsiteY1" fmla="*/ 0 h 281940"/>
                    <a:gd name="connsiteX2" fmla="*/ 287655 w 287655"/>
                    <a:gd name="connsiteY2" fmla="*/ 281940 h 281940"/>
                    <a:gd name="connsiteX3" fmla="*/ 243840 w 287655"/>
                    <a:gd name="connsiteY3" fmla="*/ 207645 h 281940"/>
                    <a:gd name="connsiteX4" fmla="*/ 135255 w 287655"/>
                    <a:gd name="connsiteY4" fmla="*/ 251460 h 281940"/>
                    <a:gd name="connsiteX5" fmla="*/ 167640 w 287655"/>
                    <a:gd name="connsiteY5" fmla="*/ 184785 h 281940"/>
                    <a:gd name="connsiteX6" fmla="*/ 0 w 287655"/>
                    <a:gd name="connsiteY6" fmla="*/ 160020 h 281940"/>
                    <a:gd name="connsiteX7" fmla="*/ 106680 w 287655"/>
                    <a:gd name="connsiteY7" fmla="*/ 121920 h 281940"/>
                    <a:gd name="connsiteX8" fmla="*/ 24765 w 287655"/>
                    <a:gd name="connsiteY8" fmla="*/ 64770 h 281940"/>
                    <a:gd name="connsiteX9" fmla="*/ 91440 w 287655"/>
                    <a:gd name="connsiteY9" fmla="*/ 32385 h 281940"/>
                    <a:gd name="connsiteX10" fmla="*/ 53340 w 287655"/>
                    <a:gd name="connsiteY10" fmla="*/ 0 h 2819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87655" h="281940">
                      <a:moveTo>
                        <a:pt x="53340" y="0"/>
                      </a:moveTo>
                      <a:lnTo>
                        <a:pt x="287655" y="0"/>
                      </a:lnTo>
                      <a:lnTo>
                        <a:pt x="287655" y="281940"/>
                      </a:lnTo>
                      <a:lnTo>
                        <a:pt x="243840" y="207645"/>
                      </a:lnTo>
                      <a:lnTo>
                        <a:pt x="135255" y="251460"/>
                      </a:lnTo>
                      <a:lnTo>
                        <a:pt x="167640" y="184785"/>
                      </a:lnTo>
                      <a:lnTo>
                        <a:pt x="0" y="160020"/>
                      </a:lnTo>
                      <a:lnTo>
                        <a:pt x="106680" y="121920"/>
                      </a:lnTo>
                      <a:lnTo>
                        <a:pt x="24765" y="64770"/>
                      </a:lnTo>
                      <a:lnTo>
                        <a:pt x="91440" y="32385"/>
                      </a:lnTo>
                      <a:lnTo>
                        <a:pt x="53340" y="0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16" name="正方形/長方形 1015"/>
                <p:cNvSpPr/>
                <p:nvPr/>
              </p:nvSpPr>
              <p:spPr bwMode="auto">
                <a:xfrm flipV="1">
                  <a:off x="3051380" y="6237439"/>
                  <a:ext cx="472870" cy="45720"/>
                </a:xfrm>
                <a:prstGeom prst="rect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1004" name="グループ化 1003"/>
              <p:cNvGrpSpPr/>
              <p:nvPr/>
            </p:nvGrpSpPr>
            <p:grpSpPr>
              <a:xfrm rot="18900000">
                <a:off x="4390702" y="3913719"/>
                <a:ext cx="195679" cy="195679"/>
                <a:chOff x="3287815" y="5516912"/>
                <a:chExt cx="180020" cy="180020"/>
              </a:xfrm>
            </p:grpSpPr>
            <p:sp>
              <p:nvSpPr>
                <p:cNvPr id="1008" name="正方形/長方形 1007"/>
                <p:cNvSpPr/>
                <p:nvPr/>
              </p:nvSpPr>
              <p:spPr bwMode="auto">
                <a:xfrm>
                  <a:off x="3287815" y="5567044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09" name="正方形/長方形 1008"/>
                <p:cNvSpPr/>
                <p:nvPr/>
              </p:nvSpPr>
              <p:spPr bwMode="auto">
                <a:xfrm rot="5400000">
                  <a:off x="3287815" y="5569017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</p:grpSp>
        <p:sp>
          <p:nvSpPr>
            <p:cNvPr id="576" name="正方形/長方形 4"/>
            <p:cNvSpPr/>
            <p:nvPr/>
          </p:nvSpPr>
          <p:spPr bwMode="auto">
            <a:xfrm>
              <a:off x="4471909" y="3210455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11" name="グループ化 10"/>
          <p:cNvGrpSpPr/>
          <p:nvPr/>
        </p:nvGrpSpPr>
        <p:grpSpPr>
          <a:xfrm>
            <a:off x="6297351" y="2808753"/>
            <a:ext cx="1038907" cy="1558934"/>
            <a:chOff x="6297351" y="2808753"/>
            <a:chExt cx="1038907" cy="1558934"/>
          </a:xfrm>
        </p:grpSpPr>
        <p:grpSp>
          <p:nvGrpSpPr>
            <p:cNvPr id="7" name="グループ化 6"/>
            <p:cNvGrpSpPr/>
            <p:nvPr/>
          </p:nvGrpSpPr>
          <p:grpSpPr>
            <a:xfrm>
              <a:off x="6297351" y="2808753"/>
              <a:ext cx="1017408" cy="1558934"/>
              <a:chOff x="6389973" y="2947776"/>
              <a:chExt cx="803690" cy="1231462"/>
            </a:xfrm>
          </p:grpSpPr>
          <p:grpSp>
            <p:nvGrpSpPr>
              <p:cNvPr id="1052" name="グループ化 1051"/>
              <p:cNvGrpSpPr/>
              <p:nvPr/>
            </p:nvGrpSpPr>
            <p:grpSpPr>
              <a:xfrm>
                <a:off x="6410949" y="2947776"/>
                <a:ext cx="782714" cy="1231462"/>
                <a:chOff x="2567735" y="5221407"/>
                <a:chExt cx="720080" cy="1132918"/>
              </a:xfrm>
            </p:grpSpPr>
            <p:sp>
              <p:nvSpPr>
                <p:cNvPr id="1053" name="正方形/長方形 1052"/>
                <p:cNvSpPr/>
                <p:nvPr/>
              </p:nvSpPr>
              <p:spPr bwMode="auto">
                <a:xfrm>
                  <a:off x="2567735" y="5221407"/>
                  <a:ext cx="720080" cy="1132918"/>
                </a:xfrm>
                <a:prstGeom prst="rect">
                  <a:avLst/>
                </a:prstGeom>
                <a:solidFill>
                  <a:srgbClr val="FF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54" name="正方形/長方形 1053"/>
                <p:cNvSpPr/>
                <p:nvPr/>
              </p:nvSpPr>
              <p:spPr bwMode="auto">
                <a:xfrm>
                  <a:off x="2598000" y="5257799"/>
                  <a:ext cx="659550" cy="1096525"/>
                </a:xfrm>
                <a:prstGeom prst="rect">
                  <a:avLst/>
                </a:prstGeom>
                <a:solidFill>
                  <a:srgbClr val="FF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55" name="正方形/長方形 1054"/>
                <p:cNvSpPr/>
                <p:nvPr/>
              </p:nvSpPr>
              <p:spPr bwMode="auto">
                <a:xfrm>
                  <a:off x="2598000" y="5257799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56" name="正方形/長方形 1055"/>
                <p:cNvSpPr/>
                <p:nvPr/>
              </p:nvSpPr>
              <p:spPr bwMode="auto">
                <a:xfrm>
                  <a:off x="2598000" y="5460222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57" name="正方形/長方形 1056"/>
                <p:cNvSpPr/>
                <p:nvPr/>
              </p:nvSpPr>
              <p:spPr bwMode="auto">
                <a:xfrm>
                  <a:off x="2598000" y="5662645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58" name="正方形/長方形 1057"/>
                <p:cNvSpPr/>
                <p:nvPr/>
              </p:nvSpPr>
              <p:spPr bwMode="auto">
                <a:xfrm>
                  <a:off x="2598000" y="5865068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59" name="正方形/長方形 1058"/>
                <p:cNvSpPr/>
                <p:nvPr/>
              </p:nvSpPr>
              <p:spPr bwMode="auto">
                <a:xfrm>
                  <a:off x="2598000" y="6067491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60" name="円/楕円 1059"/>
                <p:cNvSpPr/>
                <p:nvPr/>
              </p:nvSpPr>
              <p:spPr bwMode="auto">
                <a:xfrm>
                  <a:off x="2899465" y="5335905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61" name="円/楕円 1060"/>
                <p:cNvSpPr/>
                <p:nvPr/>
              </p:nvSpPr>
              <p:spPr bwMode="auto">
                <a:xfrm>
                  <a:off x="2899465" y="5530215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62" name="円/楕円 1061"/>
                <p:cNvSpPr/>
                <p:nvPr/>
              </p:nvSpPr>
              <p:spPr bwMode="auto">
                <a:xfrm>
                  <a:off x="2899465" y="5739765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63" name="円/楕円 1062"/>
                <p:cNvSpPr/>
                <p:nvPr/>
              </p:nvSpPr>
              <p:spPr bwMode="auto">
                <a:xfrm>
                  <a:off x="2899465" y="5937885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64" name="円/楕円 1063"/>
                <p:cNvSpPr/>
                <p:nvPr/>
              </p:nvSpPr>
              <p:spPr bwMode="auto">
                <a:xfrm>
                  <a:off x="2899465" y="6141720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65" name="正方形/長方形 1064"/>
                <p:cNvSpPr/>
                <p:nvPr/>
              </p:nvSpPr>
              <p:spPr bwMode="auto">
                <a:xfrm>
                  <a:off x="2598000" y="6270487"/>
                  <a:ext cx="659550" cy="45719"/>
                </a:xfrm>
                <a:prstGeom prst="rect">
                  <a:avLst/>
                </a:prstGeom>
                <a:solidFill>
                  <a:srgbClr val="8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1066" name="グループ化 1065"/>
              <p:cNvGrpSpPr/>
              <p:nvPr/>
            </p:nvGrpSpPr>
            <p:grpSpPr>
              <a:xfrm rot="1800000">
                <a:off x="6389973" y="3369884"/>
                <a:ext cx="195679" cy="195679"/>
                <a:chOff x="3287815" y="5516912"/>
                <a:chExt cx="180020" cy="180020"/>
              </a:xfrm>
            </p:grpSpPr>
            <p:sp>
              <p:nvSpPr>
                <p:cNvPr id="1067" name="正方形/長方形 1066"/>
                <p:cNvSpPr/>
                <p:nvPr/>
              </p:nvSpPr>
              <p:spPr bwMode="auto">
                <a:xfrm>
                  <a:off x="3287815" y="5567044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68" name="正方形/長方形 1067"/>
                <p:cNvSpPr/>
                <p:nvPr/>
              </p:nvSpPr>
              <p:spPr bwMode="auto">
                <a:xfrm rot="5400000">
                  <a:off x="3287815" y="5569017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1069" name="グループ化 1068"/>
              <p:cNvGrpSpPr/>
              <p:nvPr/>
            </p:nvGrpSpPr>
            <p:grpSpPr>
              <a:xfrm rot="1387855">
                <a:off x="6935794" y="3085601"/>
                <a:ext cx="195679" cy="195679"/>
                <a:chOff x="3287815" y="5516912"/>
                <a:chExt cx="180020" cy="180020"/>
              </a:xfrm>
            </p:grpSpPr>
            <p:sp>
              <p:nvSpPr>
                <p:cNvPr id="1070" name="正方形/長方形 1069"/>
                <p:cNvSpPr/>
                <p:nvPr/>
              </p:nvSpPr>
              <p:spPr bwMode="auto">
                <a:xfrm>
                  <a:off x="3287815" y="5567044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71" name="正方形/長方形 1070"/>
                <p:cNvSpPr/>
                <p:nvPr/>
              </p:nvSpPr>
              <p:spPr bwMode="auto">
                <a:xfrm rot="5400000">
                  <a:off x="3287815" y="5569017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</p:grpSp>
        <p:sp>
          <p:nvSpPr>
            <p:cNvPr id="577" name="正方形/長方形 4"/>
            <p:cNvSpPr/>
            <p:nvPr/>
          </p:nvSpPr>
          <p:spPr bwMode="auto">
            <a:xfrm>
              <a:off x="6358582" y="3210455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10" name="グループ化 9"/>
          <p:cNvGrpSpPr/>
          <p:nvPr/>
        </p:nvGrpSpPr>
        <p:grpSpPr>
          <a:xfrm>
            <a:off x="8175807" y="3000544"/>
            <a:ext cx="995298" cy="1367143"/>
            <a:chOff x="8175807" y="3000544"/>
            <a:chExt cx="995298" cy="1367143"/>
          </a:xfrm>
        </p:grpSpPr>
        <p:grpSp>
          <p:nvGrpSpPr>
            <p:cNvPr id="8" name="グループ化 7"/>
            <p:cNvGrpSpPr/>
            <p:nvPr/>
          </p:nvGrpSpPr>
          <p:grpSpPr>
            <a:xfrm>
              <a:off x="8225251" y="3000544"/>
              <a:ext cx="945854" cy="1367143"/>
              <a:chOff x="5043037" y="3322299"/>
              <a:chExt cx="587037" cy="848507"/>
            </a:xfrm>
          </p:grpSpPr>
          <p:grpSp>
            <p:nvGrpSpPr>
              <p:cNvPr id="998" name="グループ化 997"/>
              <p:cNvGrpSpPr/>
              <p:nvPr/>
            </p:nvGrpSpPr>
            <p:grpSpPr>
              <a:xfrm>
                <a:off x="5043037" y="3322299"/>
                <a:ext cx="587037" cy="848507"/>
                <a:chOff x="3287815" y="5546169"/>
                <a:chExt cx="540061" cy="780608"/>
              </a:xfrm>
            </p:grpSpPr>
            <p:sp>
              <p:nvSpPr>
                <p:cNvPr id="1026" name="正方形/長方形 1025"/>
                <p:cNvSpPr/>
                <p:nvPr/>
              </p:nvSpPr>
              <p:spPr bwMode="auto">
                <a:xfrm>
                  <a:off x="3300610" y="6258807"/>
                  <a:ext cx="514470" cy="67970"/>
                </a:xfrm>
                <a:prstGeom prst="rect">
                  <a:avLst/>
                </a:prstGeom>
                <a:solidFill>
                  <a:schemeClr val="bg1">
                    <a:lumMod val="6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27" name="正方形/長方形 1026"/>
                <p:cNvSpPr/>
                <p:nvPr/>
              </p:nvSpPr>
              <p:spPr bwMode="auto">
                <a:xfrm>
                  <a:off x="3287815" y="5690277"/>
                  <a:ext cx="540060" cy="605096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28" name="正方形/長方形 1027"/>
                <p:cNvSpPr/>
                <p:nvPr/>
              </p:nvSpPr>
              <p:spPr bwMode="auto">
                <a:xfrm>
                  <a:off x="3458090" y="5690277"/>
                  <a:ext cx="199510" cy="605096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grpSp>
              <p:nvGrpSpPr>
                <p:cNvPr id="1029" name="グループ化 1028"/>
                <p:cNvGrpSpPr/>
                <p:nvPr/>
              </p:nvGrpSpPr>
              <p:grpSpPr>
                <a:xfrm>
                  <a:off x="3287816" y="5546169"/>
                  <a:ext cx="540060" cy="148149"/>
                  <a:chOff x="3287816" y="5546169"/>
                  <a:chExt cx="540060" cy="107225"/>
                </a:xfrm>
              </p:grpSpPr>
              <p:sp>
                <p:nvSpPr>
                  <p:cNvPr id="1035" name="台形 1034"/>
                  <p:cNvSpPr/>
                  <p:nvPr/>
                </p:nvSpPr>
                <p:spPr bwMode="auto">
                  <a:xfrm>
                    <a:off x="3287816" y="5546169"/>
                    <a:ext cx="540060" cy="107225"/>
                  </a:xfrm>
                  <a:prstGeom prst="trapezoid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rgbClr val="000000"/>
                      </a:solidFill>
                    </a:endParaRPr>
                  </a:p>
                </p:txBody>
              </p:sp>
              <p:sp>
                <p:nvSpPr>
                  <p:cNvPr id="1036" name="台形 1035"/>
                  <p:cNvSpPr/>
                  <p:nvPr/>
                </p:nvSpPr>
                <p:spPr bwMode="auto">
                  <a:xfrm>
                    <a:off x="3311280" y="5561278"/>
                    <a:ext cx="486020" cy="92116"/>
                  </a:xfrm>
                  <a:prstGeom prst="trapezoid">
                    <a:avLst/>
                  </a:prstGeom>
                  <a:solidFill>
                    <a:schemeClr val="bg1">
                      <a:lumMod val="50000"/>
                    </a:schemeClr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rgbClr val="000000"/>
                      </a:solidFill>
                    </a:endParaRPr>
                  </a:p>
                </p:txBody>
              </p:sp>
            </p:grpSp>
            <p:sp>
              <p:nvSpPr>
                <p:cNvPr id="1030" name="片側の 2 つの角を丸めた四角形 1029"/>
                <p:cNvSpPr/>
                <p:nvPr/>
              </p:nvSpPr>
              <p:spPr bwMode="auto">
                <a:xfrm>
                  <a:off x="3287815" y="5648599"/>
                  <a:ext cx="540060" cy="45719"/>
                </a:xfrm>
                <a:prstGeom prst="round2SameRect">
                  <a:avLst/>
                </a:prstGeom>
                <a:solidFill>
                  <a:srgbClr val="00206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31" name="円/楕円 1030"/>
                <p:cNvSpPr/>
                <p:nvPr/>
              </p:nvSpPr>
              <p:spPr bwMode="auto">
                <a:xfrm>
                  <a:off x="3353041" y="5583052"/>
                  <a:ext cx="53099" cy="53099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32" name="円/楕円 1031"/>
                <p:cNvSpPr/>
                <p:nvPr/>
              </p:nvSpPr>
              <p:spPr bwMode="auto">
                <a:xfrm>
                  <a:off x="3424161" y="5583052"/>
                  <a:ext cx="53099" cy="53099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33" name="円/楕円 1032"/>
                <p:cNvSpPr/>
                <p:nvPr/>
              </p:nvSpPr>
              <p:spPr bwMode="auto">
                <a:xfrm>
                  <a:off x="3629901" y="5583052"/>
                  <a:ext cx="53099" cy="53099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34" name="円/楕円 1033"/>
                <p:cNvSpPr/>
                <p:nvPr/>
              </p:nvSpPr>
              <p:spPr bwMode="auto">
                <a:xfrm>
                  <a:off x="3701021" y="5583052"/>
                  <a:ext cx="53099" cy="53099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1003" name="グループ化 1002"/>
              <p:cNvGrpSpPr/>
              <p:nvPr/>
            </p:nvGrpSpPr>
            <p:grpSpPr>
              <a:xfrm rot="1800000">
                <a:off x="5374757" y="3564943"/>
                <a:ext cx="195679" cy="195679"/>
                <a:chOff x="3287815" y="5516912"/>
                <a:chExt cx="180020" cy="180020"/>
              </a:xfrm>
            </p:grpSpPr>
            <p:sp>
              <p:nvSpPr>
                <p:cNvPr id="1010" name="正方形/長方形 1009"/>
                <p:cNvSpPr/>
                <p:nvPr/>
              </p:nvSpPr>
              <p:spPr bwMode="auto">
                <a:xfrm>
                  <a:off x="3287815" y="5567044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11" name="正方形/長方形 1010"/>
                <p:cNvSpPr/>
                <p:nvPr/>
              </p:nvSpPr>
              <p:spPr bwMode="auto">
                <a:xfrm rot="5400000">
                  <a:off x="3287815" y="5569017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1072" name="グループ化 1071"/>
              <p:cNvGrpSpPr/>
              <p:nvPr/>
            </p:nvGrpSpPr>
            <p:grpSpPr>
              <a:xfrm rot="1800000">
                <a:off x="5108540" y="3900609"/>
                <a:ext cx="195679" cy="195679"/>
                <a:chOff x="3287815" y="5516912"/>
                <a:chExt cx="180020" cy="180020"/>
              </a:xfrm>
            </p:grpSpPr>
            <p:sp>
              <p:nvSpPr>
                <p:cNvPr id="1073" name="正方形/長方形 1072"/>
                <p:cNvSpPr/>
                <p:nvPr/>
              </p:nvSpPr>
              <p:spPr bwMode="auto">
                <a:xfrm>
                  <a:off x="3287815" y="5567044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1074" name="正方形/長方形 1073"/>
                <p:cNvSpPr/>
                <p:nvPr/>
              </p:nvSpPr>
              <p:spPr bwMode="auto">
                <a:xfrm rot="5400000">
                  <a:off x="3287815" y="5569017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</p:grpSp>
        <p:sp>
          <p:nvSpPr>
            <p:cNvPr id="578" name="正方形/長方形 4"/>
            <p:cNvSpPr/>
            <p:nvPr/>
          </p:nvSpPr>
          <p:spPr bwMode="auto">
            <a:xfrm>
              <a:off x="8175807" y="3210455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24" name="グループ化 23"/>
          <p:cNvGrpSpPr/>
          <p:nvPr/>
        </p:nvGrpSpPr>
        <p:grpSpPr>
          <a:xfrm>
            <a:off x="231938" y="4969807"/>
            <a:ext cx="1878539" cy="1105556"/>
            <a:chOff x="231938" y="4969807"/>
            <a:chExt cx="1878539" cy="1105556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231938" y="5010128"/>
              <a:ext cx="1878539" cy="1065235"/>
              <a:chOff x="4098336" y="5187967"/>
              <a:chExt cx="1584668" cy="898594"/>
            </a:xfrm>
          </p:grpSpPr>
          <p:sp>
            <p:nvSpPr>
              <p:cNvPr id="939" name="直方体 938"/>
              <p:cNvSpPr/>
              <p:nvPr/>
            </p:nvSpPr>
            <p:spPr>
              <a:xfrm rot="974311">
                <a:off x="4098336" y="5710324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40" name="直方体 939"/>
              <p:cNvSpPr/>
              <p:nvPr/>
            </p:nvSpPr>
            <p:spPr>
              <a:xfrm rot="1074278">
                <a:off x="4449505" y="5661538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70AD47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41" name="直方体 940"/>
              <p:cNvSpPr/>
              <p:nvPr/>
            </p:nvSpPr>
            <p:spPr>
              <a:xfrm>
                <a:off x="4387746" y="5368570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FFC000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42" name="直方体 941"/>
              <p:cNvSpPr/>
              <p:nvPr/>
            </p:nvSpPr>
            <p:spPr>
              <a:xfrm rot="972702">
                <a:off x="4782892" y="5360324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ysClr val="window" lastClr="FFFFFF">
                  <a:lumMod val="50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43" name="直方体 942"/>
              <p:cNvSpPr/>
              <p:nvPr/>
            </p:nvSpPr>
            <p:spPr>
              <a:xfrm>
                <a:off x="4565115" y="5527606"/>
                <a:ext cx="900112" cy="376237"/>
              </a:xfrm>
              <a:prstGeom prst="cube">
                <a:avLst>
                  <a:gd name="adj" fmla="val 79705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944" name="グループ化 943"/>
              <p:cNvGrpSpPr/>
              <p:nvPr/>
            </p:nvGrpSpPr>
            <p:grpSpPr>
              <a:xfrm rot="485324">
                <a:off x="4592917" y="5403528"/>
                <a:ext cx="900112" cy="376237"/>
                <a:chOff x="5229225" y="5398294"/>
                <a:chExt cx="900112" cy="376237"/>
              </a:xfrm>
            </p:grpSpPr>
            <p:sp>
              <p:nvSpPr>
                <p:cNvPr id="945" name="直方体 944"/>
                <p:cNvSpPr/>
                <p:nvPr/>
              </p:nvSpPr>
              <p:spPr>
                <a:xfrm>
                  <a:off x="5229225" y="5398294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5B9BD5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46" name="グループ化 945"/>
                <p:cNvGrpSpPr/>
                <p:nvPr/>
              </p:nvGrpSpPr>
              <p:grpSpPr>
                <a:xfrm>
                  <a:off x="5334304" y="5424488"/>
                  <a:ext cx="692640" cy="245515"/>
                  <a:chOff x="5402866" y="5429250"/>
                  <a:chExt cx="675670" cy="240753"/>
                </a:xfrm>
                <a:solidFill>
                  <a:srgbClr val="5B9BD5">
                    <a:lumMod val="75000"/>
                  </a:srgbClr>
                </a:solidFill>
              </p:grpSpPr>
              <p:sp>
                <p:nvSpPr>
                  <p:cNvPr id="954" name="平行四辺形 953"/>
                  <p:cNvSpPr/>
                  <p:nvPr/>
                </p:nvSpPr>
                <p:spPr>
                  <a:xfrm>
                    <a:off x="540286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5" name="平行四辺形 954"/>
                  <p:cNvSpPr/>
                  <p:nvPr/>
                </p:nvSpPr>
                <p:spPr>
                  <a:xfrm>
                    <a:off x="5483391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6" name="平行四辺形 955"/>
                  <p:cNvSpPr/>
                  <p:nvPr/>
                </p:nvSpPr>
                <p:spPr>
                  <a:xfrm>
                    <a:off x="556391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7" name="平行四辺形 956"/>
                  <p:cNvSpPr/>
                  <p:nvPr/>
                </p:nvSpPr>
                <p:spPr>
                  <a:xfrm>
                    <a:off x="5644441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8" name="平行四辺形 957"/>
                  <p:cNvSpPr/>
                  <p:nvPr/>
                </p:nvSpPr>
                <p:spPr>
                  <a:xfrm>
                    <a:off x="572496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9" name="平行四辺形 958"/>
                  <p:cNvSpPr/>
                  <p:nvPr/>
                </p:nvSpPr>
                <p:spPr>
                  <a:xfrm>
                    <a:off x="5805489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47" name="テキスト ボックス 946"/>
                <p:cNvSpPr txBox="1"/>
                <p:nvPr/>
              </p:nvSpPr>
              <p:spPr>
                <a:xfrm>
                  <a:off x="5514975" y="5424488"/>
                  <a:ext cx="524432" cy="49515"/>
                </a:xfrm>
                <a:prstGeom prst="rect">
                  <a:avLst/>
                </a:prstGeom>
                <a:noFill/>
                <a:ln w="19050">
                  <a:noFill/>
                </a:ln>
              </p:spPr>
              <p:txBody>
                <a:bodyPr wrap="none" rtlCol="0">
                  <a:prstTxWarp prst="textPlain">
                    <a:avLst>
                      <a:gd name="adj" fmla="val 40428"/>
                    </a:avLst>
                  </a:prstTxWarp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kumimoji="0" lang="en-US" altLang="ja-JP" kern="0" dirty="0" smtClean="0">
                      <a:solidFill>
                        <a:srgbClr val="4472C4">
                          <a:lumMod val="50000"/>
                        </a:srgbClr>
                      </a:solidFill>
                      <a:latin typeface="Calibri" panose="020F0502020204030204"/>
                      <a:ea typeface="ＭＳ Ｐゴシック"/>
                    </a:rPr>
                    <a:t>Fashion</a:t>
                  </a:r>
                  <a:endParaRPr kumimoji="0" lang="ja-JP" altLang="en-US" kern="0" dirty="0" smtClean="0">
                    <a:solidFill>
                      <a:srgbClr val="4472C4">
                        <a:lumMod val="50000"/>
                      </a:srgbClr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8" name="円/楕円 152"/>
                <p:cNvSpPr/>
                <p:nvPr/>
              </p:nvSpPr>
              <p:spPr>
                <a:xfrm>
                  <a:off x="5481465" y="5503558"/>
                  <a:ext cx="194304" cy="139932"/>
                </a:xfrm>
                <a:custGeom>
                  <a:avLst/>
                  <a:gdLst>
                    <a:gd name="connsiteX0" fmla="*/ 0 w 178147"/>
                    <a:gd name="connsiteY0" fmla="*/ 60949 h 121898"/>
                    <a:gd name="connsiteX1" fmla="*/ 89074 w 178147"/>
                    <a:gd name="connsiteY1" fmla="*/ 0 h 121898"/>
                    <a:gd name="connsiteX2" fmla="*/ 178148 w 178147"/>
                    <a:gd name="connsiteY2" fmla="*/ 60949 h 121898"/>
                    <a:gd name="connsiteX3" fmla="*/ 89074 w 178147"/>
                    <a:gd name="connsiteY3" fmla="*/ 121898 h 121898"/>
                    <a:gd name="connsiteX4" fmla="*/ 0 w 178147"/>
                    <a:gd name="connsiteY4" fmla="*/ 60949 h 121898"/>
                    <a:gd name="connsiteX0" fmla="*/ 28297 w 206445"/>
                    <a:gd name="connsiteY0" fmla="*/ 60949 h 162379"/>
                    <a:gd name="connsiteX1" fmla="*/ 117371 w 206445"/>
                    <a:gd name="connsiteY1" fmla="*/ 0 h 162379"/>
                    <a:gd name="connsiteX2" fmla="*/ 206445 w 206445"/>
                    <a:gd name="connsiteY2" fmla="*/ 60949 h 162379"/>
                    <a:gd name="connsiteX3" fmla="*/ 24503 w 206445"/>
                    <a:gd name="connsiteY3" fmla="*/ 162379 h 162379"/>
                    <a:gd name="connsiteX4" fmla="*/ 28297 w 206445"/>
                    <a:gd name="connsiteY4" fmla="*/ 60949 h 162379"/>
                    <a:gd name="connsiteX0" fmla="*/ 30005 w 208153"/>
                    <a:gd name="connsiteY0" fmla="*/ 63330 h 164760"/>
                    <a:gd name="connsiteX1" fmla="*/ 157179 w 208153"/>
                    <a:gd name="connsiteY1" fmla="*/ 0 h 164760"/>
                    <a:gd name="connsiteX2" fmla="*/ 208153 w 208153"/>
                    <a:gd name="connsiteY2" fmla="*/ 63330 h 164760"/>
                    <a:gd name="connsiteX3" fmla="*/ 26211 w 208153"/>
                    <a:gd name="connsiteY3" fmla="*/ 164760 h 164760"/>
                    <a:gd name="connsiteX4" fmla="*/ 30005 w 208153"/>
                    <a:gd name="connsiteY4" fmla="*/ 63330 h 164760"/>
                    <a:gd name="connsiteX0" fmla="*/ 30005 w 213331"/>
                    <a:gd name="connsiteY0" fmla="*/ 63330 h 164760"/>
                    <a:gd name="connsiteX1" fmla="*/ 157179 w 213331"/>
                    <a:gd name="connsiteY1" fmla="*/ 0 h 164760"/>
                    <a:gd name="connsiteX2" fmla="*/ 208153 w 213331"/>
                    <a:gd name="connsiteY2" fmla="*/ 63330 h 164760"/>
                    <a:gd name="connsiteX3" fmla="*/ 26211 w 213331"/>
                    <a:gd name="connsiteY3" fmla="*/ 164760 h 164760"/>
                    <a:gd name="connsiteX4" fmla="*/ 30005 w 213331"/>
                    <a:gd name="connsiteY4" fmla="*/ 63330 h 164760"/>
                    <a:gd name="connsiteX0" fmla="*/ 30005 w 210103"/>
                    <a:gd name="connsiteY0" fmla="*/ 64621 h 166051"/>
                    <a:gd name="connsiteX1" fmla="*/ 157179 w 210103"/>
                    <a:gd name="connsiteY1" fmla="*/ 1291 h 166051"/>
                    <a:gd name="connsiteX2" fmla="*/ 208153 w 210103"/>
                    <a:gd name="connsiteY2" fmla="*/ 64621 h 166051"/>
                    <a:gd name="connsiteX3" fmla="*/ 26211 w 210103"/>
                    <a:gd name="connsiteY3" fmla="*/ 166051 h 166051"/>
                    <a:gd name="connsiteX4" fmla="*/ 30005 w 210103"/>
                    <a:gd name="connsiteY4" fmla="*/ 64621 h 166051"/>
                    <a:gd name="connsiteX0" fmla="*/ 16502 w 196600"/>
                    <a:gd name="connsiteY0" fmla="*/ 64552 h 146932"/>
                    <a:gd name="connsiteX1" fmla="*/ 143676 w 196600"/>
                    <a:gd name="connsiteY1" fmla="*/ 1222 h 146932"/>
                    <a:gd name="connsiteX2" fmla="*/ 194650 w 196600"/>
                    <a:gd name="connsiteY2" fmla="*/ 64552 h 146932"/>
                    <a:gd name="connsiteX3" fmla="*/ 34140 w 196600"/>
                    <a:gd name="connsiteY3" fmla="*/ 146932 h 146932"/>
                    <a:gd name="connsiteX4" fmla="*/ 16502 w 196600"/>
                    <a:gd name="connsiteY4" fmla="*/ 64552 h 146932"/>
                    <a:gd name="connsiteX0" fmla="*/ 15891 w 194304"/>
                    <a:gd name="connsiteY0" fmla="*/ 57552 h 139932"/>
                    <a:gd name="connsiteX1" fmla="*/ 133540 w 194304"/>
                    <a:gd name="connsiteY1" fmla="*/ 1366 h 139932"/>
                    <a:gd name="connsiteX2" fmla="*/ 194039 w 194304"/>
                    <a:gd name="connsiteY2" fmla="*/ 57552 h 139932"/>
                    <a:gd name="connsiteX3" fmla="*/ 33529 w 194304"/>
                    <a:gd name="connsiteY3" fmla="*/ 139932 h 139932"/>
                    <a:gd name="connsiteX4" fmla="*/ 15891 w 194304"/>
                    <a:gd name="connsiteY4" fmla="*/ 57552 h 1399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4304" h="139932">
                      <a:moveTo>
                        <a:pt x="15891" y="57552"/>
                      </a:moveTo>
                      <a:cubicBezTo>
                        <a:pt x="32560" y="34458"/>
                        <a:pt x="65296" y="-8159"/>
                        <a:pt x="133540" y="1366"/>
                      </a:cubicBezTo>
                      <a:cubicBezTo>
                        <a:pt x="201784" y="10891"/>
                        <a:pt x="194039" y="23891"/>
                        <a:pt x="194039" y="57552"/>
                      </a:cubicBezTo>
                      <a:cubicBezTo>
                        <a:pt x="194039" y="91213"/>
                        <a:pt x="82723" y="139932"/>
                        <a:pt x="33529" y="139932"/>
                      </a:cubicBezTo>
                      <a:cubicBezTo>
                        <a:pt x="-15665" y="139932"/>
                        <a:pt x="-778" y="80646"/>
                        <a:pt x="15891" y="57552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9" name="二等辺三角形 948"/>
                <p:cNvSpPr/>
                <p:nvPr/>
              </p:nvSpPr>
              <p:spPr>
                <a:xfrm>
                  <a:off x="5357813" y="5540066"/>
                  <a:ext cx="256396" cy="129938"/>
                </a:xfrm>
                <a:prstGeom prst="triangle">
                  <a:avLst>
                    <a:gd name="adj" fmla="val 95473"/>
                  </a:avLst>
                </a:prstGeom>
                <a:solidFill>
                  <a:srgbClr val="ED7D31">
                    <a:lumMod val="75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0" name="円/楕円 949"/>
                <p:cNvSpPr/>
                <p:nvPr/>
              </p:nvSpPr>
              <p:spPr>
                <a:xfrm>
                  <a:off x="5515037" y="5516289"/>
                  <a:ext cx="147934" cy="6191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1" name="円/楕円 152"/>
                <p:cNvSpPr/>
                <p:nvPr/>
              </p:nvSpPr>
              <p:spPr>
                <a:xfrm>
                  <a:off x="5692106" y="5504385"/>
                  <a:ext cx="173683" cy="110807"/>
                </a:xfrm>
                <a:custGeom>
                  <a:avLst/>
                  <a:gdLst>
                    <a:gd name="connsiteX0" fmla="*/ 0 w 178147"/>
                    <a:gd name="connsiteY0" fmla="*/ 60949 h 121898"/>
                    <a:gd name="connsiteX1" fmla="*/ 89074 w 178147"/>
                    <a:gd name="connsiteY1" fmla="*/ 0 h 121898"/>
                    <a:gd name="connsiteX2" fmla="*/ 178148 w 178147"/>
                    <a:gd name="connsiteY2" fmla="*/ 60949 h 121898"/>
                    <a:gd name="connsiteX3" fmla="*/ 89074 w 178147"/>
                    <a:gd name="connsiteY3" fmla="*/ 121898 h 121898"/>
                    <a:gd name="connsiteX4" fmla="*/ 0 w 178147"/>
                    <a:gd name="connsiteY4" fmla="*/ 60949 h 121898"/>
                    <a:gd name="connsiteX0" fmla="*/ 28297 w 206445"/>
                    <a:gd name="connsiteY0" fmla="*/ 60949 h 162379"/>
                    <a:gd name="connsiteX1" fmla="*/ 117371 w 206445"/>
                    <a:gd name="connsiteY1" fmla="*/ 0 h 162379"/>
                    <a:gd name="connsiteX2" fmla="*/ 206445 w 206445"/>
                    <a:gd name="connsiteY2" fmla="*/ 60949 h 162379"/>
                    <a:gd name="connsiteX3" fmla="*/ 24503 w 206445"/>
                    <a:gd name="connsiteY3" fmla="*/ 162379 h 162379"/>
                    <a:gd name="connsiteX4" fmla="*/ 28297 w 206445"/>
                    <a:gd name="connsiteY4" fmla="*/ 60949 h 162379"/>
                    <a:gd name="connsiteX0" fmla="*/ 30005 w 208153"/>
                    <a:gd name="connsiteY0" fmla="*/ 63330 h 164760"/>
                    <a:gd name="connsiteX1" fmla="*/ 157179 w 208153"/>
                    <a:gd name="connsiteY1" fmla="*/ 0 h 164760"/>
                    <a:gd name="connsiteX2" fmla="*/ 208153 w 208153"/>
                    <a:gd name="connsiteY2" fmla="*/ 63330 h 164760"/>
                    <a:gd name="connsiteX3" fmla="*/ 26211 w 208153"/>
                    <a:gd name="connsiteY3" fmla="*/ 164760 h 164760"/>
                    <a:gd name="connsiteX4" fmla="*/ 30005 w 208153"/>
                    <a:gd name="connsiteY4" fmla="*/ 63330 h 164760"/>
                    <a:gd name="connsiteX0" fmla="*/ 30005 w 213331"/>
                    <a:gd name="connsiteY0" fmla="*/ 63330 h 164760"/>
                    <a:gd name="connsiteX1" fmla="*/ 157179 w 213331"/>
                    <a:gd name="connsiteY1" fmla="*/ 0 h 164760"/>
                    <a:gd name="connsiteX2" fmla="*/ 208153 w 213331"/>
                    <a:gd name="connsiteY2" fmla="*/ 63330 h 164760"/>
                    <a:gd name="connsiteX3" fmla="*/ 26211 w 213331"/>
                    <a:gd name="connsiteY3" fmla="*/ 164760 h 164760"/>
                    <a:gd name="connsiteX4" fmla="*/ 30005 w 213331"/>
                    <a:gd name="connsiteY4" fmla="*/ 63330 h 164760"/>
                    <a:gd name="connsiteX0" fmla="*/ 30005 w 210103"/>
                    <a:gd name="connsiteY0" fmla="*/ 64621 h 166051"/>
                    <a:gd name="connsiteX1" fmla="*/ 157179 w 210103"/>
                    <a:gd name="connsiteY1" fmla="*/ 1291 h 166051"/>
                    <a:gd name="connsiteX2" fmla="*/ 208153 w 210103"/>
                    <a:gd name="connsiteY2" fmla="*/ 64621 h 166051"/>
                    <a:gd name="connsiteX3" fmla="*/ 26211 w 210103"/>
                    <a:gd name="connsiteY3" fmla="*/ 166051 h 166051"/>
                    <a:gd name="connsiteX4" fmla="*/ 30005 w 210103"/>
                    <a:gd name="connsiteY4" fmla="*/ 64621 h 166051"/>
                    <a:gd name="connsiteX0" fmla="*/ 16502 w 196600"/>
                    <a:gd name="connsiteY0" fmla="*/ 64552 h 146932"/>
                    <a:gd name="connsiteX1" fmla="*/ 143676 w 196600"/>
                    <a:gd name="connsiteY1" fmla="*/ 1222 h 146932"/>
                    <a:gd name="connsiteX2" fmla="*/ 194650 w 196600"/>
                    <a:gd name="connsiteY2" fmla="*/ 64552 h 146932"/>
                    <a:gd name="connsiteX3" fmla="*/ 34140 w 196600"/>
                    <a:gd name="connsiteY3" fmla="*/ 146932 h 146932"/>
                    <a:gd name="connsiteX4" fmla="*/ 16502 w 196600"/>
                    <a:gd name="connsiteY4" fmla="*/ 64552 h 146932"/>
                    <a:gd name="connsiteX0" fmla="*/ 15891 w 194304"/>
                    <a:gd name="connsiteY0" fmla="*/ 57552 h 139932"/>
                    <a:gd name="connsiteX1" fmla="*/ 133540 w 194304"/>
                    <a:gd name="connsiteY1" fmla="*/ 1366 h 139932"/>
                    <a:gd name="connsiteX2" fmla="*/ 194039 w 194304"/>
                    <a:gd name="connsiteY2" fmla="*/ 57552 h 139932"/>
                    <a:gd name="connsiteX3" fmla="*/ 33529 w 194304"/>
                    <a:gd name="connsiteY3" fmla="*/ 139932 h 139932"/>
                    <a:gd name="connsiteX4" fmla="*/ 15891 w 194304"/>
                    <a:gd name="connsiteY4" fmla="*/ 57552 h 139932"/>
                    <a:gd name="connsiteX0" fmla="*/ 1309 w 179722"/>
                    <a:gd name="connsiteY0" fmla="*/ 57552 h 139932"/>
                    <a:gd name="connsiteX1" fmla="*/ 118958 w 179722"/>
                    <a:gd name="connsiteY1" fmla="*/ 1366 h 139932"/>
                    <a:gd name="connsiteX2" fmla="*/ 179457 w 179722"/>
                    <a:gd name="connsiteY2" fmla="*/ 57552 h 139932"/>
                    <a:gd name="connsiteX3" fmla="*/ 71335 w 179722"/>
                    <a:gd name="connsiteY3" fmla="*/ 139932 h 139932"/>
                    <a:gd name="connsiteX4" fmla="*/ 1309 w 179722"/>
                    <a:gd name="connsiteY4" fmla="*/ 57552 h 139932"/>
                    <a:gd name="connsiteX0" fmla="*/ 863 w 176629"/>
                    <a:gd name="connsiteY0" fmla="*/ 56346 h 138892"/>
                    <a:gd name="connsiteX1" fmla="*/ 118512 w 176629"/>
                    <a:gd name="connsiteY1" fmla="*/ 160 h 138892"/>
                    <a:gd name="connsiteX2" fmla="*/ 176629 w 176629"/>
                    <a:gd name="connsiteY2" fmla="*/ 73498 h 138892"/>
                    <a:gd name="connsiteX3" fmla="*/ 70889 w 176629"/>
                    <a:gd name="connsiteY3" fmla="*/ 138726 h 138892"/>
                    <a:gd name="connsiteX4" fmla="*/ 863 w 176629"/>
                    <a:gd name="connsiteY4" fmla="*/ 56346 h 138892"/>
                    <a:gd name="connsiteX0" fmla="*/ 863 w 182641"/>
                    <a:gd name="connsiteY0" fmla="*/ 56346 h 138892"/>
                    <a:gd name="connsiteX1" fmla="*/ 118512 w 182641"/>
                    <a:gd name="connsiteY1" fmla="*/ 160 h 138892"/>
                    <a:gd name="connsiteX2" fmla="*/ 176629 w 182641"/>
                    <a:gd name="connsiteY2" fmla="*/ 73498 h 138892"/>
                    <a:gd name="connsiteX3" fmla="*/ 70889 w 182641"/>
                    <a:gd name="connsiteY3" fmla="*/ 138726 h 138892"/>
                    <a:gd name="connsiteX4" fmla="*/ 863 w 182641"/>
                    <a:gd name="connsiteY4" fmla="*/ 56346 h 138892"/>
                    <a:gd name="connsiteX0" fmla="*/ 863 w 182641"/>
                    <a:gd name="connsiteY0" fmla="*/ 56346 h 139895"/>
                    <a:gd name="connsiteX1" fmla="*/ 118512 w 182641"/>
                    <a:gd name="connsiteY1" fmla="*/ 160 h 139895"/>
                    <a:gd name="connsiteX2" fmla="*/ 176629 w 182641"/>
                    <a:gd name="connsiteY2" fmla="*/ 73498 h 139895"/>
                    <a:gd name="connsiteX3" fmla="*/ 70889 w 182641"/>
                    <a:gd name="connsiteY3" fmla="*/ 138726 h 139895"/>
                    <a:gd name="connsiteX4" fmla="*/ 863 w 182641"/>
                    <a:gd name="connsiteY4" fmla="*/ 56346 h 139895"/>
                    <a:gd name="connsiteX0" fmla="*/ 2471 w 184249"/>
                    <a:gd name="connsiteY0" fmla="*/ 56362 h 159615"/>
                    <a:gd name="connsiteX1" fmla="*/ 120120 w 184249"/>
                    <a:gd name="connsiteY1" fmla="*/ 176 h 159615"/>
                    <a:gd name="connsiteX2" fmla="*/ 178237 w 184249"/>
                    <a:gd name="connsiteY2" fmla="*/ 73514 h 159615"/>
                    <a:gd name="connsiteX3" fmla="*/ 51066 w 184249"/>
                    <a:gd name="connsiteY3" fmla="*/ 159323 h 159615"/>
                    <a:gd name="connsiteX4" fmla="*/ 2471 w 184249"/>
                    <a:gd name="connsiteY4" fmla="*/ 56362 h 159615"/>
                    <a:gd name="connsiteX0" fmla="*/ 3437 w 170751"/>
                    <a:gd name="connsiteY0" fmla="*/ 56362 h 159616"/>
                    <a:gd name="connsiteX1" fmla="*/ 106799 w 170751"/>
                    <a:gd name="connsiteY1" fmla="*/ 176 h 159616"/>
                    <a:gd name="connsiteX2" fmla="*/ 164916 w 170751"/>
                    <a:gd name="connsiteY2" fmla="*/ 73514 h 159616"/>
                    <a:gd name="connsiteX3" fmla="*/ 37745 w 170751"/>
                    <a:gd name="connsiteY3" fmla="*/ 159323 h 159616"/>
                    <a:gd name="connsiteX4" fmla="*/ 3437 w 170751"/>
                    <a:gd name="connsiteY4" fmla="*/ 56362 h 159616"/>
                    <a:gd name="connsiteX0" fmla="*/ 3437 w 173683"/>
                    <a:gd name="connsiteY0" fmla="*/ 56362 h 159616"/>
                    <a:gd name="connsiteX1" fmla="*/ 106799 w 173683"/>
                    <a:gd name="connsiteY1" fmla="*/ 176 h 159616"/>
                    <a:gd name="connsiteX2" fmla="*/ 164916 w 173683"/>
                    <a:gd name="connsiteY2" fmla="*/ 73514 h 159616"/>
                    <a:gd name="connsiteX3" fmla="*/ 37745 w 173683"/>
                    <a:gd name="connsiteY3" fmla="*/ 159323 h 159616"/>
                    <a:gd name="connsiteX4" fmla="*/ 3437 w 173683"/>
                    <a:gd name="connsiteY4" fmla="*/ 56362 h 1596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3683" h="159616">
                      <a:moveTo>
                        <a:pt x="3437" y="56362"/>
                      </a:moveTo>
                      <a:cubicBezTo>
                        <a:pt x="14946" y="29838"/>
                        <a:pt x="51311" y="-2684"/>
                        <a:pt x="106799" y="176"/>
                      </a:cubicBezTo>
                      <a:cubicBezTo>
                        <a:pt x="162287" y="3036"/>
                        <a:pt x="188728" y="29562"/>
                        <a:pt x="164916" y="73514"/>
                      </a:cubicBezTo>
                      <a:cubicBezTo>
                        <a:pt x="124435" y="144908"/>
                        <a:pt x="64658" y="162182"/>
                        <a:pt x="37745" y="159323"/>
                      </a:cubicBezTo>
                      <a:cubicBezTo>
                        <a:pt x="10832" y="156464"/>
                        <a:pt x="-8072" y="82886"/>
                        <a:pt x="3437" y="56362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2" name="二等辺三角形 951"/>
                <p:cNvSpPr/>
                <p:nvPr/>
              </p:nvSpPr>
              <p:spPr>
                <a:xfrm>
                  <a:off x="5536291" y="5540066"/>
                  <a:ext cx="256396" cy="129938"/>
                </a:xfrm>
                <a:prstGeom prst="triangle">
                  <a:avLst>
                    <a:gd name="adj" fmla="val 95473"/>
                  </a:avLst>
                </a:prstGeom>
                <a:solidFill>
                  <a:srgbClr val="5B9BD5">
                    <a:lumMod val="50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3" name="円/楕円 952"/>
                <p:cNvSpPr/>
                <p:nvPr/>
              </p:nvSpPr>
              <p:spPr>
                <a:xfrm>
                  <a:off x="5704245" y="5509110"/>
                  <a:ext cx="147934" cy="6191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60" name="グループ化 959"/>
              <p:cNvGrpSpPr/>
              <p:nvPr/>
            </p:nvGrpSpPr>
            <p:grpSpPr>
              <a:xfrm rot="21198609">
                <a:off x="4219763" y="5187967"/>
                <a:ext cx="900112" cy="376237"/>
                <a:chOff x="5229225" y="4864896"/>
                <a:chExt cx="900112" cy="376237"/>
              </a:xfrm>
            </p:grpSpPr>
            <p:sp>
              <p:nvSpPr>
                <p:cNvPr id="961" name="直方体 960"/>
                <p:cNvSpPr/>
                <p:nvPr/>
              </p:nvSpPr>
              <p:spPr>
                <a:xfrm>
                  <a:off x="5229225" y="4864896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C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62" name="テキスト ボックス 961"/>
                <p:cNvSpPr txBox="1"/>
                <p:nvPr/>
              </p:nvSpPr>
              <p:spPr>
                <a:xfrm>
                  <a:off x="5514975" y="4897993"/>
                  <a:ext cx="476250" cy="82680"/>
                </a:xfrm>
                <a:prstGeom prst="rect">
                  <a:avLst/>
                </a:prstGeom>
                <a:noFill/>
                <a:ln w="19050">
                  <a:noFill/>
                </a:ln>
              </p:spPr>
              <p:txBody>
                <a:bodyPr wrap="none" rtlCol="0">
                  <a:prstTxWarp prst="textPlain">
                    <a:avLst>
                      <a:gd name="adj" fmla="val 42438"/>
                    </a:avLst>
                  </a:prstTxWarp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kumimoji="0" lang="en-US" altLang="ja-JP" kern="0" dirty="0" smtClean="0">
                      <a:solidFill>
                        <a:prstClr val="black"/>
                      </a:solidFill>
                      <a:latin typeface="Calibri" panose="020F0502020204030204"/>
                      <a:ea typeface="ＭＳ Ｐゴシック"/>
                    </a:rPr>
                    <a:t>NEWS</a:t>
                  </a:r>
                </a:p>
              </p:txBody>
            </p:sp>
            <p:sp>
              <p:nvSpPr>
                <p:cNvPr id="963" name="円/楕円 962"/>
                <p:cNvSpPr/>
                <p:nvPr/>
              </p:nvSpPr>
              <p:spPr>
                <a:xfrm>
                  <a:off x="5400675" y="4998242"/>
                  <a:ext cx="440531" cy="130971"/>
                </a:xfrm>
                <a:prstGeom prst="ellipse">
                  <a:avLst/>
                </a:prstGeom>
                <a:solidFill>
                  <a:srgbClr val="5B9BD5">
                    <a:lumMod val="75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64" name="円/楕円 963"/>
                <p:cNvSpPr/>
                <p:nvPr/>
              </p:nvSpPr>
              <p:spPr>
                <a:xfrm>
                  <a:off x="5434012" y="5018769"/>
                  <a:ext cx="361951" cy="107609"/>
                </a:xfrm>
                <a:prstGeom prst="ellipse">
                  <a:avLst/>
                </a:prstGeom>
                <a:noFill/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65" name="平行四辺形 964"/>
                <p:cNvSpPr/>
                <p:nvPr/>
              </p:nvSpPr>
              <p:spPr>
                <a:xfrm>
                  <a:off x="5434013" y="5018769"/>
                  <a:ext cx="149223" cy="75599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66" name="平行四辺形 965"/>
                <p:cNvSpPr/>
                <p:nvPr/>
              </p:nvSpPr>
              <p:spPr>
                <a:xfrm>
                  <a:off x="5532039" y="5018769"/>
                  <a:ext cx="195262" cy="53293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67" name="平行四辺形 966"/>
                <p:cNvSpPr/>
                <p:nvPr/>
              </p:nvSpPr>
              <p:spPr>
                <a:xfrm>
                  <a:off x="5672139" y="5043700"/>
                  <a:ext cx="100012" cy="50668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579" name="正方形/長方形 4"/>
            <p:cNvSpPr/>
            <p:nvPr/>
          </p:nvSpPr>
          <p:spPr bwMode="auto">
            <a:xfrm>
              <a:off x="779584" y="4969807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23" name="グループ化 22"/>
          <p:cNvGrpSpPr/>
          <p:nvPr/>
        </p:nvGrpSpPr>
        <p:grpSpPr>
          <a:xfrm>
            <a:off x="2119326" y="4875385"/>
            <a:ext cx="1850622" cy="1125686"/>
            <a:chOff x="2119326" y="4875385"/>
            <a:chExt cx="1850622" cy="1125686"/>
          </a:xfrm>
        </p:grpSpPr>
        <p:grpSp>
          <p:nvGrpSpPr>
            <p:cNvPr id="4" name="グループ化 3"/>
            <p:cNvGrpSpPr/>
            <p:nvPr/>
          </p:nvGrpSpPr>
          <p:grpSpPr>
            <a:xfrm>
              <a:off x="2119326" y="4875385"/>
              <a:ext cx="1850622" cy="1125686"/>
              <a:chOff x="-1121942" y="5049958"/>
              <a:chExt cx="1640285" cy="997743"/>
            </a:xfrm>
          </p:grpSpPr>
          <p:grpSp>
            <p:nvGrpSpPr>
              <p:cNvPr id="968" name="グループ化 967"/>
              <p:cNvGrpSpPr/>
              <p:nvPr/>
            </p:nvGrpSpPr>
            <p:grpSpPr>
              <a:xfrm rot="20573255">
                <a:off x="-1121942" y="5540099"/>
                <a:ext cx="962025" cy="376237"/>
                <a:chOff x="4105275" y="4329113"/>
                <a:chExt cx="962025" cy="376237"/>
              </a:xfrm>
            </p:grpSpPr>
            <p:sp>
              <p:nvSpPr>
                <p:cNvPr id="969" name="直方体 968"/>
                <p:cNvSpPr/>
                <p:nvPr/>
              </p:nvSpPr>
              <p:spPr>
                <a:xfrm>
                  <a:off x="4105275" y="4329113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0" name="平行四辺形 969"/>
                <p:cNvSpPr/>
                <p:nvPr/>
              </p:nvSpPr>
              <p:spPr>
                <a:xfrm>
                  <a:off x="4344683" y="4360066"/>
                  <a:ext cx="369473" cy="119062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1" name="平行四辺形 970"/>
                <p:cNvSpPr/>
                <p:nvPr/>
              </p:nvSpPr>
              <p:spPr>
                <a:xfrm>
                  <a:off x="4723952" y="4362450"/>
                  <a:ext cx="262385" cy="185737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2" name="平行四辺形 971"/>
                <p:cNvSpPr/>
                <p:nvPr/>
              </p:nvSpPr>
              <p:spPr>
                <a:xfrm>
                  <a:off x="4254196" y="4499087"/>
                  <a:ext cx="469755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3" name="平行四辺形 972"/>
                <p:cNvSpPr/>
                <p:nvPr/>
              </p:nvSpPr>
              <p:spPr>
                <a:xfrm>
                  <a:off x="4170852" y="4588176"/>
                  <a:ext cx="594029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4" name="平行四辺形 973"/>
                <p:cNvSpPr/>
                <p:nvPr/>
              </p:nvSpPr>
              <p:spPr>
                <a:xfrm>
                  <a:off x="4624389" y="4358310"/>
                  <a:ext cx="264318" cy="118443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975" name="直方体 974"/>
              <p:cNvSpPr/>
              <p:nvPr/>
            </p:nvSpPr>
            <p:spPr>
              <a:xfrm>
                <a:off x="-794284" y="5671464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6" name="直方体 975"/>
              <p:cNvSpPr/>
              <p:nvPr/>
            </p:nvSpPr>
            <p:spPr>
              <a:xfrm>
                <a:off x="-565325" y="5645270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7" name="直方体 976"/>
              <p:cNvSpPr/>
              <p:nvPr/>
            </p:nvSpPr>
            <p:spPr>
              <a:xfrm>
                <a:off x="-702377" y="5550018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8" name="直方体 977"/>
              <p:cNvSpPr/>
              <p:nvPr/>
            </p:nvSpPr>
            <p:spPr>
              <a:xfrm>
                <a:off x="-443682" y="559478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9" name="直方体 978"/>
              <p:cNvSpPr/>
              <p:nvPr/>
            </p:nvSpPr>
            <p:spPr>
              <a:xfrm>
                <a:off x="-566303" y="5489771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0" name="直方体 979"/>
              <p:cNvSpPr/>
              <p:nvPr/>
            </p:nvSpPr>
            <p:spPr>
              <a:xfrm>
                <a:off x="-565325" y="5416670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1" name="直方体 980"/>
              <p:cNvSpPr/>
              <p:nvPr/>
            </p:nvSpPr>
            <p:spPr>
              <a:xfrm>
                <a:off x="-474883" y="5364281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2" name="直方体 981"/>
              <p:cNvSpPr/>
              <p:nvPr/>
            </p:nvSpPr>
            <p:spPr>
              <a:xfrm rot="21090403">
                <a:off x="-565325" y="5321421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3" name="直方体 982"/>
              <p:cNvSpPr/>
              <p:nvPr/>
            </p:nvSpPr>
            <p:spPr>
              <a:xfrm>
                <a:off x="-458478" y="5325948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4" name="直方体 983"/>
              <p:cNvSpPr/>
              <p:nvPr/>
            </p:nvSpPr>
            <p:spPr>
              <a:xfrm>
                <a:off x="-565325" y="5235695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5" name="直方体 984"/>
              <p:cNvSpPr/>
              <p:nvPr/>
            </p:nvSpPr>
            <p:spPr>
              <a:xfrm>
                <a:off x="-565325" y="5183306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6" name="直方体 985"/>
              <p:cNvSpPr/>
              <p:nvPr/>
            </p:nvSpPr>
            <p:spPr>
              <a:xfrm>
                <a:off x="-634421" y="5135684"/>
                <a:ext cx="962025" cy="376237"/>
              </a:xfrm>
              <a:prstGeom prst="cube">
                <a:avLst>
                  <a:gd name="adj" fmla="val 93629"/>
                </a:avLst>
              </a:prstGeom>
              <a:solidFill>
                <a:sysClr val="window" lastClr="FFFFFF">
                  <a:lumMod val="6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smtClea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987" name="グループ化 986"/>
              <p:cNvGrpSpPr/>
              <p:nvPr/>
            </p:nvGrpSpPr>
            <p:grpSpPr>
              <a:xfrm>
                <a:off x="-565325" y="5049958"/>
                <a:ext cx="962025" cy="376237"/>
                <a:chOff x="4105275" y="4329113"/>
                <a:chExt cx="962025" cy="376237"/>
              </a:xfrm>
            </p:grpSpPr>
            <p:sp>
              <p:nvSpPr>
                <p:cNvPr id="988" name="直方体 987"/>
                <p:cNvSpPr/>
                <p:nvPr/>
              </p:nvSpPr>
              <p:spPr>
                <a:xfrm>
                  <a:off x="4105275" y="4329113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89" name="平行四辺形 988"/>
                <p:cNvSpPr/>
                <p:nvPr/>
              </p:nvSpPr>
              <p:spPr>
                <a:xfrm>
                  <a:off x="4344683" y="4360066"/>
                  <a:ext cx="369473" cy="119062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90" name="平行四辺形 989"/>
                <p:cNvSpPr/>
                <p:nvPr/>
              </p:nvSpPr>
              <p:spPr>
                <a:xfrm>
                  <a:off x="4723952" y="4362450"/>
                  <a:ext cx="262385" cy="185737"/>
                </a:xfrm>
                <a:prstGeom prst="parallelogram">
                  <a:avLst>
                    <a:gd name="adj" fmla="val 98594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91" name="平行四辺形 990"/>
                <p:cNvSpPr/>
                <p:nvPr/>
              </p:nvSpPr>
              <p:spPr>
                <a:xfrm>
                  <a:off x="4254196" y="4499087"/>
                  <a:ext cx="469755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92" name="平行四辺形 991"/>
                <p:cNvSpPr/>
                <p:nvPr/>
              </p:nvSpPr>
              <p:spPr>
                <a:xfrm>
                  <a:off x="4170852" y="4588176"/>
                  <a:ext cx="594029" cy="70039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93" name="平行四辺形 992"/>
                <p:cNvSpPr/>
                <p:nvPr/>
              </p:nvSpPr>
              <p:spPr>
                <a:xfrm>
                  <a:off x="4624389" y="4358310"/>
                  <a:ext cx="264318" cy="118443"/>
                </a:xfrm>
                <a:prstGeom prst="parallelogram">
                  <a:avLst>
                    <a:gd name="adj" fmla="val 98594"/>
                  </a:avLst>
                </a:prstGeom>
                <a:pattFill prst="dkUpDiag">
                  <a:fgClr>
                    <a:sysClr val="windowText" lastClr="000000">
                      <a:lumMod val="75000"/>
                      <a:lumOff val="25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580" name="正方形/長方形 4"/>
            <p:cNvSpPr/>
            <p:nvPr/>
          </p:nvSpPr>
          <p:spPr bwMode="auto">
            <a:xfrm>
              <a:off x="2654683" y="4969807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4288615" y="4800173"/>
            <a:ext cx="1503385" cy="1376989"/>
            <a:chOff x="4288615" y="4800173"/>
            <a:chExt cx="1503385" cy="1376989"/>
          </a:xfrm>
        </p:grpSpPr>
        <p:grpSp>
          <p:nvGrpSpPr>
            <p:cNvPr id="260" name="グループ化 259"/>
            <p:cNvGrpSpPr/>
            <p:nvPr/>
          </p:nvGrpSpPr>
          <p:grpSpPr>
            <a:xfrm>
              <a:off x="4288615" y="4800173"/>
              <a:ext cx="1503385" cy="1376989"/>
              <a:chOff x="2529707" y="5201616"/>
              <a:chExt cx="1383081" cy="1266800"/>
            </a:xfrm>
          </p:grpSpPr>
          <p:grpSp>
            <p:nvGrpSpPr>
              <p:cNvPr id="262" name="グループ化 261"/>
              <p:cNvGrpSpPr/>
              <p:nvPr/>
            </p:nvGrpSpPr>
            <p:grpSpPr>
              <a:xfrm>
                <a:off x="2704081" y="5201616"/>
                <a:ext cx="720080" cy="1132918"/>
                <a:chOff x="2567735" y="5221407"/>
                <a:chExt cx="720080" cy="1132918"/>
              </a:xfrm>
            </p:grpSpPr>
            <p:sp>
              <p:nvSpPr>
                <p:cNvPr id="419" name="正方形/長方形 418"/>
                <p:cNvSpPr/>
                <p:nvPr/>
              </p:nvSpPr>
              <p:spPr bwMode="auto">
                <a:xfrm>
                  <a:off x="2567735" y="5221407"/>
                  <a:ext cx="720080" cy="1132918"/>
                </a:xfrm>
                <a:prstGeom prst="rect">
                  <a:avLst/>
                </a:prstGeom>
                <a:solidFill>
                  <a:srgbClr val="FF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0" name="正方形/長方形 419"/>
                <p:cNvSpPr/>
                <p:nvPr/>
              </p:nvSpPr>
              <p:spPr bwMode="auto">
                <a:xfrm>
                  <a:off x="2598000" y="5257799"/>
                  <a:ext cx="659550" cy="1096525"/>
                </a:xfrm>
                <a:prstGeom prst="rect">
                  <a:avLst/>
                </a:prstGeom>
                <a:solidFill>
                  <a:srgbClr val="FF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1" name="正方形/長方形 420"/>
                <p:cNvSpPr/>
                <p:nvPr/>
              </p:nvSpPr>
              <p:spPr bwMode="auto">
                <a:xfrm>
                  <a:off x="2598000" y="5257799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2" name="正方形/長方形 421"/>
                <p:cNvSpPr/>
                <p:nvPr/>
              </p:nvSpPr>
              <p:spPr bwMode="auto">
                <a:xfrm>
                  <a:off x="2598000" y="5460222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3" name="正方形/長方形 422"/>
                <p:cNvSpPr/>
                <p:nvPr/>
              </p:nvSpPr>
              <p:spPr bwMode="auto">
                <a:xfrm>
                  <a:off x="2598000" y="5662645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4" name="正方形/長方形 423"/>
                <p:cNvSpPr/>
                <p:nvPr/>
              </p:nvSpPr>
              <p:spPr bwMode="auto">
                <a:xfrm>
                  <a:off x="2598000" y="5865068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5" name="正方形/長方形 424"/>
                <p:cNvSpPr/>
                <p:nvPr/>
              </p:nvSpPr>
              <p:spPr bwMode="auto">
                <a:xfrm>
                  <a:off x="2598000" y="6067491"/>
                  <a:ext cx="659550" cy="202423"/>
                </a:xfrm>
                <a:prstGeom prst="rect">
                  <a:avLst/>
                </a:prstGeom>
                <a:gradFill flip="none" rotWithShape="1">
                  <a:gsLst>
                    <a:gs pos="0">
                      <a:srgbClr val="FF6600">
                        <a:shade val="30000"/>
                        <a:satMod val="115000"/>
                      </a:srgbClr>
                    </a:gs>
                    <a:gs pos="50000">
                      <a:srgbClr val="FF6600">
                        <a:shade val="67500"/>
                        <a:satMod val="115000"/>
                      </a:srgbClr>
                    </a:gs>
                    <a:gs pos="100000">
                      <a:srgbClr val="FF6600">
                        <a:shade val="100000"/>
                        <a:satMod val="115000"/>
                      </a:srgbClr>
                    </a:gs>
                  </a:gsLst>
                  <a:lin ang="1890000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6" name="円/楕円 425"/>
                <p:cNvSpPr/>
                <p:nvPr/>
              </p:nvSpPr>
              <p:spPr bwMode="auto">
                <a:xfrm>
                  <a:off x="2899465" y="5335905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7" name="円/楕円 426"/>
                <p:cNvSpPr/>
                <p:nvPr/>
              </p:nvSpPr>
              <p:spPr bwMode="auto">
                <a:xfrm>
                  <a:off x="2899465" y="5530215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8" name="円/楕円 427"/>
                <p:cNvSpPr/>
                <p:nvPr/>
              </p:nvSpPr>
              <p:spPr bwMode="auto">
                <a:xfrm>
                  <a:off x="2899465" y="5739765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29" name="円/楕円 428"/>
                <p:cNvSpPr/>
                <p:nvPr/>
              </p:nvSpPr>
              <p:spPr bwMode="auto">
                <a:xfrm>
                  <a:off x="2899465" y="5937885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30" name="円/楕円 429"/>
                <p:cNvSpPr/>
                <p:nvPr/>
              </p:nvSpPr>
              <p:spPr bwMode="auto">
                <a:xfrm>
                  <a:off x="2899465" y="6141720"/>
                  <a:ext cx="56620" cy="56620"/>
                </a:xfrm>
                <a:prstGeom prst="ellipse">
                  <a:avLst/>
                </a:prstGeom>
                <a:solidFill>
                  <a:srgbClr val="FFC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31" name="正方形/長方形 430"/>
                <p:cNvSpPr/>
                <p:nvPr/>
              </p:nvSpPr>
              <p:spPr bwMode="auto">
                <a:xfrm>
                  <a:off x="2598000" y="6270487"/>
                  <a:ext cx="659550" cy="45719"/>
                </a:xfrm>
                <a:prstGeom prst="rect">
                  <a:avLst/>
                </a:prstGeom>
                <a:solidFill>
                  <a:srgbClr val="8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263" name="グループ化 262"/>
              <p:cNvGrpSpPr/>
              <p:nvPr/>
            </p:nvGrpSpPr>
            <p:grpSpPr>
              <a:xfrm rot="1800000">
                <a:off x="2684784" y="5589946"/>
                <a:ext cx="180020" cy="180020"/>
                <a:chOff x="3287815" y="5516912"/>
                <a:chExt cx="180020" cy="180020"/>
              </a:xfrm>
            </p:grpSpPr>
            <p:sp>
              <p:nvSpPr>
                <p:cNvPr id="417" name="正方形/長方形 416"/>
                <p:cNvSpPr/>
                <p:nvPr/>
              </p:nvSpPr>
              <p:spPr bwMode="auto">
                <a:xfrm>
                  <a:off x="3287815" y="5567044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18" name="正方形/長方形 417"/>
                <p:cNvSpPr/>
                <p:nvPr/>
              </p:nvSpPr>
              <p:spPr bwMode="auto">
                <a:xfrm rot="5400000">
                  <a:off x="3287815" y="5569017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264" name="グループ化 263"/>
              <p:cNvGrpSpPr/>
              <p:nvPr/>
            </p:nvGrpSpPr>
            <p:grpSpPr>
              <a:xfrm>
                <a:off x="3287815" y="5546169"/>
                <a:ext cx="540061" cy="780608"/>
                <a:chOff x="3287815" y="5546169"/>
                <a:chExt cx="540061" cy="780608"/>
              </a:xfrm>
            </p:grpSpPr>
            <p:sp>
              <p:nvSpPr>
                <p:cNvPr id="292" name="正方形/長方形 291"/>
                <p:cNvSpPr/>
                <p:nvPr/>
              </p:nvSpPr>
              <p:spPr bwMode="auto">
                <a:xfrm>
                  <a:off x="3300610" y="6258807"/>
                  <a:ext cx="514470" cy="67970"/>
                </a:xfrm>
                <a:prstGeom prst="rect">
                  <a:avLst/>
                </a:prstGeom>
                <a:solidFill>
                  <a:schemeClr val="bg1">
                    <a:lumMod val="6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93" name="正方形/長方形 292"/>
                <p:cNvSpPr/>
                <p:nvPr/>
              </p:nvSpPr>
              <p:spPr bwMode="auto">
                <a:xfrm>
                  <a:off x="3287815" y="5690277"/>
                  <a:ext cx="540060" cy="605096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94" name="正方形/長方形 293"/>
                <p:cNvSpPr/>
                <p:nvPr/>
              </p:nvSpPr>
              <p:spPr bwMode="auto">
                <a:xfrm>
                  <a:off x="3458090" y="5690277"/>
                  <a:ext cx="199510" cy="605096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grpSp>
              <p:nvGrpSpPr>
                <p:cNvPr id="409" name="グループ化 408"/>
                <p:cNvGrpSpPr/>
                <p:nvPr/>
              </p:nvGrpSpPr>
              <p:grpSpPr>
                <a:xfrm>
                  <a:off x="3287816" y="5546169"/>
                  <a:ext cx="540060" cy="148149"/>
                  <a:chOff x="3287816" y="5546169"/>
                  <a:chExt cx="540060" cy="107225"/>
                </a:xfrm>
              </p:grpSpPr>
              <p:sp>
                <p:nvSpPr>
                  <p:cNvPr id="415" name="台形 414"/>
                  <p:cNvSpPr/>
                  <p:nvPr/>
                </p:nvSpPr>
                <p:spPr bwMode="auto">
                  <a:xfrm>
                    <a:off x="3287816" y="5546169"/>
                    <a:ext cx="540060" cy="107225"/>
                  </a:xfrm>
                  <a:prstGeom prst="trapezoid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rgbClr val="000000"/>
                      </a:solidFill>
                    </a:endParaRPr>
                  </a:p>
                </p:txBody>
              </p:sp>
              <p:sp>
                <p:nvSpPr>
                  <p:cNvPr id="416" name="台形 415"/>
                  <p:cNvSpPr/>
                  <p:nvPr/>
                </p:nvSpPr>
                <p:spPr bwMode="auto">
                  <a:xfrm>
                    <a:off x="3311280" y="5561278"/>
                    <a:ext cx="486020" cy="92116"/>
                  </a:xfrm>
                  <a:prstGeom prst="trapezoid">
                    <a:avLst/>
                  </a:prstGeom>
                  <a:solidFill>
                    <a:schemeClr val="bg1">
                      <a:lumMod val="50000"/>
                    </a:schemeClr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rgbClr val="000000"/>
                      </a:solidFill>
                    </a:endParaRPr>
                  </a:p>
                </p:txBody>
              </p:sp>
            </p:grpSp>
            <p:sp>
              <p:nvSpPr>
                <p:cNvPr id="410" name="片側の 2 つの角を丸めた四角形 409"/>
                <p:cNvSpPr/>
                <p:nvPr/>
              </p:nvSpPr>
              <p:spPr bwMode="auto">
                <a:xfrm>
                  <a:off x="3287815" y="5648599"/>
                  <a:ext cx="540060" cy="45719"/>
                </a:xfrm>
                <a:prstGeom prst="round2SameRect">
                  <a:avLst/>
                </a:prstGeom>
                <a:solidFill>
                  <a:srgbClr val="00206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11" name="円/楕円 410"/>
                <p:cNvSpPr/>
                <p:nvPr/>
              </p:nvSpPr>
              <p:spPr bwMode="auto">
                <a:xfrm>
                  <a:off x="3353041" y="5583052"/>
                  <a:ext cx="53099" cy="53099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12" name="円/楕円 411"/>
                <p:cNvSpPr/>
                <p:nvPr/>
              </p:nvSpPr>
              <p:spPr bwMode="auto">
                <a:xfrm>
                  <a:off x="3424161" y="5583052"/>
                  <a:ext cx="53099" cy="53099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13" name="円/楕円 412"/>
                <p:cNvSpPr/>
                <p:nvPr/>
              </p:nvSpPr>
              <p:spPr bwMode="auto">
                <a:xfrm>
                  <a:off x="3629901" y="5583052"/>
                  <a:ext cx="53099" cy="53099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414" name="円/楕円 413"/>
                <p:cNvSpPr/>
                <p:nvPr/>
              </p:nvSpPr>
              <p:spPr bwMode="auto">
                <a:xfrm>
                  <a:off x="3701021" y="5583052"/>
                  <a:ext cx="53099" cy="53099"/>
                </a:xfrm>
                <a:prstGeom prst="ellipse">
                  <a:avLst/>
                </a:prstGeom>
                <a:solidFill>
                  <a:schemeClr val="bg2">
                    <a:lumMod val="40000"/>
                    <a:lumOff val="6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265" name="グループ化 264"/>
              <p:cNvGrpSpPr/>
              <p:nvPr/>
            </p:nvGrpSpPr>
            <p:grpSpPr>
              <a:xfrm>
                <a:off x="3161654" y="6012692"/>
                <a:ext cx="751134" cy="433373"/>
                <a:chOff x="2629435" y="5756079"/>
                <a:chExt cx="794726" cy="618747"/>
              </a:xfrm>
            </p:grpSpPr>
            <p:sp>
              <p:nvSpPr>
                <p:cNvPr id="287" name="正方形/長方形 286"/>
                <p:cNvSpPr/>
                <p:nvPr/>
              </p:nvSpPr>
              <p:spPr bwMode="auto">
                <a:xfrm>
                  <a:off x="2696962" y="5835577"/>
                  <a:ext cx="45719" cy="539249"/>
                </a:xfrm>
                <a:prstGeom prst="rect">
                  <a:avLst/>
                </a:prstGeom>
                <a:solidFill>
                  <a:schemeClr val="bg2">
                    <a:lumMod val="5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88" name="正方形/長方形 287"/>
                <p:cNvSpPr/>
                <p:nvPr/>
              </p:nvSpPr>
              <p:spPr bwMode="auto">
                <a:xfrm>
                  <a:off x="2696962" y="5769537"/>
                  <a:ext cx="45719" cy="539249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89" name="正方形/長方形 288"/>
                <p:cNvSpPr/>
                <p:nvPr/>
              </p:nvSpPr>
              <p:spPr bwMode="auto">
                <a:xfrm>
                  <a:off x="3314182" y="5835577"/>
                  <a:ext cx="45719" cy="539249"/>
                </a:xfrm>
                <a:prstGeom prst="rect">
                  <a:avLst/>
                </a:prstGeom>
                <a:solidFill>
                  <a:schemeClr val="bg2">
                    <a:lumMod val="5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90" name="正方形/長方形 289"/>
                <p:cNvSpPr/>
                <p:nvPr/>
              </p:nvSpPr>
              <p:spPr bwMode="auto">
                <a:xfrm>
                  <a:off x="3314182" y="5769537"/>
                  <a:ext cx="45719" cy="539249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91" name="正方形/長方形 290"/>
                <p:cNvSpPr/>
                <p:nvPr/>
              </p:nvSpPr>
              <p:spPr bwMode="auto">
                <a:xfrm>
                  <a:off x="2629435" y="5756079"/>
                  <a:ext cx="794726" cy="60091"/>
                </a:xfrm>
                <a:prstGeom prst="rect">
                  <a:avLst/>
                </a:prstGeom>
                <a:solidFill>
                  <a:srgbClr val="8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266" name="グループ化 265"/>
              <p:cNvGrpSpPr/>
              <p:nvPr/>
            </p:nvGrpSpPr>
            <p:grpSpPr>
              <a:xfrm>
                <a:off x="2938821" y="6282065"/>
                <a:ext cx="737587" cy="144861"/>
                <a:chOff x="2828692" y="6068375"/>
                <a:chExt cx="737587" cy="144861"/>
              </a:xfrm>
              <a:solidFill>
                <a:srgbClr val="FF9933"/>
              </a:solidFill>
            </p:grpSpPr>
            <p:sp>
              <p:nvSpPr>
                <p:cNvPr id="285" name="角丸四角形 284"/>
                <p:cNvSpPr/>
                <p:nvPr/>
              </p:nvSpPr>
              <p:spPr bwMode="auto">
                <a:xfrm rot="5400000">
                  <a:off x="3120838" y="5776229"/>
                  <a:ext cx="144861" cy="729154"/>
                </a:xfrm>
                <a:prstGeom prst="roundRect">
                  <a:avLst>
                    <a:gd name="adj" fmla="val 50000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86" name="角丸四角形 285"/>
                <p:cNvSpPr/>
                <p:nvPr/>
              </p:nvSpPr>
              <p:spPr bwMode="auto">
                <a:xfrm rot="5400000">
                  <a:off x="3188462" y="5794388"/>
                  <a:ext cx="62039" cy="693594"/>
                </a:xfrm>
                <a:prstGeom prst="roundRect">
                  <a:avLst>
                    <a:gd name="adj" fmla="val 50000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267" name="グループ化 266"/>
              <p:cNvGrpSpPr/>
              <p:nvPr/>
            </p:nvGrpSpPr>
            <p:grpSpPr>
              <a:xfrm rot="10800000">
                <a:off x="2894451" y="6139489"/>
                <a:ext cx="737587" cy="144861"/>
                <a:chOff x="2828692" y="6068375"/>
                <a:chExt cx="737587" cy="144861"/>
              </a:xfrm>
              <a:solidFill>
                <a:srgbClr val="FF99CC"/>
              </a:solidFill>
            </p:grpSpPr>
            <p:sp>
              <p:nvSpPr>
                <p:cNvPr id="283" name="角丸四角形 282"/>
                <p:cNvSpPr/>
                <p:nvPr/>
              </p:nvSpPr>
              <p:spPr bwMode="auto">
                <a:xfrm rot="5400000">
                  <a:off x="3120838" y="5776229"/>
                  <a:ext cx="144861" cy="729154"/>
                </a:xfrm>
                <a:prstGeom prst="roundRect">
                  <a:avLst>
                    <a:gd name="adj" fmla="val 50000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84" name="角丸四角形 283"/>
                <p:cNvSpPr/>
                <p:nvPr/>
              </p:nvSpPr>
              <p:spPr bwMode="auto">
                <a:xfrm rot="5400000">
                  <a:off x="3188462" y="5794388"/>
                  <a:ext cx="62039" cy="693594"/>
                </a:xfrm>
                <a:prstGeom prst="roundRect">
                  <a:avLst>
                    <a:gd name="adj" fmla="val 50000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268" name="グループ化 267"/>
              <p:cNvGrpSpPr/>
              <p:nvPr/>
            </p:nvGrpSpPr>
            <p:grpSpPr>
              <a:xfrm>
                <a:off x="2529707" y="5892905"/>
                <a:ext cx="631947" cy="575511"/>
                <a:chOff x="2882770" y="5545414"/>
                <a:chExt cx="810090" cy="737745"/>
              </a:xfrm>
            </p:grpSpPr>
            <p:sp>
              <p:nvSpPr>
                <p:cNvPr id="278" name="正方形/長方形 277"/>
                <p:cNvSpPr/>
                <p:nvPr/>
              </p:nvSpPr>
              <p:spPr bwMode="auto">
                <a:xfrm>
                  <a:off x="3224735" y="6114265"/>
                  <a:ext cx="126160" cy="135858"/>
                </a:xfrm>
                <a:prstGeom prst="rect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79" name="正方形/長方形 278"/>
                <p:cNvSpPr/>
                <p:nvPr/>
              </p:nvSpPr>
              <p:spPr bwMode="auto">
                <a:xfrm>
                  <a:off x="2882770" y="5545414"/>
                  <a:ext cx="810090" cy="583278"/>
                </a:xfrm>
                <a:prstGeom prst="rect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80" name="正方形/長方形 279"/>
                <p:cNvSpPr/>
                <p:nvPr/>
              </p:nvSpPr>
              <p:spPr bwMode="auto">
                <a:xfrm>
                  <a:off x="2921102" y="5577394"/>
                  <a:ext cx="740308" cy="519318"/>
                </a:xfrm>
                <a:prstGeom prst="rect">
                  <a:avLst/>
                </a:prstGeom>
                <a:solidFill>
                  <a:srgbClr val="00B0F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81" name="フリーフォーム 280"/>
                <p:cNvSpPr/>
                <p:nvPr/>
              </p:nvSpPr>
              <p:spPr bwMode="auto">
                <a:xfrm>
                  <a:off x="3371850" y="5585460"/>
                  <a:ext cx="287655" cy="281940"/>
                </a:xfrm>
                <a:custGeom>
                  <a:avLst/>
                  <a:gdLst>
                    <a:gd name="connsiteX0" fmla="*/ 53340 w 287655"/>
                    <a:gd name="connsiteY0" fmla="*/ 0 h 281940"/>
                    <a:gd name="connsiteX1" fmla="*/ 287655 w 287655"/>
                    <a:gd name="connsiteY1" fmla="*/ 0 h 281940"/>
                    <a:gd name="connsiteX2" fmla="*/ 287655 w 287655"/>
                    <a:gd name="connsiteY2" fmla="*/ 281940 h 281940"/>
                    <a:gd name="connsiteX3" fmla="*/ 243840 w 287655"/>
                    <a:gd name="connsiteY3" fmla="*/ 207645 h 281940"/>
                    <a:gd name="connsiteX4" fmla="*/ 135255 w 287655"/>
                    <a:gd name="connsiteY4" fmla="*/ 251460 h 281940"/>
                    <a:gd name="connsiteX5" fmla="*/ 167640 w 287655"/>
                    <a:gd name="connsiteY5" fmla="*/ 184785 h 281940"/>
                    <a:gd name="connsiteX6" fmla="*/ 0 w 287655"/>
                    <a:gd name="connsiteY6" fmla="*/ 160020 h 281940"/>
                    <a:gd name="connsiteX7" fmla="*/ 106680 w 287655"/>
                    <a:gd name="connsiteY7" fmla="*/ 121920 h 281940"/>
                    <a:gd name="connsiteX8" fmla="*/ 24765 w 287655"/>
                    <a:gd name="connsiteY8" fmla="*/ 64770 h 281940"/>
                    <a:gd name="connsiteX9" fmla="*/ 91440 w 287655"/>
                    <a:gd name="connsiteY9" fmla="*/ 32385 h 281940"/>
                    <a:gd name="connsiteX10" fmla="*/ 53340 w 287655"/>
                    <a:gd name="connsiteY10" fmla="*/ 0 h 2819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87655" h="281940">
                      <a:moveTo>
                        <a:pt x="53340" y="0"/>
                      </a:moveTo>
                      <a:lnTo>
                        <a:pt x="287655" y="0"/>
                      </a:lnTo>
                      <a:lnTo>
                        <a:pt x="287655" y="281940"/>
                      </a:lnTo>
                      <a:lnTo>
                        <a:pt x="243840" y="207645"/>
                      </a:lnTo>
                      <a:lnTo>
                        <a:pt x="135255" y="251460"/>
                      </a:lnTo>
                      <a:lnTo>
                        <a:pt x="167640" y="184785"/>
                      </a:lnTo>
                      <a:lnTo>
                        <a:pt x="0" y="160020"/>
                      </a:lnTo>
                      <a:lnTo>
                        <a:pt x="106680" y="121920"/>
                      </a:lnTo>
                      <a:lnTo>
                        <a:pt x="24765" y="64770"/>
                      </a:lnTo>
                      <a:lnTo>
                        <a:pt x="91440" y="32385"/>
                      </a:lnTo>
                      <a:lnTo>
                        <a:pt x="53340" y="0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82" name="正方形/長方形 281"/>
                <p:cNvSpPr/>
                <p:nvPr/>
              </p:nvSpPr>
              <p:spPr bwMode="auto">
                <a:xfrm flipV="1">
                  <a:off x="3051380" y="6237439"/>
                  <a:ext cx="472870" cy="45720"/>
                </a:xfrm>
                <a:prstGeom prst="rect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269" name="グループ化 268"/>
              <p:cNvGrpSpPr/>
              <p:nvPr/>
            </p:nvGrpSpPr>
            <p:grpSpPr>
              <a:xfrm rot="1800000">
                <a:off x="3592990" y="5769396"/>
                <a:ext cx="180020" cy="180020"/>
                <a:chOff x="3287815" y="5516912"/>
                <a:chExt cx="180020" cy="180020"/>
              </a:xfrm>
            </p:grpSpPr>
            <p:sp>
              <p:nvSpPr>
                <p:cNvPr id="276" name="正方形/長方形 275"/>
                <p:cNvSpPr/>
                <p:nvPr/>
              </p:nvSpPr>
              <p:spPr bwMode="auto">
                <a:xfrm>
                  <a:off x="3287815" y="5567044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77" name="正方形/長方形 276"/>
                <p:cNvSpPr/>
                <p:nvPr/>
              </p:nvSpPr>
              <p:spPr bwMode="auto">
                <a:xfrm rot="5400000">
                  <a:off x="3287815" y="5569017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270" name="グループ化 269"/>
              <p:cNvGrpSpPr/>
              <p:nvPr/>
            </p:nvGrpSpPr>
            <p:grpSpPr>
              <a:xfrm rot="18900000">
                <a:off x="2687681" y="6090263"/>
                <a:ext cx="180020" cy="180020"/>
                <a:chOff x="3287815" y="5516912"/>
                <a:chExt cx="180020" cy="180020"/>
              </a:xfrm>
            </p:grpSpPr>
            <p:sp>
              <p:nvSpPr>
                <p:cNvPr id="274" name="正方形/長方形 273"/>
                <p:cNvSpPr/>
                <p:nvPr/>
              </p:nvSpPr>
              <p:spPr bwMode="auto">
                <a:xfrm>
                  <a:off x="3287815" y="5567044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75" name="正方形/長方形 274"/>
                <p:cNvSpPr/>
                <p:nvPr/>
              </p:nvSpPr>
              <p:spPr bwMode="auto">
                <a:xfrm rot="5400000">
                  <a:off x="3287815" y="5569017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271" name="グループ化 270"/>
              <p:cNvGrpSpPr/>
              <p:nvPr/>
            </p:nvGrpSpPr>
            <p:grpSpPr>
              <a:xfrm rot="1387855">
                <a:off x="3186927" y="5328412"/>
                <a:ext cx="180020" cy="180020"/>
                <a:chOff x="3287815" y="5516912"/>
                <a:chExt cx="180020" cy="180020"/>
              </a:xfrm>
            </p:grpSpPr>
            <p:sp>
              <p:nvSpPr>
                <p:cNvPr id="272" name="正方形/長方形 271"/>
                <p:cNvSpPr/>
                <p:nvPr/>
              </p:nvSpPr>
              <p:spPr bwMode="auto">
                <a:xfrm>
                  <a:off x="3287815" y="5567044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73" name="正方形/長方形 272"/>
                <p:cNvSpPr/>
                <p:nvPr/>
              </p:nvSpPr>
              <p:spPr bwMode="auto">
                <a:xfrm rot="5400000">
                  <a:off x="3287815" y="5569017"/>
                  <a:ext cx="180020" cy="75810"/>
                </a:xfrm>
                <a:prstGeom prst="rect">
                  <a:avLst/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rgbClr val="000000"/>
                    </a:solidFill>
                  </a:endParaRPr>
                </a:p>
              </p:txBody>
            </p:sp>
          </p:grpSp>
        </p:grpSp>
        <p:sp>
          <p:nvSpPr>
            <p:cNvPr id="581" name="正方形/長方形 4"/>
            <p:cNvSpPr/>
            <p:nvPr/>
          </p:nvSpPr>
          <p:spPr bwMode="auto">
            <a:xfrm>
              <a:off x="4471909" y="4969807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6138827" y="4657649"/>
            <a:ext cx="1326871" cy="1553371"/>
            <a:chOff x="6138827" y="4657649"/>
            <a:chExt cx="1326871" cy="1553371"/>
          </a:xfrm>
        </p:grpSpPr>
        <p:grpSp>
          <p:nvGrpSpPr>
            <p:cNvPr id="787" name="グループ化 786"/>
            <p:cNvGrpSpPr/>
            <p:nvPr/>
          </p:nvGrpSpPr>
          <p:grpSpPr>
            <a:xfrm>
              <a:off x="6138827" y="4657649"/>
              <a:ext cx="1326871" cy="1553371"/>
              <a:chOff x="4941094" y="4299287"/>
              <a:chExt cx="900112" cy="1053763"/>
            </a:xfrm>
          </p:grpSpPr>
          <p:grpSp>
            <p:nvGrpSpPr>
              <p:cNvPr id="788" name="グループ化 787"/>
              <p:cNvGrpSpPr/>
              <p:nvPr/>
            </p:nvGrpSpPr>
            <p:grpSpPr>
              <a:xfrm>
                <a:off x="4941094" y="4576763"/>
                <a:ext cx="900112" cy="776287"/>
                <a:chOff x="6098922" y="4576763"/>
                <a:chExt cx="900112" cy="776287"/>
              </a:xfrm>
            </p:grpSpPr>
            <p:sp>
              <p:nvSpPr>
                <p:cNvPr id="820" name="直方体 819"/>
                <p:cNvSpPr/>
                <p:nvPr/>
              </p:nvSpPr>
              <p:spPr>
                <a:xfrm>
                  <a:off x="6098922" y="4976813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ED7D31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1" name="直方体 820"/>
                <p:cNvSpPr/>
                <p:nvPr/>
              </p:nvSpPr>
              <p:spPr>
                <a:xfrm>
                  <a:off x="6098922" y="4876800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70AD47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2" name="直方体 821"/>
                <p:cNvSpPr/>
                <p:nvPr/>
              </p:nvSpPr>
              <p:spPr>
                <a:xfrm>
                  <a:off x="6098922" y="4776788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FFC000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3" name="直方体 822"/>
                <p:cNvSpPr/>
                <p:nvPr/>
              </p:nvSpPr>
              <p:spPr>
                <a:xfrm>
                  <a:off x="6098922" y="4676776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4" name="直方体 823"/>
                <p:cNvSpPr/>
                <p:nvPr/>
              </p:nvSpPr>
              <p:spPr>
                <a:xfrm>
                  <a:off x="6098922" y="4576763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89" name="グループ化 788"/>
              <p:cNvGrpSpPr/>
              <p:nvPr/>
            </p:nvGrpSpPr>
            <p:grpSpPr>
              <a:xfrm>
                <a:off x="4941094" y="4473614"/>
                <a:ext cx="900112" cy="376237"/>
                <a:chOff x="5229225" y="5398294"/>
                <a:chExt cx="900112" cy="376237"/>
              </a:xfrm>
            </p:grpSpPr>
            <p:sp>
              <p:nvSpPr>
                <p:cNvPr id="805" name="直方体 804"/>
                <p:cNvSpPr/>
                <p:nvPr/>
              </p:nvSpPr>
              <p:spPr>
                <a:xfrm>
                  <a:off x="5229225" y="5398294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5B9BD5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06" name="グループ化 805"/>
                <p:cNvGrpSpPr/>
                <p:nvPr/>
              </p:nvGrpSpPr>
              <p:grpSpPr>
                <a:xfrm>
                  <a:off x="5334304" y="5424488"/>
                  <a:ext cx="692640" cy="245515"/>
                  <a:chOff x="5402866" y="5429250"/>
                  <a:chExt cx="675670" cy="240753"/>
                </a:xfrm>
                <a:solidFill>
                  <a:srgbClr val="5B9BD5">
                    <a:lumMod val="75000"/>
                  </a:srgbClr>
                </a:solidFill>
              </p:grpSpPr>
              <p:sp>
                <p:nvSpPr>
                  <p:cNvPr id="814" name="平行四辺形 813"/>
                  <p:cNvSpPr/>
                  <p:nvPr/>
                </p:nvSpPr>
                <p:spPr>
                  <a:xfrm>
                    <a:off x="540286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5" name="平行四辺形 814"/>
                  <p:cNvSpPr/>
                  <p:nvPr/>
                </p:nvSpPr>
                <p:spPr>
                  <a:xfrm>
                    <a:off x="5483391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6" name="平行四辺形 815"/>
                  <p:cNvSpPr/>
                  <p:nvPr/>
                </p:nvSpPr>
                <p:spPr>
                  <a:xfrm>
                    <a:off x="556391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7" name="平行四辺形 816"/>
                  <p:cNvSpPr/>
                  <p:nvPr/>
                </p:nvSpPr>
                <p:spPr>
                  <a:xfrm>
                    <a:off x="5644441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8" name="平行四辺形 817"/>
                  <p:cNvSpPr/>
                  <p:nvPr/>
                </p:nvSpPr>
                <p:spPr>
                  <a:xfrm>
                    <a:off x="5724966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9" name="平行四辺形 818"/>
                  <p:cNvSpPr/>
                  <p:nvPr/>
                </p:nvSpPr>
                <p:spPr>
                  <a:xfrm>
                    <a:off x="5805489" y="5429250"/>
                    <a:ext cx="273047" cy="240753"/>
                  </a:xfrm>
                  <a:prstGeom prst="parallelogram">
                    <a:avLst>
                      <a:gd name="adj" fmla="val 93499"/>
                    </a:avLst>
                  </a:prstGeom>
                  <a:grp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07" name="テキスト ボックス 806"/>
                <p:cNvSpPr txBox="1"/>
                <p:nvPr/>
              </p:nvSpPr>
              <p:spPr>
                <a:xfrm>
                  <a:off x="5514975" y="5424488"/>
                  <a:ext cx="524432" cy="49515"/>
                </a:xfrm>
                <a:prstGeom prst="rect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txBody>
                <a:bodyPr wrap="none" rtlCol="0">
                  <a:prstTxWarp prst="textPlain">
                    <a:avLst>
                      <a:gd name="adj" fmla="val 40428"/>
                    </a:avLst>
                  </a:prstTxWarp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kumimoji="0" lang="en-US" altLang="ja-JP" kern="0" dirty="0" smtClean="0">
                      <a:solidFill>
                        <a:srgbClr val="4472C4">
                          <a:lumMod val="50000"/>
                        </a:srgbClr>
                      </a:solidFill>
                      <a:latin typeface="Calibri" panose="020F0502020204030204"/>
                      <a:ea typeface="ＭＳ Ｐゴシック"/>
                    </a:rPr>
                    <a:t>Fashion</a:t>
                  </a:r>
                  <a:endParaRPr kumimoji="0" lang="ja-JP" altLang="en-US" kern="0" dirty="0" smtClean="0">
                    <a:solidFill>
                      <a:srgbClr val="4472C4">
                        <a:lumMod val="50000"/>
                      </a:srgbClr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8" name="円/楕円 152"/>
                <p:cNvSpPr/>
                <p:nvPr/>
              </p:nvSpPr>
              <p:spPr>
                <a:xfrm>
                  <a:off x="5481465" y="5503558"/>
                  <a:ext cx="194304" cy="139932"/>
                </a:xfrm>
                <a:custGeom>
                  <a:avLst/>
                  <a:gdLst>
                    <a:gd name="connsiteX0" fmla="*/ 0 w 178147"/>
                    <a:gd name="connsiteY0" fmla="*/ 60949 h 121898"/>
                    <a:gd name="connsiteX1" fmla="*/ 89074 w 178147"/>
                    <a:gd name="connsiteY1" fmla="*/ 0 h 121898"/>
                    <a:gd name="connsiteX2" fmla="*/ 178148 w 178147"/>
                    <a:gd name="connsiteY2" fmla="*/ 60949 h 121898"/>
                    <a:gd name="connsiteX3" fmla="*/ 89074 w 178147"/>
                    <a:gd name="connsiteY3" fmla="*/ 121898 h 121898"/>
                    <a:gd name="connsiteX4" fmla="*/ 0 w 178147"/>
                    <a:gd name="connsiteY4" fmla="*/ 60949 h 121898"/>
                    <a:gd name="connsiteX0" fmla="*/ 28297 w 206445"/>
                    <a:gd name="connsiteY0" fmla="*/ 60949 h 162379"/>
                    <a:gd name="connsiteX1" fmla="*/ 117371 w 206445"/>
                    <a:gd name="connsiteY1" fmla="*/ 0 h 162379"/>
                    <a:gd name="connsiteX2" fmla="*/ 206445 w 206445"/>
                    <a:gd name="connsiteY2" fmla="*/ 60949 h 162379"/>
                    <a:gd name="connsiteX3" fmla="*/ 24503 w 206445"/>
                    <a:gd name="connsiteY3" fmla="*/ 162379 h 162379"/>
                    <a:gd name="connsiteX4" fmla="*/ 28297 w 206445"/>
                    <a:gd name="connsiteY4" fmla="*/ 60949 h 162379"/>
                    <a:gd name="connsiteX0" fmla="*/ 30005 w 208153"/>
                    <a:gd name="connsiteY0" fmla="*/ 63330 h 164760"/>
                    <a:gd name="connsiteX1" fmla="*/ 157179 w 208153"/>
                    <a:gd name="connsiteY1" fmla="*/ 0 h 164760"/>
                    <a:gd name="connsiteX2" fmla="*/ 208153 w 208153"/>
                    <a:gd name="connsiteY2" fmla="*/ 63330 h 164760"/>
                    <a:gd name="connsiteX3" fmla="*/ 26211 w 208153"/>
                    <a:gd name="connsiteY3" fmla="*/ 164760 h 164760"/>
                    <a:gd name="connsiteX4" fmla="*/ 30005 w 208153"/>
                    <a:gd name="connsiteY4" fmla="*/ 63330 h 164760"/>
                    <a:gd name="connsiteX0" fmla="*/ 30005 w 213331"/>
                    <a:gd name="connsiteY0" fmla="*/ 63330 h 164760"/>
                    <a:gd name="connsiteX1" fmla="*/ 157179 w 213331"/>
                    <a:gd name="connsiteY1" fmla="*/ 0 h 164760"/>
                    <a:gd name="connsiteX2" fmla="*/ 208153 w 213331"/>
                    <a:gd name="connsiteY2" fmla="*/ 63330 h 164760"/>
                    <a:gd name="connsiteX3" fmla="*/ 26211 w 213331"/>
                    <a:gd name="connsiteY3" fmla="*/ 164760 h 164760"/>
                    <a:gd name="connsiteX4" fmla="*/ 30005 w 213331"/>
                    <a:gd name="connsiteY4" fmla="*/ 63330 h 164760"/>
                    <a:gd name="connsiteX0" fmla="*/ 30005 w 210103"/>
                    <a:gd name="connsiteY0" fmla="*/ 64621 h 166051"/>
                    <a:gd name="connsiteX1" fmla="*/ 157179 w 210103"/>
                    <a:gd name="connsiteY1" fmla="*/ 1291 h 166051"/>
                    <a:gd name="connsiteX2" fmla="*/ 208153 w 210103"/>
                    <a:gd name="connsiteY2" fmla="*/ 64621 h 166051"/>
                    <a:gd name="connsiteX3" fmla="*/ 26211 w 210103"/>
                    <a:gd name="connsiteY3" fmla="*/ 166051 h 166051"/>
                    <a:gd name="connsiteX4" fmla="*/ 30005 w 210103"/>
                    <a:gd name="connsiteY4" fmla="*/ 64621 h 166051"/>
                    <a:gd name="connsiteX0" fmla="*/ 16502 w 196600"/>
                    <a:gd name="connsiteY0" fmla="*/ 64552 h 146932"/>
                    <a:gd name="connsiteX1" fmla="*/ 143676 w 196600"/>
                    <a:gd name="connsiteY1" fmla="*/ 1222 h 146932"/>
                    <a:gd name="connsiteX2" fmla="*/ 194650 w 196600"/>
                    <a:gd name="connsiteY2" fmla="*/ 64552 h 146932"/>
                    <a:gd name="connsiteX3" fmla="*/ 34140 w 196600"/>
                    <a:gd name="connsiteY3" fmla="*/ 146932 h 146932"/>
                    <a:gd name="connsiteX4" fmla="*/ 16502 w 196600"/>
                    <a:gd name="connsiteY4" fmla="*/ 64552 h 146932"/>
                    <a:gd name="connsiteX0" fmla="*/ 15891 w 194304"/>
                    <a:gd name="connsiteY0" fmla="*/ 57552 h 139932"/>
                    <a:gd name="connsiteX1" fmla="*/ 133540 w 194304"/>
                    <a:gd name="connsiteY1" fmla="*/ 1366 h 139932"/>
                    <a:gd name="connsiteX2" fmla="*/ 194039 w 194304"/>
                    <a:gd name="connsiteY2" fmla="*/ 57552 h 139932"/>
                    <a:gd name="connsiteX3" fmla="*/ 33529 w 194304"/>
                    <a:gd name="connsiteY3" fmla="*/ 139932 h 139932"/>
                    <a:gd name="connsiteX4" fmla="*/ 15891 w 194304"/>
                    <a:gd name="connsiteY4" fmla="*/ 57552 h 1399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4304" h="139932">
                      <a:moveTo>
                        <a:pt x="15891" y="57552"/>
                      </a:moveTo>
                      <a:cubicBezTo>
                        <a:pt x="32560" y="34458"/>
                        <a:pt x="65296" y="-8159"/>
                        <a:pt x="133540" y="1366"/>
                      </a:cubicBezTo>
                      <a:cubicBezTo>
                        <a:pt x="201784" y="10891"/>
                        <a:pt x="194039" y="23891"/>
                        <a:pt x="194039" y="57552"/>
                      </a:cubicBezTo>
                      <a:cubicBezTo>
                        <a:pt x="194039" y="91213"/>
                        <a:pt x="82723" y="139932"/>
                        <a:pt x="33529" y="139932"/>
                      </a:cubicBezTo>
                      <a:cubicBezTo>
                        <a:pt x="-15665" y="139932"/>
                        <a:pt x="-778" y="80646"/>
                        <a:pt x="15891" y="57552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9" name="二等辺三角形 808"/>
                <p:cNvSpPr/>
                <p:nvPr/>
              </p:nvSpPr>
              <p:spPr>
                <a:xfrm>
                  <a:off x="5357813" y="5540066"/>
                  <a:ext cx="256396" cy="129938"/>
                </a:xfrm>
                <a:prstGeom prst="triangle">
                  <a:avLst>
                    <a:gd name="adj" fmla="val 95473"/>
                  </a:avLst>
                </a:prstGeom>
                <a:solidFill>
                  <a:srgbClr val="ED7D31">
                    <a:lumMod val="75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0" name="円/楕円 809"/>
                <p:cNvSpPr/>
                <p:nvPr/>
              </p:nvSpPr>
              <p:spPr>
                <a:xfrm>
                  <a:off x="5515037" y="5516289"/>
                  <a:ext cx="147934" cy="6191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1" name="円/楕円 152"/>
                <p:cNvSpPr/>
                <p:nvPr/>
              </p:nvSpPr>
              <p:spPr>
                <a:xfrm>
                  <a:off x="5692106" y="5504385"/>
                  <a:ext cx="173683" cy="110807"/>
                </a:xfrm>
                <a:custGeom>
                  <a:avLst/>
                  <a:gdLst>
                    <a:gd name="connsiteX0" fmla="*/ 0 w 178147"/>
                    <a:gd name="connsiteY0" fmla="*/ 60949 h 121898"/>
                    <a:gd name="connsiteX1" fmla="*/ 89074 w 178147"/>
                    <a:gd name="connsiteY1" fmla="*/ 0 h 121898"/>
                    <a:gd name="connsiteX2" fmla="*/ 178148 w 178147"/>
                    <a:gd name="connsiteY2" fmla="*/ 60949 h 121898"/>
                    <a:gd name="connsiteX3" fmla="*/ 89074 w 178147"/>
                    <a:gd name="connsiteY3" fmla="*/ 121898 h 121898"/>
                    <a:gd name="connsiteX4" fmla="*/ 0 w 178147"/>
                    <a:gd name="connsiteY4" fmla="*/ 60949 h 121898"/>
                    <a:gd name="connsiteX0" fmla="*/ 28297 w 206445"/>
                    <a:gd name="connsiteY0" fmla="*/ 60949 h 162379"/>
                    <a:gd name="connsiteX1" fmla="*/ 117371 w 206445"/>
                    <a:gd name="connsiteY1" fmla="*/ 0 h 162379"/>
                    <a:gd name="connsiteX2" fmla="*/ 206445 w 206445"/>
                    <a:gd name="connsiteY2" fmla="*/ 60949 h 162379"/>
                    <a:gd name="connsiteX3" fmla="*/ 24503 w 206445"/>
                    <a:gd name="connsiteY3" fmla="*/ 162379 h 162379"/>
                    <a:gd name="connsiteX4" fmla="*/ 28297 w 206445"/>
                    <a:gd name="connsiteY4" fmla="*/ 60949 h 162379"/>
                    <a:gd name="connsiteX0" fmla="*/ 30005 w 208153"/>
                    <a:gd name="connsiteY0" fmla="*/ 63330 h 164760"/>
                    <a:gd name="connsiteX1" fmla="*/ 157179 w 208153"/>
                    <a:gd name="connsiteY1" fmla="*/ 0 h 164760"/>
                    <a:gd name="connsiteX2" fmla="*/ 208153 w 208153"/>
                    <a:gd name="connsiteY2" fmla="*/ 63330 h 164760"/>
                    <a:gd name="connsiteX3" fmla="*/ 26211 w 208153"/>
                    <a:gd name="connsiteY3" fmla="*/ 164760 h 164760"/>
                    <a:gd name="connsiteX4" fmla="*/ 30005 w 208153"/>
                    <a:gd name="connsiteY4" fmla="*/ 63330 h 164760"/>
                    <a:gd name="connsiteX0" fmla="*/ 30005 w 213331"/>
                    <a:gd name="connsiteY0" fmla="*/ 63330 h 164760"/>
                    <a:gd name="connsiteX1" fmla="*/ 157179 w 213331"/>
                    <a:gd name="connsiteY1" fmla="*/ 0 h 164760"/>
                    <a:gd name="connsiteX2" fmla="*/ 208153 w 213331"/>
                    <a:gd name="connsiteY2" fmla="*/ 63330 h 164760"/>
                    <a:gd name="connsiteX3" fmla="*/ 26211 w 213331"/>
                    <a:gd name="connsiteY3" fmla="*/ 164760 h 164760"/>
                    <a:gd name="connsiteX4" fmla="*/ 30005 w 213331"/>
                    <a:gd name="connsiteY4" fmla="*/ 63330 h 164760"/>
                    <a:gd name="connsiteX0" fmla="*/ 30005 w 210103"/>
                    <a:gd name="connsiteY0" fmla="*/ 64621 h 166051"/>
                    <a:gd name="connsiteX1" fmla="*/ 157179 w 210103"/>
                    <a:gd name="connsiteY1" fmla="*/ 1291 h 166051"/>
                    <a:gd name="connsiteX2" fmla="*/ 208153 w 210103"/>
                    <a:gd name="connsiteY2" fmla="*/ 64621 h 166051"/>
                    <a:gd name="connsiteX3" fmla="*/ 26211 w 210103"/>
                    <a:gd name="connsiteY3" fmla="*/ 166051 h 166051"/>
                    <a:gd name="connsiteX4" fmla="*/ 30005 w 210103"/>
                    <a:gd name="connsiteY4" fmla="*/ 64621 h 166051"/>
                    <a:gd name="connsiteX0" fmla="*/ 16502 w 196600"/>
                    <a:gd name="connsiteY0" fmla="*/ 64552 h 146932"/>
                    <a:gd name="connsiteX1" fmla="*/ 143676 w 196600"/>
                    <a:gd name="connsiteY1" fmla="*/ 1222 h 146932"/>
                    <a:gd name="connsiteX2" fmla="*/ 194650 w 196600"/>
                    <a:gd name="connsiteY2" fmla="*/ 64552 h 146932"/>
                    <a:gd name="connsiteX3" fmla="*/ 34140 w 196600"/>
                    <a:gd name="connsiteY3" fmla="*/ 146932 h 146932"/>
                    <a:gd name="connsiteX4" fmla="*/ 16502 w 196600"/>
                    <a:gd name="connsiteY4" fmla="*/ 64552 h 146932"/>
                    <a:gd name="connsiteX0" fmla="*/ 15891 w 194304"/>
                    <a:gd name="connsiteY0" fmla="*/ 57552 h 139932"/>
                    <a:gd name="connsiteX1" fmla="*/ 133540 w 194304"/>
                    <a:gd name="connsiteY1" fmla="*/ 1366 h 139932"/>
                    <a:gd name="connsiteX2" fmla="*/ 194039 w 194304"/>
                    <a:gd name="connsiteY2" fmla="*/ 57552 h 139932"/>
                    <a:gd name="connsiteX3" fmla="*/ 33529 w 194304"/>
                    <a:gd name="connsiteY3" fmla="*/ 139932 h 139932"/>
                    <a:gd name="connsiteX4" fmla="*/ 15891 w 194304"/>
                    <a:gd name="connsiteY4" fmla="*/ 57552 h 139932"/>
                    <a:gd name="connsiteX0" fmla="*/ 1309 w 179722"/>
                    <a:gd name="connsiteY0" fmla="*/ 57552 h 139932"/>
                    <a:gd name="connsiteX1" fmla="*/ 118958 w 179722"/>
                    <a:gd name="connsiteY1" fmla="*/ 1366 h 139932"/>
                    <a:gd name="connsiteX2" fmla="*/ 179457 w 179722"/>
                    <a:gd name="connsiteY2" fmla="*/ 57552 h 139932"/>
                    <a:gd name="connsiteX3" fmla="*/ 71335 w 179722"/>
                    <a:gd name="connsiteY3" fmla="*/ 139932 h 139932"/>
                    <a:gd name="connsiteX4" fmla="*/ 1309 w 179722"/>
                    <a:gd name="connsiteY4" fmla="*/ 57552 h 139932"/>
                    <a:gd name="connsiteX0" fmla="*/ 863 w 176629"/>
                    <a:gd name="connsiteY0" fmla="*/ 56346 h 138892"/>
                    <a:gd name="connsiteX1" fmla="*/ 118512 w 176629"/>
                    <a:gd name="connsiteY1" fmla="*/ 160 h 138892"/>
                    <a:gd name="connsiteX2" fmla="*/ 176629 w 176629"/>
                    <a:gd name="connsiteY2" fmla="*/ 73498 h 138892"/>
                    <a:gd name="connsiteX3" fmla="*/ 70889 w 176629"/>
                    <a:gd name="connsiteY3" fmla="*/ 138726 h 138892"/>
                    <a:gd name="connsiteX4" fmla="*/ 863 w 176629"/>
                    <a:gd name="connsiteY4" fmla="*/ 56346 h 138892"/>
                    <a:gd name="connsiteX0" fmla="*/ 863 w 182641"/>
                    <a:gd name="connsiteY0" fmla="*/ 56346 h 138892"/>
                    <a:gd name="connsiteX1" fmla="*/ 118512 w 182641"/>
                    <a:gd name="connsiteY1" fmla="*/ 160 h 138892"/>
                    <a:gd name="connsiteX2" fmla="*/ 176629 w 182641"/>
                    <a:gd name="connsiteY2" fmla="*/ 73498 h 138892"/>
                    <a:gd name="connsiteX3" fmla="*/ 70889 w 182641"/>
                    <a:gd name="connsiteY3" fmla="*/ 138726 h 138892"/>
                    <a:gd name="connsiteX4" fmla="*/ 863 w 182641"/>
                    <a:gd name="connsiteY4" fmla="*/ 56346 h 138892"/>
                    <a:gd name="connsiteX0" fmla="*/ 863 w 182641"/>
                    <a:gd name="connsiteY0" fmla="*/ 56346 h 139895"/>
                    <a:gd name="connsiteX1" fmla="*/ 118512 w 182641"/>
                    <a:gd name="connsiteY1" fmla="*/ 160 h 139895"/>
                    <a:gd name="connsiteX2" fmla="*/ 176629 w 182641"/>
                    <a:gd name="connsiteY2" fmla="*/ 73498 h 139895"/>
                    <a:gd name="connsiteX3" fmla="*/ 70889 w 182641"/>
                    <a:gd name="connsiteY3" fmla="*/ 138726 h 139895"/>
                    <a:gd name="connsiteX4" fmla="*/ 863 w 182641"/>
                    <a:gd name="connsiteY4" fmla="*/ 56346 h 139895"/>
                    <a:gd name="connsiteX0" fmla="*/ 2471 w 184249"/>
                    <a:gd name="connsiteY0" fmla="*/ 56362 h 159615"/>
                    <a:gd name="connsiteX1" fmla="*/ 120120 w 184249"/>
                    <a:gd name="connsiteY1" fmla="*/ 176 h 159615"/>
                    <a:gd name="connsiteX2" fmla="*/ 178237 w 184249"/>
                    <a:gd name="connsiteY2" fmla="*/ 73514 h 159615"/>
                    <a:gd name="connsiteX3" fmla="*/ 51066 w 184249"/>
                    <a:gd name="connsiteY3" fmla="*/ 159323 h 159615"/>
                    <a:gd name="connsiteX4" fmla="*/ 2471 w 184249"/>
                    <a:gd name="connsiteY4" fmla="*/ 56362 h 159615"/>
                    <a:gd name="connsiteX0" fmla="*/ 3437 w 170751"/>
                    <a:gd name="connsiteY0" fmla="*/ 56362 h 159616"/>
                    <a:gd name="connsiteX1" fmla="*/ 106799 w 170751"/>
                    <a:gd name="connsiteY1" fmla="*/ 176 h 159616"/>
                    <a:gd name="connsiteX2" fmla="*/ 164916 w 170751"/>
                    <a:gd name="connsiteY2" fmla="*/ 73514 h 159616"/>
                    <a:gd name="connsiteX3" fmla="*/ 37745 w 170751"/>
                    <a:gd name="connsiteY3" fmla="*/ 159323 h 159616"/>
                    <a:gd name="connsiteX4" fmla="*/ 3437 w 170751"/>
                    <a:gd name="connsiteY4" fmla="*/ 56362 h 159616"/>
                    <a:gd name="connsiteX0" fmla="*/ 3437 w 173683"/>
                    <a:gd name="connsiteY0" fmla="*/ 56362 h 159616"/>
                    <a:gd name="connsiteX1" fmla="*/ 106799 w 173683"/>
                    <a:gd name="connsiteY1" fmla="*/ 176 h 159616"/>
                    <a:gd name="connsiteX2" fmla="*/ 164916 w 173683"/>
                    <a:gd name="connsiteY2" fmla="*/ 73514 h 159616"/>
                    <a:gd name="connsiteX3" fmla="*/ 37745 w 173683"/>
                    <a:gd name="connsiteY3" fmla="*/ 159323 h 159616"/>
                    <a:gd name="connsiteX4" fmla="*/ 3437 w 173683"/>
                    <a:gd name="connsiteY4" fmla="*/ 56362 h 1596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3683" h="159616">
                      <a:moveTo>
                        <a:pt x="3437" y="56362"/>
                      </a:moveTo>
                      <a:cubicBezTo>
                        <a:pt x="14946" y="29838"/>
                        <a:pt x="51311" y="-2684"/>
                        <a:pt x="106799" y="176"/>
                      </a:cubicBezTo>
                      <a:cubicBezTo>
                        <a:pt x="162287" y="3036"/>
                        <a:pt x="188728" y="29562"/>
                        <a:pt x="164916" y="73514"/>
                      </a:cubicBezTo>
                      <a:cubicBezTo>
                        <a:pt x="124435" y="144908"/>
                        <a:pt x="64658" y="162182"/>
                        <a:pt x="37745" y="159323"/>
                      </a:cubicBezTo>
                      <a:cubicBezTo>
                        <a:pt x="10832" y="156464"/>
                        <a:pt x="-8072" y="82886"/>
                        <a:pt x="3437" y="56362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2" name="二等辺三角形 811"/>
                <p:cNvSpPr/>
                <p:nvPr/>
              </p:nvSpPr>
              <p:spPr>
                <a:xfrm>
                  <a:off x="5536291" y="5540066"/>
                  <a:ext cx="256396" cy="129938"/>
                </a:xfrm>
                <a:prstGeom prst="triangle">
                  <a:avLst>
                    <a:gd name="adj" fmla="val 95473"/>
                  </a:avLst>
                </a:prstGeom>
                <a:solidFill>
                  <a:srgbClr val="5B9BD5">
                    <a:lumMod val="50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3" name="円/楕円 812"/>
                <p:cNvSpPr/>
                <p:nvPr/>
              </p:nvSpPr>
              <p:spPr>
                <a:xfrm>
                  <a:off x="5704245" y="5509110"/>
                  <a:ext cx="147934" cy="61912"/>
                </a:xfrm>
                <a:prstGeom prst="ellipse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90" name="グループ化 789"/>
              <p:cNvGrpSpPr/>
              <p:nvPr/>
            </p:nvGrpSpPr>
            <p:grpSpPr>
              <a:xfrm>
                <a:off x="4941094" y="4366723"/>
                <a:ext cx="900112" cy="376237"/>
                <a:chOff x="5229225" y="4864896"/>
                <a:chExt cx="900112" cy="376237"/>
              </a:xfrm>
            </p:grpSpPr>
            <p:sp>
              <p:nvSpPr>
                <p:cNvPr id="798" name="直方体 797"/>
                <p:cNvSpPr/>
                <p:nvPr/>
              </p:nvSpPr>
              <p:spPr>
                <a:xfrm>
                  <a:off x="5229225" y="4864896"/>
                  <a:ext cx="900112" cy="376237"/>
                </a:xfrm>
                <a:prstGeom prst="cube">
                  <a:avLst>
                    <a:gd name="adj" fmla="val 79705"/>
                  </a:avLst>
                </a:prstGeom>
                <a:solidFill>
                  <a:srgbClr val="C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99" name="テキスト ボックス 798"/>
                <p:cNvSpPr txBox="1"/>
                <p:nvPr/>
              </p:nvSpPr>
              <p:spPr>
                <a:xfrm>
                  <a:off x="5514975" y="4897993"/>
                  <a:ext cx="476250" cy="82680"/>
                </a:xfrm>
                <a:prstGeom prst="rect">
                  <a:avLst/>
                </a:prstGeom>
                <a:noFill/>
                <a:ln w="19050">
                  <a:noFill/>
                </a:ln>
              </p:spPr>
              <p:txBody>
                <a:bodyPr wrap="none" rtlCol="0">
                  <a:prstTxWarp prst="textPlain">
                    <a:avLst>
                      <a:gd name="adj" fmla="val 42438"/>
                    </a:avLst>
                  </a:prstTxWarp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kumimoji="0" lang="en-US" altLang="ja-JP" kern="0" dirty="0" smtClean="0">
                      <a:solidFill>
                        <a:prstClr val="black"/>
                      </a:solidFill>
                      <a:latin typeface="Calibri" panose="020F0502020204030204"/>
                      <a:ea typeface="ＭＳ Ｐゴシック"/>
                    </a:rPr>
                    <a:t>NEWS</a:t>
                  </a:r>
                </a:p>
              </p:txBody>
            </p:sp>
            <p:sp>
              <p:nvSpPr>
                <p:cNvPr id="800" name="円/楕円 799"/>
                <p:cNvSpPr/>
                <p:nvPr/>
              </p:nvSpPr>
              <p:spPr>
                <a:xfrm>
                  <a:off x="5400675" y="4998242"/>
                  <a:ext cx="440531" cy="130971"/>
                </a:xfrm>
                <a:prstGeom prst="ellipse">
                  <a:avLst/>
                </a:prstGeom>
                <a:solidFill>
                  <a:srgbClr val="5B9BD5">
                    <a:lumMod val="75000"/>
                  </a:srgbClr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1" name="円/楕円 800"/>
                <p:cNvSpPr/>
                <p:nvPr/>
              </p:nvSpPr>
              <p:spPr>
                <a:xfrm>
                  <a:off x="5434012" y="5018769"/>
                  <a:ext cx="361951" cy="107609"/>
                </a:xfrm>
                <a:prstGeom prst="ellipse">
                  <a:avLst/>
                </a:prstGeom>
                <a:noFill/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2" name="平行四辺形 801"/>
                <p:cNvSpPr/>
                <p:nvPr/>
              </p:nvSpPr>
              <p:spPr>
                <a:xfrm>
                  <a:off x="5434013" y="5018769"/>
                  <a:ext cx="149223" cy="75599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3" name="平行四辺形 802"/>
                <p:cNvSpPr/>
                <p:nvPr/>
              </p:nvSpPr>
              <p:spPr>
                <a:xfrm>
                  <a:off x="5532039" y="5018769"/>
                  <a:ext cx="195262" cy="53293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4" name="平行四辺形 803"/>
                <p:cNvSpPr/>
                <p:nvPr/>
              </p:nvSpPr>
              <p:spPr>
                <a:xfrm>
                  <a:off x="5672139" y="5043700"/>
                  <a:ext cx="100012" cy="50668"/>
                </a:xfrm>
                <a:prstGeom prst="parallelogram">
                  <a:avLst>
                    <a:gd name="adj" fmla="val 118867"/>
                  </a:avLst>
                </a:prstGeom>
                <a:solidFill>
                  <a:srgbClr val="00B050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91" name="グループ化 790"/>
              <p:cNvGrpSpPr/>
              <p:nvPr/>
            </p:nvGrpSpPr>
            <p:grpSpPr>
              <a:xfrm>
                <a:off x="5065124" y="4299287"/>
                <a:ext cx="665824" cy="956934"/>
                <a:chOff x="5065124" y="4299287"/>
                <a:chExt cx="665824" cy="956934"/>
              </a:xfrm>
            </p:grpSpPr>
            <p:sp>
              <p:nvSpPr>
                <p:cNvPr id="792" name="フリーフォーム 791"/>
                <p:cNvSpPr/>
                <p:nvPr/>
              </p:nvSpPr>
              <p:spPr>
                <a:xfrm>
                  <a:off x="5085900" y="4475996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93" name="フリーフォーム 792"/>
                <p:cNvSpPr/>
                <p:nvPr/>
              </p:nvSpPr>
              <p:spPr>
                <a:xfrm>
                  <a:off x="5065124" y="4497378"/>
                  <a:ext cx="645048" cy="758843"/>
                </a:xfrm>
                <a:custGeom>
                  <a:avLst/>
                  <a:gdLst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16675 w 645048"/>
                    <a:gd name="connsiteY3" fmla="*/ 0 h 758843"/>
                    <a:gd name="connsiteX4" fmla="*/ 621952 w 645048"/>
                    <a:gd name="connsiteY4" fmla="*/ 0 h 758843"/>
                    <a:gd name="connsiteX5" fmla="*/ 627993 w 645048"/>
                    <a:gd name="connsiteY5" fmla="*/ 2502 h 758843"/>
                    <a:gd name="connsiteX6" fmla="*/ 629661 w 645048"/>
                    <a:gd name="connsiteY6" fmla="*/ 1811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  <a:gd name="connsiteX0" fmla="*/ 0 w 645048"/>
                    <a:gd name="connsiteY0" fmla="*/ 16674 h 758843"/>
                    <a:gd name="connsiteX1" fmla="*/ 0 w 645048"/>
                    <a:gd name="connsiteY1" fmla="*/ 16675 h 758843"/>
                    <a:gd name="connsiteX2" fmla="*/ 0 w 645048"/>
                    <a:gd name="connsiteY2" fmla="*/ 16675 h 758843"/>
                    <a:gd name="connsiteX3" fmla="*/ 0 w 645048"/>
                    <a:gd name="connsiteY3" fmla="*/ 16674 h 758843"/>
                    <a:gd name="connsiteX4" fmla="*/ 16675 w 645048"/>
                    <a:gd name="connsiteY4" fmla="*/ 0 h 758843"/>
                    <a:gd name="connsiteX5" fmla="*/ 621952 w 645048"/>
                    <a:gd name="connsiteY5" fmla="*/ 0 h 758843"/>
                    <a:gd name="connsiteX6" fmla="*/ 627993 w 645048"/>
                    <a:gd name="connsiteY6" fmla="*/ 2502 h 758843"/>
                    <a:gd name="connsiteX7" fmla="*/ 645048 w 645048"/>
                    <a:gd name="connsiteY7" fmla="*/ 17198 h 758843"/>
                    <a:gd name="connsiteX8" fmla="*/ 645048 w 645048"/>
                    <a:gd name="connsiteY8" fmla="*/ 743456 h 758843"/>
                    <a:gd name="connsiteX9" fmla="*/ 629661 w 645048"/>
                    <a:gd name="connsiteY9" fmla="*/ 758843 h 758843"/>
                    <a:gd name="connsiteX10" fmla="*/ 614274 w 645048"/>
                    <a:gd name="connsiteY10" fmla="*/ 743456 h 758843"/>
                    <a:gd name="connsiteX11" fmla="*/ 614274 w 645048"/>
                    <a:gd name="connsiteY11" fmla="*/ 33350 h 758843"/>
                    <a:gd name="connsiteX12" fmla="*/ 16675 w 645048"/>
                    <a:gd name="connsiteY12" fmla="*/ 33349 h 758843"/>
                    <a:gd name="connsiteX13" fmla="*/ 4884 w 645048"/>
                    <a:gd name="connsiteY13" fmla="*/ 28465 h 758843"/>
                    <a:gd name="connsiteX14" fmla="*/ 0 w 645048"/>
                    <a:gd name="connsiteY14" fmla="*/ 16675 h 758843"/>
                    <a:gd name="connsiteX15" fmla="*/ 4884 w 645048"/>
                    <a:gd name="connsiteY15" fmla="*/ 4884 h 758843"/>
                    <a:gd name="connsiteX16" fmla="*/ 16675 w 645048"/>
                    <a:gd name="connsiteY16" fmla="*/ 0 h 75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45048" h="758843">
                      <a:moveTo>
                        <a:pt x="0" y="16674"/>
                      </a:moveTo>
                      <a:lnTo>
                        <a:pt x="0" y="16675"/>
                      </a:lnTo>
                      <a:lnTo>
                        <a:pt x="0" y="16675"/>
                      </a:lnTo>
                      <a:lnTo>
                        <a:pt x="0" y="16674"/>
                      </a:lnTo>
                      <a:close/>
                      <a:moveTo>
                        <a:pt x="16675" y="0"/>
                      </a:moveTo>
                      <a:lnTo>
                        <a:pt x="621952" y="0"/>
                      </a:lnTo>
                      <a:lnTo>
                        <a:pt x="627993" y="2502"/>
                      </a:lnTo>
                      <a:lnTo>
                        <a:pt x="645048" y="17198"/>
                      </a:lnTo>
                      <a:lnTo>
                        <a:pt x="645048" y="743456"/>
                      </a:lnTo>
                      <a:cubicBezTo>
                        <a:pt x="645048" y="751954"/>
                        <a:pt x="638159" y="758843"/>
                        <a:pt x="629661" y="758843"/>
                      </a:cubicBezTo>
                      <a:cubicBezTo>
                        <a:pt x="621163" y="758843"/>
                        <a:pt x="614274" y="751954"/>
                        <a:pt x="614274" y="743456"/>
                      </a:cubicBezTo>
                      <a:lnTo>
                        <a:pt x="614274" y="33350"/>
                      </a:lnTo>
                      <a:lnTo>
                        <a:pt x="16675" y="33349"/>
                      </a:lnTo>
                      <a:cubicBezTo>
                        <a:pt x="12071" y="33349"/>
                        <a:pt x="7902" y="31483"/>
                        <a:pt x="4884" y="28465"/>
                      </a:cubicBezTo>
                      <a:lnTo>
                        <a:pt x="0" y="16675"/>
                      </a:lnTo>
                      <a:lnTo>
                        <a:pt x="4884" y="4884"/>
                      </a:lnTo>
                      <a:cubicBezTo>
                        <a:pt x="7902" y="1867"/>
                        <a:pt x="12071" y="0"/>
                        <a:pt x="166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94" name="グループ化 793"/>
                <p:cNvGrpSpPr/>
                <p:nvPr/>
              </p:nvGrpSpPr>
              <p:grpSpPr>
                <a:xfrm>
                  <a:off x="5265721" y="4299287"/>
                  <a:ext cx="241697" cy="236813"/>
                  <a:chOff x="5306058" y="3721318"/>
                  <a:chExt cx="241697" cy="217508"/>
                </a:xfrm>
              </p:grpSpPr>
              <p:sp>
                <p:nvSpPr>
                  <p:cNvPr id="795" name="フリーフォーム 794"/>
                  <p:cNvSpPr/>
                  <p:nvPr/>
                </p:nvSpPr>
                <p:spPr>
                  <a:xfrm rot="19800000">
                    <a:off x="5306058" y="3721318"/>
                    <a:ext cx="132372" cy="197652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96" name="フリーフォーム 795"/>
                  <p:cNvSpPr/>
                  <p:nvPr/>
                </p:nvSpPr>
                <p:spPr>
                  <a:xfrm rot="1800000" flipH="1">
                    <a:off x="5415385" y="3721319"/>
                    <a:ext cx="132370" cy="197650"/>
                  </a:xfrm>
                  <a:custGeom>
                    <a:avLst/>
                    <a:gdLst>
                      <a:gd name="connsiteX0" fmla="*/ 146501 w 293002"/>
                      <a:gd name="connsiteY0" fmla="*/ 49484 h 270943"/>
                      <a:gd name="connsiteX1" fmla="*/ 50006 w 293002"/>
                      <a:gd name="connsiteY1" fmla="*/ 106202 h 270943"/>
                      <a:gd name="connsiteX2" fmla="*/ 149638 w 293002"/>
                      <a:gd name="connsiteY2" fmla="*/ 223324 h 270943"/>
                      <a:gd name="connsiteX3" fmla="*/ 242996 w 293002"/>
                      <a:gd name="connsiteY3" fmla="*/ 106202 h 270943"/>
                      <a:gd name="connsiteX4" fmla="*/ 146501 w 293002"/>
                      <a:gd name="connsiteY4" fmla="*/ 49484 h 270943"/>
                      <a:gd name="connsiteX5" fmla="*/ 146501 w 293002"/>
                      <a:gd name="connsiteY5" fmla="*/ 0 h 270943"/>
                      <a:gd name="connsiteX6" fmla="*/ 293002 w 293002"/>
                      <a:gd name="connsiteY6" fmla="*/ 83084 h 270943"/>
                      <a:gd name="connsiteX7" fmla="*/ 151264 w 293002"/>
                      <a:gd name="connsiteY7" fmla="*/ 270943 h 270943"/>
                      <a:gd name="connsiteX8" fmla="*/ 0 w 293002"/>
                      <a:gd name="connsiteY8" fmla="*/ 83084 h 270943"/>
                      <a:gd name="connsiteX9" fmla="*/ 146501 w 293002"/>
                      <a:gd name="connsiteY9" fmla="*/ 0 h 2709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3002" h="270943">
                        <a:moveTo>
                          <a:pt x="146501" y="49484"/>
                        </a:moveTo>
                        <a:cubicBezTo>
                          <a:pt x="93209" y="49484"/>
                          <a:pt x="50006" y="74878"/>
                          <a:pt x="50006" y="106202"/>
                        </a:cubicBezTo>
                        <a:cubicBezTo>
                          <a:pt x="50006" y="137527"/>
                          <a:pt x="96346" y="223324"/>
                          <a:pt x="149638" y="223324"/>
                        </a:cubicBezTo>
                        <a:cubicBezTo>
                          <a:pt x="202931" y="223324"/>
                          <a:pt x="242996" y="137527"/>
                          <a:pt x="242996" y="106202"/>
                        </a:cubicBezTo>
                        <a:cubicBezTo>
                          <a:pt x="242996" y="74878"/>
                          <a:pt x="199794" y="49484"/>
                          <a:pt x="146501" y="49484"/>
                        </a:cubicBezTo>
                        <a:close/>
                        <a:moveTo>
                          <a:pt x="146501" y="0"/>
                        </a:moveTo>
                        <a:cubicBezTo>
                          <a:pt x="227411" y="0"/>
                          <a:pt x="293002" y="37198"/>
                          <a:pt x="293002" y="83084"/>
                        </a:cubicBezTo>
                        <a:cubicBezTo>
                          <a:pt x="293002" y="128970"/>
                          <a:pt x="232174" y="270943"/>
                          <a:pt x="151264" y="270943"/>
                        </a:cubicBezTo>
                        <a:cubicBezTo>
                          <a:pt x="70354" y="270943"/>
                          <a:pt x="0" y="128970"/>
                          <a:pt x="0" y="83084"/>
                        </a:cubicBezTo>
                        <a:cubicBezTo>
                          <a:pt x="0" y="37198"/>
                          <a:pt x="65591" y="0"/>
                          <a:pt x="14650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97" name="円/楕円 796"/>
                  <p:cNvSpPr/>
                  <p:nvPr/>
                </p:nvSpPr>
                <p:spPr>
                  <a:xfrm>
                    <a:off x="5391150" y="3870812"/>
                    <a:ext cx="67758" cy="68014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582" name="正方形/長方形 4"/>
            <p:cNvSpPr/>
            <p:nvPr/>
          </p:nvSpPr>
          <p:spPr bwMode="auto">
            <a:xfrm>
              <a:off x="6358582" y="4969807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  <p:grpSp>
        <p:nvGrpSpPr>
          <p:cNvPr id="20" name="グループ化 19"/>
          <p:cNvGrpSpPr/>
          <p:nvPr/>
        </p:nvGrpSpPr>
        <p:grpSpPr>
          <a:xfrm>
            <a:off x="7697193" y="4683802"/>
            <a:ext cx="1850788" cy="1537224"/>
            <a:chOff x="7628453" y="4683802"/>
            <a:chExt cx="1850788" cy="1537224"/>
          </a:xfrm>
        </p:grpSpPr>
        <p:grpSp>
          <p:nvGrpSpPr>
            <p:cNvPr id="6" name="グループ化 5"/>
            <p:cNvGrpSpPr/>
            <p:nvPr/>
          </p:nvGrpSpPr>
          <p:grpSpPr>
            <a:xfrm>
              <a:off x="7628453" y="4683802"/>
              <a:ext cx="1850788" cy="1537224"/>
              <a:chOff x="7628453" y="4683802"/>
              <a:chExt cx="1850788" cy="1537224"/>
            </a:xfrm>
          </p:grpSpPr>
          <p:grpSp>
            <p:nvGrpSpPr>
              <p:cNvPr id="499" name="グループ化 498"/>
              <p:cNvGrpSpPr/>
              <p:nvPr/>
            </p:nvGrpSpPr>
            <p:grpSpPr>
              <a:xfrm>
                <a:off x="7743310" y="4683802"/>
                <a:ext cx="962025" cy="1076669"/>
                <a:chOff x="4105275" y="4266856"/>
                <a:chExt cx="962025" cy="1076669"/>
              </a:xfrm>
            </p:grpSpPr>
            <p:sp>
              <p:nvSpPr>
                <p:cNvPr id="500" name="直方体 499"/>
                <p:cNvSpPr/>
                <p:nvPr/>
              </p:nvSpPr>
              <p:spPr>
                <a:xfrm>
                  <a:off x="4105275" y="4967288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1" name="直方体 500"/>
                <p:cNvSpPr/>
                <p:nvPr/>
              </p:nvSpPr>
              <p:spPr>
                <a:xfrm>
                  <a:off x="4105275" y="4924425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2" name="直方体 501"/>
                <p:cNvSpPr/>
                <p:nvPr/>
              </p:nvSpPr>
              <p:spPr>
                <a:xfrm>
                  <a:off x="4105275" y="4881562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3" name="直方体 502"/>
                <p:cNvSpPr/>
                <p:nvPr/>
              </p:nvSpPr>
              <p:spPr>
                <a:xfrm>
                  <a:off x="4105275" y="4829173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4" name="直方体 503"/>
                <p:cNvSpPr/>
                <p:nvPr/>
              </p:nvSpPr>
              <p:spPr>
                <a:xfrm>
                  <a:off x="4105275" y="4781551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5" name="直方体 504"/>
                <p:cNvSpPr/>
                <p:nvPr/>
              </p:nvSpPr>
              <p:spPr>
                <a:xfrm>
                  <a:off x="4105275" y="4738688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6" name="直方体 505"/>
                <p:cNvSpPr/>
                <p:nvPr/>
              </p:nvSpPr>
              <p:spPr>
                <a:xfrm>
                  <a:off x="4105275" y="4695825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7" name="直方体 506"/>
                <p:cNvSpPr/>
                <p:nvPr/>
              </p:nvSpPr>
              <p:spPr>
                <a:xfrm>
                  <a:off x="4105275" y="4643436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8" name="直方体 507"/>
                <p:cNvSpPr/>
                <p:nvPr/>
              </p:nvSpPr>
              <p:spPr>
                <a:xfrm>
                  <a:off x="4105275" y="4600576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9" name="直方体 508"/>
                <p:cNvSpPr/>
                <p:nvPr/>
              </p:nvSpPr>
              <p:spPr>
                <a:xfrm>
                  <a:off x="4105275" y="4557713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0" name="直方体 509"/>
                <p:cNvSpPr/>
                <p:nvPr/>
              </p:nvSpPr>
              <p:spPr>
                <a:xfrm>
                  <a:off x="4105275" y="4514850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1" name="直方体 510"/>
                <p:cNvSpPr/>
                <p:nvPr/>
              </p:nvSpPr>
              <p:spPr>
                <a:xfrm>
                  <a:off x="4105275" y="4462461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2" name="直方体 511"/>
                <p:cNvSpPr/>
                <p:nvPr/>
              </p:nvSpPr>
              <p:spPr>
                <a:xfrm>
                  <a:off x="4105275" y="4414839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3" name="直方体 512"/>
                <p:cNvSpPr/>
                <p:nvPr/>
              </p:nvSpPr>
              <p:spPr>
                <a:xfrm>
                  <a:off x="4105275" y="4371976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14" name="グループ化 513"/>
                <p:cNvGrpSpPr/>
                <p:nvPr/>
              </p:nvGrpSpPr>
              <p:grpSpPr>
                <a:xfrm>
                  <a:off x="4105275" y="4329113"/>
                  <a:ext cx="962025" cy="376237"/>
                  <a:chOff x="4105275" y="4329113"/>
                  <a:chExt cx="962025" cy="376237"/>
                </a:xfrm>
              </p:grpSpPr>
              <p:sp>
                <p:nvSpPr>
                  <p:cNvPr id="522" name="直方体 521"/>
                  <p:cNvSpPr/>
                  <p:nvPr/>
                </p:nvSpPr>
                <p:spPr>
                  <a:xfrm>
                    <a:off x="4105275" y="4329113"/>
                    <a:ext cx="962025" cy="376237"/>
                  </a:xfrm>
                  <a:prstGeom prst="cube">
                    <a:avLst>
                      <a:gd name="adj" fmla="val 93629"/>
                    </a:avLst>
                  </a:pr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3" name="平行四辺形 522"/>
                  <p:cNvSpPr/>
                  <p:nvPr/>
                </p:nvSpPr>
                <p:spPr>
                  <a:xfrm>
                    <a:off x="4344683" y="4360066"/>
                    <a:ext cx="369473" cy="119062"/>
                  </a:xfrm>
                  <a:prstGeom prst="parallelogram">
                    <a:avLst>
                      <a:gd name="adj" fmla="val 98594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4" name="平行四辺形 523"/>
                  <p:cNvSpPr/>
                  <p:nvPr/>
                </p:nvSpPr>
                <p:spPr>
                  <a:xfrm>
                    <a:off x="4723952" y="4362450"/>
                    <a:ext cx="262385" cy="185737"/>
                  </a:xfrm>
                  <a:prstGeom prst="parallelogram">
                    <a:avLst>
                      <a:gd name="adj" fmla="val 98594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5" name="平行四辺形 524"/>
                  <p:cNvSpPr/>
                  <p:nvPr/>
                </p:nvSpPr>
                <p:spPr>
                  <a:xfrm>
                    <a:off x="4254196" y="4499087"/>
                    <a:ext cx="469755" cy="70039"/>
                  </a:xfrm>
                  <a:prstGeom prst="parallelogram">
                    <a:avLst>
                      <a:gd name="adj" fmla="val 98594"/>
                    </a:avLst>
                  </a:prstGeom>
                  <a:pattFill prst="dkUpDiag">
                    <a:fgClr>
                      <a:sysClr val="windowText" lastClr="000000">
                        <a:lumMod val="75000"/>
                        <a:lumOff val="25000"/>
                      </a:sysClr>
                    </a:fgClr>
                    <a:bgClr>
                      <a:sysClr val="window" lastClr="FFFFFF">
                        <a:lumMod val="75000"/>
                      </a:sysClr>
                    </a:bgClr>
                  </a:patt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6" name="平行四辺形 525"/>
                  <p:cNvSpPr/>
                  <p:nvPr/>
                </p:nvSpPr>
                <p:spPr>
                  <a:xfrm>
                    <a:off x="4170852" y="4588176"/>
                    <a:ext cx="594029" cy="70039"/>
                  </a:xfrm>
                  <a:prstGeom prst="parallelogram">
                    <a:avLst>
                      <a:gd name="adj" fmla="val 98594"/>
                    </a:avLst>
                  </a:prstGeom>
                  <a:pattFill prst="dkUpDiag">
                    <a:fgClr>
                      <a:sysClr val="windowText" lastClr="000000">
                        <a:lumMod val="75000"/>
                        <a:lumOff val="25000"/>
                      </a:sysClr>
                    </a:fgClr>
                    <a:bgClr>
                      <a:sysClr val="window" lastClr="FFFFFF">
                        <a:lumMod val="75000"/>
                      </a:sysClr>
                    </a:bgClr>
                  </a:patt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7" name="平行四辺形 526"/>
                  <p:cNvSpPr/>
                  <p:nvPr/>
                </p:nvSpPr>
                <p:spPr>
                  <a:xfrm>
                    <a:off x="4624389" y="4358310"/>
                    <a:ext cx="264318" cy="118443"/>
                  </a:xfrm>
                  <a:prstGeom prst="parallelogram">
                    <a:avLst>
                      <a:gd name="adj" fmla="val 98594"/>
                    </a:avLst>
                  </a:prstGeom>
                  <a:pattFill prst="dkUpDiag">
                    <a:fgClr>
                      <a:sysClr val="windowText" lastClr="000000">
                        <a:lumMod val="75000"/>
                        <a:lumOff val="25000"/>
                      </a:sysClr>
                    </a:fgClr>
                    <a:bgClr>
                      <a:sysClr val="window" lastClr="FFFFFF">
                        <a:lumMod val="75000"/>
                      </a:sysClr>
                    </a:bgClr>
                  </a:patt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15" name="グループ化 514"/>
                <p:cNvGrpSpPr/>
                <p:nvPr/>
              </p:nvGrpSpPr>
              <p:grpSpPr>
                <a:xfrm>
                  <a:off x="4263128" y="4266856"/>
                  <a:ext cx="665824" cy="956934"/>
                  <a:chOff x="5065124" y="4299287"/>
                  <a:chExt cx="665824" cy="956934"/>
                </a:xfrm>
              </p:grpSpPr>
              <p:sp>
                <p:nvSpPr>
                  <p:cNvPr id="516" name="フリーフォーム 515"/>
                  <p:cNvSpPr/>
                  <p:nvPr/>
                </p:nvSpPr>
                <p:spPr>
                  <a:xfrm>
                    <a:off x="5085900" y="4475996"/>
                    <a:ext cx="645048" cy="758843"/>
                  </a:xfrm>
                  <a:custGeom>
                    <a:avLst/>
                    <a:gdLst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16675 w 645048"/>
                      <a:gd name="connsiteY3" fmla="*/ 0 h 758843"/>
                      <a:gd name="connsiteX4" fmla="*/ 621952 w 645048"/>
                      <a:gd name="connsiteY4" fmla="*/ 0 h 758843"/>
                      <a:gd name="connsiteX5" fmla="*/ 627993 w 645048"/>
                      <a:gd name="connsiteY5" fmla="*/ 2502 h 758843"/>
                      <a:gd name="connsiteX6" fmla="*/ 629661 w 645048"/>
                      <a:gd name="connsiteY6" fmla="*/ 1811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0 w 645048"/>
                      <a:gd name="connsiteY3" fmla="*/ 16674 h 758843"/>
                      <a:gd name="connsiteX4" fmla="*/ 16675 w 645048"/>
                      <a:gd name="connsiteY4" fmla="*/ 0 h 758843"/>
                      <a:gd name="connsiteX5" fmla="*/ 621952 w 645048"/>
                      <a:gd name="connsiteY5" fmla="*/ 0 h 758843"/>
                      <a:gd name="connsiteX6" fmla="*/ 627993 w 645048"/>
                      <a:gd name="connsiteY6" fmla="*/ 2502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645048" h="758843">
                        <a:moveTo>
                          <a:pt x="0" y="16674"/>
                        </a:moveTo>
                        <a:lnTo>
                          <a:pt x="0" y="16675"/>
                        </a:lnTo>
                        <a:lnTo>
                          <a:pt x="0" y="16675"/>
                        </a:lnTo>
                        <a:lnTo>
                          <a:pt x="0" y="16674"/>
                        </a:lnTo>
                        <a:close/>
                        <a:moveTo>
                          <a:pt x="16675" y="0"/>
                        </a:moveTo>
                        <a:lnTo>
                          <a:pt x="621952" y="0"/>
                        </a:lnTo>
                        <a:lnTo>
                          <a:pt x="627993" y="2502"/>
                        </a:lnTo>
                        <a:lnTo>
                          <a:pt x="645048" y="17198"/>
                        </a:lnTo>
                        <a:lnTo>
                          <a:pt x="645048" y="743456"/>
                        </a:lnTo>
                        <a:cubicBezTo>
                          <a:pt x="645048" y="751954"/>
                          <a:pt x="638159" y="758843"/>
                          <a:pt x="629661" y="758843"/>
                        </a:cubicBezTo>
                        <a:cubicBezTo>
                          <a:pt x="621163" y="758843"/>
                          <a:pt x="614274" y="751954"/>
                          <a:pt x="614274" y="743456"/>
                        </a:cubicBezTo>
                        <a:lnTo>
                          <a:pt x="614274" y="33350"/>
                        </a:lnTo>
                        <a:lnTo>
                          <a:pt x="16675" y="33349"/>
                        </a:lnTo>
                        <a:cubicBezTo>
                          <a:pt x="12071" y="33349"/>
                          <a:pt x="7902" y="31483"/>
                          <a:pt x="4884" y="28465"/>
                        </a:cubicBezTo>
                        <a:lnTo>
                          <a:pt x="0" y="16675"/>
                        </a:lnTo>
                        <a:lnTo>
                          <a:pt x="4884" y="4884"/>
                        </a:lnTo>
                        <a:cubicBezTo>
                          <a:pt x="7902" y="1867"/>
                          <a:pt x="12071" y="0"/>
                          <a:pt x="16675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17" name="フリーフォーム 516"/>
                  <p:cNvSpPr/>
                  <p:nvPr/>
                </p:nvSpPr>
                <p:spPr>
                  <a:xfrm>
                    <a:off x="5065124" y="4497378"/>
                    <a:ext cx="645048" cy="758843"/>
                  </a:xfrm>
                  <a:custGeom>
                    <a:avLst/>
                    <a:gdLst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16675 w 645048"/>
                      <a:gd name="connsiteY3" fmla="*/ 0 h 758843"/>
                      <a:gd name="connsiteX4" fmla="*/ 621952 w 645048"/>
                      <a:gd name="connsiteY4" fmla="*/ 0 h 758843"/>
                      <a:gd name="connsiteX5" fmla="*/ 627993 w 645048"/>
                      <a:gd name="connsiteY5" fmla="*/ 2502 h 758843"/>
                      <a:gd name="connsiteX6" fmla="*/ 629661 w 645048"/>
                      <a:gd name="connsiteY6" fmla="*/ 1811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0 w 645048"/>
                      <a:gd name="connsiteY3" fmla="*/ 16674 h 758843"/>
                      <a:gd name="connsiteX4" fmla="*/ 16675 w 645048"/>
                      <a:gd name="connsiteY4" fmla="*/ 0 h 758843"/>
                      <a:gd name="connsiteX5" fmla="*/ 621952 w 645048"/>
                      <a:gd name="connsiteY5" fmla="*/ 0 h 758843"/>
                      <a:gd name="connsiteX6" fmla="*/ 627993 w 645048"/>
                      <a:gd name="connsiteY6" fmla="*/ 2502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645048" h="758843">
                        <a:moveTo>
                          <a:pt x="0" y="16674"/>
                        </a:moveTo>
                        <a:lnTo>
                          <a:pt x="0" y="16675"/>
                        </a:lnTo>
                        <a:lnTo>
                          <a:pt x="0" y="16675"/>
                        </a:lnTo>
                        <a:lnTo>
                          <a:pt x="0" y="16674"/>
                        </a:lnTo>
                        <a:close/>
                        <a:moveTo>
                          <a:pt x="16675" y="0"/>
                        </a:moveTo>
                        <a:lnTo>
                          <a:pt x="621952" y="0"/>
                        </a:lnTo>
                        <a:lnTo>
                          <a:pt x="627993" y="2502"/>
                        </a:lnTo>
                        <a:lnTo>
                          <a:pt x="645048" y="17198"/>
                        </a:lnTo>
                        <a:lnTo>
                          <a:pt x="645048" y="743456"/>
                        </a:lnTo>
                        <a:cubicBezTo>
                          <a:pt x="645048" y="751954"/>
                          <a:pt x="638159" y="758843"/>
                          <a:pt x="629661" y="758843"/>
                        </a:cubicBezTo>
                        <a:cubicBezTo>
                          <a:pt x="621163" y="758843"/>
                          <a:pt x="614274" y="751954"/>
                          <a:pt x="614274" y="743456"/>
                        </a:cubicBezTo>
                        <a:lnTo>
                          <a:pt x="614274" y="33350"/>
                        </a:lnTo>
                        <a:lnTo>
                          <a:pt x="16675" y="33349"/>
                        </a:lnTo>
                        <a:cubicBezTo>
                          <a:pt x="12071" y="33349"/>
                          <a:pt x="7902" y="31483"/>
                          <a:pt x="4884" y="28465"/>
                        </a:cubicBezTo>
                        <a:lnTo>
                          <a:pt x="0" y="16675"/>
                        </a:lnTo>
                        <a:lnTo>
                          <a:pt x="4884" y="4884"/>
                        </a:lnTo>
                        <a:cubicBezTo>
                          <a:pt x="7902" y="1867"/>
                          <a:pt x="12071" y="0"/>
                          <a:pt x="16675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518" name="グループ化 517"/>
                  <p:cNvGrpSpPr/>
                  <p:nvPr/>
                </p:nvGrpSpPr>
                <p:grpSpPr>
                  <a:xfrm>
                    <a:off x="5265721" y="4299287"/>
                    <a:ext cx="241697" cy="236813"/>
                    <a:chOff x="5306058" y="3721318"/>
                    <a:chExt cx="241697" cy="217508"/>
                  </a:xfrm>
                </p:grpSpPr>
                <p:sp>
                  <p:nvSpPr>
                    <p:cNvPr id="519" name="フリーフォーム 518"/>
                    <p:cNvSpPr/>
                    <p:nvPr/>
                  </p:nvSpPr>
                  <p:spPr>
                    <a:xfrm rot="19800000">
                      <a:off x="5306058" y="3721318"/>
                      <a:ext cx="132372" cy="197652"/>
                    </a:xfrm>
                    <a:custGeom>
                      <a:avLst/>
                      <a:gdLst>
                        <a:gd name="connsiteX0" fmla="*/ 146501 w 293002"/>
                        <a:gd name="connsiteY0" fmla="*/ 49484 h 270943"/>
                        <a:gd name="connsiteX1" fmla="*/ 50006 w 293002"/>
                        <a:gd name="connsiteY1" fmla="*/ 106202 h 270943"/>
                        <a:gd name="connsiteX2" fmla="*/ 149638 w 293002"/>
                        <a:gd name="connsiteY2" fmla="*/ 223324 h 270943"/>
                        <a:gd name="connsiteX3" fmla="*/ 242996 w 293002"/>
                        <a:gd name="connsiteY3" fmla="*/ 106202 h 270943"/>
                        <a:gd name="connsiteX4" fmla="*/ 146501 w 293002"/>
                        <a:gd name="connsiteY4" fmla="*/ 49484 h 270943"/>
                        <a:gd name="connsiteX5" fmla="*/ 146501 w 293002"/>
                        <a:gd name="connsiteY5" fmla="*/ 0 h 270943"/>
                        <a:gd name="connsiteX6" fmla="*/ 293002 w 293002"/>
                        <a:gd name="connsiteY6" fmla="*/ 83084 h 270943"/>
                        <a:gd name="connsiteX7" fmla="*/ 151264 w 293002"/>
                        <a:gd name="connsiteY7" fmla="*/ 270943 h 270943"/>
                        <a:gd name="connsiteX8" fmla="*/ 0 w 293002"/>
                        <a:gd name="connsiteY8" fmla="*/ 83084 h 270943"/>
                        <a:gd name="connsiteX9" fmla="*/ 146501 w 293002"/>
                        <a:gd name="connsiteY9" fmla="*/ 0 h 27094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293002" h="270943">
                          <a:moveTo>
                            <a:pt x="146501" y="49484"/>
                          </a:moveTo>
                          <a:cubicBezTo>
                            <a:pt x="93209" y="49484"/>
                            <a:pt x="50006" y="74878"/>
                            <a:pt x="50006" y="106202"/>
                          </a:cubicBezTo>
                          <a:cubicBezTo>
                            <a:pt x="50006" y="137527"/>
                            <a:pt x="96346" y="223324"/>
                            <a:pt x="149638" y="223324"/>
                          </a:cubicBezTo>
                          <a:cubicBezTo>
                            <a:pt x="202931" y="223324"/>
                            <a:pt x="242996" y="137527"/>
                            <a:pt x="242996" y="106202"/>
                          </a:cubicBezTo>
                          <a:cubicBezTo>
                            <a:pt x="242996" y="74878"/>
                            <a:pt x="199794" y="49484"/>
                            <a:pt x="146501" y="49484"/>
                          </a:cubicBezTo>
                          <a:close/>
                          <a:moveTo>
                            <a:pt x="146501" y="0"/>
                          </a:moveTo>
                          <a:cubicBezTo>
                            <a:pt x="227411" y="0"/>
                            <a:pt x="293002" y="37198"/>
                            <a:pt x="293002" y="83084"/>
                          </a:cubicBezTo>
                          <a:cubicBezTo>
                            <a:pt x="293002" y="128970"/>
                            <a:pt x="232174" y="270943"/>
                            <a:pt x="151264" y="270943"/>
                          </a:cubicBezTo>
                          <a:cubicBezTo>
                            <a:pt x="70354" y="270943"/>
                            <a:pt x="0" y="128970"/>
                            <a:pt x="0" y="83084"/>
                          </a:cubicBezTo>
                          <a:cubicBezTo>
                            <a:pt x="0" y="37198"/>
                            <a:pt x="65591" y="0"/>
                            <a:pt x="146501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dirty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20" name="フリーフォーム 519"/>
                    <p:cNvSpPr/>
                    <p:nvPr/>
                  </p:nvSpPr>
                  <p:spPr>
                    <a:xfrm rot="1800000" flipH="1">
                      <a:off x="5415385" y="3721319"/>
                      <a:ext cx="132370" cy="197650"/>
                    </a:xfrm>
                    <a:custGeom>
                      <a:avLst/>
                      <a:gdLst>
                        <a:gd name="connsiteX0" fmla="*/ 146501 w 293002"/>
                        <a:gd name="connsiteY0" fmla="*/ 49484 h 270943"/>
                        <a:gd name="connsiteX1" fmla="*/ 50006 w 293002"/>
                        <a:gd name="connsiteY1" fmla="*/ 106202 h 270943"/>
                        <a:gd name="connsiteX2" fmla="*/ 149638 w 293002"/>
                        <a:gd name="connsiteY2" fmla="*/ 223324 h 270943"/>
                        <a:gd name="connsiteX3" fmla="*/ 242996 w 293002"/>
                        <a:gd name="connsiteY3" fmla="*/ 106202 h 270943"/>
                        <a:gd name="connsiteX4" fmla="*/ 146501 w 293002"/>
                        <a:gd name="connsiteY4" fmla="*/ 49484 h 270943"/>
                        <a:gd name="connsiteX5" fmla="*/ 146501 w 293002"/>
                        <a:gd name="connsiteY5" fmla="*/ 0 h 270943"/>
                        <a:gd name="connsiteX6" fmla="*/ 293002 w 293002"/>
                        <a:gd name="connsiteY6" fmla="*/ 83084 h 270943"/>
                        <a:gd name="connsiteX7" fmla="*/ 151264 w 293002"/>
                        <a:gd name="connsiteY7" fmla="*/ 270943 h 270943"/>
                        <a:gd name="connsiteX8" fmla="*/ 0 w 293002"/>
                        <a:gd name="connsiteY8" fmla="*/ 83084 h 270943"/>
                        <a:gd name="connsiteX9" fmla="*/ 146501 w 293002"/>
                        <a:gd name="connsiteY9" fmla="*/ 0 h 27094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293002" h="270943">
                          <a:moveTo>
                            <a:pt x="146501" y="49484"/>
                          </a:moveTo>
                          <a:cubicBezTo>
                            <a:pt x="93209" y="49484"/>
                            <a:pt x="50006" y="74878"/>
                            <a:pt x="50006" y="106202"/>
                          </a:cubicBezTo>
                          <a:cubicBezTo>
                            <a:pt x="50006" y="137527"/>
                            <a:pt x="96346" y="223324"/>
                            <a:pt x="149638" y="223324"/>
                          </a:cubicBezTo>
                          <a:cubicBezTo>
                            <a:pt x="202931" y="223324"/>
                            <a:pt x="242996" y="137527"/>
                            <a:pt x="242996" y="106202"/>
                          </a:cubicBezTo>
                          <a:cubicBezTo>
                            <a:pt x="242996" y="74878"/>
                            <a:pt x="199794" y="49484"/>
                            <a:pt x="146501" y="49484"/>
                          </a:cubicBezTo>
                          <a:close/>
                          <a:moveTo>
                            <a:pt x="146501" y="0"/>
                          </a:moveTo>
                          <a:cubicBezTo>
                            <a:pt x="227411" y="0"/>
                            <a:pt x="293002" y="37198"/>
                            <a:pt x="293002" y="83084"/>
                          </a:cubicBezTo>
                          <a:cubicBezTo>
                            <a:pt x="293002" y="128970"/>
                            <a:pt x="232174" y="270943"/>
                            <a:pt x="151264" y="270943"/>
                          </a:cubicBezTo>
                          <a:cubicBezTo>
                            <a:pt x="70354" y="270943"/>
                            <a:pt x="0" y="128970"/>
                            <a:pt x="0" y="83084"/>
                          </a:cubicBezTo>
                          <a:cubicBezTo>
                            <a:pt x="0" y="37198"/>
                            <a:pt x="65591" y="0"/>
                            <a:pt x="146501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dirty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21" name="円/楕円 520"/>
                    <p:cNvSpPr/>
                    <p:nvPr/>
                  </p:nvSpPr>
                  <p:spPr>
                    <a:xfrm>
                      <a:off x="5391150" y="3870812"/>
                      <a:ext cx="67758" cy="68014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528" name="グループ化 527"/>
              <p:cNvGrpSpPr/>
              <p:nvPr/>
            </p:nvGrpSpPr>
            <p:grpSpPr>
              <a:xfrm>
                <a:off x="8579129" y="4716233"/>
                <a:ext cx="900112" cy="1053763"/>
                <a:chOff x="4941094" y="4299287"/>
                <a:chExt cx="900112" cy="1053763"/>
              </a:xfrm>
            </p:grpSpPr>
            <p:grpSp>
              <p:nvGrpSpPr>
                <p:cNvPr id="529" name="グループ化 528"/>
                <p:cNvGrpSpPr/>
                <p:nvPr/>
              </p:nvGrpSpPr>
              <p:grpSpPr>
                <a:xfrm>
                  <a:off x="4941094" y="4576763"/>
                  <a:ext cx="900112" cy="776287"/>
                  <a:chOff x="6098922" y="4576763"/>
                  <a:chExt cx="900112" cy="776287"/>
                </a:xfrm>
              </p:grpSpPr>
              <p:sp>
                <p:nvSpPr>
                  <p:cNvPr id="561" name="直方体 560"/>
                  <p:cNvSpPr/>
                  <p:nvPr/>
                </p:nvSpPr>
                <p:spPr>
                  <a:xfrm>
                    <a:off x="6098922" y="4976813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ED7D31">
                      <a:lumMod val="75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2" name="直方体 561"/>
                  <p:cNvSpPr/>
                  <p:nvPr/>
                </p:nvSpPr>
                <p:spPr>
                  <a:xfrm>
                    <a:off x="6098922" y="4876800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70AD47">
                      <a:lumMod val="75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3" name="直方体 562"/>
                  <p:cNvSpPr/>
                  <p:nvPr/>
                </p:nvSpPr>
                <p:spPr>
                  <a:xfrm>
                    <a:off x="6098922" y="4776788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FFC000">
                      <a:lumMod val="75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4" name="直方体 563"/>
                  <p:cNvSpPr/>
                  <p:nvPr/>
                </p:nvSpPr>
                <p:spPr>
                  <a:xfrm>
                    <a:off x="6098922" y="4676776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ysClr val="window" lastClr="FFFFFF">
                      <a:lumMod val="50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5" name="直方体 564"/>
                  <p:cNvSpPr/>
                  <p:nvPr/>
                </p:nvSpPr>
                <p:spPr>
                  <a:xfrm>
                    <a:off x="6098922" y="4576763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ED7D31">
                      <a:lumMod val="60000"/>
                      <a:lumOff val="4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30" name="グループ化 529"/>
                <p:cNvGrpSpPr/>
                <p:nvPr/>
              </p:nvGrpSpPr>
              <p:grpSpPr>
                <a:xfrm>
                  <a:off x="4941094" y="4473614"/>
                  <a:ext cx="900112" cy="376237"/>
                  <a:chOff x="5229225" y="5398294"/>
                  <a:chExt cx="900112" cy="376237"/>
                </a:xfrm>
              </p:grpSpPr>
              <p:sp>
                <p:nvSpPr>
                  <p:cNvPr id="546" name="直方体 545"/>
                  <p:cNvSpPr/>
                  <p:nvPr/>
                </p:nvSpPr>
                <p:spPr>
                  <a:xfrm>
                    <a:off x="5229225" y="5398294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5B9BD5">
                      <a:lumMod val="75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547" name="グループ化 546"/>
                  <p:cNvGrpSpPr/>
                  <p:nvPr/>
                </p:nvGrpSpPr>
                <p:grpSpPr>
                  <a:xfrm>
                    <a:off x="5334304" y="5424488"/>
                    <a:ext cx="692640" cy="245515"/>
                    <a:chOff x="5402866" y="5429250"/>
                    <a:chExt cx="675670" cy="240753"/>
                  </a:xfrm>
                  <a:solidFill>
                    <a:srgbClr val="5B9BD5">
                      <a:lumMod val="75000"/>
                    </a:srgbClr>
                  </a:solidFill>
                </p:grpSpPr>
                <p:sp>
                  <p:nvSpPr>
                    <p:cNvPr id="555" name="平行四辺形 554"/>
                    <p:cNvSpPr/>
                    <p:nvPr/>
                  </p:nvSpPr>
                  <p:spPr>
                    <a:xfrm>
                      <a:off x="5402866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56" name="平行四辺形 555"/>
                    <p:cNvSpPr/>
                    <p:nvPr/>
                  </p:nvSpPr>
                  <p:spPr>
                    <a:xfrm>
                      <a:off x="5483391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57" name="平行四辺形 556"/>
                    <p:cNvSpPr/>
                    <p:nvPr/>
                  </p:nvSpPr>
                  <p:spPr>
                    <a:xfrm>
                      <a:off x="5563916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58" name="平行四辺形 557"/>
                    <p:cNvSpPr/>
                    <p:nvPr/>
                  </p:nvSpPr>
                  <p:spPr>
                    <a:xfrm>
                      <a:off x="5644441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59" name="平行四辺形 558"/>
                    <p:cNvSpPr/>
                    <p:nvPr/>
                  </p:nvSpPr>
                  <p:spPr>
                    <a:xfrm>
                      <a:off x="5724966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60" name="平行四辺形 559"/>
                    <p:cNvSpPr/>
                    <p:nvPr/>
                  </p:nvSpPr>
                  <p:spPr>
                    <a:xfrm>
                      <a:off x="5805489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548" name="テキスト ボックス 547"/>
                  <p:cNvSpPr txBox="1"/>
                  <p:nvPr/>
                </p:nvSpPr>
                <p:spPr>
                  <a:xfrm>
                    <a:off x="5514975" y="5424488"/>
                    <a:ext cx="524432" cy="49515"/>
                  </a:xfrm>
                  <a:prstGeom prst="rect">
                    <a:avLst/>
                  </a:prstGeom>
                  <a:noFill/>
                  <a:ln w="19050">
                    <a:solidFill>
                      <a:schemeClr val="tx1"/>
                    </a:solidFill>
                  </a:ln>
                </p:spPr>
                <p:txBody>
                  <a:bodyPr wrap="none" rtlCol="0">
                    <a:prstTxWarp prst="textPlain">
                      <a:avLst>
                        <a:gd name="adj" fmla="val 40428"/>
                      </a:avLst>
                    </a:prstTxWarp>
                    <a:spAutoFit/>
                  </a:bodyPr>
                  <a:lstStyle/>
                  <a:p>
                    <a:pPr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r>
                      <a:rPr kumimoji="0" lang="en-US" altLang="ja-JP" kern="0" dirty="0" smtClean="0">
                        <a:solidFill>
                          <a:srgbClr val="4472C4">
                            <a:lumMod val="50000"/>
                          </a:srgbClr>
                        </a:solidFill>
                        <a:latin typeface="Calibri" panose="020F0502020204030204"/>
                        <a:ea typeface="ＭＳ Ｐゴシック"/>
                      </a:rPr>
                      <a:t>Fashion</a:t>
                    </a:r>
                    <a:endParaRPr kumimoji="0" lang="ja-JP" altLang="en-US" kern="0" dirty="0" smtClean="0">
                      <a:solidFill>
                        <a:srgbClr val="4472C4">
                          <a:lumMod val="50000"/>
                        </a:srgbClr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49" name="円/楕円 152"/>
                  <p:cNvSpPr/>
                  <p:nvPr/>
                </p:nvSpPr>
                <p:spPr>
                  <a:xfrm>
                    <a:off x="5481465" y="5503558"/>
                    <a:ext cx="194304" cy="139932"/>
                  </a:xfrm>
                  <a:custGeom>
                    <a:avLst/>
                    <a:gdLst>
                      <a:gd name="connsiteX0" fmla="*/ 0 w 178147"/>
                      <a:gd name="connsiteY0" fmla="*/ 60949 h 121898"/>
                      <a:gd name="connsiteX1" fmla="*/ 89074 w 178147"/>
                      <a:gd name="connsiteY1" fmla="*/ 0 h 121898"/>
                      <a:gd name="connsiteX2" fmla="*/ 178148 w 178147"/>
                      <a:gd name="connsiteY2" fmla="*/ 60949 h 121898"/>
                      <a:gd name="connsiteX3" fmla="*/ 89074 w 178147"/>
                      <a:gd name="connsiteY3" fmla="*/ 121898 h 121898"/>
                      <a:gd name="connsiteX4" fmla="*/ 0 w 178147"/>
                      <a:gd name="connsiteY4" fmla="*/ 60949 h 121898"/>
                      <a:gd name="connsiteX0" fmla="*/ 28297 w 206445"/>
                      <a:gd name="connsiteY0" fmla="*/ 60949 h 162379"/>
                      <a:gd name="connsiteX1" fmla="*/ 117371 w 206445"/>
                      <a:gd name="connsiteY1" fmla="*/ 0 h 162379"/>
                      <a:gd name="connsiteX2" fmla="*/ 206445 w 206445"/>
                      <a:gd name="connsiteY2" fmla="*/ 60949 h 162379"/>
                      <a:gd name="connsiteX3" fmla="*/ 24503 w 206445"/>
                      <a:gd name="connsiteY3" fmla="*/ 162379 h 162379"/>
                      <a:gd name="connsiteX4" fmla="*/ 28297 w 206445"/>
                      <a:gd name="connsiteY4" fmla="*/ 60949 h 162379"/>
                      <a:gd name="connsiteX0" fmla="*/ 30005 w 208153"/>
                      <a:gd name="connsiteY0" fmla="*/ 63330 h 164760"/>
                      <a:gd name="connsiteX1" fmla="*/ 157179 w 208153"/>
                      <a:gd name="connsiteY1" fmla="*/ 0 h 164760"/>
                      <a:gd name="connsiteX2" fmla="*/ 208153 w 208153"/>
                      <a:gd name="connsiteY2" fmla="*/ 63330 h 164760"/>
                      <a:gd name="connsiteX3" fmla="*/ 26211 w 208153"/>
                      <a:gd name="connsiteY3" fmla="*/ 164760 h 164760"/>
                      <a:gd name="connsiteX4" fmla="*/ 30005 w 208153"/>
                      <a:gd name="connsiteY4" fmla="*/ 63330 h 164760"/>
                      <a:gd name="connsiteX0" fmla="*/ 30005 w 213331"/>
                      <a:gd name="connsiteY0" fmla="*/ 63330 h 164760"/>
                      <a:gd name="connsiteX1" fmla="*/ 157179 w 213331"/>
                      <a:gd name="connsiteY1" fmla="*/ 0 h 164760"/>
                      <a:gd name="connsiteX2" fmla="*/ 208153 w 213331"/>
                      <a:gd name="connsiteY2" fmla="*/ 63330 h 164760"/>
                      <a:gd name="connsiteX3" fmla="*/ 26211 w 213331"/>
                      <a:gd name="connsiteY3" fmla="*/ 164760 h 164760"/>
                      <a:gd name="connsiteX4" fmla="*/ 30005 w 213331"/>
                      <a:gd name="connsiteY4" fmla="*/ 63330 h 164760"/>
                      <a:gd name="connsiteX0" fmla="*/ 30005 w 210103"/>
                      <a:gd name="connsiteY0" fmla="*/ 64621 h 166051"/>
                      <a:gd name="connsiteX1" fmla="*/ 157179 w 210103"/>
                      <a:gd name="connsiteY1" fmla="*/ 1291 h 166051"/>
                      <a:gd name="connsiteX2" fmla="*/ 208153 w 210103"/>
                      <a:gd name="connsiteY2" fmla="*/ 64621 h 166051"/>
                      <a:gd name="connsiteX3" fmla="*/ 26211 w 210103"/>
                      <a:gd name="connsiteY3" fmla="*/ 166051 h 166051"/>
                      <a:gd name="connsiteX4" fmla="*/ 30005 w 210103"/>
                      <a:gd name="connsiteY4" fmla="*/ 64621 h 166051"/>
                      <a:gd name="connsiteX0" fmla="*/ 16502 w 196600"/>
                      <a:gd name="connsiteY0" fmla="*/ 64552 h 146932"/>
                      <a:gd name="connsiteX1" fmla="*/ 143676 w 196600"/>
                      <a:gd name="connsiteY1" fmla="*/ 1222 h 146932"/>
                      <a:gd name="connsiteX2" fmla="*/ 194650 w 196600"/>
                      <a:gd name="connsiteY2" fmla="*/ 64552 h 146932"/>
                      <a:gd name="connsiteX3" fmla="*/ 34140 w 196600"/>
                      <a:gd name="connsiteY3" fmla="*/ 146932 h 146932"/>
                      <a:gd name="connsiteX4" fmla="*/ 16502 w 196600"/>
                      <a:gd name="connsiteY4" fmla="*/ 64552 h 146932"/>
                      <a:gd name="connsiteX0" fmla="*/ 15891 w 194304"/>
                      <a:gd name="connsiteY0" fmla="*/ 57552 h 139932"/>
                      <a:gd name="connsiteX1" fmla="*/ 133540 w 194304"/>
                      <a:gd name="connsiteY1" fmla="*/ 1366 h 139932"/>
                      <a:gd name="connsiteX2" fmla="*/ 194039 w 194304"/>
                      <a:gd name="connsiteY2" fmla="*/ 57552 h 139932"/>
                      <a:gd name="connsiteX3" fmla="*/ 33529 w 194304"/>
                      <a:gd name="connsiteY3" fmla="*/ 139932 h 139932"/>
                      <a:gd name="connsiteX4" fmla="*/ 15891 w 194304"/>
                      <a:gd name="connsiteY4" fmla="*/ 57552 h 13993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94304" h="139932">
                        <a:moveTo>
                          <a:pt x="15891" y="57552"/>
                        </a:moveTo>
                        <a:cubicBezTo>
                          <a:pt x="32560" y="34458"/>
                          <a:pt x="65296" y="-8159"/>
                          <a:pt x="133540" y="1366"/>
                        </a:cubicBezTo>
                        <a:cubicBezTo>
                          <a:pt x="201784" y="10891"/>
                          <a:pt x="194039" y="23891"/>
                          <a:pt x="194039" y="57552"/>
                        </a:cubicBezTo>
                        <a:cubicBezTo>
                          <a:pt x="194039" y="91213"/>
                          <a:pt x="82723" y="139932"/>
                          <a:pt x="33529" y="139932"/>
                        </a:cubicBezTo>
                        <a:cubicBezTo>
                          <a:pt x="-15665" y="139932"/>
                          <a:pt x="-778" y="80646"/>
                          <a:pt x="15891" y="57552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0" name="二等辺三角形 549"/>
                  <p:cNvSpPr/>
                  <p:nvPr/>
                </p:nvSpPr>
                <p:spPr>
                  <a:xfrm>
                    <a:off x="5357813" y="5540066"/>
                    <a:ext cx="256396" cy="129938"/>
                  </a:xfrm>
                  <a:prstGeom prst="triangle">
                    <a:avLst>
                      <a:gd name="adj" fmla="val 95473"/>
                    </a:avLst>
                  </a:prstGeom>
                  <a:solidFill>
                    <a:srgbClr val="ED7D31">
                      <a:lumMod val="75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1" name="円/楕円 550"/>
                  <p:cNvSpPr/>
                  <p:nvPr/>
                </p:nvSpPr>
                <p:spPr>
                  <a:xfrm>
                    <a:off x="5515037" y="5516289"/>
                    <a:ext cx="147934" cy="61912"/>
                  </a:xfrm>
                  <a:prstGeom prst="ellipse">
                    <a:avLst/>
                  </a:prstGeom>
                  <a:solidFill>
                    <a:srgbClr val="ED7D31">
                      <a:lumMod val="60000"/>
                      <a:lumOff val="40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2" name="円/楕円 152"/>
                  <p:cNvSpPr/>
                  <p:nvPr/>
                </p:nvSpPr>
                <p:spPr>
                  <a:xfrm>
                    <a:off x="5692106" y="5504385"/>
                    <a:ext cx="173683" cy="110807"/>
                  </a:xfrm>
                  <a:custGeom>
                    <a:avLst/>
                    <a:gdLst>
                      <a:gd name="connsiteX0" fmla="*/ 0 w 178147"/>
                      <a:gd name="connsiteY0" fmla="*/ 60949 h 121898"/>
                      <a:gd name="connsiteX1" fmla="*/ 89074 w 178147"/>
                      <a:gd name="connsiteY1" fmla="*/ 0 h 121898"/>
                      <a:gd name="connsiteX2" fmla="*/ 178148 w 178147"/>
                      <a:gd name="connsiteY2" fmla="*/ 60949 h 121898"/>
                      <a:gd name="connsiteX3" fmla="*/ 89074 w 178147"/>
                      <a:gd name="connsiteY3" fmla="*/ 121898 h 121898"/>
                      <a:gd name="connsiteX4" fmla="*/ 0 w 178147"/>
                      <a:gd name="connsiteY4" fmla="*/ 60949 h 121898"/>
                      <a:gd name="connsiteX0" fmla="*/ 28297 w 206445"/>
                      <a:gd name="connsiteY0" fmla="*/ 60949 h 162379"/>
                      <a:gd name="connsiteX1" fmla="*/ 117371 w 206445"/>
                      <a:gd name="connsiteY1" fmla="*/ 0 h 162379"/>
                      <a:gd name="connsiteX2" fmla="*/ 206445 w 206445"/>
                      <a:gd name="connsiteY2" fmla="*/ 60949 h 162379"/>
                      <a:gd name="connsiteX3" fmla="*/ 24503 w 206445"/>
                      <a:gd name="connsiteY3" fmla="*/ 162379 h 162379"/>
                      <a:gd name="connsiteX4" fmla="*/ 28297 w 206445"/>
                      <a:gd name="connsiteY4" fmla="*/ 60949 h 162379"/>
                      <a:gd name="connsiteX0" fmla="*/ 30005 w 208153"/>
                      <a:gd name="connsiteY0" fmla="*/ 63330 h 164760"/>
                      <a:gd name="connsiteX1" fmla="*/ 157179 w 208153"/>
                      <a:gd name="connsiteY1" fmla="*/ 0 h 164760"/>
                      <a:gd name="connsiteX2" fmla="*/ 208153 w 208153"/>
                      <a:gd name="connsiteY2" fmla="*/ 63330 h 164760"/>
                      <a:gd name="connsiteX3" fmla="*/ 26211 w 208153"/>
                      <a:gd name="connsiteY3" fmla="*/ 164760 h 164760"/>
                      <a:gd name="connsiteX4" fmla="*/ 30005 w 208153"/>
                      <a:gd name="connsiteY4" fmla="*/ 63330 h 164760"/>
                      <a:gd name="connsiteX0" fmla="*/ 30005 w 213331"/>
                      <a:gd name="connsiteY0" fmla="*/ 63330 h 164760"/>
                      <a:gd name="connsiteX1" fmla="*/ 157179 w 213331"/>
                      <a:gd name="connsiteY1" fmla="*/ 0 h 164760"/>
                      <a:gd name="connsiteX2" fmla="*/ 208153 w 213331"/>
                      <a:gd name="connsiteY2" fmla="*/ 63330 h 164760"/>
                      <a:gd name="connsiteX3" fmla="*/ 26211 w 213331"/>
                      <a:gd name="connsiteY3" fmla="*/ 164760 h 164760"/>
                      <a:gd name="connsiteX4" fmla="*/ 30005 w 213331"/>
                      <a:gd name="connsiteY4" fmla="*/ 63330 h 164760"/>
                      <a:gd name="connsiteX0" fmla="*/ 30005 w 210103"/>
                      <a:gd name="connsiteY0" fmla="*/ 64621 h 166051"/>
                      <a:gd name="connsiteX1" fmla="*/ 157179 w 210103"/>
                      <a:gd name="connsiteY1" fmla="*/ 1291 h 166051"/>
                      <a:gd name="connsiteX2" fmla="*/ 208153 w 210103"/>
                      <a:gd name="connsiteY2" fmla="*/ 64621 h 166051"/>
                      <a:gd name="connsiteX3" fmla="*/ 26211 w 210103"/>
                      <a:gd name="connsiteY3" fmla="*/ 166051 h 166051"/>
                      <a:gd name="connsiteX4" fmla="*/ 30005 w 210103"/>
                      <a:gd name="connsiteY4" fmla="*/ 64621 h 166051"/>
                      <a:gd name="connsiteX0" fmla="*/ 16502 w 196600"/>
                      <a:gd name="connsiteY0" fmla="*/ 64552 h 146932"/>
                      <a:gd name="connsiteX1" fmla="*/ 143676 w 196600"/>
                      <a:gd name="connsiteY1" fmla="*/ 1222 h 146932"/>
                      <a:gd name="connsiteX2" fmla="*/ 194650 w 196600"/>
                      <a:gd name="connsiteY2" fmla="*/ 64552 h 146932"/>
                      <a:gd name="connsiteX3" fmla="*/ 34140 w 196600"/>
                      <a:gd name="connsiteY3" fmla="*/ 146932 h 146932"/>
                      <a:gd name="connsiteX4" fmla="*/ 16502 w 196600"/>
                      <a:gd name="connsiteY4" fmla="*/ 64552 h 146932"/>
                      <a:gd name="connsiteX0" fmla="*/ 15891 w 194304"/>
                      <a:gd name="connsiteY0" fmla="*/ 57552 h 139932"/>
                      <a:gd name="connsiteX1" fmla="*/ 133540 w 194304"/>
                      <a:gd name="connsiteY1" fmla="*/ 1366 h 139932"/>
                      <a:gd name="connsiteX2" fmla="*/ 194039 w 194304"/>
                      <a:gd name="connsiteY2" fmla="*/ 57552 h 139932"/>
                      <a:gd name="connsiteX3" fmla="*/ 33529 w 194304"/>
                      <a:gd name="connsiteY3" fmla="*/ 139932 h 139932"/>
                      <a:gd name="connsiteX4" fmla="*/ 15891 w 194304"/>
                      <a:gd name="connsiteY4" fmla="*/ 57552 h 139932"/>
                      <a:gd name="connsiteX0" fmla="*/ 1309 w 179722"/>
                      <a:gd name="connsiteY0" fmla="*/ 57552 h 139932"/>
                      <a:gd name="connsiteX1" fmla="*/ 118958 w 179722"/>
                      <a:gd name="connsiteY1" fmla="*/ 1366 h 139932"/>
                      <a:gd name="connsiteX2" fmla="*/ 179457 w 179722"/>
                      <a:gd name="connsiteY2" fmla="*/ 57552 h 139932"/>
                      <a:gd name="connsiteX3" fmla="*/ 71335 w 179722"/>
                      <a:gd name="connsiteY3" fmla="*/ 139932 h 139932"/>
                      <a:gd name="connsiteX4" fmla="*/ 1309 w 179722"/>
                      <a:gd name="connsiteY4" fmla="*/ 57552 h 139932"/>
                      <a:gd name="connsiteX0" fmla="*/ 863 w 176629"/>
                      <a:gd name="connsiteY0" fmla="*/ 56346 h 138892"/>
                      <a:gd name="connsiteX1" fmla="*/ 118512 w 176629"/>
                      <a:gd name="connsiteY1" fmla="*/ 160 h 138892"/>
                      <a:gd name="connsiteX2" fmla="*/ 176629 w 176629"/>
                      <a:gd name="connsiteY2" fmla="*/ 73498 h 138892"/>
                      <a:gd name="connsiteX3" fmla="*/ 70889 w 176629"/>
                      <a:gd name="connsiteY3" fmla="*/ 138726 h 138892"/>
                      <a:gd name="connsiteX4" fmla="*/ 863 w 176629"/>
                      <a:gd name="connsiteY4" fmla="*/ 56346 h 138892"/>
                      <a:gd name="connsiteX0" fmla="*/ 863 w 182641"/>
                      <a:gd name="connsiteY0" fmla="*/ 56346 h 138892"/>
                      <a:gd name="connsiteX1" fmla="*/ 118512 w 182641"/>
                      <a:gd name="connsiteY1" fmla="*/ 160 h 138892"/>
                      <a:gd name="connsiteX2" fmla="*/ 176629 w 182641"/>
                      <a:gd name="connsiteY2" fmla="*/ 73498 h 138892"/>
                      <a:gd name="connsiteX3" fmla="*/ 70889 w 182641"/>
                      <a:gd name="connsiteY3" fmla="*/ 138726 h 138892"/>
                      <a:gd name="connsiteX4" fmla="*/ 863 w 182641"/>
                      <a:gd name="connsiteY4" fmla="*/ 56346 h 138892"/>
                      <a:gd name="connsiteX0" fmla="*/ 863 w 182641"/>
                      <a:gd name="connsiteY0" fmla="*/ 56346 h 139895"/>
                      <a:gd name="connsiteX1" fmla="*/ 118512 w 182641"/>
                      <a:gd name="connsiteY1" fmla="*/ 160 h 139895"/>
                      <a:gd name="connsiteX2" fmla="*/ 176629 w 182641"/>
                      <a:gd name="connsiteY2" fmla="*/ 73498 h 139895"/>
                      <a:gd name="connsiteX3" fmla="*/ 70889 w 182641"/>
                      <a:gd name="connsiteY3" fmla="*/ 138726 h 139895"/>
                      <a:gd name="connsiteX4" fmla="*/ 863 w 182641"/>
                      <a:gd name="connsiteY4" fmla="*/ 56346 h 139895"/>
                      <a:gd name="connsiteX0" fmla="*/ 2471 w 184249"/>
                      <a:gd name="connsiteY0" fmla="*/ 56362 h 159615"/>
                      <a:gd name="connsiteX1" fmla="*/ 120120 w 184249"/>
                      <a:gd name="connsiteY1" fmla="*/ 176 h 159615"/>
                      <a:gd name="connsiteX2" fmla="*/ 178237 w 184249"/>
                      <a:gd name="connsiteY2" fmla="*/ 73514 h 159615"/>
                      <a:gd name="connsiteX3" fmla="*/ 51066 w 184249"/>
                      <a:gd name="connsiteY3" fmla="*/ 159323 h 159615"/>
                      <a:gd name="connsiteX4" fmla="*/ 2471 w 184249"/>
                      <a:gd name="connsiteY4" fmla="*/ 56362 h 159615"/>
                      <a:gd name="connsiteX0" fmla="*/ 3437 w 170751"/>
                      <a:gd name="connsiteY0" fmla="*/ 56362 h 159616"/>
                      <a:gd name="connsiteX1" fmla="*/ 106799 w 170751"/>
                      <a:gd name="connsiteY1" fmla="*/ 176 h 159616"/>
                      <a:gd name="connsiteX2" fmla="*/ 164916 w 170751"/>
                      <a:gd name="connsiteY2" fmla="*/ 73514 h 159616"/>
                      <a:gd name="connsiteX3" fmla="*/ 37745 w 170751"/>
                      <a:gd name="connsiteY3" fmla="*/ 159323 h 159616"/>
                      <a:gd name="connsiteX4" fmla="*/ 3437 w 170751"/>
                      <a:gd name="connsiteY4" fmla="*/ 56362 h 159616"/>
                      <a:gd name="connsiteX0" fmla="*/ 3437 w 173683"/>
                      <a:gd name="connsiteY0" fmla="*/ 56362 h 159616"/>
                      <a:gd name="connsiteX1" fmla="*/ 106799 w 173683"/>
                      <a:gd name="connsiteY1" fmla="*/ 176 h 159616"/>
                      <a:gd name="connsiteX2" fmla="*/ 164916 w 173683"/>
                      <a:gd name="connsiteY2" fmla="*/ 73514 h 159616"/>
                      <a:gd name="connsiteX3" fmla="*/ 37745 w 173683"/>
                      <a:gd name="connsiteY3" fmla="*/ 159323 h 159616"/>
                      <a:gd name="connsiteX4" fmla="*/ 3437 w 173683"/>
                      <a:gd name="connsiteY4" fmla="*/ 56362 h 1596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3683" h="159616">
                        <a:moveTo>
                          <a:pt x="3437" y="56362"/>
                        </a:moveTo>
                        <a:cubicBezTo>
                          <a:pt x="14946" y="29838"/>
                          <a:pt x="51311" y="-2684"/>
                          <a:pt x="106799" y="176"/>
                        </a:cubicBezTo>
                        <a:cubicBezTo>
                          <a:pt x="162287" y="3036"/>
                          <a:pt x="188728" y="29562"/>
                          <a:pt x="164916" y="73514"/>
                        </a:cubicBezTo>
                        <a:cubicBezTo>
                          <a:pt x="124435" y="144908"/>
                          <a:pt x="64658" y="162182"/>
                          <a:pt x="37745" y="159323"/>
                        </a:cubicBezTo>
                        <a:cubicBezTo>
                          <a:pt x="10832" y="156464"/>
                          <a:pt x="-8072" y="82886"/>
                          <a:pt x="3437" y="56362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3" name="二等辺三角形 552"/>
                  <p:cNvSpPr/>
                  <p:nvPr/>
                </p:nvSpPr>
                <p:spPr>
                  <a:xfrm>
                    <a:off x="5536291" y="5540066"/>
                    <a:ext cx="256396" cy="129938"/>
                  </a:xfrm>
                  <a:prstGeom prst="triangle">
                    <a:avLst>
                      <a:gd name="adj" fmla="val 95473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4" name="円/楕円 553"/>
                  <p:cNvSpPr/>
                  <p:nvPr/>
                </p:nvSpPr>
                <p:spPr>
                  <a:xfrm>
                    <a:off x="5704245" y="5509110"/>
                    <a:ext cx="147934" cy="61912"/>
                  </a:xfrm>
                  <a:prstGeom prst="ellipse">
                    <a:avLst/>
                  </a:prstGeom>
                  <a:solidFill>
                    <a:srgbClr val="ED7D31">
                      <a:lumMod val="60000"/>
                      <a:lumOff val="40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31" name="グループ化 530"/>
                <p:cNvGrpSpPr/>
                <p:nvPr/>
              </p:nvGrpSpPr>
              <p:grpSpPr>
                <a:xfrm>
                  <a:off x="4941094" y="4366723"/>
                  <a:ext cx="900112" cy="376237"/>
                  <a:chOff x="5229225" y="4864896"/>
                  <a:chExt cx="900112" cy="376237"/>
                </a:xfrm>
              </p:grpSpPr>
              <p:sp>
                <p:nvSpPr>
                  <p:cNvPr id="539" name="直方体 538"/>
                  <p:cNvSpPr/>
                  <p:nvPr/>
                </p:nvSpPr>
                <p:spPr>
                  <a:xfrm>
                    <a:off x="5229225" y="4864896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C00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40" name="テキスト ボックス 539"/>
                  <p:cNvSpPr txBox="1"/>
                  <p:nvPr/>
                </p:nvSpPr>
                <p:spPr>
                  <a:xfrm>
                    <a:off x="5514975" y="4897993"/>
                    <a:ext cx="476250" cy="82680"/>
                  </a:xfrm>
                  <a:prstGeom prst="rect">
                    <a:avLst/>
                  </a:prstGeom>
                  <a:noFill/>
                  <a:ln w="19050">
                    <a:noFill/>
                  </a:ln>
                </p:spPr>
                <p:txBody>
                  <a:bodyPr wrap="none" rtlCol="0">
                    <a:prstTxWarp prst="textPlain">
                      <a:avLst>
                        <a:gd name="adj" fmla="val 42438"/>
                      </a:avLst>
                    </a:prstTxWarp>
                    <a:spAutoFit/>
                  </a:bodyPr>
                  <a:lstStyle/>
                  <a:p>
                    <a:pPr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r>
                      <a:rPr kumimoji="0" lang="en-US" altLang="ja-JP" kern="0" dirty="0" smtClean="0">
                        <a:solidFill>
                          <a:prstClr val="black"/>
                        </a:solidFill>
                        <a:latin typeface="Calibri" panose="020F0502020204030204"/>
                        <a:ea typeface="ＭＳ Ｐゴシック"/>
                      </a:rPr>
                      <a:t>NEWS</a:t>
                    </a:r>
                  </a:p>
                </p:txBody>
              </p:sp>
              <p:sp>
                <p:nvSpPr>
                  <p:cNvPr id="541" name="円/楕円 540"/>
                  <p:cNvSpPr/>
                  <p:nvPr/>
                </p:nvSpPr>
                <p:spPr>
                  <a:xfrm>
                    <a:off x="5400675" y="4998242"/>
                    <a:ext cx="440531" cy="130971"/>
                  </a:xfrm>
                  <a:prstGeom prst="ellipse">
                    <a:avLst/>
                  </a:prstGeom>
                  <a:solidFill>
                    <a:srgbClr val="5B9BD5">
                      <a:lumMod val="75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42" name="円/楕円 541"/>
                  <p:cNvSpPr/>
                  <p:nvPr/>
                </p:nvSpPr>
                <p:spPr>
                  <a:xfrm>
                    <a:off x="5434012" y="5018769"/>
                    <a:ext cx="361951" cy="107609"/>
                  </a:xfrm>
                  <a:prstGeom prst="ellipse">
                    <a:avLst/>
                  </a:prstGeom>
                  <a:no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43" name="平行四辺形 542"/>
                  <p:cNvSpPr/>
                  <p:nvPr/>
                </p:nvSpPr>
                <p:spPr>
                  <a:xfrm>
                    <a:off x="5434013" y="5018769"/>
                    <a:ext cx="149223" cy="75599"/>
                  </a:xfrm>
                  <a:prstGeom prst="parallelogram">
                    <a:avLst>
                      <a:gd name="adj" fmla="val 118867"/>
                    </a:avLst>
                  </a:prstGeom>
                  <a:solidFill>
                    <a:srgbClr val="00B05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44" name="平行四辺形 543"/>
                  <p:cNvSpPr/>
                  <p:nvPr/>
                </p:nvSpPr>
                <p:spPr>
                  <a:xfrm>
                    <a:off x="5532039" y="5018769"/>
                    <a:ext cx="195262" cy="53293"/>
                  </a:xfrm>
                  <a:prstGeom prst="parallelogram">
                    <a:avLst>
                      <a:gd name="adj" fmla="val 118867"/>
                    </a:avLst>
                  </a:prstGeom>
                  <a:solidFill>
                    <a:srgbClr val="00B05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45" name="平行四辺形 544"/>
                  <p:cNvSpPr/>
                  <p:nvPr/>
                </p:nvSpPr>
                <p:spPr>
                  <a:xfrm>
                    <a:off x="5672139" y="5043700"/>
                    <a:ext cx="100012" cy="50668"/>
                  </a:xfrm>
                  <a:prstGeom prst="parallelogram">
                    <a:avLst>
                      <a:gd name="adj" fmla="val 118867"/>
                    </a:avLst>
                  </a:prstGeom>
                  <a:solidFill>
                    <a:srgbClr val="00B05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32" name="グループ化 531"/>
                <p:cNvGrpSpPr/>
                <p:nvPr/>
              </p:nvGrpSpPr>
              <p:grpSpPr>
                <a:xfrm>
                  <a:off x="5065124" y="4299287"/>
                  <a:ext cx="665824" cy="956934"/>
                  <a:chOff x="5065124" y="4299287"/>
                  <a:chExt cx="665824" cy="956934"/>
                </a:xfrm>
              </p:grpSpPr>
              <p:sp>
                <p:nvSpPr>
                  <p:cNvPr id="533" name="フリーフォーム 532"/>
                  <p:cNvSpPr/>
                  <p:nvPr/>
                </p:nvSpPr>
                <p:spPr>
                  <a:xfrm>
                    <a:off x="5085900" y="4475996"/>
                    <a:ext cx="645048" cy="758843"/>
                  </a:xfrm>
                  <a:custGeom>
                    <a:avLst/>
                    <a:gdLst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16675 w 645048"/>
                      <a:gd name="connsiteY3" fmla="*/ 0 h 758843"/>
                      <a:gd name="connsiteX4" fmla="*/ 621952 w 645048"/>
                      <a:gd name="connsiteY4" fmla="*/ 0 h 758843"/>
                      <a:gd name="connsiteX5" fmla="*/ 627993 w 645048"/>
                      <a:gd name="connsiteY5" fmla="*/ 2502 h 758843"/>
                      <a:gd name="connsiteX6" fmla="*/ 629661 w 645048"/>
                      <a:gd name="connsiteY6" fmla="*/ 1811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0 w 645048"/>
                      <a:gd name="connsiteY3" fmla="*/ 16674 h 758843"/>
                      <a:gd name="connsiteX4" fmla="*/ 16675 w 645048"/>
                      <a:gd name="connsiteY4" fmla="*/ 0 h 758843"/>
                      <a:gd name="connsiteX5" fmla="*/ 621952 w 645048"/>
                      <a:gd name="connsiteY5" fmla="*/ 0 h 758843"/>
                      <a:gd name="connsiteX6" fmla="*/ 627993 w 645048"/>
                      <a:gd name="connsiteY6" fmla="*/ 2502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645048" h="758843">
                        <a:moveTo>
                          <a:pt x="0" y="16674"/>
                        </a:moveTo>
                        <a:lnTo>
                          <a:pt x="0" y="16675"/>
                        </a:lnTo>
                        <a:lnTo>
                          <a:pt x="0" y="16675"/>
                        </a:lnTo>
                        <a:lnTo>
                          <a:pt x="0" y="16674"/>
                        </a:lnTo>
                        <a:close/>
                        <a:moveTo>
                          <a:pt x="16675" y="0"/>
                        </a:moveTo>
                        <a:lnTo>
                          <a:pt x="621952" y="0"/>
                        </a:lnTo>
                        <a:lnTo>
                          <a:pt x="627993" y="2502"/>
                        </a:lnTo>
                        <a:lnTo>
                          <a:pt x="645048" y="17198"/>
                        </a:lnTo>
                        <a:lnTo>
                          <a:pt x="645048" y="743456"/>
                        </a:lnTo>
                        <a:cubicBezTo>
                          <a:pt x="645048" y="751954"/>
                          <a:pt x="638159" y="758843"/>
                          <a:pt x="629661" y="758843"/>
                        </a:cubicBezTo>
                        <a:cubicBezTo>
                          <a:pt x="621163" y="758843"/>
                          <a:pt x="614274" y="751954"/>
                          <a:pt x="614274" y="743456"/>
                        </a:cubicBezTo>
                        <a:lnTo>
                          <a:pt x="614274" y="33350"/>
                        </a:lnTo>
                        <a:lnTo>
                          <a:pt x="16675" y="33349"/>
                        </a:lnTo>
                        <a:cubicBezTo>
                          <a:pt x="12071" y="33349"/>
                          <a:pt x="7902" y="31483"/>
                          <a:pt x="4884" y="28465"/>
                        </a:cubicBezTo>
                        <a:lnTo>
                          <a:pt x="0" y="16675"/>
                        </a:lnTo>
                        <a:lnTo>
                          <a:pt x="4884" y="4884"/>
                        </a:lnTo>
                        <a:cubicBezTo>
                          <a:pt x="7902" y="1867"/>
                          <a:pt x="12071" y="0"/>
                          <a:pt x="16675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34" name="フリーフォーム 533"/>
                  <p:cNvSpPr/>
                  <p:nvPr/>
                </p:nvSpPr>
                <p:spPr>
                  <a:xfrm>
                    <a:off x="5065124" y="4497378"/>
                    <a:ext cx="645048" cy="758843"/>
                  </a:xfrm>
                  <a:custGeom>
                    <a:avLst/>
                    <a:gdLst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16675 w 645048"/>
                      <a:gd name="connsiteY3" fmla="*/ 0 h 758843"/>
                      <a:gd name="connsiteX4" fmla="*/ 621952 w 645048"/>
                      <a:gd name="connsiteY4" fmla="*/ 0 h 758843"/>
                      <a:gd name="connsiteX5" fmla="*/ 627993 w 645048"/>
                      <a:gd name="connsiteY5" fmla="*/ 2502 h 758843"/>
                      <a:gd name="connsiteX6" fmla="*/ 629661 w 645048"/>
                      <a:gd name="connsiteY6" fmla="*/ 1811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0 w 645048"/>
                      <a:gd name="connsiteY3" fmla="*/ 16674 h 758843"/>
                      <a:gd name="connsiteX4" fmla="*/ 16675 w 645048"/>
                      <a:gd name="connsiteY4" fmla="*/ 0 h 758843"/>
                      <a:gd name="connsiteX5" fmla="*/ 621952 w 645048"/>
                      <a:gd name="connsiteY5" fmla="*/ 0 h 758843"/>
                      <a:gd name="connsiteX6" fmla="*/ 627993 w 645048"/>
                      <a:gd name="connsiteY6" fmla="*/ 2502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645048" h="758843">
                        <a:moveTo>
                          <a:pt x="0" y="16674"/>
                        </a:moveTo>
                        <a:lnTo>
                          <a:pt x="0" y="16675"/>
                        </a:lnTo>
                        <a:lnTo>
                          <a:pt x="0" y="16675"/>
                        </a:lnTo>
                        <a:lnTo>
                          <a:pt x="0" y="16674"/>
                        </a:lnTo>
                        <a:close/>
                        <a:moveTo>
                          <a:pt x="16675" y="0"/>
                        </a:moveTo>
                        <a:lnTo>
                          <a:pt x="621952" y="0"/>
                        </a:lnTo>
                        <a:lnTo>
                          <a:pt x="627993" y="2502"/>
                        </a:lnTo>
                        <a:lnTo>
                          <a:pt x="645048" y="17198"/>
                        </a:lnTo>
                        <a:lnTo>
                          <a:pt x="645048" y="743456"/>
                        </a:lnTo>
                        <a:cubicBezTo>
                          <a:pt x="645048" y="751954"/>
                          <a:pt x="638159" y="758843"/>
                          <a:pt x="629661" y="758843"/>
                        </a:cubicBezTo>
                        <a:cubicBezTo>
                          <a:pt x="621163" y="758843"/>
                          <a:pt x="614274" y="751954"/>
                          <a:pt x="614274" y="743456"/>
                        </a:cubicBezTo>
                        <a:lnTo>
                          <a:pt x="614274" y="33350"/>
                        </a:lnTo>
                        <a:lnTo>
                          <a:pt x="16675" y="33349"/>
                        </a:lnTo>
                        <a:cubicBezTo>
                          <a:pt x="12071" y="33349"/>
                          <a:pt x="7902" y="31483"/>
                          <a:pt x="4884" y="28465"/>
                        </a:cubicBezTo>
                        <a:lnTo>
                          <a:pt x="0" y="16675"/>
                        </a:lnTo>
                        <a:lnTo>
                          <a:pt x="4884" y="4884"/>
                        </a:lnTo>
                        <a:cubicBezTo>
                          <a:pt x="7902" y="1867"/>
                          <a:pt x="12071" y="0"/>
                          <a:pt x="16675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535" name="グループ化 534"/>
                  <p:cNvGrpSpPr/>
                  <p:nvPr/>
                </p:nvGrpSpPr>
                <p:grpSpPr>
                  <a:xfrm>
                    <a:off x="5265721" y="4299287"/>
                    <a:ext cx="241697" cy="236813"/>
                    <a:chOff x="5306058" y="3721318"/>
                    <a:chExt cx="241697" cy="217508"/>
                  </a:xfrm>
                </p:grpSpPr>
                <p:sp>
                  <p:nvSpPr>
                    <p:cNvPr id="536" name="フリーフォーム 535"/>
                    <p:cNvSpPr/>
                    <p:nvPr/>
                  </p:nvSpPr>
                  <p:spPr>
                    <a:xfrm rot="19800000">
                      <a:off x="5306058" y="3721318"/>
                      <a:ext cx="132372" cy="197652"/>
                    </a:xfrm>
                    <a:custGeom>
                      <a:avLst/>
                      <a:gdLst>
                        <a:gd name="connsiteX0" fmla="*/ 146501 w 293002"/>
                        <a:gd name="connsiteY0" fmla="*/ 49484 h 270943"/>
                        <a:gd name="connsiteX1" fmla="*/ 50006 w 293002"/>
                        <a:gd name="connsiteY1" fmla="*/ 106202 h 270943"/>
                        <a:gd name="connsiteX2" fmla="*/ 149638 w 293002"/>
                        <a:gd name="connsiteY2" fmla="*/ 223324 h 270943"/>
                        <a:gd name="connsiteX3" fmla="*/ 242996 w 293002"/>
                        <a:gd name="connsiteY3" fmla="*/ 106202 h 270943"/>
                        <a:gd name="connsiteX4" fmla="*/ 146501 w 293002"/>
                        <a:gd name="connsiteY4" fmla="*/ 49484 h 270943"/>
                        <a:gd name="connsiteX5" fmla="*/ 146501 w 293002"/>
                        <a:gd name="connsiteY5" fmla="*/ 0 h 270943"/>
                        <a:gd name="connsiteX6" fmla="*/ 293002 w 293002"/>
                        <a:gd name="connsiteY6" fmla="*/ 83084 h 270943"/>
                        <a:gd name="connsiteX7" fmla="*/ 151264 w 293002"/>
                        <a:gd name="connsiteY7" fmla="*/ 270943 h 270943"/>
                        <a:gd name="connsiteX8" fmla="*/ 0 w 293002"/>
                        <a:gd name="connsiteY8" fmla="*/ 83084 h 270943"/>
                        <a:gd name="connsiteX9" fmla="*/ 146501 w 293002"/>
                        <a:gd name="connsiteY9" fmla="*/ 0 h 27094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293002" h="270943">
                          <a:moveTo>
                            <a:pt x="146501" y="49484"/>
                          </a:moveTo>
                          <a:cubicBezTo>
                            <a:pt x="93209" y="49484"/>
                            <a:pt x="50006" y="74878"/>
                            <a:pt x="50006" y="106202"/>
                          </a:cubicBezTo>
                          <a:cubicBezTo>
                            <a:pt x="50006" y="137527"/>
                            <a:pt x="96346" y="223324"/>
                            <a:pt x="149638" y="223324"/>
                          </a:cubicBezTo>
                          <a:cubicBezTo>
                            <a:pt x="202931" y="223324"/>
                            <a:pt x="242996" y="137527"/>
                            <a:pt x="242996" y="106202"/>
                          </a:cubicBezTo>
                          <a:cubicBezTo>
                            <a:pt x="242996" y="74878"/>
                            <a:pt x="199794" y="49484"/>
                            <a:pt x="146501" y="49484"/>
                          </a:cubicBezTo>
                          <a:close/>
                          <a:moveTo>
                            <a:pt x="146501" y="0"/>
                          </a:moveTo>
                          <a:cubicBezTo>
                            <a:pt x="227411" y="0"/>
                            <a:pt x="293002" y="37198"/>
                            <a:pt x="293002" y="83084"/>
                          </a:cubicBezTo>
                          <a:cubicBezTo>
                            <a:pt x="293002" y="128970"/>
                            <a:pt x="232174" y="270943"/>
                            <a:pt x="151264" y="270943"/>
                          </a:cubicBezTo>
                          <a:cubicBezTo>
                            <a:pt x="70354" y="270943"/>
                            <a:pt x="0" y="128970"/>
                            <a:pt x="0" y="83084"/>
                          </a:cubicBezTo>
                          <a:cubicBezTo>
                            <a:pt x="0" y="37198"/>
                            <a:pt x="65591" y="0"/>
                            <a:pt x="146501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dirty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37" name="フリーフォーム 536"/>
                    <p:cNvSpPr/>
                    <p:nvPr/>
                  </p:nvSpPr>
                  <p:spPr>
                    <a:xfrm rot="1800000" flipH="1">
                      <a:off x="5415385" y="3721319"/>
                      <a:ext cx="132370" cy="197650"/>
                    </a:xfrm>
                    <a:custGeom>
                      <a:avLst/>
                      <a:gdLst>
                        <a:gd name="connsiteX0" fmla="*/ 146501 w 293002"/>
                        <a:gd name="connsiteY0" fmla="*/ 49484 h 270943"/>
                        <a:gd name="connsiteX1" fmla="*/ 50006 w 293002"/>
                        <a:gd name="connsiteY1" fmla="*/ 106202 h 270943"/>
                        <a:gd name="connsiteX2" fmla="*/ 149638 w 293002"/>
                        <a:gd name="connsiteY2" fmla="*/ 223324 h 270943"/>
                        <a:gd name="connsiteX3" fmla="*/ 242996 w 293002"/>
                        <a:gd name="connsiteY3" fmla="*/ 106202 h 270943"/>
                        <a:gd name="connsiteX4" fmla="*/ 146501 w 293002"/>
                        <a:gd name="connsiteY4" fmla="*/ 49484 h 270943"/>
                        <a:gd name="connsiteX5" fmla="*/ 146501 w 293002"/>
                        <a:gd name="connsiteY5" fmla="*/ 0 h 270943"/>
                        <a:gd name="connsiteX6" fmla="*/ 293002 w 293002"/>
                        <a:gd name="connsiteY6" fmla="*/ 83084 h 270943"/>
                        <a:gd name="connsiteX7" fmla="*/ 151264 w 293002"/>
                        <a:gd name="connsiteY7" fmla="*/ 270943 h 270943"/>
                        <a:gd name="connsiteX8" fmla="*/ 0 w 293002"/>
                        <a:gd name="connsiteY8" fmla="*/ 83084 h 270943"/>
                        <a:gd name="connsiteX9" fmla="*/ 146501 w 293002"/>
                        <a:gd name="connsiteY9" fmla="*/ 0 h 27094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293002" h="270943">
                          <a:moveTo>
                            <a:pt x="146501" y="49484"/>
                          </a:moveTo>
                          <a:cubicBezTo>
                            <a:pt x="93209" y="49484"/>
                            <a:pt x="50006" y="74878"/>
                            <a:pt x="50006" y="106202"/>
                          </a:cubicBezTo>
                          <a:cubicBezTo>
                            <a:pt x="50006" y="137527"/>
                            <a:pt x="96346" y="223324"/>
                            <a:pt x="149638" y="223324"/>
                          </a:cubicBezTo>
                          <a:cubicBezTo>
                            <a:pt x="202931" y="223324"/>
                            <a:pt x="242996" y="137527"/>
                            <a:pt x="242996" y="106202"/>
                          </a:cubicBezTo>
                          <a:cubicBezTo>
                            <a:pt x="242996" y="74878"/>
                            <a:pt x="199794" y="49484"/>
                            <a:pt x="146501" y="49484"/>
                          </a:cubicBezTo>
                          <a:close/>
                          <a:moveTo>
                            <a:pt x="146501" y="0"/>
                          </a:moveTo>
                          <a:cubicBezTo>
                            <a:pt x="227411" y="0"/>
                            <a:pt x="293002" y="37198"/>
                            <a:pt x="293002" y="83084"/>
                          </a:cubicBezTo>
                          <a:cubicBezTo>
                            <a:pt x="293002" y="128970"/>
                            <a:pt x="232174" y="270943"/>
                            <a:pt x="151264" y="270943"/>
                          </a:cubicBezTo>
                          <a:cubicBezTo>
                            <a:pt x="70354" y="270943"/>
                            <a:pt x="0" y="128970"/>
                            <a:pt x="0" y="83084"/>
                          </a:cubicBezTo>
                          <a:cubicBezTo>
                            <a:pt x="0" y="37198"/>
                            <a:pt x="65591" y="0"/>
                            <a:pt x="146501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dirty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38" name="円/楕円 537"/>
                    <p:cNvSpPr/>
                    <p:nvPr/>
                  </p:nvSpPr>
                  <p:spPr>
                    <a:xfrm>
                      <a:off x="5391150" y="3870812"/>
                      <a:ext cx="67758" cy="68014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691" name="グループ化 690"/>
              <p:cNvGrpSpPr/>
              <p:nvPr/>
            </p:nvGrpSpPr>
            <p:grpSpPr>
              <a:xfrm>
                <a:off x="7628453" y="5134832"/>
                <a:ext cx="962025" cy="1076669"/>
                <a:chOff x="4105275" y="4266856"/>
                <a:chExt cx="962025" cy="1076669"/>
              </a:xfrm>
            </p:grpSpPr>
            <p:sp>
              <p:nvSpPr>
                <p:cNvPr id="692" name="直方体 691"/>
                <p:cNvSpPr/>
                <p:nvPr/>
              </p:nvSpPr>
              <p:spPr>
                <a:xfrm>
                  <a:off x="4105275" y="4967288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3" name="直方体 692"/>
                <p:cNvSpPr/>
                <p:nvPr/>
              </p:nvSpPr>
              <p:spPr>
                <a:xfrm>
                  <a:off x="4105275" y="4924425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4" name="直方体 693"/>
                <p:cNvSpPr/>
                <p:nvPr/>
              </p:nvSpPr>
              <p:spPr>
                <a:xfrm>
                  <a:off x="4105275" y="4881562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5" name="直方体 694"/>
                <p:cNvSpPr/>
                <p:nvPr/>
              </p:nvSpPr>
              <p:spPr>
                <a:xfrm>
                  <a:off x="4105275" y="4829173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6" name="直方体 695"/>
                <p:cNvSpPr/>
                <p:nvPr/>
              </p:nvSpPr>
              <p:spPr>
                <a:xfrm>
                  <a:off x="4105275" y="4781551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7" name="直方体 696"/>
                <p:cNvSpPr/>
                <p:nvPr/>
              </p:nvSpPr>
              <p:spPr>
                <a:xfrm>
                  <a:off x="4105275" y="4738688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8" name="直方体 697"/>
                <p:cNvSpPr/>
                <p:nvPr/>
              </p:nvSpPr>
              <p:spPr>
                <a:xfrm>
                  <a:off x="4105275" y="4695825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9" name="直方体 698"/>
                <p:cNvSpPr/>
                <p:nvPr/>
              </p:nvSpPr>
              <p:spPr>
                <a:xfrm>
                  <a:off x="4105275" y="4643436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0" name="直方体 699"/>
                <p:cNvSpPr/>
                <p:nvPr/>
              </p:nvSpPr>
              <p:spPr>
                <a:xfrm>
                  <a:off x="4105275" y="4600576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1" name="直方体 700"/>
                <p:cNvSpPr/>
                <p:nvPr/>
              </p:nvSpPr>
              <p:spPr>
                <a:xfrm>
                  <a:off x="4105275" y="4557713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2" name="直方体 701"/>
                <p:cNvSpPr/>
                <p:nvPr/>
              </p:nvSpPr>
              <p:spPr>
                <a:xfrm>
                  <a:off x="4105275" y="4514850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3" name="直方体 702"/>
                <p:cNvSpPr/>
                <p:nvPr/>
              </p:nvSpPr>
              <p:spPr>
                <a:xfrm>
                  <a:off x="4105275" y="4462461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4" name="直方体 703"/>
                <p:cNvSpPr/>
                <p:nvPr/>
              </p:nvSpPr>
              <p:spPr>
                <a:xfrm>
                  <a:off x="4105275" y="4414839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5" name="直方体 704"/>
                <p:cNvSpPr/>
                <p:nvPr/>
              </p:nvSpPr>
              <p:spPr>
                <a:xfrm>
                  <a:off x="4105275" y="4371976"/>
                  <a:ext cx="962025" cy="376237"/>
                </a:xfrm>
                <a:prstGeom prst="cube">
                  <a:avLst>
                    <a:gd name="adj" fmla="val 9362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smtClea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06" name="グループ化 705"/>
                <p:cNvGrpSpPr/>
                <p:nvPr/>
              </p:nvGrpSpPr>
              <p:grpSpPr>
                <a:xfrm>
                  <a:off x="4105275" y="4329113"/>
                  <a:ext cx="962025" cy="376237"/>
                  <a:chOff x="4105275" y="4329113"/>
                  <a:chExt cx="962025" cy="376237"/>
                </a:xfrm>
              </p:grpSpPr>
              <p:sp>
                <p:nvSpPr>
                  <p:cNvPr id="714" name="直方体 713"/>
                  <p:cNvSpPr/>
                  <p:nvPr/>
                </p:nvSpPr>
                <p:spPr>
                  <a:xfrm>
                    <a:off x="4105275" y="4329113"/>
                    <a:ext cx="962025" cy="376237"/>
                  </a:xfrm>
                  <a:prstGeom prst="cube">
                    <a:avLst>
                      <a:gd name="adj" fmla="val 93629"/>
                    </a:avLst>
                  </a:pr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5" name="平行四辺形 714"/>
                  <p:cNvSpPr/>
                  <p:nvPr/>
                </p:nvSpPr>
                <p:spPr>
                  <a:xfrm>
                    <a:off x="4344683" y="4360066"/>
                    <a:ext cx="369473" cy="119062"/>
                  </a:xfrm>
                  <a:prstGeom prst="parallelogram">
                    <a:avLst>
                      <a:gd name="adj" fmla="val 98594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6" name="平行四辺形 715"/>
                  <p:cNvSpPr/>
                  <p:nvPr/>
                </p:nvSpPr>
                <p:spPr>
                  <a:xfrm>
                    <a:off x="4723952" y="4362450"/>
                    <a:ext cx="262385" cy="185737"/>
                  </a:xfrm>
                  <a:prstGeom prst="parallelogram">
                    <a:avLst>
                      <a:gd name="adj" fmla="val 98594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7" name="平行四辺形 716"/>
                  <p:cNvSpPr/>
                  <p:nvPr/>
                </p:nvSpPr>
                <p:spPr>
                  <a:xfrm>
                    <a:off x="4254196" y="4499087"/>
                    <a:ext cx="469755" cy="70039"/>
                  </a:xfrm>
                  <a:prstGeom prst="parallelogram">
                    <a:avLst>
                      <a:gd name="adj" fmla="val 98594"/>
                    </a:avLst>
                  </a:prstGeom>
                  <a:pattFill prst="dkUpDiag">
                    <a:fgClr>
                      <a:sysClr val="windowText" lastClr="000000">
                        <a:lumMod val="75000"/>
                        <a:lumOff val="25000"/>
                      </a:sysClr>
                    </a:fgClr>
                    <a:bgClr>
                      <a:sysClr val="window" lastClr="FFFFFF">
                        <a:lumMod val="75000"/>
                      </a:sysClr>
                    </a:bgClr>
                  </a:patt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8" name="平行四辺形 717"/>
                  <p:cNvSpPr/>
                  <p:nvPr/>
                </p:nvSpPr>
                <p:spPr>
                  <a:xfrm>
                    <a:off x="4170852" y="4588176"/>
                    <a:ext cx="594029" cy="70039"/>
                  </a:xfrm>
                  <a:prstGeom prst="parallelogram">
                    <a:avLst>
                      <a:gd name="adj" fmla="val 98594"/>
                    </a:avLst>
                  </a:prstGeom>
                  <a:pattFill prst="dkUpDiag">
                    <a:fgClr>
                      <a:sysClr val="windowText" lastClr="000000">
                        <a:lumMod val="75000"/>
                        <a:lumOff val="25000"/>
                      </a:sysClr>
                    </a:fgClr>
                    <a:bgClr>
                      <a:sysClr val="window" lastClr="FFFFFF">
                        <a:lumMod val="75000"/>
                      </a:sysClr>
                    </a:bgClr>
                  </a:patt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9" name="平行四辺形 718"/>
                  <p:cNvSpPr/>
                  <p:nvPr/>
                </p:nvSpPr>
                <p:spPr>
                  <a:xfrm>
                    <a:off x="4624389" y="4358310"/>
                    <a:ext cx="264318" cy="118443"/>
                  </a:xfrm>
                  <a:prstGeom prst="parallelogram">
                    <a:avLst>
                      <a:gd name="adj" fmla="val 98594"/>
                    </a:avLst>
                  </a:prstGeom>
                  <a:pattFill prst="dkUpDiag">
                    <a:fgClr>
                      <a:sysClr val="windowText" lastClr="000000">
                        <a:lumMod val="75000"/>
                        <a:lumOff val="25000"/>
                      </a:sysClr>
                    </a:fgClr>
                    <a:bgClr>
                      <a:sysClr val="window" lastClr="FFFFFF">
                        <a:lumMod val="75000"/>
                      </a:sysClr>
                    </a:bgClr>
                  </a:patt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07" name="グループ化 706"/>
                <p:cNvGrpSpPr/>
                <p:nvPr/>
              </p:nvGrpSpPr>
              <p:grpSpPr>
                <a:xfrm>
                  <a:off x="4263128" y="4266856"/>
                  <a:ext cx="665824" cy="956934"/>
                  <a:chOff x="5065124" y="4299287"/>
                  <a:chExt cx="665824" cy="956934"/>
                </a:xfrm>
              </p:grpSpPr>
              <p:sp>
                <p:nvSpPr>
                  <p:cNvPr id="708" name="フリーフォーム 707"/>
                  <p:cNvSpPr/>
                  <p:nvPr/>
                </p:nvSpPr>
                <p:spPr>
                  <a:xfrm>
                    <a:off x="5085900" y="4475996"/>
                    <a:ext cx="645048" cy="758843"/>
                  </a:xfrm>
                  <a:custGeom>
                    <a:avLst/>
                    <a:gdLst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16675 w 645048"/>
                      <a:gd name="connsiteY3" fmla="*/ 0 h 758843"/>
                      <a:gd name="connsiteX4" fmla="*/ 621952 w 645048"/>
                      <a:gd name="connsiteY4" fmla="*/ 0 h 758843"/>
                      <a:gd name="connsiteX5" fmla="*/ 627993 w 645048"/>
                      <a:gd name="connsiteY5" fmla="*/ 2502 h 758843"/>
                      <a:gd name="connsiteX6" fmla="*/ 629661 w 645048"/>
                      <a:gd name="connsiteY6" fmla="*/ 1811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0 w 645048"/>
                      <a:gd name="connsiteY3" fmla="*/ 16674 h 758843"/>
                      <a:gd name="connsiteX4" fmla="*/ 16675 w 645048"/>
                      <a:gd name="connsiteY4" fmla="*/ 0 h 758843"/>
                      <a:gd name="connsiteX5" fmla="*/ 621952 w 645048"/>
                      <a:gd name="connsiteY5" fmla="*/ 0 h 758843"/>
                      <a:gd name="connsiteX6" fmla="*/ 627993 w 645048"/>
                      <a:gd name="connsiteY6" fmla="*/ 2502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645048" h="758843">
                        <a:moveTo>
                          <a:pt x="0" y="16674"/>
                        </a:moveTo>
                        <a:lnTo>
                          <a:pt x="0" y="16675"/>
                        </a:lnTo>
                        <a:lnTo>
                          <a:pt x="0" y="16675"/>
                        </a:lnTo>
                        <a:lnTo>
                          <a:pt x="0" y="16674"/>
                        </a:lnTo>
                        <a:close/>
                        <a:moveTo>
                          <a:pt x="16675" y="0"/>
                        </a:moveTo>
                        <a:lnTo>
                          <a:pt x="621952" y="0"/>
                        </a:lnTo>
                        <a:lnTo>
                          <a:pt x="627993" y="2502"/>
                        </a:lnTo>
                        <a:lnTo>
                          <a:pt x="645048" y="17198"/>
                        </a:lnTo>
                        <a:lnTo>
                          <a:pt x="645048" y="743456"/>
                        </a:lnTo>
                        <a:cubicBezTo>
                          <a:pt x="645048" y="751954"/>
                          <a:pt x="638159" y="758843"/>
                          <a:pt x="629661" y="758843"/>
                        </a:cubicBezTo>
                        <a:cubicBezTo>
                          <a:pt x="621163" y="758843"/>
                          <a:pt x="614274" y="751954"/>
                          <a:pt x="614274" y="743456"/>
                        </a:cubicBezTo>
                        <a:lnTo>
                          <a:pt x="614274" y="33350"/>
                        </a:lnTo>
                        <a:lnTo>
                          <a:pt x="16675" y="33349"/>
                        </a:lnTo>
                        <a:cubicBezTo>
                          <a:pt x="12071" y="33349"/>
                          <a:pt x="7902" y="31483"/>
                          <a:pt x="4884" y="28465"/>
                        </a:cubicBezTo>
                        <a:lnTo>
                          <a:pt x="0" y="16675"/>
                        </a:lnTo>
                        <a:lnTo>
                          <a:pt x="4884" y="4884"/>
                        </a:lnTo>
                        <a:cubicBezTo>
                          <a:pt x="7902" y="1867"/>
                          <a:pt x="12071" y="0"/>
                          <a:pt x="16675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9" name="フリーフォーム 708"/>
                  <p:cNvSpPr/>
                  <p:nvPr/>
                </p:nvSpPr>
                <p:spPr>
                  <a:xfrm>
                    <a:off x="5065124" y="4497378"/>
                    <a:ext cx="645048" cy="758843"/>
                  </a:xfrm>
                  <a:custGeom>
                    <a:avLst/>
                    <a:gdLst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16675 w 645048"/>
                      <a:gd name="connsiteY3" fmla="*/ 0 h 758843"/>
                      <a:gd name="connsiteX4" fmla="*/ 621952 w 645048"/>
                      <a:gd name="connsiteY4" fmla="*/ 0 h 758843"/>
                      <a:gd name="connsiteX5" fmla="*/ 627993 w 645048"/>
                      <a:gd name="connsiteY5" fmla="*/ 2502 h 758843"/>
                      <a:gd name="connsiteX6" fmla="*/ 629661 w 645048"/>
                      <a:gd name="connsiteY6" fmla="*/ 1811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0 w 645048"/>
                      <a:gd name="connsiteY3" fmla="*/ 16674 h 758843"/>
                      <a:gd name="connsiteX4" fmla="*/ 16675 w 645048"/>
                      <a:gd name="connsiteY4" fmla="*/ 0 h 758843"/>
                      <a:gd name="connsiteX5" fmla="*/ 621952 w 645048"/>
                      <a:gd name="connsiteY5" fmla="*/ 0 h 758843"/>
                      <a:gd name="connsiteX6" fmla="*/ 627993 w 645048"/>
                      <a:gd name="connsiteY6" fmla="*/ 2502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645048" h="758843">
                        <a:moveTo>
                          <a:pt x="0" y="16674"/>
                        </a:moveTo>
                        <a:lnTo>
                          <a:pt x="0" y="16675"/>
                        </a:lnTo>
                        <a:lnTo>
                          <a:pt x="0" y="16675"/>
                        </a:lnTo>
                        <a:lnTo>
                          <a:pt x="0" y="16674"/>
                        </a:lnTo>
                        <a:close/>
                        <a:moveTo>
                          <a:pt x="16675" y="0"/>
                        </a:moveTo>
                        <a:lnTo>
                          <a:pt x="621952" y="0"/>
                        </a:lnTo>
                        <a:lnTo>
                          <a:pt x="627993" y="2502"/>
                        </a:lnTo>
                        <a:lnTo>
                          <a:pt x="645048" y="17198"/>
                        </a:lnTo>
                        <a:lnTo>
                          <a:pt x="645048" y="743456"/>
                        </a:lnTo>
                        <a:cubicBezTo>
                          <a:pt x="645048" y="751954"/>
                          <a:pt x="638159" y="758843"/>
                          <a:pt x="629661" y="758843"/>
                        </a:cubicBezTo>
                        <a:cubicBezTo>
                          <a:pt x="621163" y="758843"/>
                          <a:pt x="614274" y="751954"/>
                          <a:pt x="614274" y="743456"/>
                        </a:cubicBezTo>
                        <a:lnTo>
                          <a:pt x="614274" y="33350"/>
                        </a:lnTo>
                        <a:lnTo>
                          <a:pt x="16675" y="33349"/>
                        </a:lnTo>
                        <a:cubicBezTo>
                          <a:pt x="12071" y="33349"/>
                          <a:pt x="7902" y="31483"/>
                          <a:pt x="4884" y="28465"/>
                        </a:cubicBezTo>
                        <a:lnTo>
                          <a:pt x="0" y="16675"/>
                        </a:lnTo>
                        <a:lnTo>
                          <a:pt x="4884" y="4884"/>
                        </a:lnTo>
                        <a:cubicBezTo>
                          <a:pt x="7902" y="1867"/>
                          <a:pt x="12071" y="0"/>
                          <a:pt x="16675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710" name="グループ化 709"/>
                  <p:cNvGrpSpPr/>
                  <p:nvPr/>
                </p:nvGrpSpPr>
                <p:grpSpPr>
                  <a:xfrm>
                    <a:off x="5265721" y="4299287"/>
                    <a:ext cx="241697" cy="236813"/>
                    <a:chOff x="5306058" y="3721318"/>
                    <a:chExt cx="241697" cy="217508"/>
                  </a:xfrm>
                </p:grpSpPr>
                <p:sp>
                  <p:nvSpPr>
                    <p:cNvPr id="711" name="フリーフォーム 710"/>
                    <p:cNvSpPr/>
                    <p:nvPr/>
                  </p:nvSpPr>
                  <p:spPr>
                    <a:xfrm rot="19800000">
                      <a:off x="5306058" y="3721318"/>
                      <a:ext cx="132372" cy="197652"/>
                    </a:xfrm>
                    <a:custGeom>
                      <a:avLst/>
                      <a:gdLst>
                        <a:gd name="connsiteX0" fmla="*/ 146501 w 293002"/>
                        <a:gd name="connsiteY0" fmla="*/ 49484 h 270943"/>
                        <a:gd name="connsiteX1" fmla="*/ 50006 w 293002"/>
                        <a:gd name="connsiteY1" fmla="*/ 106202 h 270943"/>
                        <a:gd name="connsiteX2" fmla="*/ 149638 w 293002"/>
                        <a:gd name="connsiteY2" fmla="*/ 223324 h 270943"/>
                        <a:gd name="connsiteX3" fmla="*/ 242996 w 293002"/>
                        <a:gd name="connsiteY3" fmla="*/ 106202 h 270943"/>
                        <a:gd name="connsiteX4" fmla="*/ 146501 w 293002"/>
                        <a:gd name="connsiteY4" fmla="*/ 49484 h 270943"/>
                        <a:gd name="connsiteX5" fmla="*/ 146501 w 293002"/>
                        <a:gd name="connsiteY5" fmla="*/ 0 h 270943"/>
                        <a:gd name="connsiteX6" fmla="*/ 293002 w 293002"/>
                        <a:gd name="connsiteY6" fmla="*/ 83084 h 270943"/>
                        <a:gd name="connsiteX7" fmla="*/ 151264 w 293002"/>
                        <a:gd name="connsiteY7" fmla="*/ 270943 h 270943"/>
                        <a:gd name="connsiteX8" fmla="*/ 0 w 293002"/>
                        <a:gd name="connsiteY8" fmla="*/ 83084 h 270943"/>
                        <a:gd name="connsiteX9" fmla="*/ 146501 w 293002"/>
                        <a:gd name="connsiteY9" fmla="*/ 0 h 27094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293002" h="270943">
                          <a:moveTo>
                            <a:pt x="146501" y="49484"/>
                          </a:moveTo>
                          <a:cubicBezTo>
                            <a:pt x="93209" y="49484"/>
                            <a:pt x="50006" y="74878"/>
                            <a:pt x="50006" y="106202"/>
                          </a:cubicBezTo>
                          <a:cubicBezTo>
                            <a:pt x="50006" y="137527"/>
                            <a:pt x="96346" y="223324"/>
                            <a:pt x="149638" y="223324"/>
                          </a:cubicBezTo>
                          <a:cubicBezTo>
                            <a:pt x="202931" y="223324"/>
                            <a:pt x="242996" y="137527"/>
                            <a:pt x="242996" y="106202"/>
                          </a:cubicBezTo>
                          <a:cubicBezTo>
                            <a:pt x="242996" y="74878"/>
                            <a:pt x="199794" y="49484"/>
                            <a:pt x="146501" y="49484"/>
                          </a:cubicBezTo>
                          <a:close/>
                          <a:moveTo>
                            <a:pt x="146501" y="0"/>
                          </a:moveTo>
                          <a:cubicBezTo>
                            <a:pt x="227411" y="0"/>
                            <a:pt x="293002" y="37198"/>
                            <a:pt x="293002" y="83084"/>
                          </a:cubicBezTo>
                          <a:cubicBezTo>
                            <a:pt x="293002" y="128970"/>
                            <a:pt x="232174" y="270943"/>
                            <a:pt x="151264" y="270943"/>
                          </a:cubicBezTo>
                          <a:cubicBezTo>
                            <a:pt x="70354" y="270943"/>
                            <a:pt x="0" y="128970"/>
                            <a:pt x="0" y="83084"/>
                          </a:cubicBezTo>
                          <a:cubicBezTo>
                            <a:pt x="0" y="37198"/>
                            <a:pt x="65591" y="0"/>
                            <a:pt x="146501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dirty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712" name="フリーフォーム 711"/>
                    <p:cNvSpPr/>
                    <p:nvPr/>
                  </p:nvSpPr>
                  <p:spPr>
                    <a:xfrm rot="1800000" flipH="1">
                      <a:off x="5415385" y="3721319"/>
                      <a:ext cx="132370" cy="197650"/>
                    </a:xfrm>
                    <a:custGeom>
                      <a:avLst/>
                      <a:gdLst>
                        <a:gd name="connsiteX0" fmla="*/ 146501 w 293002"/>
                        <a:gd name="connsiteY0" fmla="*/ 49484 h 270943"/>
                        <a:gd name="connsiteX1" fmla="*/ 50006 w 293002"/>
                        <a:gd name="connsiteY1" fmla="*/ 106202 h 270943"/>
                        <a:gd name="connsiteX2" fmla="*/ 149638 w 293002"/>
                        <a:gd name="connsiteY2" fmla="*/ 223324 h 270943"/>
                        <a:gd name="connsiteX3" fmla="*/ 242996 w 293002"/>
                        <a:gd name="connsiteY3" fmla="*/ 106202 h 270943"/>
                        <a:gd name="connsiteX4" fmla="*/ 146501 w 293002"/>
                        <a:gd name="connsiteY4" fmla="*/ 49484 h 270943"/>
                        <a:gd name="connsiteX5" fmla="*/ 146501 w 293002"/>
                        <a:gd name="connsiteY5" fmla="*/ 0 h 270943"/>
                        <a:gd name="connsiteX6" fmla="*/ 293002 w 293002"/>
                        <a:gd name="connsiteY6" fmla="*/ 83084 h 270943"/>
                        <a:gd name="connsiteX7" fmla="*/ 151264 w 293002"/>
                        <a:gd name="connsiteY7" fmla="*/ 270943 h 270943"/>
                        <a:gd name="connsiteX8" fmla="*/ 0 w 293002"/>
                        <a:gd name="connsiteY8" fmla="*/ 83084 h 270943"/>
                        <a:gd name="connsiteX9" fmla="*/ 146501 w 293002"/>
                        <a:gd name="connsiteY9" fmla="*/ 0 h 27094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293002" h="270943">
                          <a:moveTo>
                            <a:pt x="146501" y="49484"/>
                          </a:moveTo>
                          <a:cubicBezTo>
                            <a:pt x="93209" y="49484"/>
                            <a:pt x="50006" y="74878"/>
                            <a:pt x="50006" y="106202"/>
                          </a:cubicBezTo>
                          <a:cubicBezTo>
                            <a:pt x="50006" y="137527"/>
                            <a:pt x="96346" y="223324"/>
                            <a:pt x="149638" y="223324"/>
                          </a:cubicBezTo>
                          <a:cubicBezTo>
                            <a:pt x="202931" y="223324"/>
                            <a:pt x="242996" y="137527"/>
                            <a:pt x="242996" y="106202"/>
                          </a:cubicBezTo>
                          <a:cubicBezTo>
                            <a:pt x="242996" y="74878"/>
                            <a:pt x="199794" y="49484"/>
                            <a:pt x="146501" y="49484"/>
                          </a:cubicBezTo>
                          <a:close/>
                          <a:moveTo>
                            <a:pt x="146501" y="0"/>
                          </a:moveTo>
                          <a:cubicBezTo>
                            <a:pt x="227411" y="0"/>
                            <a:pt x="293002" y="37198"/>
                            <a:pt x="293002" y="83084"/>
                          </a:cubicBezTo>
                          <a:cubicBezTo>
                            <a:pt x="293002" y="128970"/>
                            <a:pt x="232174" y="270943"/>
                            <a:pt x="151264" y="270943"/>
                          </a:cubicBezTo>
                          <a:cubicBezTo>
                            <a:pt x="70354" y="270943"/>
                            <a:pt x="0" y="128970"/>
                            <a:pt x="0" y="83084"/>
                          </a:cubicBezTo>
                          <a:cubicBezTo>
                            <a:pt x="0" y="37198"/>
                            <a:pt x="65591" y="0"/>
                            <a:pt x="146501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dirty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713" name="円/楕円 712"/>
                    <p:cNvSpPr/>
                    <p:nvPr/>
                  </p:nvSpPr>
                  <p:spPr>
                    <a:xfrm>
                      <a:off x="5391150" y="3870812"/>
                      <a:ext cx="67758" cy="68014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720" name="グループ化 719"/>
              <p:cNvGrpSpPr/>
              <p:nvPr/>
            </p:nvGrpSpPr>
            <p:grpSpPr>
              <a:xfrm>
                <a:off x="8464272" y="5167263"/>
                <a:ext cx="900112" cy="1053763"/>
                <a:chOff x="4941094" y="4299287"/>
                <a:chExt cx="900112" cy="1053763"/>
              </a:xfrm>
            </p:grpSpPr>
            <p:grpSp>
              <p:nvGrpSpPr>
                <p:cNvPr id="721" name="グループ化 720"/>
                <p:cNvGrpSpPr/>
                <p:nvPr/>
              </p:nvGrpSpPr>
              <p:grpSpPr>
                <a:xfrm>
                  <a:off x="4941094" y="4576763"/>
                  <a:ext cx="900112" cy="776287"/>
                  <a:chOff x="6098922" y="4576763"/>
                  <a:chExt cx="900112" cy="776287"/>
                </a:xfrm>
              </p:grpSpPr>
              <p:sp>
                <p:nvSpPr>
                  <p:cNvPr id="753" name="直方体 752"/>
                  <p:cNvSpPr/>
                  <p:nvPr/>
                </p:nvSpPr>
                <p:spPr>
                  <a:xfrm>
                    <a:off x="6098922" y="4976813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ED7D31">
                      <a:lumMod val="75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4" name="直方体 753"/>
                  <p:cNvSpPr/>
                  <p:nvPr/>
                </p:nvSpPr>
                <p:spPr>
                  <a:xfrm>
                    <a:off x="6098922" y="4876800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70AD47">
                      <a:lumMod val="75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5" name="直方体 754"/>
                  <p:cNvSpPr/>
                  <p:nvPr/>
                </p:nvSpPr>
                <p:spPr>
                  <a:xfrm>
                    <a:off x="6098922" y="4776788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FFC000">
                      <a:lumMod val="75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6" name="直方体 755"/>
                  <p:cNvSpPr/>
                  <p:nvPr/>
                </p:nvSpPr>
                <p:spPr>
                  <a:xfrm>
                    <a:off x="6098922" y="4676776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ysClr val="window" lastClr="FFFFFF">
                      <a:lumMod val="50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7" name="直方体 756"/>
                  <p:cNvSpPr/>
                  <p:nvPr/>
                </p:nvSpPr>
                <p:spPr>
                  <a:xfrm>
                    <a:off x="6098922" y="4576763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ED7D31">
                      <a:lumMod val="60000"/>
                      <a:lumOff val="4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22" name="グループ化 721"/>
                <p:cNvGrpSpPr/>
                <p:nvPr/>
              </p:nvGrpSpPr>
              <p:grpSpPr>
                <a:xfrm>
                  <a:off x="4941094" y="4473614"/>
                  <a:ext cx="900112" cy="376237"/>
                  <a:chOff x="5229225" y="5398294"/>
                  <a:chExt cx="900112" cy="376237"/>
                </a:xfrm>
              </p:grpSpPr>
              <p:sp>
                <p:nvSpPr>
                  <p:cNvPr id="738" name="直方体 737"/>
                  <p:cNvSpPr/>
                  <p:nvPr/>
                </p:nvSpPr>
                <p:spPr>
                  <a:xfrm>
                    <a:off x="5229225" y="5398294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5B9BD5">
                      <a:lumMod val="75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739" name="グループ化 738"/>
                  <p:cNvGrpSpPr/>
                  <p:nvPr/>
                </p:nvGrpSpPr>
                <p:grpSpPr>
                  <a:xfrm>
                    <a:off x="5334304" y="5424488"/>
                    <a:ext cx="692640" cy="245515"/>
                    <a:chOff x="5402866" y="5429250"/>
                    <a:chExt cx="675670" cy="240753"/>
                  </a:xfrm>
                  <a:solidFill>
                    <a:srgbClr val="5B9BD5">
                      <a:lumMod val="75000"/>
                    </a:srgbClr>
                  </a:solidFill>
                </p:grpSpPr>
                <p:sp>
                  <p:nvSpPr>
                    <p:cNvPr id="747" name="平行四辺形 746"/>
                    <p:cNvSpPr/>
                    <p:nvPr/>
                  </p:nvSpPr>
                  <p:spPr>
                    <a:xfrm>
                      <a:off x="5402866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748" name="平行四辺形 747"/>
                    <p:cNvSpPr/>
                    <p:nvPr/>
                  </p:nvSpPr>
                  <p:spPr>
                    <a:xfrm>
                      <a:off x="5483391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749" name="平行四辺形 748"/>
                    <p:cNvSpPr/>
                    <p:nvPr/>
                  </p:nvSpPr>
                  <p:spPr>
                    <a:xfrm>
                      <a:off x="5563916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750" name="平行四辺形 749"/>
                    <p:cNvSpPr/>
                    <p:nvPr/>
                  </p:nvSpPr>
                  <p:spPr>
                    <a:xfrm>
                      <a:off x="5644441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751" name="平行四辺形 750"/>
                    <p:cNvSpPr/>
                    <p:nvPr/>
                  </p:nvSpPr>
                  <p:spPr>
                    <a:xfrm>
                      <a:off x="5724966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752" name="平行四辺形 751"/>
                    <p:cNvSpPr/>
                    <p:nvPr/>
                  </p:nvSpPr>
                  <p:spPr>
                    <a:xfrm>
                      <a:off x="5805489" y="5429250"/>
                      <a:ext cx="273047" cy="240753"/>
                    </a:xfrm>
                    <a:prstGeom prst="parallelogram">
                      <a:avLst>
                        <a:gd name="adj" fmla="val 93499"/>
                      </a:avLst>
                    </a:prstGeom>
                    <a:grpFill/>
                    <a:ln w="19050" cap="flat" cmpd="sng" algn="ctr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740" name="テキスト ボックス 739"/>
                  <p:cNvSpPr txBox="1"/>
                  <p:nvPr/>
                </p:nvSpPr>
                <p:spPr>
                  <a:xfrm>
                    <a:off x="5514975" y="5424488"/>
                    <a:ext cx="524432" cy="49515"/>
                  </a:xfrm>
                  <a:prstGeom prst="rect">
                    <a:avLst/>
                  </a:prstGeom>
                  <a:noFill/>
                  <a:ln w="19050">
                    <a:solidFill>
                      <a:schemeClr val="tx1"/>
                    </a:solidFill>
                  </a:ln>
                </p:spPr>
                <p:txBody>
                  <a:bodyPr wrap="none" rtlCol="0">
                    <a:prstTxWarp prst="textPlain">
                      <a:avLst>
                        <a:gd name="adj" fmla="val 40428"/>
                      </a:avLst>
                    </a:prstTxWarp>
                    <a:spAutoFit/>
                  </a:bodyPr>
                  <a:lstStyle/>
                  <a:p>
                    <a:pPr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r>
                      <a:rPr kumimoji="0" lang="en-US" altLang="ja-JP" kern="0" dirty="0" smtClean="0">
                        <a:solidFill>
                          <a:srgbClr val="4472C4">
                            <a:lumMod val="50000"/>
                          </a:srgbClr>
                        </a:solidFill>
                        <a:latin typeface="Calibri" panose="020F0502020204030204"/>
                        <a:ea typeface="ＭＳ Ｐゴシック"/>
                      </a:rPr>
                      <a:t>Fashion</a:t>
                    </a:r>
                    <a:endParaRPr kumimoji="0" lang="ja-JP" altLang="en-US" kern="0" dirty="0" smtClean="0">
                      <a:solidFill>
                        <a:srgbClr val="4472C4">
                          <a:lumMod val="50000"/>
                        </a:srgbClr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1" name="円/楕円 152"/>
                  <p:cNvSpPr/>
                  <p:nvPr/>
                </p:nvSpPr>
                <p:spPr>
                  <a:xfrm>
                    <a:off x="5481465" y="5503558"/>
                    <a:ext cx="194304" cy="139932"/>
                  </a:xfrm>
                  <a:custGeom>
                    <a:avLst/>
                    <a:gdLst>
                      <a:gd name="connsiteX0" fmla="*/ 0 w 178147"/>
                      <a:gd name="connsiteY0" fmla="*/ 60949 h 121898"/>
                      <a:gd name="connsiteX1" fmla="*/ 89074 w 178147"/>
                      <a:gd name="connsiteY1" fmla="*/ 0 h 121898"/>
                      <a:gd name="connsiteX2" fmla="*/ 178148 w 178147"/>
                      <a:gd name="connsiteY2" fmla="*/ 60949 h 121898"/>
                      <a:gd name="connsiteX3" fmla="*/ 89074 w 178147"/>
                      <a:gd name="connsiteY3" fmla="*/ 121898 h 121898"/>
                      <a:gd name="connsiteX4" fmla="*/ 0 w 178147"/>
                      <a:gd name="connsiteY4" fmla="*/ 60949 h 121898"/>
                      <a:gd name="connsiteX0" fmla="*/ 28297 w 206445"/>
                      <a:gd name="connsiteY0" fmla="*/ 60949 h 162379"/>
                      <a:gd name="connsiteX1" fmla="*/ 117371 w 206445"/>
                      <a:gd name="connsiteY1" fmla="*/ 0 h 162379"/>
                      <a:gd name="connsiteX2" fmla="*/ 206445 w 206445"/>
                      <a:gd name="connsiteY2" fmla="*/ 60949 h 162379"/>
                      <a:gd name="connsiteX3" fmla="*/ 24503 w 206445"/>
                      <a:gd name="connsiteY3" fmla="*/ 162379 h 162379"/>
                      <a:gd name="connsiteX4" fmla="*/ 28297 w 206445"/>
                      <a:gd name="connsiteY4" fmla="*/ 60949 h 162379"/>
                      <a:gd name="connsiteX0" fmla="*/ 30005 w 208153"/>
                      <a:gd name="connsiteY0" fmla="*/ 63330 h 164760"/>
                      <a:gd name="connsiteX1" fmla="*/ 157179 w 208153"/>
                      <a:gd name="connsiteY1" fmla="*/ 0 h 164760"/>
                      <a:gd name="connsiteX2" fmla="*/ 208153 w 208153"/>
                      <a:gd name="connsiteY2" fmla="*/ 63330 h 164760"/>
                      <a:gd name="connsiteX3" fmla="*/ 26211 w 208153"/>
                      <a:gd name="connsiteY3" fmla="*/ 164760 h 164760"/>
                      <a:gd name="connsiteX4" fmla="*/ 30005 w 208153"/>
                      <a:gd name="connsiteY4" fmla="*/ 63330 h 164760"/>
                      <a:gd name="connsiteX0" fmla="*/ 30005 w 213331"/>
                      <a:gd name="connsiteY0" fmla="*/ 63330 h 164760"/>
                      <a:gd name="connsiteX1" fmla="*/ 157179 w 213331"/>
                      <a:gd name="connsiteY1" fmla="*/ 0 h 164760"/>
                      <a:gd name="connsiteX2" fmla="*/ 208153 w 213331"/>
                      <a:gd name="connsiteY2" fmla="*/ 63330 h 164760"/>
                      <a:gd name="connsiteX3" fmla="*/ 26211 w 213331"/>
                      <a:gd name="connsiteY3" fmla="*/ 164760 h 164760"/>
                      <a:gd name="connsiteX4" fmla="*/ 30005 w 213331"/>
                      <a:gd name="connsiteY4" fmla="*/ 63330 h 164760"/>
                      <a:gd name="connsiteX0" fmla="*/ 30005 w 210103"/>
                      <a:gd name="connsiteY0" fmla="*/ 64621 h 166051"/>
                      <a:gd name="connsiteX1" fmla="*/ 157179 w 210103"/>
                      <a:gd name="connsiteY1" fmla="*/ 1291 h 166051"/>
                      <a:gd name="connsiteX2" fmla="*/ 208153 w 210103"/>
                      <a:gd name="connsiteY2" fmla="*/ 64621 h 166051"/>
                      <a:gd name="connsiteX3" fmla="*/ 26211 w 210103"/>
                      <a:gd name="connsiteY3" fmla="*/ 166051 h 166051"/>
                      <a:gd name="connsiteX4" fmla="*/ 30005 w 210103"/>
                      <a:gd name="connsiteY4" fmla="*/ 64621 h 166051"/>
                      <a:gd name="connsiteX0" fmla="*/ 16502 w 196600"/>
                      <a:gd name="connsiteY0" fmla="*/ 64552 h 146932"/>
                      <a:gd name="connsiteX1" fmla="*/ 143676 w 196600"/>
                      <a:gd name="connsiteY1" fmla="*/ 1222 h 146932"/>
                      <a:gd name="connsiteX2" fmla="*/ 194650 w 196600"/>
                      <a:gd name="connsiteY2" fmla="*/ 64552 h 146932"/>
                      <a:gd name="connsiteX3" fmla="*/ 34140 w 196600"/>
                      <a:gd name="connsiteY3" fmla="*/ 146932 h 146932"/>
                      <a:gd name="connsiteX4" fmla="*/ 16502 w 196600"/>
                      <a:gd name="connsiteY4" fmla="*/ 64552 h 146932"/>
                      <a:gd name="connsiteX0" fmla="*/ 15891 w 194304"/>
                      <a:gd name="connsiteY0" fmla="*/ 57552 h 139932"/>
                      <a:gd name="connsiteX1" fmla="*/ 133540 w 194304"/>
                      <a:gd name="connsiteY1" fmla="*/ 1366 h 139932"/>
                      <a:gd name="connsiteX2" fmla="*/ 194039 w 194304"/>
                      <a:gd name="connsiteY2" fmla="*/ 57552 h 139932"/>
                      <a:gd name="connsiteX3" fmla="*/ 33529 w 194304"/>
                      <a:gd name="connsiteY3" fmla="*/ 139932 h 139932"/>
                      <a:gd name="connsiteX4" fmla="*/ 15891 w 194304"/>
                      <a:gd name="connsiteY4" fmla="*/ 57552 h 13993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94304" h="139932">
                        <a:moveTo>
                          <a:pt x="15891" y="57552"/>
                        </a:moveTo>
                        <a:cubicBezTo>
                          <a:pt x="32560" y="34458"/>
                          <a:pt x="65296" y="-8159"/>
                          <a:pt x="133540" y="1366"/>
                        </a:cubicBezTo>
                        <a:cubicBezTo>
                          <a:pt x="201784" y="10891"/>
                          <a:pt x="194039" y="23891"/>
                          <a:pt x="194039" y="57552"/>
                        </a:cubicBezTo>
                        <a:cubicBezTo>
                          <a:pt x="194039" y="91213"/>
                          <a:pt x="82723" y="139932"/>
                          <a:pt x="33529" y="139932"/>
                        </a:cubicBezTo>
                        <a:cubicBezTo>
                          <a:pt x="-15665" y="139932"/>
                          <a:pt x="-778" y="80646"/>
                          <a:pt x="15891" y="57552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2" name="二等辺三角形 741"/>
                  <p:cNvSpPr/>
                  <p:nvPr/>
                </p:nvSpPr>
                <p:spPr>
                  <a:xfrm>
                    <a:off x="5357813" y="5540066"/>
                    <a:ext cx="256396" cy="129938"/>
                  </a:xfrm>
                  <a:prstGeom prst="triangle">
                    <a:avLst>
                      <a:gd name="adj" fmla="val 95473"/>
                    </a:avLst>
                  </a:prstGeom>
                  <a:solidFill>
                    <a:srgbClr val="ED7D31">
                      <a:lumMod val="75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3" name="円/楕円 742"/>
                  <p:cNvSpPr/>
                  <p:nvPr/>
                </p:nvSpPr>
                <p:spPr>
                  <a:xfrm>
                    <a:off x="5515037" y="5516289"/>
                    <a:ext cx="147934" cy="61912"/>
                  </a:xfrm>
                  <a:prstGeom prst="ellipse">
                    <a:avLst/>
                  </a:prstGeom>
                  <a:solidFill>
                    <a:srgbClr val="ED7D31">
                      <a:lumMod val="60000"/>
                      <a:lumOff val="40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4" name="円/楕円 152"/>
                  <p:cNvSpPr/>
                  <p:nvPr/>
                </p:nvSpPr>
                <p:spPr>
                  <a:xfrm>
                    <a:off x="5692106" y="5504385"/>
                    <a:ext cx="173683" cy="110807"/>
                  </a:xfrm>
                  <a:custGeom>
                    <a:avLst/>
                    <a:gdLst>
                      <a:gd name="connsiteX0" fmla="*/ 0 w 178147"/>
                      <a:gd name="connsiteY0" fmla="*/ 60949 h 121898"/>
                      <a:gd name="connsiteX1" fmla="*/ 89074 w 178147"/>
                      <a:gd name="connsiteY1" fmla="*/ 0 h 121898"/>
                      <a:gd name="connsiteX2" fmla="*/ 178148 w 178147"/>
                      <a:gd name="connsiteY2" fmla="*/ 60949 h 121898"/>
                      <a:gd name="connsiteX3" fmla="*/ 89074 w 178147"/>
                      <a:gd name="connsiteY3" fmla="*/ 121898 h 121898"/>
                      <a:gd name="connsiteX4" fmla="*/ 0 w 178147"/>
                      <a:gd name="connsiteY4" fmla="*/ 60949 h 121898"/>
                      <a:gd name="connsiteX0" fmla="*/ 28297 w 206445"/>
                      <a:gd name="connsiteY0" fmla="*/ 60949 h 162379"/>
                      <a:gd name="connsiteX1" fmla="*/ 117371 w 206445"/>
                      <a:gd name="connsiteY1" fmla="*/ 0 h 162379"/>
                      <a:gd name="connsiteX2" fmla="*/ 206445 w 206445"/>
                      <a:gd name="connsiteY2" fmla="*/ 60949 h 162379"/>
                      <a:gd name="connsiteX3" fmla="*/ 24503 w 206445"/>
                      <a:gd name="connsiteY3" fmla="*/ 162379 h 162379"/>
                      <a:gd name="connsiteX4" fmla="*/ 28297 w 206445"/>
                      <a:gd name="connsiteY4" fmla="*/ 60949 h 162379"/>
                      <a:gd name="connsiteX0" fmla="*/ 30005 w 208153"/>
                      <a:gd name="connsiteY0" fmla="*/ 63330 h 164760"/>
                      <a:gd name="connsiteX1" fmla="*/ 157179 w 208153"/>
                      <a:gd name="connsiteY1" fmla="*/ 0 h 164760"/>
                      <a:gd name="connsiteX2" fmla="*/ 208153 w 208153"/>
                      <a:gd name="connsiteY2" fmla="*/ 63330 h 164760"/>
                      <a:gd name="connsiteX3" fmla="*/ 26211 w 208153"/>
                      <a:gd name="connsiteY3" fmla="*/ 164760 h 164760"/>
                      <a:gd name="connsiteX4" fmla="*/ 30005 w 208153"/>
                      <a:gd name="connsiteY4" fmla="*/ 63330 h 164760"/>
                      <a:gd name="connsiteX0" fmla="*/ 30005 w 213331"/>
                      <a:gd name="connsiteY0" fmla="*/ 63330 h 164760"/>
                      <a:gd name="connsiteX1" fmla="*/ 157179 w 213331"/>
                      <a:gd name="connsiteY1" fmla="*/ 0 h 164760"/>
                      <a:gd name="connsiteX2" fmla="*/ 208153 w 213331"/>
                      <a:gd name="connsiteY2" fmla="*/ 63330 h 164760"/>
                      <a:gd name="connsiteX3" fmla="*/ 26211 w 213331"/>
                      <a:gd name="connsiteY3" fmla="*/ 164760 h 164760"/>
                      <a:gd name="connsiteX4" fmla="*/ 30005 w 213331"/>
                      <a:gd name="connsiteY4" fmla="*/ 63330 h 164760"/>
                      <a:gd name="connsiteX0" fmla="*/ 30005 w 210103"/>
                      <a:gd name="connsiteY0" fmla="*/ 64621 h 166051"/>
                      <a:gd name="connsiteX1" fmla="*/ 157179 w 210103"/>
                      <a:gd name="connsiteY1" fmla="*/ 1291 h 166051"/>
                      <a:gd name="connsiteX2" fmla="*/ 208153 w 210103"/>
                      <a:gd name="connsiteY2" fmla="*/ 64621 h 166051"/>
                      <a:gd name="connsiteX3" fmla="*/ 26211 w 210103"/>
                      <a:gd name="connsiteY3" fmla="*/ 166051 h 166051"/>
                      <a:gd name="connsiteX4" fmla="*/ 30005 w 210103"/>
                      <a:gd name="connsiteY4" fmla="*/ 64621 h 166051"/>
                      <a:gd name="connsiteX0" fmla="*/ 16502 w 196600"/>
                      <a:gd name="connsiteY0" fmla="*/ 64552 h 146932"/>
                      <a:gd name="connsiteX1" fmla="*/ 143676 w 196600"/>
                      <a:gd name="connsiteY1" fmla="*/ 1222 h 146932"/>
                      <a:gd name="connsiteX2" fmla="*/ 194650 w 196600"/>
                      <a:gd name="connsiteY2" fmla="*/ 64552 h 146932"/>
                      <a:gd name="connsiteX3" fmla="*/ 34140 w 196600"/>
                      <a:gd name="connsiteY3" fmla="*/ 146932 h 146932"/>
                      <a:gd name="connsiteX4" fmla="*/ 16502 w 196600"/>
                      <a:gd name="connsiteY4" fmla="*/ 64552 h 146932"/>
                      <a:gd name="connsiteX0" fmla="*/ 15891 w 194304"/>
                      <a:gd name="connsiteY0" fmla="*/ 57552 h 139932"/>
                      <a:gd name="connsiteX1" fmla="*/ 133540 w 194304"/>
                      <a:gd name="connsiteY1" fmla="*/ 1366 h 139932"/>
                      <a:gd name="connsiteX2" fmla="*/ 194039 w 194304"/>
                      <a:gd name="connsiteY2" fmla="*/ 57552 h 139932"/>
                      <a:gd name="connsiteX3" fmla="*/ 33529 w 194304"/>
                      <a:gd name="connsiteY3" fmla="*/ 139932 h 139932"/>
                      <a:gd name="connsiteX4" fmla="*/ 15891 w 194304"/>
                      <a:gd name="connsiteY4" fmla="*/ 57552 h 139932"/>
                      <a:gd name="connsiteX0" fmla="*/ 1309 w 179722"/>
                      <a:gd name="connsiteY0" fmla="*/ 57552 h 139932"/>
                      <a:gd name="connsiteX1" fmla="*/ 118958 w 179722"/>
                      <a:gd name="connsiteY1" fmla="*/ 1366 h 139932"/>
                      <a:gd name="connsiteX2" fmla="*/ 179457 w 179722"/>
                      <a:gd name="connsiteY2" fmla="*/ 57552 h 139932"/>
                      <a:gd name="connsiteX3" fmla="*/ 71335 w 179722"/>
                      <a:gd name="connsiteY3" fmla="*/ 139932 h 139932"/>
                      <a:gd name="connsiteX4" fmla="*/ 1309 w 179722"/>
                      <a:gd name="connsiteY4" fmla="*/ 57552 h 139932"/>
                      <a:gd name="connsiteX0" fmla="*/ 863 w 176629"/>
                      <a:gd name="connsiteY0" fmla="*/ 56346 h 138892"/>
                      <a:gd name="connsiteX1" fmla="*/ 118512 w 176629"/>
                      <a:gd name="connsiteY1" fmla="*/ 160 h 138892"/>
                      <a:gd name="connsiteX2" fmla="*/ 176629 w 176629"/>
                      <a:gd name="connsiteY2" fmla="*/ 73498 h 138892"/>
                      <a:gd name="connsiteX3" fmla="*/ 70889 w 176629"/>
                      <a:gd name="connsiteY3" fmla="*/ 138726 h 138892"/>
                      <a:gd name="connsiteX4" fmla="*/ 863 w 176629"/>
                      <a:gd name="connsiteY4" fmla="*/ 56346 h 138892"/>
                      <a:gd name="connsiteX0" fmla="*/ 863 w 182641"/>
                      <a:gd name="connsiteY0" fmla="*/ 56346 h 138892"/>
                      <a:gd name="connsiteX1" fmla="*/ 118512 w 182641"/>
                      <a:gd name="connsiteY1" fmla="*/ 160 h 138892"/>
                      <a:gd name="connsiteX2" fmla="*/ 176629 w 182641"/>
                      <a:gd name="connsiteY2" fmla="*/ 73498 h 138892"/>
                      <a:gd name="connsiteX3" fmla="*/ 70889 w 182641"/>
                      <a:gd name="connsiteY3" fmla="*/ 138726 h 138892"/>
                      <a:gd name="connsiteX4" fmla="*/ 863 w 182641"/>
                      <a:gd name="connsiteY4" fmla="*/ 56346 h 138892"/>
                      <a:gd name="connsiteX0" fmla="*/ 863 w 182641"/>
                      <a:gd name="connsiteY0" fmla="*/ 56346 h 139895"/>
                      <a:gd name="connsiteX1" fmla="*/ 118512 w 182641"/>
                      <a:gd name="connsiteY1" fmla="*/ 160 h 139895"/>
                      <a:gd name="connsiteX2" fmla="*/ 176629 w 182641"/>
                      <a:gd name="connsiteY2" fmla="*/ 73498 h 139895"/>
                      <a:gd name="connsiteX3" fmla="*/ 70889 w 182641"/>
                      <a:gd name="connsiteY3" fmla="*/ 138726 h 139895"/>
                      <a:gd name="connsiteX4" fmla="*/ 863 w 182641"/>
                      <a:gd name="connsiteY4" fmla="*/ 56346 h 139895"/>
                      <a:gd name="connsiteX0" fmla="*/ 2471 w 184249"/>
                      <a:gd name="connsiteY0" fmla="*/ 56362 h 159615"/>
                      <a:gd name="connsiteX1" fmla="*/ 120120 w 184249"/>
                      <a:gd name="connsiteY1" fmla="*/ 176 h 159615"/>
                      <a:gd name="connsiteX2" fmla="*/ 178237 w 184249"/>
                      <a:gd name="connsiteY2" fmla="*/ 73514 h 159615"/>
                      <a:gd name="connsiteX3" fmla="*/ 51066 w 184249"/>
                      <a:gd name="connsiteY3" fmla="*/ 159323 h 159615"/>
                      <a:gd name="connsiteX4" fmla="*/ 2471 w 184249"/>
                      <a:gd name="connsiteY4" fmla="*/ 56362 h 159615"/>
                      <a:gd name="connsiteX0" fmla="*/ 3437 w 170751"/>
                      <a:gd name="connsiteY0" fmla="*/ 56362 h 159616"/>
                      <a:gd name="connsiteX1" fmla="*/ 106799 w 170751"/>
                      <a:gd name="connsiteY1" fmla="*/ 176 h 159616"/>
                      <a:gd name="connsiteX2" fmla="*/ 164916 w 170751"/>
                      <a:gd name="connsiteY2" fmla="*/ 73514 h 159616"/>
                      <a:gd name="connsiteX3" fmla="*/ 37745 w 170751"/>
                      <a:gd name="connsiteY3" fmla="*/ 159323 h 159616"/>
                      <a:gd name="connsiteX4" fmla="*/ 3437 w 170751"/>
                      <a:gd name="connsiteY4" fmla="*/ 56362 h 159616"/>
                      <a:gd name="connsiteX0" fmla="*/ 3437 w 173683"/>
                      <a:gd name="connsiteY0" fmla="*/ 56362 h 159616"/>
                      <a:gd name="connsiteX1" fmla="*/ 106799 w 173683"/>
                      <a:gd name="connsiteY1" fmla="*/ 176 h 159616"/>
                      <a:gd name="connsiteX2" fmla="*/ 164916 w 173683"/>
                      <a:gd name="connsiteY2" fmla="*/ 73514 h 159616"/>
                      <a:gd name="connsiteX3" fmla="*/ 37745 w 173683"/>
                      <a:gd name="connsiteY3" fmla="*/ 159323 h 159616"/>
                      <a:gd name="connsiteX4" fmla="*/ 3437 w 173683"/>
                      <a:gd name="connsiteY4" fmla="*/ 56362 h 1596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3683" h="159616">
                        <a:moveTo>
                          <a:pt x="3437" y="56362"/>
                        </a:moveTo>
                        <a:cubicBezTo>
                          <a:pt x="14946" y="29838"/>
                          <a:pt x="51311" y="-2684"/>
                          <a:pt x="106799" y="176"/>
                        </a:cubicBezTo>
                        <a:cubicBezTo>
                          <a:pt x="162287" y="3036"/>
                          <a:pt x="188728" y="29562"/>
                          <a:pt x="164916" y="73514"/>
                        </a:cubicBezTo>
                        <a:cubicBezTo>
                          <a:pt x="124435" y="144908"/>
                          <a:pt x="64658" y="162182"/>
                          <a:pt x="37745" y="159323"/>
                        </a:cubicBezTo>
                        <a:cubicBezTo>
                          <a:pt x="10832" y="156464"/>
                          <a:pt x="-8072" y="82886"/>
                          <a:pt x="3437" y="56362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5" name="二等辺三角形 744"/>
                  <p:cNvSpPr/>
                  <p:nvPr/>
                </p:nvSpPr>
                <p:spPr>
                  <a:xfrm>
                    <a:off x="5536291" y="5540066"/>
                    <a:ext cx="256396" cy="129938"/>
                  </a:xfrm>
                  <a:prstGeom prst="triangle">
                    <a:avLst>
                      <a:gd name="adj" fmla="val 95473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6" name="円/楕円 745"/>
                  <p:cNvSpPr/>
                  <p:nvPr/>
                </p:nvSpPr>
                <p:spPr>
                  <a:xfrm>
                    <a:off x="5704245" y="5509110"/>
                    <a:ext cx="147934" cy="61912"/>
                  </a:xfrm>
                  <a:prstGeom prst="ellipse">
                    <a:avLst/>
                  </a:prstGeom>
                  <a:solidFill>
                    <a:srgbClr val="ED7D31">
                      <a:lumMod val="60000"/>
                      <a:lumOff val="40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23" name="グループ化 722"/>
                <p:cNvGrpSpPr/>
                <p:nvPr/>
              </p:nvGrpSpPr>
              <p:grpSpPr>
                <a:xfrm>
                  <a:off x="4941094" y="4366723"/>
                  <a:ext cx="900112" cy="376237"/>
                  <a:chOff x="5229225" y="4864896"/>
                  <a:chExt cx="900112" cy="376237"/>
                </a:xfrm>
              </p:grpSpPr>
              <p:sp>
                <p:nvSpPr>
                  <p:cNvPr id="731" name="直方体 730"/>
                  <p:cNvSpPr/>
                  <p:nvPr/>
                </p:nvSpPr>
                <p:spPr>
                  <a:xfrm>
                    <a:off x="5229225" y="4864896"/>
                    <a:ext cx="900112" cy="376237"/>
                  </a:xfrm>
                  <a:prstGeom prst="cube">
                    <a:avLst>
                      <a:gd name="adj" fmla="val 79705"/>
                    </a:avLst>
                  </a:prstGeom>
                  <a:solidFill>
                    <a:srgbClr val="C00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2" name="テキスト ボックス 731"/>
                  <p:cNvSpPr txBox="1"/>
                  <p:nvPr/>
                </p:nvSpPr>
                <p:spPr>
                  <a:xfrm>
                    <a:off x="5514975" y="4897993"/>
                    <a:ext cx="476250" cy="82680"/>
                  </a:xfrm>
                  <a:prstGeom prst="rect">
                    <a:avLst/>
                  </a:prstGeom>
                  <a:noFill/>
                  <a:ln w="19050">
                    <a:noFill/>
                  </a:ln>
                </p:spPr>
                <p:txBody>
                  <a:bodyPr wrap="none" rtlCol="0">
                    <a:prstTxWarp prst="textPlain">
                      <a:avLst>
                        <a:gd name="adj" fmla="val 42438"/>
                      </a:avLst>
                    </a:prstTxWarp>
                    <a:spAutoFit/>
                  </a:bodyPr>
                  <a:lstStyle/>
                  <a:p>
                    <a:pPr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r>
                      <a:rPr kumimoji="0" lang="en-US" altLang="ja-JP" kern="0" dirty="0" smtClean="0">
                        <a:solidFill>
                          <a:prstClr val="black"/>
                        </a:solidFill>
                        <a:latin typeface="Calibri" panose="020F0502020204030204"/>
                        <a:ea typeface="ＭＳ Ｐゴシック"/>
                      </a:rPr>
                      <a:t>NEWS</a:t>
                    </a:r>
                  </a:p>
                </p:txBody>
              </p:sp>
              <p:sp>
                <p:nvSpPr>
                  <p:cNvPr id="733" name="円/楕円 732"/>
                  <p:cNvSpPr/>
                  <p:nvPr/>
                </p:nvSpPr>
                <p:spPr>
                  <a:xfrm>
                    <a:off x="5400675" y="4998242"/>
                    <a:ext cx="440531" cy="130971"/>
                  </a:xfrm>
                  <a:prstGeom prst="ellipse">
                    <a:avLst/>
                  </a:prstGeom>
                  <a:solidFill>
                    <a:srgbClr val="5B9BD5">
                      <a:lumMod val="75000"/>
                    </a:srgbClr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4" name="円/楕円 733"/>
                  <p:cNvSpPr/>
                  <p:nvPr/>
                </p:nvSpPr>
                <p:spPr>
                  <a:xfrm>
                    <a:off x="5434012" y="5018769"/>
                    <a:ext cx="361951" cy="107609"/>
                  </a:xfrm>
                  <a:prstGeom prst="ellipse">
                    <a:avLst/>
                  </a:prstGeom>
                  <a:noFill/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5" name="平行四辺形 734"/>
                  <p:cNvSpPr/>
                  <p:nvPr/>
                </p:nvSpPr>
                <p:spPr>
                  <a:xfrm>
                    <a:off x="5434013" y="5018769"/>
                    <a:ext cx="149223" cy="75599"/>
                  </a:xfrm>
                  <a:prstGeom prst="parallelogram">
                    <a:avLst>
                      <a:gd name="adj" fmla="val 118867"/>
                    </a:avLst>
                  </a:prstGeom>
                  <a:solidFill>
                    <a:srgbClr val="00B05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6" name="平行四辺形 735"/>
                  <p:cNvSpPr/>
                  <p:nvPr/>
                </p:nvSpPr>
                <p:spPr>
                  <a:xfrm>
                    <a:off x="5532039" y="5018769"/>
                    <a:ext cx="195262" cy="53293"/>
                  </a:xfrm>
                  <a:prstGeom prst="parallelogram">
                    <a:avLst>
                      <a:gd name="adj" fmla="val 118867"/>
                    </a:avLst>
                  </a:prstGeom>
                  <a:solidFill>
                    <a:srgbClr val="00B05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7" name="平行四辺形 736"/>
                  <p:cNvSpPr/>
                  <p:nvPr/>
                </p:nvSpPr>
                <p:spPr>
                  <a:xfrm>
                    <a:off x="5672139" y="5043700"/>
                    <a:ext cx="100012" cy="50668"/>
                  </a:xfrm>
                  <a:prstGeom prst="parallelogram">
                    <a:avLst>
                      <a:gd name="adj" fmla="val 118867"/>
                    </a:avLst>
                  </a:prstGeom>
                  <a:solidFill>
                    <a:srgbClr val="00B05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dirty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24" name="グループ化 723"/>
                <p:cNvGrpSpPr/>
                <p:nvPr/>
              </p:nvGrpSpPr>
              <p:grpSpPr>
                <a:xfrm>
                  <a:off x="5065124" y="4299287"/>
                  <a:ext cx="665824" cy="956934"/>
                  <a:chOff x="5065124" y="4299287"/>
                  <a:chExt cx="665824" cy="956934"/>
                </a:xfrm>
              </p:grpSpPr>
              <p:sp>
                <p:nvSpPr>
                  <p:cNvPr id="725" name="フリーフォーム 724"/>
                  <p:cNvSpPr/>
                  <p:nvPr/>
                </p:nvSpPr>
                <p:spPr>
                  <a:xfrm>
                    <a:off x="5085900" y="4475996"/>
                    <a:ext cx="645048" cy="758843"/>
                  </a:xfrm>
                  <a:custGeom>
                    <a:avLst/>
                    <a:gdLst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16675 w 645048"/>
                      <a:gd name="connsiteY3" fmla="*/ 0 h 758843"/>
                      <a:gd name="connsiteX4" fmla="*/ 621952 w 645048"/>
                      <a:gd name="connsiteY4" fmla="*/ 0 h 758843"/>
                      <a:gd name="connsiteX5" fmla="*/ 627993 w 645048"/>
                      <a:gd name="connsiteY5" fmla="*/ 2502 h 758843"/>
                      <a:gd name="connsiteX6" fmla="*/ 629661 w 645048"/>
                      <a:gd name="connsiteY6" fmla="*/ 1811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0 w 645048"/>
                      <a:gd name="connsiteY3" fmla="*/ 16674 h 758843"/>
                      <a:gd name="connsiteX4" fmla="*/ 16675 w 645048"/>
                      <a:gd name="connsiteY4" fmla="*/ 0 h 758843"/>
                      <a:gd name="connsiteX5" fmla="*/ 621952 w 645048"/>
                      <a:gd name="connsiteY5" fmla="*/ 0 h 758843"/>
                      <a:gd name="connsiteX6" fmla="*/ 627993 w 645048"/>
                      <a:gd name="connsiteY6" fmla="*/ 2502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645048" h="758843">
                        <a:moveTo>
                          <a:pt x="0" y="16674"/>
                        </a:moveTo>
                        <a:lnTo>
                          <a:pt x="0" y="16675"/>
                        </a:lnTo>
                        <a:lnTo>
                          <a:pt x="0" y="16675"/>
                        </a:lnTo>
                        <a:lnTo>
                          <a:pt x="0" y="16674"/>
                        </a:lnTo>
                        <a:close/>
                        <a:moveTo>
                          <a:pt x="16675" y="0"/>
                        </a:moveTo>
                        <a:lnTo>
                          <a:pt x="621952" y="0"/>
                        </a:lnTo>
                        <a:lnTo>
                          <a:pt x="627993" y="2502"/>
                        </a:lnTo>
                        <a:lnTo>
                          <a:pt x="645048" y="17198"/>
                        </a:lnTo>
                        <a:lnTo>
                          <a:pt x="645048" y="743456"/>
                        </a:lnTo>
                        <a:cubicBezTo>
                          <a:pt x="645048" y="751954"/>
                          <a:pt x="638159" y="758843"/>
                          <a:pt x="629661" y="758843"/>
                        </a:cubicBezTo>
                        <a:cubicBezTo>
                          <a:pt x="621163" y="758843"/>
                          <a:pt x="614274" y="751954"/>
                          <a:pt x="614274" y="743456"/>
                        </a:cubicBezTo>
                        <a:lnTo>
                          <a:pt x="614274" y="33350"/>
                        </a:lnTo>
                        <a:lnTo>
                          <a:pt x="16675" y="33349"/>
                        </a:lnTo>
                        <a:cubicBezTo>
                          <a:pt x="12071" y="33349"/>
                          <a:pt x="7902" y="31483"/>
                          <a:pt x="4884" y="28465"/>
                        </a:cubicBezTo>
                        <a:lnTo>
                          <a:pt x="0" y="16675"/>
                        </a:lnTo>
                        <a:lnTo>
                          <a:pt x="4884" y="4884"/>
                        </a:lnTo>
                        <a:cubicBezTo>
                          <a:pt x="7902" y="1867"/>
                          <a:pt x="12071" y="0"/>
                          <a:pt x="16675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6" name="フリーフォーム 725"/>
                  <p:cNvSpPr/>
                  <p:nvPr/>
                </p:nvSpPr>
                <p:spPr>
                  <a:xfrm>
                    <a:off x="5065124" y="4497378"/>
                    <a:ext cx="645048" cy="758843"/>
                  </a:xfrm>
                  <a:custGeom>
                    <a:avLst/>
                    <a:gdLst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16675 w 645048"/>
                      <a:gd name="connsiteY3" fmla="*/ 0 h 758843"/>
                      <a:gd name="connsiteX4" fmla="*/ 621952 w 645048"/>
                      <a:gd name="connsiteY4" fmla="*/ 0 h 758843"/>
                      <a:gd name="connsiteX5" fmla="*/ 627993 w 645048"/>
                      <a:gd name="connsiteY5" fmla="*/ 2502 h 758843"/>
                      <a:gd name="connsiteX6" fmla="*/ 629661 w 645048"/>
                      <a:gd name="connsiteY6" fmla="*/ 1811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  <a:gd name="connsiteX0" fmla="*/ 0 w 645048"/>
                      <a:gd name="connsiteY0" fmla="*/ 16674 h 758843"/>
                      <a:gd name="connsiteX1" fmla="*/ 0 w 645048"/>
                      <a:gd name="connsiteY1" fmla="*/ 16675 h 758843"/>
                      <a:gd name="connsiteX2" fmla="*/ 0 w 645048"/>
                      <a:gd name="connsiteY2" fmla="*/ 16675 h 758843"/>
                      <a:gd name="connsiteX3" fmla="*/ 0 w 645048"/>
                      <a:gd name="connsiteY3" fmla="*/ 16674 h 758843"/>
                      <a:gd name="connsiteX4" fmla="*/ 16675 w 645048"/>
                      <a:gd name="connsiteY4" fmla="*/ 0 h 758843"/>
                      <a:gd name="connsiteX5" fmla="*/ 621952 w 645048"/>
                      <a:gd name="connsiteY5" fmla="*/ 0 h 758843"/>
                      <a:gd name="connsiteX6" fmla="*/ 627993 w 645048"/>
                      <a:gd name="connsiteY6" fmla="*/ 2502 h 758843"/>
                      <a:gd name="connsiteX7" fmla="*/ 645048 w 645048"/>
                      <a:gd name="connsiteY7" fmla="*/ 17198 h 758843"/>
                      <a:gd name="connsiteX8" fmla="*/ 645048 w 645048"/>
                      <a:gd name="connsiteY8" fmla="*/ 743456 h 758843"/>
                      <a:gd name="connsiteX9" fmla="*/ 629661 w 645048"/>
                      <a:gd name="connsiteY9" fmla="*/ 758843 h 758843"/>
                      <a:gd name="connsiteX10" fmla="*/ 614274 w 645048"/>
                      <a:gd name="connsiteY10" fmla="*/ 743456 h 758843"/>
                      <a:gd name="connsiteX11" fmla="*/ 614274 w 645048"/>
                      <a:gd name="connsiteY11" fmla="*/ 33350 h 758843"/>
                      <a:gd name="connsiteX12" fmla="*/ 16675 w 645048"/>
                      <a:gd name="connsiteY12" fmla="*/ 33349 h 758843"/>
                      <a:gd name="connsiteX13" fmla="*/ 4884 w 645048"/>
                      <a:gd name="connsiteY13" fmla="*/ 28465 h 758843"/>
                      <a:gd name="connsiteX14" fmla="*/ 0 w 645048"/>
                      <a:gd name="connsiteY14" fmla="*/ 16675 h 758843"/>
                      <a:gd name="connsiteX15" fmla="*/ 4884 w 645048"/>
                      <a:gd name="connsiteY15" fmla="*/ 4884 h 758843"/>
                      <a:gd name="connsiteX16" fmla="*/ 16675 w 645048"/>
                      <a:gd name="connsiteY16" fmla="*/ 0 h 758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645048" h="758843">
                        <a:moveTo>
                          <a:pt x="0" y="16674"/>
                        </a:moveTo>
                        <a:lnTo>
                          <a:pt x="0" y="16675"/>
                        </a:lnTo>
                        <a:lnTo>
                          <a:pt x="0" y="16675"/>
                        </a:lnTo>
                        <a:lnTo>
                          <a:pt x="0" y="16674"/>
                        </a:lnTo>
                        <a:close/>
                        <a:moveTo>
                          <a:pt x="16675" y="0"/>
                        </a:moveTo>
                        <a:lnTo>
                          <a:pt x="621952" y="0"/>
                        </a:lnTo>
                        <a:lnTo>
                          <a:pt x="627993" y="2502"/>
                        </a:lnTo>
                        <a:lnTo>
                          <a:pt x="645048" y="17198"/>
                        </a:lnTo>
                        <a:lnTo>
                          <a:pt x="645048" y="743456"/>
                        </a:lnTo>
                        <a:cubicBezTo>
                          <a:pt x="645048" y="751954"/>
                          <a:pt x="638159" y="758843"/>
                          <a:pt x="629661" y="758843"/>
                        </a:cubicBezTo>
                        <a:cubicBezTo>
                          <a:pt x="621163" y="758843"/>
                          <a:pt x="614274" y="751954"/>
                          <a:pt x="614274" y="743456"/>
                        </a:cubicBezTo>
                        <a:lnTo>
                          <a:pt x="614274" y="33350"/>
                        </a:lnTo>
                        <a:lnTo>
                          <a:pt x="16675" y="33349"/>
                        </a:lnTo>
                        <a:cubicBezTo>
                          <a:pt x="12071" y="33349"/>
                          <a:pt x="7902" y="31483"/>
                          <a:pt x="4884" y="28465"/>
                        </a:cubicBezTo>
                        <a:lnTo>
                          <a:pt x="0" y="16675"/>
                        </a:lnTo>
                        <a:lnTo>
                          <a:pt x="4884" y="4884"/>
                        </a:lnTo>
                        <a:cubicBezTo>
                          <a:pt x="7902" y="1867"/>
                          <a:pt x="12071" y="0"/>
                          <a:pt x="16675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 smtClea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727" name="グループ化 726"/>
                  <p:cNvGrpSpPr/>
                  <p:nvPr/>
                </p:nvGrpSpPr>
                <p:grpSpPr>
                  <a:xfrm>
                    <a:off x="5265721" y="4299287"/>
                    <a:ext cx="241697" cy="236813"/>
                    <a:chOff x="5306058" y="3721318"/>
                    <a:chExt cx="241697" cy="217508"/>
                  </a:xfrm>
                </p:grpSpPr>
                <p:sp>
                  <p:nvSpPr>
                    <p:cNvPr id="728" name="フリーフォーム 727"/>
                    <p:cNvSpPr/>
                    <p:nvPr/>
                  </p:nvSpPr>
                  <p:spPr>
                    <a:xfrm rot="19800000">
                      <a:off x="5306058" y="3721318"/>
                      <a:ext cx="132372" cy="197652"/>
                    </a:xfrm>
                    <a:custGeom>
                      <a:avLst/>
                      <a:gdLst>
                        <a:gd name="connsiteX0" fmla="*/ 146501 w 293002"/>
                        <a:gd name="connsiteY0" fmla="*/ 49484 h 270943"/>
                        <a:gd name="connsiteX1" fmla="*/ 50006 w 293002"/>
                        <a:gd name="connsiteY1" fmla="*/ 106202 h 270943"/>
                        <a:gd name="connsiteX2" fmla="*/ 149638 w 293002"/>
                        <a:gd name="connsiteY2" fmla="*/ 223324 h 270943"/>
                        <a:gd name="connsiteX3" fmla="*/ 242996 w 293002"/>
                        <a:gd name="connsiteY3" fmla="*/ 106202 h 270943"/>
                        <a:gd name="connsiteX4" fmla="*/ 146501 w 293002"/>
                        <a:gd name="connsiteY4" fmla="*/ 49484 h 270943"/>
                        <a:gd name="connsiteX5" fmla="*/ 146501 w 293002"/>
                        <a:gd name="connsiteY5" fmla="*/ 0 h 270943"/>
                        <a:gd name="connsiteX6" fmla="*/ 293002 w 293002"/>
                        <a:gd name="connsiteY6" fmla="*/ 83084 h 270943"/>
                        <a:gd name="connsiteX7" fmla="*/ 151264 w 293002"/>
                        <a:gd name="connsiteY7" fmla="*/ 270943 h 270943"/>
                        <a:gd name="connsiteX8" fmla="*/ 0 w 293002"/>
                        <a:gd name="connsiteY8" fmla="*/ 83084 h 270943"/>
                        <a:gd name="connsiteX9" fmla="*/ 146501 w 293002"/>
                        <a:gd name="connsiteY9" fmla="*/ 0 h 27094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293002" h="270943">
                          <a:moveTo>
                            <a:pt x="146501" y="49484"/>
                          </a:moveTo>
                          <a:cubicBezTo>
                            <a:pt x="93209" y="49484"/>
                            <a:pt x="50006" y="74878"/>
                            <a:pt x="50006" y="106202"/>
                          </a:cubicBezTo>
                          <a:cubicBezTo>
                            <a:pt x="50006" y="137527"/>
                            <a:pt x="96346" y="223324"/>
                            <a:pt x="149638" y="223324"/>
                          </a:cubicBezTo>
                          <a:cubicBezTo>
                            <a:pt x="202931" y="223324"/>
                            <a:pt x="242996" y="137527"/>
                            <a:pt x="242996" y="106202"/>
                          </a:cubicBezTo>
                          <a:cubicBezTo>
                            <a:pt x="242996" y="74878"/>
                            <a:pt x="199794" y="49484"/>
                            <a:pt x="146501" y="49484"/>
                          </a:cubicBezTo>
                          <a:close/>
                          <a:moveTo>
                            <a:pt x="146501" y="0"/>
                          </a:moveTo>
                          <a:cubicBezTo>
                            <a:pt x="227411" y="0"/>
                            <a:pt x="293002" y="37198"/>
                            <a:pt x="293002" y="83084"/>
                          </a:cubicBezTo>
                          <a:cubicBezTo>
                            <a:pt x="293002" y="128970"/>
                            <a:pt x="232174" y="270943"/>
                            <a:pt x="151264" y="270943"/>
                          </a:cubicBezTo>
                          <a:cubicBezTo>
                            <a:pt x="70354" y="270943"/>
                            <a:pt x="0" y="128970"/>
                            <a:pt x="0" y="83084"/>
                          </a:cubicBezTo>
                          <a:cubicBezTo>
                            <a:pt x="0" y="37198"/>
                            <a:pt x="65591" y="0"/>
                            <a:pt x="146501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dirty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729" name="フリーフォーム 728"/>
                    <p:cNvSpPr/>
                    <p:nvPr/>
                  </p:nvSpPr>
                  <p:spPr>
                    <a:xfrm rot="1800000" flipH="1">
                      <a:off x="5415385" y="3721319"/>
                      <a:ext cx="132370" cy="197650"/>
                    </a:xfrm>
                    <a:custGeom>
                      <a:avLst/>
                      <a:gdLst>
                        <a:gd name="connsiteX0" fmla="*/ 146501 w 293002"/>
                        <a:gd name="connsiteY0" fmla="*/ 49484 h 270943"/>
                        <a:gd name="connsiteX1" fmla="*/ 50006 w 293002"/>
                        <a:gd name="connsiteY1" fmla="*/ 106202 h 270943"/>
                        <a:gd name="connsiteX2" fmla="*/ 149638 w 293002"/>
                        <a:gd name="connsiteY2" fmla="*/ 223324 h 270943"/>
                        <a:gd name="connsiteX3" fmla="*/ 242996 w 293002"/>
                        <a:gd name="connsiteY3" fmla="*/ 106202 h 270943"/>
                        <a:gd name="connsiteX4" fmla="*/ 146501 w 293002"/>
                        <a:gd name="connsiteY4" fmla="*/ 49484 h 270943"/>
                        <a:gd name="connsiteX5" fmla="*/ 146501 w 293002"/>
                        <a:gd name="connsiteY5" fmla="*/ 0 h 270943"/>
                        <a:gd name="connsiteX6" fmla="*/ 293002 w 293002"/>
                        <a:gd name="connsiteY6" fmla="*/ 83084 h 270943"/>
                        <a:gd name="connsiteX7" fmla="*/ 151264 w 293002"/>
                        <a:gd name="connsiteY7" fmla="*/ 270943 h 270943"/>
                        <a:gd name="connsiteX8" fmla="*/ 0 w 293002"/>
                        <a:gd name="connsiteY8" fmla="*/ 83084 h 270943"/>
                        <a:gd name="connsiteX9" fmla="*/ 146501 w 293002"/>
                        <a:gd name="connsiteY9" fmla="*/ 0 h 27094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293002" h="270943">
                          <a:moveTo>
                            <a:pt x="146501" y="49484"/>
                          </a:moveTo>
                          <a:cubicBezTo>
                            <a:pt x="93209" y="49484"/>
                            <a:pt x="50006" y="74878"/>
                            <a:pt x="50006" y="106202"/>
                          </a:cubicBezTo>
                          <a:cubicBezTo>
                            <a:pt x="50006" y="137527"/>
                            <a:pt x="96346" y="223324"/>
                            <a:pt x="149638" y="223324"/>
                          </a:cubicBezTo>
                          <a:cubicBezTo>
                            <a:pt x="202931" y="223324"/>
                            <a:pt x="242996" y="137527"/>
                            <a:pt x="242996" y="106202"/>
                          </a:cubicBezTo>
                          <a:cubicBezTo>
                            <a:pt x="242996" y="74878"/>
                            <a:pt x="199794" y="49484"/>
                            <a:pt x="146501" y="49484"/>
                          </a:cubicBezTo>
                          <a:close/>
                          <a:moveTo>
                            <a:pt x="146501" y="0"/>
                          </a:moveTo>
                          <a:cubicBezTo>
                            <a:pt x="227411" y="0"/>
                            <a:pt x="293002" y="37198"/>
                            <a:pt x="293002" y="83084"/>
                          </a:cubicBezTo>
                          <a:cubicBezTo>
                            <a:pt x="293002" y="128970"/>
                            <a:pt x="232174" y="270943"/>
                            <a:pt x="151264" y="270943"/>
                          </a:cubicBezTo>
                          <a:cubicBezTo>
                            <a:pt x="70354" y="270943"/>
                            <a:pt x="0" y="128970"/>
                            <a:pt x="0" y="83084"/>
                          </a:cubicBezTo>
                          <a:cubicBezTo>
                            <a:pt x="0" y="37198"/>
                            <a:pt x="65591" y="0"/>
                            <a:pt x="146501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dirty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730" name="円/楕円 729"/>
                    <p:cNvSpPr/>
                    <p:nvPr/>
                  </p:nvSpPr>
                  <p:spPr>
                    <a:xfrm>
                      <a:off x="5391150" y="3870812"/>
                      <a:ext cx="67758" cy="68014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85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 smtClean="0">
                        <a:solidFill>
                          <a:prstClr val="white"/>
                        </a:solidFill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</p:grpSp>
        <p:sp>
          <p:nvSpPr>
            <p:cNvPr id="583" name="正方形/長方形 4"/>
            <p:cNvSpPr/>
            <p:nvPr/>
          </p:nvSpPr>
          <p:spPr bwMode="auto">
            <a:xfrm>
              <a:off x="8084260" y="4969807"/>
              <a:ext cx="977676" cy="977676"/>
            </a:xfrm>
            <a:custGeom>
              <a:avLst/>
              <a:gdLst/>
              <a:ahLst/>
              <a:cxnLst/>
              <a:rect l="l" t="t" r="r" b="b"/>
              <a:pathLst>
                <a:path w="977676" h="977676">
                  <a:moveTo>
                    <a:pt x="152618" y="0"/>
                  </a:moveTo>
                  <a:lnTo>
                    <a:pt x="488838" y="336220"/>
                  </a:lnTo>
                  <a:lnTo>
                    <a:pt x="825058" y="0"/>
                  </a:lnTo>
                  <a:lnTo>
                    <a:pt x="977676" y="152618"/>
                  </a:lnTo>
                  <a:lnTo>
                    <a:pt x="641456" y="488838"/>
                  </a:lnTo>
                  <a:lnTo>
                    <a:pt x="977676" y="825058"/>
                  </a:lnTo>
                  <a:lnTo>
                    <a:pt x="825058" y="977676"/>
                  </a:lnTo>
                  <a:lnTo>
                    <a:pt x="488838" y="641456"/>
                  </a:lnTo>
                  <a:lnTo>
                    <a:pt x="152618" y="977676"/>
                  </a:lnTo>
                  <a:lnTo>
                    <a:pt x="0" y="825058"/>
                  </a:lnTo>
                  <a:lnTo>
                    <a:pt x="336220" y="488838"/>
                  </a:lnTo>
                  <a:lnTo>
                    <a:pt x="0" y="152618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19050">
              <a:solidFill>
                <a:schemeClr val="bg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rgbClr val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25052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A4 210 x 297 mm</PresentationFormat>
  <Paragraphs>16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pptx371_ゴミ関連のイラスト3</dc:title>
  <dc:subject>pptx371_ゴミ関連のイラスト3</dc:subject>
  <dc:creator>http://www.digipot.net</dc:creator>
  <cp:lastModifiedBy/>
  <cp:revision>1</cp:revision>
  <dcterms:created xsi:type="dcterms:W3CDTF">2014-01-30T05:12:09Z</dcterms:created>
  <dcterms:modified xsi:type="dcterms:W3CDTF">2015-11-17T05:13:01Z</dcterms:modified>
  <cp:category/>
  <cp:version>1</cp:version>
</cp:coreProperties>
</file>