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7C80"/>
    <a:srgbClr val="F19E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72" autoAdjust="0"/>
    <p:restoredTop sz="94660"/>
  </p:normalViewPr>
  <p:slideViewPr>
    <p:cSldViewPr snapToGrid="0">
      <p:cViewPr>
        <p:scale>
          <a:sx n="50" d="100"/>
          <a:sy n="50" d="100"/>
        </p:scale>
        <p:origin x="438" y="32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457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223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893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36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74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183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2015/11/23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8011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2015/11/23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2881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2015/11/23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633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463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879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8A3C2-898B-4C8C-A071-C8C53FBD39C8}" type="datetimeFigureOut">
              <a:rPr kumimoji="1" lang="ja-JP" altLang="en-US" smtClean="0"/>
              <a:t>2015/11/23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054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/>
          <p:nvPr/>
        </p:nvSpPr>
        <p:spPr>
          <a:xfrm>
            <a:off x="913309" y="793750"/>
            <a:ext cx="739140" cy="739140"/>
          </a:xfrm>
          <a:custGeom>
            <a:avLst/>
            <a:gdLst>
              <a:gd name="connsiteX0" fmla="*/ 369571 w 739140"/>
              <a:gd name="connsiteY0" fmla="*/ 102870 h 739140"/>
              <a:gd name="connsiteX1" fmla="*/ 558156 w 739140"/>
              <a:gd name="connsiteY1" fmla="*/ 180985 h 739140"/>
              <a:gd name="connsiteX2" fmla="*/ 578387 w 739140"/>
              <a:gd name="connsiteY2" fmla="*/ 205504 h 739140"/>
              <a:gd name="connsiteX3" fmla="*/ 517660 w 739140"/>
              <a:gd name="connsiteY3" fmla="*/ 250695 h 739140"/>
              <a:gd name="connsiteX4" fmla="*/ 505896 w 739140"/>
              <a:gd name="connsiteY4" fmla="*/ 233246 h 739140"/>
              <a:gd name="connsiteX5" fmla="*/ 369571 w 739140"/>
              <a:gd name="connsiteY5" fmla="*/ 176778 h 739140"/>
              <a:gd name="connsiteX6" fmla="*/ 176779 w 739140"/>
              <a:gd name="connsiteY6" fmla="*/ 369570 h 739140"/>
              <a:gd name="connsiteX7" fmla="*/ 369571 w 739140"/>
              <a:gd name="connsiteY7" fmla="*/ 562362 h 739140"/>
              <a:gd name="connsiteX8" fmla="*/ 505896 w 739140"/>
              <a:gd name="connsiteY8" fmla="*/ 505895 h 739140"/>
              <a:gd name="connsiteX9" fmla="*/ 517661 w 739140"/>
              <a:gd name="connsiteY9" fmla="*/ 488444 h 739140"/>
              <a:gd name="connsiteX10" fmla="*/ 578388 w 739140"/>
              <a:gd name="connsiteY10" fmla="*/ 533635 h 739140"/>
              <a:gd name="connsiteX11" fmla="*/ 558156 w 739140"/>
              <a:gd name="connsiteY11" fmla="*/ 558155 h 739140"/>
              <a:gd name="connsiteX12" fmla="*/ 369571 w 739140"/>
              <a:gd name="connsiteY12" fmla="*/ 636270 h 739140"/>
              <a:gd name="connsiteX13" fmla="*/ 102871 w 739140"/>
              <a:gd name="connsiteY13" fmla="*/ 369570 h 739140"/>
              <a:gd name="connsiteX14" fmla="*/ 369571 w 739140"/>
              <a:gd name="connsiteY14" fmla="*/ 102870 h 739140"/>
              <a:gd name="connsiteX15" fmla="*/ 369570 w 739140"/>
              <a:gd name="connsiteY15" fmla="*/ 37999 h 739140"/>
              <a:gd name="connsiteX16" fmla="*/ 37999 w 739140"/>
              <a:gd name="connsiteY16" fmla="*/ 369570 h 739140"/>
              <a:gd name="connsiteX17" fmla="*/ 369570 w 739140"/>
              <a:gd name="connsiteY17" fmla="*/ 701141 h 739140"/>
              <a:gd name="connsiteX18" fmla="*/ 701141 w 739140"/>
              <a:gd name="connsiteY18" fmla="*/ 369570 h 739140"/>
              <a:gd name="connsiteX19" fmla="*/ 369570 w 739140"/>
              <a:gd name="connsiteY19" fmla="*/ 37999 h 739140"/>
              <a:gd name="connsiteX20" fmla="*/ 369570 w 739140"/>
              <a:gd name="connsiteY20" fmla="*/ 0 h 739140"/>
              <a:gd name="connsiteX21" fmla="*/ 739140 w 739140"/>
              <a:gd name="connsiteY21" fmla="*/ 369570 h 739140"/>
              <a:gd name="connsiteX22" fmla="*/ 369570 w 739140"/>
              <a:gd name="connsiteY22" fmla="*/ 739140 h 739140"/>
              <a:gd name="connsiteX23" fmla="*/ 0 w 739140"/>
              <a:gd name="connsiteY23" fmla="*/ 369570 h 739140"/>
              <a:gd name="connsiteX24" fmla="*/ 369570 w 739140"/>
              <a:gd name="connsiteY24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39140" h="739140">
                <a:moveTo>
                  <a:pt x="369571" y="102870"/>
                </a:moveTo>
                <a:cubicBezTo>
                  <a:pt x="443218" y="102870"/>
                  <a:pt x="509893" y="132722"/>
                  <a:pt x="558156" y="180985"/>
                </a:cubicBezTo>
                <a:lnTo>
                  <a:pt x="578387" y="205504"/>
                </a:lnTo>
                <a:lnTo>
                  <a:pt x="517660" y="250695"/>
                </a:lnTo>
                <a:lnTo>
                  <a:pt x="505896" y="233246"/>
                </a:lnTo>
                <a:cubicBezTo>
                  <a:pt x="471007" y="198357"/>
                  <a:pt x="422809" y="176778"/>
                  <a:pt x="369571" y="176778"/>
                </a:cubicBezTo>
                <a:cubicBezTo>
                  <a:pt x="263095" y="176778"/>
                  <a:pt x="176779" y="263094"/>
                  <a:pt x="176779" y="369570"/>
                </a:cubicBezTo>
                <a:cubicBezTo>
                  <a:pt x="176779" y="476046"/>
                  <a:pt x="263095" y="562362"/>
                  <a:pt x="369571" y="562362"/>
                </a:cubicBezTo>
                <a:cubicBezTo>
                  <a:pt x="422809" y="562362"/>
                  <a:pt x="471007" y="540783"/>
                  <a:pt x="505896" y="505895"/>
                </a:cubicBezTo>
                <a:lnTo>
                  <a:pt x="517661" y="488444"/>
                </a:lnTo>
                <a:lnTo>
                  <a:pt x="578388" y="533635"/>
                </a:lnTo>
                <a:lnTo>
                  <a:pt x="558156" y="558155"/>
                </a:lnTo>
                <a:cubicBezTo>
                  <a:pt x="509893" y="606419"/>
                  <a:pt x="443218" y="636270"/>
                  <a:pt x="369571" y="636270"/>
                </a:cubicBezTo>
                <a:cubicBezTo>
                  <a:pt x="222277" y="636270"/>
                  <a:pt x="102871" y="516864"/>
                  <a:pt x="102871" y="369570"/>
                </a:cubicBezTo>
                <a:cubicBezTo>
                  <a:pt x="102871" y="222276"/>
                  <a:pt x="222277" y="102870"/>
                  <a:pt x="369571" y="102870"/>
                </a:cubicBezTo>
                <a:close/>
                <a:moveTo>
                  <a:pt x="369570" y="37999"/>
                </a:moveTo>
                <a:cubicBezTo>
                  <a:pt x="186448" y="37999"/>
                  <a:pt x="37999" y="186448"/>
                  <a:pt x="37999" y="369570"/>
                </a:cubicBezTo>
                <a:cubicBezTo>
                  <a:pt x="37999" y="552692"/>
                  <a:pt x="186448" y="701141"/>
                  <a:pt x="369570" y="701141"/>
                </a:cubicBezTo>
                <a:cubicBezTo>
                  <a:pt x="552692" y="701141"/>
                  <a:pt x="701141" y="552692"/>
                  <a:pt x="701141" y="369570"/>
                </a:cubicBezTo>
                <a:cubicBezTo>
                  <a:pt x="701141" y="186448"/>
                  <a:pt x="552692" y="37999"/>
                  <a:pt x="369570" y="37999"/>
                </a:cubicBezTo>
                <a:close/>
                <a:moveTo>
                  <a:pt x="369570" y="0"/>
                </a:moveTo>
                <a:cubicBezTo>
                  <a:pt x="573678" y="0"/>
                  <a:pt x="739140" y="165462"/>
                  <a:pt x="739140" y="369570"/>
                </a:cubicBezTo>
                <a:cubicBezTo>
                  <a:pt x="739140" y="573678"/>
                  <a:pt x="573678" y="739140"/>
                  <a:pt x="369570" y="739140"/>
                </a:cubicBezTo>
                <a:cubicBezTo>
                  <a:pt x="165462" y="739140"/>
                  <a:pt x="0" y="573678"/>
                  <a:pt x="0" y="369570"/>
                </a:cubicBezTo>
                <a:cubicBezTo>
                  <a:pt x="0" y="165462"/>
                  <a:pt x="165462" y="0"/>
                  <a:pt x="3695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フリーフォーム 11"/>
          <p:cNvSpPr/>
          <p:nvPr/>
        </p:nvSpPr>
        <p:spPr>
          <a:xfrm flipH="1">
            <a:off x="1765353" y="793750"/>
            <a:ext cx="739140" cy="739140"/>
          </a:xfrm>
          <a:custGeom>
            <a:avLst/>
            <a:gdLst>
              <a:gd name="connsiteX0" fmla="*/ 488347 w 739140"/>
              <a:gd name="connsiteY0" fmla="*/ 183259 h 739140"/>
              <a:gd name="connsiteX1" fmla="*/ 488347 w 739140"/>
              <a:gd name="connsiteY1" fmla="*/ 349139 h 739140"/>
              <a:gd name="connsiteX2" fmla="*/ 288613 w 739140"/>
              <a:gd name="connsiteY2" fmla="*/ 349139 h 739140"/>
              <a:gd name="connsiteX3" fmla="*/ 205672 w 739140"/>
              <a:gd name="connsiteY3" fmla="*/ 266199 h 739140"/>
              <a:gd name="connsiteX4" fmla="*/ 288613 w 739140"/>
              <a:gd name="connsiteY4" fmla="*/ 183259 h 739140"/>
              <a:gd name="connsiteX5" fmla="*/ 521893 w 739140"/>
              <a:gd name="connsiteY5" fmla="*/ 125010 h 739140"/>
              <a:gd name="connsiteX6" fmla="*/ 275808 w 739140"/>
              <a:gd name="connsiteY6" fmla="*/ 125010 h 739140"/>
              <a:gd name="connsiteX7" fmla="*/ 134620 w 739140"/>
              <a:gd name="connsiteY7" fmla="*/ 266197 h 739140"/>
              <a:gd name="connsiteX8" fmla="*/ 220851 w 739140"/>
              <a:gd name="connsiteY8" fmla="*/ 396289 h 739140"/>
              <a:gd name="connsiteX9" fmla="*/ 236357 w 739140"/>
              <a:gd name="connsiteY9" fmla="*/ 399420 h 739140"/>
              <a:gd name="connsiteX10" fmla="*/ 166179 w 739140"/>
              <a:gd name="connsiteY10" fmla="*/ 614131 h 739140"/>
              <a:gd name="connsiteX11" fmla="*/ 235362 w 739140"/>
              <a:gd name="connsiteY11" fmla="*/ 614131 h 739140"/>
              <a:gd name="connsiteX12" fmla="*/ 302936 w 739140"/>
              <a:gd name="connsiteY12" fmla="*/ 407384 h 739140"/>
              <a:gd name="connsiteX13" fmla="*/ 488347 w 739140"/>
              <a:gd name="connsiteY13" fmla="*/ 407384 h 739140"/>
              <a:gd name="connsiteX14" fmla="*/ 488347 w 739140"/>
              <a:gd name="connsiteY14" fmla="*/ 614132 h 739140"/>
              <a:gd name="connsiteX15" fmla="*/ 555432 w 739140"/>
              <a:gd name="connsiteY15" fmla="*/ 614132 h 739140"/>
              <a:gd name="connsiteX16" fmla="*/ 555432 w 739140"/>
              <a:gd name="connsiteY16" fmla="*/ 125011 h 739140"/>
              <a:gd name="connsiteX17" fmla="*/ 521893 w 739140"/>
              <a:gd name="connsiteY17" fmla="*/ 125011 h 739140"/>
              <a:gd name="connsiteX18" fmla="*/ 369570 w 739140"/>
              <a:gd name="connsiteY18" fmla="*/ 37999 h 739140"/>
              <a:gd name="connsiteX19" fmla="*/ 701141 w 739140"/>
              <a:gd name="connsiteY19" fmla="*/ 369570 h 739140"/>
              <a:gd name="connsiteX20" fmla="*/ 369570 w 739140"/>
              <a:gd name="connsiteY20" fmla="*/ 701141 h 739140"/>
              <a:gd name="connsiteX21" fmla="*/ 37999 w 739140"/>
              <a:gd name="connsiteY21" fmla="*/ 369570 h 739140"/>
              <a:gd name="connsiteX22" fmla="*/ 369570 w 739140"/>
              <a:gd name="connsiteY22" fmla="*/ 37999 h 739140"/>
              <a:gd name="connsiteX23" fmla="*/ 369570 w 739140"/>
              <a:gd name="connsiteY23" fmla="*/ 0 h 739140"/>
              <a:gd name="connsiteX24" fmla="*/ 0 w 739140"/>
              <a:gd name="connsiteY24" fmla="*/ 369570 h 739140"/>
              <a:gd name="connsiteX25" fmla="*/ 369570 w 739140"/>
              <a:gd name="connsiteY25" fmla="*/ 739140 h 739140"/>
              <a:gd name="connsiteX26" fmla="*/ 739140 w 739140"/>
              <a:gd name="connsiteY26" fmla="*/ 369570 h 739140"/>
              <a:gd name="connsiteX27" fmla="*/ 369570 w 739140"/>
              <a:gd name="connsiteY27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9140" h="739140">
                <a:moveTo>
                  <a:pt x="488347" y="183259"/>
                </a:moveTo>
                <a:lnTo>
                  <a:pt x="488347" y="349139"/>
                </a:lnTo>
                <a:lnTo>
                  <a:pt x="288613" y="349139"/>
                </a:lnTo>
                <a:cubicBezTo>
                  <a:pt x="242806" y="349139"/>
                  <a:pt x="205672" y="312006"/>
                  <a:pt x="205672" y="266199"/>
                </a:cubicBezTo>
                <a:cubicBezTo>
                  <a:pt x="205672" y="220392"/>
                  <a:pt x="242806" y="183259"/>
                  <a:pt x="288613" y="183259"/>
                </a:cubicBezTo>
                <a:close/>
                <a:moveTo>
                  <a:pt x="521893" y="125010"/>
                </a:moveTo>
                <a:lnTo>
                  <a:pt x="275808" y="125010"/>
                </a:lnTo>
                <a:cubicBezTo>
                  <a:pt x="197832" y="125010"/>
                  <a:pt x="134620" y="188221"/>
                  <a:pt x="134620" y="266197"/>
                </a:cubicBezTo>
                <a:cubicBezTo>
                  <a:pt x="134620" y="324679"/>
                  <a:pt x="170177" y="374856"/>
                  <a:pt x="220851" y="396289"/>
                </a:cubicBezTo>
                <a:lnTo>
                  <a:pt x="236357" y="399420"/>
                </a:lnTo>
                <a:lnTo>
                  <a:pt x="166179" y="614131"/>
                </a:lnTo>
                <a:lnTo>
                  <a:pt x="235362" y="614131"/>
                </a:lnTo>
                <a:lnTo>
                  <a:pt x="302936" y="407384"/>
                </a:lnTo>
                <a:lnTo>
                  <a:pt x="488347" y="407384"/>
                </a:lnTo>
                <a:lnTo>
                  <a:pt x="488347" y="614132"/>
                </a:lnTo>
                <a:lnTo>
                  <a:pt x="555432" y="614132"/>
                </a:lnTo>
                <a:lnTo>
                  <a:pt x="555432" y="125011"/>
                </a:lnTo>
                <a:lnTo>
                  <a:pt x="521893" y="125011"/>
                </a:lnTo>
                <a:close/>
                <a:moveTo>
                  <a:pt x="369570" y="37999"/>
                </a:moveTo>
                <a:cubicBezTo>
                  <a:pt x="552692" y="37999"/>
                  <a:pt x="701141" y="186448"/>
                  <a:pt x="701141" y="369570"/>
                </a:cubicBezTo>
                <a:cubicBezTo>
                  <a:pt x="701141" y="552692"/>
                  <a:pt x="552692" y="701141"/>
                  <a:pt x="369570" y="701141"/>
                </a:cubicBezTo>
                <a:cubicBezTo>
                  <a:pt x="186448" y="701141"/>
                  <a:pt x="37999" y="552692"/>
                  <a:pt x="37999" y="369570"/>
                </a:cubicBezTo>
                <a:cubicBezTo>
                  <a:pt x="37999" y="186448"/>
                  <a:pt x="186448" y="37999"/>
                  <a:pt x="369570" y="37999"/>
                </a:cubicBezTo>
                <a:close/>
                <a:moveTo>
                  <a:pt x="369570" y="0"/>
                </a:moveTo>
                <a:cubicBezTo>
                  <a:pt x="165462" y="0"/>
                  <a:pt x="0" y="165462"/>
                  <a:pt x="0" y="369570"/>
                </a:cubicBezTo>
                <a:cubicBezTo>
                  <a:pt x="0" y="573678"/>
                  <a:pt x="165462" y="739140"/>
                  <a:pt x="369570" y="739140"/>
                </a:cubicBezTo>
                <a:cubicBezTo>
                  <a:pt x="573678" y="739140"/>
                  <a:pt x="739140" y="573678"/>
                  <a:pt x="739140" y="369570"/>
                </a:cubicBezTo>
                <a:cubicBezTo>
                  <a:pt x="739140" y="165462"/>
                  <a:pt x="573678" y="0"/>
                  <a:pt x="3695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617397" y="918760"/>
            <a:ext cx="1058184" cy="553726"/>
          </a:xfrm>
          <a:custGeom>
            <a:avLst/>
            <a:gdLst/>
            <a:ahLst/>
            <a:cxnLst/>
            <a:rect l="l" t="t" r="r" b="b"/>
            <a:pathLst>
              <a:path w="1058184" h="553726">
                <a:moveTo>
                  <a:pt x="560096" y="0"/>
                </a:moveTo>
                <a:lnTo>
                  <a:pt x="657058" y="0"/>
                </a:lnTo>
                <a:lnTo>
                  <a:pt x="812195" y="453682"/>
                </a:lnTo>
                <a:lnTo>
                  <a:pt x="967332" y="0"/>
                </a:lnTo>
                <a:lnTo>
                  <a:pt x="1058184" y="0"/>
                </a:lnTo>
                <a:lnTo>
                  <a:pt x="1058184" y="553726"/>
                </a:lnTo>
                <a:lnTo>
                  <a:pt x="992144" y="553726"/>
                </a:lnTo>
                <a:lnTo>
                  <a:pt x="992144" y="142509"/>
                </a:lnTo>
                <a:lnTo>
                  <a:pt x="851528" y="553726"/>
                </a:lnTo>
                <a:lnTo>
                  <a:pt x="846405" y="553726"/>
                </a:lnTo>
                <a:lnTo>
                  <a:pt x="777985" y="553726"/>
                </a:lnTo>
                <a:lnTo>
                  <a:pt x="772862" y="553726"/>
                </a:lnTo>
                <a:lnTo>
                  <a:pt x="626136" y="124641"/>
                </a:lnTo>
                <a:lnTo>
                  <a:pt x="626136" y="553726"/>
                </a:lnTo>
                <a:lnTo>
                  <a:pt x="560096" y="553726"/>
                </a:lnTo>
                <a:close/>
                <a:moveTo>
                  <a:pt x="0" y="0"/>
                </a:moveTo>
                <a:lnTo>
                  <a:pt x="511414" y="0"/>
                </a:lnTo>
                <a:lnTo>
                  <a:pt x="511414" y="66040"/>
                </a:lnTo>
                <a:lnTo>
                  <a:pt x="288727" y="66040"/>
                </a:lnTo>
                <a:lnTo>
                  <a:pt x="288727" y="553726"/>
                </a:lnTo>
                <a:lnTo>
                  <a:pt x="222687" y="553726"/>
                </a:lnTo>
                <a:lnTo>
                  <a:pt x="222687" y="66040"/>
                </a:lnTo>
                <a:lnTo>
                  <a:pt x="0" y="660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/>
          <p:cNvSpPr/>
          <p:nvPr/>
        </p:nvSpPr>
        <p:spPr>
          <a:xfrm>
            <a:off x="913309" y="1657350"/>
            <a:ext cx="476250" cy="476250"/>
          </a:xfrm>
          <a:custGeom>
            <a:avLst/>
            <a:gdLst>
              <a:gd name="connsiteX0" fmla="*/ 369571 w 739140"/>
              <a:gd name="connsiteY0" fmla="*/ 102870 h 739140"/>
              <a:gd name="connsiteX1" fmla="*/ 558156 w 739140"/>
              <a:gd name="connsiteY1" fmla="*/ 180985 h 739140"/>
              <a:gd name="connsiteX2" fmla="*/ 578387 w 739140"/>
              <a:gd name="connsiteY2" fmla="*/ 205504 h 739140"/>
              <a:gd name="connsiteX3" fmla="*/ 517660 w 739140"/>
              <a:gd name="connsiteY3" fmla="*/ 250695 h 739140"/>
              <a:gd name="connsiteX4" fmla="*/ 505896 w 739140"/>
              <a:gd name="connsiteY4" fmla="*/ 233246 h 739140"/>
              <a:gd name="connsiteX5" fmla="*/ 369571 w 739140"/>
              <a:gd name="connsiteY5" fmla="*/ 176778 h 739140"/>
              <a:gd name="connsiteX6" fmla="*/ 176779 w 739140"/>
              <a:gd name="connsiteY6" fmla="*/ 369570 h 739140"/>
              <a:gd name="connsiteX7" fmla="*/ 369571 w 739140"/>
              <a:gd name="connsiteY7" fmla="*/ 562362 h 739140"/>
              <a:gd name="connsiteX8" fmla="*/ 505896 w 739140"/>
              <a:gd name="connsiteY8" fmla="*/ 505895 h 739140"/>
              <a:gd name="connsiteX9" fmla="*/ 517661 w 739140"/>
              <a:gd name="connsiteY9" fmla="*/ 488444 h 739140"/>
              <a:gd name="connsiteX10" fmla="*/ 578388 w 739140"/>
              <a:gd name="connsiteY10" fmla="*/ 533635 h 739140"/>
              <a:gd name="connsiteX11" fmla="*/ 558156 w 739140"/>
              <a:gd name="connsiteY11" fmla="*/ 558155 h 739140"/>
              <a:gd name="connsiteX12" fmla="*/ 369571 w 739140"/>
              <a:gd name="connsiteY12" fmla="*/ 636270 h 739140"/>
              <a:gd name="connsiteX13" fmla="*/ 102871 w 739140"/>
              <a:gd name="connsiteY13" fmla="*/ 369570 h 739140"/>
              <a:gd name="connsiteX14" fmla="*/ 369571 w 739140"/>
              <a:gd name="connsiteY14" fmla="*/ 102870 h 739140"/>
              <a:gd name="connsiteX15" fmla="*/ 369570 w 739140"/>
              <a:gd name="connsiteY15" fmla="*/ 37999 h 739140"/>
              <a:gd name="connsiteX16" fmla="*/ 37999 w 739140"/>
              <a:gd name="connsiteY16" fmla="*/ 369570 h 739140"/>
              <a:gd name="connsiteX17" fmla="*/ 369570 w 739140"/>
              <a:gd name="connsiteY17" fmla="*/ 701141 h 739140"/>
              <a:gd name="connsiteX18" fmla="*/ 701141 w 739140"/>
              <a:gd name="connsiteY18" fmla="*/ 369570 h 739140"/>
              <a:gd name="connsiteX19" fmla="*/ 369570 w 739140"/>
              <a:gd name="connsiteY19" fmla="*/ 37999 h 739140"/>
              <a:gd name="connsiteX20" fmla="*/ 369570 w 739140"/>
              <a:gd name="connsiteY20" fmla="*/ 0 h 739140"/>
              <a:gd name="connsiteX21" fmla="*/ 739140 w 739140"/>
              <a:gd name="connsiteY21" fmla="*/ 369570 h 739140"/>
              <a:gd name="connsiteX22" fmla="*/ 369570 w 739140"/>
              <a:gd name="connsiteY22" fmla="*/ 739140 h 739140"/>
              <a:gd name="connsiteX23" fmla="*/ 0 w 739140"/>
              <a:gd name="connsiteY23" fmla="*/ 369570 h 739140"/>
              <a:gd name="connsiteX24" fmla="*/ 369570 w 739140"/>
              <a:gd name="connsiteY24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39140" h="739140">
                <a:moveTo>
                  <a:pt x="369571" y="102870"/>
                </a:moveTo>
                <a:cubicBezTo>
                  <a:pt x="443218" y="102870"/>
                  <a:pt x="509893" y="132722"/>
                  <a:pt x="558156" y="180985"/>
                </a:cubicBezTo>
                <a:lnTo>
                  <a:pt x="578387" y="205504"/>
                </a:lnTo>
                <a:lnTo>
                  <a:pt x="517660" y="250695"/>
                </a:lnTo>
                <a:lnTo>
                  <a:pt x="505896" y="233246"/>
                </a:lnTo>
                <a:cubicBezTo>
                  <a:pt x="471007" y="198357"/>
                  <a:pt x="422809" y="176778"/>
                  <a:pt x="369571" y="176778"/>
                </a:cubicBezTo>
                <a:cubicBezTo>
                  <a:pt x="263095" y="176778"/>
                  <a:pt x="176779" y="263094"/>
                  <a:pt x="176779" y="369570"/>
                </a:cubicBezTo>
                <a:cubicBezTo>
                  <a:pt x="176779" y="476046"/>
                  <a:pt x="263095" y="562362"/>
                  <a:pt x="369571" y="562362"/>
                </a:cubicBezTo>
                <a:cubicBezTo>
                  <a:pt x="422809" y="562362"/>
                  <a:pt x="471007" y="540783"/>
                  <a:pt x="505896" y="505895"/>
                </a:cubicBezTo>
                <a:lnTo>
                  <a:pt x="517661" y="488444"/>
                </a:lnTo>
                <a:lnTo>
                  <a:pt x="578388" y="533635"/>
                </a:lnTo>
                <a:lnTo>
                  <a:pt x="558156" y="558155"/>
                </a:lnTo>
                <a:cubicBezTo>
                  <a:pt x="509893" y="606419"/>
                  <a:pt x="443218" y="636270"/>
                  <a:pt x="369571" y="636270"/>
                </a:cubicBezTo>
                <a:cubicBezTo>
                  <a:pt x="222277" y="636270"/>
                  <a:pt x="102871" y="516864"/>
                  <a:pt x="102871" y="369570"/>
                </a:cubicBezTo>
                <a:cubicBezTo>
                  <a:pt x="102871" y="222276"/>
                  <a:pt x="222277" y="102870"/>
                  <a:pt x="369571" y="102870"/>
                </a:cubicBezTo>
                <a:close/>
                <a:moveTo>
                  <a:pt x="369570" y="37999"/>
                </a:moveTo>
                <a:cubicBezTo>
                  <a:pt x="186448" y="37999"/>
                  <a:pt x="37999" y="186448"/>
                  <a:pt x="37999" y="369570"/>
                </a:cubicBezTo>
                <a:cubicBezTo>
                  <a:pt x="37999" y="552692"/>
                  <a:pt x="186448" y="701141"/>
                  <a:pt x="369570" y="701141"/>
                </a:cubicBezTo>
                <a:cubicBezTo>
                  <a:pt x="552692" y="701141"/>
                  <a:pt x="701141" y="552692"/>
                  <a:pt x="701141" y="369570"/>
                </a:cubicBezTo>
                <a:cubicBezTo>
                  <a:pt x="701141" y="186448"/>
                  <a:pt x="552692" y="37999"/>
                  <a:pt x="369570" y="37999"/>
                </a:cubicBezTo>
                <a:close/>
                <a:moveTo>
                  <a:pt x="369570" y="0"/>
                </a:moveTo>
                <a:cubicBezTo>
                  <a:pt x="573678" y="0"/>
                  <a:pt x="739140" y="165462"/>
                  <a:pt x="739140" y="369570"/>
                </a:cubicBezTo>
                <a:cubicBezTo>
                  <a:pt x="739140" y="573678"/>
                  <a:pt x="573678" y="739140"/>
                  <a:pt x="369570" y="739140"/>
                </a:cubicBezTo>
                <a:cubicBezTo>
                  <a:pt x="165462" y="739140"/>
                  <a:pt x="0" y="573678"/>
                  <a:pt x="0" y="369570"/>
                </a:cubicBezTo>
                <a:cubicBezTo>
                  <a:pt x="0" y="165462"/>
                  <a:pt x="165462" y="0"/>
                  <a:pt x="3695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フリーフォーム 14"/>
          <p:cNvSpPr/>
          <p:nvPr/>
        </p:nvSpPr>
        <p:spPr>
          <a:xfrm flipH="1">
            <a:off x="1462306" y="1657350"/>
            <a:ext cx="476250" cy="476250"/>
          </a:xfrm>
          <a:custGeom>
            <a:avLst/>
            <a:gdLst>
              <a:gd name="connsiteX0" fmla="*/ 488347 w 739140"/>
              <a:gd name="connsiteY0" fmla="*/ 183259 h 739140"/>
              <a:gd name="connsiteX1" fmla="*/ 488347 w 739140"/>
              <a:gd name="connsiteY1" fmla="*/ 349139 h 739140"/>
              <a:gd name="connsiteX2" fmla="*/ 288613 w 739140"/>
              <a:gd name="connsiteY2" fmla="*/ 349139 h 739140"/>
              <a:gd name="connsiteX3" fmla="*/ 205672 w 739140"/>
              <a:gd name="connsiteY3" fmla="*/ 266199 h 739140"/>
              <a:gd name="connsiteX4" fmla="*/ 288613 w 739140"/>
              <a:gd name="connsiteY4" fmla="*/ 183259 h 739140"/>
              <a:gd name="connsiteX5" fmla="*/ 521893 w 739140"/>
              <a:gd name="connsiteY5" fmla="*/ 125010 h 739140"/>
              <a:gd name="connsiteX6" fmla="*/ 275808 w 739140"/>
              <a:gd name="connsiteY6" fmla="*/ 125010 h 739140"/>
              <a:gd name="connsiteX7" fmla="*/ 134620 w 739140"/>
              <a:gd name="connsiteY7" fmla="*/ 266197 h 739140"/>
              <a:gd name="connsiteX8" fmla="*/ 220851 w 739140"/>
              <a:gd name="connsiteY8" fmla="*/ 396289 h 739140"/>
              <a:gd name="connsiteX9" fmla="*/ 236357 w 739140"/>
              <a:gd name="connsiteY9" fmla="*/ 399420 h 739140"/>
              <a:gd name="connsiteX10" fmla="*/ 166179 w 739140"/>
              <a:gd name="connsiteY10" fmla="*/ 614131 h 739140"/>
              <a:gd name="connsiteX11" fmla="*/ 235362 w 739140"/>
              <a:gd name="connsiteY11" fmla="*/ 614131 h 739140"/>
              <a:gd name="connsiteX12" fmla="*/ 302936 w 739140"/>
              <a:gd name="connsiteY12" fmla="*/ 407384 h 739140"/>
              <a:gd name="connsiteX13" fmla="*/ 488347 w 739140"/>
              <a:gd name="connsiteY13" fmla="*/ 407384 h 739140"/>
              <a:gd name="connsiteX14" fmla="*/ 488347 w 739140"/>
              <a:gd name="connsiteY14" fmla="*/ 614132 h 739140"/>
              <a:gd name="connsiteX15" fmla="*/ 555432 w 739140"/>
              <a:gd name="connsiteY15" fmla="*/ 614132 h 739140"/>
              <a:gd name="connsiteX16" fmla="*/ 555432 w 739140"/>
              <a:gd name="connsiteY16" fmla="*/ 125011 h 739140"/>
              <a:gd name="connsiteX17" fmla="*/ 521893 w 739140"/>
              <a:gd name="connsiteY17" fmla="*/ 125011 h 739140"/>
              <a:gd name="connsiteX18" fmla="*/ 369570 w 739140"/>
              <a:gd name="connsiteY18" fmla="*/ 37999 h 739140"/>
              <a:gd name="connsiteX19" fmla="*/ 701141 w 739140"/>
              <a:gd name="connsiteY19" fmla="*/ 369570 h 739140"/>
              <a:gd name="connsiteX20" fmla="*/ 369570 w 739140"/>
              <a:gd name="connsiteY20" fmla="*/ 701141 h 739140"/>
              <a:gd name="connsiteX21" fmla="*/ 37999 w 739140"/>
              <a:gd name="connsiteY21" fmla="*/ 369570 h 739140"/>
              <a:gd name="connsiteX22" fmla="*/ 369570 w 739140"/>
              <a:gd name="connsiteY22" fmla="*/ 37999 h 739140"/>
              <a:gd name="connsiteX23" fmla="*/ 369570 w 739140"/>
              <a:gd name="connsiteY23" fmla="*/ 0 h 739140"/>
              <a:gd name="connsiteX24" fmla="*/ 0 w 739140"/>
              <a:gd name="connsiteY24" fmla="*/ 369570 h 739140"/>
              <a:gd name="connsiteX25" fmla="*/ 369570 w 739140"/>
              <a:gd name="connsiteY25" fmla="*/ 739140 h 739140"/>
              <a:gd name="connsiteX26" fmla="*/ 739140 w 739140"/>
              <a:gd name="connsiteY26" fmla="*/ 369570 h 739140"/>
              <a:gd name="connsiteX27" fmla="*/ 369570 w 739140"/>
              <a:gd name="connsiteY27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9140" h="739140">
                <a:moveTo>
                  <a:pt x="488347" y="183259"/>
                </a:moveTo>
                <a:lnTo>
                  <a:pt x="488347" y="349139"/>
                </a:lnTo>
                <a:lnTo>
                  <a:pt x="288613" y="349139"/>
                </a:lnTo>
                <a:cubicBezTo>
                  <a:pt x="242806" y="349139"/>
                  <a:pt x="205672" y="312006"/>
                  <a:pt x="205672" y="266199"/>
                </a:cubicBezTo>
                <a:cubicBezTo>
                  <a:pt x="205672" y="220392"/>
                  <a:pt x="242806" y="183259"/>
                  <a:pt x="288613" y="183259"/>
                </a:cubicBezTo>
                <a:close/>
                <a:moveTo>
                  <a:pt x="521893" y="125010"/>
                </a:moveTo>
                <a:lnTo>
                  <a:pt x="275808" y="125010"/>
                </a:lnTo>
                <a:cubicBezTo>
                  <a:pt x="197832" y="125010"/>
                  <a:pt x="134620" y="188221"/>
                  <a:pt x="134620" y="266197"/>
                </a:cubicBezTo>
                <a:cubicBezTo>
                  <a:pt x="134620" y="324679"/>
                  <a:pt x="170177" y="374856"/>
                  <a:pt x="220851" y="396289"/>
                </a:cubicBezTo>
                <a:lnTo>
                  <a:pt x="236357" y="399420"/>
                </a:lnTo>
                <a:lnTo>
                  <a:pt x="166179" y="614131"/>
                </a:lnTo>
                <a:lnTo>
                  <a:pt x="235362" y="614131"/>
                </a:lnTo>
                <a:lnTo>
                  <a:pt x="302936" y="407384"/>
                </a:lnTo>
                <a:lnTo>
                  <a:pt x="488347" y="407384"/>
                </a:lnTo>
                <a:lnTo>
                  <a:pt x="488347" y="614132"/>
                </a:lnTo>
                <a:lnTo>
                  <a:pt x="555432" y="614132"/>
                </a:lnTo>
                <a:lnTo>
                  <a:pt x="555432" y="125011"/>
                </a:lnTo>
                <a:lnTo>
                  <a:pt x="521893" y="125011"/>
                </a:lnTo>
                <a:close/>
                <a:moveTo>
                  <a:pt x="369570" y="37999"/>
                </a:moveTo>
                <a:cubicBezTo>
                  <a:pt x="552692" y="37999"/>
                  <a:pt x="701141" y="186448"/>
                  <a:pt x="701141" y="369570"/>
                </a:cubicBezTo>
                <a:cubicBezTo>
                  <a:pt x="701141" y="552692"/>
                  <a:pt x="552692" y="701141"/>
                  <a:pt x="369570" y="701141"/>
                </a:cubicBezTo>
                <a:cubicBezTo>
                  <a:pt x="186448" y="701141"/>
                  <a:pt x="37999" y="552692"/>
                  <a:pt x="37999" y="369570"/>
                </a:cubicBezTo>
                <a:cubicBezTo>
                  <a:pt x="37999" y="186448"/>
                  <a:pt x="186448" y="37999"/>
                  <a:pt x="369570" y="37999"/>
                </a:cubicBezTo>
                <a:close/>
                <a:moveTo>
                  <a:pt x="369570" y="0"/>
                </a:moveTo>
                <a:cubicBezTo>
                  <a:pt x="165462" y="0"/>
                  <a:pt x="0" y="165462"/>
                  <a:pt x="0" y="369570"/>
                </a:cubicBezTo>
                <a:cubicBezTo>
                  <a:pt x="0" y="573678"/>
                  <a:pt x="165462" y="739140"/>
                  <a:pt x="369570" y="739140"/>
                </a:cubicBezTo>
                <a:cubicBezTo>
                  <a:pt x="573678" y="739140"/>
                  <a:pt x="739140" y="573678"/>
                  <a:pt x="739140" y="369570"/>
                </a:cubicBezTo>
                <a:cubicBezTo>
                  <a:pt x="739140" y="165462"/>
                  <a:pt x="573678" y="0"/>
                  <a:pt x="3695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5"/>
          <p:cNvSpPr/>
          <p:nvPr/>
        </p:nvSpPr>
        <p:spPr>
          <a:xfrm>
            <a:off x="2011304" y="1737898"/>
            <a:ext cx="681819" cy="356782"/>
          </a:xfrm>
          <a:custGeom>
            <a:avLst/>
            <a:gdLst/>
            <a:ahLst/>
            <a:cxnLst/>
            <a:rect l="l" t="t" r="r" b="b"/>
            <a:pathLst>
              <a:path w="1058184" h="553726">
                <a:moveTo>
                  <a:pt x="560096" y="0"/>
                </a:moveTo>
                <a:lnTo>
                  <a:pt x="657058" y="0"/>
                </a:lnTo>
                <a:lnTo>
                  <a:pt x="812195" y="453682"/>
                </a:lnTo>
                <a:lnTo>
                  <a:pt x="967332" y="0"/>
                </a:lnTo>
                <a:lnTo>
                  <a:pt x="1058184" y="0"/>
                </a:lnTo>
                <a:lnTo>
                  <a:pt x="1058184" y="553726"/>
                </a:lnTo>
                <a:lnTo>
                  <a:pt x="992144" y="553726"/>
                </a:lnTo>
                <a:lnTo>
                  <a:pt x="992144" y="142509"/>
                </a:lnTo>
                <a:lnTo>
                  <a:pt x="851528" y="553726"/>
                </a:lnTo>
                <a:lnTo>
                  <a:pt x="846405" y="553726"/>
                </a:lnTo>
                <a:lnTo>
                  <a:pt x="777985" y="553726"/>
                </a:lnTo>
                <a:lnTo>
                  <a:pt x="772862" y="553726"/>
                </a:lnTo>
                <a:lnTo>
                  <a:pt x="626136" y="124641"/>
                </a:lnTo>
                <a:lnTo>
                  <a:pt x="626136" y="553726"/>
                </a:lnTo>
                <a:lnTo>
                  <a:pt x="560096" y="553726"/>
                </a:lnTo>
                <a:close/>
                <a:moveTo>
                  <a:pt x="0" y="0"/>
                </a:moveTo>
                <a:lnTo>
                  <a:pt x="511414" y="0"/>
                </a:lnTo>
                <a:lnTo>
                  <a:pt x="511414" y="66040"/>
                </a:lnTo>
                <a:lnTo>
                  <a:pt x="288727" y="66040"/>
                </a:lnTo>
                <a:lnTo>
                  <a:pt x="288727" y="553726"/>
                </a:lnTo>
                <a:lnTo>
                  <a:pt x="222687" y="553726"/>
                </a:lnTo>
                <a:lnTo>
                  <a:pt x="222687" y="66040"/>
                </a:lnTo>
                <a:lnTo>
                  <a:pt x="0" y="660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/>
          <p:cNvSpPr/>
          <p:nvPr/>
        </p:nvSpPr>
        <p:spPr>
          <a:xfrm>
            <a:off x="913309" y="2266950"/>
            <a:ext cx="323132" cy="323132"/>
          </a:xfrm>
          <a:custGeom>
            <a:avLst/>
            <a:gdLst>
              <a:gd name="connsiteX0" fmla="*/ 369571 w 739140"/>
              <a:gd name="connsiteY0" fmla="*/ 102870 h 739140"/>
              <a:gd name="connsiteX1" fmla="*/ 558156 w 739140"/>
              <a:gd name="connsiteY1" fmla="*/ 180985 h 739140"/>
              <a:gd name="connsiteX2" fmla="*/ 578387 w 739140"/>
              <a:gd name="connsiteY2" fmla="*/ 205504 h 739140"/>
              <a:gd name="connsiteX3" fmla="*/ 517660 w 739140"/>
              <a:gd name="connsiteY3" fmla="*/ 250695 h 739140"/>
              <a:gd name="connsiteX4" fmla="*/ 505896 w 739140"/>
              <a:gd name="connsiteY4" fmla="*/ 233246 h 739140"/>
              <a:gd name="connsiteX5" fmla="*/ 369571 w 739140"/>
              <a:gd name="connsiteY5" fmla="*/ 176778 h 739140"/>
              <a:gd name="connsiteX6" fmla="*/ 176779 w 739140"/>
              <a:gd name="connsiteY6" fmla="*/ 369570 h 739140"/>
              <a:gd name="connsiteX7" fmla="*/ 369571 w 739140"/>
              <a:gd name="connsiteY7" fmla="*/ 562362 h 739140"/>
              <a:gd name="connsiteX8" fmla="*/ 505896 w 739140"/>
              <a:gd name="connsiteY8" fmla="*/ 505895 h 739140"/>
              <a:gd name="connsiteX9" fmla="*/ 517661 w 739140"/>
              <a:gd name="connsiteY9" fmla="*/ 488444 h 739140"/>
              <a:gd name="connsiteX10" fmla="*/ 578388 w 739140"/>
              <a:gd name="connsiteY10" fmla="*/ 533635 h 739140"/>
              <a:gd name="connsiteX11" fmla="*/ 558156 w 739140"/>
              <a:gd name="connsiteY11" fmla="*/ 558155 h 739140"/>
              <a:gd name="connsiteX12" fmla="*/ 369571 w 739140"/>
              <a:gd name="connsiteY12" fmla="*/ 636270 h 739140"/>
              <a:gd name="connsiteX13" fmla="*/ 102871 w 739140"/>
              <a:gd name="connsiteY13" fmla="*/ 369570 h 739140"/>
              <a:gd name="connsiteX14" fmla="*/ 369571 w 739140"/>
              <a:gd name="connsiteY14" fmla="*/ 102870 h 739140"/>
              <a:gd name="connsiteX15" fmla="*/ 369570 w 739140"/>
              <a:gd name="connsiteY15" fmla="*/ 37999 h 739140"/>
              <a:gd name="connsiteX16" fmla="*/ 37999 w 739140"/>
              <a:gd name="connsiteY16" fmla="*/ 369570 h 739140"/>
              <a:gd name="connsiteX17" fmla="*/ 369570 w 739140"/>
              <a:gd name="connsiteY17" fmla="*/ 701141 h 739140"/>
              <a:gd name="connsiteX18" fmla="*/ 701141 w 739140"/>
              <a:gd name="connsiteY18" fmla="*/ 369570 h 739140"/>
              <a:gd name="connsiteX19" fmla="*/ 369570 w 739140"/>
              <a:gd name="connsiteY19" fmla="*/ 37999 h 739140"/>
              <a:gd name="connsiteX20" fmla="*/ 369570 w 739140"/>
              <a:gd name="connsiteY20" fmla="*/ 0 h 739140"/>
              <a:gd name="connsiteX21" fmla="*/ 739140 w 739140"/>
              <a:gd name="connsiteY21" fmla="*/ 369570 h 739140"/>
              <a:gd name="connsiteX22" fmla="*/ 369570 w 739140"/>
              <a:gd name="connsiteY22" fmla="*/ 739140 h 739140"/>
              <a:gd name="connsiteX23" fmla="*/ 0 w 739140"/>
              <a:gd name="connsiteY23" fmla="*/ 369570 h 739140"/>
              <a:gd name="connsiteX24" fmla="*/ 369570 w 739140"/>
              <a:gd name="connsiteY24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39140" h="739140">
                <a:moveTo>
                  <a:pt x="369571" y="102870"/>
                </a:moveTo>
                <a:cubicBezTo>
                  <a:pt x="443218" y="102870"/>
                  <a:pt x="509893" y="132722"/>
                  <a:pt x="558156" y="180985"/>
                </a:cubicBezTo>
                <a:lnTo>
                  <a:pt x="578387" y="205504"/>
                </a:lnTo>
                <a:lnTo>
                  <a:pt x="517660" y="250695"/>
                </a:lnTo>
                <a:lnTo>
                  <a:pt x="505896" y="233246"/>
                </a:lnTo>
                <a:cubicBezTo>
                  <a:pt x="471007" y="198357"/>
                  <a:pt x="422809" y="176778"/>
                  <a:pt x="369571" y="176778"/>
                </a:cubicBezTo>
                <a:cubicBezTo>
                  <a:pt x="263095" y="176778"/>
                  <a:pt x="176779" y="263094"/>
                  <a:pt x="176779" y="369570"/>
                </a:cubicBezTo>
                <a:cubicBezTo>
                  <a:pt x="176779" y="476046"/>
                  <a:pt x="263095" y="562362"/>
                  <a:pt x="369571" y="562362"/>
                </a:cubicBezTo>
                <a:cubicBezTo>
                  <a:pt x="422809" y="562362"/>
                  <a:pt x="471007" y="540783"/>
                  <a:pt x="505896" y="505895"/>
                </a:cubicBezTo>
                <a:lnTo>
                  <a:pt x="517661" y="488444"/>
                </a:lnTo>
                <a:lnTo>
                  <a:pt x="578388" y="533635"/>
                </a:lnTo>
                <a:lnTo>
                  <a:pt x="558156" y="558155"/>
                </a:lnTo>
                <a:cubicBezTo>
                  <a:pt x="509893" y="606419"/>
                  <a:pt x="443218" y="636270"/>
                  <a:pt x="369571" y="636270"/>
                </a:cubicBezTo>
                <a:cubicBezTo>
                  <a:pt x="222277" y="636270"/>
                  <a:pt x="102871" y="516864"/>
                  <a:pt x="102871" y="369570"/>
                </a:cubicBezTo>
                <a:cubicBezTo>
                  <a:pt x="102871" y="222276"/>
                  <a:pt x="222277" y="102870"/>
                  <a:pt x="369571" y="102870"/>
                </a:cubicBezTo>
                <a:close/>
                <a:moveTo>
                  <a:pt x="369570" y="37999"/>
                </a:moveTo>
                <a:cubicBezTo>
                  <a:pt x="186448" y="37999"/>
                  <a:pt x="37999" y="186448"/>
                  <a:pt x="37999" y="369570"/>
                </a:cubicBezTo>
                <a:cubicBezTo>
                  <a:pt x="37999" y="552692"/>
                  <a:pt x="186448" y="701141"/>
                  <a:pt x="369570" y="701141"/>
                </a:cubicBezTo>
                <a:cubicBezTo>
                  <a:pt x="552692" y="701141"/>
                  <a:pt x="701141" y="552692"/>
                  <a:pt x="701141" y="369570"/>
                </a:cubicBezTo>
                <a:cubicBezTo>
                  <a:pt x="701141" y="186448"/>
                  <a:pt x="552692" y="37999"/>
                  <a:pt x="369570" y="37999"/>
                </a:cubicBezTo>
                <a:close/>
                <a:moveTo>
                  <a:pt x="369570" y="0"/>
                </a:moveTo>
                <a:cubicBezTo>
                  <a:pt x="573678" y="0"/>
                  <a:pt x="739140" y="165462"/>
                  <a:pt x="739140" y="369570"/>
                </a:cubicBezTo>
                <a:cubicBezTo>
                  <a:pt x="739140" y="573678"/>
                  <a:pt x="573678" y="739140"/>
                  <a:pt x="369570" y="739140"/>
                </a:cubicBezTo>
                <a:cubicBezTo>
                  <a:pt x="165462" y="739140"/>
                  <a:pt x="0" y="573678"/>
                  <a:pt x="0" y="369570"/>
                </a:cubicBezTo>
                <a:cubicBezTo>
                  <a:pt x="0" y="165462"/>
                  <a:pt x="165462" y="0"/>
                  <a:pt x="3695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フリーフォーム 23"/>
          <p:cNvSpPr/>
          <p:nvPr/>
        </p:nvSpPr>
        <p:spPr>
          <a:xfrm flipH="1">
            <a:off x="1285800" y="2266950"/>
            <a:ext cx="323132" cy="323132"/>
          </a:xfrm>
          <a:custGeom>
            <a:avLst/>
            <a:gdLst>
              <a:gd name="connsiteX0" fmla="*/ 488347 w 739140"/>
              <a:gd name="connsiteY0" fmla="*/ 183259 h 739140"/>
              <a:gd name="connsiteX1" fmla="*/ 488347 w 739140"/>
              <a:gd name="connsiteY1" fmla="*/ 349139 h 739140"/>
              <a:gd name="connsiteX2" fmla="*/ 288613 w 739140"/>
              <a:gd name="connsiteY2" fmla="*/ 349139 h 739140"/>
              <a:gd name="connsiteX3" fmla="*/ 205672 w 739140"/>
              <a:gd name="connsiteY3" fmla="*/ 266199 h 739140"/>
              <a:gd name="connsiteX4" fmla="*/ 288613 w 739140"/>
              <a:gd name="connsiteY4" fmla="*/ 183259 h 739140"/>
              <a:gd name="connsiteX5" fmla="*/ 521893 w 739140"/>
              <a:gd name="connsiteY5" fmla="*/ 125010 h 739140"/>
              <a:gd name="connsiteX6" fmla="*/ 275808 w 739140"/>
              <a:gd name="connsiteY6" fmla="*/ 125010 h 739140"/>
              <a:gd name="connsiteX7" fmla="*/ 134620 w 739140"/>
              <a:gd name="connsiteY7" fmla="*/ 266197 h 739140"/>
              <a:gd name="connsiteX8" fmla="*/ 220851 w 739140"/>
              <a:gd name="connsiteY8" fmla="*/ 396289 h 739140"/>
              <a:gd name="connsiteX9" fmla="*/ 236357 w 739140"/>
              <a:gd name="connsiteY9" fmla="*/ 399420 h 739140"/>
              <a:gd name="connsiteX10" fmla="*/ 166179 w 739140"/>
              <a:gd name="connsiteY10" fmla="*/ 614131 h 739140"/>
              <a:gd name="connsiteX11" fmla="*/ 235362 w 739140"/>
              <a:gd name="connsiteY11" fmla="*/ 614131 h 739140"/>
              <a:gd name="connsiteX12" fmla="*/ 302936 w 739140"/>
              <a:gd name="connsiteY12" fmla="*/ 407384 h 739140"/>
              <a:gd name="connsiteX13" fmla="*/ 488347 w 739140"/>
              <a:gd name="connsiteY13" fmla="*/ 407384 h 739140"/>
              <a:gd name="connsiteX14" fmla="*/ 488347 w 739140"/>
              <a:gd name="connsiteY14" fmla="*/ 614132 h 739140"/>
              <a:gd name="connsiteX15" fmla="*/ 555432 w 739140"/>
              <a:gd name="connsiteY15" fmla="*/ 614132 h 739140"/>
              <a:gd name="connsiteX16" fmla="*/ 555432 w 739140"/>
              <a:gd name="connsiteY16" fmla="*/ 125011 h 739140"/>
              <a:gd name="connsiteX17" fmla="*/ 521893 w 739140"/>
              <a:gd name="connsiteY17" fmla="*/ 125011 h 739140"/>
              <a:gd name="connsiteX18" fmla="*/ 369570 w 739140"/>
              <a:gd name="connsiteY18" fmla="*/ 37999 h 739140"/>
              <a:gd name="connsiteX19" fmla="*/ 701141 w 739140"/>
              <a:gd name="connsiteY19" fmla="*/ 369570 h 739140"/>
              <a:gd name="connsiteX20" fmla="*/ 369570 w 739140"/>
              <a:gd name="connsiteY20" fmla="*/ 701141 h 739140"/>
              <a:gd name="connsiteX21" fmla="*/ 37999 w 739140"/>
              <a:gd name="connsiteY21" fmla="*/ 369570 h 739140"/>
              <a:gd name="connsiteX22" fmla="*/ 369570 w 739140"/>
              <a:gd name="connsiteY22" fmla="*/ 37999 h 739140"/>
              <a:gd name="connsiteX23" fmla="*/ 369570 w 739140"/>
              <a:gd name="connsiteY23" fmla="*/ 0 h 739140"/>
              <a:gd name="connsiteX24" fmla="*/ 0 w 739140"/>
              <a:gd name="connsiteY24" fmla="*/ 369570 h 739140"/>
              <a:gd name="connsiteX25" fmla="*/ 369570 w 739140"/>
              <a:gd name="connsiteY25" fmla="*/ 739140 h 739140"/>
              <a:gd name="connsiteX26" fmla="*/ 739140 w 739140"/>
              <a:gd name="connsiteY26" fmla="*/ 369570 h 739140"/>
              <a:gd name="connsiteX27" fmla="*/ 369570 w 739140"/>
              <a:gd name="connsiteY27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9140" h="739140">
                <a:moveTo>
                  <a:pt x="488347" y="183259"/>
                </a:moveTo>
                <a:lnTo>
                  <a:pt x="488347" y="349139"/>
                </a:lnTo>
                <a:lnTo>
                  <a:pt x="288613" y="349139"/>
                </a:lnTo>
                <a:cubicBezTo>
                  <a:pt x="242806" y="349139"/>
                  <a:pt x="205672" y="312006"/>
                  <a:pt x="205672" y="266199"/>
                </a:cubicBezTo>
                <a:cubicBezTo>
                  <a:pt x="205672" y="220392"/>
                  <a:pt x="242806" y="183259"/>
                  <a:pt x="288613" y="183259"/>
                </a:cubicBezTo>
                <a:close/>
                <a:moveTo>
                  <a:pt x="521893" y="125010"/>
                </a:moveTo>
                <a:lnTo>
                  <a:pt x="275808" y="125010"/>
                </a:lnTo>
                <a:cubicBezTo>
                  <a:pt x="197832" y="125010"/>
                  <a:pt x="134620" y="188221"/>
                  <a:pt x="134620" y="266197"/>
                </a:cubicBezTo>
                <a:cubicBezTo>
                  <a:pt x="134620" y="324679"/>
                  <a:pt x="170177" y="374856"/>
                  <a:pt x="220851" y="396289"/>
                </a:cubicBezTo>
                <a:lnTo>
                  <a:pt x="236357" y="399420"/>
                </a:lnTo>
                <a:lnTo>
                  <a:pt x="166179" y="614131"/>
                </a:lnTo>
                <a:lnTo>
                  <a:pt x="235362" y="614131"/>
                </a:lnTo>
                <a:lnTo>
                  <a:pt x="302936" y="407384"/>
                </a:lnTo>
                <a:lnTo>
                  <a:pt x="488347" y="407384"/>
                </a:lnTo>
                <a:lnTo>
                  <a:pt x="488347" y="614132"/>
                </a:lnTo>
                <a:lnTo>
                  <a:pt x="555432" y="614132"/>
                </a:lnTo>
                <a:lnTo>
                  <a:pt x="555432" y="125011"/>
                </a:lnTo>
                <a:lnTo>
                  <a:pt x="521893" y="125011"/>
                </a:lnTo>
                <a:close/>
                <a:moveTo>
                  <a:pt x="369570" y="37999"/>
                </a:moveTo>
                <a:cubicBezTo>
                  <a:pt x="552692" y="37999"/>
                  <a:pt x="701141" y="186448"/>
                  <a:pt x="701141" y="369570"/>
                </a:cubicBezTo>
                <a:cubicBezTo>
                  <a:pt x="701141" y="552692"/>
                  <a:pt x="552692" y="701141"/>
                  <a:pt x="369570" y="701141"/>
                </a:cubicBezTo>
                <a:cubicBezTo>
                  <a:pt x="186448" y="701141"/>
                  <a:pt x="37999" y="552692"/>
                  <a:pt x="37999" y="369570"/>
                </a:cubicBezTo>
                <a:cubicBezTo>
                  <a:pt x="37999" y="186448"/>
                  <a:pt x="186448" y="37999"/>
                  <a:pt x="369570" y="37999"/>
                </a:cubicBezTo>
                <a:close/>
                <a:moveTo>
                  <a:pt x="369570" y="0"/>
                </a:moveTo>
                <a:cubicBezTo>
                  <a:pt x="165462" y="0"/>
                  <a:pt x="0" y="165462"/>
                  <a:pt x="0" y="369570"/>
                </a:cubicBezTo>
                <a:cubicBezTo>
                  <a:pt x="0" y="573678"/>
                  <a:pt x="165462" y="739140"/>
                  <a:pt x="369570" y="739140"/>
                </a:cubicBezTo>
                <a:cubicBezTo>
                  <a:pt x="573678" y="739140"/>
                  <a:pt x="739140" y="573678"/>
                  <a:pt x="739140" y="369570"/>
                </a:cubicBezTo>
                <a:cubicBezTo>
                  <a:pt x="739140" y="165462"/>
                  <a:pt x="573678" y="0"/>
                  <a:pt x="3695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5"/>
          <p:cNvSpPr/>
          <p:nvPr/>
        </p:nvSpPr>
        <p:spPr>
          <a:xfrm>
            <a:off x="1658290" y="2321601"/>
            <a:ext cx="462610" cy="242074"/>
          </a:xfrm>
          <a:custGeom>
            <a:avLst/>
            <a:gdLst/>
            <a:ahLst/>
            <a:cxnLst/>
            <a:rect l="l" t="t" r="r" b="b"/>
            <a:pathLst>
              <a:path w="1058184" h="553726">
                <a:moveTo>
                  <a:pt x="560096" y="0"/>
                </a:moveTo>
                <a:lnTo>
                  <a:pt x="657058" y="0"/>
                </a:lnTo>
                <a:lnTo>
                  <a:pt x="812195" y="453682"/>
                </a:lnTo>
                <a:lnTo>
                  <a:pt x="967332" y="0"/>
                </a:lnTo>
                <a:lnTo>
                  <a:pt x="1058184" y="0"/>
                </a:lnTo>
                <a:lnTo>
                  <a:pt x="1058184" y="553726"/>
                </a:lnTo>
                <a:lnTo>
                  <a:pt x="992144" y="553726"/>
                </a:lnTo>
                <a:lnTo>
                  <a:pt x="992144" y="142509"/>
                </a:lnTo>
                <a:lnTo>
                  <a:pt x="851528" y="553726"/>
                </a:lnTo>
                <a:lnTo>
                  <a:pt x="846405" y="553726"/>
                </a:lnTo>
                <a:lnTo>
                  <a:pt x="777985" y="553726"/>
                </a:lnTo>
                <a:lnTo>
                  <a:pt x="772862" y="553726"/>
                </a:lnTo>
                <a:lnTo>
                  <a:pt x="626136" y="124641"/>
                </a:lnTo>
                <a:lnTo>
                  <a:pt x="626136" y="553726"/>
                </a:lnTo>
                <a:lnTo>
                  <a:pt x="560096" y="553726"/>
                </a:lnTo>
                <a:close/>
                <a:moveTo>
                  <a:pt x="0" y="0"/>
                </a:moveTo>
                <a:lnTo>
                  <a:pt x="511414" y="0"/>
                </a:lnTo>
                <a:lnTo>
                  <a:pt x="511414" y="66040"/>
                </a:lnTo>
                <a:lnTo>
                  <a:pt x="288727" y="66040"/>
                </a:lnTo>
                <a:lnTo>
                  <a:pt x="288727" y="553726"/>
                </a:lnTo>
                <a:lnTo>
                  <a:pt x="222687" y="553726"/>
                </a:lnTo>
                <a:lnTo>
                  <a:pt x="222687" y="66040"/>
                </a:lnTo>
                <a:lnTo>
                  <a:pt x="0" y="660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 26"/>
          <p:cNvSpPr/>
          <p:nvPr/>
        </p:nvSpPr>
        <p:spPr>
          <a:xfrm>
            <a:off x="913310" y="2736850"/>
            <a:ext cx="227993" cy="227993"/>
          </a:xfrm>
          <a:custGeom>
            <a:avLst/>
            <a:gdLst>
              <a:gd name="connsiteX0" fmla="*/ 369571 w 739140"/>
              <a:gd name="connsiteY0" fmla="*/ 102870 h 739140"/>
              <a:gd name="connsiteX1" fmla="*/ 558156 w 739140"/>
              <a:gd name="connsiteY1" fmla="*/ 180985 h 739140"/>
              <a:gd name="connsiteX2" fmla="*/ 578387 w 739140"/>
              <a:gd name="connsiteY2" fmla="*/ 205504 h 739140"/>
              <a:gd name="connsiteX3" fmla="*/ 517660 w 739140"/>
              <a:gd name="connsiteY3" fmla="*/ 250695 h 739140"/>
              <a:gd name="connsiteX4" fmla="*/ 505896 w 739140"/>
              <a:gd name="connsiteY4" fmla="*/ 233246 h 739140"/>
              <a:gd name="connsiteX5" fmla="*/ 369571 w 739140"/>
              <a:gd name="connsiteY5" fmla="*/ 176778 h 739140"/>
              <a:gd name="connsiteX6" fmla="*/ 176779 w 739140"/>
              <a:gd name="connsiteY6" fmla="*/ 369570 h 739140"/>
              <a:gd name="connsiteX7" fmla="*/ 369571 w 739140"/>
              <a:gd name="connsiteY7" fmla="*/ 562362 h 739140"/>
              <a:gd name="connsiteX8" fmla="*/ 505896 w 739140"/>
              <a:gd name="connsiteY8" fmla="*/ 505895 h 739140"/>
              <a:gd name="connsiteX9" fmla="*/ 517661 w 739140"/>
              <a:gd name="connsiteY9" fmla="*/ 488444 h 739140"/>
              <a:gd name="connsiteX10" fmla="*/ 578388 w 739140"/>
              <a:gd name="connsiteY10" fmla="*/ 533635 h 739140"/>
              <a:gd name="connsiteX11" fmla="*/ 558156 w 739140"/>
              <a:gd name="connsiteY11" fmla="*/ 558155 h 739140"/>
              <a:gd name="connsiteX12" fmla="*/ 369571 w 739140"/>
              <a:gd name="connsiteY12" fmla="*/ 636270 h 739140"/>
              <a:gd name="connsiteX13" fmla="*/ 102871 w 739140"/>
              <a:gd name="connsiteY13" fmla="*/ 369570 h 739140"/>
              <a:gd name="connsiteX14" fmla="*/ 369571 w 739140"/>
              <a:gd name="connsiteY14" fmla="*/ 102870 h 739140"/>
              <a:gd name="connsiteX15" fmla="*/ 369570 w 739140"/>
              <a:gd name="connsiteY15" fmla="*/ 37999 h 739140"/>
              <a:gd name="connsiteX16" fmla="*/ 37999 w 739140"/>
              <a:gd name="connsiteY16" fmla="*/ 369570 h 739140"/>
              <a:gd name="connsiteX17" fmla="*/ 369570 w 739140"/>
              <a:gd name="connsiteY17" fmla="*/ 701141 h 739140"/>
              <a:gd name="connsiteX18" fmla="*/ 701141 w 739140"/>
              <a:gd name="connsiteY18" fmla="*/ 369570 h 739140"/>
              <a:gd name="connsiteX19" fmla="*/ 369570 w 739140"/>
              <a:gd name="connsiteY19" fmla="*/ 37999 h 739140"/>
              <a:gd name="connsiteX20" fmla="*/ 369570 w 739140"/>
              <a:gd name="connsiteY20" fmla="*/ 0 h 739140"/>
              <a:gd name="connsiteX21" fmla="*/ 739140 w 739140"/>
              <a:gd name="connsiteY21" fmla="*/ 369570 h 739140"/>
              <a:gd name="connsiteX22" fmla="*/ 369570 w 739140"/>
              <a:gd name="connsiteY22" fmla="*/ 739140 h 739140"/>
              <a:gd name="connsiteX23" fmla="*/ 0 w 739140"/>
              <a:gd name="connsiteY23" fmla="*/ 369570 h 739140"/>
              <a:gd name="connsiteX24" fmla="*/ 369570 w 739140"/>
              <a:gd name="connsiteY24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39140" h="739140">
                <a:moveTo>
                  <a:pt x="369571" y="102870"/>
                </a:moveTo>
                <a:cubicBezTo>
                  <a:pt x="443218" y="102870"/>
                  <a:pt x="509893" y="132722"/>
                  <a:pt x="558156" y="180985"/>
                </a:cubicBezTo>
                <a:lnTo>
                  <a:pt x="578387" y="205504"/>
                </a:lnTo>
                <a:lnTo>
                  <a:pt x="517660" y="250695"/>
                </a:lnTo>
                <a:lnTo>
                  <a:pt x="505896" y="233246"/>
                </a:lnTo>
                <a:cubicBezTo>
                  <a:pt x="471007" y="198357"/>
                  <a:pt x="422809" y="176778"/>
                  <a:pt x="369571" y="176778"/>
                </a:cubicBezTo>
                <a:cubicBezTo>
                  <a:pt x="263095" y="176778"/>
                  <a:pt x="176779" y="263094"/>
                  <a:pt x="176779" y="369570"/>
                </a:cubicBezTo>
                <a:cubicBezTo>
                  <a:pt x="176779" y="476046"/>
                  <a:pt x="263095" y="562362"/>
                  <a:pt x="369571" y="562362"/>
                </a:cubicBezTo>
                <a:cubicBezTo>
                  <a:pt x="422809" y="562362"/>
                  <a:pt x="471007" y="540783"/>
                  <a:pt x="505896" y="505895"/>
                </a:cubicBezTo>
                <a:lnTo>
                  <a:pt x="517661" y="488444"/>
                </a:lnTo>
                <a:lnTo>
                  <a:pt x="578388" y="533635"/>
                </a:lnTo>
                <a:lnTo>
                  <a:pt x="558156" y="558155"/>
                </a:lnTo>
                <a:cubicBezTo>
                  <a:pt x="509893" y="606419"/>
                  <a:pt x="443218" y="636270"/>
                  <a:pt x="369571" y="636270"/>
                </a:cubicBezTo>
                <a:cubicBezTo>
                  <a:pt x="222277" y="636270"/>
                  <a:pt x="102871" y="516864"/>
                  <a:pt x="102871" y="369570"/>
                </a:cubicBezTo>
                <a:cubicBezTo>
                  <a:pt x="102871" y="222276"/>
                  <a:pt x="222277" y="102870"/>
                  <a:pt x="369571" y="102870"/>
                </a:cubicBezTo>
                <a:close/>
                <a:moveTo>
                  <a:pt x="369570" y="37999"/>
                </a:moveTo>
                <a:cubicBezTo>
                  <a:pt x="186448" y="37999"/>
                  <a:pt x="37999" y="186448"/>
                  <a:pt x="37999" y="369570"/>
                </a:cubicBezTo>
                <a:cubicBezTo>
                  <a:pt x="37999" y="552692"/>
                  <a:pt x="186448" y="701141"/>
                  <a:pt x="369570" y="701141"/>
                </a:cubicBezTo>
                <a:cubicBezTo>
                  <a:pt x="552692" y="701141"/>
                  <a:pt x="701141" y="552692"/>
                  <a:pt x="701141" y="369570"/>
                </a:cubicBezTo>
                <a:cubicBezTo>
                  <a:pt x="701141" y="186448"/>
                  <a:pt x="552692" y="37999"/>
                  <a:pt x="369570" y="37999"/>
                </a:cubicBezTo>
                <a:close/>
                <a:moveTo>
                  <a:pt x="369570" y="0"/>
                </a:moveTo>
                <a:cubicBezTo>
                  <a:pt x="573678" y="0"/>
                  <a:pt x="739140" y="165462"/>
                  <a:pt x="739140" y="369570"/>
                </a:cubicBezTo>
                <a:cubicBezTo>
                  <a:pt x="739140" y="573678"/>
                  <a:pt x="573678" y="739140"/>
                  <a:pt x="369570" y="739140"/>
                </a:cubicBezTo>
                <a:cubicBezTo>
                  <a:pt x="165462" y="739140"/>
                  <a:pt x="0" y="573678"/>
                  <a:pt x="0" y="369570"/>
                </a:cubicBezTo>
                <a:cubicBezTo>
                  <a:pt x="0" y="165462"/>
                  <a:pt x="165462" y="0"/>
                  <a:pt x="3695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" name="フリーフォーム 27"/>
          <p:cNvSpPr/>
          <p:nvPr/>
        </p:nvSpPr>
        <p:spPr>
          <a:xfrm flipH="1">
            <a:off x="1176130" y="2736850"/>
            <a:ext cx="227993" cy="227993"/>
          </a:xfrm>
          <a:custGeom>
            <a:avLst/>
            <a:gdLst>
              <a:gd name="connsiteX0" fmla="*/ 488347 w 739140"/>
              <a:gd name="connsiteY0" fmla="*/ 183259 h 739140"/>
              <a:gd name="connsiteX1" fmla="*/ 488347 w 739140"/>
              <a:gd name="connsiteY1" fmla="*/ 349139 h 739140"/>
              <a:gd name="connsiteX2" fmla="*/ 288613 w 739140"/>
              <a:gd name="connsiteY2" fmla="*/ 349139 h 739140"/>
              <a:gd name="connsiteX3" fmla="*/ 205672 w 739140"/>
              <a:gd name="connsiteY3" fmla="*/ 266199 h 739140"/>
              <a:gd name="connsiteX4" fmla="*/ 288613 w 739140"/>
              <a:gd name="connsiteY4" fmla="*/ 183259 h 739140"/>
              <a:gd name="connsiteX5" fmla="*/ 521893 w 739140"/>
              <a:gd name="connsiteY5" fmla="*/ 125010 h 739140"/>
              <a:gd name="connsiteX6" fmla="*/ 275808 w 739140"/>
              <a:gd name="connsiteY6" fmla="*/ 125010 h 739140"/>
              <a:gd name="connsiteX7" fmla="*/ 134620 w 739140"/>
              <a:gd name="connsiteY7" fmla="*/ 266197 h 739140"/>
              <a:gd name="connsiteX8" fmla="*/ 220851 w 739140"/>
              <a:gd name="connsiteY8" fmla="*/ 396289 h 739140"/>
              <a:gd name="connsiteX9" fmla="*/ 236357 w 739140"/>
              <a:gd name="connsiteY9" fmla="*/ 399420 h 739140"/>
              <a:gd name="connsiteX10" fmla="*/ 166179 w 739140"/>
              <a:gd name="connsiteY10" fmla="*/ 614131 h 739140"/>
              <a:gd name="connsiteX11" fmla="*/ 235362 w 739140"/>
              <a:gd name="connsiteY11" fmla="*/ 614131 h 739140"/>
              <a:gd name="connsiteX12" fmla="*/ 302936 w 739140"/>
              <a:gd name="connsiteY12" fmla="*/ 407384 h 739140"/>
              <a:gd name="connsiteX13" fmla="*/ 488347 w 739140"/>
              <a:gd name="connsiteY13" fmla="*/ 407384 h 739140"/>
              <a:gd name="connsiteX14" fmla="*/ 488347 w 739140"/>
              <a:gd name="connsiteY14" fmla="*/ 614132 h 739140"/>
              <a:gd name="connsiteX15" fmla="*/ 555432 w 739140"/>
              <a:gd name="connsiteY15" fmla="*/ 614132 h 739140"/>
              <a:gd name="connsiteX16" fmla="*/ 555432 w 739140"/>
              <a:gd name="connsiteY16" fmla="*/ 125011 h 739140"/>
              <a:gd name="connsiteX17" fmla="*/ 521893 w 739140"/>
              <a:gd name="connsiteY17" fmla="*/ 125011 h 739140"/>
              <a:gd name="connsiteX18" fmla="*/ 369570 w 739140"/>
              <a:gd name="connsiteY18" fmla="*/ 37999 h 739140"/>
              <a:gd name="connsiteX19" fmla="*/ 701141 w 739140"/>
              <a:gd name="connsiteY19" fmla="*/ 369570 h 739140"/>
              <a:gd name="connsiteX20" fmla="*/ 369570 w 739140"/>
              <a:gd name="connsiteY20" fmla="*/ 701141 h 739140"/>
              <a:gd name="connsiteX21" fmla="*/ 37999 w 739140"/>
              <a:gd name="connsiteY21" fmla="*/ 369570 h 739140"/>
              <a:gd name="connsiteX22" fmla="*/ 369570 w 739140"/>
              <a:gd name="connsiteY22" fmla="*/ 37999 h 739140"/>
              <a:gd name="connsiteX23" fmla="*/ 369570 w 739140"/>
              <a:gd name="connsiteY23" fmla="*/ 0 h 739140"/>
              <a:gd name="connsiteX24" fmla="*/ 0 w 739140"/>
              <a:gd name="connsiteY24" fmla="*/ 369570 h 739140"/>
              <a:gd name="connsiteX25" fmla="*/ 369570 w 739140"/>
              <a:gd name="connsiteY25" fmla="*/ 739140 h 739140"/>
              <a:gd name="connsiteX26" fmla="*/ 739140 w 739140"/>
              <a:gd name="connsiteY26" fmla="*/ 369570 h 739140"/>
              <a:gd name="connsiteX27" fmla="*/ 369570 w 739140"/>
              <a:gd name="connsiteY27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9140" h="739140">
                <a:moveTo>
                  <a:pt x="488347" y="183259"/>
                </a:moveTo>
                <a:lnTo>
                  <a:pt x="488347" y="349139"/>
                </a:lnTo>
                <a:lnTo>
                  <a:pt x="288613" y="349139"/>
                </a:lnTo>
                <a:cubicBezTo>
                  <a:pt x="242806" y="349139"/>
                  <a:pt x="205672" y="312006"/>
                  <a:pt x="205672" y="266199"/>
                </a:cubicBezTo>
                <a:cubicBezTo>
                  <a:pt x="205672" y="220392"/>
                  <a:pt x="242806" y="183259"/>
                  <a:pt x="288613" y="183259"/>
                </a:cubicBezTo>
                <a:close/>
                <a:moveTo>
                  <a:pt x="521893" y="125010"/>
                </a:moveTo>
                <a:lnTo>
                  <a:pt x="275808" y="125010"/>
                </a:lnTo>
                <a:cubicBezTo>
                  <a:pt x="197832" y="125010"/>
                  <a:pt x="134620" y="188221"/>
                  <a:pt x="134620" y="266197"/>
                </a:cubicBezTo>
                <a:cubicBezTo>
                  <a:pt x="134620" y="324679"/>
                  <a:pt x="170177" y="374856"/>
                  <a:pt x="220851" y="396289"/>
                </a:cubicBezTo>
                <a:lnTo>
                  <a:pt x="236357" y="399420"/>
                </a:lnTo>
                <a:lnTo>
                  <a:pt x="166179" y="614131"/>
                </a:lnTo>
                <a:lnTo>
                  <a:pt x="235362" y="614131"/>
                </a:lnTo>
                <a:lnTo>
                  <a:pt x="302936" y="407384"/>
                </a:lnTo>
                <a:lnTo>
                  <a:pt x="488347" y="407384"/>
                </a:lnTo>
                <a:lnTo>
                  <a:pt x="488347" y="614132"/>
                </a:lnTo>
                <a:lnTo>
                  <a:pt x="555432" y="614132"/>
                </a:lnTo>
                <a:lnTo>
                  <a:pt x="555432" y="125011"/>
                </a:lnTo>
                <a:lnTo>
                  <a:pt x="521893" y="125011"/>
                </a:lnTo>
                <a:close/>
                <a:moveTo>
                  <a:pt x="369570" y="37999"/>
                </a:moveTo>
                <a:cubicBezTo>
                  <a:pt x="552692" y="37999"/>
                  <a:pt x="701141" y="186448"/>
                  <a:pt x="701141" y="369570"/>
                </a:cubicBezTo>
                <a:cubicBezTo>
                  <a:pt x="701141" y="552692"/>
                  <a:pt x="552692" y="701141"/>
                  <a:pt x="369570" y="701141"/>
                </a:cubicBezTo>
                <a:cubicBezTo>
                  <a:pt x="186448" y="701141"/>
                  <a:pt x="37999" y="552692"/>
                  <a:pt x="37999" y="369570"/>
                </a:cubicBezTo>
                <a:cubicBezTo>
                  <a:pt x="37999" y="186448"/>
                  <a:pt x="186448" y="37999"/>
                  <a:pt x="369570" y="37999"/>
                </a:cubicBezTo>
                <a:close/>
                <a:moveTo>
                  <a:pt x="369570" y="0"/>
                </a:moveTo>
                <a:cubicBezTo>
                  <a:pt x="165462" y="0"/>
                  <a:pt x="0" y="165462"/>
                  <a:pt x="0" y="369570"/>
                </a:cubicBezTo>
                <a:cubicBezTo>
                  <a:pt x="0" y="573678"/>
                  <a:pt x="165462" y="739140"/>
                  <a:pt x="369570" y="739140"/>
                </a:cubicBezTo>
                <a:cubicBezTo>
                  <a:pt x="573678" y="739140"/>
                  <a:pt x="739140" y="573678"/>
                  <a:pt x="739140" y="369570"/>
                </a:cubicBezTo>
                <a:cubicBezTo>
                  <a:pt x="739140" y="165462"/>
                  <a:pt x="573678" y="0"/>
                  <a:pt x="3695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5"/>
          <p:cNvSpPr/>
          <p:nvPr/>
        </p:nvSpPr>
        <p:spPr>
          <a:xfrm>
            <a:off x="1438949" y="2775410"/>
            <a:ext cx="326405" cy="170801"/>
          </a:xfrm>
          <a:custGeom>
            <a:avLst/>
            <a:gdLst/>
            <a:ahLst/>
            <a:cxnLst/>
            <a:rect l="l" t="t" r="r" b="b"/>
            <a:pathLst>
              <a:path w="1058184" h="553726">
                <a:moveTo>
                  <a:pt x="560096" y="0"/>
                </a:moveTo>
                <a:lnTo>
                  <a:pt x="657058" y="0"/>
                </a:lnTo>
                <a:lnTo>
                  <a:pt x="812195" y="453682"/>
                </a:lnTo>
                <a:lnTo>
                  <a:pt x="967332" y="0"/>
                </a:lnTo>
                <a:lnTo>
                  <a:pt x="1058184" y="0"/>
                </a:lnTo>
                <a:lnTo>
                  <a:pt x="1058184" y="553726"/>
                </a:lnTo>
                <a:lnTo>
                  <a:pt x="992144" y="553726"/>
                </a:lnTo>
                <a:lnTo>
                  <a:pt x="992144" y="142509"/>
                </a:lnTo>
                <a:lnTo>
                  <a:pt x="851528" y="553726"/>
                </a:lnTo>
                <a:lnTo>
                  <a:pt x="846405" y="553726"/>
                </a:lnTo>
                <a:lnTo>
                  <a:pt x="777985" y="553726"/>
                </a:lnTo>
                <a:lnTo>
                  <a:pt x="772862" y="553726"/>
                </a:lnTo>
                <a:lnTo>
                  <a:pt x="626136" y="124641"/>
                </a:lnTo>
                <a:lnTo>
                  <a:pt x="626136" y="553726"/>
                </a:lnTo>
                <a:lnTo>
                  <a:pt x="560096" y="553726"/>
                </a:lnTo>
                <a:close/>
                <a:moveTo>
                  <a:pt x="0" y="0"/>
                </a:moveTo>
                <a:lnTo>
                  <a:pt x="511414" y="0"/>
                </a:lnTo>
                <a:lnTo>
                  <a:pt x="511414" y="66040"/>
                </a:lnTo>
                <a:lnTo>
                  <a:pt x="288727" y="66040"/>
                </a:lnTo>
                <a:lnTo>
                  <a:pt x="288727" y="553726"/>
                </a:lnTo>
                <a:lnTo>
                  <a:pt x="222687" y="553726"/>
                </a:lnTo>
                <a:lnTo>
                  <a:pt x="222687" y="66040"/>
                </a:lnTo>
                <a:lnTo>
                  <a:pt x="0" y="660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 32"/>
          <p:cNvSpPr/>
          <p:nvPr/>
        </p:nvSpPr>
        <p:spPr>
          <a:xfrm>
            <a:off x="913310" y="3054351"/>
            <a:ext cx="146903" cy="146902"/>
          </a:xfrm>
          <a:custGeom>
            <a:avLst/>
            <a:gdLst>
              <a:gd name="connsiteX0" fmla="*/ 369571 w 739140"/>
              <a:gd name="connsiteY0" fmla="*/ 102870 h 739140"/>
              <a:gd name="connsiteX1" fmla="*/ 558156 w 739140"/>
              <a:gd name="connsiteY1" fmla="*/ 180985 h 739140"/>
              <a:gd name="connsiteX2" fmla="*/ 578387 w 739140"/>
              <a:gd name="connsiteY2" fmla="*/ 205504 h 739140"/>
              <a:gd name="connsiteX3" fmla="*/ 517660 w 739140"/>
              <a:gd name="connsiteY3" fmla="*/ 250695 h 739140"/>
              <a:gd name="connsiteX4" fmla="*/ 505896 w 739140"/>
              <a:gd name="connsiteY4" fmla="*/ 233246 h 739140"/>
              <a:gd name="connsiteX5" fmla="*/ 369571 w 739140"/>
              <a:gd name="connsiteY5" fmla="*/ 176778 h 739140"/>
              <a:gd name="connsiteX6" fmla="*/ 176779 w 739140"/>
              <a:gd name="connsiteY6" fmla="*/ 369570 h 739140"/>
              <a:gd name="connsiteX7" fmla="*/ 369571 w 739140"/>
              <a:gd name="connsiteY7" fmla="*/ 562362 h 739140"/>
              <a:gd name="connsiteX8" fmla="*/ 505896 w 739140"/>
              <a:gd name="connsiteY8" fmla="*/ 505895 h 739140"/>
              <a:gd name="connsiteX9" fmla="*/ 517661 w 739140"/>
              <a:gd name="connsiteY9" fmla="*/ 488444 h 739140"/>
              <a:gd name="connsiteX10" fmla="*/ 578388 w 739140"/>
              <a:gd name="connsiteY10" fmla="*/ 533635 h 739140"/>
              <a:gd name="connsiteX11" fmla="*/ 558156 w 739140"/>
              <a:gd name="connsiteY11" fmla="*/ 558155 h 739140"/>
              <a:gd name="connsiteX12" fmla="*/ 369571 w 739140"/>
              <a:gd name="connsiteY12" fmla="*/ 636270 h 739140"/>
              <a:gd name="connsiteX13" fmla="*/ 102871 w 739140"/>
              <a:gd name="connsiteY13" fmla="*/ 369570 h 739140"/>
              <a:gd name="connsiteX14" fmla="*/ 369571 w 739140"/>
              <a:gd name="connsiteY14" fmla="*/ 102870 h 739140"/>
              <a:gd name="connsiteX15" fmla="*/ 369570 w 739140"/>
              <a:gd name="connsiteY15" fmla="*/ 37999 h 739140"/>
              <a:gd name="connsiteX16" fmla="*/ 37999 w 739140"/>
              <a:gd name="connsiteY16" fmla="*/ 369570 h 739140"/>
              <a:gd name="connsiteX17" fmla="*/ 369570 w 739140"/>
              <a:gd name="connsiteY17" fmla="*/ 701141 h 739140"/>
              <a:gd name="connsiteX18" fmla="*/ 701141 w 739140"/>
              <a:gd name="connsiteY18" fmla="*/ 369570 h 739140"/>
              <a:gd name="connsiteX19" fmla="*/ 369570 w 739140"/>
              <a:gd name="connsiteY19" fmla="*/ 37999 h 739140"/>
              <a:gd name="connsiteX20" fmla="*/ 369570 w 739140"/>
              <a:gd name="connsiteY20" fmla="*/ 0 h 739140"/>
              <a:gd name="connsiteX21" fmla="*/ 739140 w 739140"/>
              <a:gd name="connsiteY21" fmla="*/ 369570 h 739140"/>
              <a:gd name="connsiteX22" fmla="*/ 369570 w 739140"/>
              <a:gd name="connsiteY22" fmla="*/ 739140 h 739140"/>
              <a:gd name="connsiteX23" fmla="*/ 0 w 739140"/>
              <a:gd name="connsiteY23" fmla="*/ 369570 h 739140"/>
              <a:gd name="connsiteX24" fmla="*/ 369570 w 739140"/>
              <a:gd name="connsiteY24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39140" h="739140">
                <a:moveTo>
                  <a:pt x="369571" y="102870"/>
                </a:moveTo>
                <a:cubicBezTo>
                  <a:pt x="443218" y="102870"/>
                  <a:pt x="509893" y="132722"/>
                  <a:pt x="558156" y="180985"/>
                </a:cubicBezTo>
                <a:lnTo>
                  <a:pt x="578387" y="205504"/>
                </a:lnTo>
                <a:lnTo>
                  <a:pt x="517660" y="250695"/>
                </a:lnTo>
                <a:lnTo>
                  <a:pt x="505896" y="233246"/>
                </a:lnTo>
                <a:cubicBezTo>
                  <a:pt x="471007" y="198357"/>
                  <a:pt x="422809" y="176778"/>
                  <a:pt x="369571" y="176778"/>
                </a:cubicBezTo>
                <a:cubicBezTo>
                  <a:pt x="263095" y="176778"/>
                  <a:pt x="176779" y="263094"/>
                  <a:pt x="176779" y="369570"/>
                </a:cubicBezTo>
                <a:cubicBezTo>
                  <a:pt x="176779" y="476046"/>
                  <a:pt x="263095" y="562362"/>
                  <a:pt x="369571" y="562362"/>
                </a:cubicBezTo>
                <a:cubicBezTo>
                  <a:pt x="422809" y="562362"/>
                  <a:pt x="471007" y="540783"/>
                  <a:pt x="505896" y="505895"/>
                </a:cubicBezTo>
                <a:lnTo>
                  <a:pt x="517661" y="488444"/>
                </a:lnTo>
                <a:lnTo>
                  <a:pt x="578388" y="533635"/>
                </a:lnTo>
                <a:lnTo>
                  <a:pt x="558156" y="558155"/>
                </a:lnTo>
                <a:cubicBezTo>
                  <a:pt x="509893" y="606419"/>
                  <a:pt x="443218" y="636270"/>
                  <a:pt x="369571" y="636270"/>
                </a:cubicBezTo>
                <a:cubicBezTo>
                  <a:pt x="222277" y="636270"/>
                  <a:pt x="102871" y="516864"/>
                  <a:pt x="102871" y="369570"/>
                </a:cubicBezTo>
                <a:cubicBezTo>
                  <a:pt x="102871" y="222276"/>
                  <a:pt x="222277" y="102870"/>
                  <a:pt x="369571" y="102870"/>
                </a:cubicBezTo>
                <a:close/>
                <a:moveTo>
                  <a:pt x="369570" y="37999"/>
                </a:moveTo>
                <a:cubicBezTo>
                  <a:pt x="186448" y="37999"/>
                  <a:pt x="37999" y="186448"/>
                  <a:pt x="37999" y="369570"/>
                </a:cubicBezTo>
                <a:cubicBezTo>
                  <a:pt x="37999" y="552692"/>
                  <a:pt x="186448" y="701141"/>
                  <a:pt x="369570" y="701141"/>
                </a:cubicBezTo>
                <a:cubicBezTo>
                  <a:pt x="552692" y="701141"/>
                  <a:pt x="701141" y="552692"/>
                  <a:pt x="701141" y="369570"/>
                </a:cubicBezTo>
                <a:cubicBezTo>
                  <a:pt x="701141" y="186448"/>
                  <a:pt x="552692" y="37999"/>
                  <a:pt x="369570" y="37999"/>
                </a:cubicBezTo>
                <a:close/>
                <a:moveTo>
                  <a:pt x="369570" y="0"/>
                </a:moveTo>
                <a:cubicBezTo>
                  <a:pt x="573678" y="0"/>
                  <a:pt x="739140" y="165462"/>
                  <a:pt x="739140" y="369570"/>
                </a:cubicBezTo>
                <a:cubicBezTo>
                  <a:pt x="739140" y="573678"/>
                  <a:pt x="573678" y="739140"/>
                  <a:pt x="369570" y="739140"/>
                </a:cubicBezTo>
                <a:cubicBezTo>
                  <a:pt x="165462" y="739140"/>
                  <a:pt x="0" y="573678"/>
                  <a:pt x="0" y="369570"/>
                </a:cubicBezTo>
                <a:cubicBezTo>
                  <a:pt x="0" y="165462"/>
                  <a:pt x="165462" y="0"/>
                  <a:pt x="3695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リーフォーム 33"/>
          <p:cNvSpPr/>
          <p:nvPr/>
        </p:nvSpPr>
        <p:spPr>
          <a:xfrm flipH="1">
            <a:off x="1082652" y="3054351"/>
            <a:ext cx="146903" cy="146902"/>
          </a:xfrm>
          <a:custGeom>
            <a:avLst/>
            <a:gdLst>
              <a:gd name="connsiteX0" fmla="*/ 488347 w 739140"/>
              <a:gd name="connsiteY0" fmla="*/ 183259 h 739140"/>
              <a:gd name="connsiteX1" fmla="*/ 488347 w 739140"/>
              <a:gd name="connsiteY1" fmla="*/ 349139 h 739140"/>
              <a:gd name="connsiteX2" fmla="*/ 288613 w 739140"/>
              <a:gd name="connsiteY2" fmla="*/ 349139 h 739140"/>
              <a:gd name="connsiteX3" fmla="*/ 205672 w 739140"/>
              <a:gd name="connsiteY3" fmla="*/ 266199 h 739140"/>
              <a:gd name="connsiteX4" fmla="*/ 288613 w 739140"/>
              <a:gd name="connsiteY4" fmla="*/ 183259 h 739140"/>
              <a:gd name="connsiteX5" fmla="*/ 521893 w 739140"/>
              <a:gd name="connsiteY5" fmla="*/ 125010 h 739140"/>
              <a:gd name="connsiteX6" fmla="*/ 275808 w 739140"/>
              <a:gd name="connsiteY6" fmla="*/ 125010 h 739140"/>
              <a:gd name="connsiteX7" fmla="*/ 134620 w 739140"/>
              <a:gd name="connsiteY7" fmla="*/ 266197 h 739140"/>
              <a:gd name="connsiteX8" fmla="*/ 220851 w 739140"/>
              <a:gd name="connsiteY8" fmla="*/ 396289 h 739140"/>
              <a:gd name="connsiteX9" fmla="*/ 236357 w 739140"/>
              <a:gd name="connsiteY9" fmla="*/ 399420 h 739140"/>
              <a:gd name="connsiteX10" fmla="*/ 166179 w 739140"/>
              <a:gd name="connsiteY10" fmla="*/ 614131 h 739140"/>
              <a:gd name="connsiteX11" fmla="*/ 235362 w 739140"/>
              <a:gd name="connsiteY11" fmla="*/ 614131 h 739140"/>
              <a:gd name="connsiteX12" fmla="*/ 302936 w 739140"/>
              <a:gd name="connsiteY12" fmla="*/ 407384 h 739140"/>
              <a:gd name="connsiteX13" fmla="*/ 488347 w 739140"/>
              <a:gd name="connsiteY13" fmla="*/ 407384 h 739140"/>
              <a:gd name="connsiteX14" fmla="*/ 488347 w 739140"/>
              <a:gd name="connsiteY14" fmla="*/ 614132 h 739140"/>
              <a:gd name="connsiteX15" fmla="*/ 555432 w 739140"/>
              <a:gd name="connsiteY15" fmla="*/ 614132 h 739140"/>
              <a:gd name="connsiteX16" fmla="*/ 555432 w 739140"/>
              <a:gd name="connsiteY16" fmla="*/ 125011 h 739140"/>
              <a:gd name="connsiteX17" fmla="*/ 521893 w 739140"/>
              <a:gd name="connsiteY17" fmla="*/ 125011 h 739140"/>
              <a:gd name="connsiteX18" fmla="*/ 369570 w 739140"/>
              <a:gd name="connsiteY18" fmla="*/ 37999 h 739140"/>
              <a:gd name="connsiteX19" fmla="*/ 701141 w 739140"/>
              <a:gd name="connsiteY19" fmla="*/ 369570 h 739140"/>
              <a:gd name="connsiteX20" fmla="*/ 369570 w 739140"/>
              <a:gd name="connsiteY20" fmla="*/ 701141 h 739140"/>
              <a:gd name="connsiteX21" fmla="*/ 37999 w 739140"/>
              <a:gd name="connsiteY21" fmla="*/ 369570 h 739140"/>
              <a:gd name="connsiteX22" fmla="*/ 369570 w 739140"/>
              <a:gd name="connsiteY22" fmla="*/ 37999 h 739140"/>
              <a:gd name="connsiteX23" fmla="*/ 369570 w 739140"/>
              <a:gd name="connsiteY23" fmla="*/ 0 h 739140"/>
              <a:gd name="connsiteX24" fmla="*/ 0 w 739140"/>
              <a:gd name="connsiteY24" fmla="*/ 369570 h 739140"/>
              <a:gd name="connsiteX25" fmla="*/ 369570 w 739140"/>
              <a:gd name="connsiteY25" fmla="*/ 739140 h 739140"/>
              <a:gd name="connsiteX26" fmla="*/ 739140 w 739140"/>
              <a:gd name="connsiteY26" fmla="*/ 369570 h 739140"/>
              <a:gd name="connsiteX27" fmla="*/ 369570 w 739140"/>
              <a:gd name="connsiteY27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9140" h="739140">
                <a:moveTo>
                  <a:pt x="488347" y="183259"/>
                </a:moveTo>
                <a:lnTo>
                  <a:pt x="488347" y="349139"/>
                </a:lnTo>
                <a:lnTo>
                  <a:pt x="288613" y="349139"/>
                </a:lnTo>
                <a:cubicBezTo>
                  <a:pt x="242806" y="349139"/>
                  <a:pt x="205672" y="312006"/>
                  <a:pt x="205672" y="266199"/>
                </a:cubicBezTo>
                <a:cubicBezTo>
                  <a:pt x="205672" y="220392"/>
                  <a:pt x="242806" y="183259"/>
                  <a:pt x="288613" y="183259"/>
                </a:cubicBezTo>
                <a:close/>
                <a:moveTo>
                  <a:pt x="521893" y="125010"/>
                </a:moveTo>
                <a:lnTo>
                  <a:pt x="275808" y="125010"/>
                </a:lnTo>
                <a:cubicBezTo>
                  <a:pt x="197832" y="125010"/>
                  <a:pt x="134620" y="188221"/>
                  <a:pt x="134620" y="266197"/>
                </a:cubicBezTo>
                <a:cubicBezTo>
                  <a:pt x="134620" y="324679"/>
                  <a:pt x="170177" y="374856"/>
                  <a:pt x="220851" y="396289"/>
                </a:cubicBezTo>
                <a:lnTo>
                  <a:pt x="236357" y="399420"/>
                </a:lnTo>
                <a:lnTo>
                  <a:pt x="166179" y="614131"/>
                </a:lnTo>
                <a:lnTo>
                  <a:pt x="235362" y="614131"/>
                </a:lnTo>
                <a:lnTo>
                  <a:pt x="302936" y="407384"/>
                </a:lnTo>
                <a:lnTo>
                  <a:pt x="488347" y="407384"/>
                </a:lnTo>
                <a:lnTo>
                  <a:pt x="488347" y="614132"/>
                </a:lnTo>
                <a:lnTo>
                  <a:pt x="555432" y="614132"/>
                </a:lnTo>
                <a:lnTo>
                  <a:pt x="555432" y="125011"/>
                </a:lnTo>
                <a:lnTo>
                  <a:pt x="521893" y="125011"/>
                </a:lnTo>
                <a:close/>
                <a:moveTo>
                  <a:pt x="369570" y="37999"/>
                </a:moveTo>
                <a:cubicBezTo>
                  <a:pt x="552692" y="37999"/>
                  <a:pt x="701141" y="186448"/>
                  <a:pt x="701141" y="369570"/>
                </a:cubicBezTo>
                <a:cubicBezTo>
                  <a:pt x="701141" y="552692"/>
                  <a:pt x="552692" y="701141"/>
                  <a:pt x="369570" y="701141"/>
                </a:cubicBezTo>
                <a:cubicBezTo>
                  <a:pt x="186448" y="701141"/>
                  <a:pt x="37999" y="552692"/>
                  <a:pt x="37999" y="369570"/>
                </a:cubicBezTo>
                <a:cubicBezTo>
                  <a:pt x="37999" y="186448"/>
                  <a:pt x="186448" y="37999"/>
                  <a:pt x="369570" y="37999"/>
                </a:cubicBezTo>
                <a:close/>
                <a:moveTo>
                  <a:pt x="369570" y="0"/>
                </a:moveTo>
                <a:cubicBezTo>
                  <a:pt x="165462" y="0"/>
                  <a:pt x="0" y="165462"/>
                  <a:pt x="0" y="369570"/>
                </a:cubicBezTo>
                <a:cubicBezTo>
                  <a:pt x="0" y="573678"/>
                  <a:pt x="165462" y="739140"/>
                  <a:pt x="369570" y="739140"/>
                </a:cubicBezTo>
                <a:cubicBezTo>
                  <a:pt x="573678" y="739140"/>
                  <a:pt x="739140" y="573678"/>
                  <a:pt x="739140" y="369570"/>
                </a:cubicBezTo>
                <a:cubicBezTo>
                  <a:pt x="739140" y="165462"/>
                  <a:pt x="573678" y="0"/>
                  <a:pt x="3695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5"/>
          <p:cNvSpPr/>
          <p:nvPr/>
        </p:nvSpPr>
        <p:spPr>
          <a:xfrm>
            <a:off x="1251994" y="3079196"/>
            <a:ext cx="210312" cy="110051"/>
          </a:xfrm>
          <a:custGeom>
            <a:avLst/>
            <a:gdLst/>
            <a:ahLst/>
            <a:cxnLst/>
            <a:rect l="l" t="t" r="r" b="b"/>
            <a:pathLst>
              <a:path w="1058184" h="553726">
                <a:moveTo>
                  <a:pt x="560096" y="0"/>
                </a:moveTo>
                <a:lnTo>
                  <a:pt x="657058" y="0"/>
                </a:lnTo>
                <a:lnTo>
                  <a:pt x="812195" y="453682"/>
                </a:lnTo>
                <a:lnTo>
                  <a:pt x="967332" y="0"/>
                </a:lnTo>
                <a:lnTo>
                  <a:pt x="1058184" y="0"/>
                </a:lnTo>
                <a:lnTo>
                  <a:pt x="1058184" y="553726"/>
                </a:lnTo>
                <a:lnTo>
                  <a:pt x="992144" y="553726"/>
                </a:lnTo>
                <a:lnTo>
                  <a:pt x="992144" y="142509"/>
                </a:lnTo>
                <a:lnTo>
                  <a:pt x="851528" y="553726"/>
                </a:lnTo>
                <a:lnTo>
                  <a:pt x="846405" y="553726"/>
                </a:lnTo>
                <a:lnTo>
                  <a:pt x="777985" y="553726"/>
                </a:lnTo>
                <a:lnTo>
                  <a:pt x="772862" y="553726"/>
                </a:lnTo>
                <a:lnTo>
                  <a:pt x="626136" y="124641"/>
                </a:lnTo>
                <a:lnTo>
                  <a:pt x="626136" y="553726"/>
                </a:lnTo>
                <a:lnTo>
                  <a:pt x="560096" y="553726"/>
                </a:lnTo>
                <a:close/>
                <a:moveTo>
                  <a:pt x="0" y="0"/>
                </a:moveTo>
                <a:lnTo>
                  <a:pt x="511414" y="0"/>
                </a:lnTo>
                <a:lnTo>
                  <a:pt x="511414" y="66040"/>
                </a:lnTo>
                <a:lnTo>
                  <a:pt x="288727" y="66040"/>
                </a:lnTo>
                <a:lnTo>
                  <a:pt x="288727" y="553726"/>
                </a:lnTo>
                <a:lnTo>
                  <a:pt x="222687" y="553726"/>
                </a:lnTo>
                <a:lnTo>
                  <a:pt x="222687" y="66040"/>
                </a:lnTo>
                <a:lnTo>
                  <a:pt x="0" y="660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 36"/>
          <p:cNvSpPr/>
          <p:nvPr/>
        </p:nvSpPr>
        <p:spPr>
          <a:xfrm>
            <a:off x="913310" y="3321051"/>
            <a:ext cx="90626" cy="90626"/>
          </a:xfrm>
          <a:custGeom>
            <a:avLst/>
            <a:gdLst>
              <a:gd name="connsiteX0" fmla="*/ 369571 w 739140"/>
              <a:gd name="connsiteY0" fmla="*/ 102870 h 739140"/>
              <a:gd name="connsiteX1" fmla="*/ 558156 w 739140"/>
              <a:gd name="connsiteY1" fmla="*/ 180985 h 739140"/>
              <a:gd name="connsiteX2" fmla="*/ 578387 w 739140"/>
              <a:gd name="connsiteY2" fmla="*/ 205504 h 739140"/>
              <a:gd name="connsiteX3" fmla="*/ 517660 w 739140"/>
              <a:gd name="connsiteY3" fmla="*/ 250695 h 739140"/>
              <a:gd name="connsiteX4" fmla="*/ 505896 w 739140"/>
              <a:gd name="connsiteY4" fmla="*/ 233246 h 739140"/>
              <a:gd name="connsiteX5" fmla="*/ 369571 w 739140"/>
              <a:gd name="connsiteY5" fmla="*/ 176778 h 739140"/>
              <a:gd name="connsiteX6" fmla="*/ 176779 w 739140"/>
              <a:gd name="connsiteY6" fmla="*/ 369570 h 739140"/>
              <a:gd name="connsiteX7" fmla="*/ 369571 w 739140"/>
              <a:gd name="connsiteY7" fmla="*/ 562362 h 739140"/>
              <a:gd name="connsiteX8" fmla="*/ 505896 w 739140"/>
              <a:gd name="connsiteY8" fmla="*/ 505895 h 739140"/>
              <a:gd name="connsiteX9" fmla="*/ 517661 w 739140"/>
              <a:gd name="connsiteY9" fmla="*/ 488444 h 739140"/>
              <a:gd name="connsiteX10" fmla="*/ 578388 w 739140"/>
              <a:gd name="connsiteY10" fmla="*/ 533635 h 739140"/>
              <a:gd name="connsiteX11" fmla="*/ 558156 w 739140"/>
              <a:gd name="connsiteY11" fmla="*/ 558155 h 739140"/>
              <a:gd name="connsiteX12" fmla="*/ 369571 w 739140"/>
              <a:gd name="connsiteY12" fmla="*/ 636270 h 739140"/>
              <a:gd name="connsiteX13" fmla="*/ 102871 w 739140"/>
              <a:gd name="connsiteY13" fmla="*/ 369570 h 739140"/>
              <a:gd name="connsiteX14" fmla="*/ 369571 w 739140"/>
              <a:gd name="connsiteY14" fmla="*/ 102870 h 739140"/>
              <a:gd name="connsiteX15" fmla="*/ 369570 w 739140"/>
              <a:gd name="connsiteY15" fmla="*/ 37999 h 739140"/>
              <a:gd name="connsiteX16" fmla="*/ 37999 w 739140"/>
              <a:gd name="connsiteY16" fmla="*/ 369570 h 739140"/>
              <a:gd name="connsiteX17" fmla="*/ 369570 w 739140"/>
              <a:gd name="connsiteY17" fmla="*/ 701141 h 739140"/>
              <a:gd name="connsiteX18" fmla="*/ 701141 w 739140"/>
              <a:gd name="connsiteY18" fmla="*/ 369570 h 739140"/>
              <a:gd name="connsiteX19" fmla="*/ 369570 w 739140"/>
              <a:gd name="connsiteY19" fmla="*/ 37999 h 739140"/>
              <a:gd name="connsiteX20" fmla="*/ 369570 w 739140"/>
              <a:gd name="connsiteY20" fmla="*/ 0 h 739140"/>
              <a:gd name="connsiteX21" fmla="*/ 739140 w 739140"/>
              <a:gd name="connsiteY21" fmla="*/ 369570 h 739140"/>
              <a:gd name="connsiteX22" fmla="*/ 369570 w 739140"/>
              <a:gd name="connsiteY22" fmla="*/ 739140 h 739140"/>
              <a:gd name="connsiteX23" fmla="*/ 0 w 739140"/>
              <a:gd name="connsiteY23" fmla="*/ 369570 h 739140"/>
              <a:gd name="connsiteX24" fmla="*/ 369570 w 739140"/>
              <a:gd name="connsiteY24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39140" h="739140">
                <a:moveTo>
                  <a:pt x="369571" y="102870"/>
                </a:moveTo>
                <a:cubicBezTo>
                  <a:pt x="443218" y="102870"/>
                  <a:pt x="509893" y="132722"/>
                  <a:pt x="558156" y="180985"/>
                </a:cubicBezTo>
                <a:lnTo>
                  <a:pt x="578387" y="205504"/>
                </a:lnTo>
                <a:lnTo>
                  <a:pt x="517660" y="250695"/>
                </a:lnTo>
                <a:lnTo>
                  <a:pt x="505896" y="233246"/>
                </a:lnTo>
                <a:cubicBezTo>
                  <a:pt x="471007" y="198357"/>
                  <a:pt x="422809" y="176778"/>
                  <a:pt x="369571" y="176778"/>
                </a:cubicBezTo>
                <a:cubicBezTo>
                  <a:pt x="263095" y="176778"/>
                  <a:pt x="176779" y="263094"/>
                  <a:pt x="176779" y="369570"/>
                </a:cubicBezTo>
                <a:cubicBezTo>
                  <a:pt x="176779" y="476046"/>
                  <a:pt x="263095" y="562362"/>
                  <a:pt x="369571" y="562362"/>
                </a:cubicBezTo>
                <a:cubicBezTo>
                  <a:pt x="422809" y="562362"/>
                  <a:pt x="471007" y="540783"/>
                  <a:pt x="505896" y="505895"/>
                </a:cubicBezTo>
                <a:lnTo>
                  <a:pt x="517661" y="488444"/>
                </a:lnTo>
                <a:lnTo>
                  <a:pt x="578388" y="533635"/>
                </a:lnTo>
                <a:lnTo>
                  <a:pt x="558156" y="558155"/>
                </a:lnTo>
                <a:cubicBezTo>
                  <a:pt x="509893" y="606419"/>
                  <a:pt x="443218" y="636270"/>
                  <a:pt x="369571" y="636270"/>
                </a:cubicBezTo>
                <a:cubicBezTo>
                  <a:pt x="222277" y="636270"/>
                  <a:pt x="102871" y="516864"/>
                  <a:pt x="102871" y="369570"/>
                </a:cubicBezTo>
                <a:cubicBezTo>
                  <a:pt x="102871" y="222276"/>
                  <a:pt x="222277" y="102870"/>
                  <a:pt x="369571" y="102870"/>
                </a:cubicBezTo>
                <a:close/>
                <a:moveTo>
                  <a:pt x="369570" y="37999"/>
                </a:moveTo>
                <a:cubicBezTo>
                  <a:pt x="186448" y="37999"/>
                  <a:pt x="37999" y="186448"/>
                  <a:pt x="37999" y="369570"/>
                </a:cubicBezTo>
                <a:cubicBezTo>
                  <a:pt x="37999" y="552692"/>
                  <a:pt x="186448" y="701141"/>
                  <a:pt x="369570" y="701141"/>
                </a:cubicBezTo>
                <a:cubicBezTo>
                  <a:pt x="552692" y="701141"/>
                  <a:pt x="701141" y="552692"/>
                  <a:pt x="701141" y="369570"/>
                </a:cubicBezTo>
                <a:cubicBezTo>
                  <a:pt x="701141" y="186448"/>
                  <a:pt x="552692" y="37999"/>
                  <a:pt x="369570" y="37999"/>
                </a:cubicBezTo>
                <a:close/>
                <a:moveTo>
                  <a:pt x="369570" y="0"/>
                </a:moveTo>
                <a:cubicBezTo>
                  <a:pt x="573678" y="0"/>
                  <a:pt x="739140" y="165462"/>
                  <a:pt x="739140" y="369570"/>
                </a:cubicBezTo>
                <a:cubicBezTo>
                  <a:pt x="739140" y="573678"/>
                  <a:pt x="573678" y="739140"/>
                  <a:pt x="369570" y="739140"/>
                </a:cubicBezTo>
                <a:cubicBezTo>
                  <a:pt x="165462" y="739140"/>
                  <a:pt x="0" y="573678"/>
                  <a:pt x="0" y="369570"/>
                </a:cubicBezTo>
                <a:cubicBezTo>
                  <a:pt x="0" y="165462"/>
                  <a:pt x="165462" y="0"/>
                  <a:pt x="3695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8" name="フリーフォーム 37"/>
          <p:cNvSpPr/>
          <p:nvPr/>
        </p:nvSpPr>
        <p:spPr>
          <a:xfrm flipH="1">
            <a:off x="1017780" y="3321051"/>
            <a:ext cx="90626" cy="90626"/>
          </a:xfrm>
          <a:custGeom>
            <a:avLst/>
            <a:gdLst>
              <a:gd name="connsiteX0" fmla="*/ 488347 w 739140"/>
              <a:gd name="connsiteY0" fmla="*/ 183259 h 739140"/>
              <a:gd name="connsiteX1" fmla="*/ 488347 w 739140"/>
              <a:gd name="connsiteY1" fmla="*/ 349139 h 739140"/>
              <a:gd name="connsiteX2" fmla="*/ 288613 w 739140"/>
              <a:gd name="connsiteY2" fmla="*/ 349139 h 739140"/>
              <a:gd name="connsiteX3" fmla="*/ 205672 w 739140"/>
              <a:gd name="connsiteY3" fmla="*/ 266199 h 739140"/>
              <a:gd name="connsiteX4" fmla="*/ 288613 w 739140"/>
              <a:gd name="connsiteY4" fmla="*/ 183259 h 739140"/>
              <a:gd name="connsiteX5" fmla="*/ 521893 w 739140"/>
              <a:gd name="connsiteY5" fmla="*/ 125010 h 739140"/>
              <a:gd name="connsiteX6" fmla="*/ 275808 w 739140"/>
              <a:gd name="connsiteY6" fmla="*/ 125010 h 739140"/>
              <a:gd name="connsiteX7" fmla="*/ 134620 w 739140"/>
              <a:gd name="connsiteY7" fmla="*/ 266197 h 739140"/>
              <a:gd name="connsiteX8" fmla="*/ 220851 w 739140"/>
              <a:gd name="connsiteY8" fmla="*/ 396289 h 739140"/>
              <a:gd name="connsiteX9" fmla="*/ 236357 w 739140"/>
              <a:gd name="connsiteY9" fmla="*/ 399420 h 739140"/>
              <a:gd name="connsiteX10" fmla="*/ 166179 w 739140"/>
              <a:gd name="connsiteY10" fmla="*/ 614131 h 739140"/>
              <a:gd name="connsiteX11" fmla="*/ 235362 w 739140"/>
              <a:gd name="connsiteY11" fmla="*/ 614131 h 739140"/>
              <a:gd name="connsiteX12" fmla="*/ 302936 w 739140"/>
              <a:gd name="connsiteY12" fmla="*/ 407384 h 739140"/>
              <a:gd name="connsiteX13" fmla="*/ 488347 w 739140"/>
              <a:gd name="connsiteY13" fmla="*/ 407384 h 739140"/>
              <a:gd name="connsiteX14" fmla="*/ 488347 w 739140"/>
              <a:gd name="connsiteY14" fmla="*/ 614132 h 739140"/>
              <a:gd name="connsiteX15" fmla="*/ 555432 w 739140"/>
              <a:gd name="connsiteY15" fmla="*/ 614132 h 739140"/>
              <a:gd name="connsiteX16" fmla="*/ 555432 w 739140"/>
              <a:gd name="connsiteY16" fmla="*/ 125011 h 739140"/>
              <a:gd name="connsiteX17" fmla="*/ 521893 w 739140"/>
              <a:gd name="connsiteY17" fmla="*/ 125011 h 739140"/>
              <a:gd name="connsiteX18" fmla="*/ 369570 w 739140"/>
              <a:gd name="connsiteY18" fmla="*/ 37999 h 739140"/>
              <a:gd name="connsiteX19" fmla="*/ 701141 w 739140"/>
              <a:gd name="connsiteY19" fmla="*/ 369570 h 739140"/>
              <a:gd name="connsiteX20" fmla="*/ 369570 w 739140"/>
              <a:gd name="connsiteY20" fmla="*/ 701141 h 739140"/>
              <a:gd name="connsiteX21" fmla="*/ 37999 w 739140"/>
              <a:gd name="connsiteY21" fmla="*/ 369570 h 739140"/>
              <a:gd name="connsiteX22" fmla="*/ 369570 w 739140"/>
              <a:gd name="connsiteY22" fmla="*/ 37999 h 739140"/>
              <a:gd name="connsiteX23" fmla="*/ 369570 w 739140"/>
              <a:gd name="connsiteY23" fmla="*/ 0 h 739140"/>
              <a:gd name="connsiteX24" fmla="*/ 0 w 739140"/>
              <a:gd name="connsiteY24" fmla="*/ 369570 h 739140"/>
              <a:gd name="connsiteX25" fmla="*/ 369570 w 739140"/>
              <a:gd name="connsiteY25" fmla="*/ 739140 h 739140"/>
              <a:gd name="connsiteX26" fmla="*/ 739140 w 739140"/>
              <a:gd name="connsiteY26" fmla="*/ 369570 h 739140"/>
              <a:gd name="connsiteX27" fmla="*/ 369570 w 739140"/>
              <a:gd name="connsiteY27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9140" h="739140">
                <a:moveTo>
                  <a:pt x="488347" y="183259"/>
                </a:moveTo>
                <a:lnTo>
                  <a:pt x="488347" y="349139"/>
                </a:lnTo>
                <a:lnTo>
                  <a:pt x="288613" y="349139"/>
                </a:lnTo>
                <a:cubicBezTo>
                  <a:pt x="242806" y="349139"/>
                  <a:pt x="205672" y="312006"/>
                  <a:pt x="205672" y="266199"/>
                </a:cubicBezTo>
                <a:cubicBezTo>
                  <a:pt x="205672" y="220392"/>
                  <a:pt x="242806" y="183259"/>
                  <a:pt x="288613" y="183259"/>
                </a:cubicBezTo>
                <a:close/>
                <a:moveTo>
                  <a:pt x="521893" y="125010"/>
                </a:moveTo>
                <a:lnTo>
                  <a:pt x="275808" y="125010"/>
                </a:lnTo>
                <a:cubicBezTo>
                  <a:pt x="197832" y="125010"/>
                  <a:pt x="134620" y="188221"/>
                  <a:pt x="134620" y="266197"/>
                </a:cubicBezTo>
                <a:cubicBezTo>
                  <a:pt x="134620" y="324679"/>
                  <a:pt x="170177" y="374856"/>
                  <a:pt x="220851" y="396289"/>
                </a:cubicBezTo>
                <a:lnTo>
                  <a:pt x="236357" y="399420"/>
                </a:lnTo>
                <a:lnTo>
                  <a:pt x="166179" y="614131"/>
                </a:lnTo>
                <a:lnTo>
                  <a:pt x="235362" y="614131"/>
                </a:lnTo>
                <a:lnTo>
                  <a:pt x="302936" y="407384"/>
                </a:lnTo>
                <a:lnTo>
                  <a:pt x="488347" y="407384"/>
                </a:lnTo>
                <a:lnTo>
                  <a:pt x="488347" y="614132"/>
                </a:lnTo>
                <a:lnTo>
                  <a:pt x="555432" y="614132"/>
                </a:lnTo>
                <a:lnTo>
                  <a:pt x="555432" y="125011"/>
                </a:lnTo>
                <a:lnTo>
                  <a:pt x="521893" y="125011"/>
                </a:lnTo>
                <a:close/>
                <a:moveTo>
                  <a:pt x="369570" y="37999"/>
                </a:moveTo>
                <a:cubicBezTo>
                  <a:pt x="552692" y="37999"/>
                  <a:pt x="701141" y="186448"/>
                  <a:pt x="701141" y="369570"/>
                </a:cubicBezTo>
                <a:cubicBezTo>
                  <a:pt x="701141" y="552692"/>
                  <a:pt x="552692" y="701141"/>
                  <a:pt x="369570" y="701141"/>
                </a:cubicBezTo>
                <a:cubicBezTo>
                  <a:pt x="186448" y="701141"/>
                  <a:pt x="37999" y="552692"/>
                  <a:pt x="37999" y="369570"/>
                </a:cubicBezTo>
                <a:cubicBezTo>
                  <a:pt x="37999" y="186448"/>
                  <a:pt x="186448" y="37999"/>
                  <a:pt x="369570" y="37999"/>
                </a:cubicBezTo>
                <a:close/>
                <a:moveTo>
                  <a:pt x="369570" y="0"/>
                </a:moveTo>
                <a:cubicBezTo>
                  <a:pt x="165462" y="0"/>
                  <a:pt x="0" y="165462"/>
                  <a:pt x="0" y="369570"/>
                </a:cubicBezTo>
                <a:cubicBezTo>
                  <a:pt x="0" y="573678"/>
                  <a:pt x="165462" y="739140"/>
                  <a:pt x="369570" y="739140"/>
                </a:cubicBezTo>
                <a:cubicBezTo>
                  <a:pt x="573678" y="739140"/>
                  <a:pt x="739140" y="573678"/>
                  <a:pt x="739140" y="369570"/>
                </a:cubicBezTo>
                <a:cubicBezTo>
                  <a:pt x="739140" y="165462"/>
                  <a:pt x="573678" y="0"/>
                  <a:pt x="3695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5"/>
          <p:cNvSpPr/>
          <p:nvPr/>
        </p:nvSpPr>
        <p:spPr>
          <a:xfrm>
            <a:off x="1122249" y="3336378"/>
            <a:ext cx="129745" cy="67892"/>
          </a:xfrm>
          <a:custGeom>
            <a:avLst/>
            <a:gdLst/>
            <a:ahLst/>
            <a:cxnLst/>
            <a:rect l="l" t="t" r="r" b="b"/>
            <a:pathLst>
              <a:path w="1058184" h="553726">
                <a:moveTo>
                  <a:pt x="560096" y="0"/>
                </a:moveTo>
                <a:lnTo>
                  <a:pt x="657058" y="0"/>
                </a:lnTo>
                <a:lnTo>
                  <a:pt x="812195" y="453682"/>
                </a:lnTo>
                <a:lnTo>
                  <a:pt x="967332" y="0"/>
                </a:lnTo>
                <a:lnTo>
                  <a:pt x="1058184" y="0"/>
                </a:lnTo>
                <a:lnTo>
                  <a:pt x="1058184" y="553726"/>
                </a:lnTo>
                <a:lnTo>
                  <a:pt x="992144" y="553726"/>
                </a:lnTo>
                <a:lnTo>
                  <a:pt x="992144" y="142509"/>
                </a:lnTo>
                <a:lnTo>
                  <a:pt x="851528" y="553726"/>
                </a:lnTo>
                <a:lnTo>
                  <a:pt x="846405" y="553726"/>
                </a:lnTo>
                <a:lnTo>
                  <a:pt x="777985" y="553726"/>
                </a:lnTo>
                <a:lnTo>
                  <a:pt x="772862" y="553726"/>
                </a:lnTo>
                <a:lnTo>
                  <a:pt x="626136" y="124641"/>
                </a:lnTo>
                <a:lnTo>
                  <a:pt x="626136" y="553726"/>
                </a:lnTo>
                <a:lnTo>
                  <a:pt x="560096" y="553726"/>
                </a:lnTo>
                <a:close/>
                <a:moveTo>
                  <a:pt x="0" y="0"/>
                </a:moveTo>
                <a:lnTo>
                  <a:pt x="511414" y="0"/>
                </a:lnTo>
                <a:lnTo>
                  <a:pt x="511414" y="66040"/>
                </a:lnTo>
                <a:lnTo>
                  <a:pt x="288727" y="66040"/>
                </a:lnTo>
                <a:lnTo>
                  <a:pt x="288727" y="553726"/>
                </a:lnTo>
                <a:lnTo>
                  <a:pt x="222687" y="553726"/>
                </a:lnTo>
                <a:lnTo>
                  <a:pt x="222687" y="66040"/>
                </a:lnTo>
                <a:lnTo>
                  <a:pt x="0" y="660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 40"/>
          <p:cNvSpPr/>
          <p:nvPr/>
        </p:nvSpPr>
        <p:spPr>
          <a:xfrm>
            <a:off x="913310" y="3517901"/>
            <a:ext cx="55909" cy="55908"/>
          </a:xfrm>
          <a:custGeom>
            <a:avLst/>
            <a:gdLst>
              <a:gd name="connsiteX0" fmla="*/ 369571 w 739140"/>
              <a:gd name="connsiteY0" fmla="*/ 102870 h 739140"/>
              <a:gd name="connsiteX1" fmla="*/ 558156 w 739140"/>
              <a:gd name="connsiteY1" fmla="*/ 180985 h 739140"/>
              <a:gd name="connsiteX2" fmla="*/ 578387 w 739140"/>
              <a:gd name="connsiteY2" fmla="*/ 205504 h 739140"/>
              <a:gd name="connsiteX3" fmla="*/ 517660 w 739140"/>
              <a:gd name="connsiteY3" fmla="*/ 250695 h 739140"/>
              <a:gd name="connsiteX4" fmla="*/ 505896 w 739140"/>
              <a:gd name="connsiteY4" fmla="*/ 233246 h 739140"/>
              <a:gd name="connsiteX5" fmla="*/ 369571 w 739140"/>
              <a:gd name="connsiteY5" fmla="*/ 176778 h 739140"/>
              <a:gd name="connsiteX6" fmla="*/ 176779 w 739140"/>
              <a:gd name="connsiteY6" fmla="*/ 369570 h 739140"/>
              <a:gd name="connsiteX7" fmla="*/ 369571 w 739140"/>
              <a:gd name="connsiteY7" fmla="*/ 562362 h 739140"/>
              <a:gd name="connsiteX8" fmla="*/ 505896 w 739140"/>
              <a:gd name="connsiteY8" fmla="*/ 505895 h 739140"/>
              <a:gd name="connsiteX9" fmla="*/ 517661 w 739140"/>
              <a:gd name="connsiteY9" fmla="*/ 488444 h 739140"/>
              <a:gd name="connsiteX10" fmla="*/ 578388 w 739140"/>
              <a:gd name="connsiteY10" fmla="*/ 533635 h 739140"/>
              <a:gd name="connsiteX11" fmla="*/ 558156 w 739140"/>
              <a:gd name="connsiteY11" fmla="*/ 558155 h 739140"/>
              <a:gd name="connsiteX12" fmla="*/ 369571 w 739140"/>
              <a:gd name="connsiteY12" fmla="*/ 636270 h 739140"/>
              <a:gd name="connsiteX13" fmla="*/ 102871 w 739140"/>
              <a:gd name="connsiteY13" fmla="*/ 369570 h 739140"/>
              <a:gd name="connsiteX14" fmla="*/ 369571 w 739140"/>
              <a:gd name="connsiteY14" fmla="*/ 102870 h 739140"/>
              <a:gd name="connsiteX15" fmla="*/ 369570 w 739140"/>
              <a:gd name="connsiteY15" fmla="*/ 37999 h 739140"/>
              <a:gd name="connsiteX16" fmla="*/ 37999 w 739140"/>
              <a:gd name="connsiteY16" fmla="*/ 369570 h 739140"/>
              <a:gd name="connsiteX17" fmla="*/ 369570 w 739140"/>
              <a:gd name="connsiteY17" fmla="*/ 701141 h 739140"/>
              <a:gd name="connsiteX18" fmla="*/ 701141 w 739140"/>
              <a:gd name="connsiteY18" fmla="*/ 369570 h 739140"/>
              <a:gd name="connsiteX19" fmla="*/ 369570 w 739140"/>
              <a:gd name="connsiteY19" fmla="*/ 37999 h 739140"/>
              <a:gd name="connsiteX20" fmla="*/ 369570 w 739140"/>
              <a:gd name="connsiteY20" fmla="*/ 0 h 739140"/>
              <a:gd name="connsiteX21" fmla="*/ 739140 w 739140"/>
              <a:gd name="connsiteY21" fmla="*/ 369570 h 739140"/>
              <a:gd name="connsiteX22" fmla="*/ 369570 w 739140"/>
              <a:gd name="connsiteY22" fmla="*/ 739140 h 739140"/>
              <a:gd name="connsiteX23" fmla="*/ 0 w 739140"/>
              <a:gd name="connsiteY23" fmla="*/ 369570 h 739140"/>
              <a:gd name="connsiteX24" fmla="*/ 369570 w 739140"/>
              <a:gd name="connsiteY24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39140" h="739140">
                <a:moveTo>
                  <a:pt x="369571" y="102870"/>
                </a:moveTo>
                <a:cubicBezTo>
                  <a:pt x="443218" y="102870"/>
                  <a:pt x="509893" y="132722"/>
                  <a:pt x="558156" y="180985"/>
                </a:cubicBezTo>
                <a:lnTo>
                  <a:pt x="578387" y="205504"/>
                </a:lnTo>
                <a:lnTo>
                  <a:pt x="517660" y="250695"/>
                </a:lnTo>
                <a:lnTo>
                  <a:pt x="505896" y="233246"/>
                </a:lnTo>
                <a:cubicBezTo>
                  <a:pt x="471007" y="198357"/>
                  <a:pt x="422809" y="176778"/>
                  <a:pt x="369571" y="176778"/>
                </a:cubicBezTo>
                <a:cubicBezTo>
                  <a:pt x="263095" y="176778"/>
                  <a:pt x="176779" y="263094"/>
                  <a:pt x="176779" y="369570"/>
                </a:cubicBezTo>
                <a:cubicBezTo>
                  <a:pt x="176779" y="476046"/>
                  <a:pt x="263095" y="562362"/>
                  <a:pt x="369571" y="562362"/>
                </a:cubicBezTo>
                <a:cubicBezTo>
                  <a:pt x="422809" y="562362"/>
                  <a:pt x="471007" y="540783"/>
                  <a:pt x="505896" y="505895"/>
                </a:cubicBezTo>
                <a:lnTo>
                  <a:pt x="517661" y="488444"/>
                </a:lnTo>
                <a:lnTo>
                  <a:pt x="578388" y="533635"/>
                </a:lnTo>
                <a:lnTo>
                  <a:pt x="558156" y="558155"/>
                </a:lnTo>
                <a:cubicBezTo>
                  <a:pt x="509893" y="606419"/>
                  <a:pt x="443218" y="636270"/>
                  <a:pt x="369571" y="636270"/>
                </a:cubicBezTo>
                <a:cubicBezTo>
                  <a:pt x="222277" y="636270"/>
                  <a:pt x="102871" y="516864"/>
                  <a:pt x="102871" y="369570"/>
                </a:cubicBezTo>
                <a:cubicBezTo>
                  <a:pt x="102871" y="222276"/>
                  <a:pt x="222277" y="102870"/>
                  <a:pt x="369571" y="102870"/>
                </a:cubicBezTo>
                <a:close/>
                <a:moveTo>
                  <a:pt x="369570" y="37999"/>
                </a:moveTo>
                <a:cubicBezTo>
                  <a:pt x="186448" y="37999"/>
                  <a:pt x="37999" y="186448"/>
                  <a:pt x="37999" y="369570"/>
                </a:cubicBezTo>
                <a:cubicBezTo>
                  <a:pt x="37999" y="552692"/>
                  <a:pt x="186448" y="701141"/>
                  <a:pt x="369570" y="701141"/>
                </a:cubicBezTo>
                <a:cubicBezTo>
                  <a:pt x="552692" y="701141"/>
                  <a:pt x="701141" y="552692"/>
                  <a:pt x="701141" y="369570"/>
                </a:cubicBezTo>
                <a:cubicBezTo>
                  <a:pt x="701141" y="186448"/>
                  <a:pt x="552692" y="37999"/>
                  <a:pt x="369570" y="37999"/>
                </a:cubicBezTo>
                <a:close/>
                <a:moveTo>
                  <a:pt x="369570" y="0"/>
                </a:moveTo>
                <a:cubicBezTo>
                  <a:pt x="573678" y="0"/>
                  <a:pt x="739140" y="165462"/>
                  <a:pt x="739140" y="369570"/>
                </a:cubicBezTo>
                <a:cubicBezTo>
                  <a:pt x="739140" y="573678"/>
                  <a:pt x="573678" y="739140"/>
                  <a:pt x="369570" y="739140"/>
                </a:cubicBezTo>
                <a:cubicBezTo>
                  <a:pt x="165462" y="739140"/>
                  <a:pt x="0" y="573678"/>
                  <a:pt x="0" y="369570"/>
                </a:cubicBezTo>
                <a:cubicBezTo>
                  <a:pt x="0" y="165462"/>
                  <a:pt x="165462" y="0"/>
                  <a:pt x="3695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3" name="フリーフォーム 42"/>
          <p:cNvSpPr/>
          <p:nvPr/>
        </p:nvSpPr>
        <p:spPr>
          <a:xfrm flipH="1">
            <a:off x="977759" y="3517901"/>
            <a:ext cx="55909" cy="55908"/>
          </a:xfrm>
          <a:custGeom>
            <a:avLst/>
            <a:gdLst>
              <a:gd name="connsiteX0" fmla="*/ 488347 w 739140"/>
              <a:gd name="connsiteY0" fmla="*/ 183259 h 739140"/>
              <a:gd name="connsiteX1" fmla="*/ 488347 w 739140"/>
              <a:gd name="connsiteY1" fmla="*/ 349139 h 739140"/>
              <a:gd name="connsiteX2" fmla="*/ 288613 w 739140"/>
              <a:gd name="connsiteY2" fmla="*/ 349139 h 739140"/>
              <a:gd name="connsiteX3" fmla="*/ 205672 w 739140"/>
              <a:gd name="connsiteY3" fmla="*/ 266199 h 739140"/>
              <a:gd name="connsiteX4" fmla="*/ 288613 w 739140"/>
              <a:gd name="connsiteY4" fmla="*/ 183259 h 739140"/>
              <a:gd name="connsiteX5" fmla="*/ 521893 w 739140"/>
              <a:gd name="connsiteY5" fmla="*/ 125010 h 739140"/>
              <a:gd name="connsiteX6" fmla="*/ 275808 w 739140"/>
              <a:gd name="connsiteY6" fmla="*/ 125010 h 739140"/>
              <a:gd name="connsiteX7" fmla="*/ 134620 w 739140"/>
              <a:gd name="connsiteY7" fmla="*/ 266197 h 739140"/>
              <a:gd name="connsiteX8" fmla="*/ 220851 w 739140"/>
              <a:gd name="connsiteY8" fmla="*/ 396289 h 739140"/>
              <a:gd name="connsiteX9" fmla="*/ 236357 w 739140"/>
              <a:gd name="connsiteY9" fmla="*/ 399420 h 739140"/>
              <a:gd name="connsiteX10" fmla="*/ 166179 w 739140"/>
              <a:gd name="connsiteY10" fmla="*/ 614131 h 739140"/>
              <a:gd name="connsiteX11" fmla="*/ 235362 w 739140"/>
              <a:gd name="connsiteY11" fmla="*/ 614131 h 739140"/>
              <a:gd name="connsiteX12" fmla="*/ 302936 w 739140"/>
              <a:gd name="connsiteY12" fmla="*/ 407384 h 739140"/>
              <a:gd name="connsiteX13" fmla="*/ 488347 w 739140"/>
              <a:gd name="connsiteY13" fmla="*/ 407384 h 739140"/>
              <a:gd name="connsiteX14" fmla="*/ 488347 w 739140"/>
              <a:gd name="connsiteY14" fmla="*/ 614132 h 739140"/>
              <a:gd name="connsiteX15" fmla="*/ 555432 w 739140"/>
              <a:gd name="connsiteY15" fmla="*/ 614132 h 739140"/>
              <a:gd name="connsiteX16" fmla="*/ 555432 w 739140"/>
              <a:gd name="connsiteY16" fmla="*/ 125011 h 739140"/>
              <a:gd name="connsiteX17" fmla="*/ 521893 w 739140"/>
              <a:gd name="connsiteY17" fmla="*/ 125011 h 739140"/>
              <a:gd name="connsiteX18" fmla="*/ 369570 w 739140"/>
              <a:gd name="connsiteY18" fmla="*/ 37999 h 739140"/>
              <a:gd name="connsiteX19" fmla="*/ 701141 w 739140"/>
              <a:gd name="connsiteY19" fmla="*/ 369570 h 739140"/>
              <a:gd name="connsiteX20" fmla="*/ 369570 w 739140"/>
              <a:gd name="connsiteY20" fmla="*/ 701141 h 739140"/>
              <a:gd name="connsiteX21" fmla="*/ 37999 w 739140"/>
              <a:gd name="connsiteY21" fmla="*/ 369570 h 739140"/>
              <a:gd name="connsiteX22" fmla="*/ 369570 w 739140"/>
              <a:gd name="connsiteY22" fmla="*/ 37999 h 739140"/>
              <a:gd name="connsiteX23" fmla="*/ 369570 w 739140"/>
              <a:gd name="connsiteY23" fmla="*/ 0 h 739140"/>
              <a:gd name="connsiteX24" fmla="*/ 0 w 739140"/>
              <a:gd name="connsiteY24" fmla="*/ 369570 h 739140"/>
              <a:gd name="connsiteX25" fmla="*/ 369570 w 739140"/>
              <a:gd name="connsiteY25" fmla="*/ 739140 h 739140"/>
              <a:gd name="connsiteX26" fmla="*/ 739140 w 739140"/>
              <a:gd name="connsiteY26" fmla="*/ 369570 h 739140"/>
              <a:gd name="connsiteX27" fmla="*/ 369570 w 739140"/>
              <a:gd name="connsiteY27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9140" h="739140">
                <a:moveTo>
                  <a:pt x="488347" y="183259"/>
                </a:moveTo>
                <a:lnTo>
                  <a:pt x="488347" y="349139"/>
                </a:lnTo>
                <a:lnTo>
                  <a:pt x="288613" y="349139"/>
                </a:lnTo>
                <a:cubicBezTo>
                  <a:pt x="242806" y="349139"/>
                  <a:pt x="205672" y="312006"/>
                  <a:pt x="205672" y="266199"/>
                </a:cubicBezTo>
                <a:cubicBezTo>
                  <a:pt x="205672" y="220392"/>
                  <a:pt x="242806" y="183259"/>
                  <a:pt x="288613" y="183259"/>
                </a:cubicBezTo>
                <a:close/>
                <a:moveTo>
                  <a:pt x="521893" y="125010"/>
                </a:moveTo>
                <a:lnTo>
                  <a:pt x="275808" y="125010"/>
                </a:lnTo>
                <a:cubicBezTo>
                  <a:pt x="197832" y="125010"/>
                  <a:pt x="134620" y="188221"/>
                  <a:pt x="134620" y="266197"/>
                </a:cubicBezTo>
                <a:cubicBezTo>
                  <a:pt x="134620" y="324679"/>
                  <a:pt x="170177" y="374856"/>
                  <a:pt x="220851" y="396289"/>
                </a:cubicBezTo>
                <a:lnTo>
                  <a:pt x="236357" y="399420"/>
                </a:lnTo>
                <a:lnTo>
                  <a:pt x="166179" y="614131"/>
                </a:lnTo>
                <a:lnTo>
                  <a:pt x="235362" y="614131"/>
                </a:lnTo>
                <a:lnTo>
                  <a:pt x="302936" y="407384"/>
                </a:lnTo>
                <a:lnTo>
                  <a:pt x="488347" y="407384"/>
                </a:lnTo>
                <a:lnTo>
                  <a:pt x="488347" y="614132"/>
                </a:lnTo>
                <a:lnTo>
                  <a:pt x="555432" y="614132"/>
                </a:lnTo>
                <a:lnTo>
                  <a:pt x="555432" y="125011"/>
                </a:lnTo>
                <a:lnTo>
                  <a:pt x="521893" y="125011"/>
                </a:lnTo>
                <a:close/>
                <a:moveTo>
                  <a:pt x="369570" y="37999"/>
                </a:moveTo>
                <a:cubicBezTo>
                  <a:pt x="552692" y="37999"/>
                  <a:pt x="701141" y="186448"/>
                  <a:pt x="701141" y="369570"/>
                </a:cubicBezTo>
                <a:cubicBezTo>
                  <a:pt x="701141" y="552692"/>
                  <a:pt x="552692" y="701141"/>
                  <a:pt x="369570" y="701141"/>
                </a:cubicBezTo>
                <a:cubicBezTo>
                  <a:pt x="186448" y="701141"/>
                  <a:pt x="37999" y="552692"/>
                  <a:pt x="37999" y="369570"/>
                </a:cubicBezTo>
                <a:cubicBezTo>
                  <a:pt x="37999" y="186448"/>
                  <a:pt x="186448" y="37999"/>
                  <a:pt x="369570" y="37999"/>
                </a:cubicBezTo>
                <a:close/>
                <a:moveTo>
                  <a:pt x="369570" y="0"/>
                </a:moveTo>
                <a:cubicBezTo>
                  <a:pt x="165462" y="0"/>
                  <a:pt x="0" y="165462"/>
                  <a:pt x="0" y="369570"/>
                </a:cubicBezTo>
                <a:cubicBezTo>
                  <a:pt x="0" y="573678"/>
                  <a:pt x="165462" y="739140"/>
                  <a:pt x="369570" y="739140"/>
                </a:cubicBezTo>
                <a:cubicBezTo>
                  <a:pt x="573678" y="739140"/>
                  <a:pt x="739140" y="573678"/>
                  <a:pt x="739140" y="369570"/>
                </a:cubicBezTo>
                <a:cubicBezTo>
                  <a:pt x="739140" y="165462"/>
                  <a:pt x="573678" y="0"/>
                  <a:pt x="36957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5"/>
          <p:cNvSpPr/>
          <p:nvPr/>
        </p:nvSpPr>
        <p:spPr>
          <a:xfrm>
            <a:off x="1042208" y="3527357"/>
            <a:ext cx="80041" cy="41883"/>
          </a:xfrm>
          <a:custGeom>
            <a:avLst/>
            <a:gdLst/>
            <a:ahLst/>
            <a:cxnLst/>
            <a:rect l="l" t="t" r="r" b="b"/>
            <a:pathLst>
              <a:path w="1058184" h="553726">
                <a:moveTo>
                  <a:pt x="560096" y="0"/>
                </a:moveTo>
                <a:lnTo>
                  <a:pt x="657058" y="0"/>
                </a:lnTo>
                <a:lnTo>
                  <a:pt x="812195" y="453682"/>
                </a:lnTo>
                <a:lnTo>
                  <a:pt x="967332" y="0"/>
                </a:lnTo>
                <a:lnTo>
                  <a:pt x="1058184" y="0"/>
                </a:lnTo>
                <a:lnTo>
                  <a:pt x="1058184" y="553726"/>
                </a:lnTo>
                <a:lnTo>
                  <a:pt x="992144" y="553726"/>
                </a:lnTo>
                <a:lnTo>
                  <a:pt x="992144" y="142509"/>
                </a:lnTo>
                <a:lnTo>
                  <a:pt x="851528" y="553726"/>
                </a:lnTo>
                <a:lnTo>
                  <a:pt x="846405" y="553726"/>
                </a:lnTo>
                <a:lnTo>
                  <a:pt x="777985" y="553726"/>
                </a:lnTo>
                <a:lnTo>
                  <a:pt x="772862" y="553726"/>
                </a:lnTo>
                <a:lnTo>
                  <a:pt x="626136" y="124641"/>
                </a:lnTo>
                <a:lnTo>
                  <a:pt x="626136" y="553726"/>
                </a:lnTo>
                <a:lnTo>
                  <a:pt x="560096" y="553726"/>
                </a:lnTo>
                <a:close/>
                <a:moveTo>
                  <a:pt x="0" y="0"/>
                </a:moveTo>
                <a:lnTo>
                  <a:pt x="511414" y="0"/>
                </a:lnTo>
                <a:lnTo>
                  <a:pt x="511414" y="66040"/>
                </a:lnTo>
                <a:lnTo>
                  <a:pt x="288727" y="66040"/>
                </a:lnTo>
                <a:lnTo>
                  <a:pt x="288727" y="553726"/>
                </a:lnTo>
                <a:lnTo>
                  <a:pt x="222687" y="553726"/>
                </a:lnTo>
                <a:lnTo>
                  <a:pt x="222687" y="66040"/>
                </a:lnTo>
                <a:lnTo>
                  <a:pt x="0" y="660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41264" y="26136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フリーフォーム 46"/>
          <p:cNvSpPr/>
          <p:nvPr/>
        </p:nvSpPr>
        <p:spPr>
          <a:xfrm>
            <a:off x="913309" y="3752850"/>
            <a:ext cx="739140" cy="739140"/>
          </a:xfrm>
          <a:custGeom>
            <a:avLst/>
            <a:gdLst>
              <a:gd name="connsiteX0" fmla="*/ 369571 w 739140"/>
              <a:gd name="connsiteY0" fmla="*/ 102870 h 739140"/>
              <a:gd name="connsiteX1" fmla="*/ 558156 w 739140"/>
              <a:gd name="connsiteY1" fmla="*/ 180985 h 739140"/>
              <a:gd name="connsiteX2" fmla="*/ 578387 w 739140"/>
              <a:gd name="connsiteY2" fmla="*/ 205504 h 739140"/>
              <a:gd name="connsiteX3" fmla="*/ 517660 w 739140"/>
              <a:gd name="connsiteY3" fmla="*/ 250695 h 739140"/>
              <a:gd name="connsiteX4" fmla="*/ 505896 w 739140"/>
              <a:gd name="connsiteY4" fmla="*/ 233246 h 739140"/>
              <a:gd name="connsiteX5" fmla="*/ 369571 w 739140"/>
              <a:gd name="connsiteY5" fmla="*/ 176778 h 739140"/>
              <a:gd name="connsiteX6" fmla="*/ 176779 w 739140"/>
              <a:gd name="connsiteY6" fmla="*/ 369570 h 739140"/>
              <a:gd name="connsiteX7" fmla="*/ 369571 w 739140"/>
              <a:gd name="connsiteY7" fmla="*/ 562362 h 739140"/>
              <a:gd name="connsiteX8" fmla="*/ 505896 w 739140"/>
              <a:gd name="connsiteY8" fmla="*/ 505895 h 739140"/>
              <a:gd name="connsiteX9" fmla="*/ 517661 w 739140"/>
              <a:gd name="connsiteY9" fmla="*/ 488444 h 739140"/>
              <a:gd name="connsiteX10" fmla="*/ 578388 w 739140"/>
              <a:gd name="connsiteY10" fmla="*/ 533635 h 739140"/>
              <a:gd name="connsiteX11" fmla="*/ 558156 w 739140"/>
              <a:gd name="connsiteY11" fmla="*/ 558155 h 739140"/>
              <a:gd name="connsiteX12" fmla="*/ 369571 w 739140"/>
              <a:gd name="connsiteY12" fmla="*/ 636270 h 739140"/>
              <a:gd name="connsiteX13" fmla="*/ 102871 w 739140"/>
              <a:gd name="connsiteY13" fmla="*/ 369570 h 739140"/>
              <a:gd name="connsiteX14" fmla="*/ 369571 w 739140"/>
              <a:gd name="connsiteY14" fmla="*/ 102870 h 739140"/>
              <a:gd name="connsiteX15" fmla="*/ 369570 w 739140"/>
              <a:gd name="connsiteY15" fmla="*/ 37999 h 739140"/>
              <a:gd name="connsiteX16" fmla="*/ 37999 w 739140"/>
              <a:gd name="connsiteY16" fmla="*/ 369570 h 739140"/>
              <a:gd name="connsiteX17" fmla="*/ 369570 w 739140"/>
              <a:gd name="connsiteY17" fmla="*/ 701141 h 739140"/>
              <a:gd name="connsiteX18" fmla="*/ 701141 w 739140"/>
              <a:gd name="connsiteY18" fmla="*/ 369570 h 739140"/>
              <a:gd name="connsiteX19" fmla="*/ 369570 w 739140"/>
              <a:gd name="connsiteY19" fmla="*/ 37999 h 739140"/>
              <a:gd name="connsiteX20" fmla="*/ 369570 w 739140"/>
              <a:gd name="connsiteY20" fmla="*/ 0 h 739140"/>
              <a:gd name="connsiteX21" fmla="*/ 739140 w 739140"/>
              <a:gd name="connsiteY21" fmla="*/ 369570 h 739140"/>
              <a:gd name="connsiteX22" fmla="*/ 369570 w 739140"/>
              <a:gd name="connsiteY22" fmla="*/ 739140 h 739140"/>
              <a:gd name="connsiteX23" fmla="*/ 0 w 739140"/>
              <a:gd name="connsiteY23" fmla="*/ 369570 h 739140"/>
              <a:gd name="connsiteX24" fmla="*/ 369570 w 739140"/>
              <a:gd name="connsiteY24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39140" h="739140">
                <a:moveTo>
                  <a:pt x="369571" y="102870"/>
                </a:moveTo>
                <a:cubicBezTo>
                  <a:pt x="443218" y="102870"/>
                  <a:pt x="509893" y="132722"/>
                  <a:pt x="558156" y="180985"/>
                </a:cubicBezTo>
                <a:lnTo>
                  <a:pt x="578387" y="205504"/>
                </a:lnTo>
                <a:lnTo>
                  <a:pt x="517660" y="250695"/>
                </a:lnTo>
                <a:lnTo>
                  <a:pt x="505896" y="233246"/>
                </a:lnTo>
                <a:cubicBezTo>
                  <a:pt x="471007" y="198357"/>
                  <a:pt x="422809" y="176778"/>
                  <a:pt x="369571" y="176778"/>
                </a:cubicBezTo>
                <a:cubicBezTo>
                  <a:pt x="263095" y="176778"/>
                  <a:pt x="176779" y="263094"/>
                  <a:pt x="176779" y="369570"/>
                </a:cubicBezTo>
                <a:cubicBezTo>
                  <a:pt x="176779" y="476046"/>
                  <a:pt x="263095" y="562362"/>
                  <a:pt x="369571" y="562362"/>
                </a:cubicBezTo>
                <a:cubicBezTo>
                  <a:pt x="422809" y="562362"/>
                  <a:pt x="471007" y="540783"/>
                  <a:pt x="505896" y="505895"/>
                </a:cubicBezTo>
                <a:lnTo>
                  <a:pt x="517661" y="488444"/>
                </a:lnTo>
                <a:lnTo>
                  <a:pt x="578388" y="533635"/>
                </a:lnTo>
                <a:lnTo>
                  <a:pt x="558156" y="558155"/>
                </a:lnTo>
                <a:cubicBezTo>
                  <a:pt x="509893" y="606419"/>
                  <a:pt x="443218" y="636270"/>
                  <a:pt x="369571" y="636270"/>
                </a:cubicBezTo>
                <a:cubicBezTo>
                  <a:pt x="222277" y="636270"/>
                  <a:pt x="102871" y="516864"/>
                  <a:pt x="102871" y="369570"/>
                </a:cubicBezTo>
                <a:cubicBezTo>
                  <a:pt x="102871" y="222276"/>
                  <a:pt x="222277" y="102870"/>
                  <a:pt x="369571" y="102870"/>
                </a:cubicBezTo>
                <a:close/>
                <a:moveTo>
                  <a:pt x="369570" y="37999"/>
                </a:moveTo>
                <a:cubicBezTo>
                  <a:pt x="186448" y="37999"/>
                  <a:pt x="37999" y="186448"/>
                  <a:pt x="37999" y="369570"/>
                </a:cubicBezTo>
                <a:cubicBezTo>
                  <a:pt x="37999" y="552692"/>
                  <a:pt x="186448" y="701141"/>
                  <a:pt x="369570" y="701141"/>
                </a:cubicBezTo>
                <a:cubicBezTo>
                  <a:pt x="552692" y="701141"/>
                  <a:pt x="701141" y="552692"/>
                  <a:pt x="701141" y="369570"/>
                </a:cubicBezTo>
                <a:cubicBezTo>
                  <a:pt x="701141" y="186448"/>
                  <a:pt x="552692" y="37999"/>
                  <a:pt x="369570" y="37999"/>
                </a:cubicBezTo>
                <a:close/>
                <a:moveTo>
                  <a:pt x="369570" y="0"/>
                </a:moveTo>
                <a:cubicBezTo>
                  <a:pt x="573678" y="0"/>
                  <a:pt x="739140" y="165462"/>
                  <a:pt x="739140" y="369570"/>
                </a:cubicBezTo>
                <a:cubicBezTo>
                  <a:pt x="739140" y="573678"/>
                  <a:pt x="573678" y="739140"/>
                  <a:pt x="369570" y="739140"/>
                </a:cubicBezTo>
                <a:cubicBezTo>
                  <a:pt x="165462" y="739140"/>
                  <a:pt x="0" y="573678"/>
                  <a:pt x="0" y="369570"/>
                </a:cubicBezTo>
                <a:cubicBezTo>
                  <a:pt x="0" y="165462"/>
                  <a:pt x="165462" y="0"/>
                  <a:pt x="36957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1" name="フリーフォーム 50"/>
          <p:cNvSpPr/>
          <p:nvPr/>
        </p:nvSpPr>
        <p:spPr>
          <a:xfrm flipH="1">
            <a:off x="1765353" y="3752850"/>
            <a:ext cx="739140" cy="739140"/>
          </a:xfrm>
          <a:custGeom>
            <a:avLst/>
            <a:gdLst>
              <a:gd name="connsiteX0" fmla="*/ 488347 w 739140"/>
              <a:gd name="connsiteY0" fmla="*/ 183259 h 739140"/>
              <a:gd name="connsiteX1" fmla="*/ 488347 w 739140"/>
              <a:gd name="connsiteY1" fmla="*/ 349139 h 739140"/>
              <a:gd name="connsiteX2" fmla="*/ 288613 w 739140"/>
              <a:gd name="connsiteY2" fmla="*/ 349139 h 739140"/>
              <a:gd name="connsiteX3" fmla="*/ 205672 w 739140"/>
              <a:gd name="connsiteY3" fmla="*/ 266199 h 739140"/>
              <a:gd name="connsiteX4" fmla="*/ 288613 w 739140"/>
              <a:gd name="connsiteY4" fmla="*/ 183259 h 739140"/>
              <a:gd name="connsiteX5" fmla="*/ 521893 w 739140"/>
              <a:gd name="connsiteY5" fmla="*/ 125010 h 739140"/>
              <a:gd name="connsiteX6" fmla="*/ 275808 w 739140"/>
              <a:gd name="connsiteY6" fmla="*/ 125010 h 739140"/>
              <a:gd name="connsiteX7" fmla="*/ 134620 w 739140"/>
              <a:gd name="connsiteY7" fmla="*/ 266197 h 739140"/>
              <a:gd name="connsiteX8" fmla="*/ 220851 w 739140"/>
              <a:gd name="connsiteY8" fmla="*/ 396289 h 739140"/>
              <a:gd name="connsiteX9" fmla="*/ 236357 w 739140"/>
              <a:gd name="connsiteY9" fmla="*/ 399420 h 739140"/>
              <a:gd name="connsiteX10" fmla="*/ 166179 w 739140"/>
              <a:gd name="connsiteY10" fmla="*/ 614131 h 739140"/>
              <a:gd name="connsiteX11" fmla="*/ 235362 w 739140"/>
              <a:gd name="connsiteY11" fmla="*/ 614131 h 739140"/>
              <a:gd name="connsiteX12" fmla="*/ 302936 w 739140"/>
              <a:gd name="connsiteY12" fmla="*/ 407384 h 739140"/>
              <a:gd name="connsiteX13" fmla="*/ 488347 w 739140"/>
              <a:gd name="connsiteY13" fmla="*/ 407384 h 739140"/>
              <a:gd name="connsiteX14" fmla="*/ 488347 w 739140"/>
              <a:gd name="connsiteY14" fmla="*/ 614132 h 739140"/>
              <a:gd name="connsiteX15" fmla="*/ 555432 w 739140"/>
              <a:gd name="connsiteY15" fmla="*/ 614132 h 739140"/>
              <a:gd name="connsiteX16" fmla="*/ 555432 w 739140"/>
              <a:gd name="connsiteY16" fmla="*/ 125011 h 739140"/>
              <a:gd name="connsiteX17" fmla="*/ 521893 w 739140"/>
              <a:gd name="connsiteY17" fmla="*/ 125011 h 739140"/>
              <a:gd name="connsiteX18" fmla="*/ 369570 w 739140"/>
              <a:gd name="connsiteY18" fmla="*/ 37999 h 739140"/>
              <a:gd name="connsiteX19" fmla="*/ 701141 w 739140"/>
              <a:gd name="connsiteY19" fmla="*/ 369570 h 739140"/>
              <a:gd name="connsiteX20" fmla="*/ 369570 w 739140"/>
              <a:gd name="connsiteY20" fmla="*/ 701141 h 739140"/>
              <a:gd name="connsiteX21" fmla="*/ 37999 w 739140"/>
              <a:gd name="connsiteY21" fmla="*/ 369570 h 739140"/>
              <a:gd name="connsiteX22" fmla="*/ 369570 w 739140"/>
              <a:gd name="connsiteY22" fmla="*/ 37999 h 739140"/>
              <a:gd name="connsiteX23" fmla="*/ 369570 w 739140"/>
              <a:gd name="connsiteY23" fmla="*/ 0 h 739140"/>
              <a:gd name="connsiteX24" fmla="*/ 0 w 739140"/>
              <a:gd name="connsiteY24" fmla="*/ 369570 h 739140"/>
              <a:gd name="connsiteX25" fmla="*/ 369570 w 739140"/>
              <a:gd name="connsiteY25" fmla="*/ 739140 h 739140"/>
              <a:gd name="connsiteX26" fmla="*/ 739140 w 739140"/>
              <a:gd name="connsiteY26" fmla="*/ 369570 h 739140"/>
              <a:gd name="connsiteX27" fmla="*/ 369570 w 739140"/>
              <a:gd name="connsiteY27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9140" h="739140">
                <a:moveTo>
                  <a:pt x="488347" y="183259"/>
                </a:moveTo>
                <a:lnTo>
                  <a:pt x="488347" y="349139"/>
                </a:lnTo>
                <a:lnTo>
                  <a:pt x="288613" y="349139"/>
                </a:lnTo>
                <a:cubicBezTo>
                  <a:pt x="242806" y="349139"/>
                  <a:pt x="205672" y="312006"/>
                  <a:pt x="205672" y="266199"/>
                </a:cubicBezTo>
                <a:cubicBezTo>
                  <a:pt x="205672" y="220392"/>
                  <a:pt x="242806" y="183259"/>
                  <a:pt x="288613" y="183259"/>
                </a:cubicBezTo>
                <a:close/>
                <a:moveTo>
                  <a:pt x="521893" y="125010"/>
                </a:moveTo>
                <a:lnTo>
                  <a:pt x="275808" y="125010"/>
                </a:lnTo>
                <a:cubicBezTo>
                  <a:pt x="197832" y="125010"/>
                  <a:pt x="134620" y="188221"/>
                  <a:pt x="134620" y="266197"/>
                </a:cubicBezTo>
                <a:cubicBezTo>
                  <a:pt x="134620" y="324679"/>
                  <a:pt x="170177" y="374856"/>
                  <a:pt x="220851" y="396289"/>
                </a:cubicBezTo>
                <a:lnTo>
                  <a:pt x="236357" y="399420"/>
                </a:lnTo>
                <a:lnTo>
                  <a:pt x="166179" y="614131"/>
                </a:lnTo>
                <a:lnTo>
                  <a:pt x="235362" y="614131"/>
                </a:lnTo>
                <a:lnTo>
                  <a:pt x="302936" y="407384"/>
                </a:lnTo>
                <a:lnTo>
                  <a:pt x="488347" y="407384"/>
                </a:lnTo>
                <a:lnTo>
                  <a:pt x="488347" y="614132"/>
                </a:lnTo>
                <a:lnTo>
                  <a:pt x="555432" y="614132"/>
                </a:lnTo>
                <a:lnTo>
                  <a:pt x="555432" y="125011"/>
                </a:lnTo>
                <a:lnTo>
                  <a:pt x="521893" y="125011"/>
                </a:lnTo>
                <a:close/>
                <a:moveTo>
                  <a:pt x="369570" y="37999"/>
                </a:moveTo>
                <a:cubicBezTo>
                  <a:pt x="552692" y="37999"/>
                  <a:pt x="701141" y="186448"/>
                  <a:pt x="701141" y="369570"/>
                </a:cubicBezTo>
                <a:cubicBezTo>
                  <a:pt x="701141" y="552692"/>
                  <a:pt x="552692" y="701141"/>
                  <a:pt x="369570" y="701141"/>
                </a:cubicBezTo>
                <a:cubicBezTo>
                  <a:pt x="186448" y="701141"/>
                  <a:pt x="37999" y="552692"/>
                  <a:pt x="37999" y="369570"/>
                </a:cubicBezTo>
                <a:cubicBezTo>
                  <a:pt x="37999" y="186448"/>
                  <a:pt x="186448" y="37999"/>
                  <a:pt x="369570" y="37999"/>
                </a:cubicBezTo>
                <a:close/>
                <a:moveTo>
                  <a:pt x="369570" y="0"/>
                </a:moveTo>
                <a:cubicBezTo>
                  <a:pt x="165462" y="0"/>
                  <a:pt x="0" y="165462"/>
                  <a:pt x="0" y="369570"/>
                </a:cubicBezTo>
                <a:cubicBezTo>
                  <a:pt x="0" y="573678"/>
                  <a:pt x="165462" y="739140"/>
                  <a:pt x="369570" y="739140"/>
                </a:cubicBezTo>
                <a:cubicBezTo>
                  <a:pt x="573678" y="739140"/>
                  <a:pt x="739140" y="573678"/>
                  <a:pt x="739140" y="369570"/>
                </a:cubicBezTo>
                <a:cubicBezTo>
                  <a:pt x="739140" y="165462"/>
                  <a:pt x="573678" y="0"/>
                  <a:pt x="36957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"/>
          <p:cNvSpPr/>
          <p:nvPr/>
        </p:nvSpPr>
        <p:spPr>
          <a:xfrm>
            <a:off x="2617397" y="3877860"/>
            <a:ext cx="1058184" cy="553726"/>
          </a:xfrm>
          <a:custGeom>
            <a:avLst/>
            <a:gdLst/>
            <a:ahLst/>
            <a:cxnLst/>
            <a:rect l="l" t="t" r="r" b="b"/>
            <a:pathLst>
              <a:path w="1058184" h="553726">
                <a:moveTo>
                  <a:pt x="560096" y="0"/>
                </a:moveTo>
                <a:lnTo>
                  <a:pt x="657058" y="0"/>
                </a:lnTo>
                <a:lnTo>
                  <a:pt x="812195" y="453682"/>
                </a:lnTo>
                <a:lnTo>
                  <a:pt x="967332" y="0"/>
                </a:lnTo>
                <a:lnTo>
                  <a:pt x="1058184" y="0"/>
                </a:lnTo>
                <a:lnTo>
                  <a:pt x="1058184" y="553726"/>
                </a:lnTo>
                <a:lnTo>
                  <a:pt x="992144" y="553726"/>
                </a:lnTo>
                <a:lnTo>
                  <a:pt x="992144" y="142509"/>
                </a:lnTo>
                <a:lnTo>
                  <a:pt x="851528" y="553726"/>
                </a:lnTo>
                <a:lnTo>
                  <a:pt x="846405" y="553726"/>
                </a:lnTo>
                <a:lnTo>
                  <a:pt x="777985" y="553726"/>
                </a:lnTo>
                <a:lnTo>
                  <a:pt x="772862" y="553726"/>
                </a:lnTo>
                <a:lnTo>
                  <a:pt x="626136" y="124641"/>
                </a:lnTo>
                <a:lnTo>
                  <a:pt x="626136" y="553726"/>
                </a:lnTo>
                <a:lnTo>
                  <a:pt x="560096" y="553726"/>
                </a:lnTo>
                <a:close/>
                <a:moveTo>
                  <a:pt x="0" y="0"/>
                </a:moveTo>
                <a:lnTo>
                  <a:pt x="511414" y="0"/>
                </a:lnTo>
                <a:lnTo>
                  <a:pt x="511414" y="66040"/>
                </a:lnTo>
                <a:lnTo>
                  <a:pt x="288727" y="66040"/>
                </a:lnTo>
                <a:lnTo>
                  <a:pt x="288727" y="553726"/>
                </a:lnTo>
                <a:lnTo>
                  <a:pt x="222687" y="553726"/>
                </a:lnTo>
                <a:lnTo>
                  <a:pt x="222687" y="66040"/>
                </a:lnTo>
                <a:lnTo>
                  <a:pt x="0" y="6604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 52"/>
          <p:cNvSpPr/>
          <p:nvPr/>
        </p:nvSpPr>
        <p:spPr>
          <a:xfrm>
            <a:off x="913309" y="4616450"/>
            <a:ext cx="476250" cy="476250"/>
          </a:xfrm>
          <a:custGeom>
            <a:avLst/>
            <a:gdLst>
              <a:gd name="connsiteX0" fmla="*/ 369571 w 739140"/>
              <a:gd name="connsiteY0" fmla="*/ 102870 h 739140"/>
              <a:gd name="connsiteX1" fmla="*/ 558156 w 739140"/>
              <a:gd name="connsiteY1" fmla="*/ 180985 h 739140"/>
              <a:gd name="connsiteX2" fmla="*/ 578387 w 739140"/>
              <a:gd name="connsiteY2" fmla="*/ 205504 h 739140"/>
              <a:gd name="connsiteX3" fmla="*/ 517660 w 739140"/>
              <a:gd name="connsiteY3" fmla="*/ 250695 h 739140"/>
              <a:gd name="connsiteX4" fmla="*/ 505896 w 739140"/>
              <a:gd name="connsiteY4" fmla="*/ 233246 h 739140"/>
              <a:gd name="connsiteX5" fmla="*/ 369571 w 739140"/>
              <a:gd name="connsiteY5" fmla="*/ 176778 h 739140"/>
              <a:gd name="connsiteX6" fmla="*/ 176779 w 739140"/>
              <a:gd name="connsiteY6" fmla="*/ 369570 h 739140"/>
              <a:gd name="connsiteX7" fmla="*/ 369571 w 739140"/>
              <a:gd name="connsiteY7" fmla="*/ 562362 h 739140"/>
              <a:gd name="connsiteX8" fmla="*/ 505896 w 739140"/>
              <a:gd name="connsiteY8" fmla="*/ 505895 h 739140"/>
              <a:gd name="connsiteX9" fmla="*/ 517661 w 739140"/>
              <a:gd name="connsiteY9" fmla="*/ 488444 h 739140"/>
              <a:gd name="connsiteX10" fmla="*/ 578388 w 739140"/>
              <a:gd name="connsiteY10" fmla="*/ 533635 h 739140"/>
              <a:gd name="connsiteX11" fmla="*/ 558156 w 739140"/>
              <a:gd name="connsiteY11" fmla="*/ 558155 h 739140"/>
              <a:gd name="connsiteX12" fmla="*/ 369571 w 739140"/>
              <a:gd name="connsiteY12" fmla="*/ 636270 h 739140"/>
              <a:gd name="connsiteX13" fmla="*/ 102871 w 739140"/>
              <a:gd name="connsiteY13" fmla="*/ 369570 h 739140"/>
              <a:gd name="connsiteX14" fmla="*/ 369571 w 739140"/>
              <a:gd name="connsiteY14" fmla="*/ 102870 h 739140"/>
              <a:gd name="connsiteX15" fmla="*/ 369570 w 739140"/>
              <a:gd name="connsiteY15" fmla="*/ 37999 h 739140"/>
              <a:gd name="connsiteX16" fmla="*/ 37999 w 739140"/>
              <a:gd name="connsiteY16" fmla="*/ 369570 h 739140"/>
              <a:gd name="connsiteX17" fmla="*/ 369570 w 739140"/>
              <a:gd name="connsiteY17" fmla="*/ 701141 h 739140"/>
              <a:gd name="connsiteX18" fmla="*/ 701141 w 739140"/>
              <a:gd name="connsiteY18" fmla="*/ 369570 h 739140"/>
              <a:gd name="connsiteX19" fmla="*/ 369570 w 739140"/>
              <a:gd name="connsiteY19" fmla="*/ 37999 h 739140"/>
              <a:gd name="connsiteX20" fmla="*/ 369570 w 739140"/>
              <a:gd name="connsiteY20" fmla="*/ 0 h 739140"/>
              <a:gd name="connsiteX21" fmla="*/ 739140 w 739140"/>
              <a:gd name="connsiteY21" fmla="*/ 369570 h 739140"/>
              <a:gd name="connsiteX22" fmla="*/ 369570 w 739140"/>
              <a:gd name="connsiteY22" fmla="*/ 739140 h 739140"/>
              <a:gd name="connsiteX23" fmla="*/ 0 w 739140"/>
              <a:gd name="connsiteY23" fmla="*/ 369570 h 739140"/>
              <a:gd name="connsiteX24" fmla="*/ 369570 w 739140"/>
              <a:gd name="connsiteY24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39140" h="739140">
                <a:moveTo>
                  <a:pt x="369571" y="102870"/>
                </a:moveTo>
                <a:cubicBezTo>
                  <a:pt x="443218" y="102870"/>
                  <a:pt x="509893" y="132722"/>
                  <a:pt x="558156" y="180985"/>
                </a:cubicBezTo>
                <a:lnTo>
                  <a:pt x="578387" y="205504"/>
                </a:lnTo>
                <a:lnTo>
                  <a:pt x="517660" y="250695"/>
                </a:lnTo>
                <a:lnTo>
                  <a:pt x="505896" y="233246"/>
                </a:lnTo>
                <a:cubicBezTo>
                  <a:pt x="471007" y="198357"/>
                  <a:pt x="422809" y="176778"/>
                  <a:pt x="369571" y="176778"/>
                </a:cubicBezTo>
                <a:cubicBezTo>
                  <a:pt x="263095" y="176778"/>
                  <a:pt x="176779" y="263094"/>
                  <a:pt x="176779" y="369570"/>
                </a:cubicBezTo>
                <a:cubicBezTo>
                  <a:pt x="176779" y="476046"/>
                  <a:pt x="263095" y="562362"/>
                  <a:pt x="369571" y="562362"/>
                </a:cubicBezTo>
                <a:cubicBezTo>
                  <a:pt x="422809" y="562362"/>
                  <a:pt x="471007" y="540783"/>
                  <a:pt x="505896" y="505895"/>
                </a:cubicBezTo>
                <a:lnTo>
                  <a:pt x="517661" y="488444"/>
                </a:lnTo>
                <a:lnTo>
                  <a:pt x="578388" y="533635"/>
                </a:lnTo>
                <a:lnTo>
                  <a:pt x="558156" y="558155"/>
                </a:lnTo>
                <a:cubicBezTo>
                  <a:pt x="509893" y="606419"/>
                  <a:pt x="443218" y="636270"/>
                  <a:pt x="369571" y="636270"/>
                </a:cubicBezTo>
                <a:cubicBezTo>
                  <a:pt x="222277" y="636270"/>
                  <a:pt x="102871" y="516864"/>
                  <a:pt x="102871" y="369570"/>
                </a:cubicBezTo>
                <a:cubicBezTo>
                  <a:pt x="102871" y="222276"/>
                  <a:pt x="222277" y="102870"/>
                  <a:pt x="369571" y="102870"/>
                </a:cubicBezTo>
                <a:close/>
                <a:moveTo>
                  <a:pt x="369570" y="37999"/>
                </a:moveTo>
                <a:cubicBezTo>
                  <a:pt x="186448" y="37999"/>
                  <a:pt x="37999" y="186448"/>
                  <a:pt x="37999" y="369570"/>
                </a:cubicBezTo>
                <a:cubicBezTo>
                  <a:pt x="37999" y="552692"/>
                  <a:pt x="186448" y="701141"/>
                  <a:pt x="369570" y="701141"/>
                </a:cubicBezTo>
                <a:cubicBezTo>
                  <a:pt x="552692" y="701141"/>
                  <a:pt x="701141" y="552692"/>
                  <a:pt x="701141" y="369570"/>
                </a:cubicBezTo>
                <a:cubicBezTo>
                  <a:pt x="701141" y="186448"/>
                  <a:pt x="552692" y="37999"/>
                  <a:pt x="369570" y="37999"/>
                </a:cubicBezTo>
                <a:close/>
                <a:moveTo>
                  <a:pt x="369570" y="0"/>
                </a:moveTo>
                <a:cubicBezTo>
                  <a:pt x="573678" y="0"/>
                  <a:pt x="739140" y="165462"/>
                  <a:pt x="739140" y="369570"/>
                </a:cubicBezTo>
                <a:cubicBezTo>
                  <a:pt x="739140" y="573678"/>
                  <a:pt x="573678" y="739140"/>
                  <a:pt x="369570" y="739140"/>
                </a:cubicBezTo>
                <a:cubicBezTo>
                  <a:pt x="165462" y="739140"/>
                  <a:pt x="0" y="573678"/>
                  <a:pt x="0" y="369570"/>
                </a:cubicBezTo>
                <a:cubicBezTo>
                  <a:pt x="0" y="165462"/>
                  <a:pt x="165462" y="0"/>
                  <a:pt x="36957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4" name="フリーフォーム 53"/>
          <p:cNvSpPr/>
          <p:nvPr/>
        </p:nvSpPr>
        <p:spPr>
          <a:xfrm flipH="1">
            <a:off x="1462306" y="4616450"/>
            <a:ext cx="476250" cy="476250"/>
          </a:xfrm>
          <a:custGeom>
            <a:avLst/>
            <a:gdLst>
              <a:gd name="connsiteX0" fmla="*/ 488347 w 739140"/>
              <a:gd name="connsiteY0" fmla="*/ 183259 h 739140"/>
              <a:gd name="connsiteX1" fmla="*/ 488347 w 739140"/>
              <a:gd name="connsiteY1" fmla="*/ 349139 h 739140"/>
              <a:gd name="connsiteX2" fmla="*/ 288613 w 739140"/>
              <a:gd name="connsiteY2" fmla="*/ 349139 h 739140"/>
              <a:gd name="connsiteX3" fmla="*/ 205672 w 739140"/>
              <a:gd name="connsiteY3" fmla="*/ 266199 h 739140"/>
              <a:gd name="connsiteX4" fmla="*/ 288613 w 739140"/>
              <a:gd name="connsiteY4" fmla="*/ 183259 h 739140"/>
              <a:gd name="connsiteX5" fmla="*/ 521893 w 739140"/>
              <a:gd name="connsiteY5" fmla="*/ 125010 h 739140"/>
              <a:gd name="connsiteX6" fmla="*/ 275808 w 739140"/>
              <a:gd name="connsiteY6" fmla="*/ 125010 h 739140"/>
              <a:gd name="connsiteX7" fmla="*/ 134620 w 739140"/>
              <a:gd name="connsiteY7" fmla="*/ 266197 h 739140"/>
              <a:gd name="connsiteX8" fmla="*/ 220851 w 739140"/>
              <a:gd name="connsiteY8" fmla="*/ 396289 h 739140"/>
              <a:gd name="connsiteX9" fmla="*/ 236357 w 739140"/>
              <a:gd name="connsiteY9" fmla="*/ 399420 h 739140"/>
              <a:gd name="connsiteX10" fmla="*/ 166179 w 739140"/>
              <a:gd name="connsiteY10" fmla="*/ 614131 h 739140"/>
              <a:gd name="connsiteX11" fmla="*/ 235362 w 739140"/>
              <a:gd name="connsiteY11" fmla="*/ 614131 h 739140"/>
              <a:gd name="connsiteX12" fmla="*/ 302936 w 739140"/>
              <a:gd name="connsiteY12" fmla="*/ 407384 h 739140"/>
              <a:gd name="connsiteX13" fmla="*/ 488347 w 739140"/>
              <a:gd name="connsiteY13" fmla="*/ 407384 h 739140"/>
              <a:gd name="connsiteX14" fmla="*/ 488347 w 739140"/>
              <a:gd name="connsiteY14" fmla="*/ 614132 h 739140"/>
              <a:gd name="connsiteX15" fmla="*/ 555432 w 739140"/>
              <a:gd name="connsiteY15" fmla="*/ 614132 h 739140"/>
              <a:gd name="connsiteX16" fmla="*/ 555432 w 739140"/>
              <a:gd name="connsiteY16" fmla="*/ 125011 h 739140"/>
              <a:gd name="connsiteX17" fmla="*/ 521893 w 739140"/>
              <a:gd name="connsiteY17" fmla="*/ 125011 h 739140"/>
              <a:gd name="connsiteX18" fmla="*/ 369570 w 739140"/>
              <a:gd name="connsiteY18" fmla="*/ 37999 h 739140"/>
              <a:gd name="connsiteX19" fmla="*/ 701141 w 739140"/>
              <a:gd name="connsiteY19" fmla="*/ 369570 h 739140"/>
              <a:gd name="connsiteX20" fmla="*/ 369570 w 739140"/>
              <a:gd name="connsiteY20" fmla="*/ 701141 h 739140"/>
              <a:gd name="connsiteX21" fmla="*/ 37999 w 739140"/>
              <a:gd name="connsiteY21" fmla="*/ 369570 h 739140"/>
              <a:gd name="connsiteX22" fmla="*/ 369570 w 739140"/>
              <a:gd name="connsiteY22" fmla="*/ 37999 h 739140"/>
              <a:gd name="connsiteX23" fmla="*/ 369570 w 739140"/>
              <a:gd name="connsiteY23" fmla="*/ 0 h 739140"/>
              <a:gd name="connsiteX24" fmla="*/ 0 w 739140"/>
              <a:gd name="connsiteY24" fmla="*/ 369570 h 739140"/>
              <a:gd name="connsiteX25" fmla="*/ 369570 w 739140"/>
              <a:gd name="connsiteY25" fmla="*/ 739140 h 739140"/>
              <a:gd name="connsiteX26" fmla="*/ 739140 w 739140"/>
              <a:gd name="connsiteY26" fmla="*/ 369570 h 739140"/>
              <a:gd name="connsiteX27" fmla="*/ 369570 w 739140"/>
              <a:gd name="connsiteY27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9140" h="739140">
                <a:moveTo>
                  <a:pt x="488347" y="183259"/>
                </a:moveTo>
                <a:lnTo>
                  <a:pt x="488347" y="349139"/>
                </a:lnTo>
                <a:lnTo>
                  <a:pt x="288613" y="349139"/>
                </a:lnTo>
                <a:cubicBezTo>
                  <a:pt x="242806" y="349139"/>
                  <a:pt x="205672" y="312006"/>
                  <a:pt x="205672" y="266199"/>
                </a:cubicBezTo>
                <a:cubicBezTo>
                  <a:pt x="205672" y="220392"/>
                  <a:pt x="242806" y="183259"/>
                  <a:pt x="288613" y="183259"/>
                </a:cubicBezTo>
                <a:close/>
                <a:moveTo>
                  <a:pt x="521893" y="125010"/>
                </a:moveTo>
                <a:lnTo>
                  <a:pt x="275808" y="125010"/>
                </a:lnTo>
                <a:cubicBezTo>
                  <a:pt x="197832" y="125010"/>
                  <a:pt x="134620" y="188221"/>
                  <a:pt x="134620" y="266197"/>
                </a:cubicBezTo>
                <a:cubicBezTo>
                  <a:pt x="134620" y="324679"/>
                  <a:pt x="170177" y="374856"/>
                  <a:pt x="220851" y="396289"/>
                </a:cubicBezTo>
                <a:lnTo>
                  <a:pt x="236357" y="399420"/>
                </a:lnTo>
                <a:lnTo>
                  <a:pt x="166179" y="614131"/>
                </a:lnTo>
                <a:lnTo>
                  <a:pt x="235362" y="614131"/>
                </a:lnTo>
                <a:lnTo>
                  <a:pt x="302936" y="407384"/>
                </a:lnTo>
                <a:lnTo>
                  <a:pt x="488347" y="407384"/>
                </a:lnTo>
                <a:lnTo>
                  <a:pt x="488347" y="614132"/>
                </a:lnTo>
                <a:lnTo>
                  <a:pt x="555432" y="614132"/>
                </a:lnTo>
                <a:lnTo>
                  <a:pt x="555432" y="125011"/>
                </a:lnTo>
                <a:lnTo>
                  <a:pt x="521893" y="125011"/>
                </a:lnTo>
                <a:close/>
                <a:moveTo>
                  <a:pt x="369570" y="37999"/>
                </a:moveTo>
                <a:cubicBezTo>
                  <a:pt x="552692" y="37999"/>
                  <a:pt x="701141" y="186448"/>
                  <a:pt x="701141" y="369570"/>
                </a:cubicBezTo>
                <a:cubicBezTo>
                  <a:pt x="701141" y="552692"/>
                  <a:pt x="552692" y="701141"/>
                  <a:pt x="369570" y="701141"/>
                </a:cubicBezTo>
                <a:cubicBezTo>
                  <a:pt x="186448" y="701141"/>
                  <a:pt x="37999" y="552692"/>
                  <a:pt x="37999" y="369570"/>
                </a:cubicBezTo>
                <a:cubicBezTo>
                  <a:pt x="37999" y="186448"/>
                  <a:pt x="186448" y="37999"/>
                  <a:pt x="369570" y="37999"/>
                </a:cubicBezTo>
                <a:close/>
                <a:moveTo>
                  <a:pt x="369570" y="0"/>
                </a:moveTo>
                <a:cubicBezTo>
                  <a:pt x="165462" y="0"/>
                  <a:pt x="0" y="165462"/>
                  <a:pt x="0" y="369570"/>
                </a:cubicBezTo>
                <a:cubicBezTo>
                  <a:pt x="0" y="573678"/>
                  <a:pt x="165462" y="739140"/>
                  <a:pt x="369570" y="739140"/>
                </a:cubicBezTo>
                <a:cubicBezTo>
                  <a:pt x="573678" y="739140"/>
                  <a:pt x="739140" y="573678"/>
                  <a:pt x="739140" y="369570"/>
                </a:cubicBezTo>
                <a:cubicBezTo>
                  <a:pt x="739140" y="165462"/>
                  <a:pt x="573678" y="0"/>
                  <a:pt x="36957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"/>
          <p:cNvSpPr/>
          <p:nvPr/>
        </p:nvSpPr>
        <p:spPr>
          <a:xfrm>
            <a:off x="2011304" y="4696998"/>
            <a:ext cx="681819" cy="356782"/>
          </a:xfrm>
          <a:custGeom>
            <a:avLst/>
            <a:gdLst/>
            <a:ahLst/>
            <a:cxnLst/>
            <a:rect l="l" t="t" r="r" b="b"/>
            <a:pathLst>
              <a:path w="1058184" h="553726">
                <a:moveTo>
                  <a:pt x="560096" y="0"/>
                </a:moveTo>
                <a:lnTo>
                  <a:pt x="657058" y="0"/>
                </a:lnTo>
                <a:lnTo>
                  <a:pt x="812195" y="453682"/>
                </a:lnTo>
                <a:lnTo>
                  <a:pt x="967332" y="0"/>
                </a:lnTo>
                <a:lnTo>
                  <a:pt x="1058184" y="0"/>
                </a:lnTo>
                <a:lnTo>
                  <a:pt x="1058184" y="553726"/>
                </a:lnTo>
                <a:lnTo>
                  <a:pt x="992144" y="553726"/>
                </a:lnTo>
                <a:lnTo>
                  <a:pt x="992144" y="142509"/>
                </a:lnTo>
                <a:lnTo>
                  <a:pt x="851528" y="553726"/>
                </a:lnTo>
                <a:lnTo>
                  <a:pt x="846405" y="553726"/>
                </a:lnTo>
                <a:lnTo>
                  <a:pt x="777985" y="553726"/>
                </a:lnTo>
                <a:lnTo>
                  <a:pt x="772862" y="553726"/>
                </a:lnTo>
                <a:lnTo>
                  <a:pt x="626136" y="124641"/>
                </a:lnTo>
                <a:lnTo>
                  <a:pt x="626136" y="553726"/>
                </a:lnTo>
                <a:lnTo>
                  <a:pt x="560096" y="553726"/>
                </a:lnTo>
                <a:close/>
                <a:moveTo>
                  <a:pt x="0" y="0"/>
                </a:moveTo>
                <a:lnTo>
                  <a:pt x="511414" y="0"/>
                </a:lnTo>
                <a:lnTo>
                  <a:pt x="511414" y="66040"/>
                </a:lnTo>
                <a:lnTo>
                  <a:pt x="288727" y="66040"/>
                </a:lnTo>
                <a:lnTo>
                  <a:pt x="288727" y="553726"/>
                </a:lnTo>
                <a:lnTo>
                  <a:pt x="222687" y="553726"/>
                </a:lnTo>
                <a:lnTo>
                  <a:pt x="222687" y="66040"/>
                </a:lnTo>
                <a:lnTo>
                  <a:pt x="0" y="6604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 55"/>
          <p:cNvSpPr/>
          <p:nvPr/>
        </p:nvSpPr>
        <p:spPr>
          <a:xfrm>
            <a:off x="913309" y="5226050"/>
            <a:ext cx="323132" cy="323132"/>
          </a:xfrm>
          <a:custGeom>
            <a:avLst/>
            <a:gdLst>
              <a:gd name="connsiteX0" fmla="*/ 369571 w 739140"/>
              <a:gd name="connsiteY0" fmla="*/ 102870 h 739140"/>
              <a:gd name="connsiteX1" fmla="*/ 558156 w 739140"/>
              <a:gd name="connsiteY1" fmla="*/ 180985 h 739140"/>
              <a:gd name="connsiteX2" fmla="*/ 578387 w 739140"/>
              <a:gd name="connsiteY2" fmla="*/ 205504 h 739140"/>
              <a:gd name="connsiteX3" fmla="*/ 517660 w 739140"/>
              <a:gd name="connsiteY3" fmla="*/ 250695 h 739140"/>
              <a:gd name="connsiteX4" fmla="*/ 505896 w 739140"/>
              <a:gd name="connsiteY4" fmla="*/ 233246 h 739140"/>
              <a:gd name="connsiteX5" fmla="*/ 369571 w 739140"/>
              <a:gd name="connsiteY5" fmla="*/ 176778 h 739140"/>
              <a:gd name="connsiteX6" fmla="*/ 176779 w 739140"/>
              <a:gd name="connsiteY6" fmla="*/ 369570 h 739140"/>
              <a:gd name="connsiteX7" fmla="*/ 369571 w 739140"/>
              <a:gd name="connsiteY7" fmla="*/ 562362 h 739140"/>
              <a:gd name="connsiteX8" fmla="*/ 505896 w 739140"/>
              <a:gd name="connsiteY8" fmla="*/ 505895 h 739140"/>
              <a:gd name="connsiteX9" fmla="*/ 517661 w 739140"/>
              <a:gd name="connsiteY9" fmla="*/ 488444 h 739140"/>
              <a:gd name="connsiteX10" fmla="*/ 578388 w 739140"/>
              <a:gd name="connsiteY10" fmla="*/ 533635 h 739140"/>
              <a:gd name="connsiteX11" fmla="*/ 558156 w 739140"/>
              <a:gd name="connsiteY11" fmla="*/ 558155 h 739140"/>
              <a:gd name="connsiteX12" fmla="*/ 369571 w 739140"/>
              <a:gd name="connsiteY12" fmla="*/ 636270 h 739140"/>
              <a:gd name="connsiteX13" fmla="*/ 102871 w 739140"/>
              <a:gd name="connsiteY13" fmla="*/ 369570 h 739140"/>
              <a:gd name="connsiteX14" fmla="*/ 369571 w 739140"/>
              <a:gd name="connsiteY14" fmla="*/ 102870 h 739140"/>
              <a:gd name="connsiteX15" fmla="*/ 369570 w 739140"/>
              <a:gd name="connsiteY15" fmla="*/ 37999 h 739140"/>
              <a:gd name="connsiteX16" fmla="*/ 37999 w 739140"/>
              <a:gd name="connsiteY16" fmla="*/ 369570 h 739140"/>
              <a:gd name="connsiteX17" fmla="*/ 369570 w 739140"/>
              <a:gd name="connsiteY17" fmla="*/ 701141 h 739140"/>
              <a:gd name="connsiteX18" fmla="*/ 701141 w 739140"/>
              <a:gd name="connsiteY18" fmla="*/ 369570 h 739140"/>
              <a:gd name="connsiteX19" fmla="*/ 369570 w 739140"/>
              <a:gd name="connsiteY19" fmla="*/ 37999 h 739140"/>
              <a:gd name="connsiteX20" fmla="*/ 369570 w 739140"/>
              <a:gd name="connsiteY20" fmla="*/ 0 h 739140"/>
              <a:gd name="connsiteX21" fmla="*/ 739140 w 739140"/>
              <a:gd name="connsiteY21" fmla="*/ 369570 h 739140"/>
              <a:gd name="connsiteX22" fmla="*/ 369570 w 739140"/>
              <a:gd name="connsiteY22" fmla="*/ 739140 h 739140"/>
              <a:gd name="connsiteX23" fmla="*/ 0 w 739140"/>
              <a:gd name="connsiteY23" fmla="*/ 369570 h 739140"/>
              <a:gd name="connsiteX24" fmla="*/ 369570 w 739140"/>
              <a:gd name="connsiteY24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39140" h="739140">
                <a:moveTo>
                  <a:pt x="369571" y="102870"/>
                </a:moveTo>
                <a:cubicBezTo>
                  <a:pt x="443218" y="102870"/>
                  <a:pt x="509893" y="132722"/>
                  <a:pt x="558156" y="180985"/>
                </a:cubicBezTo>
                <a:lnTo>
                  <a:pt x="578387" y="205504"/>
                </a:lnTo>
                <a:lnTo>
                  <a:pt x="517660" y="250695"/>
                </a:lnTo>
                <a:lnTo>
                  <a:pt x="505896" y="233246"/>
                </a:lnTo>
                <a:cubicBezTo>
                  <a:pt x="471007" y="198357"/>
                  <a:pt x="422809" y="176778"/>
                  <a:pt x="369571" y="176778"/>
                </a:cubicBezTo>
                <a:cubicBezTo>
                  <a:pt x="263095" y="176778"/>
                  <a:pt x="176779" y="263094"/>
                  <a:pt x="176779" y="369570"/>
                </a:cubicBezTo>
                <a:cubicBezTo>
                  <a:pt x="176779" y="476046"/>
                  <a:pt x="263095" y="562362"/>
                  <a:pt x="369571" y="562362"/>
                </a:cubicBezTo>
                <a:cubicBezTo>
                  <a:pt x="422809" y="562362"/>
                  <a:pt x="471007" y="540783"/>
                  <a:pt x="505896" y="505895"/>
                </a:cubicBezTo>
                <a:lnTo>
                  <a:pt x="517661" y="488444"/>
                </a:lnTo>
                <a:lnTo>
                  <a:pt x="578388" y="533635"/>
                </a:lnTo>
                <a:lnTo>
                  <a:pt x="558156" y="558155"/>
                </a:lnTo>
                <a:cubicBezTo>
                  <a:pt x="509893" y="606419"/>
                  <a:pt x="443218" y="636270"/>
                  <a:pt x="369571" y="636270"/>
                </a:cubicBezTo>
                <a:cubicBezTo>
                  <a:pt x="222277" y="636270"/>
                  <a:pt x="102871" y="516864"/>
                  <a:pt x="102871" y="369570"/>
                </a:cubicBezTo>
                <a:cubicBezTo>
                  <a:pt x="102871" y="222276"/>
                  <a:pt x="222277" y="102870"/>
                  <a:pt x="369571" y="102870"/>
                </a:cubicBezTo>
                <a:close/>
                <a:moveTo>
                  <a:pt x="369570" y="37999"/>
                </a:moveTo>
                <a:cubicBezTo>
                  <a:pt x="186448" y="37999"/>
                  <a:pt x="37999" y="186448"/>
                  <a:pt x="37999" y="369570"/>
                </a:cubicBezTo>
                <a:cubicBezTo>
                  <a:pt x="37999" y="552692"/>
                  <a:pt x="186448" y="701141"/>
                  <a:pt x="369570" y="701141"/>
                </a:cubicBezTo>
                <a:cubicBezTo>
                  <a:pt x="552692" y="701141"/>
                  <a:pt x="701141" y="552692"/>
                  <a:pt x="701141" y="369570"/>
                </a:cubicBezTo>
                <a:cubicBezTo>
                  <a:pt x="701141" y="186448"/>
                  <a:pt x="552692" y="37999"/>
                  <a:pt x="369570" y="37999"/>
                </a:cubicBezTo>
                <a:close/>
                <a:moveTo>
                  <a:pt x="369570" y="0"/>
                </a:moveTo>
                <a:cubicBezTo>
                  <a:pt x="573678" y="0"/>
                  <a:pt x="739140" y="165462"/>
                  <a:pt x="739140" y="369570"/>
                </a:cubicBezTo>
                <a:cubicBezTo>
                  <a:pt x="739140" y="573678"/>
                  <a:pt x="573678" y="739140"/>
                  <a:pt x="369570" y="739140"/>
                </a:cubicBezTo>
                <a:cubicBezTo>
                  <a:pt x="165462" y="739140"/>
                  <a:pt x="0" y="573678"/>
                  <a:pt x="0" y="369570"/>
                </a:cubicBezTo>
                <a:cubicBezTo>
                  <a:pt x="0" y="165462"/>
                  <a:pt x="165462" y="0"/>
                  <a:pt x="36957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7" name="フリーフォーム 56"/>
          <p:cNvSpPr/>
          <p:nvPr/>
        </p:nvSpPr>
        <p:spPr>
          <a:xfrm flipH="1">
            <a:off x="1285800" y="5226050"/>
            <a:ext cx="323132" cy="323132"/>
          </a:xfrm>
          <a:custGeom>
            <a:avLst/>
            <a:gdLst>
              <a:gd name="connsiteX0" fmla="*/ 488347 w 739140"/>
              <a:gd name="connsiteY0" fmla="*/ 183259 h 739140"/>
              <a:gd name="connsiteX1" fmla="*/ 488347 w 739140"/>
              <a:gd name="connsiteY1" fmla="*/ 349139 h 739140"/>
              <a:gd name="connsiteX2" fmla="*/ 288613 w 739140"/>
              <a:gd name="connsiteY2" fmla="*/ 349139 h 739140"/>
              <a:gd name="connsiteX3" fmla="*/ 205672 w 739140"/>
              <a:gd name="connsiteY3" fmla="*/ 266199 h 739140"/>
              <a:gd name="connsiteX4" fmla="*/ 288613 w 739140"/>
              <a:gd name="connsiteY4" fmla="*/ 183259 h 739140"/>
              <a:gd name="connsiteX5" fmla="*/ 521893 w 739140"/>
              <a:gd name="connsiteY5" fmla="*/ 125010 h 739140"/>
              <a:gd name="connsiteX6" fmla="*/ 275808 w 739140"/>
              <a:gd name="connsiteY6" fmla="*/ 125010 h 739140"/>
              <a:gd name="connsiteX7" fmla="*/ 134620 w 739140"/>
              <a:gd name="connsiteY7" fmla="*/ 266197 h 739140"/>
              <a:gd name="connsiteX8" fmla="*/ 220851 w 739140"/>
              <a:gd name="connsiteY8" fmla="*/ 396289 h 739140"/>
              <a:gd name="connsiteX9" fmla="*/ 236357 w 739140"/>
              <a:gd name="connsiteY9" fmla="*/ 399420 h 739140"/>
              <a:gd name="connsiteX10" fmla="*/ 166179 w 739140"/>
              <a:gd name="connsiteY10" fmla="*/ 614131 h 739140"/>
              <a:gd name="connsiteX11" fmla="*/ 235362 w 739140"/>
              <a:gd name="connsiteY11" fmla="*/ 614131 h 739140"/>
              <a:gd name="connsiteX12" fmla="*/ 302936 w 739140"/>
              <a:gd name="connsiteY12" fmla="*/ 407384 h 739140"/>
              <a:gd name="connsiteX13" fmla="*/ 488347 w 739140"/>
              <a:gd name="connsiteY13" fmla="*/ 407384 h 739140"/>
              <a:gd name="connsiteX14" fmla="*/ 488347 w 739140"/>
              <a:gd name="connsiteY14" fmla="*/ 614132 h 739140"/>
              <a:gd name="connsiteX15" fmla="*/ 555432 w 739140"/>
              <a:gd name="connsiteY15" fmla="*/ 614132 h 739140"/>
              <a:gd name="connsiteX16" fmla="*/ 555432 w 739140"/>
              <a:gd name="connsiteY16" fmla="*/ 125011 h 739140"/>
              <a:gd name="connsiteX17" fmla="*/ 521893 w 739140"/>
              <a:gd name="connsiteY17" fmla="*/ 125011 h 739140"/>
              <a:gd name="connsiteX18" fmla="*/ 369570 w 739140"/>
              <a:gd name="connsiteY18" fmla="*/ 37999 h 739140"/>
              <a:gd name="connsiteX19" fmla="*/ 701141 w 739140"/>
              <a:gd name="connsiteY19" fmla="*/ 369570 h 739140"/>
              <a:gd name="connsiteX20" fmla="*/ 369570 w 739140"/>
              <a:gd name="connsiteY20" fmla="*/ 701141 h 739140"/>
              <a:gd name="connsiteX21" fmla="*/ 37999 w 739140"/>
              <a:gd name="connsiteY21" fmla="*/ 369570 h 739140"/>
              <a:gd name="connsiteX22" fmla="*/ 369570 w 739140"/>
              <a:gd name="connsiteY22" fmla="*/ 37999 h 739140"/>
              <a:gd name="connsiteX23" fmla="*/ 369570 w 739140"/>
              <a:gd name="connsiteY23" fmla="*/ 0 h 739140"/>
              <a:gd name="connsiteX24" fmla="*/ 0 w 739140"/>
              <a:gd name="connsiteY24" fmla="*/ 369570 h 739140"/>
              <a:gd name="connsiteX25" fmla="*/ 369570 w 739140"/>
              <a:gd name="connsiteY25" fmla="*/ 739140 h 739140"/>
              <a:gd name="connsiteX26" fmla="*/ 739140 w 739140"/>
              <a:gd name="connsiteY26" fmla="*/ 369570 h 739140"/>
              <a:gd name="connsiteX27" fmla="*/ 369570 w 739140"/>
              <a:gd name="connsiteY27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9140" h="739140">
                <a:moveTo>
                  <a:pt x="488347" y="183259"/>
                </a:moveTo>
                <a:lnTo>
                  <a:pt x="488347" y="349139"/>
                </a:lnTo>
                <a:lnTo>
                  <a:pt x="288613" y="349139"/>
                </a:lnTo>
                <a:cubicBezTo>
                  <a:pt x="242806" y="349139"/>
                  <a:pt x="205672" y="312006"/>
                  <a:pt x="205672" y="266199"/>
                </a:cubicBezTo>
                <a:cubicBezTo>
                  <a:pt x="205672" y="220392"/>
                  <a:pt x="242806" y="183259"/>
                  <a:pt x="288613" y="183259"/>
                </a:cubicBezTo>
                <a:close/>
                <a:moveTo>
                  <a:pt x="521893" y="125010"/>
                </a:moveTo>
                <a:lnTo>
                  <a:pt x="275808" y="125010"/>
                </a:lnTo>
                <a:cubicBezTo>
                  <a:pt x="197832" y="125010"/>
                  <a:pt x="134620" y="188221"/>
                  <a:pt x="134620" y="266197"/>
                </a:cubicBezTo>
                <a:cubicBezTo>
                  <a:pt x="134620" y="324679"/>
                  <a:pt x="170177" y="374856"/>
                  <a:pt x="220851" y="396289"/>
                </a:cubicBezTo>
                <a:lnTo>
                  <a:pt x="236357" y="399420"/>
                </a:lnTo>
                <a:lnTo>
                  <a:pt x="166179" y="614131"/>
                </a:lnTo>
                <a:lnTo>
                  <a:pt x="235362" y="614131"/>
                </a:lnTo>
                <a:lnTo>
                  <a:pt x="302936" y="407384"/>
                </a:lnTo>
                <a:lnTo>
                  <a:pt x="488347" y="407384"/>
                </a:lnTo>
                <a:lnTo>
                  <a:pt x="488347" y="614132"/>
                </a:lnTo>
                <a:lnTo>
                  <a:pt x="555432" y="614132"/>
                </a:lnTo>
                <a:lnTo>
                  <a:pt x="555432" y="125011"/>
                </a:lnTo>
                <a:lnTo>
                  <a:pt x="521893" y="125011"/>
                </a:lnTo>
                <a:close/>
                <a:moveTo>
                  <a:pt x="369570" y="37999"/>
                </a:moveTo>
                <a:cubicBezTo>
                  <a:pt x="552692" y="37999"/>
                  <a:pt x="701141" y="186448"/>
                  <a:pt x="701141" y="369570"/>
                </a:cubicBezTo>
                <a:cubicBezTo>
                  <a:pt x="701141" y="552692"/>
                  <a:pt x="552692" y="701141"/>
                  <a:pt x="369570" y="701141"/>
                </a:cubicBezTo>
                <a:cubicBezTo>
                  <a:pt x="186448" y="701141"/>
                  <a:pt x="37999" y="552692"/>
                  <a:pt x="37999" y="369570"/>
                </a:cubicBezTo>
                <a:cubicBezTo>
                  <a:pt x="37999" y="186448"/>
                  <a:pt x="186448" y="37999"/>
                  <a:pt x="369570" y="37999"/>
                </a:cubicBezTo>
                <a:close/>
                <a:moveTo>
                  <a:pt x="369570" y="0"/>
                </a:moveTo>
                <a:cubicBezTo>
                  <a:pt x="165462" y="0"/>
                  <a:pt x="0" y="165462"/>
                  <a:pt x="0" y="369570"/>
                </a:cubicBezTo>
                <a:cubicBezTo>
                  <a:pt x="0" y="573678"/>
                  <a:pt x="165462" y="739140"/>
                  <a:pt x="369570" y="739140"/>
                </a:cubicBezTo>
                <a:cubicBezTo>
                  <a:pt x="573678" y="739140"/>
                  <a:pt x="739140" y="573678"/>
                  <a:pt x="739140" y="369570"/>
                </a:cubicBezTo>
                <a:cubicBezTo>
                  <a:pt x="739140" y="165462"/>
                  <a:pt x="573678" y="0"/>
                  <a:pt x="36957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"/>
          <p:cNvSpPr/>
          <p:nvPr/>
        </p:nvSpPr>
        <p:spPr>
          <a:xfrm>
            <a:off x="1658290" y="5280701"/>
            <a:ext cx="462610" cy="242074"/>
          </a:xfrm>
          <a:custGeom>
            <a:avLst/>
            <a:gdLst/>
            <a:ahLst/>
            <a:cxnLst/>
            <a:rect l="l" t="t" r="r" b="b"/>
            <a:pathLst>
              <a:path w="1058184" h="553726">
                <a:moveTo>
                  <a:pt x="560096" y="0"/>
                </a:moveTo>
                <a:lnTo>
                  <a:pt x="657058" y="0"/>
                </a:lnTo>
                <a:lnTo>
                  <a:pt x="812195" y="453682"/>
                </a:lnTo>
                <a:lnTo>
                  <a:pt x="967332" y="0"/>
                </a:lnTo>
                <a:lnTo>
                  <a:pt x="1058184" y="0"/>
                </a:lnTo>
                <a:lnTo>
                  <a:pt x="1058184" y="553726"/>
                </a:lnTo>
                <a:lnTo>
                  <a:pt x="992144" y="553726"/>
                </a:lnTo>
                <a:lnTo>
                  <a:pt x="992144" y="142509"/>
                </a:lnTo>
                <a:lnTo>
                  <a:pt x="851528" y="553726"/>
                </a:lnTo>
                <a:lnTo>
                  <a:pt x="846405" y="553726"/>
                </a:lnTo>
                <a:lnTo>
                  <a:pt x="777985" y="553726"/>
                </a:lnTo>
                <a:lnTo>
                  <a:pt x="772862" y="553726"/>
                </a:lnTo>
                <a:lnTo>
                  <a:pt x="626136" y="124641"/>
                </a:lnTo>
                <a:lnTo>
                  <a:pt x="626136" y="553726"/>
                </a:lnTo>
                <a:lnTo>
                  <a:pt x="560096" y="553726"/>
                </a:lnTo>
                <a:close/>
                <a:moveTo>
                  <a:pt x="0" y="0"/>
                </a:moveTo>
                <a:lnTo>
                  <a:pt x="511414" y="0"/>
                </a:lnTo>
                <a:lnTo>
                  <a:pt x="511414" y="66040"/>
                </a:lnTo>
                <a:lnTo>
                  <a:pt x="288727" y="66040"/>
                </a:lnTo>
                <a:lnTo>
                  <a:pt x="288727" y="553726"/>
                </a:lnTo>
                <a:lnTo>
                  <a:pt x="222687" y="553726"/>
                </a:lnTo>
                <a:lnTo>
                  <a:pt x="222687" y="66040"/>
                </a:lnTo>
                <a:lnTo>
                  <a:pt x="0" y="6604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 58"/>
          <p:cNvSpPr/>
          <p:nvPr/>
        </p:nvSpPr>
        <p:spPr>
          <a:xfrm>
            <a:off x="913310" y="5695950"/>
            <a:ext cx="227993" cy="227993"/>
          </a:xfrm>
          <a:custGeom>
            <a:avLst/>
            <a:gdLst>
              <a:gd name="connsiteX0" fmla="*/ 369571 w 739140"/>
              <a:gd name="connsiteY0" fmla="*/ 102870 h 739140"/>
              <a:gd name="connsiteX1" fmla="*/ 558156 w 739140"/>
              <a:gd name="connsiteY1" fmla="*/ 180985 h 739140"/>
              <a:gd name="connsiteX2" fmla="*/ 578387 w 739140"/>
              <a:gd name="connsiteY2" fmla="*/ 205504 h 739140"/>
              <a:gd name="connsiteX3" fmla="*/ 517660 w 739140"/>
              <a:gd name="connsiteY3" fmla="*/ 250695 h 739140"/>
              <a:gd name="connsiteX4" fmla="*/ 505896 w 739140"/>
              <a:gd name="connsiteY4" fmla="*/ 233246 h 739140"/>
              <a:gd name="connsiteX5" fmla="*/ 369571 w 739140"/>
              <a:gd name="connsiteY5" fmla="*/ 176778 h 739140"/>
              <a:gd name="connsiteX6" fmla="*/ 176779 w 739140"/>
              <a:gd name="connsiteY6" fmla="*/ 369570 h 739140"/>
              <a:gd name="connsiteX7" fmla="*/ 369571 w 739140"/>
              <a:gd name="connsiteY7" fmla="*/ 562362 h 739140"/>
              <a:gd name="connsiteX8" fmla="*/ 505896 w 739140"/>
              <a:gd name="connsiteY8" fmla="*/ 505895 h 739140"/>
              <a:gd name="connsiteX9" fmla="*/ 517661 w 739140"/>
              <a:gd name="connsiteY9" fmla="*/ 488444 h 739140"/>
              <a:gd name="connsiteX10" fmla="*/ 578388 w 739140"/>
              <a:gd name="connsiteY10" fmla="*/ 533635 h 739140"/>
              <a:gd name="connsiteX11" fmla="*/ 558156 w 739140"/>
              <a:gd name="connsiteY11" fmla="*/ 558155 h 739140"/>
              <a:gd name="connsiteX12" fmla="*/ 369571 w 739140"/>
              <a:gd name="connsiteY12" fmla="*/ 636270 h 739140"/>
              <a:gd name="connsiteX13" fmla="*/ 102871 w 739140"/>
              <a:gd name="connsiteY13" fmla="*/ 369570 h 739140"/>
              <a:gd name="connsiteX14" fmla="*/ 369571 w 739140"/>
              <a:gd name="connsiteY14" fmla="*/ 102870 h 739140"/>
              <a:gd name="connsiteX15" fmla="*/ 369570 w 739140"/>
              <a:gd name="connsiteY15" fmla="*/ 37999 h 739140"/>
              <a:gd name="connsiteX16" fmla="*/ 37999 w 739140"/>
              <a:gd name="connsiteY16" fmla="*/ 369570 h 739140"/>
              <a:gd name="connsiteX17" fmla="*/ 369570 w 739140"/>
              <a:gd name="connsiteY17" fmla="*/ 701141 h 739140"/>
              <a:gd name="connsiteX18" fmla="*/ 701141 w 739140"/>
              <a:gd name="connsiteY18" fmla="*/ 369570 h 739140"/>
              <a:gd name="connsiteX19" fmla="*/ 369570 w 739140"/>
              <a:gd name="connsiteY19" fmla="*/ 37999 h 739140"/>
              <a:gd name="connsiteX20" fmla="*/ 369570 w 739140"/>
              <a:gd name="connsiteY20" fmla="*/ 0 h 739140"/>
              <a:gd name="connsiteX21" fmla="*/ 739140 w 739140"/>
              <a:gd name="connsiteY21" fmla="*/ 369570 h 739140"/>
              <a:gd name="connsiteX22" fmla="*/ 369570 w 739140"/>
              <a:gd name="connsiteY22" fmla="*/ 739140 h 739140"/>
              <a:gd name="connsiteX23" fmla="*/ 0 w 739140"/>
              <a:gd name="connsiteY23" fmla="*/ 369570 h 739140"/>
              <a:gd name="connsiteX24" fmla="*/ 369570 w 739140"/>
              <a:gd name="connsiteY24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39140" h="739140">
                <a:moveTo>
                  <a:pt x="369571" y="102870"/>
                </a:moveTo>
                <a:cubicBezTo>
                  <a:pt x="443218" y="102870"/>
                  <a:pt x="509893" y="132722"/>
                  <a:pt x="558156" y="180985"/>
                </a:cubicBezTo>
                <a:lnTo>
                  <a:pt x="578387" y="205504"/>
                </a:lnTo>
                <a:lnTo>
                  <a:pt x="517660" y="250695"/>
                </a:lnTo>
                <a:lnTo>
                  <a:pt x="505896" y="233246"/>
                </a:lnTo>
                <a:cubicBezTo>
                  <a:pt x="471007" y="198357"/>
                  <a:pt x="422809" y="176778"/>
                  <a:pt x="369571" y="176778"/>
                </a:cubicBezTo>
                <a:cubicBezTo>
                  <a:pt x="263095" y="176778"/>
                  <a:pt x="176779" y="263094"/>
                  <a:pt x="176779" y="369570"/>
                </a:cubicBezTo>
                <a:cubicBezTo>
                  <a:pt x="176779" y="476046"/>
                  <a:pt x="263095" y="562362"/>
                  <a:pt x="369571" y="562362"/>
                </a:cubicBezTo>
                <a:cubicBezTo>
                  <a:pt x="422809" y="562362"/>
                  <a:pt x="471007" y="540783"/>
                  <a:pt x="505896" y="505895"/>
                </a:cubicBezTo>
                <a:lnTo>
                  <a:pt x="517661" y="488444"/>
                </a:lnTo>
                <a:lnTo>
                  <a:pt x="578388" y="533635"/>
                </a:lnTo>
                <a:lnTo>
                  <a:pt x="558156" y="558155"/>
                </a:lnTo>
                <a:cubicBezTo>
                  <a:pt x="509893" y="606419"/>
                  <a:pt x="443218" y="636270"/>
                  <a:pt x="369571" y="636270"/>
                </a:cubicBezTo>
                <a:cubicBezTo>
                  <a:pt x="222277" y="636270"/>
                  <a:pt x="102871" y="516864"/>
                  <a:pt x="102871" y="369570"/>
                </a:cubicBezTo>
                <a:cubicBezTo>
                  <a:pt x="102871" y="222276"/>
                  <a:pt x="222277" y="102870"/>
                  <a:pt x="369571" y="102870"/>
                </a:cubicBezTo>
                <a:close/>
                <a:moveTo>
                  <a:pt x="369570" y="37999"/>
                </a:moveTo>
                <a:cubicBezTo>
                  <a:pt x="186448" y="37999"/>
                  <a:pt x="37999" y="186448"/>
                  <a:pt x="37999" y="369570"/>
                </a:cubicBezTo>
                <a:cubicBezTo>
                  <a:pt x="37999" y="552692"/>
                  <a:pt x="186448" y="701141"/>
                  <a:pt x="369570" y="701141"/>
                </a:cubicBezTo>
                <a:cubicBezTo>
                  <a:pt x="552692" y="701141"/>
                  <a:pt x="701141" y="552692"/>
                  <a:pt x="701141" y="369570"/>
                </a:cubicBezTo>
                <a:cubicBezTo>
                  <a:pt x="701141" y="186448"/>
                  <a:pt x="552692" y="37999"/>
                  <a:pt x="369570" y="37999"/>
                </a:cubicBezTo>
                <a:close/>
                <a:moveTo>
                  <a:pt x="369570" y="0"/>
                </a:moveTo>
                <a:cubicBezTo>
                  <a:pt x="573678" y="0"/>
                  <a:pt x="739140" y="165462"/>
                  <a:pt x="739140" y="369570"/>
                </a:cubicBezTo>
                <a:cubicBezTo>
                  <a:pt x="739140" y="573678"/>
                  <a:pt x="573678" y="739140"/>
                  <a:pt x="369570" y="739140"/>
                </a:cubicBezTo>
                <a:cubicBezTo>
                  <a:pt x="165462" y="739140"/>
                  <a:pt x="0" y="573678"/>
                  <a:pt x="0" y="369570"/>
                </a:cubicBezTo>
                <a:cubicBezTo>
                  <a:pt x="0" y="165462"/>
                  <a:pt x="165462" y="0"/>
                  <a:pt x="36957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0" name="フリーフォーム 59"/>
          <p:cNvSpPr/>
          <p:nvPr/>
        </p:nvSpPr>
        <p:spPr>
          <a:xfrm flipH="1">
            <a:off x="1176130" y="5695950"/>
            <a:ext cx="227993" cy="227993"/>
          </a:xfrm>
          <a:custGeom>
            <a:avLst/>
            <a:gdLst>
              <a:gd name="connsiteX0" fmla="*/ 488347 w 739140"/>
              <a:gd name="connsiteY0" fmla="*/ 183259 h 739140"/>
              <a:gd name="connsiteX1" fmla="*/ 488347 w 739140"/>
              <a:gd name="connsiteY1" fmla="*/ 349139 h 739140"/>
              <a:gd name="connsiteX2" fmla="*/ 288613 w 739140"/>
              <a:gd name="connsiteY2" fmla="*/ 349139 h 739140"/>
              <a:gd name="connsiteX3" fmla="*/ 205672 w 739140"/>
              <a:gd name="connsiteY3" fmla="*/ 266199 h 739140"/>
              <a:gd name="connsiteX4" fmla="*/ 288613 w 739140"/>
              <a:gd name="connsiteY4" fmla="*/ 183259 h 739140"/>
              <a:gd name="connsiteX5" fmla="*/ 521893 w 739140"/>
              <a:gd name="connsiteY5" fmla="*/ 125010 h 739140"/>
              <a:gd name="connsiteX6" fmla="*/ 275808 w 739140"/>
              <a:gd name="connsiteY6" fmla="*/ 125010 h 739140"/>
              <a:gd name="connsiteX7" fmla="*/ 134620 w 739140"/>
              <a:gd name="connsiteY7" fmla="*/ 266197 h 739140"/>
              <a:gd name="connsiteX8" fmla="*/ 220851 w 739140"/>
              <a:gd name="connsiteY8" fmla="*/ 396289 h 739140"/>
              <a:gd name="connsiteX9" fmla="*/ 236357 w 739140"/>
              <a:gd name="connsiteY9" fmla="*/ 399420 h 739140"/>
              <a:gd name="connsiteX10" fmla="*/ 166179 w 739140"/>
              <a:gd name="connsiteY10" fmla="*/ 614131 h 739140"/>
              <a:gd name="connsiteX11" fmla="*/ 235362 w 739140"/>
              <a:gd name="connsiteY11" fmla="*/ 614131 h 739140"/>
              <a:gd name="connsiteX12" fmla="*/ 302936 w 739140"/>
              <a:gd name="connsiteY12" fmla="*/ 407384 h 739140"/>
              <a:gd name="connsiteX13" fmla="*/ 488347 w 739140"/>
              <a:gd name="connsiteY13" fmla="*/ 407384 h 739140"/>
              <a:gd name="connsiteX14" fmla="*/ 488347 w 739140"/>
              <a:gd name="connsiteY14" fmla="*/ 614132 h 739140"/>
              <a:gd name="connsiteX15" fmla="*/ 555432 w 739140"/>
              <a:gd name="connsiteY15" fmla="*/ 614132 h 739140"/>
              <a:gd name="connsiteX16" fmla="*/ 555432 w 739140"/>
              <a:gd name="connsiteY16" fmla="*/ 125011 h 739140"/>
              <a:gd name="connsiteX17" fmla="*/ 521893 w 739140"/>
              <a:gd name="connsiteY17" fmla="*/ 125011 h 739140"/>
              <a:gd name="connsiteX18" fmla="*/ 369570 w 739140"/>
              <a:gd name="connsiteY18" fmla="*/ 37999 h 739140"/>
              <a:gd name="connsiteX19" fmla="*/ 701141 w 739140"/>
              <a:gd name="connsiteY19" fmla="*/ 369570 h 739140"/>
              <a:gd name="connsiteX20" fmla="*/ 369570 w 739140"/>
              <a:gd name="connsiteY20" fmla="*/ 701141 h 739140"/>
              <a:gd name="connsiteX21" fmla="*/ 37999 w 739140"/>
              <a:gd name="connsiteY21" fmla="*/ 369570 h 739140"/>
              <a:gd name="connsiteX22" fmla="*/ 369570 w 739140"/>
              <a:gd name="connsiteY22" fmla="*/ 37999 h 739140"/>
              <a:gd name="connsiteX23" fmla="*/ 369570 w 739140"/>
              <a:gd name="connsiteY23" fmla="*/ 0 h 739140"/>
              <a:gd name="connsiteX24" fmla="*/ 0 w 739140"/>
              <a:gd name="connsiteY24" fmla="*/ 369570 h 739140"/>
              <a:gd name="connsiteX25" fmla="*/ 369570 w 739140"/>
              <a:gd name="connsiteY25" fmla="*/ 739140 h 739140"/>
              <a:gd name="connsiteX26" fmla="*/ 739140 w 739140"/>
              <a:gd name="connsiteY26" fmla="*/ 369570 h 739140"/>
              <a:gd name="connsiteX27" fmla="*/ 369570 w 739140"/>
              <a:gd name="connsiteY27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9140" h="739140">
                <a:moveTo>
                  <a:pt x="488347" y="183259"/>
                </a:moveTo>
                <a:lnTo>
                  <a:pt x="488347" y="349139"/>
                </a:lnTo>
                <a:lnTo>
                  <a:pt x="288613" y="349139"/>
                </a:lnTo>
                <a:cubicBezTo>
                  <a:pt x="242806" y="349139"/>
                  <a:pt x="205672" y="312006"/>
                  <a:pt x="205672" y="266199"/>
                </a:cubicBezTo>
                <a:cubicBezTo>
                  <a:pt x="205672" y="220392"/>
                  <a:pt x="242806" y="183259"/>
                  <a:pt x="288613" y="183259"/>
                </a:cubicBezTo>
                <a:close/>
                <a:moveTo>
                  <a:pt x="521893" y="125010"/>
                </a:moveTo>
                <a:lnTo>
                  <a:pt x="275808" y="125010"/>
                </a:lnTo>
                <a:cubicBezTo>
                  <a:pt x="197832" y="125010"/>
                  <a:pt x="134620" y="188221"/>
                  <a:pt x="134620" y="266197"/>
                </a:cubicBezTo>
                <a:cubicBezTo>
                  <a:pt x="134620" y="324679"/>
                  <a:pt x="170177" y="374856"/>
                  <a:pt x="220851" y="396289"/>
                </a:cubicBezTo>
                <a:lnTo>
                  <a:pt x="236357" y="399420"/>
                </a:lnTo>
                <a:lnTo>
                  <a:pt x="166179" y="614131"/>
                </a:lnTo>
                <a:lnTo>
                  <a:pt x="235362" y="614131"/>
                </a:lnTo>
                <a:lnTo>
                  <a:pt x="302936" y="407384"/>
                </a:lnTo>
                <a:lnTo>
                  <a:pt x="488347" y="407384"/>
                </a:lnTo>
                <a:lnTo>
                  <a:pt x="488347" y="614132"/>
                </a:lnTo>
                <a:lnTo>
                  <a:pt x="555432" y="614132"/>
                </a:lnTo>
                <a:lnTo>
                  <a:pt x="555432" y="125011"/>
                </a:lnTo>
                <a:lnTo>
                  <a:pt x="521893" y="125011"/>
                </a:lnTo>
                <a:close/>
                <a:moveTo>
                  <a:pt x="369570" y="37999"/>
                </a:moveTo>
                <a:cubicBezTo>
                  <a:pt x="552692" y="37999"/>
                  <a:pt x="701141" y="186448"/>
                  <a:pt x="701141" y="369570"/>
                </a:cubicBezTo>
                <a:cubicBezTo>
                  <a:pt x="701141" y="552692"/>
                  <a:pt x="552692" y="701141"/>
                  <a:pt x="369570" y="701141"/>
                </a:cubicBezTo>
                <a:cubicBezTo>
                  <a:pt x="186448" y="701141"/>
                  <a:pt x="37999" y="552692"/>
                  <a:pt x="37999" y="369570"/>
                </a:cubicBezTo>
                <a:cubicBezTo>
                  <a:pt x="37999" y="186448"/>
                  <a:pt x="186448" y="37999"/>
                  <a:pt x="369570" y="37999"/>
                </a:cubicBezTo>
                <a:close/>
                <a:moveTo>
                  <a:pt x="369570" y="0"/>
                </a:moveTo>
                <a:cubicBezTo>
                  <a:pt x="165462" y="0"/>
                  <a:pt x="0" y="165462"/>
                  <a:pt x="0" y="369570"/>
                </a:cubicBezTo>
                <a:cubicBezTo>
                  <a:pt x="0" y="573678"/>
                  <a:pt x="165462" y="739140"/>
                  <a:pt x="369570" y="739140"/>
                </a:cubicBezTo>
                <a:cubicBezTo>
                  <a:pt x="573678" y="739140"/>
                  <a:pt x="739140" y="573678"/>
                  <a:pt x="739140" y="369570"/>
                </a:cubicBezTo>
                <a:cubicBezTo>
                  <a:pt x="739140" y="165462"/>
                  <a:pt x="573678" y="0"/>
                  <a:pt x="36957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5"/>
          <p:cNvSpPr/>
          <p:nvPr/>
        </p:nvSpPr>
        <p:spPr>
          <a:xfrm>
            <a:off x="1438949" y="5734510"/>
            <a:ext cx="326405" cy="170801"/>
          </a:xfrm>
          <a:custGeom>
            <a:avLst/>
            <a:gdLst/>
            <a:ahLst/>
            <a:cxnLst/>
            <a:rect l="l" t="t" r="r" b="b"/>
            <a:pathLst>
              <a:path w="1058184" h="553726">
                <a:moveTo>
                  <a:pt x="560096" y="0"/>
                </a:moveTo>
                <a:lnTo>
                  <a:pt x="657058" y="0"/>
                </a:lnTo>
                <a:lnTo>
                  <a:pt x="812195" y="453682"/>
                </a:lnTo>
                <a:lnTo>
                  <a:pt x="967332" y="0"/>
                </a:lnTo>
                <a:lnTo>
                  <a:pt x="1058184" y="0"/>
                </a:lnTo>
                <a:lnTo>
                  <a:pt x="1058184" y="553726"/>
                </a:lnTo>
                <a:lnTo>
                  <a:pt x="992144" y="553726"/>
                </a:lnTo>
                <a:lnTo>
                  <a:pt x="992144" y="142509"/>
                </a:lnTo>
                <a:lnTo>
                  <a:pt x="851528" y="553726"/>
                </a:lnTo>
                <a:lnTo>
                  <a:pt x="846405" y="553726"/>
                </a:lnTo>
                <a:lnTo>
                  <a:pt x="777985" y="553726"/>
                </a:lnTo>
                <a:lnTo>
                  <a:pt x="772862" y="553726"/>
                </a:lnTo>
                <a:lnTo>
                  <a:pt x="626136" y="124641"/>
                </a:lnTo>
                <a:lnTo>
                  <a:pt x="626136" y="553726"/>
                </a:lnTo>
                <a:lnTo>
                  <a:pt x="560096" y="553726"/>
                </a:lnTo>
                <a:close/>
                <a:moveTo>
                  <a:pt x="0" y="0"/>
                </a:moveTo>
                <a:lnTo>
                  <a:pt x="511414" y="0"/>
                </a:lnTo>
                <a:lnTo>
                  <a:pt x="511414" y="66040"/>
                </a:lnTo>
                <a:lnTo>
                  <a:pt x="288727" y="66040"/>
                </a:lnTo>
                <a:lnTo>
                  <a:pt x="288727" y="553726"/>
                </a:lnTo>
                <a:lnTo>
                  <a:pt x="222687" y="553726"/>
                </a:lnTo>
                <a:lnTo>
                  <a:pt x="222687" y="66040"/>
                </a:lnTo>
                <a:lnTo>
                  <a:pt x="0" y="6604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リーフォーム 61"/>
          <p:cNvSpPr/>
          <p:nvPr/>
        </p:nvSpPr>
        <p:spPr>
          <a:xfrm>
            <a:off x="913310" y="6013451"/>
            <a:ext cx="146903" cy="146902"/>
          </a:xfrm>
          <a:custGeom>
            <a:avLst/>
            <a:gdLst>
              <a:gd name="connsiteX0" fmla="*/ 369571 w 739140"/>
              <a:gd name="connsiteY0" fmla="*/ 102870 h 739140"/>
              <a:gd name="connsiteX1" fmla="*/ 558156 w 739140"/>
              <a:gd name="connsiteY1" fmla="*/ 180985 h 739140"/>
              <a:gd name="connsiteX2" fmla="*/ 578387 w 739140"/>
              <a:gd name="connsiteY2" fmla="*/ 205504 h 739140"/>
              <a:gd name="connsiteX3" fmla="*/ 517660 w 739140"/>
              <a:gd name="connsiteY3" fmla="*/ 250695 h 739140"/>
              <a:gd name="connsiteX4" fmla="*/ 505896 w 739140"/>
              <a:gd name="connsiteY4" fmla="*/ 233246 h 739140"/>
              <a:gd name="connsiteX5" fmla="*/ 369571 w 739140"/>
              <a:gd name="connsiteY5" fmla="*/ 176778 h 739140"/>
              <a:gd name="connsiteX6" fmla="*/ 176779 w 739140"/>
              <a:gd name="connsiteY6" fmla="*/ 369570 h 739140"/>
              <a:gd name="connsiteX7" fmla="*/ 369571 w 739140"/>
              <a:gd name="connsiteY7" fmla="*/ 562362 h 739140"/>
              <a:gd name="connsiteX8" fmla="*/ 505896 w 739140"/>
              <a:gd name="connsiteY8" fmla="*/ 505895 h 739140"/>
              <a:gd name="connsiteX9" fmla="*/ 517661 w 739140"/>
              <a:gd name="connsiteY9" fmla="*/ 488444 h 739140"/>
              <a:gd name="connsiteX10" fmla="*/ 578388 w 739140"/>
              <a:gd name="connsiteY10" fmla="*/ 533635 h 739140"/>
              <a:gd name="connsiteX11" fmla="*/ 558156 w 739140"/>
              <a:gd name="connsiteY11" fmla="*/ 558155 h 739140"/>
              <a:gd name="connsiteX12" fmla="*/ 369571 w 739140"/>
              <a:gd name="connsiteY12" fmla="*/ 636270 h 739140"/>
              <a:gd name="connsiteX13" fmla="*/ 102871 w 739140"/>
              <a:gd name="connsiteY13" fmla="*/ 369570 h 739140"/>
              <a:gd name="connsiteX14" fmla="*/ 369571 w 739140"/>
              <a:gd name="connsiteY14" fmla="*/ 102870 h 739140"/>
              <a:gd name="connsiteX15" fmla="*/ 369570 w 739140"/>
              <a:gd name="connsiteY15" fmla="*/ 37999 h 739140"/>
              <a:gd name="connsiteX16" fmla="*/ 37999 w 739140"/>
              <a:gd name="connsiteY16" fmla="*/ 369570 h 739140"/>
              <a:gd name="connsiteX17" fmla="*/ 369570 w 739140"/>
              <a:gd name="connsiteY17" fmla="*/ 701141 h 739140"/>
              <a:gd name="connsiteX18" fmla="*/ 701141 w 739140"/>
              <a:gd name="connsiteY18" fmla="*/ 369570 h 739140"/>
              <a:gd name="connsiteX19" fmla="*/ 369570 w 739140"/>
              <a:gd name="connsiteY19" fmla="*/ 37999 h 739140"/>
              <a:gd name="connsiteX20" fmla="*/ 369570 w 739140"/>
              <a:gd name="connsiteY20" fmla="*/ 0 h 739140"/>
              <a:gd name="connsiteX21" fmla="*/ 739140 w 739140"/>
              <a:gd name="connsiteY21" fmla="*/ 369570 h 739140"/>
              <a:gd name="connsiteX22" fmla="*/ 369570 w 739140"/>
              <a:gd name="connsiteY22" fmla="*/ 739140 h 739140"/>
              <a:gd name="connsiteX23" fmla="*/ 0 w 739140"/>
              <a:gd name="connsiteY23" fmla="*/ 369570 h 739140"/>
              <a:gd name="connsiteX24" fmla="*/ 369570 w 739140"/>
              <a:gd name="connsiteY24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39140" h="739140">
                <a:moveTo>
                  <a:pt x="369571" y="102870"/>
                </a:moveTo>
                <a:cubicBezTo>
                  <a:pt x="443218" y="102870"/>
                  <a:pt x="509893" y="132722"/>
                  <a:pt x="558156" y="180985"/>
                </a:cubicBezTo>
                <a:lnTo>
                  <a:pt x="578387" y="205504"/>
                </a:lnTo>
                <a:lnTo>
                  <a:pt x="517660" y="250695"/>
                </a:lnTo>
                <a:lnTo>
                  <a:pt x="505896" y="233246"/>
                </a:lnTo>
                <a:cubicBezTo>
                  <a:pt x="471007" y="198357"/>
                  <a:pt x="422809" y="176778"/>
                  <a:pt x="369571" y="176778"/>
                </a:cubicBezTo>
                <a:cubicBezTo>
                  <a:pt x="263095" y="176778"/>
                  <a:pt x="176779" y="263094"/>
                  <a:pt x="176779" y="369570"/>
                </a:cubicBezTo>
                <a:cubicBezTo>
                  <a:pt x="176779" y="476046"/>
                  <a:pt x="263095" y="562362"/>
                  <a:pt x="369571" y="562362"/>
                </a:cubicBezTo>
                <a:cubicBezTo>
                  <a:pt x="422809" y="562362"/>
                  <a:pt x="471007" y="540783"/>
                  <a:pt x="505896" y="505895"/>
                </a:cubicBezTo>
                <a:lnTo>
                  <a:pt x="517661" y="488444"/>
                </a:lnTo>
                <a:lnTo>
                  <a:pt x="578388" y="533635"/>
                </a:lnTo>
                <a:lnTo>
                  <a:pt x="558156" y="558155"/>
                </a:lnTo>
                <a:cubicBezTo>
                  <a:pt x="509893" y="606419"/>
                  <a:pt x="443218" y="636270"/>
                  <a:pt x="369571" y="636270"/>
                </a:cubicBezTo>
                <a:cubicBezTo>
                  <a:pt x="222277" y="636270"/>
                  <a:pt x="102871" y="516864"/>
                  <a:pt x="102871" y="369570"/>
                </a:cubicBezTo>
                <a:cubicBezTo>
                  <a:pt x="102871" y="222276"/>
                  <a:pt x="222277" y="102870"/>
                  <a:pt x="369571" y="102870"/>
                </a:cubicBezTo>
                <a:close/>
                <a:moveTo>
                  <a:pt x="369570" y="37999"/>
                </a:moveTo>
                <a:cubicBezTo>
                  <a:pt x="186448" y="37999"/>
                  <a:pt x="37999" y="186448"/>
                  <a:pt x="37999" y="369570"/>
                </a:cubicBezTo>
                <a:cubicBezTo>
                  <a:pt x="37999" y="552692"/>
                  <a:pt x="186448" y="701141"/>
                  <a:pt x="369570" y="701141"/>
                </a:cubicBezTo>
                <a:cubicBezTo>
                  <a:pt x="552692" y="701141"/>
                  <a:pt x="701141" y="552692"/>
                  <a:pt x="701141" y="369570"/>
                </a:cubicBezTo>
                <a:cubicBezTo>
                  <a:pt x="701141" y="186448"/>
                  <a:pt x="552692" y="37999"/>
                  <a:pt x="369570" y="37999"/>
                </a:cubicBezTo>
                <a:close/>
                <a:moveTo>
                  <a:pt x="369570" y="0"/>
                </a:moveTo>
                <a:cubicBezTo>
                  <a:pt x="573678" y="0"/>
                  <a:pt x="739140" y="165462"/>
                  <a:pt x="739140" y="369570"/>
                </a:cubicBezTo>
                <a:cubicBezTo>
                  <a:pt x="739140" y="573678"/>
                  <a:pt x="573678" y="739140"/>
                  <a:pt x="369570" y="739140"/>
                </a:cubicBezTo>
                <a:cubicBezTo>
                  <a:pt x="165462" y="739140"/>
                  <a:pt x="0" y="573678"/>
                  <a:pt x="0" y="369570"/>
                </a:cubicBezTo>
                <a:cubicBezTo>
                  <a:pt x="0" y="165462"/>
                  <a:pt x="165462" y="0"/>
                  <a:pt x="36957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3" name="フリーフォーム 62"/>
          <p:cNvSpPr/>
          <p:nvPr/>
        </p:nvSpPr>
        <p:spPr>
          <a:xfrm flipH="1">
            <a:off x="1082652" y="6013451"/>
            <a:ext cx="146903" cy="146902"/>
          </a:xfrm>
          <a:custGeom>
            <a:avLst/>
            <a:gdLst>
              <a:gd name="connsiteX0" fmla="*/ 488347 w 739140"/>
              <a:gd name="connsiteY0" fmla="*/ 183259 h 739140"/>
              <a:gd name="connsiteX1" fmla="*/ 488347 w 739140"/>
              <a:gd name="connsiteY1" fmla="*/ 349139 h 739140"/>
              <a:gd name="connsiteX2" fmla="*/ 288613 w 739140"/>
              <a:gd name="connsiteY2" fmla="*/ 349139 h 739140"/>
              <a:gd name="connsiteX3" fmla="*/ 205672 w 739140"/>
              <a:gd name="connsiteY3" fmla="*/ 266199 h 739140"/>
              <a:gd name="connsiteX4" fmla="*/ 288613 w 739140"/>
              <a:gd name="connsiteY4" fmla="*/ 183259 h 739140"/>
              <a:gd name="connsiteX5" fmla="*/ 521893 w 739140"/>
              <a:gd name="connsiteY5" fmla="*/ 125010 h 739140"/>
              <a:gd name="connsiteX6" fmla="*/ 275808 w 739140"/>
              <a:gd name="connsiteY6" fmla="*/ 125010 h 739140"/>
              <a:gd name="connsiteX7" fmla="*/ 134620 w 739140"/>
              <a:gd name="connsiteY7" fmla="*/ 266197 h 739140"/>
              <a:gd name="connsiteX8" fmla="*/ 220851 w 739140"/>
              <a:gd name="connsiteY8" fmla="*/ 396289 h 739140"/>
              <a:gd name="connsiteX9" fmla="*/ 236357 w 739140"/>
              <a:gd name="connsiteY9" fmla="*/ 399420 h 739140"/>
              <a:gd name="connsiteX10" fmla="*/ 166179 w 739140"/>
              <a:gd name="connsiteY10" fmla="*/ 614131 h 739140"/>
              <a:gd name="connsiteX11" fmla="*/ 235362 w 739140"/>
              <a:gd name="connsiteY11" fmla="*/ 614131 h 739140"/>
              <a:gd name="connsiteX12" fmla="*/ 302936 w 739140"/>
              <a:gd name="connsiteY12" fmla="*/ 407384 h 739140"/>
              <a:gd name="connsiteX13" fmla="*/ 488347 w 739140"/>
              <a:gd name="connsiteY13" fmla="*/ 407384 h 739140"/>
              <a:gd name="connsiteX14" fmla="*/ 488347 w 739140"/>
              <a:gd name="connsiteY14" fmla="*/ 614132 h 739140"/>
              <a:gd name="connsiteX15" fmla="*/ 555432 w 739140"/>
              <a:gd name="connsiteY15" fmla="*/ 614132 h 739140"/>
              <a:gd name="connsiteX16" fmla="*/ 555432 w 739140"/>
              <a:gd name="connsiteY16" fmla="*/ 125011 h 739140"/>
              <a:gd name="connsiteX17" fmla="*/ 521893 w 739140"/>
              <a:gd name="connsiteY17" fmla="*/ 125011 h 739140"/>
              <a:gd name="connsiteX18" fmla="*/ 369570 w 739140"/>
              <a:gd name="connsiteY18" fmla="*/ 37999 h 739140"/>
              <a:gd name="connsiteX19" fmla="*/ 701141 w 739140"/>
              <a:gd name="connsiteY19" fmla="*/ 369570 h 739140"/>
              <a:gd name="connsiteX20" fmla="*/ 369570 w 739140"/>
              <a:gd name="connsiteY20" fmla="*/ 701141 h 739140"/>
              <a:gd name="connsiteX21" fmla="*/ 37999 w 739140"/>
              <a:gd name="connsiteY21" fmla="*/ 369570 h 739140"/>
              <a:gd name="connsiteX22" fmla="*/ 369570 w 739140"/>
              <a:gd name="connsiteY22" fmla="*/ 37999 h 739140"/>
              <a:gd name="connsiteX23" fmla="*/ 369570 w 739140"/>
              <a:gd name="connsiteY23" fmla="*/ 0 h 739140"/>
              <a:gd name="connsiteX24" fmla="*/ 0 w 739140"/>
              <a:gd name="connsiteY24" fmla="*/ 369570 h 739140"/>
              <a:gd name="connsiteX25" fmla="*/ 369570 w 739140"/>
              <a:gd name="connsiteY25" fmla="*/ 739140 h 739140"/>
              <a:gd name="connsiteX26" fmla="*/ 739140 w 739140"/>
              <a:gd name="connsiteY26" fmla="*/ 369570 h 739140"/>
              <a:gd name="connsiteX27" fmla="*/ 369570 w 739140"/>
              <a:gd name="connsiteY27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9140" h="739140">
                <a:moveTo>
                  <a:pt x="488347" y="183259"/>
                </a:moveTo>
                <a:lnTo>
                  <a:pt x="488347" y="349139"/>
                </a:lnTo>
                <a:lnTo>
                  <a:pt x="288613" y="349139"/>
                </a:lnTo>
                <a:cubicBezTo>
                  <a:pt x="242806" y="349139"/>
                  <a:pt x="205672" y="312006"/>
                  <a:pt x="205672" y="266199"/>
                </a:cubicBezTo>
                <a:cubicBezTo>
                  <a:pt x="205672" y="220392"/>
                  <a:pt x="242806" y="183259"/>
                  <a:pt x="288613" y="183259"/>
                </a:cubicBezTo>
                <a:close/>
                <a:moveTo>
                  <a:pt x="521893" y="125010"/>
                </a:moveTo>
                <a:lnTo>
                  <a:pt x="275808" y="125010"/>
                </a:lnTo>
                <a:cubicBezTo>
                  <a:pt x="197832" y="125010"/>
                  <a:pt x="134620" y="188221"/>
                  <a:pt x="134620" y="266197"/>
                </a:cubicBezTo>
                <a:cubicBezTo>
                  <a:pt x="134620" y="324679"/>
                  <a:pt x="170177" y="374856"/>
                  <a:pt x="220851" y="396289"/>
                </a:cubicBezTo>
                <a:lnTo>
                  <a:pt x="236357" y="399420"/>
                </a:lnTo>
                <a:lnTo>
                  <a:pt x="166179" y="614131"/>
                </a:lnTo>
                <a:lnTo>
                  <a:pt x="235362" y="614131"/>
                </a:lnTo>
                <a:lnTo>
                  <a:pt x="302936" y="407384"/>
                </a:lnTo>
                <a:lnTo>
                  <a:pt x="488347" y="407384"/>
                </a:lnTo>
                <a:lnTo>
                  <a:pt x="488347" y="614132"/>
                </a:lnTo>
                <a:lnTo>
                  <a:pt x="555432" y="614132"/>
                </a:lnTo>
                <a:lnTo>
                  <a:pt x="555432" y="125011"/>
                </a:lnTo>
                <a:lnTo>
                  <a:pt x="521893" y="125011"/>
                </a:lnTo>
                <a:close/>
                <a:moveTo>
                  <a:pt x="369570" y="37999"/>
                </a:moveTo>
                <a:cubicBezTo>
                  <a:pt x="552692" y="37999"/>
                  <a:pt x="701141" y="186448"/>
                  <a:pt x="701141" y="369570"/>
                </a:cubicBezTo>
                <a:cubicBezTo>
                  <a:pt x="701141" y="552692"/>
                  <a:pt x="552692" y="701141"/>
                  <a:pt x="369570" y="701141"/>
                </a:cubicBezTo>
                <a:cubicBezTo>
                  <a:pt x="186448" y="701141"/>
                  <a:pt x="37999" y="552692"/>
                  <a:pt x="37999" y="369570"/>
                </a:cubicBezTo>
                <a:cubicBezTo>
                  <a:pt x="37999" y="186448"/>
                  <a:pt x="186448" y="37999"/>
                  <a:pt x="369570" y="37999"/>
                </a:cubicBezTo>
                <a:close/>
                <a:moveTo>
                  <a:pt x="369570" y="0"/>
                </a:moveTo>
                <a:cubicBezTo>
                  <a:pt x="165462" y="0"/>
                  <a:pt x="0" y="165462"/>
                  <a:pt x="0" y="369570"/>
                </a:cubicBezTo>
                <a:cubicBezTo>
                  <a:pt x="0" y="573678"/>
                  <a:pt x="165462" y="739140"/>
                  <a:pt x="369570" y="739140"/>
                </a:cubicBezTo>
                <a:cubicBezTo>
                  <a:pt x="573678" y="739140"/>
                  <a:pt x="739140" y="573678"/>
                  <a:pt x="739140" y="369570"/>
                </a:cubicBezTo>
                <a:cubicBezTo>
                  <a:pt x="739140" y="165462"/>
                  <a:pt x="573678" y="0"/>
                  <a:pt x="36957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5"/>
          <p:cNvSpPr/>
          <p:nvPr/>
        </p:nvSpPr>
        <p:spPr>
          <a:xfrm>
            <a:off x="1251994" y="6038296"/>
            <a:ext cx="210312" cy="110051"/>
          </a:xfrm>
          <a:custGeom>
            <a:avLst/>
            <a:gdLst/>
            <a:ahLst/>
            <a:cxnLst/>
            <a:rect l="l" t="t" r="r" b="b"/>
            <a:pathLst>
              <a:path w="1058184" h="553726">
                <a:moveTo>
                  <a:pt x="560096" y="0"/>
                </a:moveTo>
                <a:lnTo>
                  <a:pt x="657058" y="0"/>
                </a:lnTo>
                <a:lnTo>
                  <a:pt x="812195" y="453682"/>
                </a:lnTo>
                <a:lnTo>
                  <a:pt x="967332" y="0"/>
                </a:lnTo>
                <a:lnTo>
                  <a:pt x="1058184" y="0"/>
                </a:lnTo>
                <a:lnTo>
                  <a:pt x="1058184" y="553726"/>
                </a:lnTo>
                <a:lnTo>
                  <a:pt x="992144" y="553726"/>
                </a:lnTo>
                <a:lnTo>
                  <a:pt x="992144" y="142509"/>
                </a:lnTo>
                <a:lnTo>
                  <a:pt x="851528" y="553726"/>
                </a:lnTo>
                <a:lnTo>
                  <a:pt x="846405" y="553726"/>
                </a:lnTo>
                <a:lnTo>
                  <a:pt x="777985" y="553726"/>
                </a:lnTo>
                <a:lnTo>
                  <a:pt x="772862" y="553726"/>
                </a:lnTo>
                <a:lnTo>
                  <a:pt x="626136" y="124641"/>
                </a:lnTo>
                <a:lnTo>
                  <a:pt x="626136" y="553726"/>
                </a:lnTo>
                <a:lnTo>
                  <a:pt x="560096" y="553726"/>
                </a:lnTo>
                <a:close/>
                <a:moveTo>
                  <a:pt x="0" y="0"/>
                </a:moveTo>
                <a:lnTo>
                  <a:pt x="511414" y="0"/>
                </a:lnTo>
                <a:lnTo>
                  <a:pt x="511414" y="66040"/>
                </a:lnTo>
                <a:lnTo>
                  <a:pt x="288727" y="66040"/>
                </a:lnTo>
                <a:lnTo>
                  <a:pt x="288727" y="553726"/>
                </a:lnTo>
                <a:lnTo>
                  <a:pt x="222687" y="553726"/>
                </a:lnTo>
                <a:lnTo>
                  <a:pt x="222687" y="66040"/>
                </a:lnTo>
                <a:lnTo>
                  <a:pt x="0" y="6604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リーフォーム 64"/>
          <p:cNvSpPr/>
          <p:nvPr/>
        </p:nvSpPr>
        <p:spPr>
          <a:xfrm>
            <a:off x="913310" y="6280151"/>
            <a:ext cx="90626" cy="90626"/>
          </a:xfrm>
          <a:custGeom>
            <a:avLst/>
            <a:gdLst>
              <a:gd name="connsiteX0" fmla="*/ 369571 w 739140"/>
              <a:gd name="connsiteY0" fmla="*/ 102870 h 739140"/>
              <a:gd name="connsiteX1" fmla="*/ 558156 w 739140"/>
              <a:gd name="connsiteY1" fmla="*/ 180985 h 739140"/>
              <a:gd name="connsiteX2" fmla="*/ 578387 w 739140"/>
              <a:gd name="connsiteY2" fmla="*/ 205504 h 739140"/>
              <a:gd name="connsiteX3" fmla="*/ 517660 w 739140"/>
              <a:gd name="connsiteY3" fmla="*/ 250695 h 739140"/>
              <a:gd name="connsiteX4" fmla="*/ 505896 w 739140"/>
              <a:gd name="connsiteY4" fmla="*/ 233246 h 739140"/>
              <a:gd name="connsiteX5" fmla="*/ 369571 w 739140"/>
              <a:gd name="connsiteY5" fmla="*/ 176778 h 739140"/>
              <a:gd name="connsiteX6" fmla="*/ 176779 w 739140"/>
              <a:gd name="connsiteY6" fmla="*/ 369570 h 739140"/>
              <a:gd name="connsiteX7" fmla="*/ 369571 w 739140"/>
              <a:gd name="connsiteY7" fmla="*/ 562362 h 739140"/>
              <a:gd name="connsiteX8" fmla="*/ 505896 w 739140"/>
              <a:gd name="connsiteY8" fmla="*/ 505895 h 739140"/>
              <a:gd name="connsiteX9" fmla="*/ 517661 w 739140"/>
              <a:gd name="connsiteY9" fmla="*/ 488444 h 739140"/>
              <a:gd name="connsiteX10" fmla="*/ 578388 w 739140"/>
              <a:gd name="connsiteY10" fmla="*/ 533635 h 739140"/>
              <a:gd name="connsiteX11" fmla="*/ 558156 w 739140"/>
              <a:gd name="connsiteY11" fmla="*/ 558155 h 739140"/>
              <a:gd name="connsiteX12" fmla="*/ 369571 w 739140"/>
              <a:gd name="connsiteY12" fmla="*/ 636270 h 739140"/>
              <a:gd name="connsiteX13" fmla="*/ 102871 w 739140"/>
              <a:gd name="connsiteY13" fmla="*/ 369570 h 739140"/>
              <a:gd name="connsiteX14" fmla="*/ 369571 w 739140"/>
              <a:gd name="connsiteY14" fmla="*/ 102870 h 739140"/>
              <a:gd name="connsiteX15" fmla="*/ 369570 w 739140"/>
              <a:gd name="connsiteY15" fmla="*/ 37999 h 739140"/>
              <a:gd name="connsiteX16" fmla="*/ 37999 w 739140"/>
              <a:gd name="connsiteY16" fmla="*/ 369570 h 739140"/>
              <a:gd name="connsiteX17" fmla="*/ 369570 w 739140"/>
              <a:gd name="connsiteY17" fmla="*/ 701141 h 739140"/>
              <a:gd name="connsiteX18" fmla="*/ 701141 w 739140"/>
              <a:gd name="connsiteY18" fmla="*/ 369570 h 739140"/>
              <a:gd name="connsiteX19" fmla="*/ 369570 w 739140"/>
              <a:gd name="connsiteY19" fmla="*/ 37999 h 739140"/>
              <a:gd name="connsiteX20" fmla="*/ 369570 w 739140"/>
              <a:gd name="connsiteY20" fmla="*/ 0 h 739140"/>
              <a:gd name="connsiteX21" fmla="*/ 739140 w 739140"/>
              <a:gd name="connsiteY21" fmla="*/ 369570 h 739140"/>
              <a:gd name="connsiteX22" fmla="*/ 369570 w 739140"/>
              <a:gd name="connsiteY22" fmla="*/ 739140 h 739140"/>
              <a:gd name="connsiteX23" fmla="*/ 0 w 739140"/>
              <a:gd name="connsiteY23" fmla="*/ 369570 h 739140"/>
              <a:gd name="connsiteX24" fmla="*/ 369570 w 739140"/>
              <a:gd name="connsiteY24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39140" h="739140">
                <a:moveTo>
                  <a:pt x="369571" y="102870"/>
                </a:moveTo>
                <a:cubicBezTo>
                  <a:pt x="443218" y="102870"/>
                  <a:pt x="509893" y="132722"/>
                  <a:pt x="558156" y="180985"/>
                </a:cubicBezTo>
                <a:lnTo>
                  <a:pt x="578387" y="205504"/>
                </a:lnTo>
                <a:lnTo>
                  <a:pt x="517660" y="250695"/>
                </a:lnTo>
                <a:lnTo>
                  <a:pt x="505896" y="233246"/>
                </a:lnTo>
                <a:cubicBezTo>
                  <a:pt x="471007" y="198357"/>
                  <a:pt x="422809" y="176778"/>
                  <a:pt x="369571" y="176778"/>
                </a:cubicBezTo>
                <a:cubicBezTo>
                  <a:pt x="263095" y="176778"/>
                  <a:pt x="176779" y="263094"/>
                  <a:pt x="176779" y="369570"/>
                </a:cubicBezTo>
                <a:cubicBezTo>
                  <a:pt x="176779" y="476046"/>
                  <a:pt x="263095" y="562362"/>
                  <a:pt x="369571" y="562362"/>
                </a:cubicBezTo>
                <a:cubicBezTo>
                  <a:pt x="422809" y="562362"/>
                  <a:pt x="471007" y="540783"/>
                  <a:pt x="505896" y="505895"/>
                </a:cubicBezTo>
                <a:lnTo>
                  <a:pt x="517661" y="488444"/>
                </a:lnTo>
                <a:lnTo>
                  <a:pt x="578388" y="533635"/>
                </a:lnTo>
                <a:lnTo>
                  <a:pt x="558156" y="558155"/>
                </a:lnTo>
                <a:cubicBezTo>
                  <a:pt x="509893" y="606419"/>
                  <a:pt x="443218" y="636270"/>
                  <a:pt x="369571" y="636270"/>
                </a:cubicBezTo>
                <a:cubicBezTo>
                  <a:pt x="222277" y="636270"/>
                  <a:pt x="102871" y="516864"/>
                  <a:pt x="102871" y="369570"/>
                </a:cubicBezTo>
                <a:cubicBezTo>
                  <a:pt x="102871" y="222276"/>
                  <a:pt x="222277" y="102870"/>
                  <a:pt x="369571" y="102870"/>
                </a:cubicBezTo>
                <a:close/>
                <a:moveTo>
                  <a:pt x="369570" y="37999"/>
                </a:moveTo>
                <a:cubicBezTo>
                  <a:pt x="186448" y="37999"/>
                  <a:pt x="37999" y="186448"/>
                  <a:pt x="37999" y="369570"/>
                </a:cubicBezTo>
                <a:cubicBezTo>
                  <a:pt x="37999" y="552692"/>
                  <a:pt x="186448" y="701141"/>
                  <a:pt x="369570" y="701141"/>
                </a:cubicBezTo>
                <a:cubicBezTo>
                  <a:pt x="552692" y="701141"/>
                  <a:pt x="701141" y="552692"/>
                  <a:pt x="701141" y="369570"/>
                </a:cubicBezTo>
                <a:cubicBezTo>
                  <a:pt x="701141" y="186448"/>
                  <a:pt x="552692" y="37999"/>
                  <a:pt x="369570" y="37999"/>
                </a:cubicBezTo>
                <a:close/>
                <a:moveTo>
                  <a:pt x="369570" y="0"/>
                </a:moveTo>
                <a:cubicBezTo>
                  <a:pt x="573678" y="0"/>
                  <a:pt x="739140" y="165462"/>
                  <a:pt x="739140" y="369570"/>
                </a:cubicBezTo>
                <a:cubicBezTo>
                  <a:pt x="739140" y="573678"/>
                  <a:pt x="573678" y="739140"/>
                  <a:pt x="369570" y="739140"/>
                </a:cubicBezTo>
                <a:cubicBezTo>
                  <a:pt x="165462" y="739140"/>
                  <a:pt x="0" y="573678"/>
                  <a:pt x="0" y="369570"/>
                </a:cubicBezTo>
                <a:cubicBezTo>
                  <a:pt x="0" y="165462"/>
                  <a:pt x="165462" y="0"/>
                  <a:pt x="36957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6" name="フリーフォーム 65"/>
          <p:cNvSpPr/>
          <p:nvPr/>
        </p:nvSpPr>
        <p:spPr>
          <a:xfrm flipH="1">
            <a:off x="1017780" y="6280151"/>
            <a:ext cx="90626" cy="90626"/>
          </a:xfrm>
          <a:custGeom>
            <a:avLst/>
            <a:gdLst>
              <a:gd name="connsiteX0" fmla="*/ 488347 w 739140"/>
              <a:gd name="connsiteY0" fmla="*/ 183259 h 739140"/>
              <a:gd name="connsiteX1" fmla="*/ 488347 w 739140"/>
              <a:gd name="connsiteY1" fmla="*/ 349139 h 739140"/>
              <a:gd name="connsiteX2" fmla="*/ 288613 w 739140"/>
              <a:gd name="connsiteY2" fmla="*/ 349139 h 739140"/>
              <a:gd name="connsiteX3" fmla="*/ 205672 w 739140"/>
              <a:gd name="connsiteY3" fmla="*/ 266199 h 739140"/>
              <a:gd name="connsiteX4" fmla="*/ 288613 w 739140"/>
              <a:gd name="connsiteY4" fmla="*/ 183259 h 739140"/>
              <a:gd name="connsiteX5" fmla="*/ 521893 w 739140"/>
              <a:gd name="connsiteY5" fmla="*/ 125010 h 739140"/>
              <a:gd name="connsiteX6" fmla="*/ 275808 w 739140"/>
              <a:gd name="connsiteY6" fmla="*/ 125010 h 739140"/>
              <a:gd name="connsiteX7" fmla="*/ 134620 w 739140"/>
              <a:gd name="connsiteY7" fmla="*/ 266197 h 739140"/>
              <a:gd name="connsiteX8" fmla="*/ 220851 w 739140"/>
              <a:gd name="connsiteY8" fmla="*/ 396289 h 739140"/>
              <a:gd name="connsiteX9" fmla="*/ 236357 w 739140"/>
              <a:gd name="connsiteY9" fmla="*/ 399420 h 739140"/>
              <a:gd name="connsiteX10" fmla="*/ 166179 w 739140"/>
              <a:gd name="connsiteY10" fmla="*/ 614131 h 739140"/>
              <a:gd name="connsiteX11" fmla="*/ 235362 w 739140"/>
              <a:gd name="connsiteY11" fmla="*/ 614131 h 739140"/>
              <a:gd name="connsiteX12" fmla="*/ 302936 w 739140"/>
              <a:gd name="connsiteY12" fmla="*/ 407384 h 739140"/>
              <a:gd name="connsiteX13" fmla="*/ 488347 w 739140"/>
              <a:gd name="connsiteY13" fmla="*/ 407384 h 739140"/>
              <a:gd name="connsiteX14" fmla="*/ 488347 w 739140"/>
              <a:gd name="connsiteY14" fmla="*/ 614132 h 739140"/>
              <a:gd name="connsiteX15" fmla="*/ 555432 w 739140"/>
              <a:gd name="connsiteY15" fmla="*/ 614132 h 739140"/>
              <a:gd name="connsiteX16" fmla="*/ 555432 w 739140"/>
              <a:gd name="connsiteY16" fmla="*/ 125011 h 739140"/>
              <a:gd name="connsiteX17" fmla="*/ 521893 w 739140"/>
              <a:gd name="connsiteY17" fmla="*/ 125011 h 739140"/>
              <a:gd name="connsiteX18" fmla="*/ 369570 w 739140"/>
              <a:gd name="connsiteY18" fmla="*/ 37999 h 739140"/>
              <a:gd name="connsiteX19" fmla="*/ 701141 w 739140"/>
              <a:gd name="connsiteY19" fmla="*/ 369570 h 739140"/>
              <a:gd name="connsiteX20" fmla="*/ 369570 w 739140"/>
              <a:gd name="connsiteY20" fmla="*/ 701141 h 739140"/>
              <a:gd name="connsiteX21" fmla="*/ 37999 w 739140"/>
              <a:gd name="connsiteY21" fmla="*/ 369570 h 739140"/>
              <a:gd name="connsiteX22" fmla="*/ 369570 w 739140"/>
              <a:gd name="connsiteY22" fmla="*/ 37999 h 739140"/>
              <a:gd name="connsiteX23" fmla="*/ 369570 w 739140"/>
              <a:gd name="connsiteY23" fmla="*/ 0 h 739140"/>
              <a:gd name="connsiteX24" fmla="*/ 0 w 739140"/>
              <a:gd name="connsiteY24" fmla="*/ 369570 h 739140"/>
              <a:gd name="connsiteX25" fmla="*/ 369570 w 739140"/>
              <a:gd name="connsiteY25" fmla="*/ 739140 h 739140"/>
              <a:gd name="connsiteX26" fmla="*/ 739140 w 739140"/>
              <a:gd name="connsiteY26" fmla="*/ 369570 h 739140"/>
              <a:gd name="connsiteX27" fmla="*/ 369570 w 739140"/>
              <a:gd name="connsiteY27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9140" h="739140">
                <a:moveTo>
                  <a:pt x="488347" y="183259"/>
                </a:moveTo>
                <a:lnTo>
                  <a:pt x="488347" y="349139"/>
                </a:lnTo>
                <a:lnTo>
                  <a:pt x="288613" y="349139"/>
                </a:lnTo>
                <a:cubicBezTo>
                  <a:pt x="242806" y="349139"/>
                  <a:pt x="205672" y="312006"/>
                  <a:pt x="205672" y="266199"/>
                </a:cubicBezTo>
                <a:cubicBezTo>
                  <a:pt x="205672" y="220392"/>
                  <a:pt x="242806" y="183259"/>
                  <a:pt x="288613" y="183259"/>
                </a:cubicBezTo>
                <a:close/>
                <a:moveTo>
                  <a:pt x="521893" y="125010"/>
                </a:moveTo>
                <a:lnTo>
                  <a:pt x="275808" y="125010"/>
                </a:lnTo>
                <a:cubicBezTo>
                  <a:pt x="197832" y="125010"/>
                  <a:pt x="134620" y="188221"/>
                  <a:pt x="134620" y="266197"/>
                </a:cubicBezTo>
                <a:cubicBezTo>
                  <a:pt x="134620" y="324679"/>
                  <a:pt x="170177" y="374856"/>
                  <a:pt x="220851" y="396289"/>
                </a:cubicBezTo>
                <a:lnTo>
                  <a:pt x="236357" y="399420"/>
                </a:lnTo>
                <a:lnTo>
                  <a:pt x="166179" y="614131"/>
                </a:lnTo>
                <a:lnTo>
                  <a:pt x="235362" y="614131"/>
                </a:lnTo>
                <a:lnTo>
                  <a:pt x="302936" y="407384"/>
                </a:lnTo>
                <a:lnTo>
                  <a:pt x="488347" y="407384"/>
                </a:lnTo>
                <a:lnTo>
                  <a:pt x="488347" y="614132"/>
                </a:lnTo>
                <a:lnTo>
                  <a:pt x="555432" y="614132"/>
                </a:lnTo>
                <a:lnTo>
                  <a:pt x="555432" y="125011"/>
                </a:lnTo>
                <a:lnTo>
                  <a:pt x="521893" y="125011"/>
                </a:lnTo>
                <a:close/>
                <a:moveTo>
                  <a:pt x="369570" y="37999"/>
                </a:moveTo>
                <a:cubicBezTo>
                  <a:pt x="552692" y="37999"/>
                  <a:pt x="701141" y="186448"/>
                  <a:pt x="701141" y="369570"/>
                </a:cubicBezTo>
                <a:cubicBezTo>
                  <a:pt x="701141" y="552692"/>
                  <a:pt x="552692" y="701141"/>
                  <a:pt x="369570" y="701141"/>
                </a:cubicBezTo>
                <a:cubicBezTo>
                  <a:pt x="186448" y="701141"/>
                  <a:pt x="37999" y="552692"/>
                  <a:pt x="37999" y="369570"/>
                </a:cubicBezTo>
                <a:cubicBezTo>
                  <a:pt x="37999" y="186448"/>
                  <a:pt x="186448" y="37999"/>
                  <a:pt x="369570" y="37999"/>
                </a:cubicBezTo>
                <a:close/>
                <a:moveTo>
                  <a:pt x="369570" y="0"/>
                </a:moveTo>
                <a:cubicBezTo>
                  <a:pt x="165462" y="0"/>
                  <a:pt x="0" y="165462"/>
                  <a:pt x="0" y="369570"/>
                </a:cubicBezTo>
                <a:cubicBezTo>
                  <a:pt x="0" y="573678"/>
                  <a:pt x="165462" y="739140"/>
                  <a:pt x="369570" y="739140"/>
                </a:cubicBezTo>
                <a:cubicBezTo>
                  <a:pt x="573678" y="739140"/>
                  <a:pt x="739140" y="573678"/>
                  <a:pt x="739140" y="369570"/>
                </a:cubicBezTo>
                <a:cubicBezTo>
                  <a:pt x="739140" y="165462"/>
                  <a:pt x="573678" y="0"/>
                  <a:pt x="36957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5"/>
          <p:cNvSpPr/>
          <p:nvPr/>
        </p:nvSpPr>
        <p:spPr>
          <a:xfrm>
            <a:off x="1122249" y="6295478"/>
            <a:ext cx="129745" cy="67892"/>
          </a:xfrm>
          <a:custGeom>
            <a:avLst/>
            <a:gdLst/>
            <a:ahLst/>
            <a:cxnLst/>
            <a:rect l="l" t="t" r="r" b="b"/>
            <a:pathLst>
              <a:path w="1058184" h="553726">
                <a:moveTo>
                  <a:pt x="560096" y="0"/>
                </a:moveTo>
                <a:lnTo>
                  <a:pt x="657058" y="0"/>
                </a:lnTo>
                <a:lnTo>
                  <a:pt x="812195" y="453682"/>
                </a:lnTo>
                <a:lnTo>
                  <a:pt x="967332" y="0"/>
                </a:lnTo>
                <a:lnTo>
                  <a:pt x="1058184" y="0"/>
                </a:lnTo>
                <a:lnTo>
                  <a:pt x="1058184" y="553726"/>
                </a:lnTo>
                <a:lnTo>
                  <a:pt x="992144" y="553726"/>
                </a:lnTo>
                <a:lnTo>
                  <a:pt x="992144" y="142509"/>
                </a:lnTo>
                <a:lnTo>
                  <a:pt x="851528" y="553726"/>
                </a:lnTo>
                <a:lnTo>
                  <a:pt x="846405" y="553726"/>
                </a:lnTo>
                <a:lnTo>
                  <a:pt x="777985" y="553726"/>
                </a:lnTo>
                <a:lnTo>
                  <a:pt x="772862" y="553726"/>
                </a:lnTo>
                <a:lnTo>
                  <a:pt x="626136" y="124641"/>
                </a:lnTo>
                <a:lnTo>
                  <a:pt x="626136" y="553726"/>
                </a:lnTo>
                <a:lnTo>
                  <a:pt x="560096" y="553726"/>
                </a:lnTo>
                <a:close/>
                <a:moveTo>
                  <a:pt x="0" y="0"/>
                </a:moveTo>
                <a:lnTo>
                  <a:pt x="511414" y="0"/>
                </a:lnTo>
                <a:lnTo>
                  <a:pt x="511414" y="66040"/>
                </a:lnTo>
                <a:lnTo>
                  <a:pt x="288727" y="66040"/>
                </a:lnTo>
                <a:lnTo>
                  <a:pt x="288727" y="553726"/>
                </a:lnTo>
                <a:lnTo>
                  <a:pt x="222687" y="553726"/>
                </a:lnTo>
                <a:lnTo>
                  <a:pt x="222687" y="66040"/>
                </a:lnTo>
                <a:lnTo>
                  <a:pt x="0" y="6604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リーフォーム 67"/>
          <p:cNvSpPr/>
          <p:nvPr/>
        </p:nvSpPr>
        <p:spPr>
          <a:xfrm>
            <a:off x="913310" y="6477001"/>
            <a:ext cx="55909" cy="55908"/>
          </a:xfrm>
          <a:custGeom>
            <a:avLst/>
            <a:gdLst>
              <a:gd name="connsiteX0" fmla="*/ 369571 w 739140"/>
              <a:gd name="connsiteY0" fmla="*/ 102870 h 739140"/>
              <a:gd name="connsiteX1" fmla="*/ 558156 w 739140"/>
              <a:gd name="connsiteY1" fmla="*/ 180985 h 739140"/>
              <a:gd name="connsiteX2" fmla="*/ 578387 w 739140"/>
              <a:gd name="connsiteY2" fmla="*/ 205504 h 739140"/>
              <a:gd name="connsiteX3" fmla="*/ 517660 w 739140"/>
              <a:gd name="connsiteY3" fmla="*/ 250695 h 739140"/>
              <a:gd name="connsiteX4" fmla="*/ 505896 w 739140"/>
              <a:gd name="connsiteY4" fmla="*/ 233246 h 739140"/>
              <a:gd name="connsiteX5" fmla="*/ 369571 w 739140"/>
              <a:gd name="connsiteY5" fmla="*/ 176778 h 739140"/>
              <a:gd name="connsiteX6" fmla="*/ 176779 w 739140"/>
              <a:gd name="connsiteY6" fmla="*/ 369570 h 739140"/>
              <a:gd name="connsiteX7" fmla="*/ 369571 w 739140"/>
              <a:gd name="connsiteY7" fmla="*/ 562362 h 739140"/>
              <a:gd name="connsiteX8" fmla="*/ 505896 w 739140"/>
              <a:gd name="connsiteY8" fmla="*/ 505895 h 739140"/>
              <a:gd name="connsiteX9" fmla="*/ 517661 w 739140"/>
              <a:gd name="connsiteY9" fmla="*/ 488444 h 739140"/>
              <a:gd name="connsiteX10" fmla="*/ 578388 w 739140"/>
              <a:gd name="connsiteY10" fmla="*/ 533635 h 739140"/>
              <a:gd name="connsiteX11" fmla="*/ 558156 w 739140"/>
              <a:gd name="connsiteY11" fmla="*/ 558155 h 739140"/>
              <a:gd name="connsiteX12" fmla="*/ 369571 w 739140"/>
              <a:gd name="connsiteY12" fmla="*/ 636270 h 739140"/>
              <a:gd name="connsiteX13" fmla="*/ 102871 w 739140"/>
              <a:gd name="connsiteY13" fmla="*/ 369570 h 739140"/>
              <a:gd name="connsiteX14" fmla="*/ 369571 w 739140"/>
              <a:gd name="connsiteY14" fmla="*/ 102870 h 739140"/>
              <a:gd name="connsiteX15" fmla="*/ 369570 w 739140"/>
              <a:gd name="connsiteY15" fmla="*/ 37999 h 739140"/>
              <a:gd name="connsiteX16" fmla="*/ 37999 w 739140"/>
              <a:gd name="connsiteY16" fmla="*/ 369570 h 739140"/>
              <a:gd name="connsiteX17" fmla="*/ 369570 w 739140"/>
              <a:gd name="connsiteY17" fmla="*/ 701141 h 739140"/>
              <a:gd name="connsiteX18" fmla="*/ 701141 w 739140"/>
              <a:gd name="connsiteY18" fmla="*/ 369570 h 739140"/>
              <a:gd name="connsiteX19" fmla="*/ 369570 w 739140"/>
              <a:gd name="connsiteY19" fmla="*/ 37999 h 739140"/>
              <a:gd name="connsiteX20" fmla="*/ 369570 w 739140"/>
              <a:gd name="connsiteY20" fmla="*/ 0 h 739140"/>
              <a:gd name="connsiteX21" fmla="*/ 739140 w 739140"/>
              <a:gd name="connsiteY21" fmla="*/ 369570 h 739140"/>
              <a:gd name="connsiteX22" fmla="*/ 369570 w 739140"/>
              <a:gd name="connsiteY22" fmla="*/ 739140 h 739140"/>
              <a:gd name="connsiteX23" fmla="*/ 0 w 739140"/>
              <a:gd name="connsiteY23" fmla="*/ 369570 h 739140"/>
              <a:gd name="connsiteX24" fmla="*/ 369570 w 739140"/>
              <a:gd name="connsiteY24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39140" h="739140">
                <a:moveTo>
                  <a:pt x="369571" y="102870"/>
                </a:moveTo>
                <a:cubicBezTo>
                  <a:pt x="443218" y="102870"/>
                  <a:pt x="509893" y="132722"/>
                  <a:pt x="558156" y="180985"/>
                </a:cubicBezTo>
                <a:lnTo>
                  <a:pt x="578387" y="205504"/>
                </a:lnTo>
                <a:lnTo>
                  <a:pt x="517660" y="250695"/>
                </a:lnTo>
                <a:lnTo>
                  <a:pt x="505896" y="233246"/>
                </a:lnTo>
                <a:cubicBezTo>
                  <a:pt x="471007" y="198357"/>
                  <a:pt x="422809" y="176778"/>
                  <a:pt x="369571" y="176778"/>
                </a:cubicBezTo>
                <a:cubicBezTo>
                  <a:pt x="263095" y="176778"/>
                  <a:pt x="176779" y="263094"/>
                  <a:pt x="176779" y="369570"/>
                </a:cubicBezTo>
                <a:cubicBezTo>
                  <a:pt x="176779" y="476046"/>
                  <a:pt x="263095" y="562362"/>
                  <a:pt x="369571" y="562362"/>
                </a:cubicBezTo>
                <a:cubicBezTo>
                  <a:pt x="422809" y="562362"/>
                  <a:pt x="471007" y="540783"/>
                  <a:pt x="505896" y="505895"/>
                </a:cubicBezTo>
                <a:lnTo>
                  <a:pt x="517661" y="488444"/>
                </a:lnTo>
                <a:lnTo>
                  <a:pt x="578388" y="533635"/>
                </a:lnTo>
                <a:lnTo>
                  <a:pt x="558156" y="558155"/>
                </a:lnTo>
                <a:cubicBezTo>
                  <a:pt x="509893" y="606419"/>
                  <a:pt x="443218" y="636270"/>
                  <a:pt x="369571" y="636270"/>
                </a:cubicBezTo>
                <a:cubicBezTo>
                  <a:pt x="222277" y="636270"/>
                  <a:pt x="102871" y="516864"/>
                  <a:pt x="102871" y="369570"/>
                </a:cubicBezTo>
                <a:cubicBezTo>
                  <a:pt x="102871" y="222276"/>
                  <a:pt x="222277" y="102870"/>
                  <a:pt x="369571" y="102870"/>
                </a:cubicBezTo>
                <a:close/>
                <a:moveTo>
                  <a:pt x="369570" y="37999"/>
                </a:moveTo>
                <a:cubicBezTo>
                  <a:pt x="186448" y="37999"/>
                  <a:pt x="37999" y="186448"/>
                  <a:pt x="37999" y="369570"/>
                </a:cubicBezTo>
                <a:cubicBezTo>
                  <a:pt x="37999" y="552692"/>
                  <a:pt x="186448" y="701141"/>
                  <a:pt x="369570" y="701141"/>
                </a:cubicBezTo>
                <a:cubicBezTo>
                  <a:pt x="552692" y="701141"/>
                  <a:pt x="701141" y="552692"/>
                  <a:pt x="701141" y="369570"/>
                </a:cubicBezTo>
                <a:cubicBezTo>
                  <a:pt x="701141" y="186448"/>
                  <a:pt x="552692" y="37999"/>
                  <a:pt x="369570" y="37999"/>
                </a:cubicBezTo>
                <a:close/>
                <a:moveTo>
                  <a:pt x="369570" y="0"/>
                </a:moveTo>
                <a:cubicBezTo>
                  <a:pt x="573678" y="0"/>
                  <a:pt x="739140" y="165462"/>
                  <a:pt x="739140" y="369570"/>
                </a:cubicBezTo>
                <a:cubicBezTo>
                  <a:pt x="739140" y="573678"/>
                  <a:pt x="573678" y="739140"/>
                  <a:pt x="369570" y="739140"/>
                </a:cubicBezTo>
                <a:cubicBezTo>
                  <a:pt x="165462" y="739140"/>
                  <a:pt x="0" y="573678"/>
                  <a:pt x="0" y="369570"/>
                </a:cubicBezTo>
                <a:cubicBezTo>
                  <a:pt x="0" y="165462"/>
                  <a:pt x="165462" y="0"/>
                  <a:pt x="36957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9" name="フリーフォーム 68"/>
          <p:cNvSpPr/>
          <p:nvPr/>
        </p:nvSpPr>
        <p:spPr>
          <a:xfrm flipH="1">
            <a:off x="977759" y="6477001"/>
            <a:ext cx="55909" cy="55908"/>
          </a:xfrm>
          <a:custGeom>
            <a:avLst/>
            <a:gdLst>
              <a:gd name="connsiteX0" fmla="*/ 488347 w 739140"/>
              <a:gd name="connsiteY0" fmla="*/ 183259 h 739140"/>
              <a:gd name="connsiteX1" fmla="*/ 488347 w 739140"/>
              <a:gd name="connsiteY1" fmla="*/ 349139 h 739140"/>
              <a:gd name="connsiteX2" fmla="*/ 288613 w 739140"/>
              <a:gd name="connsiteY2" fmla="*/ 349139 h 739140"/>
              <a:gd name="connsiteX3" fmla="*/ 205672 w 739140"/>
              <a:gd name="connsiteY3" fmla="*/ 266199 h 739140"/>
              <a:gd name="connsiteX4" fmla="*/ 288613 w 739140"/>
              <a:gd name="connsiteY4" fmla="*/ 183259 h 739140"/>
              <a:gd name="connsiteX5" fmla="*/ 521893 w 739140"/>
              <a:gd name="connsiteY5" fmla="*/ 125010 h 739140"/>
              <a:gd name="connsiteX6" fmla="*/ 275808 w 739140"/>
              <a:gd name="connsiteY6" fmla="*/ 125010 h 739140"/>
              <a:gd name="connsiteX7" fmla="*/ 134620 w 739140"/>
              <a:gd name="connsiteY7" fmla="*/ 266197 h 739140"/>
              <a:gd name="connsiteX8" fmla="*/ 220851 w 739140"/>
              <a:gd name="connsiteY8" fmla="*/ 396289 h 739140"/>
              <a:gd name="connsiteX9" fmla="*/ 236357 w 739140"/>
              <a:gd name="connsiteY9" fmla="*/ 399420 h 739140"/>
              <a:gd name="connsiteX10" fmla="*/ 166179 w 739140"/>
              <a:gd name="connsiteY10" fmla="*/ 614131 h 739140"/>
              <a:gd name="connsiteX11" fmla="*/ 235362 w 739140"/>
              <a:gd name="connsiteY11" fmla="*/ 614131 h 739140"/>
              <a:gd name="connsiteX12" fmla="*/ 302936 w 739140"/>
              <a:gd name="connsiteY12" fmla="*/ 407384 h 739140"/>
              <a:gd name="connsiteX13" fmla="*/ 488347 w 739140"/>
              <a:gd name="connsiteY13" fmla="*/ 407384 h 739140"/>
              <a:gd name="connsiteX14" fmla="*/ 488347 w 739140"/>
              <a:gd name="connsiteY14" fmla="*/ 614132 h 739140"/>
              <a:gd name="connsiteX15" fmla="*/ 555432 w 739140"/>
              <a:gd name="connsiteY15" fmla="*/ 614132 h 739140"/>
              <a:gd name="connsiteX16" fmla="*/ 555432 w 739140"/>
              <a:gd name="connsiteY16" fmla="*/ 125011 h 739140"/>
              <a:gd name="connsiteX17" fmla="*/ 521893 w 739140"/>
              <a:gd name="connsiteY17" fmla="*/ 125011 h 739140"/>
              <a:gd name="connsiteX18" fmla="*/ 369570 w 739140"/>
              <a:gd name="connsiteY18" fmla="*/ 37999 h 739140"/>
              <a:gd name="connsiteX19" fmla="*/ 701141 w 739140"/>
              <a:gd name="connsiteY19" fmla="*/ 369570 h 739140"/>
              <a:gd name="connsiteX20" fmla="*/ 369570 w 739140"/>
              <a:gd name="connsiteY20" fmla="*/ 701141 h 739140"/>
              <a:gd name="connsiteX21" fmla="*/ 37999 w 739140"/>
              <a:gd name="connsiteY21" fmla="*/ 369570 h 739140"/>
              <a:gd name="connsiteX22" fmla="*/ 369570 w 739140"/>
              <a:gd name="connsiteY22" fmla="*/ 37999 h 739140"/>
              <a:gd name="connsiteX23" fmla="*/ 369570 w 739140"/>
              <a:gd name="connsiteY23" fmla="*/ 0 h 739140"/>
              <a:gd name="connsiteX24" fmla="*/ 0 w 739140"/>
              <a:gd name="connsiteY24" fmla="*/ 369570 h 739140"/>
              <a:gd name="connsiteX25" fmla="*/ 369570 w 739140"/>
              <a:gd name="connsiteY25" fmla="*/ 739140 h 739140"/>
              <a:gd name="connsiteX26" fmla="*/ 739140 w 739140"/>
              <a:gd name="connsiteY26" fmla="*/ 369570 h 739140"/>
              <a:gd name="connsiteX27" fmla="*/ 369570 w 739140"/>
              <a:gd name="connsiteY27" fmla="*/ 0 h 73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9140" h="739140">
                <a:moveTo>
                  <a:pt x="488347" y="183259"/>
                </a:moveTo>
                <a:lnTo>
                  <a:pt x="488347" y="349139"/>
                </a:lnTo>
                <a:lnTo>
                  <a:pt x="288613" y="349139"/>
                </a:lnTo>
                <a:cubicBezTo>
                  <a:pt x="242806" y="349139"/>
                  <a:pt x="205672" y="312006"/>
                  <a:pt x="205672" y="266199"/>
                </a:cubicBezTo>
                <a:cubicBezTo>
                  <a:pt x="205672" y="220392"/>
                  <a:pt x="242806" y="183259"/>
                  <a:pt x="288613" y="183259"/>
                </a:cubicBezTo>
                <a:close/>
                <a:moveTo>
                  <a:pt x="521893" y="125010"/>
                </a:moveTo>
                <a:lnTo>
                  <a:pt x="275808" y="125010"/>
                </a:lnTo>
                <a:cubicBezTo>
                  <a:pt x="197832" y="125010"/>
                  <a:pt x="134620" y="188221"/>
                  <a:pt x="134620" y="266197"/>
                </a:cubicBezTo>
                <a:cubicBezTo>
                  <a:pt x="134620" y="324679"/>
                  <a:pt x="170177" y="374856"/>
                  <a:pt x="220851" y="396289"/>
                </a:cubicBezTo>
                <a:lnTo>
                  <a:pt x="236357" y="399420"/>
                </a:lnTo>
                <a:lnTo>
                  <a:pt x="166179" y="614131"/>
                </a:lnTo>
                <a:lnTo>
                  <a:pt x="235362" y="614131"/>
                </a:lnTo>
                <a:lnTo>
                  <a:pt x="302936" y="407384"/>
                </a:lnTo>
                <a:lnTo>
                  <a:pt x="488347" y="407384"/>
                </a:lnTo>
                <a:lnTo>
                  <a:pt x="488347" y="614132"/>
                </a:lnTo>
                <a:lnTo>
                  <a:pt x="555432" y="614132"/>
                </a:lnTo>
                <a:lnTo>
                  <a:pt x="555432" y="125011"/>
                </a:lnTo>
                <a:lnTo>
                  <a:pt x="521893" y="125011"/>
                </a:lnTo>
                <a:close/>
                <a:moveTo>
                  <a:pt x="369570" y="37999"/>
                </a:moveTo>
                <a:cubicBezTo>
                  <a:pt x="552692" y="37999"/>
                  <a:pt x="701141" y="186448"/>
                  <a:pt x="701141" y="369570"/>
                </a:cubicBezTo>
                <a:cubicBezTo>
                  <a:pt x="701141" y="552692"/>
                  <a:pt x="552692" y="701141"/>
                  <a:pt x="369570" y="701141"/>
                </a:cubicBezTo>
                <a:cubicBezTo>
                  <a:pt x="186448" y="701141"/>
                  <a:pt x="37999" y="552692"/>
                  <a:pt x="37999" y="369570"/>
                </a:cubicBezTo>
                <a:cubicBezTo>
                  <a:pt x="37999" y="186448"/>
                  <a:pt x="186448" y="37999"/>
                  <a:pt x="369570" y="37999"/>
                </a:cubicBezTo>
                <a:close/>
                <a:moveTo>
                  <a:pt x="369570" y="0"/>
                </a:moveTo>
                <a:cubicBezTo>
                  <a:pt x="165462" y="0"/>
                  <a:pt x="0" y="165462"/>
                  <a:pt x="0" y="369570"/>
                </a:cubicBezTo>
                <a:cubicBezTo>
                  <a:pt x="0" y="573678"/>
                  <a:pt x="165462" y="739140"/>
                  <a:pt x="369570" y="739140"/>
                </a:cubicBezTo>
                <a:cubicBezTo>
                  <a:pt x="573678" y="739140"/>
                  <a:pt x="739140" y="573678"/>
                  <a:pt x="739140" y="369570"/>
                </a:cubicBezTo>
                <a:cubicBezTo>
                  <a:pt x="739140" y="165462"/>
                  <a:pt x="573678" y="0"/>
                  <a:pt x="36957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5"/>
          <p:cNvSpPr/>
          <p:nvPr/>
        </p:nvSpPr>
        <p:spPr>
          <a:xfrm>
            <a:off x="1042208" y="6486457"/>
            <a:ext cx="80041" cy="41883"/>
          </a:xfrm>
          <a:custGeom>
            <a:avLst/>
            <a:gdLst/>
            <a:ahLst/>
            <a:cxnLst/>
            <a:rect l="l" t="t" r="r" b="b"/>
            <a:pathLst>
              <a:path w="1058184" h="553726">
                <a:moveTo>
                  <a:pt x="560096" y="0"/>
                </a:moveTo>
                <a:lnTo>
                  <a:pt x="657058" y="0"/>
                </a:lnTo>
                <a:lnTo>
                  <a:pt x="812195" y="453682"/>
                </a:lnTo>
                <a:lnTo>
                  <a:pt x="967332" y="0"/>
                </a:lnTo>
                <a:lnTo>
                  <a:pt x="1058184" y="0"/>
                </a:lnTo>
                <a:lnTo>
                  <a:pt x="1058184" y="553726"/>
                </a:lnTo>
                <a:lnTo>
                  <a:pt x="992144" y="553726"/>
                </a:lnTo>
                <a:lnTo>
                  <a:pt x="992144" y="142509"/>
                </a:lnTo>
                <a:lnTo>
                  <a:pt x="851528" y="553726"/>
                </a:lnTo>
                <a:lnTo>
                  <a:pt x="846405" y="553726"/>
                </a:lnTo>
                <a:lnTo>
                  <a:pt x="777985" y="553726"/>
                </a:lnTo>
                <a:lnTo>
                  <a:pt x="772862" y="553726"/>
                </a:lnTo>
                <a:lnTo>
                  <a:pt x="626136" y="124641"/>
                </a:lnTo>
                <a:lnTo>
                  <a:pt x="626136" y="553726"/>
                </a:lnTo>
                <a:lnTo>
                  <a:pt x="560096" y="553726"/>
                </a:lnTo>
                <a:close/>
                <a:moveTo>
                  <a:pt x="0" y="0"/>
                </a:moveTo>
                <a:lnTo>
                  <a:pt x="511414" y="0"/>
                </a:lnTo>
                <a:lnTo>
                  <a:pt x="511414" y="66040"/>
                </a:lnTo>
                <a:lnTo>
                  <a:pt x="288727" y="66040"/>
                </a:lnTo>
                <a:lnTo>
                  <a:pt x="288727" y="553726"/>
                </a:lnTo>
                <a:lnTo>
                  <a:pt x="222687" y="553726"/>
                </a:lnTo>
                <a:lnTo>
                  <a:pt x="222687" y="66040"/>
                </a:lnTo>
                <a:lnTo>
                  <a:pt x="0" y="6604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410310" y="644924"/>
            <a:ext cx="2743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©copyright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410310" y="1256199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登録商標</a:t>
            </a:r>
            <a:r>
              <a:rPr kumimoji="1"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®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5410310" y="1867474"/>
            <a:ext cx="3831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トレードマーク</a:t>
            </a:r>
            <a:r>
              <a:rPr lang="en-US" altLang="ja-JP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™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5410310" y="2647896"/>
            <a:ext cx="1465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©copyright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5410310" y="2997691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登録商標</a:t>
            </a:r>
            <a:r>
              <a:rPr kumimoji="1"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®</a:t>
            </a:r>
            <a:endParaRPr kumimoji="1" lang="ja-JP" altLang="en-US" baseline="30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410310" y="3364468"/>
            <a:ext cx="2007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トレードマーク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™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469721" y="26136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文字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5410310" y="3896125"/>
            <a:ext cx="1035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©copyright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5410310" y="4129808"/>
            <a:ext cx="902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登録商標</a:t>
            </a:r>
            <a:r>
              <a:rPr kumimoji="1" lang="en-US" altLang="ja-JP" sz="12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®</a:t>
            </a:r>
            <a:endParaRPr kumimoji="1" lang="ja-JP" altLang="en-US" sz="1200" baseline="30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410310" y="4361838"/>
            <a:ext cx="13997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トレードマーク</a:t>
            </a:r>
            <a:r>
              <a:rPr lang="en-US" altLang="ja-JP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™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371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673</TotalTime>
  <Words>23</Words>
  <PresentationFormat>A4 210 x 297 mm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PPTX365_copyright</dc:title>
  <dc:subject>PPTX365_copyright</dc:subject>
  <dc:creator>http://www.digipot.net</dc:creator>
  <cp:revision>1</cp:revision>
  <dcterms:created xsi:type="dcterms:W3CDTF">2015-08-24T01:35:23Z</dcterms:created>
  <dcterms:modified xsi:type="dcterms:W3CDTF">2015-11-23T13:27:48Z</dcterms:modified>
  <cp:version>1</cp:version>
</cp:coreProperties>
</file>